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6.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1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2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1"/>
  </p:notesMasterIdLst>
  <p:sldIdLst>
    <p:sldId id="256" r:id="rId2"/>
    <p:sldId id="257" r:id="rId3"/>
    <p:sldId id="258" r:id="rId4"/>
    <p:sldId id="259" r:id="rId5"/>
    <p:sldId id="262" r:id="rId6"/>
    <p:sldId id="303" r:id="rId7"/>
    <p:sldId id="260" r:id="rId8"/>
    <p:sldId id="267" r:id="rId9"/>
    <p:sldId id="261" r:id="rId10"/>
    <p:sldId id="263" r:id="rId11"/>
    <p:sldId id="264" r:id="rId12"/>
    <p:sldId id="266" r:id="rId13"/>
    <p:sldId id="265" r:id="rId14"/>
    <p:sldId id="268" r:id="rId15"/>
    <p:sldId id="280" r:id="rId16"/>
    <p:sldId id="274" r:id="rId17"/>
    <p:sldId id="275" r:id="rId18"/>
    <p:sldId id="269" r:id="rId19"/>
    <p:sldId id="271" r:id="rId20"/>
    <p:sldId id="273" r:id="rId21"/>
    <p:sldId id="304" r:id="rId22"/>
    <p:sldId id="305" r:id="rId23"/>
    <p:sldId id="279" r:id="rId24"/>
    <p:sldId id="277" r:id="rId25"/>
    <p:sldId id="306" r:id="rId26"/>
    <p:sldId id="308" r:id="rId27"/>
    <p:sldId id="309" r:id="rId28"/>
    <p:sldId id="282" r:id="rId29"/>
    <p:sldId id="283" r:id="rId30"/>
    <p:sldId id="284" r:id="rId31"/>
    <p:sldId id="278" r:id="rId32"/>
    <p:sldId id="294" r:id="rId33"/>
    <p:sldId id="285" r:id="rId34"/>
    <p:sldId id="286" r:id="rId35"/>
    <p:sldId id="287" r:id="rId36"/>
    <p:sldId id="288" r:id="rId37"/>
    <p:sldId id="289" r:id="rId38"/>
    <p:sldId id="290" r:id="rId39"/>
    <p:sldId id="291"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CE84D1-AC0B-442E-86DA-1569870E6FDF}" v="80" dt="2024-04-12T11:44:32.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810" autoAdjust="0"/>
  </p:normalViewPr>
  <p:slideViewPr>
    <p:cSldViewPr snapToGrid="0">
      <p:cViewPr varScale="1">
        <p:scale>
          <a:sx n="89" d="100"/>
          <a:sy n="89" d="100"/>
        </p:scale>
        <p:origin x="13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669AF58C-A04B-4A44-A31E-3B82F9D467C4}"/>
    <pc:docChg chg="undo custSel addSld delSld modSld sldOrd">
      <pc:chgData name="Zita Draper" userId="b063123c-f51f-481b-b99c-f574606c9ace" providerId="ADAL" clId="{669AF58C-A04B-4A44-A31E-3B82F9D467C4}" dt="2024-03-11T16:06:20.756" v="9665" actId="20577"/>
      <pc:docMkLst>
        <pc:docMk/>
      </pc:docMkLst>
      <pc:sldChg chg="addSp delSp modSp mod setBg">
        <pc:chgData name="Zita Draper" userId="b063123c-f51f-481b-b99c-f574606c9ace" providerId="ADAL" clId="{669AF58C-A04B-4A44-A31E-3B82F9D467C4}" dt="2024-02-27T16:24:07.825" v="417" actId="122"/>
        <pc:sldMkLst>
          <pc:docMk/>
          <pc:sldMk cId="2094002370" sldId="257"/>
        </pc:sldMkLst>
        <pc:spChg chg="mod">
          <ac:chgData name="Zita Draper" userId="b063123c-f51f-481b-b99c-f574606c9ace" providerId="ADAL" clId="{669AF58C-A04B-4A44-A31E-3B82F9D467C4}" dt="2024-02-27T16:24:07.825" v="417" actId="122"/>
          <ac:spMkLst>
            <pc:docMk/>
            <pc:sldMk cId="2094002370" sldId="257"/>
            <ac:spMk id="2" creationId="{2F92B804-77E9-75B7-5B42-ED8E54A82A27}"/>
          </ac:spMkLst>
        </pc:spChg>
        <pc:spChg chg="del mod">
          <ac:chgData name="Zita Draper" userId="b063123c-f51f-481b-b99c-f574606c9ace" providerId="ADAL" clId="{669AF58C-A04B-4A44-A31E-3B82F9D467C4}" dt="2024-02-27T16:21:02.015" v="137" actId="26606"/>
          <ac:spMkLst>
            <pc:docMk/>
            <pc:sldMk cId="2094002370" sldId="257"/>
            <ac:spMk id="3" creationId="{0965938E-5AE0-CAEC-F8FE-DA15C262D2C7}"/>
          </ac:spMkLst>
        </pc:spChg>
        <pc:spChg chg="add">
          <ac:chgData name="Zita Draper" userId="b063123c-f51f-481b-b99c-f574606c9ace" providerId="ADAL" clId="{669AF58C-A04B-4A44-A31E-3B82F9D467C4}" dt="2024-02-27T16:24:02.867" v="414" actId="26606"/>
          <ac:spMkLst>
            <pc:docMk/>
            <pc:sldMk cId="2094002370" sldId="257"/>
            <ac:spMk id="10" creationId="{3FD711E9-7F79-40A9-8D9E-4AE293C154A5}"/>
          </ac:spMkLst>
        </pc:spChg>
        <pc:graphicFrameChg chg="add mod modGraphic">
          <ac:chgData name="Zita Draper" userId="b063123c-f51f-481b-b99c-f574606c9ace" providerId="ADAL" clId="{669AF58C-A04B-4A44-A31E-3B82F9D467C4}" dt="2024-02-27T16:24:02.867" v="414" actId="26606"/>
          <ac:graphicFrameMkLst>
            <pc:docMk/>
            <pc:sldMk cId="2094002370" sldId="257"/>
            <ac:graphicFrameMk id="5" creationId="{4BF083ED-B648-E514-C879-3A2F446E0200}"/>
          </ac:graphicFrameMkLst>
        </pc:graphicFrameChg>
      </pc:sldChg>
      <pc:sldChg chg="addSp delSp modSp mod">
        <pc:chgData name="Zita Draper" userId="b063123c-f51f-481b-b99c-f574606c9ace" providerId="ADAL" clId="{669AF58C-A04B-4A44-A31E-3B82F9D467C4}" dt="2024-02-27T16:22:53.788" v="413" actId="26606"/>
        <pc:sldMkLst>
          <pc:docMk/>
          <pc:sldMk cId="3891224834" sldId="258"/>
        </pc:sldMkLst>
        <pc:spChg chg="mod">
          <ac:chgData name="Zita Draper" userId="b063123c-f51f-481b-b99c-f574606c9ace" providerId="ADAL" clId="{669AF58C-A04B-4A44-A31E-3B82F9D467C4}" dt="2024-02-27T16:21:18.753" v="169" actId="122"/>
          <ac:spMkLst>
            <pc:docMk/>
            <pc:sldMk cId="3891224834" sldId="258"/>
            <ac:spMk id="2" creationId="{C394A5F7-E86E-4FE4-A03D-3A5D4543AD58}"/>
          </ac:spMkLst>
        </pc:spChg>
        <pc:spChg chg="del mod">
          <ac:chgData name="Zita Draper" userId="b063123c-f51f-481b-b99c-f574606c9ace" providerId="ADAL" clId="{669AF58C-A04B-4A44-A31E-3B82F9D467C4}" dt="2024-02-27T16:22:53.788" v="413" actId="26606"/>
          <ac:spMkLst>
            <pc:docMk/>
            <pc:sldMk cId="3891224834" sldId="258"/>
            <ac:spMk id="3" creationId="{16347711-1B53-F083-3B5A-97B213D764C4}"/>
          </ac:spMkLst>
        </pc:spChg>
        <pc:graphicFrameChg chg="add">
          <ac:chgData name="Zita Draper" userId="b063123c-f51f-481b-b99c-f574606c9ace" providerId="ADAL" clId="{669AF58C-A04B-4A44-A31E-3B82F9D467C4}" dt="2024-02-27T16:22:53.788" v="413" actId="26606"/>
          <ac:graphicFrameMkLst>
            <pc:docMk/>
            <pc:sldMk cId="3891224834" sldId="258"/>
            <ac:graphicFrameMk id="5" creationId="{D6B716DC-5C22-02C1-D794-8C2D20F5A697}"/>
          </ac:graphicFrameMkLst>
        </pc:graphicFrameChg>
      </pc:sldChg>
      <pc:sldChg chg="addSp delSp modSp mod modNotesTx">
        <pc:chgData name="Zita Draper" userId="b063123c-f51f-481b-b99c-f574606c9ace" providerId="ADAL" clId="{669AF58C-A04B-4A44-A31E-3B82F9D467C4}" dt="2024-02-28T10:42:43.085" v="983" actId="20577"/>
        <pc:sldMkLst>
          <pc:docMk/>
          <pc:sldMk cId="827355340" sldId="259"/>
        </pc:sldMkLst>
        <pc:spChg chg="mod">
          <ac:chgData name="Zita Draper" userId="b063123c-f51f-481b-b99c-f574606c9ace" providerId="ADAL" clId="{669AF58C-A04B-4A44-A31E-3B82F9D467C4}" dt="2024-02-28T10:07:07.811" v="529" actId="5793"/>
          <ac:spMkLst>
            <pc:docMk/>
            <pc:sldMk cId="827355340" sldId="259"/>
            <ac:spMk id="2" creationId="{5E4052FB-E389-18A4-DA57-5AA364CB6A27}"/>
          </ac:spMkLst>
        </pc:spChg>
        <pc:spChg chg="del mod">
          <ac:chgData name="Zita Draper" userId="b063123c-f51f-481b-b99c-f574606c9ace" providerId="ADAL" clId="{669AF58C-A04B-4A44-A31E-3B82F9D467C4}" dt="2024-02-28T10:29:47.741" v="734" actId="26606"/>
          <ac:spMkLst>
            <pc:docMk/>
            <pc:sldMk cId="827355340" sldId="259"/>
            <ac:spMk id="3" creationId="{0805278C-6F75-6B92-2400-63672DFF089D}"/>
          </ac:spMkLst>
        </pc:spChg>
        <pc:graphicFrameChg chg="add">
          <ac:chgData name="Zita Draper" userId="b063123c-f51f-481b-b99c-f574606c9ace" providerId="ADAL" clId="{669AF58C-A04B-4A44-A31E-3B82F9D467C4}" dt="2024-02-28T10:29:47.741" v="734" actId="26606"/>
          <ac:graphicFrameMkLst>
            <pc:docMk/>
            <pc:sldMk cId="827355340" sldId="259"/>
            <ac:graphicFrameMk id="5" creationId="{3BD678EB-573B-37AF-32DA-CC7E1502C902}"/>
          </ac:graphicFrameMkLst>
        </pc:graphicFrameChg>
      </pc:sldChg>
      <pc:sldChg chg="addSp delSp modSp mod modClrScheme chgLayout modNotesTx">
        <pc:chgData name="Zita Draper" userId="b063123c-f51f-481b-b99c-f574606c9ace" providerId="ADAL" clId="{669AF58C-A04B-4A44-A31E-3B82F9D467C4}" dt="2024-02-28T10:59:55.063" v="2494" actId="26606"/>
        <pc:sldMkLst>
          <pc:docMk/>
          <pc:sldMk cId="1112241247" sldId="260"/>
        </pc:sldMkLst>
        <pc:spChg chg="del mod ord">
          <ac:chgData name="Zita Draper" userId="b063123c-f51f-481b-b99c-f574606c9ace" providerId="ADAL" clId="{669AF58C-A04B-4A44-A31E-3B82F9D467C4}" dt="2024-02-28T10:54:37.665" v="1991" actId="700"/>
          <ac:spMkLst>
            <pc:docMk/>
            <pc:sldMk cId="1112241247" sldId="260"/>
            <ac:spMk id="2" creationId="{17304F0A-BA98-4972-7DBA-D0F4A79713C0}"/>
          </ac:spMkLst>
        </pc:spChg>
        <pc:spChg chg="del mod ord">
          <ac:chgData name="Zita Draper" userId="b063123c-f51f-481b-b99c-f574606c9ace" providerId="ADAL" clId="{669AF58C-A04B-4A44-A31E-3B82F9D467C4}" dt="2024-02-28T10:54:37.665" v="1991" actId="700"/>
          <ac:spMkLst>
            <pc:docMk/>
            <pc:sldMk cId="1112241247" sldId="260"/>
            <ac:spMk id="3" creationId="{24558988-4D97-2541-69A7-479936FFFE68}"/>
          </ac:spMkLst>
        </pc:spChg>
        <pc:spChg chg="add del mod ord">
          <ac:chgData name="Zita Draper" userId="b063123c-f51f-481b-b99c-f574606c9ace" providerId="ADAL" clId="{669AF58C-A04B-4A44-A31E-3B82F9D467C4}" dt="2024-02-28T10:54:49.738" v="2007" actId="700"/>
          <ac:spMkLst>
            <pc:docMk/>
            <pc:sldMk cId="1112241247" sldId="260"/>
            <ac:spMk id="4" creationId="{FC94D147-48C8-0B7E-12BC-559C49111E55}"/>
          </ac:spMkLst>
        </pc:spChg>
        <pc:spChg chg="add del mod ord">
          <ac:chgData name="Zita Draper" userId="b063123c-f51f-481b-b99c-f574606c9ace" providerId="ADAL" clId="{669AF58C-A04B-4A44-A31E-3B82F9D467C4}" dt="2024-02-28T10:54:49.738" v="2007" actId="700"/>
          <ac:spMkLst>
            <pc:docMk/>
            <pc:sldMk cId="1112241247" sldId="260"/>
            <ac:spMk id="5" creationId="{E051E94D-DA6E-C0EE-C624-98ED9985649D}"/>
          </ac:spMkLst>
        </pc:spChg>
        <pc:spChg chg="add mod ord">
          <ac:chgData name="Zita Draper" userId="b063123c-f51f-481b-b99c-f574606c9ace" providerId="ADAL" clId="{669AF58C-A04B-4A44-A31E-3B82F9D467C4}" dt="2024-02-28T10:55:12.333" v="2025" actId="313"/>
          <ac:spMkLst>
            <pc:docMk/>
            <pc:sldMk cId="1112241247" sldId="260"/>
            <ac:spMk id="6" creationId="{93DCED7F-52DA-3B9D-3F24-C41807EF016E}"/>
          </ac:spMkLst>
        </pc:spChg>
        <pc:spChg chg="add del mod ord">
          <ac:chgData name="Zita Draper" userId="b063123c-f51f-481b-b99c-f574606c9ace" providerId="ADAL" clId="{669AF58C-A04B-4A44-A31E-3B82F9D467C4}" dt="2024-02-28T10:59:55.063" v="2494" actId="26606"/>
          <ac:spMkLst>
            <pc:docMk/>
            <pc:sldMk cId="1112241247" sldId="260"/>
            <ac:spMk id="7" creationId="{F26505D0-FCD9-4792-36D5-074492456AE8}"/>
          </ac:spMkLst>
        </pc:spChg>
        <pc:graphicFrameChg chg="add">
          <ac:chgData name="Zita Draper" userId="b063123c-f51f-481b-b99c-f574606c9ace" providerId="ADAL" clId="{669AF58C-A04B-4A44-A31E-3B82F9D467C4}" dt="2024-02-28T10:59:55.063" v="2494" actId="26606"/>
          <ac:graphicFrameMkLst>
            <pc:docMk/>
            <pc:sldMk cId="1112241247" sldId="260"/>
            <ac:graphicFrameMk id="9" creationId="{E120F681-368F-1536-5E71-0E6B6743803F}"/>
          </ac:graphicFrameMkLst>
        </pc:graphicFrameChg>
      </pc:sldChg>
      <pc:sldChg chg="modSp mod modNotesTx">
        <pc:chgData name="Zita Draper" userId="b063123c-f51f-481b-b99c-f574606c9ace" providerId="ADAL" clId="{669AF58C-A04B-4A44-A31E-3B82F9D467C4}" dt="2024-02-28T11:15:07.657" v="2824" actId="20577"/>
        <pc:sldMkLst>
          <pc:docMk/>
          <pc:sldMk cId="3708700536" sldId="261"/>
        </pc:sldMkLst>
        <pc:spChg chg="mod">
          <ac:chgData name="Zita Draper" userId="b063123c-f51f-481b-b99c-f574606c9ace" providerId="ADAL" clId="{669AF58C-A04B-4A44-A31E-3B82F9D467C4}" dt="2024-02-28T11:02:11.864" v="2536" actId="122"/>
          <ac:spMkLst>
            <pc:docMk/>
            <pc:sldMk cId="3708700536" sldId="261"/>
            <ac:spMk id="2" creationId="{BCD4670E-E7D9-EBD1-C7A8-D29AE689D0CC}"/>
          </ac:spMkLst>
        </pc:spChg>
        <pc:spChg chg="mod">
          <ac:chgData name="Zita Draper" userId="b063123c-f51f-481b-b99c-f574606c9ace" providerId="ADAL" clId="{669AF58C-A04B-4A44-A31E-3B82F9D467C4}" dt="2024-02-28T11:13:10.185" v="2741" actId="20577"/>
          <ac:spMkLst>
            <pc:docMk/>
            <pc:sldMk cId="3708700536" sldId="261"/>
            <ac:spMk id="3" creationId="{D799D413-9175-BE0B-B491-4C2B37FB7D4E}"/>
          </ac:spMkLst>
        </pc:spChg>
      </pc:sldChg>
      <pc:sldChg chg="modSp mod ord modNotesTx">
        <pc:chgData name="Zita Draper" userId="b063123c-f51f-481b-b99c-f574606c9ace" providerId="ADAL" clId="{669AF58C-A04B-4A44-A31E-3B82F9D467C4}" dt="2024-02-28T10:50:08.416" v="1553" actId="20577"/>
        <pc:sldMkLst>
          <pc:docMk/>
          <pc:sldMk cId="1169459654" sldId="262"/>
        </pc:sldMkLst>
        <pc:spChg chg="mod">
          <ac:chgData name="Zita Draper" userId="b063123c-f51f-481b-b99c-f574606c9ace" providerId="ADAL" clId="{669AF58C-A04B-4A44-A31E-3B82F9D467C4}" dt="2024-02-28T10:34:41.795" v="741" actId="20577"/>
          <ac:spMkLst>
            <pc:docMk/>
            <pc:sldMk cId="1169459654" sldId="262"/>
            <ac:spMk id="3" creationId="{86135E4C-0673-8302-0786-6B0F218CF135}"/>
          </ac:spMkLst>
        </pc:spChg>
      </pc:sldChg>
      <pc:sldChg chg="addSp delSp modSp mod">
        <pc:chgData name="Zita Draper" userId="b063123c-f51f-481b-b99c-f574606c9ace" providerId="ADAL" clId="{669AF58C-A04B-4A44-A31E-3B82F9D467C4}" dt="2024-02-28T11:23:31.893" v="3367" actId="26606"/>
        <pc:sldMkLst>
          <pc:docMk/>
          <pc:sldMk cId="485965014" sldId="263"/>
        </pc:sldMkLst>
        <pc:spChg chg="mod">
          <ac:chgData name="Zita Draper" userId="b063123c-f51f-481b-b99c-f574606c9ace" providerId="ADAL" clId="{669AF58C-A04B-4A44-A31E-3B82F9D467C4}" dt="2024-02-28T11:19:20.393" v="2842" actId="122"/>
          <ac:spMkLst>
            <pc:docMk/>
            <pc:sldMk cId="485965014" sldId="263"/>
            <ac:spMk id="2" creationId="{BEBFC8B1-AF7E-52CB-D84D-4B5CBF3113C9}"/>
          </ac:spMkLst>
        </pc:spChg>
        <pc:spChg chg="del mod">
          <ac:chgData name="Zita Draper" userId="b063123c-f51f-481b-b99c-f574606c9ace" providerId="ADAL" clId="{669AF58C-A04B-4A44-A31E-3B82F9D467C4}" dt="2024-02-28T11:23:31.893" v="3367" actId="26606"/>
          <ac:spMkLst>
            <pc:docMk/>
            <pc:sldMk cId="485965014" sldId="263"/>
            <ac:spMk id="3" creationId="{3046066B-1C52-97FB-F08E-1CBF7A0946BB}"/>
          </ac:spMkLst>
        </pc:spChg>
        <pc:graphicFrameChg chg="add">
          <ac:chgData name="Zita Draper" userId="b063123c-f51f-481b-b99c-f574606c9ace" providerId="ADAL" clId="{669AF58C-A04B-4A44-A31E-3B82F9D467C4}" dt="2024-02-28T11:23:31.893" v="3367" actId="26606"/>
          <ac:graphicFrameMkLst>
            <pc:docMk/>
            <pc:sldMk cId="485965014" sldId="263"/>
            <ac:graphicFrameMk id="5" creationId="{3658AB5B-BFF3-4395-CDE3-B9D94DF61C1D}"/>
          </ac:graphicFrameMkLst>
        </pc:graphicFrameChg>
      </pc:sldChg>
      <pc:sldChg chg="addSp delSp modSp mod modNotesTx">
        <pc:chgData name="Zita Draper" userId="b063123c-f51f-481b-b99c-f574606c9ace" providerId="ADAL" clId="{669AF58C-A04B-4A44-A31E-3B82F9D467C4}" dt="2024-03-02T23:11:07.554" v="5737" actId="26606"/>
        <pc:sldMkLst>
          <pc:docMk/>
          <pc:sldMk cId="3590434807" sldId="264"/>
        </pc:sldMkLst>
        <pc:spChg chg="mod">
          <ac:chgData name="Zita Draper" userId="b063123c-f51f-481b-b99c-f574606c9ace" providerId="ADAL" clId="{669AF58C-A04B-4A44-A31E-3B82F9D467C4}" dt="2024-02-28T11:24:34.714" v="3437" actId="122"/>
          <ac:spMkLst>
            <pc:docMk/>
            <pc:sldMk cId="3590434807" sldId="264"/>
            <ac:spMk id="2" creationId="{7E285C93-FFB8-81EA-2CE2-F16B3107D121}"/>
          </ac:spMkLst>
        </pc:spChg>
        <pc:spChg chg="del mod">
          <ac:chgData name="Zita Draper" userId="b063123c-f51f-481b-b99c-f574606c9ace" providerId="ADAL" clId="{669AF58C-A04B-4A44-A31E-3B82F9D467C4}" dt="2024-03-02T23:11:07.554" v="5737" actId="26606"/>
          <ac:spMkLst>
            <pc:docMk/>
            <pc:sldMk cId="3590434807" sldId="264"/>
            <ac:spMk id="3" creationId="{A27D1FE8-95D0-908D-B9A9-E467E8DB3DEF}"/>
          </ac:spMkLst>
        </pc:spChg>
        <pc:graphicFrameChg chg="add">
          <ac:chgData name="Zita Draper" userId="b063123c-f51f-481b-b99c-f574606c9ace" providerId="ADAL" clId="{669AF58C-A04B-4A44-A31E-3B82F9D467C4}" dt="2024-03-02T23:11:07.554" v="5737" actId="26606"/>
          <ac:graphicFrameMkLst>
            <pc:docMk/>
            <pc:sldMk cId="3590434807" sldId="264"/>
            <ac:graphicFrameMk id="5" creationId="{FDABF647-145E-B7D4-1C60-8DEE047ABBBC}"/>
          </ac:graphicFrameMkLst>
        </pc:graphicFrameChg>
      </pc:sldChg>
      <pc:sldChg chg="addSp delSp modSp mod ord setBg">
        <pc:chgData name="Zita Draper" userId="b063123c-f51f-481b-b99c-f574606c9ace" providerId="ADAL" clId="{669AF58C-A04B-4A44-A31E-3B82F9D467C4}" dt="2024-03-02T23:10:52.977" v="5735" actId="26606"/>
        <pc:sldMkLst>
          <pc:docMk/>
          <pc:sldMk cId="2842145478" sldId="265"/>
        </pc:sldMkLst>
        <pc:spChg chg="mod">
          <ac:chgData name="Zita Draper" userId="b063123c-f51f-481b-b99c-f574606c9ace" providerId="ADAL" clId="{669AF58C-A04B-4A44-A31E-3B82F9D467C4}" dt="2024-03-02T23:10:52.977" v="5735" actId="26606"/>
          <ac:spMkLst>
            <pc:docMk/>
            <pc:sldMk cId="2842145478" sldId="265"/>
            <ac:spMk id="2" creationId="{4EE11676-7BC4-64BB-5064-F69A3ECA6F00}"/>
          </ac:spMkLst>
        </pc:spChg>
        <pc:spChg chg="del mod">
          <ac:chgData name="Zita Draper" userId="b063123c-f51f-481b-b99c-f574606c9ace" providerId="ADAL" clId="{669AF58C-A04B-4A44-A31E-3B82F9D467C4}" dt="2024-03-02T23:10:52.977" v="5735" actId="26606"/>
          <ac:spMkLst>
            <pc:docMk/>
            <pc:sldMk cId="2842145478" sldId="265"/>
            <ac:spMk id="3" creationId="{DF48AC64-6215-B293-4AEA-69A9E8BCA926}"/>
          </ac:spMkLst>
        </pc:spChg>
        <pc:spChg chg="add">
          <ac:chgData name="Zita Draper" userId="b063123c-f51f-481b-b99c-f574606c9ace" providerId="ADAL" clId="{669AF58C-A04B-4A44-A31E-3B82F9D467C4}" dt="2024-03-02T23:10:52.977" v="5735" actId="26606"/>
          <ac:spMkLst>
            <pc:docMk/>
            <pc:sldMk cId="2842145478" sldId="265"/>
            <ac:spMk id="9" creationId="{BCFFB95F-D901-4937-8084-8A7BAA84FAFB}"/>
          </ac:spMkLst>
        </pc:spChg>
        <pc:grpChg chg="add">
          <ac:chgData name="Zita Draper" userId="b063123c-f51f-481b-b99c-f574606c9ace" providerId="ADAL" clId="{669AF58C-A04B-4A44-A31E-3B82F9D467C4}" dt="2024-03-02T23:10:52.977" v="5735" actId="26606"/>
          <ac:grpSpMkLst>
            <pc:docMk/>
            <pc:sldMk cId="2842145478" sldId="265"/>
            <ac:grpSpMk id="11" creationId="{60F473BD-3FD3-4548-A8F5-11D3C9CB88BC}"/>
          </ac:grpSpMkLst>
        </pc:grpChg>
        <pc:graphicFrameChg chg="add">
          <ac:chgData name="Zita Draper" userId="b063123c-f51f-481b-b99c-f574606c9ace" providerId="ADAL" clId="{669AF58C-A04B-4A44-A31E-3B82F9D467C4}" dt="2024-03-02T23:10:52.977" v="5735" actId="26606"/>
          <ac:graphicFrameMkLst>
            <pc:docMk/>
            <pc:sldMk cId="2842145478" sldId="265"/>
            <ac:graphicFrameMk id="5" creationId="{ADBCCA0B-BAE0-39E1-F365-98E58274D76D}"/>
          </ac:graphicFrameMkLst>
        </pc:graphicFrameChg>
      </pc:sldChg>
      <pc:sldChg chg="addSp delSp modSp mod">
        <pc:chgData name="Zita Draper" userId="b063123c-f51f-481b-b99c-f574606c9ace" providerId="ADAL" clId="{669AF58C-A04B-4A44-A31E-3B82F9D467C4}" dt="2024-03-02T23:11:00.677" v="5736" actId="26606"/>
        <pc:sldMkLst>
          <pc:docMk/>
          <pc:sldMk cId="3393305444" sldId="266"/>
        </pc:sldMkLst>
        <pc:spChg chg="mod">
          <ac:chgData name="Zita Draper" userId="b063123c-f51f-481b-b99c-f574606c9ace" providerId="ADAL" clId="{669AF58C-A04B-4A44-A31E-3B82F9D467C4}" dt="2024-03-02T22:47:55.802" v="4532" actId="122"/>
          <ac:spMkLst>
            <pc:docMk/>
            <pc:sldMk cId="3393305444" sldId="266"/>
            <ac:spMk id="2" creationId="{1DC406B5-7036-A664-498D-1242C8A59DE4}"/>
          </ac:spMkLst>
        </pc:spChg>
        <pc:spChg chg="del mod">
          <ac:chgData name="Zita Draper" userId="b063123c-f51f-481b-b99c-f574606c9ace" providerId="ADAL" clId="{669AF58C-A04B-4A44-A31E-3B82F9D467C4}" dt="2024-03-02T23:11:00.677" v="5736" actId="26606"/>
          <ac:spMkLst>
            <pc:docMk/>
            <pc:sldMk cId="3393305444" sldId="266"/>
            <ac:spMk id="3" creationId="{1500093F-C1F3-7421-4DB8-B078392E124E}"/>
          </ac:spMkLst>
        </pc:spChg>
        <pc:graphicFrameChg chg="add">
          <ac:chgData name="Zita Draper" userId="b063123c-f51f-481b-b99c-f574606c9ace" providerId="ADAL" clId="{669AF58C-A04B-4A44-A31E-3B82F9D467C4}" dt="2024-03-02T23:11:00.677" v="5736" actId="26606"/>
          <ac:graphicFrameMkLst>
            <pc:docMk/>
            <pc:sldMk cId="3393305444" sldId="266"/>
            <ac:graphicFrameMk id="5" creationId="{7496F014-EFCC-8FBD-A1C3-4780C8CE17BC}"/>
          </ac:graphicFrameMkLst>
        </pc:graphicFrameChg>
      </pc:sldChg>
      <pc:sldChg chg="modSp mod ord modNotesTx">
        <pc:chgData name="Zita Draper" userId="b063123c-f51f-481b-b99c-f574606c9ace" providerId="ADAL" clId="{669AF58C-A04B-4A44-A31E-3B82F9D467C4}" dt="2024-02-28T11:00:46.698" v="2500" actId="20577"/>
        <pc:sldMkLst>
          <pc:docMk/>
          <pc:sldMk cId="434040901" sldId="267"/>
        </pc:sldMkLst>
        <pc:spChg chg="mod">
          <ac:chgData name="Zita Draper" userId="b063123c-f51f-481b-b99c-f574606c9ace" providerId="ADAL" clId="{669AF58C-A04B-4A44-A31E-3B82F9D467C4}" dt="2024-02-28T11:00:45.068" v="2498" actId="1076"/>
          <ac:spMkLst>
            <pc:docMk/>
            <pc:sldMk cId="434040901" sldId="267"/>
            <ac:spMk id="3" creationId="{C14E6650-6848-A62D-09B4-FF28D32B7383}"/>
          </ac:spMkLst>
        </pc:spChg>
      </pc:sldChg>
      <pc:sldChg chg="addSp modSp mod setBg">
        <pc:chgData name="Zita Draper" userId="b063123c-f51f-481b-b99c-f574606c9ace" providerId="ADAL" clId="{669AF58C-A04B-4A44-A31E-3B82F9D467C4}" dt="2024-03-02T23:10:45.419" v="5734" actId="26606"/>
        <pc:sldMkLst>
          <pc:docMk/>
          <pc:sldMk cId="611306262" sldId="268"/>
        </pc:sldMkLst>
        <pc:spChg chg="mod">
          <ac:chgData name="Zita Draper" userId="b063123c-f51f-481b-b99c-f574606c9ace" providerId="ADAL" clId="{669AF58C-A04B-4A44-A31E-3B82F9D467C4}" dt="2024-03-02T23:10:45.419" v="5734" actId="26606"/>
          <ac:spMkLst>
            <pc:docMk/>
            <pc:sldMk cId="611306262" sldId="268"/>
            <ac:spMk id="2" creationId="{968DEA72-23AF-4AB1-3D84-7AB08183346A}"/>
          </ac:spMkLst>
        </pc:spChg>
        <pc:spChg chg="mod">
          <ac:chgData name="Zita Draper" userId="b063123c-f51f-481b-b99c-f574606c9ace" providerId="ADAL" clId="{669AF58C-A04B-4A44-A31E-3B82F9D467C4}" dt="2024-03-02T23:10:45.419" v="5734" actId="26606"/>
          <ac:spMkLst>
            <pc:docMk/>
            <pc:sldMk cId="611306262" sldId="268"/>
            <ac:spMk id="3" creationId="{BD9487AD-D8BC-FE48-D6D4-173446A74A9D}"/>
          </ac:spMkLst>
        </pc:spChg>
        <pc:spChg chg="add">
          <ac:chgData name="Zita Draper" userId="b063123c-f51f-481b-b99c-f574606c9ace" providerId="ADAL" clId="{669AF58C-A04B-4A44-A31E-3B82F9D467C4}" dt="2024-03-02T23:10:45.419" v="5734" actId="26606"/>
          <ac:spMkLst>
            <pc:docMk/>
            <pc:sldMk cId="611306262" sldId="268"/>
            <ac:spMk id="8" creationId="{5118BA95-03E7-41B7-B442-0AF8C0A7FF68}"/>
          </ac:spMkLst>
        </pc:spChg>
        <pc:spChg chg="add">
          <ac:chgData name="Zita Draper" userId="b063123c-f51f-481b-b99c-f574606c9ace" providerId="ADAL" clId="{669AF58C-A04B-4A44-A31E-3B82F9D467C4}" dt="2024-03-02T23:10:45.419" v="5734" actId="26606"/>
          <ac:spMkLst>
            <pc:docMk/>
            <pc:sldMk cId="611306262" sldId="268"/>
            <ac:spMk id="14" creationId="{AD9B3EAD-A2B3-42C4-927C-3455E3E69EE6}"/>
          </ac:spMkLst>
        </pc:spChg>
        <pc:grpChg chg="add">
          <ac:chgData name="Zita Draper" userId="b063123c-f51f-481b-b99c-f574606c9ace" providerId="ADAL" clId="{669AF58C-A04B-4A44-A31E-3B82F9D467C4}" dt="2024-03-02T23:10:45.419" v="5734" actId="26606"/>
          <ac:grpSpMkLst>
            <pc:docMk/>
            <pc:sldMk cId="611306262" sldId="268"/>
            <ac:grpSpMk id="10" creationId="{E799C3D5-7D55-4046-808C-F290F456D6EF}"/>
          </ac:grpSpMkLst>
        </pc:grpChg>
      </pc:sldChg>
      <pc:sldChg chg="addSp delSp modSp mod modNotesTx">
        <pc:chgData name="Zita Draper" userId="b063123c-f51f-481b-b99c-f574606c9ace" providerId="ADAL" clId="{669AF58C-A04B-4A44-A31E-3B82F9D467C4}" dt="2024-03-02T23:53:39.211" v="6796" actId="13926"/>
        <pc:sldMkLst>
          <pc:docMk/>
          <pc:sldMk cId="2551887416" sldId="269"/>
        </pc:sldMkLst>
        <pc:spChg chg="del">
          <ac:chgData name="Zita Draper" userId="b063123c-f51f-481b-b99c-f574606c9ace" providerId="ADAL" clId="{669AF58C-A04B-4A44-A31E-3B82F9D467C4}" dt="2024-03-02T23:11:57.838" v="5747" actId="478"/>
          <ac:spMkLst>
            <pc:docMk/>
            <pc:sldMk cId="2551887416" sldId="269"/>
            <ac:spMk id="2" creationId="{72CFC539-C50E-27FF-99AF-105F4D1D29C0}"/>
          </ac:spMkLst>
        </pc:spChg>
        <pc:spChg chg="mod">
          <ac:chgData name="Zita Draper" userId="b063123c-f51f-481b-b99c-f574606c9ace" providerId="ADAL" clId="{669AF58C-A04B-4A44-A31E-3B82F9D467C4}" dt="2024-03-02T23:53:39.211" v="6796" actId="13926"/>
          <ac:spMkLst>
            <pc:docMk/>
            <pc:sldMk cId="2551887416" sldId="269"/>
            <ac:spMk id="3" creationId="{3066EB74-AFB1-5B41-3585-8BD01A0797BF}"/>
          </ac:spMkLst>
        </pc:spChg>
        <pc:spChg chg="add mod">
          <ac:chgData name="Zita Draper" userId="b063123c-f51f-481b-b99c-f574606c9ace" providerId="ADAL" clId="{669AF58C-A04B-4A44-A31E-3B82F9D467C4}" dt="2024-03-02T23:49:39.666" v="6600" actId="20577"/>
          <ac:spMkLst>
            <pc:docMk/>
            <pc:sldMk cId="2551887416" sldId="269"/>
            <ac:spMk id="4" creationId="{E57081A7-A618-A34E-3B55-6527E4E1C66D}"/>
          </ac:spMkLst>
        </pc:spChg>
      </pc:sldChg>
      <pc:sldChg chg="del ord">
        <pc:chgData name="Zita Draper" userId="b063123c-f51f-481b-b99c-f574606c9ace" providerId="ADAL" clId="{669AF58C-A04B-4A44-A31E-3B82F9D467C4}" dt="2024-03-11T16:04:54.947" v="9446" actId="2696"/>
        <pc:sldMkLst>
          <pc:docMk/>
          <pc:sldMk cId="3370936033" sldId="270"/>
        </pc:sldMkLst>
      </pc:sldChg>
      <pc:sldChg chg="addSp delSp modSp mod modNotesTx">
        <pc:chgData name="Zita Draper" userId="b063123c-f51f-481b-b99c-f574606c9ace" providerId="ADAL" clId="{669AF58C-A04B-4A44-A31E-3B82F9D467C4}" dt="2024-03-03T00:14:18.850" v="7985" actId="26606"/>
        <pc:sldMkLst>
          <pc:docMk/>
          <pc:sldMk cId="539995229" sldId="271"/>
        </pc:sldMkLst>
        <pc:spChg chg="del">
          <ac:chgData name="Zita Draper" userId="b063123c-f51f-481b-b99c-f574606c9ace" providerId="ADAL" clId="{669AF58C-A04B-4A44-A31E-3B82F9D467C4}" dt="2024-03-02T23:31:20.581" v="5854" actId="478"/>
          <ac:spMkLst>
            <pc:docMk/>
            <pc:sldMk cId="539995229" sldId="271"/>
            <ac:spMk id="2" creationId="{5CA20FBC-3774-C2E8-C864-A8196BE8BAE4}"/>
          </ac:spMkLst>
        </pc:spChg>
        <pc:spChg chg="del mod">
          <ac:chgData name="Zita Draper" userId="b063123c-f51f-481b-b99c-f574606c9ace" providerId="ADAL" clId="{669AF58C-A04B-4A44-A31E-3B82F9D467C4}" dt="2024-03-03T00:14:18.850" v="7985" actId="26606"/>
          <ac:spMkLst>
            <pc:docMk/>
            <pc:sldMk cId="539995229" sldId="271"/>
            <ac:spMk id="3" creationId="{0D119780-C072-CFF1-846B-A483B2986805}"/>
          </ac:spMkLst>
        </pc:spChg>
        <pc:graphicFrameChg chg="add">
          <ac:chgData name="Zita Draper" userId="b063123c-f51f-481b-b99c-f574606c9ace" providerId="ADAL" clId="{669AF58C-A04B-4A44-A31E-3B82F9D467C4}" dt="2024-03-03T00:14:18.850" v="7985" actId="26606"/>
          <ac:graphicFrameMkLst>
            <pc:docMk/>
            <pc:sldMk cId="539995229" sldId="271"/>
            <ac:graphicFrameMk id="5" creationId="{59A1CADA-6075-1FA8-5B4B-59224181E96C}"/>
          </ac:graphicFrameMkLst>
        </pc:graphicFrameChg>
      </pc:sldChg>
      <pc:sldChg chg="del ord">
        <pc:chgData name="Zita Draper" userId="b063123c-f51f-481b-b99c-f574606c9ace" providerId="ADAL" clId="{669AF58C-A04B-4A44-A31E-3B82F9D467C4}" dt="2024-03-03T17:20:37.952" v="9306" actId="2696"/>
        <pc:sldMkLst>
          <pc:docMk/>
          <pc:sldMk cId="3229883320" sldId="272"/>
        </pc:sldMkLst>
      </pc:sldChg>
      <pc:sldChg chg="addSp delSp modSp mod ord modNotesTx">
        <pc:chgData name="Zita Draper" userId="b063123c-f51f-481b-b99c-f574606c9ace" providerId="ADAL" clId="{669AF58C-A04B-4A44-A31E-3B82F9D467C4}" dt="2024-03-03T00:14:28.472" v="7986" actId="26606"/>
        <pc:sldMkLst>
          <pc:docMk/>
          <pc:sldMk cId="4210844999" sldId="273"/>
        </pc:sldMkLst>
        <pc:spChg chg="del">
          <ac:chgData name="Zita Draper" userId="b063123c-f51f-481b-b99c-f574606c9ace" providerId="ADAL" clId="{669AF58C-A04B-4A44-A31E-3B82F9D467C4}" dt="2024-03-02T23:32:55.518" v="5880" actId="478"/>
          <ac:spMkLst>
            <pc:docMk/>
            <pc:sldMk cId="4210844999" sldId="273"/>
            <ac:spMk id="2" creationId="{7E0F7F56-71B5-2DEC-C97C-1A3B24CB3474}"/>
          </ac:spMkLst>
        </pc:spChg>
        <pc:spChg chg="del mod">
          <ac:chgData name="Zita Draper" userId="b063123c-f51f-481b-b99c-f574606c9ace" providerId="ADAL" clId="{669AF58C-A04B-4A44-A31E-3B82F9D467C4}" dt="2024-03-03T00:14:28.472" v="7986" actId="26606"/>
          <ac:spMkLst>
            <pc:docMk/>
            <pc:sldMk cId="4210844999" sldId="273"/>
            <ac:spMk id="3" creationId="{57E24F56-B052-2E36-1457-5745692D7EA4}"/>
          </ac:spMkLst>
        </pc:spChg>
        <pc:graphicFrameChg chg="add">
          <ac:chgData name="Zita Draper" userId="b063123c-f51f-481b-b99c-f574606c9ace" providerId="ADAL" clId="{669AF58C-A04B-4A44-A31E-3B82F9D467C4}" dt="2024-03-03T00:14:28.472" v="7986" actId="26606"/>
          <ac:graphicFrameMkLst>
            <pc:docMk/>
            <pc:sldMk cId="4210844999" sldId="273"/>
            <ac:graphicFrameMk id="5" creationId="{BF97B798-FD95-1C1B-4CE2-32A0AAC6DCA5}"/>
          </ac:graphicFrameMkLst>
        </pc:graphicFrameChg>
      </pc:sldChg>
      <pc:sldChg chg="addSp delSp modSp mod ord">
        <pc:chgData name="Zita Draper" userId="b063123c-f51f-481b-b99c-f574606c9ace" providerId="ADAL" clId="{669AF58C-A04B-4A44-A31E-3B82F9D467C4}" dt="2024-03-02T23:10:16.538" v="5733"/>
        <pc:sldMkLst>
          <pc:docMk/>
          <pc:sldMk cId="129377868" sldId="274"/>
        </pc:sldMkLst>
        <pc:spChg chg="mod">
          <ac:chgData name="Zita Draper" userId="b063123c-f51f-481b-b99c-f574606c9ace" providerId="ADAL" clId="{669AF58C-A04B-4A44-A31E-3B82F9D467C4}" dt="2024-03-02T23:02:07.970" v="5037" actId="122"/>
          <ac:spMkLst>
            <pc:docMk/>
            <pc:sldMk cId="129377868" sldId="274"/>
            <ac:spMk id="2" creationId="{33B531B2-A5DA-51B2-9122-B464BDE2E960}"/>
          </ac:spMkLst>
        </pc:spChg>
        <pc:spChg chg="del mod">
          <ac:chgData name="Zita Draper" userId="b063123c-f51f-481b-b99c-f574606c9ace" providerId="ADAL" clId="{669AF58C-A04B-4A44-A31E-3B82F9D467C4}" dt="2024-03-02T23:03:33.885" v="5223" actId="26606"/>
          <ac:spMkLst>
            <pc:docMk/>
            <pc:sldMk cId="129377868" sldId="274"/>
            <ac:spMk id="3" creationId="{0A208E52-48C6-ADE1-6063-6CE60E72C8C6}"/>
          </ac:spMkLst>
        </pc:spChg>
        <pc:graphicFrameChg chg="add">
          <ac:chgData name="Zita Draper" userId="b063123c-f51f-481b-b99c-f574606c9ace" providerId="ADAL" clId="{669AF58C-A04B-4A44-A31E-3B82F9D467C4}" dt="2024-03-02T23:03:33.885" v="5223" actId="26606"/>
          <ac:graphicFrameMkLst>
            <pc:docMk/>
            <pc:sldMk cId="129377868" sldId="274"/>
            <ac:graphicFrameMk id="5" creationId="{1F8B23AA-3818-673A-7D6F-74AF0A83D5BB}"/>
          </ac:graphicFrameMkLst>
        </pc:graphicFrameChg>
      </pc:sldChg>
      <pc:sldChg chg="addSp delSp modSp mod ord setBg">
        <pc:chgData name="Zita Draper" userId="b063123c-f51f-481b-b99c-f574606c9ace" providerId="ADAL" clId="{669AF58C-A04B-4A44-A31E-3B82F9D467C4}" dt="2024-03-02T23:11:52.801" v="5746" actId="122"/>
        <pc:sldMkLst>
          <pc:docMk/>
          <pc:sldMk cId="162773426" sldId="275"/>
        </pc:sldMkLst>
        <pc:spChg chg="mod">
          <ac:chgData name="Zita Draper" userId="b063123c-f51f-481b-b99c-f574606c9ace" providerId="ADAL" clId="{669AF58C-A04B-4A44-A31E-3B82F9D467C4}" dt="2024-03-02T23:11:52.801" v="5746" actId="122"/>
          <ac:spMkLst>
            <pc:docMk/>
            <pc:sldMk cId="162773426" sldId="275"/>
            <ac:spMk id="2" creationId="{CAF64A4E-C46B-5F00-D63A-2A26D05C8861}"/>
          </ac:spMkLst>
        </pc:spChg>
        <pc:spChg chg="del mod">
          <ac:chgData name="Zita Draper" userId="b063123c-f51f-481b-b99c-f574606c9ace" providerId="ADAL" clId="{669AF58C-A04B-4A44-A31E-3B82F9D467C4}" dt="2024-03-02T23:11:47.072" v="5740" actId="26606"/>
          <ac:spMkLst>
            <pc:docMk/>
            <pc:sldMk cId="162773426" sldId="275"/>
            <ac:spMk id="3" creationId="{0A16793A-EBEE-01A6-9F65-7301BEA0DBD6}"/>
          </ac:spMkLst>
        </pc:spChg>
        <pc:spChg chg="add">
          <ac:chgData name="Zita Draper" userId="b063123c-f51f-481b-b99c-f574606c9ace" providerId="ADAL" clId="{669AF58C-A04B-4A44-A31E-3B82F9D467C4}" dt="2024-03-02T23:11:47.072" v="5740" actId="26606"/>
          <ac:spMkLst>
            <pc:docMk/>
            <pc:sldMk cId="162773426" sldId="275"/>
            <ac:spMk id="9" creationId="{3FD711E9-7F79-40A9-8D9E-4AE293C154A5}"/>
          </ac:spMkLst>
        </pc:spChg>
        <pc:graphicFrameChg chg="add">
          <ac:chgData name="Zita Draper" userId="b063123c-f51f-481b-b99c-f574606c9ace" providerId="ADAL" clId="{669AF58C-A04B-4A44-A31E-3B82F9D467C4}" dt="2024-03-02T23:11:47.072" v="5740" actId="26606"/>
          <ac:graphicFrameMkLst>
            <pc:docMk/>
            <pc:sldMk cId="162773426" sldId="275"/>
            <ac:graphicFrameMk id="5" creationId="{338C1D78-140A-90D6-D8CC-79B6C68D2BB8}"/>
          </ac:graphicFrameMkLst>
        </pc:graphicFrameChg>
      </pc:sldChg>
      <pc:sldChg chg="del ord">
        <pc:chgData name="Zita Draper" userId="b063123c-f51f-481b-b99c-f574606c9ace" providerId="ADAL" clId="{669AF58C-A04B-4A44-A31E-3B82F9D467C4}" dt="2024-03-03T17:20:35.360" v="9305" actId="2696"/>
        <pc:sldMkLst>
          <pc:docMk/>
          <pc:sldMk cId="1722559727" sldId="276"/>
        </pc:sldMkLst>
      </pc:sldChg>
      <pc:sldChg chg="addSp delSp modSp mod ord setBg modNotesTx">
        <pc:chgData name="Zita Draper" userId="b063123c-f51f-481b-b99c-f574606c9ace" providerId="ADAL" clId="{669AF58C-A04B-4A44-A31E-3B82F9D467C4}" dt="2024-03-03T00:16:11.335" v="7998" actId="26606"/>
        <pc:sldMkLst>
          <pc:docMk/>
          <pc:sldMk cId="2565993418" sldId="277"/>
        </pc:sldMkLst>
        <pc:spChg chg="mod">
          <ac:chgData name="Zita Draper" userId="b063123c-f51f-481b-b99c-f574606c9ace" providerId="ADAL" clId="{669AF58C-A04B-4A44-A31E-3B82F9D467C4}" dt="2024-03-03T00:16:11.335" v="7998" actId="26606"/>
          <ac:spMkLst>
            <pc:docMk/>
            <pc:sldMk cId="2565993418" sldId="277"/>
            <ac:spMk id="2" creationId="{8CC4A75D-69B0-1F36-4AA2-FEEBA3838463}"/>
          </ac:spMkLst>
        </pc:spChg>
        <pc:spChg chg="del mod">
          <ac:chgData name="Zita Draper" userId="b063123c-f51f-481b-b99c-f574606c9ace" providerId="ADAL" clId="{669AF58C-A04B-4A44-A31E-3B82F9D467C4}" dt="2024-03-03T00:16:11.335" v="7998" actId="26606"/>
          <ac:spMkLst>
            <pc:docMk/>
            <pc:sldMk cId="2565993418" sldId="277"/>
            <ac:spMk id="3" creationId="{CFC171E3-30C0-21F6-2F5E-F3A5C45CF51E}"/>
          </ac:spMkLst>
        </pc:spChg>
        <pc:spChg chg="add">
          <ac:chgData name="Zita Draper" userId="b063123c-f51f-481b-b99c-f574606c9ace" providerId="ADAL" clId="{669AF58C-A04B-4A44-A31E-3B82F9D467C4}" dt="2024-03-03T00:16:11.335" v="7998" actId="26606"/>
          <ac:spMkLst>
            <pc:docMk/>
            <pc:sldMk cId="2565993418" sldId="277"/>
            <ac:spMk id="9" creationId="{BCFFB95F-D901-4937-8084-8A7BAA84FAFB}"/>
          </ac:spMkLst>
        </pc:spChg>
        <pc:grpChg chg="add">
          <ac:chgData name="Zita Draper" userId="b063123c-f51f-481b-b99c-f574606c9ace" providerId="ADAL" clId="{669AF58C-A04B-4A44-A31E-3B82F9D467C4}" dt="2024-03-03T00:16:11.335" v="7998" actId="26606"/>
          <ac:grpSpMkLst>
            <pc:docMk/>
            <pc:sldMk cId="2565993418" sldId="277"/>
            <ac:grpSpMk id="11" creationId="{60F473BD-3FD3-4548-A8F5-11D3C9CB88BC}"/>
          </ac:grpSpMkLst>
        </pc:grpChg>
        <pc:graphicFrameChg chg="add">
          <ac:chgData name="Zita Draper" userId="b063123c-f51f-481b-b99c-f574606c9ace" providerId="ADAL" clId="{669AF58C-A04B-4A44-A31E-3B82F9D467C4}" dt="2024-03-03T00:16:11.335" v="7998" actId="26606"/>
          <ac:graphicFrameMkLst>
            <pc:docMk/>
            <pc:sldMk cId="2565993418" sldId="277"/>
            <ac:graphicFrameMk id="5" creationId="{F7F8C9C6-E4CA-DF1E-A35E-0CF884D79C3A}"/>
          </ac:graphicFrameMkLst>
        </pc:graphicFrameChg>
      </pc:sldChg>
      <pc:sldChg chg="addSp delSp modSp mod ord setBg">
        <pc:chgData name="Zita Draper" userId="b063123c-f51f-481b-b99c-f574606c9ace" providerId="ADAL" clId="{669AF58C-A04B-4A44-A31E-3B82F9D467C4}" dt="2024-03-03T00:15:46.796" v="7996" actId="26606"/>
        <pc:sldMkLst>
          <pc:docMk/>
          <pc:sldMk cId="2007611176" sldId="278"/>
        </pc:sldMkLst>
        <pc:spChg chg="mod">
          <ac:chgData name="Zita Draper" userId="b063123c-f51f-481b-b99c-f574606c9ace" providerId="ADAL" clId="{669AF58C-A04B-4A44-A31E-3B82F9D467C4}" dt="2024-03-03T00:15:46.796" v="7996" actId="26606"/>
          <ac:spMkLst>
            <pc:docMk/>
            <pc:sldMk cId="2007611176" sldId="278"/>
            <ac:spMk id="2" creationId="{1CA79BE1-BF82-392E-59CF-3A34EEBF88D8}"/>
          </ac:spMkLst>
        </pc:spChg>
        <pc:spChg chg="del mod">
          <ac:chgData name="Zita Draper" userId="b063123c-f51f-481b-b99c-f574606c9ace" providerId="ADAL" clId="{669AF58C-A04B-4A44-A31E-3B82F9D467C4}" dt="2024-03-03T00:15:46.796" v="7996" actId="26606"/>
          <ac:spMkLst>
            <pc:docMk/>
            <pc:sldMk cId="2007611176" sldId="278"/>
            <ac:spMk id="3" creationId="{17B4857C-C37A-FEE2-FB03-0B650FA34E72}"/>
          </ac:spMkLst>
        </pc:spChg>
        <pc:spChg chg="add">
          <ac:chgData name="Zita Draper" userId="b063123c-f51f-481b-b99c-f574606c9ace" providerId="ADAL" clId="{669AF58C-A04B-4A44-A31E-3B82F9D467C4}" dt="2024-03-03T00:15:46.796" v="7996" actId="26606"/>
          <ac:spMkLst>
            <pc:docMk/>
            <pc:sldMk cId="2007611176" sldId="278"/>
            <ac:spMk id="9" creationId="{BCFFB95F-D901-4937-8084-8A7BAA84FAFB}"/>
          </ac:spMkLst>
        </pc:spChg>
        <pc:grpChg chg="add">
          <ac:chgData name="Zita Draper" userId="b063123c-f51f-481b-b99c-f574606c9ace" providerId="ADAL" clId="{669AF58C-A04B-4A44-A31E-3B82F9D467C4}" dt="2024-03-03T00:15:46.796" v="7996" actId="26606"/>
          <ac:grpSpMkLst>
            <pc:docMk/>
            <pc:sldMk cId="2007611176" sldId="278"/>
            <ac:grpSpMk id="11" creationId="{60F473BD-3FD3-4548-A8F5-11D3C9CB88BC}"/>
          </ac:grpSpMkLst>
        </pc:grpChg>
        <pc:graphicFrameChg chg="add">
          <ac:chgData name="Zita Draper" userId="b063123c-f51f-481b-b99c-f574606c9ace" providerId="ADAL" clId="{669AF58C-A04B-4A44-A31E-3B82F9D467C4}" dt="2024-03-03T00:15:46.796" v="7996" actId="26606"/>
          <ac:graphicFrameMkLst>
            <pc:docMk/>
            <pc:sldMk cId="2007611176" sldId="278"/>
            <ac:graphicFrameMk id="5" creationId="{C3596D11-AEC8-6EFF-E1AF-D837DCD09FBA}"/>
          </ac:graphicFrameMkLst>
        </pc:graphicFrameChg>
      </pc:sldChg>
      <pc:sldChg chg="addSp delSp modSp mod ord">
        <pc:chgData name="Zita Draper" userId="b063123c-f51f-481b-b99c-f574606c9ace" providerId="ADAL" clId="{669AF58C-A04B-4A44-A31E-3B82F9D467C4}" dt="2024-03-03T00:14:51.526" v="7991" actId="26606"/>
        <pc:sldMkLst>
          <pc:docMk/>
          <pc:sldMk cId="1637097694" sldId="279"/>
        </pc:sldMkLst>
        <pc:spChg chg="mod">
          <ac:chgData name="Zita Draper" userId="b063123c-f51f-481b-b99c-f574606c9ace" providerId="ADAL" clId="{669AF58C-A04B-4A44-A31E-3B82F9D467C4}" dt="2024-03-02T23:35:54.692" v="5985" actId="122"/>
          <ac:spMkLst>
            <pc:docMk/>
            <pc:sldMk cId="1637097694" sldId="279"/>
            <ac:spMk id="2" creationId="{A843A35A-7E7E-FA41-18FB-55D007409F71}"/>
          </ac:spMkLst>
        </pc:spChg>
        <pc:spChg chg="add del mod">
          <ac:chgData name="Zita Draper" userId="b063123c-f51f-481b-b99c-f574606c9ace" providerId="ADAL" clId="{669AF58C-A04B-4A44-A31E-3B82F9D467C4}" dt="2024-03-03T00:14:51.526" v="7991" actId="26606"/>
          <ac:spMkLst>
            <pc:docMk/>
            <pc:sldMk cId="1637097694" sldId="279"/>
            <ac:spMk id="3" creationId="{CF180647-8820-CBE6-81AF-155D9EF832C3}"/>
          </ac:spMkLst>
        </pc:spChg>
        <pc:graphicFrameChg chg="add del">
          <ac:chgData name="Zita Draper" userId="b063123c-f51f-481b-b99c-f574606c9ace" providerId="ADAL" clId="{669AF58C-A04B-4A44-A31E-3B82F9D467C4}" dt="2024-03-03T00:14:51.489" v="7990" actId="26606"/>
          <ac:graphicFrameMkLst>
            <pc:docMk/>
            <pc:sldMk cId="1637097694" sldId="279"/>
            <ac:graphicFrameMk id="5" creationId="{D2EC1148-F2C8-AA5A-C868-2A7B7ADD416B}"/>
          </ac:graphicFrameMkLst>
        </pc:graphicFrameChg>
        <pc:graphicFrameChg chg="add">
          <ac:chgData name="Zita Draper" userId="b063123c-f51f-481b-b99c-f574606c9ace" providerId="ADAL" clId="{669AF58C-A04B-4A44-A31E-3B82F9D467C4}" dt="2024-03-03T00:14:51.526" v="7991" actId="26606"/>
          <ac:graphicFrameMkLst>
            <pc:docMk/>
            <pc:sldMk cId="1637097694" sldId="279"/>
            <ac:graphicFrameMk id="7" creationId="{4E4B9654-7A79-EE50-5083-07944360E6DB}"/>
          </ac:graphicFrameMkLst>
        </pc:graphicFrameChg>
      </pc:sldChg>
      <pc:sldChg chg="addSp delSp modSp mod ord">
        <pc:chgData name="Zita Draper" userId="b063123c-f51f-481b-b99c-f574606c9ace" providerId="ADAL" clId="{669AF58C-A04B-4A44-A31E-3B82F9D467C4}" dt="2024-03-03T15:47:16.578" v="8004"/>
        <pc:sldMkLst>
          <pc:docMk/>
          <pc:sldMk cId="3148236851" sldId="280"/>
        </pc:sldMkLst>
        <pc:spChg chg="mod">
          <ac:chgData name="Zita Draper" userId="b063123c-f51f-481b-b99c-f574606c9ace" providerId="ADAL" clId="{669AF58C-A04B-4A44-A31E-3B82F9D467C4}" dt="2024-02-28T11:39:26.134" v="3810" actId="122"/>
          <ac:spMkLst>
            <pc:docMk/>
            <pc:sldMk cId="3148236851" sldId="280"/>
            <ac:spMk id="2" creationId="{23F82C46-74F6-1D5A-2535-8C1146A7A021}"/>
          </ac:spMkLst>
        </pc:spChg>
        <pc:spChg chg="del mod">
          <ac:chgData name="Zita Draper" userId="b063123c-f51f-481b-b99c-f574606c9ace" providerId="ADAL" clId="{669AF58C-A04B-4A44-A31E-3B82F9D467C4}" dt="2024-02-28T11:42:17.521" v="4092" actId="26606"/>
          <ac:spMkLst>
            <pc:docMk/>
            <pc:sldMk cId="3148236851" sldId="280"/>
            <ac:spMk id="3" creationId="{B5ADF4BD-9A67-3C6B-A730-EED9AB026D86}"/>
          </ac:spMkLst>
        </pc:spChg>
        <pc:graphicFrameChg chg="add">
          <ac:chgData name="Zita Draper" userId="b063123c-f51f-481b-b99c-f574606c9ace" providerId="ADAL" clId="{669AF58C-A04B-4A44-A31E-3B82F9D467C4}" dt="2024-02-28T11:42:17.521" v="4092" actId="26606"/>
          <ac:graphicFrameMkLst>
            <pc:docMk/>
            <pc:sldMk cId="3148236851" sldId="280"/>
            <ac:graphicFrameMk id="5" creationId="{CDDB5EC1-6DA7-97FB-9608-13EB6610044B}"/>
          </ac:graphicFrameMkLst>
        </pc:graphicFrameChg>
      </pc:sldChg>
      <pc:sldChg chg="modSp del mod">
        <pc:chgData name="Zita Draper" userId="b063123c-f51f-481b-b99c-f574606c9ace" providerId="ADAL" clId="{669AF58C-A04B-4A44-A31E-3B82F9D467C4}" dt="2024-03-02T23:46:13.002" v="6496" actId="2696"/>
        <pc:sldMkLst>
          <pc:docMk/>
          <pc:sldMk cId="4293570305" sldId="281"/>
        </pc:sldMkLst>
        <pc:spChg chg="mod">
          <ac:chgData name="Zita Draper" userId="b063123c-f51f-481b-b99c-f574606c9ace" providerId="ADAL" clId="{669AF58C-A04B-4A44-A31E-3B82F9D467C4}" dt="2024-02-28T11:42:35.304" v="4105" actId="14100"/>
          <ac:spMkLst>
            <pc:docMk/>
            <pc:sldMk cId="4293570305" sldId="281"/>
            <ac:spMk id="2" creationId="{DEA400E5-5E63-5C64-6899-61DECFF09180}"/>
          </ac:spMkLst>
        </pc:spChg>
        <pc:spChg chg="mod">
          <ac:chgData name="Zita Draper" userId="b063123c-f51f-481b-b99c-f574606c9ace" providerId="ADAL" clId="{669AF58C-A04B-4A44-A31E-3B82F9D467C4}" dt="2024-02-28T11:42:38.070" v="4106" actId="14100"/>
          <ac:spMkLst>
            <pc:docMk/>
            <pc:sldMk cId="4293570305" sldId="281"/>
            <ac:spMk id="3" creationId="{F70E08AB-7909-185D-BEAE-42AE0E24F72D}"/>
          </ac:spMkLst>
        </pc:spChg>
      </pc:sldChg>
      <pc:sldChg chg="addSp delSp modSp mod ord">
        <pc:chgData name="Zita Draper" userId="b063123c-f51f-481b-b99c-f574606c9ace" providerId="ADAL" clId="{669AF58C-A04B-4A44-A31E-3B82F9D467C4}" dt="2024-03-03T00:15:07.020" v="7992" actId="26606"/>
        <pc:sldMkLst>
          <pc:docMk/>
          <pc:sldMk cId="2663508077" sldId="282"/>
        </pc:sldMkLst>
        <pc:spChg chg="mod">
          <ac:chgData name="Zita Draper" userId="b063123c-f51f-481b-b99c-f574606c9ace" providerId="ADAL" clId="{669AF58C-A04B-4A44-A31E-3B82F9D467C4}" dt="2024-03-03T00:01:37.130" v="7286" actId="122"/>
          <ac:spMkLst>
            <pc:docMk/>
            <pc:sldMk cId="2663508077" sldId="282"/>
            <ac:spMk id="2" creationId="{4CA4077E-0189-0D12-8D0D-E081B0F03ECA}"/>
          </ac:spMkLst>
        </pc:spChg>
        <pc:spChg chg="del mod">
          <ac:chgData name="Zita Draper" userId="b063123c-f51f-481b-b99c-f574606c9ace" providerId="ADAL" clId="{669AF58C-A04B-4A44-A31E-3B82F9D467C4}" dt="2024-03-03T00:15:07.020" v="7992" actId="26606"/>
          <ac:spMkLst>
            <pc:docMk/>
            <pc:sldMk cId="2663508077" sldId="282"/>
            <ac:spMk id="3" creationId="{BBFDF9E6-BE69-323F-0FF9-D11B561C871A}"/>
          </ac:spMkLst>
        </pc:spChg>
        <pc:graphicFrameChg chg="add">
          <ac:chgData name="Zita Draper" userId="b063123c-f51f-481b-b99c-f574606c9ace" providerId="ADAL" clId="{669AF58C-A04B-4A44-A31E-3B82F9D467C4}" dt="2024-03-03T00:15:07.020" v="7992" actId="26606"/>
          <ac:graphicFrameMkLst>
            <pc:docMk/>
            <pc:sldMk cId="2663508077" sldId="282"/>
            <ac:graphicFrameMk id="5" creationId="{2313D064-8DE1-E159-E374-3F095688F79E}"/>
          </ac:graphicFrameMkLst>
        </pc:graphicFrameChg>
      </pc:sldChg>
      <pc:sldChg chg="addSp delSp modSp mod ord">
        <pc:chgData name="Zita Draper" userId="b063123c-f51f-481b-b99c-f574606c9ace" providerId="ADAL" clId="{669AF58C-A04B-4A44-A31E-3B82F9D467C4}" dt="2024-03-03T00:15:20.202" v="7994" actId="26606"/>
        <pc:sldMkLst>
          <pc:docMk/>
          <pc:sldMk cId="3306921496" sldId="283"/>
        </pc:sldMkLst>
        <pc:spChg chg="mod">
          <ac:chgData name="Zita Draper" userId="b063123c-f51f-481b-b99c-f574606c9ace" providerId="ADAL" clId="{669AF58C-A04B-4A44-A31E-3B82F9D467C4}" dt="2024-03-03T00:05:38.155" v="7326" actId="122"/>
          <ac:spMkLst>
            <pc:docMk/>
            <pc:sldMk cId="3306921496" sldId="283"/>
            <ac:spMk id="2" creationId="{6809DD53-8BE6-3257-5EA7-A4CF5AB56460}"/>
          </ac:spMkLst>
        </pc:spChg>
        <pc:spChg chg="del mod">
          <ac:chgData name="Zita Draper" userId="b063123c-f51f-481b-b99c-f574606c9ace" providerId="ADAL" clId="{669AF58C-A04B-4A44-A31E-3B82F9D467C4}" dt="2024-03-03T00:15:20.202" v="7994" actId="26606"/>
          <ac:spMkLst>
            <pc:docMk/>
            <pc:sldMk cId="3306921496" sldId="283"/>
            <ac:spMk id="3" creationId="{B68B5ABE-616D-F8B9-006B-48F5FA206012}"/>
          </ac:spMkLst>
        </pc:spChg>
        <pc:graphicFrameChg chg="add">
          <ac:chgData name="Zita Draper" userId="b063123c-f51f-481b-b99c-f574606c9ace" providerId="ADAL" clId="{669AF58C-A04B-4A44-A31E-3B82F9D467C4}" dt="2024-03-03T00:15:20.202" v="7994" actId="26606"/>
          <ac:graphicFrameMkLst>
            <pc:docMk/>
            <pc:sldMk cId="3306921496" sldId="283"/>
            <ac:graphicFrameMk id="5" creationId="{7971C01C-1577-33A6-36F0-AD647D74A454}"/>
          </ac:graphicFrameMkLst>
        </pc:graphicFrameChg>
      </pc:sldChg>
      <pc:sldChg chg="addSp delSp modSp mod ord setBg modNotesTx">
        <pc:chgData name="Zita Draper" userId="b063123c-f51f-481b-b99c-f574606c9ace" providerId="ADAL" clId="{669AF58C-A04B-4A44-A31E-3B82F9D467C4}" dt="2024-03-03T00:15:36.530" v="7995" actId="26606"/>
        <pc:sldMkLst>
          <pc:docMk/>
          <pc:sldMk cId="1351867804" sldId="284"/>
        </pc:sldMkLst>
        <pc:spChg chg="mod">
          <ac:chgData name="Zita Draper" userId="b063123c-f51f-481b-b99c-f574606c9ace" providerId="ADAL" clId="{669AF58C-A04B-4A44-A31E-3B82F9D467C4}" dt="2024-03-03T00:15:36.530" v="7995" actId="26606"/>
          <ac:spMkLst>
            <pc:docMk/>
            <pc:sldMk cId="1351867804" sldId="284"/>
            <ac:spMk id="2" creationId="{AD415AA5-7F7A-24EF-A7BB-2CA97E7E34D0}"/>
          </ac:spMkLst>
        </pc:spChg>
        <pc:spChg chg="del mod">
          <ac:chgData name="Zita Draper" userId="b063123c-f51f-481b-b99c-f574606c9ace" providerId="ADAL" clId="{669AF58C-A04B-4A44-A31E-3B82F9D467C4}" dt="2024-03-03T00:15:36.530" v="7995" actId="26606"/>
          <ac:spMkLst>
            <pc:docMk/>
            <pc:sldMk cId="1351867804" sldId="284"/>
            <ac:spMk id="3" creationId="{B1DD62A8-CB3D-4D5C-74AD-068692ED57A5}"/>
          </ac:spMkLst>
        </pc:spChg>
        <pc:spChg chg="add">
          <ac:chgData name="Zita Draper" userId="b063123c-f51f-481b-b99c-f574606c9ace" providerId="ADAL" clId="{669AF58C-A04B-4A44-A31E-3B82F9D467C4}" dt="2024-03-03T00:15:36.530" v="7995" actId="26606"/>
          <ac:spMkLst>
            <pc:docMk/>
            <pc:sldMk cId="1351867804" sldId="284"/>
            <ac:spMk id="9" creationId="{3FD711E9-7F79-40A9-8D9E-4AE293C154A5}"/>
          </ac:spMkLst>
        </pc:spChg>
        <pc:graphicFrameChg chg="add">
          <ac:chgData name="Zita Draper" userId="b063123c-f51f-481b-b99c-f574606c9ace" providerId="ADAL" clId="{669AF58C-A04B-4A44-A31E-3B82F9D467C4}" dt="2024-03-03T00:15:36.530" v="7995" actId="26606"/>
          <ac:graphicFrameMkLst>
            <pc:docMk/>
            <pc:sldMk cId="1351867804" sldId="284"/>
            <ac:graphicFrameMk id="5" creationId="{87C895A3-E855-A884-B11E-30F0C5CD41AB}"/>
          </ac:graphicFrameMkLst>
        </pc:graphicFrameChg>
      </pc:sldChg>
      <pc:sldChg chg="modSp mod">
        <pc:chgData name="Zita Draper" userId="b063123c-f51f-481b-b99c-f574606c9ace" providerId="ADAL" clId="{669AF58C-A04B-4A44-A31E-3B82F9D467C4}" dt="2024-03-03T15:57:02.406" v="8135" actId="20577"/>
        <pc:sldMkLst>
          <pc:docMk/>
          <pc:sldMk cId="3424953881" sldId="285"/>
        </pc:sldMkLst>
        <pc:spChg chg="mod">
          <ac:chgData name="Zita Draper" userId="b063123c-f51f-481b-b99c-f574606c9ace" providerId="ADAL" clId="{669AF58C-A04B-4A44-A31E-3B82F9D467C4}" dt="2024-03-03T15:54:36.367" v="8122" actId="122"/>
          <ac:spMkLst>
            <pc:docMk/>
            <pc:sldMk cId="3424953881" sldId="285"/>
            <ac:spMk id="2" creationId="{56F226E8-A54E-61F9-65BC-8B29C41DE2F0}"/>
          </ac:spMkLst>
        </pc:spChg>
        <pc:spChg chg="mod">
          <ac:chgData name="Zita Draper" userId="b063123c-f51f-481b-b99c-f574606c9ace" providerId="ADAL" clId="{669AF58C-A04B-4A44-A31E-3B82F9D467C4}" dt="2024-03-03T15:57:02.406" v="8135" actId="20577"/>
          <ac:spMkLst>
            <pc:docMk/>
            <pc:sldMk cId="3424953881" sldId="285"/>
            <ac:spMk id="3" creationId="{75D3E6F3-F000-CF8C-43A3-BADB7E6FE2F3}"/>
          </ac:spMkLst>
        </pc:spChg>
      </pc:sldChg>
      <pc:sldChg chg="modSp mod modNotesTx">
        <pc:chgData name="Zita Draper" userId="b063123c-f51f-481b-b99c-f574606c9ace" providerId="ADAL" clId="{669AF58C-A04B-4A44-A31E-3B82F9D467C4}" dt="2024-03-03T16:20:17.976" v="8696"/>
        <pc:sldMkLst>
          <pc:docMk/>
          <pc:sldMk cId="3305669118" sldId="286"/>
        </pc:sldMkLst>
        <pc:spChg chg="mod">
          <ac:chgData name="Zita Draper" userId="b063123c-f51f-481b-b99c-f574606c9ace" providerId="ADAL" clId="{669AF58C-A04B-4A44-A31E-3B82F9D467C4}" dt="2024-03-03T16:02:17.501" v="8177" actId="122"/>
          <ac:spMkLst>
            <pc:docMk/>
            <pc:sldMk cId="3305669118" sldId="286"/>
            <ac:spMk id="2" creationId="{BF8B20A4-D5AF-54FC-DD92-FF4F43FCA45E}"/>
          </ac:spMkLst>
        </pc:spChg>
        <pc:spChg chg="mod">
          <ac:chgData name="Zita Draper" userId="b063123c-f51f-481b-b99c-f574606c9ace" providerId="ADAL" clId="{669AF58C-A04B-4A44-A31E-3B82F9D467C4}" dt="2024-03-03T16:17:59.006" v="8513" actId="20577"/>
          <ac:spMkLst>
            <pc:docMk/>
            <pc:sldMk cId="3305669118" sldId="286"/>
            <ac:spMk id="3" creationId="{4B3C9CCC-8CEA-634F-2A65-CD9B99DE871D}"/>
          </ac:spMkLst>
        </pc:spChg>
      </pc:sldChg>
      <pc:sldChg chg="modSp mod modNotesTx">
        <pc:chgData name="Zita Draper" userId="b063123c-f51f-481b-b99c-f574606c9ace" providerId="ADAL" clId="{669AF58C-A04B-4A44-A31E-3B82F9D467C4}" dt="2024-03-03T16:12:37.990" v="8510" actId="20577"/>
        <pc:sldMkLst>
          <pc:docMk/>
          <pc:sldMk cId="702255295" sldId="287"/>
        </pc:sldMkLst>
        <pc:spChg chg="mod">
          <ac:chgData name="Zita Draper" userId="b063123c-f51f-481b-b99c-f574606c9ace" providerId="ADAL" clId="{669AF58C-A04B-4A44-A31E-3B82F9D467C4}" dt="2024-03-03T16:06:14.311" v="8193" actId="122"/>
          <ac:spMkLst>
            <pc:docMk/>
            <pc:sldMk cId="702255295" sldId="287"/>
            <ac:spMk id="2" creationId="{641515D7-95F0-124A-C6F3-73AA908327BE}"/>
          </ac:spMkLst>
        </pc:spChg>
        <pc:spChg chg="mod">
          <ac:chgData name="Zita Draper" userId="b063123c-f51f-481b-b99c-f574606c9ace" providerId="ADAL" clId="{669AF58C-A04B-4A44-A31E-3B82F9D467C4}" dt="2024-03-03T16:12:37.990" v="8510" actId="20577"/>
          <ac:spMkLst>
            <pc:docMk/>
            <pc:sldMk cId="702255295" sldId="287"/>
            <ac:spMk id="3" creationId="{1ECF847E-9669-9863-706A-71A6CDFC94CF}"/>
          </ac:spMkLst>
        </pc:spChg>
      </pc:sldChg>
      <pc:sldChg chg="addSp delSp modSp mod setBg">
        <pc:chgData name="Zita Draper" userId="b063123c-f51f-481b-b99c-f574606c9ace" providerId="ADAL" clId="{669AF58C-A04B-4A44-A31E-3B82F9D467C4}" dt="2024-03-03T17:23:46.110" v="9445" actId="26606"/>
        <pc:sldMkLst>
          <pc:docMk/>
          <pc:sldMk cId="2731549814" sldId="288"/>
        </pc:sldMkLst>
        <pc:spChg chg="mod">
          <ac:chgData name="Zita Draper" userId="b063123c-f51f-481b-b99c-f574606c9ace" providerId="ADAL" clId="{669AF58C-A04B-4A44-A31E-3B82F9D467C4}" dt="2024-03-03T17:23:46.110" v="9445" actId="26606"/>
          <ac:spMkLst>
            <pc:docMk/>
            <pc:sldMk cId="2731549814" sldId="288"/>
            <ac:spMk id="2" creationId="{A91B7E8B-5F03-4485-3806-F7E0BAF51DD1}"/>
          </ac:spMkLst>
        </pc:spChg>
        <pc:spChg chg="del mod">
          <ac:chgData name="Zita Draper" userId="b063123c-f51f-481b-b99c-f574606c9ace" providerId="ADAL" clId="{669AF58C-A04B-4A44-A31E-3B82F9D467C4}" dt="2024-03-03T17:23:46.110" v="9445" actId="26606"/>
          <ac:spMkLst>
            <pc:docMk/>
            <pc:sldMk cId="2731549814" sldId="288"/>
            <ac:spMk id="3" creationId="{C82AE37B-AD96-3C0B-377C-44C1237B99E3}"/>
          </ac:spMkLst>
        </pc:spChg>
        <pc:spChg chg="add">
          <ac:chgData name="Zita Draper" userId="b063123c-f51f-481b-b99c-f574606c9ace" providerId="ADAL" clId="{669AF58C-A04B-4A44-A31E-3B82F9D467C4}" dt="2024-03-03T17:23:46.110" v="9445" actId="26606"/>
          <ac:spMkLst>
            <pc:docMk/>
            <pc:sldMk cId="2731549814" sldId="288"/>
            <ac:spMk id="9" creationId="{3FD711E9-7F79-40A9-8D9E-4AE293C154A5}"/>
          </ac:spMkLst>
        </pc:spChg>
        <pc:graphicFrameChg chg="add">
          <ac:chgData name="Zita Draper" userId="b063123c-f51f-481b-b99c-f574606c9ace" providerId="ADAL" clId="{669AF58C-A04B-4A44-A31E-3B82F9D467C4}" dt="2024-03-03T17:23:46.110" v="9445" actId="26606"/>
          <ac:graphicFrameMkLst>
            <pc:docMk/>
            <pc:sldMk cId="2731549814" sldId="288"/>
            <ac:graphicFrameMk id="5" creationId="{93996CA7-E888-F5B9-E9D2-83392ADCE7C5}"/>
          </ac:graphicFrameMkLst>
        </pc:graphicFrameChg>
      </pc:sldChg>
      <pc:sldChg chg="addSp delSp modSp mod">
        <pc:chgData name="Zita Draper" userId="b063123c-f51f-481b-b99c-f574606c9ace" providerId="ADAL" clId="{669AF58C-A04B-4A44-A31E-3B82F9D467C4}" dt="2024-03-03T17:23:05.047" v="9441" actId="26606"/>
        <pc:sldMkLst>
          <pc:docMk/>
          <pc:sldMk cId="4003751057" sldId="289"/>
        </pc:sldMkLst>
        <pc:spChg chg="mod">
          <ac:chgData name="Zita Draper" userId="b063123c-f51f-481b-b99c-f574606c9ace" providerId="ADAL" clId="{669AF58C-A04B-4A44-A31E-3B82F9D467C4}" dt="2024-03-03T16:26:05.444" v="8885" actId="122"/>
          <ac:spMkLst>
            <pc:docMk/>
            <pc:sldMk cId="4003751057" sldId="289"/>
            <ac:spMk id="2" creationId="{61B9CDAD-C64C-64AF-3C2D-D4A9A63BD1D9}"/>
          </ac:spMkLst>
        </pc:spChg>
        <pc:spChg chg="del mod">
          <ac:chgData name="Zita Draper" userId="b063123c-f51f-481b-b99c-f574606c9ace" providerId="ADAL" clId="{669AF58C-A04B-4A44-A31E-3B82F9D467C4}" dt="2024-03-03T17:23:05.047" v="9441" actId="26606"/>
          <ac:spMkLst>
            <pc:docMk/>
            <pc:sldMk cId="4003751057" sldId="289"/>
            <ac:spMk id="3" creationId="{D510D86A-AB1F-B32E-8C0D-E7201F52EF42}"/>
          </ac:spMkLst>
        </pc:spChg>
        <pc:graphicFrameChg chg="add">
          <ac:chgData name="Zita Draper" userId="b063123c-f51f-481b-b99c-f574606c9ace" providerId="ADAL" clId="{669AF58C-A04B-4A44-A31E-3B82F9D467C4}" dt="2024-03-03T17:23:05.047" v="9441" actId="26606"/>
          <ac:graphicFrameMkLst>
            <pc:docMk/>
            <pc:sldMk cId="4003751057" sldId="289"/>
            <ac:graphicFrameMk id="5" creationId="{B2626082-3D3A-3CAC-1DCC-B4A24A058F4B}"/>
          </ac:graphicFrameMkLst>
        </pc:graphicFrameChg>
      </pc:sldChg>
      <pc:sldChg chg="addSp delSp modSp mod ord setBg modNotesTx">
        <pc:chgData name="Zita Draper" userId="b063123c-f51f-481b-b99c-f574606c9ace" providerId="ADAL" clId="{669AF58C-A04B-4A44-A31E-3B82F9D467C4}" dt="2024-03-03T17:23:22.994" v="9443" actId="122"/>
        <pc:sldMkLst>
          <pc:docMk/>
          <pc:sldMk cId="3169154072" sldId="290"/>
        </pc:sldMkLst>
        <pc:spChg chg="mod">
          <ac:chgData name="Zita Draper" userId="b063123c-f51f-481b-b99c-f574606c9ace" providerId="ADAL" clId="{669AF58C-A04B-4A44-A31E-3B82F9D467C4}" dt="2024-03-03T17:23:22.994" v="9443" actId="122"/>
          <ac:spMkLst>
            <pc:docMk/>
            <pc:sldMk cId="3169154072" sldId="290"/>
            <ac:spMk id="2" creationId="{9A2FE8A4-C5AC-AE60-6BE5-41B0FDE8DF39}"/>
          </ac:spMkLst>
        </pc:spChg>
        <pc:spChg chg="del mod">
          <ac:chgData name="Zita Draper" userId="b063123c-f51f-481b-b99c-f574606c9ace" providerId="ADAL" clId="{669AF58C-A04B-4A44-A31E-3B82F9D467C4}" dt="2024-03-03T17:23:19.005" v="9442" actId="26606"/>
          <ac:spMkLst>
            <pc:docMk/>
            <pc:sldMk cId="3169154072" sldId="290"/>
            <ac:spMk id="3" creationId="{0CD4A136-FC66-54CB-AB67-82420ACCDED4}"/>
          </ac:spMkLst>
        </pc:spChg>
        <pc:spChg chg="add">
          <ac:chgData name="Zita Draper" userId="b063123c-f51f-481b-b99c-f574606c9ace" providerId="ADAL" clId="{669AF58C-A04B-4A44-A31E-3B82F9D467C4}" dt="2024-03-03T17:23:19.005" v="9442" actId="26606"/>
          <ac:spMkLst>
            <pc:docMk/>
            <pc:sldMk cId="3169154072" sldId="290"/>
            <ac:spMk id="9" creationId="{3FD711E9-7F79-40A9-8D9E-4AE293C154A5}"/>
          </ac:spMkLst>
        </pc:spChg>
        <pc:graphicFrameChg chg="add">
          <ac:chgData name="Zita Draper" userId="b063123c-f51f-481b-b99c-f574606c9ace" providerId="ADAL" clId="{669AF58C-A04B-4A44-A31E-3B82F9D467C4}" dt="2024-03-03T17:23:19.005" v="9442" actId="26606"/>
          <ac:graphicFrameMkLst>
            <pc:docMk/>
            <pc:sldMk cId="3169154072" sldId="290"/>
            <ac:graphicFrameMk id="5" creationId="{1C6FEEBE-0867-5361-A909-9E75761B00B9}"/>
          </ac:graphicFrameMkLst>
        </pc:graphicFrameChg>
      </pc:sldChg>
      <pc:sldChg chg="addSp delSp modSp mod ord modNotesTx">
        <pc:chgData name="Zita Draper" userId="b063123c-f51f-481b-b99c-f574606c9ace" providerId="ADAL" clId="{669AF58C-A04B-4A44-A31E-3B82F9D467C4}" dt="2024-03-03T17:23:38.321" v="9444" actId="26606"/>
        <pc:sldMkLst>
          <pc:docMk/>
          <pc:sldMk cId="3524644714" sldId="291"/>
        </pc:sldMkLst>
        <pc:spChg chg="mod">
          <ac:chgData name="Zita Draper" userId="b063123c-f51f-481b-b99c-f574606c9ace" providerId="ADAL" clId="{669AF58C-A04B-4A44-A31E-3B82F9D467C4}" dt="2024-03-03T17:18:26.496" v="9150" actId="122"/>
          <ac:spMkLst>
            <pc:docMk/>
            <pc:sldMk cId="3524644714" sldId="291"/>
            <ac:spMk id="2" creationId="{D512DE55-23B7-8027-6D5B-C84F5549315F}"/>
          </ac:spMkLst>
        </pc:spChg>
        <pc:spChg chg="del mod">
          <ac:chgData name="Zita Draper" userId="b063123c-f51f-481b-b99c-f574606c9ace" providerId="ADAL" clId="{669AF58C-A04B-4A44-A31E-3B82F9D467C4}" dt="2024-03-03T17:23:38.321" v="9444" actId="26606"/>
          <ac:spMkLst>
            <pc:docMk/>
            <pc:sldMk cId="3524644714" sldId="291"/>
            <ac:spMk id="3" creationId="{580F7012-48E2-09E2-5129-454BD26C876E}"/>
          </ac:spMkLst>
        </pc:spChg>
        <pc:graphicFrameChg chg="add">
          <ac:chgData name="Zita Draper" userId="b063123c-f51f-481b-b99c-f574606c9ace" providerId="ADAL" clId="{669AF58C-A04B-4A44-A31E-3B82F9D467C4}" dt="2024-03-03T17:23:38.321" v="9444" actId="26606"/>
          <ac:graphicFrameMkLst>
            <pc:docMk/>
            <pc:sldMk cId="3524644714" sldId="291"/>
            <ac:graphicFrameMk id="5" creationId="{E438787D-9CB7-CFCF-13E0-38E3DA6B9163}"/>
          </ac:graphicFrameMkLst>
        </pc:graphicFrameChg>
      </pc:sldChg>
      <pc:sldChg chg="del ord">
        <pc:chgData name="Zita Draper" userId="b063123c-f51f-481b-b99c-f574606c9ace" providerId="ADAL" clId="{669AF58C-A04B-4A44-A31E-3B82F9D467C4}" dt="2024-03-03T17:20:45.666" v="9307" actId="2696"/>
        <pc:sldMkLst>
          <pc:docMk/>
          <pc:sldMk cId="654705881" sldId="292"/>
        </pc:sldMkLst>
      </pc:sldChg>
      <pc:sldChg chg="del">
        <pc:chgData name="Zita Draper" userId="b063123c-f51f-481b-b99c-f574606c9ace" providerId="ADAL" clId="{669AF58C-A04B-4A44-A31E-3B82F9D467C4}" dt="2024-03-03T17:20:46.051" v="9308" actId="2696"/>
        <pc:sldMkLst>
          <pc:docMk/>
          <pc:sldMk cId="3464749351" sldId="293"/>
        </pc:sldMkLst>
      </pc:sldChg>
      <pc:sldChg chg="modSp mod ord modNotesTx">
        <pc:chgData name="Zita Draper" userId="b063123c-f51f-481b-b99c-f574606c9ace" providerId="ADAL" clId="{669AF58C-A04B-4A44-A31E-3B82F9D467C4}" dt="2024-03-03T15:54:07.402" v="8079"/>
        <pc:sldMkLst>
          <pc:docMk/>
          <pc:sldMk cId="3417956647" sldId="294"/>
        </pc:sldMkLst>
        <pc:spChg chg="mod">
          <ac:chgData name="Zita Draper" userId="b063123c-f51f-481b-b99c-f574606c9ace" providerId="ADAL" clId="{669AF58C-A04B-4A44-A31E-3B82F9D467C4}" dt="2024-02-28T11:36:19.956" v="3565" actId="122"/>
          <ac:spMkLst>
            <pc:docMk/>
            <pc:sldMk cId="3417956647" sldId="294"/>
            <ac:spMk id="2" creationId="{88E15298-80CC-9B2E-F48E-51B5BFE78C08}"/>
          </ac:spMkLst>
        </pc:spChg>
        <pc:spChg chg="mod">
          <ac:chgData name="Zita Draper" userId="b063123c-f51f-481b-b99c-f574606c9ace" providerId="ADAL" clId="{669AF58C-A04B-4A44-A31E-3B82F9D467C4}" dt="2024-03-03T15:53:17.768" v="8007" actId="948"/>
          <ac:spMkLst>
            <pc:docMk/>
            <pc:sldMk cId="3417956647" sldId="294"/>
            <ac:spMk id="3" creationId="{D82CBF1D-732A-5778-12B9-794DBFAF7547}"/>
          </ac:spMkLst>
        </pc:spChg>
      </pc:sldChg>
      <pc:sldChg chg="del">
        <pc:chgData name="Zita Draper" userId="b063123c-f51f-481b-b99c-f574606c9ace" providerId="ADAL" clId="{669AF58C-A04B-4A44-A31E-3B82F9D467C4}" dt="2024-03-03T17:20:46.400" v="9309" actId="2696"/>
        <pc:sldMkLst>
          <pc:docMk/>
          <pc:sldMk cId="3786110679" sldId="295"/>
        </pc:sldMkLst>
      </pc:sldChg>
      <pc:sldChg chg="del">
        <pc:chgData name="Zita Draper" userId="b063123c-f51f-481b-b99c-f574606c9ace" providerId="ADAL" clId="{669AF58C-A04B-4A44-A31E-3B82F9D467C4}" dt="2024-03-03T17:20:47.131" v="9310" actId="2696"/>
        <pc:sldMkLst>
          <pc:docMk/>
          <pc:sldMk cId="2737217594" sldId="296"/>
        </pc:sldMkLst>
      </pc:sldChg>
      <pc:sldChg chg="del">
        <pc:chgData name="Zita Draper" userId="b063123c-f51f-481b-b99c-f574606c9ace" providerId="ADAL" clId="{669AF58C-A04B-4A44-A31E-3B82F9D467C4}" dt="2024-03-03T17:20:47.833" v="9311" actId="2696"/>
        <pc:sldMkLst>
          <pc:docMk/>
          <pc:sldMk cId="762223606" sldId="297"/>
        </pc:sldMkLst>
      </pc:sldChg>
      <pc:sldChg chg="del">
        <pc:chgData name="Zita Draper" userId="b063123c-f51f-481b-b99c-f574606c9ace" providerId="ADAL" clId="{669AF58C-A04B-4A44-A31E-3B82F9D467C4}" dt="2024-03-03T17:20:49.118" v="9312" actId="2696"/>
        <pc:sldMkLst>
          <pc:docMk/>
          <pc:sldMk cId="2958464094" sldId="298"/>
        </pc:sldMkLst>
      </pc:sldChg>
      <pc:sldChg chg="modSp del mod">
        <pc:chgData name="Zita Draper" userId="b063123c-f51f-481b-b99c-f574606c9ace" providerId="ADAL" clId="{669AF58C-A04B-4A44-A31E-3B82F9D467C4}" dt="2024-03-03T17:22:43.707" v="9440" actId="2696"/>
        <pc:sldMkLst>
          <pc:docMk/>
          <pc:sldMk cId="2159542603" sldId="299"/>
        </pc:sldMkLst>
        <pc:spChg chg="mod">
          <ac:chgData name="Zita Draper" userId="b063123c-f51f-481b-b99c-f574606c9ace" providerId="ADAL" clId="{669AF58C-A04B-4A44-A31E-3B82F9D467C4}" dt="2024-02-28T10:05:24.509" v="505" actId="122"/>
          <ac:spMkLst>
            <pc:docMk/>
            <pc:sldMk cId="2159542603" sldId="299"/>
            <ac:spMk id="2" creationId="{4C56746C-A8FD-F024-E9DA-8A798AB86888}"/>
          </ac:spMkLst>
        </pc:spChg>
      </pc:sldChg>
      <pc:sldChg chg="modSp mod">
        <pc:chgData name="Zita Draper" userId="b063123c-f51f-481b-b99c-f574606c9ace" providerId="ADAL" clId="{669AF58C-A04B-4A44-A31E-3B82F9D467C4}" dt="2024-03-11T16:06:20.756" v="9665" actId="20577"/>
        <pc:sldMkLst>
          <pc:docMk/>
          <pc:sldMk cId="2492598418" sldId="300"/>
        </pc:sldMkLst>
        <pc:spChg chg="mod">
          <ac:chgData name="Zita Draper" userId="b063123c-f51f-481b-b99c-f574606c9ace" providerId="ADAL" clId="{669AF58C-A04B-4A44-A31E-3B82F9D467C4}" dt="2024-03-11T16:05:10.400" v="9460" actId="20577"/>
          <ac:spMkLst>
            <pc:docMk/>
            <pc:sldMk cId="2492598418" sldId="300"/>
            <ac:spMk id="2" creationId="{0098F44E-5D5E-ACD0-9F5D-B8A96E2D2116}"/>
          </ac:spMkLst>
        </pc:spChg>
        <pc:spChg chg="mod">
          <ac:chgData name="Zita Draper" userId="b063123c-f51f-481b-b99c-f574606c9ace" providerId="ADAL" clId="{669AF58C-A04B-4A44-A31E-3B82F9D467C4}" dt="2024-03-11T16:06:20.756" v="9665" actId="20577"/>
          <ac:spMkLst>
            <pc:docMk/>
            <pc:sldMk cId="2492598418" sldId="300"/>
            <ac:spMk id="3" creationId="{2CE6F734-CD03-6638-0FAA-709F21A0D6BE}"/>
          </ac:spMkLst>
        </pc:spChg>
      </pc:sldChg>
      <pc:sldChg chg="addSp delSp modSp mod">
        <pc:chgData name="Zita Draper" userId="b063123c-f51f-481b-b99c-f574606c9ace" providerId="ADAL" clId="{669AF58C-A04B-4A44-A31E-3B82F9D467C4}" dt="2024-02-28T10:05:10.800" v="492" actId="26606"/>
        <pc:sldMkLst>
          <pc:docMk/>
          <pc:sldMk cId="2073291906" sldId="301"/>
        </pc:sldMkLst>
        <pc:spChg chg="del mod">
          <ac:chgData name="Zita Draper" userId="b063123c-f51f-481b-b99c-f574606c9ace" providerId="ADAL" clId="{669AF58C-A04B-4A44-A31E-3B82F9D467C4}" dt="2024-02-28T10:05:10.800" v="492" actId="26606"/>
          <ac:spMkLst>
            <pc:docMk/>
            <pc:sldMk cId="2073291906" sldId="301"/>
            <ac:spMk id="3" creationId="{50AB5DE1-4E6F-E508-BAE9-5D454DBC9497}"/>
          </ac:spMkLst>
        </pc:spChg>
        <pc:graphicFrameChg chg="add">
          <ac:chgData name="Zita Draper" userId="b063123c-f51f-481b-b99c-f574606c9ace" providerId="ADAL" clId="{669AF58C-A04B-4A44-A31E-3B82F9D467C4}" dt="2024-02-28T10:05:10.800" v="492" actId="26606"/>
          <ac:graphicFrameMkLst>
            <pc:docMk/>
            <pc:sldMk cId="2073291906" sldId="301"/>
            <ac:graphicFrameMk id="5" creationId="{6C82FFEE-0535-81DC-ADFA-46F44303F78A}"/>
          </ac:graphicFrameMkLst>
        </pc:graphicFrameChg>
      </pc:sldChg>
      <pc:sldChg chg="addSp delSp modSp new mod setBg modNotesTx">
        <pc:chgData name="Zita Draper" userId="b063123c-f51f-481b-b99c-f574606c9ace" providerId="ADAL" clId="{669AF58C-A04B-4A44-A31E-3B82F9D467C4}" dt="2024-02-28T10:54:18.632" v="1990" actId="115"/>
        <pc:sldMkLst>
          <pc:docMk/>
          <pc:sldMk cId="3347244459" sldId="303"/>
        </pc:sldMkLst>
        <pc:spChg chg="mod">
          <ac:chgData name="Zita Draper" userId="b063123c-f51f-481b-b99c-f574606c9ace" providerId="ADAL" clId="{669AF58C-A04B-4A44-A31E-3B82F9D467C4}" dt="2024-02-28T10:50:03.217" v="1551" actId="14100"/>
          <ac:spMkLst>
            <pc:docMk/>
            <pc:sldMk cId="3347244459" sldId="303"/>
            <ac:spMk id="2" creationId="{75C96E21-BF96-B192-6DB5-B29023965A34}"/>
          </ac:spMkLst>
        </pc:spChg>
        <pc:spChg chg="del mod">
          <ac:chgData name="Zita Draper" userId="b063123c-f51f-481b-b99c-f574606c9ace" providerId="ADAL" clId="{669AF58C-A04B-4A44-A31E-3B82F9D467C4}" dt="2024-02-28T10:49:53.366" v="1546" actId="26606"/>
          <ac:spMkLst>
            <pc:docMk/>
            <pc:sldMk cId="3347244459" sldId="303"/>
            <ac:spMk id="3" creationId="{33EFBE82-67C5-A66D-0710-9E973651283C}"/>
          </ac:spMkLst>
        </pc:spChg>
        <pc:spChg chg="add">
          <ac:chgData name="Zita Draper" userId="b063123c-f51f-481b-b99c-f574606c9ace" providerId="ADAL" clId="{669AF58C-A04B-4A44-A31E-3B82F9D467C4}" dt="2024-02-28T10:49:53.366" v="1546" actId="26606"/>
          <ac:spMkLst>
            <pc:docMk/>
            <pc:sldMk cId="3347244459" sldId="303"/>
            <ac:spMk id="9" creationId="{BCFFB95F-D901-4937-8084-8A7BAA84FAFB}"/>
          </ac:spMkLst>
        </pc:spChg>
        <pc:grpChg chg="add">
          <ac:chgData name="Zita Draper" userId="b063123c-f51f-481b-b99c-f574606c9ace" providerId="ADAL" clId="{669AF58C-A04B-4A44-A31E-3B82F9D467C4}" dt="2024-02-28T10:49:53.366" v="1546" actId="26606"/>
          <ac:grpSpMkLst>
            <pc:docMk/>
            <pc:sldMk cId="3347244459" sldId="303"/>
            <ac:grpSpMk id="11" creationId="{60F473BD-3FD3-4548-A8F5-11D3C9CB88BC}"/>
          </ac:grpSpMkLst>
        </pc:grpChg>
        <pc:graphicFrameChg chg="add">
          <ac:chgData name="Zita Draper" userId="b063123c-f51f-481b-b99c-f574606c9ace" providerId="ADAL" clId="{669AF58C-A04B-4A44-A31E-3B82F9D467C4}" dt="2024-02-28T10:49:53.366" v="1546" actId="26606"/>
          <ac:graphicFrameMkLst>
            <pc:docMk/>
            <pc:sldMk cId="3347244459" sldId="303"/>
            <ac:graphicFrameMk id="5" creationId="{29C807C1-C997-2A2D-E1EC-511AF4EB59A2}"/>
          </ac:graphicFrameMkLst>
        </pc:graphicFrameChg>
      </pc:sldChg>
      <pc:sldChg chg="addSp delSp modSp new mod ord">
        <pc:chgData name="Zita Draper" userId="b063123c-f51f-481b-b99c-f574606c9ace" providerId="ADAL" clId="{669AF58C-A04B-4A44-A31E-3B82F9D467C4}" dt="2024-03-03T00:14:36.784" v="7987" actId="26606"/>
        <pc:sldMkLst>
          <pc:docMk/>
          <pc:sldMk cId="3241676636" sldId="304"/>
        </pc:sldMkLst>
        <pc:spChg chg="del mod">
          <ac:chgData name="Zita Draper" userId="b063123c-f51f-481b-b99c-f574606c9ace" providerId="ADAL" clId="{669AF58C-A04B-4A44-A31E-3B82F9D467C4}" dt="2024-03-02T23:34:29.271" v="5909" actId="478"/>
          <ac:spMkLst>
            <pc:docMk/>
            <pc:sldMk cId="3241676636" sldId="304"/>
            <ac:spMk id="2" creationId="{70BB1688-F9CF-EB85-6021-34F9AB1269AC}"/>
          </ac:spMkLst>
        </pc:spChg>
        <pc:spChg chg="del mod">
          <ac:chgData name="Zita Draper" userId="b063123c-f51f-481b-b99c-f574606c9ace" providerId="ADAL" clId="{669AF58C-A04B-4A44-A31E-3B82F9D467C4}" dt="2024-03-03T00:14:36.784" v="7987" actId="26606"/>
          <ac:spMkLst>
            <pc:docMk/>
            <pc:sldMk cId="3241676636" sldId="304"/>
            <ac:spMk id="3" creationId="{9E47B420-82B0-3D52-3888-6597E9DBB4F0}"/>
          </ac:spMkLst>
        </pc:spChg>
        <pc:graphicFrameChg chg="add">
          <ac:chgData name="Zita Draper" userId="b063123c-f51f-481b-b99c-f574606c9ace" providerId="ADAL" clId="{669AF58C-A04B-4A44-A31E-3B82F9D467C4}" dt="2024-03-03T00:14:36.784" v="7987" actId="26606"/>
          <ac:graphicFrameMkLst>
            <pc:docMk/>
            <pc:sldMk cId="3241676636" sldId="304"/>
            <ac:graphicFrameMk id="5" creationId="{155EE477-AD33-6ABD-DE56-8C20DA8868C2}"/>
          </ac:graphicFrameMkLst>
        </pc:graphicFrameChg>
      </pc:sldChg>
      <pc:sldChg chg="addSp delSp modSp new mod ord">
        <pc:chgData name="Zita Draper" userId="b063123c-f51f-481b-b99c-f574606c9ace" providerId="ADAL" clId="{669AF58C-A04B-4A44-A31E-3B82F9D467C4}" dt="2024-03-03T00:14:42.721" v="7988" actId="26606"/>
        <pc:sldMkLst>
          <pc:docMk/>
          <pc:sldMk cId="4230521492" sldId="305"/>
        </pc:sldMkLst>
        <pc:spChg chg="del mod">
          <ac:chgData name="Zita Draper" userId="b063123c-f51f-481b-b99c-f574606c9ace" providerId="ADAL" clId="{669AF58C-A04B-4A44-A31E-3B82F9D467C4}" dt="2024-03-02T23:34:18.893" v="5907" actId="478"/>
          <ac:spMkLst>
            <pc:docMk/>
            <pc:sldMk cId="4230521492" sldId="305"/>
            <ac:spMk id="2" creationId="{47351A9C-8557-9233-17E0-D3DFE17B8F63}"/>
          </ac:spMkLst>
        </pc:spChg>
        <pc:spChg chg="del mod">
          <ac:chgData name="Zita Draper" userId="b063123c-f51f-481b-b99c-f574606c9ace" providerId="ADAL" clId="{669AF58C-A04B-4A44-A31E-3B82F9D467C4}" dt="2024-03-03T00:14:42.721" v="7988" actId="26606"/>
          <ac:spMkLst>
            <pc:docMk/>
            <pc:sldMk cId="4230521492" sldId="305"/>
            <ac:spMk id="3" creationId="{D437AFF1-0ACF-FF4D-DBBE-35B640E85890}"/>
          </ac:spMkLst>
        </pc:spChg>
        <pc:graphicFrameChg chg="add">
          <ac:chgData name="Zita Draper" userId="b063123c-f51f-481b-b99c-f574606c9ace" providerId="ADAL" clId="{669AF58C-A04B-4A44-A31E-3B82F9D467C4}" dt="2024-03-03T00:14:42.721" v="7988" actId="26606"/>
          <ac:graphicFrameMkLst>
            <pc:docMk/>
            <pc:sldMk cId="4230521492" sldId="305"/>
            <ac:graphicFrameMk id="5" creationId="{D663F1B0-D6FA-6D66-FB5E-1C168387CD93}"/>
          </ac:graphicFrameMkLst>
        </pc:graphicFrameChg>
      </pc:sldChg>
      <pc:sldChg chg="addSp modSp new mod ord setBg modNotesTx">
        <pc:chgData name="Zita Draper" userId="b063123c-f51f-481b-b99c-f574606c9ace" providerId="ADAL" clId="{669AF58C-A04B-4A44-A31E-3B82F9D467C4}" dt="2024-03-03T00:16:03.638" v="7997" actId="26606"/>
        <pc:sldMkLst>
          <pc:docMk/>
          <pc:sldMk cId="2368798806" sldId="306"/>
        </pc:sldMkLst>
        <pc:spChg chg="mod">
          <ac:chgData name="Zita Draper" userId="b063123c-f51f-481b-b99c-f574606c9ace" providerId="ADAL" clId="{669AF58C-A04B-4A44-A31E-3B82F9D467C4}" dt="2024-03-03T00:16:03.638" v="7997" actId="26606"/>
          <ac:spMkLst>
            <pc:docMk/>
            <pc:sldMk cId="2368798806" sldId="306"/>
            <ac:spMk id="2" creationId="{9FEA05DD-02BA-3054-33FE-AFDA3B4A4B04}"/>
          </ac:spMkLst>
        </pc:spChg>
        <pc:spChg chg="mod">
          <ac:chgData name="Zita Draper" userId="b063123c-f51f-481b-b99c-f574606c9ace" providerId="ADAL" clId="{669AF58C-A04B-4A44-A31E-3B82F9D467C4}" dt="2024-03-03T00:16:03.638" v="7997" actId="26606"/>
          <ac:spMkLst>
            <pc:docMk/>
            <pc:sldMk cId="2368798806" sldId="306"/>
            <ac:spMk id="3" creationId="{BDC36000-6023-9D58-3D4D-52E047F60808}"/>
          </ac:spMkLst>
        </pc:spChg>
        <pc:spChg chg="add">
          <ac:chgData name="Zita Draper" userId="b063123c-f51f-481b-b99c-f574606c9ace" providerId="ADAL" clId="{669AF58C-A04B-4A44-A31E-3B82F9D467C4}" dt="2024-03-03T00:16:03.638" v="7997" actId="26606"/>
          <ac:spMkLst>
            <pc:docMk/>
            <pc:sldMk cId="2368798806" sldId="306"/>
            <ac:spMk id="9" creationId="{A0202727-54F2-4F63-818F-99119BA2134F}"/>
          </ac:spMkLst>
        </pc:spChg>
        <pc:grpChg chg="add">
          <ac:chgData name="Zita Draper" userId="b063123c-f51f-481b-b99c-f574606c9ace" providerId="ADAL" clId="{669AF58C-A04B-4A44-A31E-3B82F9D467C4}" dt="2024-03-03T00:16:03.638" v="7997" actId="26606"/>
          <ac:grpSpMkLst>
            <pc:docMk/>
            <pc:sldMk cId="2368798806" sldId="306"/>
            <ac:grpSpMk id="11" creationId="{B7A73C12-F0BE-4AA8-845B-8CE5359D6F73}"/>
          </ac:grpSpMkLst>
        </pc:grpChg>
        <pc:picChg chg="add">
          <ac:chgData name="Zita Draper" userId="b063123c-f51f-481b-b99c-f574606c9ace" providerId="ADAL" clId="{669AF58C-A04B-4A44-A31E-3B82F9D467C4}" dt="2024-03-03T00:16:03.638" v="7997" actId="26606"/>
          <ac:picMkLst>
            <pc:docMk/>
            <pc:sldMk cId="2368798806" sldId="306"/>
            <ac:picMk id="5" creationId="{B4F62CDD-90F4-2209-8EC1-4FD9E3BC29D6}"/>
          </ac:picMkLst>
        </pc:picChg>
      </pc:sldChg>
      <pc:sldChg chg="modSp new del mod ord">
        <pc:chgData name="Zita Draper" userId="b063123c-f51f-481b-b99c-f574606c9ace" providerId="ADAL" clId="{669AF58C-A04B-4A44-A31E-3B82F9D467C4}" dt="2024-03-02T23:46:00.878" v="6489" actId="2696"/>
        <pc:sldMkLst>
          <pc:docMk/>
          <pc:sldMk cId="860723274" sldId="307"/>
        </pc:sldMkLst>
        <pc:spChg chg="mod">
          <ac:chgData name="Zita Draper" userId="b063123c-f51f-481b-b99c-f574606c9ace" providerId="ADAL" clId="{669AF58C-A04B-4A44-A31E-3B82F9D467C4}" dt="2024-03-02T23:05:57.939" v="5431" actId="122"/>
          <ac:spMkLst>
            <pc:docMk/>
            <pc:sldMk cId="860723274" sldId="307"/>
            <ac:spMk id="2" creationId="{EDC58252-D259-D0BE-464B-2BDCC5E76641}"/>
          </ac:spMkLst>
        </pc:spChg>
      </pc:sldChg>
      <pc:sldChg chg="addSp delSp modSp new mod setBg">
        <pc:chgData name="Zita Draper" userId="b063123c-f51f-481b-b99c-f574606c9ace" providerId="ADAL" clId="{669AF58C-A04B-4A44-A31E-3B82F9D467C4}" dt="2024-03-03T00:15:13.125" v="7993" actId="26606"/>
        <pc:sldMkLst>
          <pc:docMk/>
          <pc:sldMk cId="523483895" sldId="308"/>
        </pc:sldMkLst>
        <pc:spChg chg="mod">
          <ac:chgData name="Zita Draper" userId="b063123c-f51f-481b-b99c-f574606c9ace" providerId="ADAL" clId="{669AF58C-A04B-4A44-A31E-3B82F9D467C4}" dt="2024-03-03T00:15:13.125" v="7993" actId="26606"/>
          <ac:spMkLst>
            <pc:docMk/>
            <pc:sldMk cId="523483895" sldId="308"/>
            <ac:spMk id="2" creationId="{C8E1ADE8-347F-E623-ED7D-BC71BAFD5CE6}"/>
          </ac:spMkLst>
        </pc:spChg>
        <pc:spChg chg="del mod">
          <ac:chgData name="Zita Draper" userId="b063123c-f51f-481b-b99c-f574606c9ace" providerId="ADAL" clId="{669AF58C-A04B-4A44-A31E-3B82F9D467C4}" dt="2024-03-03T00:15:13.125" v="7993" actId="26606"/>
          <ac:spMkLst>
            <pc:docMk/>
            <pc:sldMk cId="523483895" sldId="308"/>
            <ac:spMk id="3" creationId="{84F27D80-2C28-FE66-6777-DA1DE03250EE}"/>
          </ac:spMkLst>
        </pc:spChg>
        <pc:spChg chg="add">
          <ac:chgData name="Zita Draper" userId="b063123c-f51f-481b-b99c-f574606c9ace" providerId="ADAL" clId="{669AF58C-A04B-4A44-A31E-3B82F9D467C4}" dt="2024-03-03T00:15:13.125" v="7993" actId="26606"/>
          <ac:spMkLst>
            <pc:docMk/>
            <pc:sldMk cId="523483895" sldId="308"/>
            <ac:spMk id="9" creationId="{3FD711E9-7F79-40A9-8D9E-4AE293C154A5}"/>
          </ac:spMkLst>
        </pc:spChg>
        <pc:graphicFrameChg chg="add">
          <ac:chgData name="Zita Draper" userId="b063123c-f51f-481b-b99c-f574606c9ace" providerId="ADAL" clId="{669AF58C-A04B-4A44-A31E-3B82F9D467C4}" dt="2024-03-03T00:15:13.125" v="7993" actId="26606"/>
          <ac:graphicFrameMkLst>
            <pc:docMk/>
            <pc:sldMk cId="523483895" sldId="308"/>
            <ac:graphicFrameMk id="5" creationId="{1DADFFBC-0AA7-21FC-F27D-D6CBFFB66588}"/>
          </ac:graphicFrameMkLst>
        </pc:graphicFrameChg>
      </pc:sldChg>
    </pc:docChg>
  </pc:docChgLst>
  <pc:docChgLst>
    <pc:chgData name="Zita Draper" userId="b063123c-f51f-481b-b99c-f574606c9ace" providerId="ADAL" clId="{49CE84D1-AC0B-442E-86DA-1569870E6FDF}"/>
    <pc:docChg chg="custSel addSld delSld modSld">
      <pc:chgData name="Zita Draper" userId="b063123c-f51f-481b-b99c-f574606c9ace" providerId="ADAL" clId="{49CE84D1-AC0B-442E-86DA-1569870E6FDF}" dt="2024-04-22T14:24:24.692" v="308" actId="2696"/>
      <pc:docMkLst>
        <pc:docMk/>
      </pc:docMkLst>
      <pc:sldChg chg="modSp mod">
        <pc:chgData name="Zita Draper" userId="b063123c-f51f-481b-b99c-f574606c9ace" providerId="ADAL" clId="{49CE84D1-AC0B-442E-86DA-1569870E6FDF}" dt="2024-04-11T09:41:52.367" v="1" actId="14100"/>
        <pc:sldMkLst>
          <pc:docMk/>
          <pc:sldMk cId="3195856154" sldId="256"/>
        </pc:sldMkLst>
        <pc:picChg chg="mod">
          <ac:chgData name="Zita Draper" userId="b063123c-f51f-481b-b99c-f574606c9ace" providerId="ADAL" clId="{49CE84D1-AC0B-442E-86DA-1569870E6FDF}" dt="2024-04-11T09:41:52.367" v="1" actId="14100"/>
          <ac:picMkLst>
            <pc:docMk/>
            <pc:sldMk cId="3195856154" sldId="256"/>
            <ac:picMk id="4" creationId="{A6B7A7C5-6BF3-C933-1E58-B32DB76DD5CE}"/>
          </ac:picMkLst>
        </pc:picChg>
      </pc:sldChg>
      <pc:sldChg chg="modSp mod">
        <pc:chgData name="Zita Draper" userId="b063123c-f51f-481b-b99c-f574606c9ace" providerId="ADAL" clId="{49CE84D1-AC0B-442E-86DA-1569870E6FDF}" dt="2024-04-11T09:42:46.670" v="3" actId="14100"/>
        <pc:sldMkLst>
          <pc:docMk/>
          <pc:sldMk cId="2094002370" sldId="257"/>
        </pc:sldMkLst>
        <pc:picChg chg="mod">
          <ac:chgData name="Zita Draper" userId="b063123c-f51f-481b-b99c-f574606c9ace" providerId="ADAL" clId="{49CE84D1-AC0B-442E-86DA-1569870E6FDF}" dt="2024-04-11T09:42:46.670" v="3" actId="14100"/>
          <ac:picMkLst>
            <pc:docMk/>
            <pc:sldMk cId="2094002370" sldId="257"/>
            <ac:picMk id="3" creationId="{B4C3FABE-5132-992D-3FE8-3D4215C904CA}"/>
          </ac:picMkLst>
        </pc:picChg>
      </pc:sldChg>
      <pc:sldChg chg="modSp mod">
        <pc:chgData name="Zita Draper" userId="b063123c-f51f-481b-b99c-f574606c9ace" providerId="ADAL" clId="{49CE84D1-AC0B-442E-86DA-1569870E6FDF}" dt="2024-04-11T09:44:09.348" v="6" actId="14100"/>
        <pc:sldMkLst>
          <pc:docMk/>
          <pc:sldMk cId="3891224834" sldId="258"/>
        </pc:sldMkLst>
        <pc:graphicFrameChg chg="mod">
          <ac:chgData name="Zita Draper" userId="b063123c-f51f-481b-b99c-f574606c9ace" providerId="ADAL" clId="{49CE84D1-AC0B-442E-86DA-1569870E6FDF}" dt="2024-04-11T09:43:01.772" v="4" actId="20577"/>
          <ac:graphicFrameMkLst>
            <pc:docMk/>
            <pc:sldMk cId="3891224834" sldId="258"/>
            <ac:graphicFrameMk id="5" creationId="{D6B716DC-5C22-02C1-D794-8C2D20F5A697}"/>
          </ac:graphicFrameMkLst>
        </pc:graphicFrameChg>
        <pc:picChg chg="mod">
          <ac:chgData name="Zita Draper" userId="b063123c-f51f-481b-b99c-f574606c9ace" providerId="ADAL" clId="{49CE84D1-AC0B-442E-86DA-1569870E6FDF}" dt="2024-04-11T09:44:09.348" v="6" actId="14100"/>
          <ac:picMkLst>
            <pc:docMk/>
            <pc:sldMk cId="3891224834" sldId="258"/>
            <ac:picMk id="3" creationId="{F2229E32-4DD1-7C00-8117-00BCE90AF5CD}"/>
          </ac:picMkLst>
        </pc:picChg>
      </pc:sldChg>
      <pc:sldChg chg="addSp delSp modSp mod setBg addAnim">
        <pc:chgData name="Zita Draper" userId="b063123c-f51f-481b-b99c-f574606c9ace" providerId="ADAL" clId="{49CE84D1-AC0B-442E-86DA-1569870E6FDF}" dt="2024-04-11T09:53:12.060" v="19" actId="14100"/>
        <pc:sldMkLst>
          <pc:docMk/>
          <pc:sldMk cId="827355340" sldId="259"/>
        </pc:sldMkLst>
        <pc:spChg chg="mod">
          <ac:chgData name="Zita Draper" userId="b063123c-f51f-481b-b99c-f574606c9ace" providerId="ADAL" clId="{49CE84D1-AC0B-442E-86DA-1569870E6FDF}" dt="2024-04-11T09:51:45.054" v="16" actId="26606"/>
          <ac:spMkLst>
            <pc:docMk/>
            <pc:sldMk cId="827355340" sldId="259"/>
            <ac:spMk id="2" creationId="{5E4052FB-E389-18A4-DA57-5AA364CB6A27}"/>
          </ac:spMkLst>
        </pc:spChg>
        <pc:spChg chg="add del mod">
          <ac:chgData name="Zita Draper" userId="b063123c-f51f-481b-b99c-f574606c9ace" providerId="ADAL" clId="{49CE84D1-AC0B-442E-86DA-1569870E6FDF}" dt="2024-04-11T09:51:24.369" v="15" actId="478"/>
          <ac:spMkLst>
            <pc:docMk/>
            <pc:sldMk cId="827355340" sldId="259"/>
            <ac:spMk id="4" creationId="{B6BEB113-B92D-A5B9-65A7-EF56CF5085CB}"/>
          </ac:spMkLst>
        </pc:spChg>
        <pc:spChg chg="add del">
          <ac:chgData name="Zita Draper" userId="b063123c-f51f-481b-b99c-f574606c9ace" providerId="ADAL" clId="{49CE84D1-AC0B-442E-86DA-1569870E6FDF}" dt="2024-04-11T09:51:45.054" v="16" actId="26606"/>
          <ac:spMkLst>
            <pc:docMk/>
            <pc:sldMk cId="827355340" sldId="259"/>
            <ac:spMk id="10" creationId="{04015B9C-179F-43A5-894D-58193B6A8445}"/>
          </ac:spMkLst>
        </pc:spChg>
        <pc:spChg chg="add">
          <ac:chgData name="Zita Draper" userId="b063123c-f51f-481b-b99c-f574606c9ace" providerId="ADAL" clId="{49CE84D1-AC0B-442E-86DA-1569870E6FDF}" dt="2024-04-11T09:51:45.054" v="16" actId="26606"/>
          <ac:spMkLst>
            <pc:docMk/>
            <pc:sldMk cId="827355340" sldId="259"/>
            <ac:spMk id="19" creationId="{2550AE69-AC86-4188-83E5-A856C4F1DCFF}"/>
          </ac:spMkLst>
        </pc:spChg>
        <pc:spChg chg="add">
          <ac:chgData name="Zita Draper" userId="b063123c-f51f-481b-b99c-f574606c9ace" providerId="ADAL" clId="{49CE84D1-AC0B-442E-86DA-1569870E6FDF}" dt="2024-04-11T09:51:45.054" v="16" actId="26606"/>
          <ac:spMkLst>
            <pc:docMk/>
            <pc:sldMk cId="827355340" sldId="259"/>
            <ac:spMk id="21" creationId="{EC4CA156-2C9D-4F0C-B229-88D8B5E17BCF}"/>
          </ac:spMkLst>
        </pc:spChg>
        <pc:spChg chg="add">
          <ac:chgData name="Zita Draper" userId="b063123c-f51f-481b-b99c-f574606c9ace" providerId="ADAL" clId="{49CE84D1-AC0B-442E-86DA-1569870E6FDF}" dt="2024-04-11T09:51:45.054" v="16" actId="26606"/>
          <ac:spMkLst>
            <pc:docMk/>
            <pc:sldMk cId="827355340" sldId="259"/>
            <ac:spMk id="23" creationId="{D7361ED3-EBE5-4EFC-8DA3-D0CE4BF2F4B1}"/>
          </ac:spMkLst>
        </pc:spChg>
        <pc:spChg chg="add">
          <ac:chgData name="Zita Draper" userId="b063123c-f51f-481b-b99c-f574606c9ace" providerId="ADAL" clId="{49CE84D1-AC0B-442E-86DA-1569870E6FDF}" dt="2024-04-11T09:51:45.054" v="16" actId="26606"/>
          <ac:spMkLst>
            <pc:docMk/>
            <pc:sldMk cId="827355340" sldId="259"/>
            <ac:spMk id="29" creationId="{5C28659E-412C-4600-B45E-BAE370BC24B9}"/>
          </ac:spMkLst>
        </pc:spChg>
        <pc:spChg chg="add">
          <ac:chgData name="Zita Draper" userId="b063123c-f51f-481b-b99c-f574606c9ace" providerId="ADAL" clId="{49CE84D1-AC0B-442E-86DA-1569870E6FDF}" dt="2024-04-11T09:51:45.054" v="16" actId="26606"/>
          <ac:spMkLst>
            <pc:docMk/>
            <pc:sldMk cId="827355340" sldId="259"/>
            <ac:spMk id="31" creationId="{55BE2824-A619-43D4-8CEE-814E76EACEFF}"/>
          </ac:spMkLst>
        </pc:spChg>
        <pc:spChg chg="add">
          <ac:chgData name="Zita Draper" userId="b063123c-f51f-481b-b99c-f574606c9ace" providerId="ADAL" clId="{49CE84D1-AC0B-442E-86DA-1569870E6FDF}" dt="2024-04-11T09:51:45.054" v="16" actId="26606"/>
          <ac:spMkLst>
            <pc:docMk/>
            <pc:sldMk cId="827355340" sldId="259"/>
            <ac:spMk id="33" creationId="{7F757314-8028-429F-A691-15514DF1133C}"/>
          </ac:spMkLst>
        </pc:spChg>
        <pc:spChg chg="add">
          <ac:chgData name="Zita Draper" userId="b063123c-f51f-481b-b99c-f574606c9ace" providerId="ADAL" clId="{49CE84D1-AC0B-442E-86DA-1569870E6FDF}" dt="2024-04-11T09:51:45.054" v="16" actId="26606"/>
          <ac:spMkLst>
            <pc:docMk/>
            <pc:sldMk cId="827355340" sldId="259"/>
            <ac:spMk id="35" creationId="{CCFB0F09-9A6D-4393-94DE-D19BB32FF3B2}"/>
          </ac:spMkLst>
        </pc:spChg>
        <pc:spChg chg="add">
          <ac:chgData name="Zita Draper" userId="b063123c-f51f-481b-b99c-f574606c9ace" providerId="ADAL" clId="{49CE84D1-AC0B-442E-86DA-1569870E6FDF}" dt="2024-04-11T09:51:45.054" v="16" actId="26606"/>
          <ac:spMkLst>
            <pc:docMk/>
            <pc:sldMk cId="827355340" sldId="259"/>
            <ac:spMk id="37" creationId="{C1A8FF86-3729-44D9-9029-E0816A7E245C}"/>
          </ac:spMkLst>
        </pc:spChg>
        <pc:grpChg chg="add del">
          <ac:chgData name="Zita Draper" userId="b063123c-f51f-481b-b99c-f574606c9ace" providerId="ADAL" clId="{49CE84D1-AC0B-442E-86DA-1569870E6FDF}" dt="2024-04-11T09:51:45.054" v="16" actId="26606"/>
          <ac:grpSpMkLst>
            <pc:docMk/>
            <pc:sldMk cId="827355340" sldId="259"/>
            <ac:grpSpMk id="12" creationId="{66F85F57-956F-40FF-BE22-C6EB6E36C986}"/>
          </ac:grpSpMkLst>
        </pc:grpChg>
        <pc:grpChg chg="add">
          <ac:chgData name="Zita Draper" userId="b063123c-f51f-481b-b99c-f574606c9ace" providerId="ADAL" clId="{49CE84D1-AC0B-442E-86DA-1569870E6FDF}" dt="2024-04-11T09:51:45.054" v="16" actId="26606"/>
          <ac:grpSpMkLst>
            <pc:docMk/>
            <pc:sldMk cId="827355340" sldId="259"/>
            <ac:grpSpMk id="25" creationId="{85105087-7F16-4C94-837C-C45445116665}"/>
          </ac:grpSpMkLst>
        </pc:grpChg>
        <pc:grpChg chg="add">
          <ac:chgData name="Zita Draper" userId="b063123c-f51f-481b-b99c-f574606c9ace" providerId="ADAL" clId="{49CE84D1-AC0B-442E-86DA-1569870E6FDF}" dt="2024-04-11T09:51:45.054" v="16" actId="26606"/>
          <ac:grpSpMkLst>
            <pc:docMk/>
            <pc:sldMk cId="827355340" sldId="259"/>
            <ac:grpSpMk id="39" creationId="{A924F705-30C0-4ED8-9364-62609FAD44D2}"/>
          </ac:grpSpMkLst>
        </pc:grpChg>
        <pc:graphicFrameChg chg="del">
          <ac:chgData name="Zita Draper" userId="b063123c-f51f-481b-b99c-f574606c9ace" providerId="ADAL" clId="{49CE84D1-AC0B-442E-86DA-1569870E6FDF}" dt="2024-04-11T09:51:07.505" v="13" actId="478"/>
          <ac:graphicFrameMkLst>
            <pc:docMk/>
            <pc:sldMk cId="827355340" sldId="259"/>
            <ac:graphicFrameMk id="5" creationId="{3BD678EB-573B-37AF-32DA-CC7E1502C902}"/>
          </ac:graphicFrameMkLst>
        </pc:graphicFrameChg>
        <pc:picChg chg="add mod">
          <ac:chgData name="Zita Draper" userId="b063123c-f51f-481b-b99c-f574606c9ace" providerId="ADAL" clId="{49CE84D1-AC0B-442E-86DA-1569870E6FDF}" dt="2024-04-11T09:51:45.054" v="16" actId="26606"/>
          <ac:picMkLst>
            <pc:docMk/>
            <pc:sldMk cId="827355340" sldId="259"/>
            <ac:picMk id="6" creationId="{638C233B-6793-56B7-589C-349092693225}"/>
          </ac:picMkLst>
        </pc:picChg>
        <pc:picChg chg="mod">
          <ac:chgData name="Zita Draper" userId="b063123c-f51f-481b-b99c-f574606c9ace" providerId="ADAL" clId="{49CE84D1-AC0B-442E-86DA-1569870E6FDF}" dt="2024-04-11T09:53:12.060" v="19" actId="14100"/>
          <ac:picMkLst>
            <pc:docMk/>
            <pc:sldMk cId="827355340" sldId="259"/>
            <ac:picMk id="7" creationId="{B55BC6AF-37F6-22A9-2FAC-F7A0F825F973}"/>
          </ac:picMkLst>
        </pc:picChg>
      </pc:sldChg>
      <pc:sldChg chg="modSp mod">
        <pc:chgData name="Zita Draper" userId="b063123c-f51f-481b-b99c-f574606c9ace" providerId="ADAL" clId="{49CE84D1-AC0B-442E-86DA-1569870E6FDF}" dt="2024-04-11T11:17:40.145" v="30" actId="14100"/>
        <pc:sldMkLst>
          <pc:docMk/>
          <pc:sldMk cId="1112241247" sldId="260"/>
        </pc:sldMkLst>
        <pc:picChg chg="mod">
          <ac:chgData name="Zita Draper" userId="b063123c-f51f-481b-b99c-f574606c9ace" providerId="ADAL" clId="{49CE84D1-AC0B-442E-86DA-1569870E6FDF}" dt="2024-04-11T11:11:59.179" v="28" actId="1076"/>
          <ac:picMkLst>
            <pc:docMk/>
            <pc:sldMk cId="1112241247" sldId="260"/>
            <ac:picMk id="2" creationId="{9FA4DD76-BE3A-992A-669A-15EFF69F27E2}"/>
          </ac:picMkLst>
        </pc:picChg>
        <pc:picChg chg="mod">
          <ac:chgData name="Zita Draper" userId="b063123c-f51f-481b-b99c-f574606c9ace" providerId="ADAL" clId="{49CE84D1-AC0B-442E-86DA-1569870E6FDF}" dt="2024-04-11T11:17:40.145" v="30" actId="14100"/>
          <ac:picMkLst>
            <pc:docMk/>
            <pc:sldMk cId="1112241247" sldId="260"/>
            <ac:picMk id="3" creationId="{C594DA8B-DF5A-C2CB-9ADC-C7D8CB2B90FF}"/>
          </ac:picMkLst>
        </pc:picChg>
      </pc:sldChg>
      <pc:sldChg chg="delSp modSp mod delAnim">
        <pc:chgData name="Zita Draper" userId="b063123c-f51f-481b-b99c-f574606c9ace" providerId="ADAL" clId="{49CE84D1-AC0B-442E-86DA-1569870E6FDF}" dt="2024-04-11T11:38:57.399" v="44" actId="1076"/>
        <pc:sldMkLst>
          <pc:docMk/>
          <pc:sldMk cId="3708700536" sldId="261"/>
        </pc:sldMkLst>
        <pc:picChg chg="del">
          <ac:chgData name="Zita Draper" userId="b063123c-f51f-481b-b99c-f574606c9ace" providerId="ADAL" clId="{49CE84D1-AC0B-442E-86DA-1569870E6FDF}" dt="2024-04-11T11:31:47.454" v="38" actId="478"/>
          <ac:picMkLst>
            <pc:docMk/>
            <pc:sldMk cId="3708700536" sldId="261"/>
            <ac:picMk id="4" creationId="{8AB5494D-A4DF-23BA-2D06-67FF4464F2E7}"/>
          </ac:picMkLst>
        </pc:picChg>
        <pc:picChg chg="del">
          <ac:chgData name="Zita Draper" userId="b063123c-f51f-481b-b99c-f574606c9ace" providerId="ADAL" clId="{49CE84D1-AC0B-442E-86DA-1569870E6FDF}" dt="2024-04-11T11:32:28.374" v="39" actId="478"/>
          <ac:picMkLst>
            <pc:docMk/>
            <pc:sldMk cId="3708700536" sldId="261"/>
            <ac:picMk id="5" creationId="{DA4780A9-2C85-265E-B286-79760BFEE617}"/>
          </ac:picMkLst>
        </pc:picChg>
        <pc:picChg chg="mod">
          <ac:chgData name="Zita Draper" userId="b063123c-f51f-481b-b99c-f574606c9ace" providerId="ADAL" clId="{49CE84D1-AC0B-442E-86DA-1569870E6FDF}" dt="2024-04-11T11:34:28.841" v="41" actId="14100"/>
          <ac:picMkLst>
            <pc:docMk/>
            <pc:sldMk cId="3708700536" sldId="261"/>
            <ac:picMk id="6" creationId="{85F83FAA-79F2-6F87-1A8D-C072C77EE522}"/>
          </ac:picMkLst>
        </pc:picChg>
        <pc:picChg chg="mod">
          <ac:chgData name="Zita Draper" userId="b063123c-f51f-481b-b99c-f574606c9ace" providerId="ADAL" clId="{49CE84D1-AC0B-442E-86DA-1569870E6FDF}" dt="2024-04-11T11:38:57.399" v="44" actId="1076"/>
          <ac:picMkLst>
            <pc:docMk/>
            <pc:sldMk cId="3708700536" sldId="261"/>
            <ac:picMk id="7" creationId="{599D1E76-3642-7520-AAAD-8BB2A1E70E5D}"/>
          </ac:picMkLst>
        </pc:picChg>
      </pc:sldChg>
      <pc:sldChg chg="modSp mod">
        <pc:chgData name="Zita Draper" userId="b063123c-f51f-481b-b99c-f574606c9ace" providerId="ADAL" clId="{49CE84D1-AC0B-442E-86DA-1569870E6FDF}" dt="2024-04-11T10:04:51.284" v="23" actId="207"/>
        <pc:sldMkLst>
          <pc:docMk/>
          <pc:sldMk cId="1169459654" sldId="262"/>
        </pc:sldMkLst>
        <pc:spChg chg="mod">
          <ac:chgData name="Zita Draper" userId="b063123c-f51f-481b-b99c-f574606c9ace" providerId="ADAL" clId="{49CE84D1-AC0B-442E-86DA-1569870E6FDF}" dt="2024-04-11T10:04:51.284" v="23" actId="207"/>
          <ac:spMkLst>
            <pc:docMk/>
            <pc:sldMk cId="1169459654" sldId="262"/>
            <ac:spMk id="3" creationId="{86135E4C-0673-8302-0786-6B0F218CF135}"/>
          </ac:spMkLst>
        </pc:spChg>
        <pc:picChg chg="mod">
          <ac:chgData name="Zita Draper" userId="b063123c-f51f-481b-b99c-f574606c9ace" providerId="ADAL" clId="{49CE84D1-AC0B-442E-86DA-1569870E6FDF}" dt="2024-04-11T10:04:27.071" v="21" actId="14100"/>
          <ac:picMkLst>
            <pc:docMk/>
            <pc:sldMk cId="1169459654" sldId="262"/>
            <ac:picMk id="4" creationId="{2CE8C0DD-B3FF-0FA5-D78B-8CD86AC3D9E9}"/>
          </ac:picMkLst>
        </pc:picChg>
      </pc:sldChg>
      <pc:sldChg chg="modSp mod">
        <pc:chgData name="Zita Draper" userId="b063123c-f51f-481b-b99c-f574606c9ace" providerId="ADAL" clId="{49CE84D1-AC0B-442E-86DA-1569870E6FDF}" dt="2024-04-11T11:45:40.713" v="54" actId="1076"/>
        <pc:sldMkLst>
          <pc:docMk/>
          <pc:sldMk cId="485965014" sldId="263"/>
        </pc:sldMkLst>
        <pc:graphicFrameChg chg="mod">
          <ac:chgData name="Zita Draper" userId="b063123c-f51f-481b-b99c-f574606c9ace" providerId="ADAL" clId="{49CE84D1-AC0B-442E-86DA-1569870E6FDF}" dt="2024-04-11T11:39:13.376" v="51" actId="20577"/>
          <ac:graphicFrameMkLst>
            <pc:docMk/>
            <pc:sldMk cId="485965014" sldId="263"/>
            <ac:graphicFrameMk id="5" creationId="{3658AB5B-BFF3-4395-CDE3-B9D94DF61C1D}"/>
          </ac:graphicFrameMkLst>
        </pc:graphicFrameChg>
        <pc:picChg chg="mod">
          <ac:chgData name="Zita Draper" userId="b063123c-f51f-481b-b99c-f574606c9ace" providerId="ADAL" clId="{49CE84D1-AC0B-442E-86DA-1569870E6FDF}" dt="2024-04-11T11:45:40.713" v="54" actId="1076"/>
          <ac:picMkLst>
            <pc:docMk/>
            <pc:sldMk cId="485965014" sldId="263"/>
            <ac:picMk id="3" creationId="{652AA5E8-1B0F-634E-7515-A79DCF501BFC}"/>
          </ac:picMkLst>
        </pc:picChg>
      </pc:sldChg>
      <pc:sldChg chg="modSp mod">
        <pc:chgData name="Zita Draper" userId="b063123c-f51f-481b-b99c-f574606c9ace" providerId="ADAL" clId="{49CE84D1-AC0B-442E-86DA-1569870E6FDF}" dt="2024-04-11T13:22:48.286" v="71" actId="14100"/>
        <pc:sldMkLst>
          <pc:docMk/>
          <pc:sldMk cId="3590434807" sldId="264"/>
        </pc:sldMkLst>
        <pc:picChg chg="mod">
          <ac:chgData name="Zita Draper" userId="b063123c-f51f-481b-b99c-f574606c9ace" providerId="ADAL" clId="{49CE84D1-AC0B-442E-86DA-1569870E6FDF}" dt="2024-04-11T12:48:20.961" v="56" actId="14100"/>
          <ac:picMkLst>
            <pc:docMk/>
            <pc:sldMk cId="3590434807" sldId="264"/>
            <ac:picMk id="3" creationId="{FFBD6976-9C53-A07A-E551-9AED148002B4}"/>
          </ac:picMkLst>
        </pc:picChg>
        <pc:picChg chg="mod">
          <ac:chgData name="Zita Draper" userId="b063123c-f51f-481b-b99c-f574606c9ace" providerId="ADAL" clId="{49CE84D1-AC0B-442E-86DA-1569870E6FDF}" dt="2024-04-11T13:18:54.743" v="67" actId="14100"/>
          <ac:picMkLst>
            <pc:docMk/>
            <pc:sldMk cId="3590434807" sldId="264"/>
            <ac:picMk id="4" creationId="{C685B23C-966D-15E1-2F5A-7A30DFFAD236}"/>
          </ac:picMkLst>
        </pc:picChg>
        <pc:picChg chg="mod">
          <ac:chgData name="Zita Draper" userId="b063123c-f51f-481b-b99c-f574606c9ace" providerId="ADAL" clId="{49CE84D1-AC0B-442E-86DA-1569870E6FDF}" dt="2024-04-11T13:20:50.105" v="69" actId="14100"/>
          <ac:picMkLst>
            <pc:docMk/>
            <pc:sldMk cId="3590434807" sldId="264"/>
            <ac:picMk id="6" creationId="{A122F6B1-17EF-2EC5-BC74-792C5F9ACEB6}"/>
          </ac:picMkLst>
        </pc:picChg>
        <pc:picChg chg="mod">
          <ac:chgData name="Zita Draper" userId="b063123c-f51f-481b-b99c-f574606c9ace" providerId="ADAL" clId="{49CE84D1-AC0B-442E-86DA-1569870E6FDF}" dt="2024-04-11T13:22:48.286" v="71" actId="14100"/>
          <ac:picMkLst>
            <pc:docMk/>
            <pc:sldMk cId="3590434807" sldId="264"/>
            <ac:picMk id="7" creationId="{56201C6F-C928-DC86-070F-F1255BF1AEB6}"/>
          </ac:picMkLst>
        </pc:picChg>
      </pc:sldChg>
      <pc:sldChg chg="modSp mod">
        <pc:chgData name="Zita Draper" userId="b063123c-f51f-481b-b99c-f574606c9ace" providerId="ADAL" clId="{49CE84D1-AC0B-442E-86DA-1569870E6FDF}" dt="2024-04-11T13:04:17.110" v="63" actId="14100"/>
        <pc:sldMkLst>
          <pc:docMk/>
          <pc:sldMk cId="2842145478" sldId="265"/>
        </pc:sldMkLst>
        <pc:picChg chg="mod">
          <ac:chgData name="Zita Draper" userId="b063123c-f51f-481b-b99c-f574606c9ace" providerId="ADAL" clId="{49CE84D1-AC0B-442E-86DA-1569870E6FDF}" dt="2024-04-11T12:58:57.450" v="61" actId="1076"/>
          <ac:picMkLst>
            <pc:docMk/>
            <pc:sldMk cId="2842145478" sldId="265"/>
            <ac:picMk id="3" creationId="{4DE65516-1AF6-75A2-73C9-C91DC266FBA9}"/>
          </ac:picMkLst>
        </pc:picChg>
        <pc:picChg chg="mod">
          <ac:chgData name="Zita Draper" userId="b063123c-f51f-481b-b99c-f574606c9ace" providerId="ADAL" clId="{49CE84D1-AC0B-442E-86DA-1569870E6FDF}" dt="2024-04-11T13:04:17.110" v="63" actId="14100"/>
          <ac:picMkLst>
            <pc:docMk/>
            <pc:sldMk cId="2842145478" sldId="265"/>
            <ac:picMk id="4" creationId="{7F0B9401-C5FF-CDF8-171C-0674CFA4CF91}"/>
          </ac:picMkLst>
        </pc:picChg>
      </pc:sldChg>
      <pc:sldChg chg="modSp mod">
        <pc:chgData name="Zita Draper" userId="b063123c-f51f-481b-b99c-f574606c9ace" providerId="ADAL" clId="{49CE84D1-AC0B-442E-86DA-1569870E6FDF}" dt="2024-04-11T12:50:02.149" v="58" actId="14100"/>
        <pc:sldMkLst>
          <pc:docMk/>
          <pc:sldMk cId="3393305444" sldId="266"/>
        </pc:sldMkLst>
        <pc:picChg chg="mod">
          <ac:chgData name="Zita Draper" userId="b063123c-f51f-481b-b99c-f574606c9ace" providerId="ADAL" clId="{49CE84D1-AC0B-442E-86DA-1569870E6FDF}" dt="2024-04-11T12:50:02.149" v="58" actId="14100"/>
          <ac:picMkLst>
            <pc:docMk/>
            <pc:sldMk cId="3393305444" sldId="266"/>
            <ac:picMk id="3" creationId="{E1CCC50F-5279-F500-26BE-AB7464EEA5F3}"/>
          </ac:picMkLst>
        </pc:picChg>
      </pc:sldChg>
      <pc:sldChg chg="modSp mod modNotesTx">
        <pc:chgData name="Zita Draper" userId="b063123c-f51f-481b-b99c-f574606c9ace" providerId="ADAL" clId="{49CE84D1-AC0B-442E-86DA-1569870E6FDF}" dt="2024-04-11T11:31:09.385" v="37" actId="1076"/>
        <pc:sldMkLst>
          <pc:docMk/>
          <pc:sldMk cId="434040901" sldId="267"/>
        </pc:sldMkLst>
        <pc:picChg chg="mod">
          <ac:chgData name="Zita Draper" userId="b063123c-f51f-481b-b99c-f574606c9ace" providerId="ADAL" clId="{49CE84D1-AC0B-442E-86DA-1569870E6FDF}" dt="2024-04-11T11:29:41.133" v="34" actId="14100"/>
          <ac:picMkLst>
            <pc:docMk/>
            <pc:sldMk cId="434040901" sldId="267"/>
            <ac:picMk id="4" creationId="{10F34DC4-6B5F-F3F4-F9F5-10FE0E93BEA5}"/>
          </ac:picMkLst>
        </pc:picChg>
        <pc:picChg chg="mod">
          <ac:chgData name="Zita Draper" userId="b063123c-f51f-481b-b99c-f574606c9ace" providerId="ADAL" clId="{49CE84D1-AC0B-442E-86DA-1569870E6FDF}" dt="2024-04-11T11:31:09.385" v="37" actId="1076"/>
          <ac:picMkLst>
            <pc:docMk/>
            <pc:sldMk cId="434040901" sldId="267"/>
            <ac:picMk id="5" creationId="{619336EE-98D7-0F9A-95E4-F4CEB91875C0}"/>
          </ac:picMkLst>
        </pc:picChg>
      </pc:sldChg>
      <pc:sldChg chg="modSp mod">
        <pc:chgData name="Zita Draper" userId="b063123c-f51f-481b-b99c-f574606c9ace" providerId="ADAL" clId="{49CE84D1-AC0B-442E-86DA-1569870E6FDF}" dt="2024-04-11T13:09:12.423" v="65" actId="14100"/>
        <pc:sldMkLst>
          <pc:docMk/>
          <pc:sldMk cId="611306262" sldId="268"/>
        </pc:sldMkLst>
        <pc:picChg chg="mod">
          <ac:chgData name="Zita Draper" userId="b063123c-f51f-481b-b99c-f574606c9ace" providerId="ADAL" clId="{49CE84D1-AC0B-442E-86DA-1569870E6FDF}" dt="2024-04-11T13:09:12.423" v="65" actId="14100"/>
          <ac:picMkLst>
            <pc:docMk/>
            <pc:sldMk cId="611306262" sldId="268"/>
            <ac:picMk id="4" creationId="{BCC2142E-20C3-410A-4955-52B79384BD46}"/>
          </ac:picMkLst>
        </pc:picChg>
      </pc:sldChg>
      <pc:sldChg chg="modSp mod">
        <pc:chgData name="Zita Draper" userId="b063123c-f51f-481b-b99c-f574606c9ace" providerId="ADAL" clId="{49CE84D1-AC0B-442E-86DA-1569870E6FDF}" dt="2024-04-12T08:38:22.178" v="87" actId="1076"/>
        <pc:sldMkLst>
          <pc:docMk/>
          <pc:sldMk cId="2551887416" sldId="269"/>
        </pc:sldMkLst>
        <pc:picChg chg="mod">
          <ac:chgData name="Zita Draper" userId="b063123c-f51f-481b-b99c-f574606c9ace" providerId="ADAL" clId="{49CE84D1-AC0B-442E-86DA-1569870E6FDF}" dt="2024-04-12T08:38:22.178" v="87" actId="1076"/>
          <ac:picMkLst>
            <pc:docMk/>
            <pc:sldMk cId="2551887416" sldId="269"/>
            <ac:picMk id="2" creationId="{BB34EB03-4B9B-6B8C-990F-DD1F20C2709A}"/>
          </ac:picMkLst>
        </pc:picChg>
      </pc:sldChg>
      <pc:sldChg chg="modSp mod">
        <pc:chgData name="Zita Draper" userId="b063123c-f51f-481b-b99c-f574606c9ace" providerId="ADAL" clId="{49CE84D1-AC0B-442E-86DA-1569870E6FDF}" dt="2024-04-12T08:40:40.379" v="89" actId="14100"/>
        <pc:sldMkLst>
          <pc:docMk/>
          <pc:sldMk cId="539995229" sldId="271"/>
        </pc:sldMkLst>
        <pc:picChg chg="mod">
          <ac:chgData name="Zita Draper" userId="b063123c-f51f-481b-b99c-f574606c9ace" providerId="ADAL" clId="{49CE84D1-AC0B-442E-86DA-1569870E6FDF}" dt="2024-04-12T08:40:40.379" v="89" actId="14100"/>
          <ac:picMkLst>
            <pc:docMk/>
            <pc:sldMk cId="539995229" sldId="271"/>
            <ac:picMk id="2" creationId="{58CAE2C0-AE19-10A7-1EFA-35D4E8BE6C79}"/>
          </ac:picMkLst>
        </pc:picChg>
      </pc:sldChg>
      <pc:sldChg chg="modSp mod">
        <pc:chgData name="Zita Draper" userId="b063123c-f51f-481b-b99c-f574606c9ace" providerId="ADAL" clId="{49CE84D1-AC0B-442E-86DA-1569870E6FDF}" dt="2024-04-12T08:43:55.369" v="93" actId="1076"/>
        <pc:sldMkLst>
          <pc:docMk/>
          <pc:sldMk cId="4210844999" sldId="273"/>
        </pc:sldMkLst>
        <pc:graphicFrameChg chg="mod">
          <ac:chgData name="Zita Draper" userId="b063123c-f51f-481b-b99c-f574606c9ace" providerId="ADAL" clId="{49CE84D1-AC0B-442E-86DA-1569870E6FDF}" dt="2024-04-12T08:42:18.283" v="91" actId="20577"/>
          <ac:graphicFrameMkLst>
            <pc:docMk/>
            <pc:sldMk cId="4210844999" sldId="273"/>
            <ac:graphicFrameMk id="5" creationId="{BF97B798-FD95-1C1B-4CE2-32A0AAC6DCA5}"/>
          </ac:graphicFrameMkLst>
        </pc:graphicFrameChg>
        <pc:picChg chg="mod">
          <ac:chgData name="Zita Draper" userId="b063123c-f51f-481b-b99c-f574606c9ace" providerId="ADAL" clId="{49CE84D1-AC0B-442E-86DA-1569870E6FDF}" dt="2024-04-12T08:43:55.369" v="93" actId="1076"/>
          <ac:picMkLst>
            <pc:docMk/>
            <pc:sldMk cId="4210844999" sldId="273"/>
            <ac:picMk id="2" creationId="{048AC330-81D3-A24E-C6C0-2BFB6DE1E280}"/>
          </ac:picMkLst>
        </pc:picChg>
      </pc:sldChg>
      <pc:sldChg chg="modSp mod">
        <pc:chgData name="Zita Draper" userId="b063123c-f51f-481b-b99c-f574606c9ace" providerId="ADAL" clId="{49CE84D1-AC0B-442E-86DA-1569870E6FDF}" dt="2024-04-12T08:31:53.020" v="79" actId="14100"/>
        <pc:sldMkLst>
          <pc:docMk/>
          <pc:sldMk cId="129377868" sldId="274"/>
        </pc:sldMkLst>
        <pc:picChg chg="mod">
          <ac:chgData name="Zita Draper" userId="b063123c-f51f-481b-b99c-f574606c9ace" providerId="ADAL" clId="{49CE84D1-AC0B-442E-86DA-1569870E6FDF}" dt="2024-04-12T08:31:53.020" v="79" actId="14100"/>
          <ac:picMkLst>
            <pc:docMk/>
            <pc:sldMk cId="129377868" sldId="274"/>
            <ac:picMk id="3" creationId="{6C8D8874-7CC5-6A87-E17D-D2EB1C90579B}"/>
          </ac:picMkLst>
        </pc:picChg>
      </pc:sldChg>
      <pc:sldChg chg="modSp mod">
        <pc:chgData name="Zita Draper" userId="b063123c-f51f-481b-b99c-f574606c9ace" providerId="ADAL" clId="{49CE84D1-AC0B-442E-86DA-1569870E6FDF}" dt="2024-04-12T08:33:21.600" v="84" actId="1076"/>
        <pc:sldMkLst>
          <pc:docMk/>
          <pc:sldMk cId="162773426" sldId="275"/>
        </pc:sldMkLst>
        <pc:picChg chg="mod">
          <ac:chgData name="Zita Draper" userId="b063123c-f51f-481b-b99c-f574606c9ace" providerId="ADAL" clId="{49CE84D1-AC0B-442E-86DA-1569870E6FDF}" dt="2024-04-12T08:33:03.492" v="81" actId="14100"/>
          <ac:picMkLst>
            <pc:docMk/>
            <pc:sldMk cId="162773426" sldId="275"/>
            <ac:picMk id="3" creationId="{0A02B675-16FE-DC92-5464-3379A630D0A2}"/>
          </ac:picMkLst>
        </pc:picChg>
        <pc:picChg chg="mod">
          <ac:chgData name="Zita Draper" userId="b063123c-f51f-481b-b99c-f574606c9ace" providerId="ADAL" clId="{49CE84D1-AC0B-442E-86DA-1569870E6FDF}" dt="2024-04-12T08:33:21.600" v="84" actId="1076"/>
          <ac:picMkLst>
            <pc:docMk/>
            <pc:sldMk cId="162773426" sldId="275"/>
            <ac:picMk id="4" creationId="{FEF68999-D677-C82A-B08E-4DD26F5DF253}"/>
          </ac:picMkLst>
        </pc:picChg>
      </pc:sldChg>
      <pc:sldChg chg="modSp mod">
        <pc:chgData name="Zita Draper" userId="b063123c-f51f-481b-b99c-f574606c9ace" providerId="ADAL" clId="{49CE84D1-AC0B-442E-86DA-1569870E6FDF}" dt="2024-04-12T09:25:46.502" v="114" actId="14100"/>
        <pc:sldMkLst>
          <pc:docMk/>
          <pc:sldMk cId="2565993418" sldId="277"/>
        </pc:sldMkLst>
        <pc:picChg chg="mod">
          <ac:chgData name="Zita Draper" userId="b063123c-f51f-481b-b99c-f574606c9ace" providerId="ADAL" clId="{49CE84D1-AC0B-442E-86DA-1569870E6FDF}" dt="2024-04-12T09:25:46.502" v="114" actId="14100"/>
          <ac:picMkLst>
            <pc:docMk/>
            <pc:sldMk cId="2565993418" sldId="277"/>
            <ac:picMk id="3" creationId="{17953A53-8CDB-814D-FE69-08FAF30E52BD}"/>
          </ac:picMkLst>
        </pc:picChg>
      </pc:sldChg>
      <pc:sldChg chg="addSp delSp modSp mod modClrScheme delDesignElem chgLayout">
        <pc:chgData name="Zita Draper" userId="b063123c-f51f-481b-b99c-f574606c9ace" providerId="ADAL" clId="{49CE84D1-AC0B-442E-86DA-1569870E6FDF}" dt="2024-04-12T10:31:59.543" v="217" actId="14100"/>
        <pc:sldMkLst>
          <pc:docMk/>
          <pc:sldMk cId="2007611176" sldId="278"/>
        </pc:sldMkLst>
        <pc:spChg chg="mod ord">
          <ac:chgData name="Zita Draper" userId="b063123c-f51f-481b-b99c-f574606c9ace" providerId="ADAL" clId="{49CE84D1-AC0B-442E-86DA-1569870E6FDF}" dt="2024-04-12T10:23:32.594" v="165" actId="700"/>
          <ac:spMkLst>
            <pc:docMk/>
            <pc:sldMk cId="2007611176" sldId="278"/>
            <ac:spMk id="2" creationId="{1CA79BE1-BF82-392E-59CF-3A34EEBF88D8}"/>
          </ac:spMkLst>
        </pc:spChg>
        <pc:spChg chg="add del mod ord">
          <ac:chgData name="Zita Draper" userId="b063123c-f51f-481b-b99c-f574606c9ace" providerId="ADAL" clId="{49CE84D1-AC0B-442E-86DA-1569870E6FDF}" dt="2024-04-12T10:23:32.594" v="165" actId="700"/>
          <ac:spMkLst>
            <pc:docMk/>
            <pc:sldMk cId="2007611176" sldId="278"/>
            <ac:spMk id="4" creationId="{CF947A6A-F1BD-72D7-CC45-F7F3D3881D9A}"/>
          </ac:spMkLst>
        </pc:spChg>
        <pc:spChg chg="add mod ord">
          <ac:chgData name="Zita Draper" userId="b063123c-f51f-481b-b99c-f574606c9ace" providerId="ADAL" clId="{49CE84D1-AC0B-442E-86DA-1569870E6FDF}" dt="2024-04-12T10:23:45.431" v="211" actId="20577"/>
          <ac:spMkLst>
            <pc:docMk/>
            <pc:sldMk cId="2007611176" sldId="278"/>
            <ac:spMk id="6" creationId="{811DAFA1-062A-18CF-63B3-0C9E1D41ABC3}"/>
          </ac:spMkLst>
        </pc:spChg>
        <pc:spChg chg="del">
          <ac:chgData name="Zita Draper" userId="b063123c-f51f-481b-b99c-f574606c9ace" providerId="ADAL" clId="{49CE84D1-AC0B-442E-86DA-1569870E6FDF}" dt="2024-04-12T10:23:32.594" v="165" actId="700"/>
          <ac:spMkLst>
            <pc:docMk/>
            <pc:sldMk cId="2007611176" sldId="278"/>
            <ac:spMk id="9" creationId="{BCFFB95F-D901-4937-8084-8A7BAA84FAFB}"/>
          </ac:spMkLst>
        </pc:spChg>
        <pc:grpChg chg="del">
          <ac:chgData name="Zita Draper" userId="b063123c-f51f-481b-b99c-f574606c9ace" providerId="ADAL" clId="{49CE84D1-AC0B-442E-86DA-1569870E6FDF}" dt="2024-04-12T10:23:32.594" v="165" actId="700"/>
          <ac:grpSpMkLst>
            <pc:docMk/>
            <pc:sldMk cId="2007611176" sldId="278"/>
            <ac:grpSpMk id="11" creationId="{60F473BD-3FD3-4548-A8F5-11D3C9CB88BC}"/>
          </ac:grpSpMkLst>
        </pc:grpChg>
        <pc:graphicFrameChg chg="del">
          <ac:chgData name="Zita Draper" userId="b063123c-f51f-481b-b99c-f574606c9ace" providerId="ADAL" clId="{49CE84D1-AC0B-442E-86DA-1569870E6FDF}" dt="2024-04-12T10:23:28.321" v="164" actId="478"/>
          <ac:graphicFrameMkLst>
            <pc:docMk/>
            <pc:sldMk cId="2007611176" sldId="278"/>
            <ac:graphicFrameMk id="5" creationId="{C3596D11-AEC8-6EFF-E1AF-D837DCD09FBA}"/>
          </ac:graphicFrameMkLst>
        </pc:graphicFrameChg>
        <pc:picChg chg="mod">
          <ac:chgData name="Zita Draper" userId="b063123c-f51f-481b-b99c-f574606c9ace" providerId="ADAL" clId="{49CE84D1-AC0B-442E-86DA-1569870E6FDF}" dt="2024-04-12T10:25:55.724" v="215" actId="14100"/>
          <ac:picMkLst>
            <pc:docMk/>
            <pc:sldMk cId="2007611176" sldId="278"/>
            <ac:picMk id="7" creationId="{65E45FDE-A9F1-BF00-2235-E49497816136}"/>
          </ac:picMkLst>
        </pc:picChg>
        <pc:picChg chg="mod">
          <ac:chgData name="Zita Draper" userId="b063123c-f51f-481b-b99c-f574606c9ace" providerId="ADAL" clId="{49CE84D1-AC0B-442E-86DA-1569870E6FDF}" dt="2024-04-12T10:31:59.543" v="217" actId="14100"/>
          <ac:picMkLst>
            <pc:docMk/>
            <pc:sldMk cId="2007611176" sldId="278"/>
            <ac:picMk id="8" creationId="{66FADE4C-1423-E74E-2E19-421767FECF98}"/>
          </ac:picMkLst>
        </pc:picChg>
      </pc:sldChg>
      <pc:sldChg chg="modSp mod">
        <pc:chgData name="Zita Draper" userId="b063123c-f51f-481b-b99c-f574606c9ace" providerId="ADAL" clId="{49CE84D1-AC0B-442E-86DA-1569870E6FDF}" dt="2024-04-12T09:24:24.553" v="112" actId="14100"/>
        <pc:sldMkLst>
          <pc:docMk/>
          <pc:sldMk cId="1637097694" sldId="279"/>
        </pc:sldMkLst>
        <pc:picChg chg="mod">
          <ac:chgData name="Zita Draper" userId="b063123c-f51f-481b-b99c-f574606c9ace" providerId="ADAL" clId="{49CE84D1-AC0B-442E-86DA-1569870E6FDF}" dt="2024-04-12T09:24:24.553" v="112" actId="14100"/>
          <ac:picMkLst>
            <pc:docMk/>
            <pc:sldMk cId="1637097694" sldId="279"/>
            <ac:picMk id="3" creationId="{3414D9C1-3129-B3FE-6880-B619AE460A3B}"/>
          </ac:picMkLst>
        </pc:picChg>
      </pc:sldChg>
      <pc:sldChg chg="delSp modSp mod delAnim">
        <pc:chgData name="Zita Draper" userId="b063123c-f51f-481b-b99c-f574606c9ace" providerId="ADAL" clId="{49CE84D1-AC0B-442E-86DA-1569870E6FDF}" dt="2024-04-11T13:31:57.583" v="77" actId="478"/>
        <pc:sldMkLst>
          <pc:docMk/>
          <pc:sldMk cId="3148236851" sldId="280"/>
        </pc:sldMkLst>
        <pc:picChg chg="mod">
          <ac:chgData name="Zita Draper" userId="b063123c-f51f-481b-b99c-f574606c9ace" providerId="ADAL" clId="{49CE84D1-AC0B-442E-86DA-1569870E6FDF}" dt="2024-04-11T13:30:08.080" v="74" actId="14100"/>
          <ac:picMkLst>
            <pc:docMk/>
            <pc:sldMk cId="3148236851" sldId="280"/>
            <ac:picMk id="3" creationId="{196D315F-1205-C2A3-1176-3A01052CD5D7}"/>
          </ac:picMkLst>
        </pc:picChg>
        <pc:picChg chg="del mod">
          <ac:chgData name="Zita Draper" userId="b063123c-f51f-481b-b99c-f574606c9ace" providerId="ADAL" clId="{49CE84D1-AC0B-442E-86DA-1569870E6FDF}" dt="2024-04-11T13:31:57.583" v="77" actId="478"/>
          <ac:picMkLst>
            <pc:docMk/>
            <pc:sldMk cId="3148236851" sldId="280"/>
            <ac:picMk id="4" creationId="{055E59EC-1799-AEBE-641C-F18506BA3F31}"/>
          </ac:picMkLst>
        </pc:picChg>
      </pc:sldChg>
      <pc:sldChg chg="modSp mod">
        <pc:chgData name="Zita Draper" userId="b063123c-f51f-481b-b99c-f574606c9ace" providerId="ADAL" clId="{49CE84D1-AC0B-442E-86DA-1569870E6FDF}" dt="2024-04-12T10:04:19.396" v="159" actId="14100"/>
        <pc:sldMkLst>
          <pc:docMk/>
          <pc:sldMk cId="2663508077" sldId="282"/>
        </pc:sldMkLst>
        <pc:picChg chg="mod">
          <ac:chgData name="Zita Draper" userId="b063123c-f51f-481b-b99c-f574606c9ace" providerId="ADAL" clId="{49CE84D1-AC0B-442E-86DA-1569870E6FDF}" dt="2024-04-12T10:04:19.396" v="159" actId="14100"/>
          <ac:picMkLst>
            <pc:docMk/>
            <pc:sldMk cId="2663508077" sldId="282"/>
            <ac:picMk id="3" creationId="{11DBC8F1-FB7D-42E9-A20E-80C967379295}"/>
          </ac:picMkLst>
        </pc:picChg>
      </pc:sldChg>
      <pc:sldChg chg="modSp mod">
        <pc:chgData name="Zita Draper" userId="b063123c-f51f-481b-b99c-f574606c9ace" providerId="ADAL" clId="{49CE84D1-AC0B-442E-86DA-1569870E6FDF}" dt="2024-04-12T10:05:35.883" v="161" actId="14100"/>
        <pc:sldMkLst>
          <pc:docMk/>
          <pc:sldMk cId="3306921496" sldId="283"/>
        </pc:sldMkLst>
        <pc:picChg chg="mod">
          <ac:chgData name="Zita Draper" userId="b063123c-f51f-481b-b99c-f574606c9ace" providerId="ADAL" clId="{49CE84D1-AC0B-442E-86DA-1569870E6FDF}" dt="2024-04-12T10:05:35.883" v="161" actId="14100"/>
          <ac:picMkLst>
            <pc:docMk/>
            <pc:sldMk cId="3306921496" sldId="283"/>
            <ac:picMk id="3" creationId="{EA1491F5-DC1F-D0AD-5206-8DFBFEA1B00D}"/>
          </ac:picMkLst>
        </pc:picChg>
      </pc:sldChg>
      <pc:sldChg chg="modSp mod">
        <pc:chgData name="Zita Draper" userId="b063123c-f51f-481b-b99c-f574606c9ace" providerId="ADAL" clId="{49CE84D1-AC0B-442E-86DA-1569870E6FDF}" dt="2024-04-12T10:25:20.044" v="213" actId="14100"/>
        <pc:sldMkLst>
          <pc:docMk/>
          <pc:sldMk cId="1351867804" sldId="284"/>
        </pc:sldMkLst>
        <pc:picChg chg="mod">
          <ac:chgData name="Zita Draper" userId="b063123c-f51f-481b-b99c-f574606c9ace" providerId="ADAL" clId="{49CE84D1-AC0B-442E-86DA-1569870E6FDF}" dt="2024-04-12T10:07:46.119" v="163" actId="14100"/>
          <ac:picMkLst>
            <pc:docMk/>
            <pc:sldMk cId="1351867804" sldId="284"/>
            <ac:picMk id="3" creationId="{635C0029-B1BE-7452-8469-EC5D8379B03E}"/>
          </ac:picMkLst>
        </pc:picChg>
        <pc:picChg chg="mod">
          <ac:chgData name="Zita Draper" userId="b063123c-f51f-481b-b99c-f574606c9ace" providerId="ADAL" clId="{49CE84D1-AC0B-442E-86DA-1569870E6FDF}" dt="2024-04-12T10:25:20.044" v="213" actId="14100"/>
          <ac:picMkLst>
            <pc:docMk/>
            <pc:sldMk cId="1351867804" sldId="284"/>
            <ac:picMk id="4" creationId="{93DCA8AF-AADF-8A3C-7F61-D05F350A171E}"/>
          </ac:picMkLst>
        </pc:picChg>
      </pc:sldChg>
      <pc:sldChg chg="addSp delSp modSp mod delAnim">
        <pc:chgData name="Zita Draper" userId="b063123c-f51f-481b-b99c-f574606c9ace" providerId="ADAL" clId="{49CE84D1-AC0B-442E-86DA-1569870E6FDF}" dt="2024-04-12T11:09:27.549" v="251" actId="1076"/>
        <pc:sldMkLst>
          <pc:docMk/>
          <pc:sldMk cId="3424953881" sldId="285"/>
        </pc:sldMkLst>
        <pc:spChg chg="del mod">
          <ac:chgData name="Zita Draper" userId="b063123c-f51f-481b-b99c-f574606c9ace" providerId="ADAL" clId="{49CE84D1-AC0B-442E-86DA-1569870E6FDF}" dt="2024-04-12T11:08:50.803" v="248" actId="26606"/>
          <ac:spMkLst>
            <pc:docMk/>
            <pc:sldMk cId="3424953881" sldId="285"/>
            <ac:spMk id="3" creationId="{75D3E6F3-F000-CF8C-43A3-BADB7E6FE2F3}"/>
          </ac:spMkLst>
        </pc:spChg>
        <pc:graphicFrameChg chg="add">
          <ac:chgData name="Zita Draper" userId="b063123c-f51f-481b-b99c-f574606c9ace" providerId="ADAL" clId="{49CE84D1-AC0B-442E-86DA-1569870E6FDF}" dt="2024-04-12T11:08:50.803" v="248" actId="26606"/>
          <ac:graphicFrameMkLst>
            <pc:docMk/>
            <pc:sldMk cId="3424953881" sldId="285"/>
            <ac:graphicFrameMk id="5" creationId="{475FBF8B-C091-95D3-0C1C-AC68AE4F9468}"/>
          </ac:graphicFrameMkLst>
        </pc:graphicFrameChg>
        <pc:picChg chg="del mod">
          <ac:chgData name="Zita Draper" userId="b063123c-f51f-481b-b99c-f574606c9ace" providerId="ADAL" clId="{49CE84D1-AC0B-442E-86DA-1569870E6FDF}" dt="2024-04-12T11:06:36.346" v="225" actId="478"/>
          <ac:picMkLst>
            <pc:docMk/>
            <pc:sldMk cId="3424953881" sldId="285"/>
            <ac:picMk id="4" creationId="{F1481EF3-10C5-C2AD-8920-24072FC2197E}"/>
          </ac:picMkLst>
        </pc:picChg>
        <pc:picChg chg="mod">
          <ac:chgData name="Zita Draper" userId="b063123c-f51f-481b-b99c-f574606c9ace" providerId="ADAL" clId="{49CE84D1-AC0B-442E-86DA-1569870E6FDF}" dt="2024-04-12T11:09:27.549" v="251" actId="1076"/>
          <ac:picMkLst>
            <pc:docMk/>
            <pc:sldMk cId="3424953881" sldId="285"/>
            <ac:picMk id="6" creationId="{3E1C4BB0-829D-FC6B-0369-431F94E1200A}"/>
          </ac:picMkLst>
        </pc:picChg>
      </pc:sldChg>
      <pc:sldChg chg="addSp modSp mod setBg">
        <pc:chgData name="Zita Draper" userId="b063123c-f51f-481b-b99c-f574606c9ace" providerId="ADAL" clId="{49CE84D1-AC0B-442E-86DA-1569870E6FDF}" dt="2024-04-12T11:13:15.901" v="254" actId="14100"/>
        <pc:sldMkLst>
          <pc:docMk/>
          <pc:sldMk cId="3305669118" sldId="286"/>
        </pc:sldMkLst>
        <pc:spChg chg="mod">
          <ac:chgData name="Zita Draper" userId="b063123c-f51f-481b-b99c-f574606c9ace" providerId="ADAL" clId="{49CE84D1-AC0B-442E-86DA-1569870E6FDF}" dt="2024-04-12T11:09:39.220" v="252" actId="26606"/>
          <ac:spMkLst>
            <pc:docMk/>
            <pc:sldMk cId="3305669118" sldId="286"/>
            <ac:spMk id="2" creationId="{BF8B20A4-D5AF-54FC-DD92-FF4F43FCA45E}"/>
          </ac:spMkLst>
        </pc:spChg>
        <pc:spChg chg="mod">
          <ac:chgData name="Zita Draper" userId="b063123c-f51f-481b-b99c-f574606c9ace" providerId="ADAL" clId="{49CE84D1-AC0B-442E-86DA-1569870E6FDF}" dt="2024-04-12T11:09:39.220" v="252" actId="26606"/>
          <ac:spMkLst>
            <pc:docMk/>
            <pc:sldMk cId="3305669118" sldId="286"/>
            <ac:spMk id="3" creationId="{4B3C9CCC-8CEA-634F-2A65-CD9B99DE871D}"/>
          </ac:spMkLst>
        </pc:spChg>
        <pc:spChg chg="add">
          <ac:chgData name="Zita Draper" userId="b063123c-f51f-481b-b99c-f574606c9ace" providerId="ADAL" clId="{49CE84D1-AC0B-442E-86DA-1569870E6FDF}" dt="2024-04-12T11:09:39.220" v="252" actId="26606"/>
          <ac:spMkLst>
            <pc:docMk/>
            <pc:sldMk cId="3305669118" sldId="286"/>
            <ac:spMk id="10" creationId="{1C7FF924-8DA0-4BE9-8C7E-095B0EC13A44}"/>
          </ac:spMkLst>
        </pc:spChg>
        <pc:grpChg chg="add">
          <ac:chgData name="Zita Draper" userId="b063123c-f51f-481b-b99c-f574606c9ace" providerId="ADAL" clId="{49CE84D1-AC0B-442E-86DA-1569870E6FDF}" dt="2024-04-12T11:09:39.220" v="252" actId="26606"/>
          <ac:grpSpMkLst>
            <pc:docMk/>
            <pc:sldMk cId="3305669118" sldId="286"/>
            <ac:grpSpMk id="12" creationId="{5029B4A8-2CF0-48DC-B29E-F3B62EDDC445}"/>
          </ac:grpSpMkLst>
        </pc:grpChg>
        <pc:picChg chg="mod">
          <ac:chgData name="Zita Draper" userId="b063123c-f51f-481b-b99c-f574606c9ace" providerId="ADAL" clId="{49CE84D1-AC0B-442E-86DA-1569870E6FDF}" dt="2024-04-12T11:13:15.901" v="254" actId="14100"/>
          <ac:picMkLst>
            <pc:docMk/>
            <pc:sldMk cId="3305669118" sldId="286"/>
            <ac:picMk id="4" creationId="{12DF97C5-8C7F-6EBD-47B9-5CB123EF1710}"/>
          </ac:picMkLst>
        </pc:picChg>
        <pc:picChg chg="add">
          <ac:chgData name="Zita Draper" userId="b063123c-f51f-481b-b99c-f574606c9ace" providerId="ADAL" clId="{49CE84D1-AC0B-442E-86DA-1569870E6FDF}" dt="2024-04-12T11:09:39.220" v="252" actId="26606"/>
          <ac:picMkLst>
            <pc:docMk/>
            <pc:sldMk cId="3305669118" sldId="286"/>
            <ac:picMk id="7" creationId="{69E4FCB7-2888-334F-0981-2E5B982A0DA3}"/>
          </ac:picMkLst>
        </pc:picChg>
      </pc:sldChg>
      <pc:sldChg chg="modSp mod">
        <pc:chgData name="Zita Draper" userId="b063123c-f51f-481b-b99c-f574606c9ace" providerId="ADAL" clId="{49CE84D1-AC0B-442E-86DA-1569870E6FDF}" dt="2024-04-12T11:29:47.212" v="264" actId="14100"/>
        <pc:sldMkLst>
          <pc:docMk/>
          <pc:sldMk cId="702255295" sldId="287"/>
        </pc:sldMkLst>
        <pc:picChg chg="mod">
          <ac:chgData name="Zita Draper" userId="b063123c-f51f-481b-b99c-f574606c9ace" providerId="ADAL" clId="{49CE84D1-AC0B-442E-86DA-1569870E6FDF}" dt="2024-04-12T11:15:34.198" v="257" actId="1076"/>
          <ac:picMkLst>
            <pc:docMk/>
            <pc:sldMk cId="702255295" sldId="287"/>
            <ac:picMk id="4" creationId="{4ADCDA59-F9D7-C357-DFF7-4C1F8FC74983}"/>
          </ac:picMkLst>
        </pc:picChg>
        <pc:picChg chg="mod">
          <ac:chgData name="Zita Draper" userId="b063123c-f51f-481b-b99c-f574606c9ace" providerId="ADAL" clId="{49CE84D1-AC0B-442E-86DA-1569870E6FDF}" dt="2024-04-12T11:22:49.163" v="260" actId="1076"/>
          <ac:picMkLst>
            <pc:docMk/>
            <pc:sldMk cId="702255295" sldId="287"/>
            <ac:picMk id="5" creationId="{5197F236-451E-B365-7E9E-D6D066EC877D}"/>
          </ac:picMkLst>
        </pc:picChg>
        <pc:picChg chg="mod">
          <ac:chgData name="Zita Draper" userId="b063123c-f51f-481b-b99c-f574606c9ace" providerId="ADAL" clId="{49CE84D1-AC0B-442E-86DA-1569870E6FDF}" dt="2024-04-12T11:27:33.138" v="262" actId="14100"/>
          <ac:picMkLst>
            <pc:docMk/>
            <pc:sldMk cId="702255295" sldId="287"/>
            <ac:picMk id="6" creationId="{80E6635B-375F-2947-90ED-402001703CBB}"/>
          </ac:picMkLst>
        </pc:picChg>
        <pc:picChg chg="mod">
          <ac:chgData name="Zita Draper" userId="b063123c-f51f-481b-b99c-f574606c9ace" providerId="ADAL" clId="{49CE84D1-AC0B-442E-86DA-1569870E6FDF}" dt="2024-04-12T11:29:47.212" v="264" actId="14100"/>
          <ac:picMkLst>
            <pc:docMk/>
            <pc:sldMk cId="702255295" sldId="287"/>
            <ac:picMk id="7" creationId="{80E7671A-C635-BE02-235B-468B7ED39D31}"/>
          </ac:picMkLst>
        </pc:picChg>
      </pc:sldChg>
      <pc:sldChg chg="modSp mod">
        <pc:chgData name="Zita Draper" userId="b063123c-f51f-481b-b99c-f574606c9ace" providerId="ADAL" clId="{49CE84D1-AC0B-442E-86DA-1569870E6FDF}" dt="2024-04-12T11:32:00.004" v="266" actId="14100"/>
        <pc:sldMkLst>
          <pc:docMk/>
          <pc:sldMk cId="2731549814" sldId="288"/>
        </pc:sldMkLst>
        <pc:picChg chg="mod">
          <ac:chgData name="Zita Draper" userId="b063123c-f51f-481b-b99c-f574606c9ace" providerId="ADAL" clId="{49CE84D1-AC0B-442E-86DA-1569870E6FDF}" dt="2024-04-12T11:32:00.004" v="266" actId="14100"/>
          <ac:picMkLst>
            <pc:docMk/>
            <pc:sldMk cId="2731549814" sldId="288"/>
            <ac:picMk id="3" creationId="{9CA4F464-4227-862A-DF11-9BCF71216D1E}"/>
          </ac:picMkLst>
        </pc:picChg>
      </pc:sldChg>
      <pc:sldChg chg="modSp mod">
        <pc:chgData name="Zita Draper" userId="b063123c-f51f-481b-b99c-f574606c9ace" providerId="ADAL" clId="{49CE84D1-AC0B-442E-86DA-1569870E6FDF}" dt="2024-04-12T09:21:26.599" v="110" actId="14100"/>
        <pc:sldMkLst>
          <pc:docMk/>
          <pc:sldMk cId="4003751057" sldId="289"/>
        </pc:sldMkLst>
        <pc:picChg chg="mod">
          <ac:chgData name="Zita Draper" userId="b063123c-f51f-481b-b99c-f574606c9ace" providerId="ADAL" clId="{49CE84D1-AC0B-442E-86DA-1569870E6FDF}" dt="2024-04-12T09:21:26.599" v="110" actId="14100"/>
          <ac:picMkLst>
            <pc:docMk/>
            <pc:sldMk cId="4003751057" sldId="289"/>
            <ac:picMk id="3" creationId="{39DB3317-E23D-4900-CE2B-3D70471D66D4}"/>
          </ac:picMkLst>
        </pc:picChg>
      </pc:sldChg>
      <pc:sldChg chg="modSp mod">
        <pc:chgData name="Zita Draper" userId="b063123c-f51f-481b-b99c-f574606c9ace" providerId="ADAL" clId="{49CE84D1-AC0B-442E-86DA-1569870E6FDF}" dt="2024-04-12T11:40:46.764" v="268" actId="14100"/>
        <pc:sldMkLst>
          <pc:docMk/>
          <pc:sldMk cId="3169154072" sldId="290"/>
        </pc:sldMkLst>
        <pc:picChg chg="mod">
          <ac:chgData name="Zita Draper" userId="b063123c-f51f-481b-b99c-f574606c9ace" providerId="ADAL" clId="{49CE84D1-AC0B-442E-86DA-1569870E6FDF}" dt="2024-04-12T11:40:46.764" v="268" actId="14100"/>
          <ac:picMkLst>
            <pc:docMk/>
            <pc:sldMk cId="3169154072" sldId="290"/>
            <ac:picMk id="3" creationId="{CCA3D2FD-66EA-16BC-5A98-0460F4EDDAC3}"/>
          </ac:picMkLst>
        </pc:picChg>
      </pc:sldChg>
      <pc:sldChg chg="modSp mod modNotesTx">
        <pc:chgData name="Zita Draper" userId="b063123c-f51f-481b-b99c-f574606c9ace" providerId="ADAL" clId="{49CE84D1-AC0B-442E-86DA-1569870E6FDF}" dt="2024-04-12T11:45:45.066" v="275" actId="1076"/>
        <pc:sldMkLst>
          <pc:docMk/>
          <pc:sldMk cId="3524644714" sldId="291"/>
        </pc:sldMkLst>
        <pc:picChg chg="mod">
          <ac:chgData name="Zita Draper" userId="b063123c-f51f-481b-b99c-f574606c9ace" providerId="ADAL" clId="{49CE84D1-AC0B-442E-86DA-1569870E6FDF}" dt="2024-04-12T11:45:07.859" v="271" actId="1076"/>
          <ac:picMkLst>
            <pc:docMk/>
            <pc:sldMk cId="3524644714" sldId="291"/>
            <ac:picMk id="3" creationId="{A74F5A3A-4401-28D7-0E17-77D432D11E34}"/>
          </ac:picMkLst>
        </pc:picChg>
        <pc:picChg chg="mod">
          <ac:chgData name="Zita Draper" userId="b063123c-f51f-481b-b99c-f574606c9ace" providerId="ADAL" clId="{49CE84D1-AC0B-442E-86DA-1569870E6FDF}" dt="2024-04-12T11:45:45.066" v="275" actId="1076"/>
          <ac:picMkLst>
            <pc:docMk/>
            <pc:sldMk cId="3524644714" sldId="291"/>
            <ac:picMk id="4" creationId="{4CF043C9-D515-F80A-F415-6D83B5185CF2}"/>
          </ac:picMkLst>
        </pc:picChg>
      </pc:sldChg>
      <pc:sldChg chg="addSp delSp modSp mod setBg delAnim">
        <pc:chgData name="Zita Draper" userId="b063123c-f51f-481b-b99c-f574606c9ace" providerId="ADAL" clId="{49CE84D1-AC0B-442E-86DA-1569870E6FDF}" dt="2024-04-12T10:50:43.995" v="222" actId="14100"/>
        <pc:sldMkLst>
          <pc:docMk/>
          <pc:sldMk cId="3417956647" sldId="294"/>
        </pc:sldMkLst>
        <pc:spChg chg="mod">
          <ac:chgData name="Zita Draper" userId="b063123c-f51f-481b-b99c-f574606c9ace" providerId="ADAL" clId="{49CE84D1-AC0B-442E-86DA-1569870E6FDF}" dt="2024-04-12T10:46:03.554" v="220" actId="122"/>
          <ac:spMkLst>
            <pc:docMk/>
            <pc:sldMk cId="3417956647" sldId="294"/>
            <ac:spMk id="2" creationId="{88E15298-80CC-9B2E-F48E-51B5BFE78C08}"/>
          </ac:spMkLst>
        </pc:spChg>
        <pc:spChg chg="del">
          <ac:chgData name="Zita Draper" userId="b063123c-f51f-481b-b99c-f574606c9ace" providerId="ADAL" clId="{49CE84D1-AC0B-442E-86DA-1569870E6FDF}" dt="2024-04-12T10:45:59.367" v="219" actId="26606"/>
          <ac:spMkLst>
            <pc:docMk/>
            <pc:sldMk cId="3417956647" sldId="294"/>
            <ac:spMk id="3" creationId="{D82CBF1D-732A-5778-12B9-794DBFAF7547}"/>
          </ac:spMkLst>
        </pc:spChg>
        <pc:spChg chg="add">
          <ac:chgData name="Zita Draper" userId="b063123c-f51f-481b-b99c-f574606c9ace" providerId="ADAL" clId="{49CE84D1-AC0B-442E-86DA-1569870E6FDF}" dt="2024-04-12T10:45:59.367" v="219" actId="26606"/>
          <ac:spMkLst>
            <pc:docMk/>
            <pc:sldMk cId="3417956647" sldId="294"/>
            <ac:spMk id="9" creationId="{3FD711E9-7F79-40A9-8D9E-4AE293C154A5}"/>
          </ac:spMkLst>
        </pc:spChg>
        <pc:graphicFrameChg chg="add">
          <ac:chgData name="Zita Draper" userId="b063123c-f51f-481b-b99c-f574606c9ace" providerId="ADAL" clId="{49CE84D1-AC0B-442E-86DA-1569870E6FDF}" dt="2024-04-12T10:45:59.367" v="219" actId="26606"/>
          <ac:graphicFrameMkLst>
            <pc:docMk/>
            <pc:sldMk cId="3417956647" sldId="294"/>
            <ac:graphicFrameMk id="5" creationId="{CEBCDC49-0F6B-AAD4-DC61-8C315BD6234F}"/>
          </ac:graphicFrameMkLst>
        </pc:graphicFrameChg>
        <pc:picChg chg="del">
          <ac:chgData name="Zita Draper" userId="b063123c-f51f-481b-b99c-f574606c9ace" providerId="ADAL" clId="{49CE84D1-AC0B-442E-86DA-1569870E6FDF}" dt="2024-04-12T10:45:55.048" v="218" actId="478"/>
          <ac:picMkLst>
            <pc:docMk/>
            <pc:sldMk cId="3417956647" sldId="294"/>
            <ac:picMk id="4" creationId="{BFBF347E-6AB1-1103-3ABC-F8DEE1064940}"/>
          </ac:picMkLst>
        </pc:picChg>
        <pc:picChg chg="mod">
          <ac:chgData name="Zita Draper" userId="b063123c-f51f-481b-b99c-f574606c9ace" providerId="ADAL" clId="{49CE84D1-AC0B-442E-86DA-1569870E6FDF}" dt="2024-04-12T10:50:43.995" v="222" actId="14100"/>
          <ac:picMkLst>
            <pc:docMk/>
            <pc:sldMk cId="3417956647" sldId="294"/>
            <ac:picMk id="6" creationId="{E22235F7-9C95-E24B-982B-075DAF2258F7}"/>
          </ac:picMkLst>
        </pc:picChg>
      </pc:sldChg>
      <pc:sldChg chg="modSp del mod">
        <pc:chgData name="Zita Draper" userId="b063123c-f51f-481b-b99c-f574606c9ace" providerId="ADAL" clId="{49CE84D1-AC0B-442E-86DA-1569870E6FDF}" dt="2024-04-22T14:24:24.692" v="308" actId="2696"/>
        <pc:sldMkLst>
          <pc:docMk/>
          <pc:sldMk cId="2492598418" sldId="300"/>
        </pc:sldMkLst>
        <pc:spChg chg="mod">
          <ac:chgData name="Zita Draper" userId="b063123c-f51f-481b-b99c-f574606c9ace" providerId="ADAL" clId="{49CE84D1-AC0B-442E-86DA-1569870E6FDF}" dt="2024-04-22T14:24:18.736" v="307" actId="20577"/>
          <ac:spMkLst>
            <pc:docMk/>
            <pc:sldMk cId="2492598418" sldId="300"/>
            <ac:spMk id="3" creationId="{2CE6F734-CD03-6638-0FAA-709F21A0D6BE}"/>
          </ac:spMkLst>
        </pc:spChg>
        <pc:picChg chg="mod">
          <ac:chgData name="Zita Draper" userId="b063123c-f51f-481b-b99c-f574606c9ace" providerId="ADAL" clId="{49CE84D1-AC0B-442E-86DA-1569870E6FDF}" dt="2024-04-11T09:44:57.418" v="8" actId="14100"/>
          <ac:picMkLst>
            <pc:docMk/>
            <pc:sldMk cId="2492598418" sldId="300"/>
            <ac:picMk id="4" creationId="{87E29E72-6618-BE37-FD8E-A8B3252633B0}"/>
          </ac:picMkLst>
        </pc:picChg>
      </pc:sldChg>
      <pc:sldChg chg="modSp mod">
        <pc:chgData name="Zita Draper" userId="b063123c-f51f-481b-b99c-f574606c9ace" providerId="ADAL" clId="{49CE84D1-AC0B-442E-86DA-1569870E6FDF}" dt="2024-04-11T09:45:30.347" v="10" actId="14100"/>
        <pc:sldMkLst>
          <pc:docMk/>
          <pc:sldMk cId="2073291906" sldId="301"/>
        </pc:sldMkLst>
        <pc:picChg chg="mod">
          <ac:chgData name="Zita Draper" userId="b063123c-f51f-481b-b99c-f574606c9ace" providerId="ADAL" clId="{49CE84D1-AC0B-442E-86DA-1569870E6FDF}" dt="2024-04-11T09:45:30.347" v="10" actId="14100"/>
          <ac:picMkLst>
            <pc:docMk/>
            <pc:sldMk cId="2073291906" sldId="301"/>
            <ac:picMk id="3" creationId="{AEE07A99-807A-C557-0B38-E9C1AA880DFF}"/>
          </ac:picMkLst>
        </pc:picChg>
      </pc:sldChg>
      <pc:sldChg chg="modSp mod">
        <pc:chgData name="Zita Draper" userId="b063123c-f51f-481b-b99c-f574606c9ace" providerId="ADAL" clId="{49CE84D1-AC0B-442E-86DA-1569870E6FDF}" dt="2024-04-11T09:45:48.593" v="12" actId="14100"/>
        <pc:sldMkLst>
          <pc:docMk/>
          <pc:sldMk cId="2393832240" sldId="302"/>
        </pc:sldMkLst>
        <pc:picChg chg="mod">
          <ac:chgData name="Zita Draper" userId="b063123c-f51f-481b-b99c-f574606c9ace" providerId="ADAL" clId="{49CE84D1-AC0B-442E-86DA-1569870E6FDF}" dt="2024-04-11T09:45:48.593" v="12" actId="14100"/>
          <ac:picMkLst>
            <pc:docMk/>
            <pc:sldMk cId="2393832240" sldId="302"/>
            <ac:picMk id="2" creationId="{5A38C4A1-08E1-C946-934A-EBC3E79CCFC2}"/>
          </ac:picMkLst>
        </pc:picChg>
      </pc:sldChg>
      <pc:sldChg chg="modSp mod">
        <pc:chgData name="Zita Draper" userId="b063123c-f51f-481b-b99c-f574606c9ace" providerId="ADAL" clId="{49CE84D1-AC0B-442E-86DA-1569870E6FDF}" dt="2024-04-11T10:08:58.155" v="25" actId="1076"/>
        <pc:sldMkLst>
          <pc:docMk/>
          <pc:sldMk cId="3347244459" sldId="303"/>
        </pc:sldMkLst>
        <pc:picChg chg="mod">
          <ac:chgData name="Zita Draper" userId="b063123c-f51f-481b-b99c-f574606c9ace" providerId="ADAL" clId="{49CE84D1-AC0B-442E-86DA-1569870E6FDF}" dt="2024-04-11T10:08:30.894" v="24" actId="1076"/>
          <ac:picMkLst>
            <pc:docMk/>
            <pc:sldMk cId="3347244459" sldId="303"/>
            <ac:picMk id="3" creationId="{83213AB3-3734-7621-9EBA-69E636E84A46}"/>
          </ac:picMkLst>
        </pc:picChg>
        <pc:picChg chg="mod">
          <ac:chgData name="Zita Draper" userId="b063123c-f51f-481b-b99c-f574606c9ace" providerId="ADAL" clId="{49CE84D1-AC0B-442E-86DA-1569870E6FDF}" dt="2024-04-11T10:08:58.155" v="25" actId="1076"/>
          <ac:picMkLst>
            <pc:docMk/>
            <pc:sldMk cId="3347244459" sldId="303"/>
            <ac:picMk id="4" creationId="{DEF69621-4E3E-4245-760E-B30A1EA4F6EC}"/>
          </ac:picMkLst>
        </pc:picChg>
      </pc:sldChg>
      <pc:sldChg chg="modSp mod">
        <pc:chgData name="Zita Draper" userId="b063123c-f51f-481b-b99c-f574606c9ace" providerId="ADAL" clId="{49CE84D1-AC0B-442E-86DA-1569870E6FDF}" dt="2024-04-12T08:47:06.021" v="95" actId="14100"/>
        <pc:sldMkLst>
          <pc:docMk/>
          <pc:sldMk cId="3241676636" sldId="304"/>
        </pc:sldMkLst>
        <pc:graphicFrameChg chg="mod">
          <ac:chgData name="Zita Draper" userId="b063123c-f51f-481b-b99c-f574606c9ace" providerId="ADAL" clId="{49CE84D1-AC0B-442E-86DA-1569870E6FDF}" dt="2024-04-12T08:42:22.930" v="92" actId="20577"/>
          <ac:graphicFrameMkLst>
            <pc:docMk/>
            <pc:sldMk cId="3241676636" sldId="304"/>
            <ac:graphicFrameMk id="5" creationId="{155EE477-AD33-6ABD-DE56-8C20DA8868C2}"/>
          </ac:graphicFrameMkLst>
        </pc:graphicFrameChg>
        <pc:picChg chg="mod">
          <ac:chgData name="Zita Draper" userId="b063123c-f51f-481b-b99c-f574606c9ace" providerId="ADAL" clId="{49CE84D1-AC0B-442E-86DA-1569870E6FDF}" dt="2024-04-12T08:47:06.021" v="95" actId="14100"/>
          <ac:picMkLst>
            <pc:docMk/>
            <pc:sldMk cId="3241676636" sldId="304"/>
            <ac:picMk id="2" creationId="{FA0A1192-3DE7-B24F-385F-587A69C86648}"/>
          </ac:picMkLst>
        </pc:picChg>
      </pc:sldChg>
      <pc:sldChg chg="delSp modSp mod delAnim">
        <pc:chgData name="Zita Draper" userId="b063123c-f51f-481b-b99c-f574606c9ace" providerId="ADAL" clId="{49CE84D1-AC0B-442E-86DA-1569870E6FDF}" dt="2024-04-12T09:12:43.156" v="108" actId="14100"/>
        <pc:sldMkLst>
          <pc:docMk/>
          <pc:sldMk cId="4230521492" sldId="305"/>
        </pc:sldMkLst>
        <pc:picChg chg="mod">
          <ac:chgData name="Zita Draper" userId="b063123c-f51f-481b-b99c-f574606c9ace" providerId="ADAL" clId="{49CE84D1-AC0B-442E-86DA-1569870E6FDF}" dt="2024-04-12T08:58:25.948" v="97" actId="14100"/>
          <ac:picMkLst>
            <pc:docMk/>
            <pc:sldMk cId="4230521492" sldId="305"/>
            <ac:picMk id="2" creationId="{99B21796-4184-22EA-3938-36E00D927025}"/>
          </ac:picMkLst>
        </pc:picChg>
        <pc:picChg chg="del mod">
          <ac:chgData name="Zita Draper" userId="b063123c-f51f-481b-b99c-f574606c9ace" providerId="ADAL" clId="{49CE84D1-AC0B-442E-86DA-1569870E6FDF}" dt="2024-04-12T09:00:36.371" v="100" actId="478"/>
          <ac:picMkLst>
            <pc:docMk/>
            <pc:sldMk cId="4230521492" sldId="305"/>
            <ac:picMk id="3" creationId="{9ABE6924-1661-F3DD-6B42-9005E59E5257}"/>
          </ac:picMkLst>
        </pc:picChg>
        <pc:picChg chg="del mod">
          <ac:chgData name="Zita Draper" userId="b063123c-f51f-481b-b99c-f574606c9ace" providerId="ADAL" clId="{49CE84D1-AC0B-442E-86DA-1569870E6FDF}" dt="2024-04-12T09:01:13.426" v="102" actId="478"/>
          <ac:picMkLst>
            <pc:docMk/>
            <pc:sldMk cId="4230521492" sldId="305"/>
            <ac:picMk id="4" creationId="{CA8A9E18-2625-1543-6954-AFC72042E7BB}"/>
          </ac:picMkLst>
        </pc:picChg>
        <pc:picChg chg="mod">
          <ac:chgData name="Zita Draper" userId="b063123c-f51f-481b-b99c-f574606c9ace" providerId="ADAL" clId="{49CE84D1-AC0B-442E-86DA-1569870E6FDF}" dt="2024-04-12T09:11:19.484" v="105" actId="1076"/>
          <ac:picMkLst>
            <pc:docMk/>
            <pc:sldMk cId="4230521492" sldId="305"/>
            <ac:picMk id="6" creationId="{347656AA-0393-854D-7C62-491BB2383BA5}"/>
          </ac:picMkLst>
        </pc:picChg>
        <pc:picChg chg="del">
          <ac:chgData name="Zita Draper" userId="b063123c-f51f-481b-b99c-f574606c9ace" providerId="ADAL" clId="{49CE84D1-AC0B-442E-86DA-1569870E6FDF}" dt="2024-04-12T09:12:02.461" v="106" actId="478"/>
          <ac:picMkLst>
            <pc:docMk/>
            <pc:sldMk cId="4230521492" sldId="305"/>
            <ac:picMk id="7" creationId="{11CB4E3C-80F6-872D-74D2-CF15568BBDDB}"/>
          </ac:picMkLst>
        </pc:picChg>
        <pc:picChg chg="mod">
          <ac:chgData name="Zita Draper" userId="b063123c-f51f-481b-b99c-f574606c9ace" providerId="ADAL" clId="{49CE84D1-AC0B-442E-86DA-1569870E6FDF}" dt="2024-04-12T09:12:43.156" v="108" actId="14100"/>
          <ac:picMkLst>
            <pc:docMk/>
            <pc:sldMk cId="4230521492" sldId="305"/>
            <ac:picMk id="8" creationId="{BB4DA023-5334-375E-8937-91BA1CEE7673}"/>
          </ac:picMkLst>
        </pc:picChg>
      </pc:sldChg>
      <pc:sldChg chg="modSp mod">
        <pc:chgData name="Zita Draper" userId="b063123c-f51f-481b-b99c-f574606c9ace" providerId="ADAL" clId="{49CE84D1-AC0B-442E-86DA-1569870E6FDF}" dt="2024-04-12T09:38:12.999" v="118" actId="14100"/>
        <pc:sldMkLst>
          <pc:docMk/>
          <pc:sldMk cId="2368798806" sldId="306"/>
        </pc:sldMkLst>
        <pc:picChg chg="mod">
          <ac:chgData name="Zita Draper" userId="b063123c-f51f-481b-b99c-f574606c9ace" providerId="ADAL" clId="{49CE84D1-AC0B-442E-86DA-1569870E6FDF}" dt="2024-04-12T09:37:14.118" v="116" actId="14100"/>
          <ac:picMkLst>
            <pc:docMk/>
            <pc:sldMk cId="2368798806" sldId="306"/>
            <ac:picMk id="4" creationId="{0F190EEE-EF97-748A-FB60-1A2BCC004880}"/>
          </ac:picMkLst>
        </pc:picChg>
        <pc:picChg chg="mod">
          <ac:chgData name="Zita Draper" userId="b063123c-f51f-481b-b99c-f574606c9ace" providerId="ADAL" clId="{49CE84D1-AC0B-442E-86DA-1569870E6FDF}" dt="2024-04-12T09:38:12.999" v="118" actId="14100"/>
          <ac:picMkLst>
            <pc:docMk/>
            <pc:sldMk cId="2368798806" sldId="306"/>
            <ac:picMk id="6" creationId="{07F10333-CF23-3B4B-E746-9834ADB1CCE5}"/>
          </ac:picMkLst>
        </pc:picChg>
      </pc:sldChg>
      <pc:sldChg chg="delSp modSp mod delAnim">
        <pc:chgData name="Zita Draper" userId="b063123c-f51f-481b-b99c-f574606c9ace" providerId="ADAL" clId="{49CE84D1-AC0B-442E-86DA-1569870E6FDF}" dt="2024-04-12T11:51:02.479" v="278" actId="14100"/>
        <pc:sldMkLst>
          <pc:docMk/>
          <pc:sldMk cId="523483895" sldId="308"/>
        </pc:sldMkLst>
        <pc:spChg chg="mod">
          <ac:chgData name="Zita Draper" userId="b063123c-f51f-481b-b99c-f574606c9ace" providerId="ADAL" clId="{49CE84D1-AC0B-442E-86DA-1569870E6FDF}" dt="2024-04-12T09:48:09.816" v="121" actId="122"/>
          <ac:spMkLst>
            <pc:docMk/>
            <pc:sldMk cId="523483895" sldId="308"/>
            <ac:spMk id="2" creationId="{C8E1ADE8-347F-E623-ED7D-BC71BAFD5CE6}"/>
          </ac:spMkLst>
        </pc:spChg>
        <pc:picChg chg="del">
          <ac:chgData name="Zita Draper" userId="b063123c-f51f-481b-b99c-f574606c9ace" providerId="ADAL" clId="{49CE84D1-AC0B-442E-86DA-1569870E6FDF}" dt="2024-04-12T11:50:00.060" v="276" actId="478"/>
          <ac:picMkLst>
            <pc:docMk/>
            <pc:sldMk cId="523483895" sldId="308"/>
            <ac:picMk id="3" creationId="{CB569135-C4A4-8DF3-E45A-6CEF1FA0F2B2}"/>
          </ac:picMkLst>
        </pc:picChg>
        <pc:picChg chg="mod">
          <ac:chgData name="Zita Draper" userId="b063123c-f51f-481b-b99c-f574606c9ace" providerId="ADAL" clId="{49CE84D1-AC0B-442E-86DA-1569870E6FDF}" dt="2024-04-12T11:51:02.479" v="278" actId="14100"/>
          <ac:picMkLst>
            <pc:docMk/>
            <pc:sldMk cId="523483895" sldId="308"/>
            <ac:picMk id="4" creationId="{C95C3384-98E8-680F-4328-E79A49A8731E}"/>
          </ac:picMkLst>
        </pc:picChg>
      </pc:sldChg>
      <pc:sldChg chg="addSp delSp modSp new mod modClrScheme chgLayout">
        <pc:chgData name="Zita Draper" userId="b063123c-f51f-481b-b99c-f574606c9ace" providerId="ADAL" clId="{49CE84D1-AC0B-442E-86DA-1569870E6FDF}" dt="2024-04-12T09:53:46.460" v="157" actId="14100"/>
        <pc:sldMkLst>
          <pc:docMk/>
          <pc:sldMk cId="3117876009" sldId="309"/>
        </pc:sldMkLst>
        <pc:spChg chg="del mod ord">
          <ac:chgData name="Zita Draper" userId="b063123c-f51f-481b-b99c-f574606c9ace" providerId="ADAL" clId="{49CE84D1-AC0B-442E-86DA-1569870E6FDF}" dt="2024-04-12T09:48:41.084" v="123" actId="700"/>
          <ac:spMkLst>
            <pc:docMk/>
            <pc:sldMk cId="3117876009" sldId="309"/>
            <ac:spMk id="2" creationId="{86D015ED-7F14-63D8-48FF-70B66515E667}"/>
          </ac:spMkLst>
        </pc:spChg>
        <pc:spChg chg="del mod ord">
          <ac:chgData name="Zita Draper" userId="b063123c-f51f-481b-b99c-f574606c9ace" providerId="ADAL" clId="{49CE84D1-AC0B-442E-86DA-1569870E6FDF}" dt="2024-04-12T09:48:41.084" v="123" actId="700"/>
          <ac:spMkLst>
            <pc:docMk/>
            <pc:sldMk cId="3117876009" sldId="309"/>
            <ac:spMk id="3" creationId="{065A5623-C033-C0D7-7715-56E29884F346}"/>
          </ac:spMkLst>
        </pc:spChg>
        <pc:spChg chg="add mod ord">
          <ac:chgData name="Zita Draper" userId="b063123c-f51f-481b-b99c-f574606c9ace" providerId="ADAL" clId="{49CE84D1-AC0B-442E-86DA-1569870E6FDF}" dt="2024-04-12T09:48:58.678" v="154" actId="122"/>
          <ac:spMkLst>
            <pc:docMk/>
            <pc:sldMk cId="3117876009" sldId="309"/>
            <ac:spMk id="4" creationId="{6B93B77F-539C-8EA8-BACA-F256153D8D08}"/>
          </ac:spMkLst>
        </pc:spChg>
        <pc:spChg chg="add del mod ord">
          <ac:chgData name="Zita Draper" userId="b063123c-f51f-481b-b99c-f574606c9ace" providerId="ADAL" clId="{49CE84D1-AC0B-442E-86DA-1569870E6FDF}" dt="2024-04-12T09:49:01.668" v="155" actId="478"/>
          <ac:spMkLst>
            <pc:docMk/>
            <pc:sldMk cId="3117876009" sldId="309"/>
            <ac:spMk id="5" creationId="{030C303B-4684-E5B1-9403-3CAF61D6B99B}"/>
          </ac:spMkLst>
        </pc:spChg>
        <pc:picChg chg="mod">
          <ac:chgData name="Zita Draper" userId="b063123c-f51f-481b-b99c-f574606c9ace" providerId="ADAL" clId="{49CE84D1-AC0B-442E-86DA-1569870E6FDF}" dt="2024-04-12T09:53:46.460" v="157" actId="14100"/>
          <ac:picMkLst>
            <pc:docMk/>
            <pc:sldMk cId="3117876009" sldId="309"/>
            <ac:picMk id="6" creationId="{F354249A-57D3-29CB-D72C-40CFEB74CFD7}"/>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9.png"/><Relationship Id="rId7"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ata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5.png"/><Relationship Id="rId7" Type="http://schemas.openxmlformats.org/officeDocument/2006/relationships/image" Target="../media/image40.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6.svg"/></Relationships>
</file>

<file path=ppt/diagrams/_rels/data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43.svg"/></Relationships>
</file>

<file path=ppt/diagrams/_rels/data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45.svg"/></Relationships>
</file>

<file path=ppt/diagrams/_rels/data1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ata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ata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36.svg"/></Relationships>
</file>

<file path=ppt/diagrams/_rels/data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9.png"/><Relationship Id="rId7"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5.png"/><Relationship Id="rId7" Type="http://schemas.openxmlformats.org/officeDocument/2006/relationships/image" Target="../media/image40.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43.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45.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21.xml.rels><?xml version="1.0" encoding="UTF-8" standalone="yes"?>
<Relationships xmlns="http://schemas.openxmlformats.org/package/2006/relationships"><Relationship Id="rId1" Type="http://schemas.openxmlformats.org/officeDocument/2006/relationships/hyperlink" Target="https://www.legislation.gov.uk/ukpga/1977/50/schedule/2" TargetMode="External"/></Relationships>
</file>

<file path=ppt/diagrams/_rels/drawing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36.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663531-C3FB-4DF9-A66E-D977DA8B3DF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BD0B940C-0835-41A4-8930-3B22A084789B}">
      <dgm:prSet/>
      <dgm:spPr/>
      <dgm:t>
        <a:bodyPr/>
        <a:lstStyle/>
        <a:p>
          <a:r>
            <a:rPr lang="en-GB"/>
            <a:t>Aims and learning objectives </a:t>
          </a:r>
          <a:endParaRPr lang="en-US"/>
        </a:p>
      </dgm:t>
    </dgm:pt>
    <dgm:pt modelId="{66AC3B97-A759-4EBD-98D2-D2DD618E45DB}" type="parTrans" cxnId="{47B9CF51-E3BD-4042-BCFD-E4B0D1B8BFD5}">
      <dgm:prSet/>
      <dgm:spPr/>
      <dgm:t>
        <a:bodyPr/>
        <a:lstStyle/>
        <a:p>
          <a:endParaRPr lang="en-US"/>
        </a:p>
      </dgm:t>
    </dgm:pt>
    <dgm:pt modelId="{15593308-75D8-41AF-8646-FB26857FAA43}" type="sibTrans" cxnId="{47B9CF51-E3BD-4042-BCFD-E4B0D1B8BFD5}">
      <dgm:prSet/>
      <dgm:spPr/>
      <dgm:t>
        <a:bodyPr/>
        <a:lstStyle/>
        <a:p>
          <a:endParaRPr lang="en-US"/>
        </a:p>
      </dgm:t>
    </dgm:pt>
    <dgm:pt modelId="{A8E9009E-73D1-4AF5-BC97-0F204609103E}">
      <dgm:prSet/>
      <dgm:spPr/>
      <dgm:t>
        <a:bodyPr/>
        <a:lstStyle/>
        <a:p>
          <a:r>
            <a:rPr lang="en-GB"/>
            <a:t>Unfair terms </a:t>
          </a:r>
          <a:endParaRPr lang="en-US"/>
        </a:p>
      </dgm:t>
    </dgm:pt>
    <dgm:pt modelId="{C3E6485A-4981-45ED-9837-CF9B3B7CFFE4}" type="parTrans" cxnId="{07122FA0-A486-4E78-A897-0260E09EA87B}">
      <dgm:prSet/>
      <dgm:spPr/>
      <dgm:t>
        <a:bodyPr/>
        <a:lstStyle/>
        <a:p>
          <a:endParaRPr lang="en-US"/>
        </a:p>
      </dgm:t>
    </dgm:pt>
    <dgm:pt modelId="{C3B95358-F328-42B3-92BA-2690D1814BF5}" type="sibTrans" cxnId="{07122FA0-A486-4E78-A897-0260E09EA87B}">
      <dgm:prSet/>
      <dgm:spPr/>
      <dgm:t>
        <a:bodyPr/>
        <a:lstStyle/>
        <a:p>
          <a:endParaRPr lang="en-US"/>
        </a:p>
      </dgm:t>
    </dgm:pt>
    <dgm:pt modelId="{3D02D273-C259-4FF5-BED9-71EB86F9EE73}">
      <dgm:prSet/>
      <dgm:spPr/>
      <dgm:t>
        <a:bodyPr/>
        <a:lstStyle/>
        <a:p>
          <a:r>
            <a:rPr lang="en-GB" dirty="0"/>
            <a:t>Exclusion clauses. </a:t>
          </a:r>
          <a:endParaRPr lang="en-US" dirty="0"/>
        </a:p>
      </dgm:t>
    </dgm:pt>
    <dgm:pt modelId="{EE0ED7B8-621C-468B-939B-5FA0DF1EFF43}" type="parTrans" cxnId="{619A520B-41B6-4A40-9C75-973DF85CBE5B}">
      <dgm:prSet/>
      <dgm:spPr/>
      <dgm:t>
        <a:bodyPr/>
        <a:lstStyle/>
        <a:p>
          <a:endParaRPr lang="en-US"/>
        </a:p>
      </dgm:t>
    </dgm:pt>
    <dgm:pt modelId="{516C0167-D5E8-4651-9977-A9567E9B3208}" type="sibTrans" cxnId="{619A520B-41B6-4A40-9C75-973DF85CBE5B}">
      <dgm:prSet/>
      <dgm:spPr/>
      <dgm:t>
        <a:bodyPr/>
        <a:lstStyle/>
        <a:p>
          <a:endParaRPr lang="en-US"/>
        </a:p>
      </dgm:t>
    </dgm:pt>
    <dgm:pt modelId="{58992810-63B4-41F1-A556-3DFDD3087669}">
      <dgm:prSet/>
      <dgm:spPr/>
      <dgm:t>
        <a:bodyPr/>
        <a:lstStyle/>
        <a:p>
          <a:r>
            <a:rPr lang="en-US" dirty="0"/>
            <a:t>Vitiating factors</a:t>
          </a:r>
        </a:p>
      </dgm:t>
    </dgm:pt>
    <dgm:pt modelId="{7EDF2597-7184-4FD2-97D3-453B8EFC29A6}" type="parTrans" cxnId="{51A6E786-176F-43E5-81BA-5F8DF364A9BB}">
      <dgm:prSet/>
      <dgm:spPr/>
      <dgm:t>
        <a:bodyPr/>
        <a:lstStyle/>
        <a:p>
          <a:endParaRPr lang="en-US"/>
        </a:p>
      </dgm:t>
    </dgm:pt>
    <dgm:pt modelId="{4FAE8E61-9B14-475C-85F8-9B8486CBB528}" type="sibTrans" cxnId="{51A6E786-176F-43E5-81BA-5F8DF364A9BB}">
      <dgm:prSet/>
      <dgm:spPr/>
      <dgm:t>
        <a:bodyPr/>
        <a:lstStyle/>
        <a:p>
          <a:endParaRPr lang="en-US"/>
        </a:p>
      </dgm:t>
    </dgm:pt>
    <dgm:pt modelId="{D7AF6E61-27CA-4EEC-A9FF-DF56DA64DECE}">
      <dgm:prSet/>
      <dgm:spPr/>
      <dgm:t>
        <a:bodyPr/>
        <a:lstStyle/>
        <a:p>
          <a:r>
            <a:rPr lang="en-GB"/>
            <a:t>Summary </a:t>
          </a:r>
          <a:endParaRPr lang="en-US"/>
        </a:p>
      </dgm:t>
    </dgm:pt>
    <dgm:pt modelId="{EF8A489F-2306-4D50-A2E9-70C4B53AA123}" type="parTrans" cxnId="{C962DC95-7991-46C8-9F9D-F2413158AE2F}">
      <dgm:prSet/>
      <dgm:spPr/>
      <dgm:t>
        <a:bodyPr/>
        <a:lstStyle/>
        <a:p>
          <a:endParaRPr lang="en-US"/>
        </a:p>
      </dgm:t>
    </dgm:pt>
    <dgm:pt modelId="{D0520A4D-5742-4E69-B29A-90CFCA754591}" type="sibTrans" cxnId="{C962DC95-7991-46C8-9F9D-F2413158AE2F}">
      <dgm:prSet/>
      <dgm:spPr/>
      <dgm:t>
        <a:bodyPr/>
        <a:lstStyle/>
        <a:p>
          <a:endParaRPr lang="en-US"/>
        </a:p>
      </dgm:t>
    </dgm:pt>
    <dgm:pt modelId="{A831693F-60E0-4438-B64F-DA636959F285}">
      <dgm:prSet/>
      <dgm:spPr/>
      <dgm:t>
        <a:bodyPr/>
        <a:lstStyle/>
        <a:p>
          <a:r>
            <a:rPr lang="en-GB"/>
            <a:t>Thank you, any questions?</a:t>
          </a:r>
          <a:endParaRPr lang="en-US"/>
        </a:p>
      </dgm:t>
    </dgm:pt>
    <dgm:pt modelId="{D4F6295B-63C1-491F-99B5-3C7D92BE82E5}" type="parTrans" cxnId="{8FB3107F-3520-4A77-B7D7-6370EEE03D2B}">
      <dgm:prSet/>
      <dgm:spPr/>
      <dgm:t>
        <a:bodyPr/>
        <a:lstStyle/>
        <a:p>
          <a:endParaRPr lang="en-US"/>
        </a:p>
      </dgm:t>
    </dgm:pt>
    <dgm:pt modelId="{1B6A9A92-9146-4D2F-A2AF-E62A7722B5FD}" type="sibTrans" cxnId="{8FB3107F-3520-4A77-B7D7-6370EEE03D2B}">
      <dgm:prSet/>
      <dgm:spPr/>
      <dgm:t>
        <a:bodyPr/>
        <a:lstStyle/>
        <a:p>
          <a:endParaRPr lang="en-US"/>
        </a:p>
      </dgm:t>
    </dgm:pt>
    <dgm:pt modelId="{E7CDC42D-AD9E-4598-9229-277E7D19CE1F}" type="pres">
      <dgm:prSet presAssocID="{1B663531-C3FB-4DF9-A66E-D977DA8B3DF7}" presName="Name0" presStyleCnt="0">
        <dgm:presLayoutVars>
          <dgm:dir/>
          <dgm:resizeHandles val="exact"/>
        </dgm:presLayoutVars>
      </dgm:prSet>
      <dgm:spPr/>
    </dgm:pt>
    <dgm:pt modelId="{72BD9C69-C5BF-4297-BDB5-4F8400BCF9E2}" type="pres">
      <dgm:prSet presAssocID="{BD0B940C-0835-41A4-8930-3B22A084789B}" presName="node" presStyleLbl="node1" presStyleIdx="0" presStyleCnt="6">
        <dgm:presLayoutVars>
          <dgm:bulletEnabled val="1"/>
        </dgm:presLayoutVars>
      </dgm:prSet>
      <dgm:spPr/>
    </dgm:pt>
    <dgm:pt modelId="{6CA65A95-84A9-4BDA-B944-E80FA2E0A275}" type="pres">
      <dgm:prSet presAssocID="{15593308-75D8-41AF-8646-FB26857FAA43}" presName="sibTrans" presStyleLbl="sibTrans1D1" presStyleIdx="0" presStyleCnt="5"/>
      <dgm:spPr/>
    </dgm:pt>
    <dgm:pt modelId="{5FCE47F3-D179-4284-9CB0-EDC944CA81FF}" type="pres">
      <dgm:prSet presAssocID="{15593308-75D8-41AF-8646-FB26857FAA43}" presName="connectorText" presStyleLbl="sibTrans1D1" presStyleIdx="0" presStyleCnt="5"/>
      <dgm:spPr/>
    </dgm:pt>
    <dgm:pt modelId="{2A4754AC-7345-4275-AC8B-04C5597D89D2}" type="pres">
      <dgm:prSet presAssocID="{A8E9009E-73D1-4AF5-BC97-0F204609103E}" presName="node" presStyleLbl="node1" presStyleIdx="1" presStyleCnt="6">
        <dgm:presLayoutVars>
          <dgm:bulletEnabled val="1"/>
        </dgm:presLayoutVars>
      </dgm:prSet>
      <dgm:spPr/>
    </dgm:pt>
    <dgm:pt modelId="{F8BE80B6-2D28-47BC-B97D-D727DF110632}" type="pres">
      <dgm:prSet presAssocID="{C3B95358-F328-42B3-92BA-2690D1814BF5}" presName="sibTrans" presStyleLbl="sibTrans1D1" presStyleIdx="1" presStyleCnt="5"/>
      <dgm:spPr/>
    </dgm:pt>
    <dgm:pt modelId="{39927AE4-488A-43AC-A431-781AA314777E}" type="pres">
      <dgm:prSet presAssocID="{C3B95358-F328-42B3-92BA-2690D1814BF5}" presName="connectorText" presStyleLbl="sibTrans1D1" presStyleIdx="1" presStyleCnt="5"/>
      <dgm:spPr/>
    </dgm:pt>
    <dgm:pt modelId="{C009EDF3-4D47-4A10-8F51-07BDF321FCF1}" type="pres">
      <dgm:prSet presAssocID="{3D02D273-C259-4FF5-BED9-71EB86F9EE73}" presName="node" presStyleLbl="node1" presStyleIdx="2" presStyleCnt="6">
        <dgm:presLayoutVars>
          <dgm:bulletEnabled val="1"/>
        </dgm:presLayoutVars>
      </dgm:prSet>
      <dgm:spPr/>
    </dgm:pt>
    <dgm:pt modelId="{D2654C5D-7AF4-4AE8-94E2-88816F3B9207}" type="pres">
      <dgm:prSet presAssocID="{516C0167-D5E8-4651-9977-A9567E9B3208}" presName="sibTrans" presStyleLbl="sibTrans1D1" presStyleIdx="2" presStyleCnt="5"/>
      <dgm:spPr/>
    </dgm:pt>
    <dgm:pt modelId="{BB8665F1-F555-4DB6-8E00-81CB4FE60DD0}" type="pres">
      <dgm:prSet presAssocID="{516C0167-D5E8-4651-9977-A9567E9B3208}" presName="connectorText" presStyleLbl="sibTrans1D1" presStyleIdx="2" presStyleCnt="5"/>
      <dgm:spPr/>
    </dgm:pt>
    <dgm:pt modelId="{FDF3D185-1126-47BC-86C4-01D78A2BA08D}" type="pres">
      <dgm:prSet presAssocID="{58992810-63B4-41F1-A556-3DFDD3087669}" presName="node" presStyleLbl="node1" presStyleIdx="3" presStyleCnt="6">
        <dgm:presLayoutVars>
          <dgm:bulletEnabled val="1"/>
        </dgm:presLayoutVars>
      </dgm:prSet>
      <dgm:spPr/>
    </dgm:pt>
    <dgm:pt modelId="{86A5988D-204D-4842-8438-4786D6EA2426}" type="pres">
      <dgm:prSet presAssocID="{4FAE8E61-9B14-475C-85F8-9B8486CBB528}" presName="sibTrans" presStyleLbl="sibTrans1D1" presStyleIdx="3" presStyleCnt="5"/>
      <dgm:spPr/>
    </dgm:pt>
    <dgm:pt modelId="{6BC36677-BA2B-4598-A30B-883B6676EB77}" type="pres">
      <dgm:prSet presAssocID="{4FAE8E61-9B14-475C-85F8-9B8486CBB528}" presName="connectorText" presStyleLbl="sibTrans1D1" presStyleIdx="3" presStyleCnt="5"/>
      <dgm:spPr/>
    </dgm:pt>
    <dgm:pt modelId="{312C37E1-983B-4EA2-895D-B85193B95549}" type="pres">
      <dgm:prSet presAssocID="{D7AF6E61-27CA-4EEC-A9FF-DF56DA64DECE}" presName="node" presStyleLbl="node1" presStyleIdx="4" presStyleCnt="6">
        <dgm:presLayoutVars>
          <dgm:bulletEnabled val="1"/>
        </dgm:presLayoutVars>
      </dgm:prSet>
      <dgm:spPr/>
    </dgm:pt>
    <dgm:pt modelId="{87D5BFA3-35EA-45D4-BD7D-CCE0C62E8AA1}" type="pres">
      <dgm:prSet presAssocID="{D0520A4D-5742-4E69-B29A-90CFCA754591}" presName="sibTrans" presStyleLbl="sibTrans1D1" presStyleIdx="4" presStyleCnt="5"/>
      <dgm:spPr/>
    </dgm:pt>
    <dgm:pt modelId="{DB5A074E-99D4-4323-892A-F6528E3D444E}" type="pres">
      <dgm:prSet presAssocID="{D0520A4D-5742-4E69-B29A-90CFCA754591}" presName="connectorText" presStyleLbl="sibTrans1D1" presStyleIdx="4" presStyleCnt="5"/>
      <dgm:spPr/>
    </dgm:pt>
    <dgm:pt modelId="{9B349503-43CF-45A0-8D09-0F9E033E0F36}" type="pres">
      <dgm:prSet presAssocID="{A831693F-60E0-4438-B64F-DA636959F285}" presName="node" presStyleLbl="node1" presStyleIdx="5" presStyleCnt="6">
        <dgm:presLayoutVars>
          <dgm:bulletEnabled val="1"/>
        </dgm:presLayoutVars>
      </dgm:prSet>
      <dgm:spPr/>
    </dgm:pt>
  </dgm:ptLst>
  <dgm:cxnLst>
    <dgm:cxn modelId="{619A520B-41B6-4A40-9C75-973DF85CBE5B}" srcId="{1B663531-C3FB-4DF9-A66E-D977DA8B3DF7}" destId="{3D02D273-C259-4FF5-BED9-71EB86F9EE73}" srcOrd="2" destOrd="0" parTransId="{EE0ED7B8-621C-468B-939B-5FA0DF1EFF43}" sibTransId="{516C0167-D5E8-4651-9977-A9567E9B3208}"/>
    <dgm:cxn modelId="{47B9CF51-E3BD-4042-BCFD-E4B0D1B8BFD5}" srcId="{1B663531-C3FB-4DF9-A66E-D977DA8B3DF7}" destId="{BD0B940C-0835-41A4-8930-3B22A084789B}" srcOrd="0" destOrd="0" parTransId="{66AC3B97-A759-4EBD-98D2-D2DD618E45DB}" sibTransId="{15593308-75D8-41AF-8646-FB26857FAA43}"/>
    <dgm:cxn modelId="{C09EF152-3DBA-49CD-9978-8B283068A87F}" type="presOf" srcId="{A8E9009E-73D1-4AF5-BC97-0F204609103E}" destId="{2A4754AC-7345-4275-AC8B-04C5597D89D2}" srcOrd="0" destOrd="0" presId="urn:microsoft.com/office/officeart/2016/7/layout/RepeatingBendingProcessNew"/>
    <dgm:cxn modelId="{A9FC3459-DEB0-4EE6-B791-ACD7B57216B9}" type="presOf" srcId="{BD0B940C-0835-41A4-8930-3B22A084789B}" destId="{72BD9C69-C5BF-4297-BDB5-4F8400BCF9E2}" srcOrd="0" destOrd="0" presId="urn:microsoft.com/office/officeart/2016/7/layout/RepeatingBendingProcessNew"/>
    <dgm:cxn modelId="{8FB3107F-3520-4A77-B7D7-6370EEE03D2B}" srcId="{1B663531-C3FB-4DF9-A66E-D977DA8B3DF7}" destId="{A831693F-60E0-4438-B64F-DA636959F285}" srcOrd="5" destOrd="0" parTransId="{D4F6295B-63C1-491F-99B5-3C7D92BE82E5}" sibTransId="{1B6A9A92-9146-4D2F-A2AF-E62A7722B5FD}"/>
    <dgm:cxn modelId="{777AE780-E3CD-4B92-AC0E-529B6C6E82FB}" type="presOf" srcId="{D0520A4D-5742-4E69-B29A-90CFCA754591}" destId="{DB5A074E-99D4-4323-892A-F6528E3D444E}" srcOrd="1" destOrd="0" presId="urn:microsoft.com/office/officeart/2016/7/layout/RepeatingBendingProcessNew"/>
    <dgm:cxn modelId="{3F209C85-7AC0-4DDE-BB7C-BFE2F4599493}" type="presOf" srcId="{A831693F-60E0-4438-B64F-DA636959F285}" destId="{9B349503-43CF-45A0-8D09-0F9E033E0F36}" srcOrd="0" destOrd="0" presId="urn:microsoft.com/office/officeart/2016/7/layout/RepeatingBendingProcessNew"/>
    <dgm:cxn modelId="{51B8B786-3E8A-4783-A2A1-9CA55922A0D6}" type="presOf" srcId="{516C0167-D5E8-4651-9977-A9567E9B3208}" destId="{BB8665F1-F555-4DB6-8E00-81CB4FE60DD0}" srcOrd="1" destOrd="0" presId="urn:microsoft.com/office/officeart/2016/7/layout/RepeatingBendingProcessNew"/>
    <dgm:cxn modelId="{51A6E786-176F-43E5-81BA-5F8DF364A9BB}" srcId="{1B663531-C3FB-4DF9-A66E-D977DA8B3DF7}" destId="{58992810-63B4-41F1-A556-3DFDD3087669}" srcOrd="3" destOrd="0" parTransId="{7EDF2597-7184-4FD2-97D3-453B8EFC29A6}" sibTransId="{4FAE8E61-9B14-475C-85F8-9B8486CBB528}"/>
    <dgm:cxn modelId="{29F3338A-05B7-4063-A835-F0C24C721767}" type="presOf" srcId="{58992810-63B4-41F1-A556-3DFDD3087669}" destId="{FDF3D185-1126-47BC-86C4-01D78A2BA08D}" srcOrd="0" destOrd="0" presId="urn:microsoft.com/office/officeart/2016/7/layout/RepeatingBendingProcessNew"/>
    <dgm:cxn modelId="{5266EE8F-DA12-4F43-9913-49C0C27F3DC9}" type="presOf" srcId="{4FAE8E61-9B14-475C-85F8-9B8486CBB528}" destId="{86A5988D-204D-4842-8438-4786D6EA2426}" srcOrd="0" destOrd="0" presId="urn:microsoft.com/office/officeart/2016/7/layout/RepeatingBendingProcessNew"/>
    <dgm:cxn modelId="{23CBB592-4BB5-48C2-868E-C10BEFE1B380}" type="presOf" srcId="{3D02D273-C259-4FF5-BED9-71EB86F9EE73}" destId="{C009EDF3-4D47-4A10-8F51-07BDF321FCF1}" srcOrd="0" destOrd="0" presId="urn:microsoft.com/office/officeart/2016/7/layout/RepeatingBendingProcessNew"/>
    <dgm:cxn modelId="{C962DC95-7991-46C8-9F9D-F2413158AE2F}" srcId="{1B663531-C3FB-4DF9-A66E-D977DA8B3DF7}" destId="{D7AF6E61-27CA-4EEC-A9FF-DF56DA64DECE}" srcOrd="4" destOrd="0" parTransId="{EF8A489F-2306-4D50-A2E9-70C4B53AA123}" sibTransId="{D0520A4D-5742-4E69-B29A-90CFCA754591}"/>
    <dgm:cxn modelId="{2F9F369D-CF89-4C60-8A29-09477A442427}" type="presOf" srcId="{4FAE8E61-9B14-475C-85F8-9B8486CBB528}" destId="{6BC36677-BA2B-4598-A30B-883B6676EB77}" srcOrd="1" destOrd="0" presId="urn:microsoft.com/office/officeart/2016/7/layout/RepeatingBendingProcessNew"/>
    <dgm:cxn modelId="{07122FA0-A486-4E78-A897-0260E09EA87B}" srcId="{1B663531-C3FB-4DF9-A66E-D977DA8B3DF7}" destId="{A8E9009E-73D1-4AF5-BC97-0F204609103E}" srcOrd="1" destOrd="0" parTransId="{C3E6485A-4981-45ED-9837-CF9B3B7CFFE4}" sibTransId="{C3B95358-F328-42B3-92BA-2690D1814BF5}"/>
    <dgm:cxn modelId="{2765D7AC-C3B1-4227-B9F9-B17C8D80C430}" type="presOf" srcId="{15593308-75D8-41AF-8646-FB26857FAA43}" destId="{5FCE47F3-D179-4284-9CB0-EDC944CA81FF}" srcOrd="1" destOrd="0" presId="urn:microsoft.com/office/officeart/2016/7/layout/RepeatingBendingProcessNew"/>
    <dgm:cxn modelId="{5A3F7ECD-1CA2-44F1-A38F-72B7A07AD1B6}" type="presOf" srcId="{D7AF6E61-27CA-4EEC-A9FF-DF56DA64DECE}" destId="{312C37E1-983B-4EA2-895D-B85193B95549}" srcOrd="0" destOrd="0" presId="urn:microsoft.com/office/officeart/2016/7/layout/RepeatingBendingProcessNew"/>
    <dgm:cxn modelId="{F61806CE-8982-407A-A14A-CB4E665CB6C2}" type="presOf" srcId="{D0520A4D-5742-4E69-B29A-90CFCA754591}" destId="{87D5BFA3-35EA-45D4-BD7D-CCE0C62E8AA1}" srcOrd="0" destOrd="0" presId="urn:microsoft.com/office/officeart/2016/7/layout/RepeatingBendingProcessNew"/>
    <dgm:cxn modelId="{7BAD23D9-787D-46F6-AA36-368A866B9A3C}" type="presOf" srcId="{15593308-75D8-41AF-8646-FB26857FAA43}" destId="{6CA65A95-84A9-4BDA-B944-E80FA2E0A275}" srcOrd="0" destOrd="0" presId="urn:microsoft.com/office/officeart/2016/7/layout/RepeatingBendingProcessNew"/>
    <dgm:cxn modelId="{45C264E1-CDF6-4FA9-9B2A-2A31472419B0}" type="presOf" srcId="{516C0167-D5E8-4651-9977-A9567E9B3208}" destId="{D2654C5D-7AF4-4AE8-94E2-88816F3B9207}" srcOrd="0" destOrd="0" presId="urn:microsoft.com/office/officeart/2016/7/layout/RepeatingBendingProcessNew"/>
    <dgm:cxn modelId="{33A164F7-9066-4E19-94DB-3911C7309ED9}" type="presOf" srcId="{1B663531-C3FB-4DF9-A66E-D977DA8B3DF7}" destId="{E7CDC42D-AD9E-4598-9229-277E7D19CE1F}" srcOrd="0" destOrd="0" presId="urn:microsoft.com/office/officeart/2016/7/layout/RepeatingBendingProcessNew"/>
    <dgm:cxn modelId="{671731FE-7800-48DD-B8CE-060ACD86916B}" type="presOf" srcId="{C3B95358-F328-42B3-92BA-2690D1814BF5}" destId="{F8BE80B6-2D28-47BC-B97D-D727DF110632}" srcOrd="0" destOrd="0" presId="urn:microsoft.com/office/officeart/2016/7/layout/RepeatingBendingProcessNew"/>
    <dgm:cxn modelId="{5B4741FF-E303-4B16-9F19-2D910D74E45A}" type="presOf" srcId="{C3B95358-F328-42B3-92BA-2690D1814BF5}" destId="{39927AE4-488A-43AC-A431-781AA314777E}" srcOrd="1" destOrd="0" presId="urn:microsoft.com/office/officeart/2016/7/layout/RepeatingBendingProcessNew"/>
    <dgm:cxn modelId="{E97CDCD4-B5D8-4EF4-A590-E329BAC072AA}" type="presParOf" srcId="{E7CDC42D-AD9E-4598-9229-277E7D19CE1F}" destId="{72BD9C69-C5BF-4297-BDB5-4F8400BCF9E2}" srcOrd="0" destOrd="0" presId="urn:microsoft.com/office/officeart/2016/7/layout/RepeatingBendingProcessNew"/>
    <dgm:cxn modelId="{A59DE207-D1E0-482A-9FDC-E55FE2561028}" type="presParOf" srcId="{E7CDC42D-AD9E-4598-9229-277E7D19CE1F}" destId="{6CA65A95-84A9-4BDA-B944-E80FA2E0A275}" srcOrd="1" destOrd="0" presId="urn:microsoft.com/office/officeart/2016/7/layout/RepeatingBendingProcessNew"/>
    <dgm:cxn modelId="{3A128BCF-E770-4CA0-B3B3-BA6E3101357B}" type="presParOf" srcId="{6CA65A95-84A9-4BDA-B944-E80FA2E0A275}" destId="{5FCE47F3-D179-4284-9CB0-EDC944CA81FF}" srcOrd="0" destOrd="0" presId="urn:microsoft.com/office/officeart/2016/7/layout/RepeatingBendingProcessNew"/>
    <dgm:cxn modelId="{3FB8DB78-483F-4EEA-9D9E-3BD01BAFA12B}" type="presParOf" srcId="{E7CDC42D-AD9E-4598-9229-277E7D19CE1F}" destId="{2A4754AC-7345-4275-AC8B-04C5597D89D2}" srcOrd="2" destOrd="0" presId="urn:microsoft.com/office/officeart/2016/7/layout/RepeatingBendingProcessNew"/>
    <dgm:cxn modelId="{9518C7A5-0653-465A-A025-46EE3DBA5610}" type="presParOf" srcId="{E7CDC42D-AD9E-4598-9229-277E7D19CE1F}" destId="{F8BE80B6-2D28-47BC-B97D-D727DF110632}" srcOrd="3" destOrd="0" presId="urn:microsoft.com/office/officeart/2016/7/layout/RepeatingBendingProcessNew"/>
    <dgm:cxn modelId="{F3BEB2E1-6A60-4038-94C6-558FB72C2C25}" type="presParOf" srcId="{F8BE80B6-2D28-47BC-B97D-D727DF110632}" destId="{39927AE4-488A-43AC-A431-781AA314777E}" srcOrd="0" destOrd="0" presId="urn:microsoft.com/office/officeart/2016/7/layout/RepeatingBendingProcessNew"/>
    <dgm:cxn modelId="{632A65AC-702E-473F-9D29-32020D96F0E3}" type="presParOf" srcId="{E7CDC42D-AD9E-4598-9229-277E7D19CE1F}" destId="{C009EDF3-4D47-4A10-8F51-07BDF321FCF1}" srcOrd="4" destOrd="0" presId="urn:microsoft.com/office/officeart/2016/7/layout/RepeatingBendingProcessNew"/>
    <dgm:cxn modelId="{66506CD7-2069-49DA-806B-F607A4B052A9}" type="presParOf" srcId="{E7CDC42D-AD9E-4598-9229-277E7D19CE1F}" destId="{D2654C5D-7AF4-4AE8-94E2-88816F3B9207}" srcOrd="5" destOrd="0" presId="urn:microsoft.com/office/officeart/2016/7/layout/RepeatingBendingProcessNew"/>
    <dgm:cxn modelId="{5907EDD1-F6C2-4669-9A45-E1BBE884225D}" type="presParOf" srcId="{D2654C5D-7AF4-4AE8-94E2-88816F3B9207}" destId="{BB8665F1-F555-4DB6-8E00-81CB4FE60DD0}" srcOrd="0" destOrd="0" presId="urn:microsoft.com/office/officeart/2016/7/layout/RepeatingBendingProcessNew"/>
    <dgm:cxn modelId="{7333C74A-3C9D-492F-A464-2F288B29C22B}" type="presParOf" srcId="{E7CDC42D-AD9E-4598-9229-277E7D19CE1F}" destId="{FDF3D185-1126-47BC-86C4-01D78A2BA08D}" srcOrd="6" destOrd="0" presId="urn:microsoft.com/office/officeart/2016/7/layout/RepeatingBendingProcessNew"/>
    <dgm:cxn modelId="{5862511B-D145-4EF0-A987-A335F6E346C0}" type="presParOf" srcId="{E7CDC42D-AD9E-4598-9229-277E7D19CE1F}" destId="{86A5988D-204D-4842-8438-4786D6EA2426}" srcOrd="7" destOrd="0" presId="urn:microsoft.com/office/officeart/2016/7/layout/RepeatingBendingProcessNew"/>
    <dgm:cxn modelId="{A2D232E8-481C-4443-9E67-25BB62BB937B}" type="presParOf" srcId="{86A5988D-204D-4842-8438-4786D6EA2426}" destId="{6BC36677-BA2B-4598-A30B-883B6676EB77}" srcOrd="0" destOrd="0" presId="urn:microsoft.com/office/officeart/2016/7/layout/RepeatingBendingProcessNew"/>
    <dgm:cxn modelId="{80F06BCA-FADA-4460-A200-8684825CAA53}" type="presParOf" srcId="{E7CDC42D-AD9E-4598-9229-277E7D19CE1F}" destId="{312C37E1-983B-4EA2-895D-B85193B95549}" srcOrd="8" destOrd="0" presId="urn:microsoft.com/office/officeart/2016/7/layout/RepeatingBendingProcessNew"/>
    <dgm:cxn modelId="{011B24C4-9C29-4F00-B30C-A1F278D99905}" type="presParOf" srcId="{E7CDC42D-AD9E-4598-9229-277E7D19CE1F}" destId="{87D5BFA3-35EA-45D4-BD7D-CCE0C62E8AA1}" srcOrd="9" destOrd="0" presId="urn:microsoft.com/office/officeart/2016/7/layout/RepeatingBendingProcessNew"/>
    <dgm:cxn modelId="{8113EE4F-8AD0-4D46-8C75-406451D5DCE1}" type="presParOf" srcId="{87D5BFA3-35EA-45D4-BD7D-CCE0C62E8AA1}" destId="{DB5A074E-99D4-4323-892A-F6528E3D444E}" srcOrd="0" destOrd="0" presId="urn:microsoft.com/office/officeart/2016/7/layout/RepeatingBendingProcessNew"/>
    <dgm:cxn modelId="{65474245-B67D-4964-A532-528FDA46D2AF}" type="presParOf" srcId="{E7CDC42D-AD9E-4598-9229-277E7D19CE1F}" destId="{9B349503-43CF-45A0-8D09-0F9E033E0F36}"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5B7ACB-95F9-4F75-83EB-C621EAD8E0A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2CA1C31-F9C9-4332-8CCC-273E8560FD67}">
      <dgm:prSet/>
      <dgm:spPr/>
      <dgm:t>
        <a:bodyPr/>
        <a:lstStyle/>
        <a:p>
          <a:pPr>
            <a:lnSpc>
              <a:spcPct val="100000"/>
            </a:lnSpc>
          </a:pPr>
          <a:r>
            <a:rPr lang="en-GB" dirty="0"/>
            <a:t>The aim of today’s session is to discuss unfair terms, exclusion clauses and vitiating factors.</a:t>
          </a:r>
          <a:endParaRPr lang="en-US" dirty="0"/>
        </a:p>
      </dgm:t>
    </dgm:pt>
    <dgm:pt modelId="{BF4DA5C0-C26A-4ADC-8733-AB7F4138A85E}" type="parTrans" cxnId="{1B6DF235-6AF8-4B7B-8197-CFE80245ECE0}">
      <dgm:prSet/>
      <dgm:spPr/>
      <dgm:t>
        <a:bodyPr/>
        <a:lstStyle/>
        <a:p>
          <a:endParaRPr lang="en-US"/>
        </a:p>
      </dgm:t>
    </dgm:pt>
    <dgm:pt modelId="{609A00B8-D07A-46D2-9E3D-113747FE864F}" type="sibTrans" cxnId="{1B6DF235-6AF8-4B7B-8197-CFE80245ECE0}">
      <dgm:prSet/>
      <dgm:spPr/>
      <dgm:t>
        <a:bodyPr/>
        <a:lstStyle/>
        <a:p>
          <a:endParaRPr lang="en-US"/>
        </a:p>
      </dgm:t>
    </dgm:pt>
    <dgm:pt modelId="{D6751CC3-62DE-4DC6-8C62-B7CFC559A06C}">
      <dgm:prSet/>
      <dgm:spPr/>
      <dgm:t>
        <a:bodyPr/>
        <a:lstStyle/>
        <a:p>
          <a:pPr>
            <a:lnSpc>
              <a:spcPct val="100000"/>
            </a:lnSpc>
          </a:pPr>
          <a:r>
            <a:rPr lang="en-GB" dirty="0"/>
            <a:t>By the end of today’s students should be able to demonstrate their understanding of all of the above.</a:t>
          </a:r>
          <a:endParaRPr lang="en-US" dirty="0"/>
        </a:p>
      </dgm:t>
    </dgm:pt>
    <dgm:pt modelId="{882BA3B0-8D67-4316-8D1D-DA3BD02F50C6}" type="parTrans" cxnId="{13213C5E-448E-4DFC-83C8-726308667495}">
      <dgm:prSet/>
      <dgm:spPr/>
      <dgm:t>
        <a:bodyPr/>
        <a:lstStyle/>
        <a:p>
          <a:endParaRPr lang="en-US"/>
        </a:p>
      </dgm:t>
    </dgm:pt>
    <dgm:pt modelId="{E7FECDD1-B845-4B0A-84B1-A486AD7C507A}" type="sibTrans" cxnId="{13213C5E-448E-4DFC-83C8-726308667495}">
      <dgm:prSet/>
      <dgm:spPr/>
      <dgm:t>
        <a:bodyPr/>
        <a:lstStyle/>
        <a:p>
          <a:endParaRPr lang="en-US"/>
        </a:p>
      </dgm:t>
    </dgm:pt>
    <dgm:pt modelId="{4C977000-3E8E-48C5-A951-F57EC4AA0A3E}" type="pres">
      <dgm:prSet presAssocID="{435B7ACB-95F9-4F75-83EB-C621EAD8E0A5}" presName="root" presStyleCnt="0">
        <dgm:presLayoutVars>
          <dgm:dir/>
          <dgm:resizeHandles val="exact"/>
        </dgm:presLayoutVars>
      </dgm:prSet>
      <dgm:spPr/>
    </dgm:pt>
    <dgm:pt modelId="{3F116ABC-A2C6-431A-8D86-6C034F1DA759}" type="pres">
      <dgm:prSet presAssocID="{E2CA1C31-F9C9-4332-8CCC-273E8560FD67}" presName="compNode" presStyleCnt="0"/>
      <dgm:spPr/>
    </dgm:pt>
    <dgm:pt modelId="{DE20E2E8-E03F-40FE-AB09-1523276227C0}" type="pres">
      <dgm:prSet presAssocID="{E2CA1C31-F9C9-4332-8CCC-273E8560FD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C5C98E96-2ECC-410F-8CFF-500DCC4CE834}" type="pres">
      <dgm:prSet presAssocID="{E2CA1C31-F9C9-4332-8CCC-273E8560FD67}" presName="spaceRect" presStyleCnt="0"/>
      <dgm:spPr/>
    </dgm:pt>
    <dgm:pt modelId="{2BE99643-97B6-4C42-B5B2-981121ADBB0D}" type="pres">
      <dgm:prSet presAssocID="{E2CA1C31-F9C9-4332-8CCC-273E8560FD67}" presName="textRect" presStyleLbl="revTx" presStyleIdx="0" presStyleCnt="2">
        <dgm:presLayoutVars>
          <dgm:chMax val="1"/>
          <dgm:chPref val="1"/>
        </dgm:presLayoutVars>
      </dgm:prSet>
      <dgm:spPr/>
    </dgm:pt>
    <dgm:pt modelId="{3BE6EDB4-7A8A-4B8B-A358-78454F7F2576}" type="pres">
      <dgm:prSet presAssocID="{609A00B8-D07A-46D2-9E3D-113747FE864F}" presName="sibTrans" presStyleCnt="0"/>
      <dgm:spPr/>
    </dgm:pt>
    <dgm:pt modelId="{D324DD81-0833-433D-A360-78F0A962AD7A}" type="pres">
      <dgm:prSet presAssocID="{D6751CC3-62DE-4DC6-8C62-B7CFC559A06C}" presName="compNode" presStyleCnt="0"/>
      <dgm:spPr/>
    </dgm:pt>
    <dgm:pt modelId="{E680397C-8649-4806-87BC-E6C45299238C}" type="pres">
      <dgm:prSet presAssocID="{D6751CC3-62DE-4DC6-8C62-B7CFC559A0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D42DE29-DCCC-40AB-A213-AC509F050B70}" type="pres">
      <dgm:prSet presAssocID="{D6751CC3-62DE-4DC6-8C62-B7CFC559A06C}" presName="spaceRect" presStyleCnt="0"/>
      <dgm:spPr/>
    </dgm:pt>
    <dgm:pt modelId="{E416A0AA-6EB3-41EA-B01D-1770EC2511E6}" type="pres">
      <dgm:prSet presAssocID="{D6751CC3-62DE-4DC6-8C62-B7CFC559A06C}" presName="textRect" presStyleLbl="revTx" presStyleIdx="1" presStyleCnt="2">
        <dgm:presLayoutVars>
          <dgm:chMax val="1"/>
          <dgm:chPref val="1"/>
        </dgm:presLayoutVars>
      </dgm:prSet>
      <dgm:spPr/>
    </dgm:pt>
  </dgm:ptLst>
  <dgm:cxnLst>
    <dgm:cxn modelId="{1B6DF235-6AF8-4B7B-8197-CFE80245ECE0}" srcId="{435B7ACB-95F9-4F75-83EB-C621EAD8E0A5}" destId="{E2CA1C31-F9C9-4332-8CCC-273E8560FD67}" srcOrd="0" destOrd="0" parTransId="{BF4DA5C0-C26A-4ADC-8733-AB7F4138A85E}" sibTransId="{609A00B8-D07A-46D2-9E3D-113747FE864F}"/>
    <dgm:cxn modelId="{13213C5E-448E-4DFC-83C8-726308667495}" srcId="{435B7ACB-95F9-4F75-83EB-C621EAD8E0A5}" destId="{D6751CC3-62DE-4DC6-8C62-B7CFC559A06C}" srcOrd="1" destOrd="0" parTransId="{882BA3B0-8D67-4316-8D1D-DA3BD02F50C6}" sibTransId="{E7FECDD1-B845-4B0A-84B1-A486AD7C507A}"/>
    <dgm:cxn modelId="{0DCAF2C0-C55F-4733-A8FF-91800B35D611}" type="presOf" srcId="{D6751CC3-62DE-4DC6-8C62-B7CFC559A06C}" destId="{E416A0AA-6EB3-41EA-B01D-1770EC2511E6}" srcOrd="0" destOrd="0" presId="urn:microsoft.com/office/officeart/2018/2/layout/IconLabelList"/>
    <dgm:cxn modelId="{DF8633C5-DED8-4460-B3C4-160B4CE4FFC7}" type="presOf" srcId="{435B7ACB-95F9-4F75-83EB-C621EAD8E0A5}" destId="{4C977000-3E8E-48C5-A951-F57EC4AA0A3E}" srcOrd="0" destOrd="0" presId="urn:microsoft.com/office/officeart/2018/2/layout/IconLabelList"/>
    <dgm:cxn modelId="{9CDAA5FB-38EA-43EB-A6BB-1B839F20AD48}" type="presOf" srcId="{E2CA1C31-F9C9-4332-8CCC-273E8560FD67}" destId="{2BE99643-97B6-4C42-B5B2-981121ADBB0D}" srcOrd="0" destOrd="0" presId="urn:microsoft.com/office/officeart/2018/2/layout/IconLabelList"/>
    <dgm:cxn modelId="{243880CA-ADA0-4771-982E-CE96AB74724B}" type="presParOf" srcId="{4C977000-3E8E-48C5-A951-F57EC4AA0A3E}" destId="{3F116ABC-A2C6-431A-8D86-6C034F1DA759}" srcOrd="0" destOrd="0" presId="urn:microsoft.com/office/officeart/2018/2/layout/IconLabelList"/>
    <dgm:cxn modelId="{F4AC1E4C-734A-436C-8FEE-BE048F3BCEAF}" type="presParOf" srcId="{3F116ABC-A2C6-431A-8D86-6C034F1DA759}" destId="{DE20E2E8-E03F-40FE-AB09-1523276227C0}" srcOrd="0" destOrd="0" presId="urn:microsoft.com/office/officeart/2018/2/layout/IconLabelList"/>
    <dgm:cxn modelId="{4707A4A3-3CAC-4534-A9FD-0717C1E1D7AD}" type="presParOf" srcId="{3F116ABC-A2C6-431A-8D86-6C034F1DA759}" destId="{C5C98E96-2ECC-410F-8CFF-500DCC4CE834}" srcOrd="1" destOrd="0" presId="urn:microsoft.com/office/officeart/2018/2/layout/IconLabelList"/>
    <dgm:cxn modelId="{B8453C59-E963-4CF7-B1AC-A6B3DD2E168B}" type="presParOf" srcId="{3F116ABC-A2C6-431A-8D86-6C034F1DA759}" destId="{2BE99643-97B6-4C42-B5B2-981121ADBB0D}" srcOrd="2" destOrd="0" presId="urn:microsoft.com/office/officeart/2018/2/layout/IconLabelList"/>
    <dgm:cxn modelId="{F5952507-F95E-4F91-A2A9-162490E3886B}" type="presParOf" srcId="{4C977000-3E8E-48C5-A951-F57EC4AA0A3E}" destId="{3BE6EDB4-7A8A-4B8B-A358-78454F7F2576}" srcOrd="1" destOrd="0" presId="urn:microsoft.com/office/officeart/2018/2/layout/IconLabelList"/>
    <dgm:cxn modelId="{C6EB63B8-3171-4FCA-90EF-ADBBF4DD9413}" type="presParOf" srcId="{4C977000-3E8E-48C5-A951-F57EC4AA0A3E}" destId="{D324DD81-0833-433D-A360-78F0A962AD7A}" srcOrd="2" destOrd="0" presId="urn:microsoft.com/office/officeart/2018/2/layout/IconLabelList"/>
    <dgm:cxn modelId="{F5C0F357-96DD-4EF3-944F-164010ED402C}" type="presParOf" srcId="{D324DD81-0833-433D-A360-78F0A962AD7A}" destId="{E680397C-8649-4806-87BC-E6C45299238C}" srcOrd="0" destOrd="0" presId="urn:microsoft.com/office/officeart/2018/2/layout/IconLabelList"/>
    <dgm:cxn modelId="{3416CFEA-EF5D-4DD9-A975-D05E6060D869}" type="presParOf" srcId="{D324DD81-0833-433D-A360-78F0A962AD7A}" destId="{0D42DE29-DCCC-40AB-A213-AC509F050B70}" srcOrd="1" destOrd="0" presId="urn:microsoft.com/office/officeart/2018/2/layout/IconLabelList"/>
    <dgm:cxn modelId="{2A2E0143-3D3C-469E-827C-3C1F9F077543}" type="presParOf" srcId="{D324DD81-0833-433D-A360-78F0A962AD7A}" destId="{E416A0AA-6EB3-41EA-B01D-1770EC2511E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C30FE-3D21-46F4-B196-695BA597C5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B90C9B-B67A-43EC-9CB9-14D86ED7FC6A}">
      <dgm:prSet/>
      <dgm:spPr/>
      <dgm:t>
        <a:bodyPr/>
        <a:lstStyle/>
        <a:p>
          <a:r>
            <a:rPr lang="en-GB"/>
            <a:t>However, cases which include these types of clauses were not regulated.</a:t>
          </a:r>
          <a:endParaRPr lang="en-US"/>
        </a:p>
      </dgm:t>
    </dgm:pt>
    <dgm:pt modelId="{EC417580-6CF2-48B6-A543-0465CBD0AD8B}" type="parTrans" cxnId="{4CEA720D-2557-4DD3-A4F4-4C1F92835E01}">
      <dgm:prSet/>
      <dgm:spPr/>
      <dgm:t>
        <a:bodyPr/>
        <a:lstStyle/>
        <a:p>
          <a:endParaRPr lang="en-US"/>
        </a:p>
      </dgm:t>
    </dgm:pt>
    <dgm:pt modelId="{E1F566FC-02FD-4C13-A0CD-08400D52BAE4}" type="sibTrans" cxnId="{4CEA720D-2557-4DD3-A4F4-4C1F92835E01}">
      <dgm:prSet/>
      <dgm:spPr/>
      <dgm:t>
        <a:bodyPr/>
        <a:lstStyle/>
        <a:p>
          <a:endParaRPr lang="en-US"/>
        </a:p>
      </dgm:t>
    </dgm:pt>
    <dgm:pt modelId="{EBF2E9E3-CADF-46E1-AE32-98387CD5481E}">
      <dgm:prSet/>
      <dgm:spPr/>
      <dgm:t>
        <a:bodyPr/>
        <a:lstStyle/>
        <a:p>
          <a:r>
            <a:rPr lang="en-GB"/>
            <a:t>Now this has changed- law has intervened. </a:t>
          </a:r>
          <a:endParaRPr lang="en-US"/>
        </a:p>
      </dgm:t>
    </dgm:pt>
    <dgm:pt modelId="{67012E40-E462-40C0-82EE-5388B504E118}" type="parTrans" cxnId="{3FEBD59E-502E-4CB2-AB1F-F2DC4315FB6C}">
      <dgm:prSet/>
      <dgm:spPr/>
      <dgm:t>
        <a:bodyPr/>
        <a:lstStyle/>
        <a:p>
          <a:endParaRPr lang="en-US"/>
        </a:p>
      </dgm:t>
    </dgm:pt>
    <dgm:pt modelId="{DC30F4C5-1460-470C-8917-90A95C188F8D}" type="sibTrans" cxnId="{3FEBD59E-502E-4CB2-AB1F-F2DC4315FB6C}">
      <dgm:prSet/>
      <dgm:spPr/>
      <dgm:t>
        <a:bodyPr/>
        <a:lstStyle/>
        <a:p>
          <a:endParaRPr lang="en-US"/>
        </a:p>
      </dgm:t>
    </dgm:pt>
    <dgm:pt modelId="{396EE4C3-D6E5-4EF0-9DF2-7C6784A6D17F}">
      <dgm:prSet/>
      <dgm:spPr/>
      <dgm:t>
        <a:bodyPr/>
        <a:lstStyle/>
        <a:p>
          <a:r>
            <a:rPr lang="en-GB"/>
            <a:t>To be able to reply on an exclusion clause there needs to be evidence of; </a:t>
          </a:r>
          <a:endParaRPr lang="en-US"/>
        </a:p>
      </dgm:t>
    </dgm:pt>
    <dgm:pt modelId="{0318347A-B23B-4ADA-A509-932830FA7F7A}" type="parTrans" cxnId="{031FB1BB-E935-4687-AFAA-CE7B805481BA}">
      <dgm:prSet/>
      <dgm:spPr/>
      <dgm:t>
        <a:bodyPr/>
        <a:lstStyle/>
        <a:p>
          <a:endParaRPr lang="en-US"/>
        </a:p>
      </dgm:t>
    </dgm:pt>
    <dgm:pt modelId="{198A0086-E6E8-4654-96CC-8EF031AE428B}" type="sibTrans" cxnId="{031FB1BB-E935-4687-AFAA-CE7B805481BA}">
      <dgm:prSet/>
      <dgm:spPr/>
      <dgm:t>
        <a:bodyPr/>
        <a:lstStyle/>
        <a:p>
          <a:endParaRPr lang="en-US"/>
        </a:p>
      </dgm:t>
    </dgm:pt>
    <dgm:pt modelId="{193D2BE9-0FA5-4505-BBCD-92534EC62576}">
      <dgm:prSet/>
      <dgm:spPr/>
      <dgm:t>
        <a:bodyPr/>
        <a:lstStyle/>
        <a:p>
          <a:r>
            <a:rPr lang="en-GB"/>
            <a:t>The term being incorporated as a term. </a:t>
          </a:r>
          <a:endParaRPr lang="en-US"/>
        </a:p>
      </dgm:t>
    </dgm:pt>
    <dgm:pt modelId="{B2B9C4E0-A08D-49F9-A6EC-545D636E8446}" type="parTrans" cxnId="{B8382256-1942-46E7-A93E-D540267E93D8}">
      <dgm:prSet/>
      <dgm:spPr/>
      <dgm:t>
        <a:bodyPr/>
        <a:lstStyle/>
        <a:p>
          <a:endParaRPr lang="en-US"/>
        </a:p>
      </dgm:t>
    </dgm:pt>
    <dgm:pt modelId="{C7B61235-5533-41D3-837F-424D5C12C365}" type="sibTrans" cxnId="{B8382256-1942-46E7-A93E-D540267E93D8}">
      <dgm:prSet/>
      <dgm:spPr/>
      <dgm:t>
        <a:bodyPr/>
        <a:lstStyle/>
        <a:p>
          <a:endParaRPr lang="en-US"/>
        </a:p>
      </dgm:t>
    </dgm:pt>
    <dgm:pt modelId="{B868BADC-F438-44AC-A91C-43CEA1F72368}">
      <dgm:prSet/>
      <dgm:spPr/>
      <dgm:t>
        <a:bodyPr/>
        <a:lstStyle/>
        <a:p>
          <a:r>
            <a:rPr lang="en-GB"/>
            <a:t>The wording of the clause covers the loss. </a:t>
          </a:r>
          <a:endParaRPr lang="en-US"/>
        </a:p>
      </dgm:t>
    </dgm:pt>
    <dgm:pt modelId="{3F80BE0A-92E1-4E8C-B410-B7D3220EF41D}" type="parTrans" cxnId="{9A07C52E-3CE8-480D-BA13-023C66AD35F9}">
      <dgm:prSet/>
      <dgm:spPr/>
      <dgm:t>
        <a:bodyPr/>
        <a:lstStyle/>
        <a:p>
          <a:endParaRPr lang="en-US"/>
        </a:p>
      </dgm:t>
    </dgm:pt>
    <dgm:pt modelId="{A1A921C5-8BAC-4249-BCE7-8BD02265DFE6}" type="sibTrans" cxnId="{9A07C52E-3CE8-480D-BA13-023C66AD35F9}">
      <dgm:prSet/>
      <dgm:spPr/>
      <dgm:t>
        <a:bodyPr/>
        <a:lstStyle/>
        <a:p>
          <a:endParaRPr lang="en-US"/>
        </a:p>
      </dgm:t>
    </dgm:pt>
    <dgm:pt modelId="{6D97DD23-E970-4616-A154-B22FAFF15079}">
      <dgm:prSet/>
      <dgm:spPr/>
      <dgm:t>
        <a:bodyPr/>
        <a:lstStyle/>
        <a:p>
          <a:r>
            <a:rPr lang="en-GB"/>
            <a:t>Clause complies with statutory controls. </a:t>
          </a:r>
          <a:endParaRPr lang="en-US"/>
        </a:p>
      </dgm:t>
    </dgm:pt>
    <dgm:pt modelId="{4A96593F-2DF7-4B2D-8840-79C9F5D72AE7}" type="parTrans" cxnId="{18AF5584-24D3-46E0-94FB-C138B248FE69}">
      <dgm:prSet/>
      <dgm:spPr/>
      <dgm:t>
        <a:bodyPr/>
        <a:lstStyle/>
        <a:p>
          <a:endParaRPr lang="en-US"/>
        </a:p>
      </dgm:t>
    </dgm:pt>
    <dgm:pt modelId="{C24E9D30-1271-48EF-B61B-70C5D7B01217}" type="sibTrans" cxnId="{18AF5584-24D3-46E0-94FB-C138B248FE69}">
      <dgm:prSet/>
      <dgm:spPr/>
      <dgm:t>
        <a:bodyPr/>
        <a:lstStyle/>
        <a:p>
          <a:endParaRPr lang="en-US"/>
        </a:p>
      </dgm:t>
    </dgm:pt>
    <dgm:pt modelId="{A6EED349-382C-4F74-B709-77A59E5FB7A6}" type="pres">
      <dgm:prSet presAssocID="{043C30FE-3D21-46F4-B196-695BA597C562}" presName="root" presStyleCnt="0">
        <dgm:presLayoutVars>
          <dgm:dir/>
          <dgm:resizeHandles val="exact"/>
        </dgm:presLayoutVars>
      </dgm:prSet>
      <dgm:spPr/>
    </dgm:pt>
    <dgm:pt modelId="{6680EFAD-11BB-47B3-8B35-7107EBD1C7F0}" type="pres">
      <dgm:prSet presAssocID="{19B90C9B-B67A-43EC-9CB9-14D86ED7FC6A}" presName="compNode" presStyleCnt="0"/>
      <dgm:spPr/>
    </dgm:pt>
    <dgm:pt modelId="{0B12E7E2-BD26-4CCA-ABD3-ACDEFDB24107}" type="pres">
      <dgm:prSet presAssocID="{19B90C9B-B67A-43EC-9CB9-14D86ED7FC6A}" presName="bgRect" presStyleLbl="bgShp" presStyleIdx="0" presStyleCnt="6"/>
      <dgm:spPr/>
    </dgm:pt>
    <dgm:pt modelId="{1146B56C-2B08-46BE-9358-7E37C357164F}" type="pres">
      <dgm:prSet presAssocID="{19B90C9B-B67A-43EC-9CB9-14D86ED7FC6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F023934-3750-4897-A756-26063C42453C}" type="pres">
      <dgm:prSet presAssocID="{19B90C9B-B67A-43EC-9CB9-14D86ED7FC6A}" presName="spaceRect" presStyleCnt="0"/>
      <dgm:spPr/>
    </dgm:pt>
    <dgm:pt modelId="{F6B9560E-FE1B-4B03-BC8D-AF6C4C2346D4}" type="pres">
      <dgm:prSet presAssocID="{19B90C9B-B67A-43EC-9CB9-14D86ED7FC6A}" presName="parTx" presStyleLbl="revTx" presStyleIdx="0" presStyleCnt="6">
        <dgm:presLayoutVars>
          <dgm:chMax val="0"/>
          <dgm:chPref val="0"/>
        </dgm:presLayoutVars>
      </dgm:prSet>
      <dgm:spPr/>
    </dgm:pt>
    <dgm:pt modelId="{D0DE1544-5B5A-4BC2-8A1E-485AF1C0CC6E}" type="pres">
      <dgm:prSet presAssocID="{E1F566FC-02FD-4C13-A0CD-08400D52BAE4}" presName="sibTrans" presStyleCnt="0"/>
      <dgm:spPr/>
    </dgm:pt>
    <dgm:pt modelId="{B6E2EB86-9816-473B-AE7A-BAE90E2201BC}" type="pres">
      <dgm:prSet presAssocID="{EBF2E9E3-CADF-46E1-AE32-98387CD5481E}" presName="compNode" presStyleCnt="0"/>
      <dgm:spPr/>
    </dgm:pt>
    <dgm:pt modelId="{142EA381-0F2A-4762-AFE3-B93024E01F3D}" type="pres">
      <dgm:prSet presAssocID="{EBF2E9E3-CADF-46E1-AE32-98387CD5481E}" presName="bgRect" presStyleLbl="bgShp" presStyleIdx="1" presStyleCnt="6"/>
      <dgm:spPr/>
    </dgm:pt>
    <dgm:pt modelId="{3E71835E-29FE-4E4A-942B-0823F7998848}" type="pres">
      <dgm:prSet presAssocID="{EBF2E9E3-CADF-46E1-AE32-98387CD5481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stle scene"/>
        </a:ext>
      </dgm:extLst>
    </dgm:pt>
    <dgm:pt modelId="{EF6F111F-0088-4B82-BD22-5F02440D1591}" type="pres">
      <dgm:prSet presAssocID="{EBF2E9E3-CADF-46E1-AE32-98387CD5481E}" presName="spaceRect" presStyleCnt="0"/>
      <dgm:spPr/>
    </dgm:pt>
    <dgm:pt modelId="{888D8810-A5CE-4133-9689-C1CC12D765AC}" type="pres">
      <dgm:prSet presAssocID="{EBF2E9E3-CADF-46E1-AE32-98387CD5481E}" presName="parTx" presStyleLbl="revTx" presStyleIdx="1" presStyleCnt="6">
        <dgm:presLayoutVars>
          <dgm:chMax val="0"/>
          <dgm:chPref val="0"/>
        </dgm:presLayoutVars>
      </dgm:prSet>
      <dgm:spPr/>
    </dgm:pt>
    <dgm:pt modelId="{7FA33B34-47CC-4BDD-97CF-D7960CF05343}" type="pres">
      <dgm:prSet presAssocID="{DC30F4C5-1460-470C-8917-90A95C188F8D}" presName="sibTrans" presStyleCnt="0"/>
      <dgm:spPr/>
    </dgm:pt>
    <dgm:pt modelId="{13D4B1FD-3F94-49CC-A801-E51C331A0507}" type="pres">
      <dgm:prSet presAssocID="{396EE4C3-D6E5-4EF0-9DF2-7C6784A6D17F}" presName="compNode" presStyleCnt="0"/>
      <dgm:spPr/>
    </dgm:pt>
    <dgm:pt modelId="{93E3E61F-607E-402B-939A-B49653AA584E}" type="pres">
      <dgm:prSet presAssocID="{396EE4C3-D6E5-4EF0-9DF2-7C6784A6D17F}" presName="bgRect" presStyleLbl="bgShp" presStyleIdx="2" presStyleCnt="6"/>
      <dgm:spPr/>
    </dgm:pt>
    <dgm:pt modelId="{632F3F46-94C7-4070-BF2A-FA9A161B15E0}" type="pres">
      <dgm:prSet presAssocID="{396EE4C3-D6E5-4EF0-9DF2-7C6784A6D17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Quotation Mark"/>
        </a:ext>
      </dgm:extLst>
    </dgm:pt>
    <dgm:pt modelId="{4CA1160C-9B44-4A50-B52D-54CC364D3D2A}" type="pres">
      <dgm:prSet presAssocID="{396EE4C3-D6E5-4EF0-9DF2-7C6784A6D17F}" presName="spaceRect" presStyleCnt="0"/>
      <dgm:spPr/>
    </dgm:pt>
    <dgm:pt modelId="{E553BC9A-73F0-493A-B721-69BECF22E88E}" type="pres">
      <dgm:prSet presAssocID="{396EE4C3-D6E5-4EF0-9DF2-7C6784A6D17F}" presName="parTx" presStyleLbl="revTx" presStyleIdx="2" presStyleCnt="6">
        <dgm:presLayoutVars>
          <dgm:chMax val="0"/>
          <dgm:chPref val="0"/>
        </dgm:presLayoutVars>
      </dgm:prSet>
      <dgm:spPr/>
    </dgm:pt>
    <dgm:pt modelId="{5DE927C2-9BE0-415C-9047-846FEECE0E4C}" type="pres">
      <dgm:prSet presAssocID="{198A0086-E6E8-4654-96CC-8EF031AE428B}" presName="sibTrans" presStyleCnt="0"/>
      <dgm:spPr/>
    </dgm:pt>
    <dgm:pt modelId="{BC8D2AAE-984C-4819-A4D7-B996B9D44612}" type="pres">
      <dgm:prSet presAssocID="{193D2BE9-0FA5-4505-BBCD-92534EC62576}" presName="compNode" presStyleCnt="0"/>
      <dgm:spPr/>
    </dgm:pt>
    <dgm:pt modelId="{6EC26765-E7DE-49CE-98FB-9A9441A616A9}" type="pres">
      <dgm:prSet presAssocID="{193D2BE9-0FA5-4505-BBCD-92534EC62576}" presName="bgRect" presStyleLbl="bgShp" presStyleIdx="3" presStyleCnt="6"/>
      <dgm:spPr/>
    </dgm:pt>
    <dgm:pt modelId="{3B26C759-D890-44B7-898A-C6D99C1D579D}" type="pres">
      <dgm:prSet presAssocID="{193D2BE9-0FA5-4505-BBCD-92534EC6257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BCB1C24-F15B-4BF7-B1B1-13DF4C20FB83}" type="pres">
      <dgm:prSet presAssocID="{193D2BE9-0FA5-4505-BBCD-92534EC62576}" presName="spaceRect" presStyleCnt="0"/>
      <dgm:spPr/>
    </dgm:pt>
    <dgm:pt modelId="{7082E612-6872-40D7-8E66-FAED24C98BDC}" type="pres">
      <dgm:prSet presAssocID="{193D2BE9-0FA5-4505-BBCD-92534EC62576}" presName="parTx" presStyleLbl="revTx" presStyleIdx="3" presStyleCnt="6">
        <dgm:presLayoutVars>
          <dgm:chMax val="0"/>
          <dgm:chPref val="0"/>
        </dgm:presLayoutVars>
      </dgm:prSet>
      <dgm:spPr/>
    </dgm:pt>
    <dgm:pt modelId="{014293FE-361A-414C-BCBF-51BE4D633872}" type="pres">
      <dgm:prSet presAssocID="{C7B61235-5533-41D3-837F-424D5C12C365}" presName="sibTrans" presStyleCnt="0"/>
      <dgm:spPr/>
    </dgm:pt>
    <dgm:pt modelId="{8E31A547-F83A-4F58-AB82-C60EA263C4AA}" type="pres">
      <dgm:prSet presAssocID="{B868BADC-F438-44AC-A91C-43CEA1F72368}" presName="compNode" presStyleCnt="0"/>
      <dgm:spPr/>
    </dgm:pt>
    <dgm:pt modelId="{BFE1E7C7-334B-4AC8-B665-E5CDC0F8B83B}" type="pres">
      <dgm:prSet presAssocID="{B868BADC-F438-44AC-A91C-43CEA1F72368}" presName="bgRect" presStyleLbl="bgShp" presStyleIdx="4" presStyleCnt="6"/>
      <dgm:spPr/>
    </dgm:pt>
    <dgm:pt modelId="{B18B11FF-DB23-489C-86A9-C40D414D6D24}" type="pres">
      <dgm:prSet presAssocID="{B868BADC-F438-44AC-A91C-43CEA1F7236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D26D4137-84E8-4C43-85C5-046FAB5A8FC8}" type="pres">
      <dgm:prSet presAssocID="{B868BADC-F438-44AC-A91C-43CEA1F72368}" presName="spaceRect" presStyleCnt="0"/>
      <dgm:spPr/>
    </dgm:pt>
    <dgm:pt modelId="{AD6729C1-4B2C-40BC-A1BC-AE395CE86FDD}" type="pres">
      <dgm:prSet presAssocID="{B868BADC-F438-44AC-A91C-43CEA1F72368}" presName="parTx" presStyleLbl="revTx" presStyleIdx="4" presStyleCnt="6">
        <dgm:presLayoutVars>
          <dgm:chMax val="0"/>
          <dgm:chPref val="0"/>
        </dgm:presLayoutVars>
      </dgm:prSet>
      <dgm:spPr/>
    </dgm:pt>
    <dgm:pt modelId="{89BA621D-2EAA-417C-89F6-367F7E05D841}" type="pres">
      <dgm:prSet presAssocID="{A1A921C5-8BAC-4249-BCE7-8BD02265DFE6}" presName="sibTrans" presStyleCnt="0"/>
      <dgm:spPr/>
    </dgm:pt>
    <dgm:pt modelId="{8F12595C-44C5-4B6D-AA2A-24A1913DFA4A}" type="pres">
      <dgm:prSet presAssocID="{6D97DD23-E970-4616-A154-B22FAFF15079}" presName="compNode" presStyleCnt="0"/>
      <dgm:spPr/>
    </dgm:pt>
    <dgm:pt modelId="{C6569AF2-238E-4F55-9E51-806008DB1348}" type="pres">
      <dgm:prSet presAssocID="{6D97DD23-E970-4616-A154-B22FAFF15079}" presName="bgRect" presStyleLbl="bgShp" presStyleIdx="5" presStyleCnt="6"/>
      <dgm:spPr/>
    </dgm:pt>
    <dgm:pt modelId="{7F97F2C5-1D22-4A03-AA61-6F2497FA3C7C}" type="pres">
      <dgm:prSet presAssocID="{6D97DD23-E970-4616-A154-B22FAFF1507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tract"/>
        </a:ext>
      </dgm:extLst>
    </dgm:pt>
    <dgm:pt modelId="{EB1ED166-B6BC-4501-B78A-6ABCEA77869D}" type="pres">
      <dgm:prSet presAssocID="{6D97DD23-E970-4616-A154-B22FAFF15079}" presName="spaceRect" presStyleCnt="0"/>
      <dgm:spPr/>
    </dgm:pt>
    <dgm:pt modelId="{9EAC6B05-3FD1-403D-8C51-4BD8CD7370E7}" type="pres">
      <dgm:prSet presAssocID="{6D97DD23-E970-4616-A154-B22FAFF15079}" presName="parTx" presStyleLbl="revTx" presStyleIdx="5" presStyleCnt="6">
        <dgm:presLayoutVars>
          <dgm:chMax val="0"/>
          <dgm:chPref val="0"/>
        </dgm:presLayoutVars>
      </dgm:prSet>
      <dgm:spPr/>
    </dgm:pt>
  </dgm:ptLst>
  <dgm:cxnLst>
    <dgm:cxn modelId="{4CEA720D-2557-4DD3-A4F4-4C1F92835E01}" srcId="{043C30FE-3D21-46F4-B196-695BA597C562}" destId="{19B90C9B-B67A-43EC-9CB9-14D86ED7FC6A}" srcOrd="0" destOrd="0" parTransId="{EC417580-6CF2-48B6-A543-0465CBD0AD8B}" sibTransId="{E1F566FC-02FD-4C13-A0CD-08400D52BAE4}"/>
    <dgm:cxn modelId="{FF291E2A-CFBD-4349-8637-0235DA4FBD79}" type="presOf" srcId="{043C30FE-3D21-46F4-B196-695BA597C562}" destId="{A6EED349-382C-4F74-B709-77A59E5FB7A6}" srcOrd="0" destOrd="0" presId="urn:microsoft.com/office/officeart/2018/2/layout/IconVerticalSolidList"/>
    <dgm:cxn modelId="{9A07C52E-3CE8-480D-BA13-023C66AD35F9}" srcId="{043C30FE-3D21-46F4-B196-695BA597C562}" destId="{B868BADC-F438-44AC-A91C-43CEA1F72368}" srcOrd="4" destOrd="0" parTransId="{3F80BE0A-92E1-4E8C-B410-B7D3220EF41D}" sibTransId="{A1A921C5-8BAC-4249-BCE7-8BD02265DFE6}"/>
    <dgm:cxn modelId="{B2D67254-F599-43B3-A7B2-1089AAD60EFF}" type="presOf" srcId="{6D97DD23-E970-4616-A154-B22FAFF15079}" destId="{9EAC6B05-3FD1-403D-8C51-4BD8CD7370E7}" srcOrd="0" destOrd="0" presId="urn:microsoft.com/office/officeart/2018/2/layout/IconVerticalSolidList"/>
    <dgm:cxn modelId="{B8382256-1942-46E7-A93E-D540267E93D8}" srcId="{043C30FE-3D21-46F4-B196-695BA597C562}" destId="{193D2BE9-0FA5-4505-BBCD-92534EC62576}" srcOrd="3" destOrd="0" parTransId="{B2B9C4E0-A08D-49F9-A6EC-545D636E8446}" sibTransId="{C7B61235-5533-41D3-837F-424D5C12C365}"/>
    <dgm:cxn modelId="{18AF5584-24D3-46E0-94FB-C138B248FE69}" srcId="{043C30FE-3D21-46F4-B196-695BA597C562}" destId="{6D97DD23-E970-4616-A154-B22FAFF15079}" srcOrd="5" destOrd="0" parTransId="{4A96593F-2DF7-4B2D-8840-79C9F5D72AE7}" sibTransId="{C24E9D30-1271-48EF-B61B-70C5D7B01217}"/>
    <dgm:cxn modelId="{D28DB289-886A-42B6-B8A6-7EBE71514D91}" type="presOf" srcId="{B868BADC-F438-44AC-A91C-43CEA1F72368}" destId="{AD6729C1-4B2C-40BC-A1BC-AE395CE86FDD}" srcOrd="0" destOrd="0" presId="urn:microsoft.com/office/officeart/2018/2/layout/IconVerticalSolidList"/>
    <dgm:cxn modelId="{3FEBD59E-502E-4CB2-AB1F-F2DC4315FB6C}" srcId="{043C30FE-3D21-46F4-B196-695BA597C562}" destId="{EBF2E9E3-CADF-46E1-AE32-98387CD5481E}" srcOrd="1" destOrd="0" parTransId="{67012E40-E462-40C0-82EE-5388B504E118}" sibTransId="{DC30F4C5-1460-470C-8917-90A95C188F8D}"/>
    <dgm:cxn modelId="{031FB1BB-E935-4687-AFAA-CE7B805481BA}" srcId="{043C30FE-3D21-46F4-B196-695BA597C562}" destId="{396EE4C3-D6E5-4EF0-9DF2-7C6784A6D17F}" srcOrd="2" destOrd="0" parTransId="{0318347A-B23B-4ADA-A509-932830FA7F7A}" sibTransId="{198A0086-E6E8-4654-96CC-8EF031AE428B}"/>
    <dgm:cxn modelId="{61134FD2-09E5-49DA-A06D-B60BEA78EA9D}" type="presOf" srcId="{396EE4C3-D6E5-4EF0-9DF2-7C6784A6D17F}" destId="{E553BC9A-73F0-493A-B721-69BECF22E88E}" srcOrd="0" destOrd="0" presId="urn:microsoft.com/office/officeart/2018/2/layout/IconVerticalSolidList"/>
    <dgm:cxn modelId="{F88639E6-5B18-45B6-801A-8CE8D05CB8E4}" type="presOf" srcId="{193D2BE9-0FA5-4505-BBCD-92534EC62576}" destId="{7082E612-6872-40D7-8E66-FAED24C98BDC}" srcOrd="0" destOrd="0" presId="urn:microsoft.com/office/officeart/2018/2/layout/IconVerticalSolidList"/>
    <dgm:cxn modelId="{4017FBEC-AC9C-4A3C-9432-DF87F442E072}" type="presOf" srcId="{19B90C9B-B67A-43EC-9CB9-14D86ED7FC6A}" destId="{F6B9560E-FE1B-4B03-BC8D-AF6C4C2346D4}" srcOrd="0" destOrd="0" presId="urn:microsoft.com/office/officeart/2018/2/layout/IconVerticalSolidList"/>
    <dgm:cxn modelId="{EF20AEF1-251D-48A1-AF39-492BABF14161}" type="presOf" srcId="{EBF2E9E3-CADF-46E1-AE32-98387CD5481E}" destId="{888D8810-A5CE-4133-9689-C1CC12D765AC}" srcOrd="0" destOrd="0" presId="urn:microsoft.com/office/officeart/2018/2/layout/IconVerticalSolidList"/>
    <dgm:cxn modelId="{1FA78138-209F-4C0C-9C58-8C4BD35982C4}" type="presParOf" srcId="{A6EED349-382C-4F74-B709-77A59E5FB7A6}" destId="{6680EFAD-11BB-47B3-8B35-7107EBD1C7F0}" srcOrd="0" destOrd="0" presId="urn:microsoft.com/office/officeart/2018/2/layout/IconVerticalSolidList"/>
    <dgm:cxn modelId="{C3EBE190-C501-4FF9-B573-B711FEF99B21}" type="presParOf" srcId="{6680EFAD-11BB-47B3-8B35-7107EBD1C7F0}" destId="{0B12E7E2-BD26-4CCA-ABD3-ACDEFDB24107}" srcOrd="0" destOrd="0" presId="urn:microsoft.com/office/officeart/2018/2/layout/IconVerticalSolidList"/>
    <dgm:cxn modelId="{055D56E7-C654-4E55-83D4-60B223198A32}" type="presParOf" srcId="{6680EFAD-11BB-47B3-8B35-7107EBD1C7F0}" destId="{1146B56C-2B08-46BE-9358-7E37C357164F}" srcOrd="1" destOrd="0" presId="urn:microsoft.com/office/officeart/2018/2/layout/IconVerticalSolidList"/>
    <dgm:cxn modelId="{8D7A1A18-9534-4281-BC0D-C85573FD3CF0}" type="presParOf" srcId="{6680EFAD-11BB-47B3-8B35-7107EBD1C7F0}" destId="{1F023934-3750-4897-A756-26063C42453C}" srcOrd="2" destOrd="0" presId="urn:microsoft.com/office/officeart/2018/2/layout/IconVerticalSolidList"/>
    <dgm:cxn modelId="{814B9ECC-12B9-405C-86FA-3D7816D0CAD5}" type="presParOf" srcId="{6680EFAD-11BB-47B3-8B35-7107EBD1C7F0}" destId="{F6B9560E-FE1B-4B03-BC8D-AF6C4C2346D4}" srcOrd="3" destOrd="0" presId="urn:microsoft.com/office/officeart/2018/2/layout/IconVerticalSolidList"/>
    <dgm:cxn modelId="{141A6A24-5926-474A-9880-B2B1F7D132B2}" type="presParOf" srcId="{A6EED349-382C-4F74-B709-77A59E5FB7A6}" destId="{D0DE1544-5B5A-4BC2-8A1E-485AF1C0CC6E}" srcOrd="1" destOrd="0" presId="urn:microsoft.com/office/officeart/2018/2/layout/IconVerticalSolidList"/>
    <dgm:cxn modelId="{197C8426-CD8B-43FE-ABCC-DDD2EA64CF23}" type="presParOf" srcId="{A6EED349-382C-4F74-B709-77A59E5FB7A6}" destId="{B6E2EB86-9816-473B-AE7A-BAE90E2201BC}" srcOrd="2" destOrd="0" presId="urn:microsoft.com/office/officeart/2018/2/layout/IconVerticalSolidList"/>
    <dgm:cxn modelId="{01EE5D6A-AA60-45A2-ACD6-B42A318F60AF}" type="presParOf" srcId="{B6E2EB86-9816-473B-AE7A-BAE90E2201BC}" destId="{142EA381-0F2A-4762-AFE3-B93024E01F3D}" srcOrd="0" destOrd="0" presId="urn:microsoft.com/office/officeart/2018/2/layout/IconVerticalSolidList"/>
    <dgm:cxn modelId="{9CA562ED-2AB8-44F9-82DE-10A980FBECFC}" type="presParOf" srcId="{B6E2EB86-9816-473B-AE7A-BAE90E2201BC}" destId="{3E71835E-29FE-4E4A-942B-0823F7998848}" srcOrd="1" destOrd="0" presId="urn:microsoft.com/office/officeart/2018/2/layout/IconVerticalSolidList"/>
    <dgm:cxn modelId="{D083F215-4DC8-4726-8782-5E0337653B61}" type="presParOf" srcId="{B6E2EB86-9816-473B-AE7A-BAE90E2201BC}" destId="{EF6F111F-0088-4B82-BD22-5F02440D1591}" srcOrd="2" destOrd="0" presId="urn:microsoft.com/office/officeart/2018/2/layout/IconVerticalSolidList"/>
    <dgm:cxn modelId="{A8B8A913-D239-4B05-AC71-EEC8878CB8A0}" type="presParOf" srcId="{B6E2EB86-9816-473B-AE7A-BAE90E2201BC}" destId="{888D8810-A5CE-4133-9689-C1CC12D765AC}" srcOrd="3" destOrd="0" presId="urn:microsoft.com/office/officeart/2018/2/layout/IconVerticalSolidList"/>
    <dgm:cxn modelId="{08C94349-2372-4DC7-BB52-F84476CDE7A0}" type="presParOf" srcId="{A6EED349-382C-4F74-B709-77A59E5FB7A6}" destId="{7FA33B34-47CC-4BDD-97CF-D7960CF05343}" srcOrd="3" destOrd="0" presId="urn:microsoft.com/office/officeart/2018/2/layout/IconVerticalSolidList"/>
    <dgm:cxn modelId="{EC3FD368-2B20-424D-A602-E38267B785C5}" type="presParOf" srcId="{A6EED349-382C-4F74-B709-77A59E5FB7A6}" destId="{13D4B1FD-3F94-49CC-A801-E51C331A0507}" srcOrd="4" destOrd="0" presId="urn:microsoft.com/office/officeart/2018/2/layout/IconVerticalSolidList"/>
    <dgm:cxn modelId="{BC547771-A26E-4CE6-82B9-41117DB451CA}" type="presParOf" srcId="{13D4B1FD-3F94-49CC-A801-E51C331A0507}" destId="{93E3E61F-607E-402B-939A-B49653AA584E}" srcOrd="0" destOrd="0" presId="urn:microsoft.com/office/officeart/2018/2/layout/IconVerticalSolidList"/>
    <dgm:cxn modelId="{C7F80E96-B6EB-4D60-881E-7569568F0492}" type="presParOf" srcId="{13D4B1FD-3F94-49CC-A801-E51C331A0507}" destId="{632F3F46-94C7-4070-BF2A-FA9A161B15E0}" srcOrd="1" destOrd="0" presId="urn:microsoft.com/office/officeart/2018/2/layout/IconVerticalSolidList"/>
    <dgm:cxn modelId="{51133D52-FB1C-4C90-95BC-694051770140}" type="presParOf" srcId="{13D4B1FD-3F94-49CC-A801-E51C331A0507}" destId="{4CA1160C-9B44-4A50-B52D-54CC364D3D2A}" srcOrd="2" destOrd="0" presId="urn:microsoft.com/office/officeart/2018/2/layout/IconVerticalSolidList"/>
    <dgm:cxn modelId="{F33ED245-7EB2-401B-A660-438E674FFDC2}" type="presParOf" srcId="{13D4B1FD-3F94-49CC-A801-E51C331A0507}" destId="{E553BC9A-73F0-493A-B721-69BECF22E88E}" srcOrd="3" destOrd="0" presId="urn:microsoft.com/office/officeart/2018/2/layout/IconVerticalSolidList"/>
    <dgm:cxn modelId="{9AF9AED0-0B1B-4E90-ACA9-016BF542680F}" type="presParOf" srcId="{A6EED349-382C-4F74-B709-77A59E5FB7A6}" destId="{5DE927C2-9BE0-415C-9047-846FEECE0E4C}" srcOrd="5" destOrd="0" presId="urn:microsoft.com/office/officeart/2018/2/layout/IconVerticalSolidList"/>
    <dgm:cxn modelId="{94FC584E-6402-4E88-B638-1136AD40973A}" type="presParOf" srcId="{A6EED349-382C-4F74-B709-77A59E5FB7A6}" destId="{BC8D2AAE-984C-4819-A4D7-B996B9D44612}" srcOrd="6" destOrd="0" presId="urn:microsoft.com/office/officeart/2018/2/layout/IconVerticalSolidList"/>
    <dgm:cxn modelId="{32BA8897-DCFC-4709-982B-FF909CCFED7A}" type="presParOf" srcId="{BC8D2AAE-984C-4819-A4D7-B996B9D44612}" destId="{6EC26765-E7DE-49CE-98FB-9A9441A616A9}" srcOrd="0" destOrd="0" presId="urn:microsoft.com/office/officeart/2018/2/layout/IconVerticalSolidList"/>
    <dgm:cxn modelId="{EFF1B96E-B98F-4ACE-958D-A877B316C24F}" type="presParOf" srcId="{BC8D2AAE-984C-4819-A4D7-B996B9D44612}" destId="{3B26C759-D890-44B7-898A-C6D99C1D579D}" srcOrd="1" destOrd="0" presId="urn:microsoft.com/office/officeart/2018/2/layout/IconVerticalSolidList"/>
    <dgm:cxn modelId="{6AE11D2F-EB5E-4E3D-AF0A-D1C727624C66}" type="presParOf" srcId="{BC8D2AAE-984C-4819-A4D7-B996B9D44612}" destId="{1BCB1C24-F15B-4BF7-B1B1-13DF4C20FB83}" srcOrd="2" destOrd="0" presId="urn:microsoft.com/office/officeart/2018/2/layout/IconVerticalSolidList"/>
    <dgm:cxn modelId="{0659487F-4613-4040-BF3C-75B54F78AC01}" type="presParOf" srcId="{BC8D2AAE-984C-4819-A4D7-B996B9D44612}" destId="{7082E612-6872-40D7-8E66-FAED24C98BDC}" srcOrd="3" destOrd="0" presId="urn:microsoft.com/office/officeart/2018/2/layout/IconVerticalSolidList"/>
    <dgm:cxn modelId="{0E804A42-74F9-4389-A471-EDAC3872709D}" type="presParOf" srcId="{A6EED349-382C-4F74-B709-77A59E5FB7A6}" destId="{014293FE-361A-414C-BCBF-51BE4D633872}" srcOrd="7" destOrd="0" presId="urn:microsoft.com/office/officeart/2018/2/layout/IconVerticalSolidList"/>
    <dgm:cxn modelId="{F15C51F1-9CF6-4AC6-B851-72A5A0FAB6D9}" type="presParOf" srcId="{A6EED349-382C-4F74-B709-77A59E5FB7A6}" destId="{8E31A547-F83A-4F58-AB82-C60EA263C4AA}" srcOrd="8" destOrd="0" presId="urn:microsoft.com/office/officeart/2018/2/layout/IconVerticalSolidList"/>
    <dgm:cxn modelId="{002D6850-90B7-47C3-9045-64A048C97981}" type="presParOf" srcId="{8E31A547-F83A-4F58-AB82-C60EA263C4AA}" destId="{BFE1E7C7-334B-4AC8-B665-E5CDC0F8B83B}" srcOrd="0" destOrd="0" presId="urn:microsoft.com/office/officeart/2018/2/layout/IconVerticalSolidList"/>
    <dgm:cxn modelId="{D6EAD26B-DA8F-4B36-BBC3-EDCF9F9B949E}" type="presParOf" srcId="{8E31A547-F83A-4F58-AB82-C60EA263C4AA}" destId="{B18B11FF-DB23-489C-86A9-C40D414D6D24}" srcOrd="1" destOrd="0" presId="urn:microsoft.com/office/officeart/2018/2/layout/IconVerticalSolidList"/>
    <dgm:cxn modelId="{CC8C0C92-D389-4E3C-BCF5-4D8BBFBE0F57}" type="presParOf" srcId="{8E31A547-F83A-4F58-AB82-C60EA263C4AA}" destId="{D26D4137-84E8-4C43-85C5-046FAB5A8FC8}" srcOrd="2" destOrd="0" presId="urn:microsoft.com/office/officeart/2018/2/layout/IconVerticalSolidList"/>
    <dgm:cxn modelId="{31831809-8CEA-493C-8CE3-DCEEC3CFC1FF}" type="presParOf" srcId="{8E31A547-F83A-4F58-AB82-C60EA263C4AA}" destId="{AD6729C1-4B2C-40BC-A1BC-AE395CE86FDD}" srcOrd="3" destOrd="0" presId="urn:microsoft.com/office/officeart/2018/2/layout/IconVerticalSolidList"/>
    <dgm:cxn modelId="{886BBFC4-EBB7-41D6-8C1C-AB15F5408041}" type="presParOf" srcId="{A6EED349-382C-4F74-B709-77A59E5FB7A6}" destId="{89BA621D-2EAA-417C-89F6-367F7E05D841}" srcOrd="9" destOrd="0" presId="urn:microsoft.com/office/officeart/2018/2/layout/IconVerticalSolidList"/>
    <dgm:cxn modelId="{E4B2FFB5-48AC-432E-BD40-D7D0C18457F9}" type="presParOf" srcId="{A6EED349-382C-4F74-B709-77A59E5FB7A6}" destId="{8F12595C-44C5-4B6D-AA2A-24A1913DFA4A}" srcOrd="10" destOrd="0" presId="urn:microsoft.com/office/officeart/2018/2/layout/IconVerticalSolidList"/>
    <dgm:cxn modelId="{6692069B-3D69-41D5-B036-E7D4D1FEAD7F}" type="presParOf" srcId="{8F12595C-44C5-4B6D-AA2A-24A1913DFA4A}" destId="{C6569AF2-238E-4F55-9E51-806008DB1348}" srcOrd="0" destOrd="0" presId="urn:microsoft.com/office/officeart/2018/2/layout/IconVerticalSolidList"/>
    <dgm:cxn modelId="{6AC7661A-1176-4BC0-BB8E-2964C5DE8B35}" type="presParOf" srcId="{8F12595C-44C5-4B6D-AA2A-24A1913DFA4A}" destId="{7F97F2C5-1D22-4A03-AA61-6F2497FA3C7C}" srcOrd="1" destOrd="0" presId="urn:microsoft.com/office/officeart/2018/2/layout/IconVerticalSolidList"/>
    <dgm:cxn modelId="{FFFD30BA-FF08-4250-81AC-7CE34DA6FD8E}" type="presParOf" srcId="{8F12595C-44C5-4B6D-AA2A-24A1913DFA4A}" destId="{EB1ED166-B6BC-4501-B78A-6ABCEA77869D}" srcOrd="2" destOrd="0" presId="urn:microsoft.com/office/officeart/2018/2/layout/IconVerticalSolidList"/>
    <dgm:cxn modelId="{EA1CF442-7375-48C5-ADA3-4E41059DCAC1}" type="presParOf" srcId="{8F12595C-44C5-4B6D-AA2A-24A1913DFA4A}" destId="{9EAC6B05-3FD1-403D-8C51-4BD8CD7370E7}"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0A2E1-3C35-4647-A868-2B2D7BEB714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B711251-B0A0-4BB1-986E-AE4FAFF7F0F1}">
      <dgm:prSet/>
      <dgm:spPr/>
      <dgm:t>
        <a:bodyPr/>
        <a:lstStyle/>
        <a:p>
          <a:pPr>
            <a:lnSpc>
              <a:spcPct val="100000"/>
            </a:lnSpc>
          </a:pPr>
          <a:r>
            <a:rPr lang="en-GB"/>
            <a:t>Exclusion or limitation clause must be a term of the contract (Incorporated). </a:t>
          </a:r>
          <a:endParaRPr lang="en-US"/>
        </a:p>
      </dgm:t>
    </dgm:pt>
    <dgm:pt modelId="{E230D330-49E6-4208-BB9B-7A70E42827B8}" type="parTrans" cxnId="{B43BBD16-DE6D-4CAA-8630-66D3D0FF6C6A}">
      <dgm:prSet/>
      <dgm:spPr/>
      <dgm:t>
        <a:bodyPr/>
        <a:lstStyle/>
        <a:p>
          <a:endParaRPr lang="en-US"/>
        </a:p>
      </dgm:t>
    </dgm:pt>
    <dgm:pt modelId="{9B71280F-E0B3-4157-905E-3254D996DCC2}" type="sibTrans" cxnId="{B43BBD16-DE6D-4CAA-8630-66D3D0FF6C6A}">
      <dgm:prSet/>
      <dgm:spPr/>
      <dgm:t>
        <a:bodyPr/>
        <a:lstStyle/>
        <a:p>
          <a:endParaRPr lang="en-US"/>
        </a:p>
      </dgm:t>
    </dgm:pt>
    <dgm:pt modelId="{765FF80E-97F6-471D-B2D8-5CC4AE74871D}">
      <dgm:prSet/>
      <dgm:spPr/>
      <dgm:t>
        <a:bodyPr/>
        <a:lstStyle/>
        <a:p>
          <a:pPr>
            <a:lnSpc>
              <a:spcPct val="100000"/>
            </a:lnSpc>
          </a:pPr>
          <a:r>
            <a:rPr lang="en-GB"/>
            <a:t>Many ways in which it can be incorporated into the contract. </a:t>
          </a:r>
          <a:endParaRPr lang="en-US"/>
        </a:p>
      </dgm:t>
    </dgm:pt>
    <dgm:pt modelId="{DBB4EA2F-F166-474E-86A3-898248021AF2}" type="parTrans" cxnId="{A1D4D565-802D-48CF-BAC8-3359F7365ED3}">
      <dgm:prSet/>
      <dgm:spPr/>
      <dgm:t>
        <a:bodyPr/>
        <a:lstStyle/>
        <a:p>
          <a:endParaRPr lang="en-US"/>
        </a:p>
      </dgm:t>
    </dgm:pt>
    <dgm:pt modelId="{67CEEC95-6560-43EC-8F09-CB68A9D96D50}" type="sibTrans" cxnId="{A1D4D565-802D-48CF-BAC8-3359F7365ED3}">
      <dgm:prSet/>
      <dgm:spPr/>
      <dgm:t>
        <a:bodyPr/>
        <a:lstStyle/>
        <a:p>
          <a:endParaRPr lang="en-US"/>
        </a:p>
      </dgm:t>
    </dgm:pt>
    <dgm:pt modelId="{0ACC8E41-3E2B-4C9F-9973-DA02E4946376}">
      <dgm:prSet/>
      <dgm:spPr/>
      <dgm:t>
        <a:bodyPr/>
        <a:lstStyle/>
        <a:p>
          <a:pPr>
            <a:lnSpc>
              <a:spcPct val="100000"/>
            </a:lnSpc>
          </a:pPr>
          <a:r>
            <a:rPr lang="en-GB"/>
            <a:t>Such as signature, notice and previous course of dealing. </a:t>
          </a:r>
          <a:endParaRPr lang="en-US"/>
        </a:p>
      </dgm:t>
    </dgm:pt>
    <dgm:pt modelId="{4276B97E-7AE0-4384-A6A3-3EDB4A88E284}" type="parTrans" cxnId="{DDAA911D-3531-4527-8FB4-BA061E506646}">
      <dgm:prSet/>
      <dgm:spPr/>
      <dgm:t>
        <a:bodyPr/>
        <a:lstStyle/>
        <a:p>
          <a:endParaRPr lang="en-US"/>
        </a:p>
      </dgm:t>
    </dgm:pt>
    <dgm:pt modelId="{1137CB41-591F-4192-A1F1-C62C9DA9B11D}" type="sibTrans" cxnId="{DDAA911D-3531-4527-8FB4-BA061E506646}">
      <dgm:prSet/>
      <dgm:spPr/>
      <dgm:t>
        <a:bodyPr/>
        <a:lstStyle/>
        <a:p>
          <a:endParaRPr lang="en-US"/>
        </a:p>
      </dgm:t>
    </dgm:pt>
    <dgm:pt modelId="{05BAF3FD-1955-4471-8EE2-64CD41838EA9}" type="pres">
      <dgm:prSet presAssocID="{6F00A2E1-3C35-4647-A868-2B2D7BEB714D}" presName="root" presStyleCnt="0">
        <dgm:presLayoutVars>
          <dgm:dir/>
          <dgm:resizeHandles val="exact"/>
        </dgm:presLayoutVars>
      </dgm:prSet>
      <dgm:spPr/>
    </dgm:pt>
    <dgm:pt modelId="{2AB0820B-7937-4607-9DDB-B586270E8368}" type="pres">
      <dgm:prSet presAssocID="{3B711251-B0A0-4BB1-986E-AE4FAFF7F0F1}" presName="compNode" presStyleCnt="0"/>
      <dgm:spPr/>
    </dgm:pt>
    <dgm:pt modelId="{B76A885B-B757-44B8-9AC0-F0EFEEB73718}" type="pres">
      <dgm:prSet presAssocID="{3B711251-B0A0-4BB1-986E-AE4FAFF7F0F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BFD2305F-B7BF-46B2-99E3-8F77B6457BB2}" type="pres">
      <dgm:prSet presAssocID="{3B711251-B0A0-4BB1-986E-AE4FAFF7F0F1}" presName="spaceRect" presStyleCnt="0"/>
      <dgm:spPr/>
    </dgm:pt>
    <dgm:pt modelId="{6CD402CC-9F98-413D-B522-CB9EA9B247E4}" type="pres">
      <dgm:prSet presAssocID="{3B711251-B0A0-4BB1-986E-AE4FAFF7F0F1}" presName="textRect" presStyleLbl="revTx" presStyleIdx="0" presStyleCnt="3">
        <dgm:presLayoutVars>
          <dgm:chMax val="1"/>
          <dgm:chPref val="1"/>
        </dgm:presLayoutVars>
      </dgm:prSet>
      <dgm:spPr/>
    </dgm:pt>
    <dgm:pt modelId="{C70D8429-C8BC-4935-BDD0-E32931C725BA}" type="pres">
      <dgm:prSet presAssocID="{9B71280F-E0B3-4157-905E-3254D996DCC2}" presName="sibTrans" presStyleCnt="0"/>
      <dgm:spPr/>
    </dgm:pt>
    <dgm:pt modelId="{D5527115-E645-403B-AF52-1B88C25E36FF}" type="pres">
      <dgm:prSet presAssocID="{765FF80E-97F6-471D-B2D8-5CC4AE74871D}" presName="compNode" presStyleCnt="0"/>
      <dgm:spPr/>
    </dgm:pt>
    <dgm:pt modelId="{F57EE24C-6CEC-4C9C-BF0F-92873C365EC2}" type="pres">
      <dgm:prSet presAssocID="{765FF80E-97F6-471D-B2D8-5CC4AE7487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ument"/>
        </a:ext>
      </dgm:extLst>
    </dgm:pt>
    <dgm:pt modelId="{B7BD5160-32AB-4A83-91BA-DB94E16598C3}" type="pres">
      <dgm:prSet presAssocID="{765FF80E-97F6-471D-B2D8-5CC4AE74871D}" presName="spaceRect" presStyleCnt="0"/>
      <dgm:spPr/>
    </dgm:pt>
    <dgm:pt modelId="{58B21136-525F-4CE9-A249-D1ED3F1FC48D}" type="pres">
      <dgm:prSet presAssocID="{765FF80E-97F6-471D-B2D8-5CC4AE74871D}" presName="textRect" presStyleLbl="revTx" presStyleIdx="1" presStyleCnt="3">
        <dgm:presLayoutVars>
          <dgm:chMax val="1"/>
          <dgm:chPref val="1"/>
        </dgm:presLayoutVars>
      </dgm:prSet>
      <dgm:spPr/>
    </dgm:pt>
    <dgm:pt modelId="{FF1CC3FE-B929-4ECC-9DD2-7BB1E2F617CE}" type="pres">
      <dgm:prSet presAssocID="{67CEEC95-6560-43EC-8F09-CB68A9D96D50}" presName="sibTrans" presStyleCnt="0"/>
      <dgm:spPr/>
    </dgm:pt>
    <dgm:pt modelId="{F7ACE2D2-EDE2-40E9-8DB2-79B44B6B91E6}" type="pres">
      <dgm:prSet presAssocID="{0ACC8E41-3E2B-4C9F-9973-DA02E4946376}" presName="compNode" presStyleCnt="0"/>
      <dgm:spPr/>
    </dgm:pt>
    <dgm:pt modelId="{657C1198-6613-4E0F-8393-3D8770D15749}" type="pres">
      <dgm:prSet presAssocID="{0ACC8E41-3E2B-4C9F-9973-DA02E4946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B77DB174-4797-40E7-B422-4B443819476E}" type="pres">
      <dgm:prSet presAssocID="{0ACC8E41-3E2B-4C9F-9973-DA02E4946376}" presName="spaceRect" presStyleCnt="0"/>
      <dgm:spPr/>
    </dgm:pt>
    <dgm:pt modelId="{40AF2771-094D-4A9A-A6AD-7FE200F7013F}" type="pres">
      <dgm:prSet presAssocID="{0ACC8E41-3E2B-4C9F-9973-DA02E4946376}" presName="textRect" presStyleLbl="revTx" presStyleIdx="2" presStyleCnt="3">
        <dgm:presLayoutVars>
          <dgm:chMax val="1"/>
          <dgm:chPref val="1"/>
        </dgm:presLayoutVars>
      </dgm:prSet>
      <dgm:spPr/>
    </dgm:pt>
  </dgm:ptLst>
  <dgm:cxnLst>
    <dgm:cxn modelId="{B43BBD16-DE6D-4CAA-8630-66D3D0FF6C6A}" srcId="{6F00A2E1-3C35-4647-A868-2B2D7BEB714D}" destId="{3B711251-B0A0-4BB1-986E-AE4FAFF7F0F1}" srcOrd="0" destOrd="0" parTransId="{E230D330-49E6-4208-BB9B-7A70E42827B8}" sibTransId="{9B71280F-E0B3-4157-905E-3254D996DCC2}"/>
    <dgm:cxn modelId="{DDAA911D-3531-4527-8FB4-BA061E506646}" srcId="{6F00A2E1-3C35-4647-A868-2B2D7BEB714D}" destId="{0ACC8E41-3E2B-4C9F-9973-DA02E4946376}" srcOrd="2" destOrd="0" parTransId="{4276B97E-7AE0-4384-A6A3-3EDB4A88E284}" sibTransId="{1137CB41-591F-4192-A1F1-C62C9DA9B11D}"/>
    <dgm:cxn modelId="{A1D4D565-802D-48CF-BAC8-3359F7365ED3}" srcId="{6F00A2E1-3C35-4647-A868-2B2D7BEB714D}" destId="{765FF80E-97F6-471D-B2D8-5CC4AE74871D}" srcOrd="1" destOrd="0" parTransId="{DBB4EA2F-F166-474E-86A3-898248021AF2}" sibTransId="{67CEEC95-6560-43EC-8F09-CB68A9D96D50}"/>
    <dgm:cxn modelId="{21D18C67-8574-481B-9087-FF617553288A}" type="presOf" srcId="{0ACC8E41-3E2B-4C9F-9973-DA02E4946376}" destId="{40AF2771-094D-4A9A-A6AD-7FE200F7013F}" srcOrd="0" destOrd="0" presId="urn:microsoft.com/office/officeart/2018/2/layout/IconLabelList"/>
    <dgm:cxn modelId="{F20994A1-2E4F-4308-B102-DE46AAABAA2F}" type="presOf" srcId="{765FF80E-97F6-471D-B2D8-5CC4AE74871D}" destId="{58B21136-525F-4CE9-A249-D1ED3F1FC48D}" srcOrd="0" destOrd="0" presId="urn:microsoft.com/office/officeart/2018/2/layout/IconLabelList"/>
    <dgm:cxn modelId="{D60881A9-BCDE-41D3-98E2-9B8C8E0FD0E3}" type="presOf" srcId="{3B711251-B0A0-4BB1-986E-AE4FAFF7F0F1}" destId="{6CD402CC-9F98-413D-B522-CB9EA9B247E4}" srcOrd="0" destOrd="0" presId="urn:microsoft.com/office/officeart/2018/2/layout/IconLabelList"/>
    <dgm:cxn modelId="{930B23B7-4DD0-4D39-9437-700861BF64AC}" type="presOf" srcId="{6F00A2E1-3C35-4647-A868-2B2D7BEB714D}" destId="{05BAF3FD-1955-4471-8EE2-64CD41838EA9}" srcOrd="0" destOrd="0" presId="urn:microsoft.com/office/officeart/2018/2/layout/IconLabelList"/>
    <dgm:cxn modelId="{15BA9570-DDC8-414E-BE02-C53C676B7BC0}" type="presParOf" srcId="{05BAF3FD-1955-4471-8EE2-64CD41838EA9}" destId="{2AB0820B-7937-4607-9DDB-B586270E8368}" srcOrd="0" destOrd="0" presId="urn:microsoft.com/office/officeart/2018/2/layout/IconLabelList"/>
    <dgm:cxn modelId="{E22CC105-99B1-42C2-9DFB-DEF91127839A}" type="presParOf" srcId="{2AB0820B-7937-4607-9DDB-B586270E8368}" destId="{B76A885B-B757-44B8-9AC0-F0EFEEB73718}" srcOrd="0" destOrd="0" presId="urn:microsoft.com/office/officeart/2018/2/layout/IconLabelList"/>
    <dgm:cxn modelId="{1CC329EE-A789-450D-8FD0-562194524D2F}" type="presParOf" srcId="{2AB0820B-7937-4607-9DDB-B586270E8368}" destId="{BFD2305F-B7BF-46B2-99E3-8F77B6457BB2}" srcOrd="1" destOrd="0" presId="urn:microsoft.com/office/officeart/2018/2/layout/IconLabelList"/>
    <dgm:cxn modelId="{73BA7020-0473-45B6-8242-A781F36717B8}" type="presParOf" srcId="{2AB0820B-7937-4607-9DDB-B586270E8368}" destId="{6CD402CC-9F98-413D-B522-CB9EA9B247E4}" srcOrd="2" destOrd="0" presId="urn:microsoft.com/office/officeart/2018/2/layout/IconLabelList"/>
    <dgm:cxn modelId="{CEC120D5-53E1-47A7-9579-105F5128A29E}" type="presParOf" srcId="{05BAF3FD-1955-4471-8EE2-64CD41838EA9}" destId="{C70D8429-C8BC-4935-BDD0-E32931C725BA}" srcOrd="1" destOrd="0" presId="urn:microsoft.com/office/officeart/2018/2/layout/IconLabelList"/>
    <dgm:cxn modelId="{6DCA168F-C022-46BC-B337-461E41854E93}" type="presParOf" srcId="{05BAF3FD-1955-4471-8EE2-64CD41838EA9}" destId="{D5527115-E645-403B-AF52-1B88C25E36FF}" srcOrd="2" destOrd="0" presId="urn:microsoft.com/office/officeart/2018/2/layout/IconLabelList"/>
    <dgm:cxn modelId="{614C8825-6442-4859-B8F3-3F11F7BAEB3D}" type="presParOf" srcId="{D5527115-E645-403B-AF52-1B88C25E36FF}" destId="{F57EE24C-6CEC-4C9C-BF0F-92873C365EC2}" srcOrd="0" destOrd="0" presId="urn:microsoft.com/office/officeart/2018/2/layout/IconLabelList"/>
    <dgm:cxn modelId="{7E9F2DF8-56B2-4D8E-B1AC-D4A0926A7462}" type="presParOf" srcId="{D5527115-E645-403B-AF52-1B88C25E36FF}" destId="{B7BD5160-32AB-4A83-91BA-DB94E16598C3}" srcOrd="1" destOrd="0" presId="urn:microsoft.com/office/officeart/2018/2/layout/IconLabelList"/>
    <dgm:cxn modelId="{7B3DC7B4-F2DB-4928-B1BA-D0CD6A0790CE}" type="presParOf" srcId="{D5527115-E645-403B-AF52-1B88C25E36FF}" destId="{58B21136-525F-4CE9-A249-D1ED3F1FC48D}" srcOrd="2" destOrd="0" presId="urn:microsoft.com/office/officeart/2018/2/layout/IconLabelList"/>
    <dgm:cxn modelId="{323B24C3-15E3-4E30-BC41-A6A8C44C44AF}" type="presParOf" srcId="{05BAF3FD-1955-4471-8EE2-64CD41838EA9}" destId="{FF1CC3FE-B929-4ECC-9DD2-7BB1E2F617CE}" srcOrd="3" destOrd="0" presId="urn:microsoft.com/office/officeart/2018/2/layout/IconLabelList"/>
    <dgm:cxn modelId="{4D69D773-4F79-4A37-BFDB-794A572FF4D3}" type="presParOf" srcId="{05BAF3FD-1955-4471-8EE2-64CD41838EA9}" destId="{F7ACE2D2-EDE2-40E9-8DB2-79B44B6B91E6}" srcOrd="4" destOrd="0" presId="urn:microsoft.com/office/officeart/2018/2/layout/IconLabelList"/>
    <dgm:cxn modelId="{FD554C59-A0FC-4133-BC9C-208EB7F5D411}" type="presParOf" srcId="{F7ACE2D2-EDE2-40E9-8DB2-79B44B6B91E6}" destId="{657C1198-6613-4E0F-8393-3D8770D15749}" srcOrd="0" destOrd="0" presId="urn:microsoft.com/office/officeart/2018/2/layout/IconLabelList"/>
    <dgm:cxn modelId="{16B8DB24-624B-4314-A26A-A8D107CE073F}" type="presParOf" srcId="{F7ACE2D2-EDE2-40E9-8DB2-79B44B6B91E6}" destId="{B77DB174-4797-40E7-B422-4B443819476E}" srcOrd="1" destOrd="0" presId="urn:microsoft.com/office/officeart/2018/2/layout/IconLabelList"/>
    <dgm:cxn modelId="{81D03A8A-8E1C-4B9D-9791-7D2D79D3BECA}" type="presParOf" srcId="{F7ACE2D2-EDE2-40E9-8DB2-79B44B6B91E6}" destId="{40AF2771-094D-4A9A-A6AD-7FE200F7013F}"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0B578-2EAA-4B0C-812E-3B1BBD34786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7BD988D-5BFC-41EB-9BEA-54CB3847DCB8}">
      <dgm:prSet/>
      <dgm:spPr/>
      <dgm:t>
        <a:bodyPr/>
        <a:lstStyle/>
        <a:p>
          <a:pPr>
            <a:lnSpc>
              <a:spcPct val="100000"/>
            </a:lnSpc>
          </a:pPr>
          <a:r>
            <a:rPr lang="en-GB"/>
            <a:t>Contract not signed but party has read the contract then they are aware of the terms – this classes them as incorporated. </a:t>
          </a:r>
          <a:endParaRPr lang="en-US"/>
        </a:p>
      </dgm:t>
    </dgm:pt>
    <dgm:pt modelId="{63CBCAFA-403A-42F6-B8EE-86C3455C2166}" type="parTrans" cxnId="{6C10A7CB-26B2-4A89-8F10-3EFF3A9E26A5}">
      <dgm:prSet/>
      <dgm:spPr/>
      <dgm:t>
        <a:bodyPr/>
        <a:lstStyle/>
        <a:p>
          <a:endParaRPr lang="en-US"/>
        </a:p>
      </dgm:t>
    </dgm:pt>
    <dgm:pt modelId="{DB492A83-2170-410A-89EA-37DA4D2F7F2D}" type="sibTrans" cxnId="{6C10A7CB-26B2-4A89-8F10-3EFF3A9E26A5}">
      <dgm:prSet/>
      <dgm:spPr/>
      <dgm:t>
        <a:bodyPr/>
        <a:lstStyle/>
        <a:p>
          <a:pPr>
            <a:lnSpc>
              <a:spcPct val="100000"/>
            </a:lnSpc>
          </a:pPr>
          <a:endParaRPr lang="en-US"/>
        </a:p>
      </dgm:t>
    </dgm:pt>
    <dgm:pt modelId="{153304DE-88D9-49EE-9CB3-FA3773D1B39A}">
      <dgm:prSet/>
      <dgm:spPr/>
      <dgm:t>
        <a:bodyPr/>
        <a:lstStyle/>
        <a:p>
          <a:pPr>
            <a:lnSpc>
              <a:spcPct val="100000"/>
            </a:lnSpc>
          </a:pPr>
          <a:r>
            <a:rPr lang="en-GB"/>
            <a:t>Parker v Southeastern Railway [1877] – reasonable steps have been taken to make the individual/s aware then this will be classed as constructive notice. </a:t>
          </a:r>
          <a:endParaRPr lang="en-US"/>
        </a:p>
      </dgm:t>
    </dgm:pt>
    <dgm:pt modelId="{16CE36BD-FAF8-4416-B83A-4CDEADB0DF71}" type="parTrans" cxnId="{DC910494-5161-4061-98B2-F3ACCB336A4A}">
      <dgm:prSet/>
      <dgm:spPr/>
      <dgm:t>
        <a:bodyPr/>
        <a:lstStyle/>
        <a:p>
          <a:endParaRPr lang="en-US"/>
        </a:p>
      </dgm:t>
    </dgm:pt>
    <dgm:pt modelId="{220D23AC-87DD-4A31-B5E2-3C8708C8B5B7}" type="sibTrans" cxnId="{DC910494-5161-4061-98B2-F3ACCB336A4A}">
      <dgm:prSet/>
      <dgm:spPr/>
      <dgm:t>
        <a:bodyPr/>
        <a:lstStyle/>
        <a:p>
          <a:pPr>
            <a:lnSpc>
              <a:spcPct val="100000"/>
            </a:lnSpc>
          </a:pPr>
          <a:endParaRPr lang="en-US"/>
        </a:p>
      </dgm:t>
    </dgm:pt>
    <dgm:pt modelId="{69CD852A-94E9-48C6-A990-146580F9F598}">
      <dgm:prSet/>
      <dgm:spPr/>
      <dgm:t>
        <a:bodyPr/>
        <a:lstStyle/>
        <a:p>
          <a:pPr>
            <a:lnSpc>
              <a:spcPct val="100000"/>
            </a:lnSpc>
          </a:pPr>
          <a:r>
            <a:rPr lang="en-GB" dirty="0"/>
            <a:t>As we know incorporation relies on; </a:t>
          </a:r>
          <a:endParaRPr lang="en-US" dirty="0"/>
        </a:p>
      </dgm:t>
    </dgm:pt>
    <dgm:pt modelId="{D11D14A2-49F4-4BAC-A6ED-FD1009C8BE3E}" type="parTrans" cxnId="{0D2749F7-3CA2-46CC-A517-81A243D94F6C}">
      <dgm:prSet/>
      <dgm:spPr/>
      <dgm:t>
        <a:bodyPr/>
        <a:lstStyle/>
        <a:p>
          <a:endParaRPr lang="en-US"/>
        </a:p>
      </dgm:t>
    </dgm:pt>
    <dgm:pt modelId="{4213B4D7-1984-4906-ABF7-813618F036C4}" type="sibTrans" cxnId="{0D2749F7-3CA2-46CC-A517-81A243D94F6C}">
      <dgm:prSet/>
      <dgm:spPr/>
      <dgm:t>
        <a:bodyPr/>
        <a:lstStyle/>
        <a:p>
          <a:pPr>
            <a:lnSpc>
              <a:spcPct val="100000"/>
            </a:lnSpc>
          </a:pPr>
          <a:endParaRPr lang="en-US"/>
        </a:p>
      </dgm:t>
    </dgm:pt>
    <dgm:pt modelId="{61ADC70F-0CF6-4EFA-AF81-6500F56E4875}">
      <dgm:prSet/>
      <dgm:spPr/>
      <dgm:t>
        <a:bodyPr/>
        <a:lstStyle/>
        <a:p>
          <a:pPr>
            <a:lnSpc>
              <a:spcPct val="100000"/>
            </a:lnSpc>
          </a:pPr>
          <a:r>
            <a:rPr lang="en-GB"/>
            <a:t>Nature of the document, Degree of notice, onerousness of clause, time the notice was given and previous course of dealing.</a:t>
          </a:r>
          <a:endParaRPr lang="en-US"/>
        </a:p>
      </dgm:t>
    </dgm:pt>
    <dgm:pt modelId="{D37EC0C4-E07A-45AF-8BEC-67E65C9E4E12}" type="parTrans" cxnId="{B7B0C8B5-CAB5-4548-8014-57FF7BA2DEB0}">
      <dgm:prSet/>
      <dgm:spPr/>
      <dgm:t>
        <a:bodyPr/>
        <a:lstStyle/>
        <a:p>
          <a:endParaRPr lang="en-US"/>
        </a:p>
      </dgm:t>
    </dgm:pt>
    <dgm:pt modelId="{8C072744-74E8-44F7-AD74-C1DAB84CA77E}" type="sibTrans" cxnId="{B7B0C8B5-CAB5-4548-8014-57FF7BA2DEB0}">
      <dgm:prSet/>
      <dgm:spPr/>
      <dgm:t>
        <a:bodyPr/>
        <a:lstStyle/>
        <a:p>
          <a:endParaRPr lang="en-US"/>
        </a:p>
      </dgm:t>
    </dgm:pt>
    <dgm:pt modelId="{D32A71EB-4AFB-48FC-B973-D2B6F2648413}" type="pres">
      <dgm:prSet presAssocID="{6D30B578-2EAA-4B0C-812E-3B1BBD34786F}" presName="root" presStyleCnt="0">
        <dgm:presLayoutVars>
          <dgm:dir/>
          <dgm:resizeHandles val="exact"/>
        </dgm:presLayoutVars>
      </dgm:prSet>
      <dgm:spPr/>
    </dgm:pt>
    <dgm:pt modelId="{381D9F93-4A81-4929-9D82-6CE509253921}" type="pres">
      <dgm:prSet presAssocID="{6D30B578-2EAA-4B0C-812E-3B1BBD34786F}" presName="container" presStyleCnt="0">
        <dgm:presLayoutVars>
          <dgm:dir/>
          <dgm:resizeHandles val="exact"/>
        </dgm:presLayoutVars>
      </dgm:prSet>
      <dgm:spPr/>
    </dgm:pt>
    <dgm:pt modelId="{772DE0CA-E8A8-418A-86ED-B865D23402B6}" type="pres">
      <dgm:prSet presAssocID="{F7BD988D-5BFC-41EB-9BEA-54CB3847DCB8}" presName="compNode" presStyleCnt="0"/>
      <dgm:spPr/>
    </dgm:pt>
    <dgm:pt modelId="{3B3A0298-A65C-42EC-93E8-75FCB996D520}" type="pres">
      <dgm:prSet presAssocID="{F7BD988D-5BFC-41EB-9BEA-54CB3847DCB8}" presName="iconBgRect" presStyleLbl="bgShp" presStyleIdx="0" presStyleCnt="4"/>
      <dgm:spPr/>
    </dgm:pt>
    <dgm:pt modelId="{C7DF809C-05B5-4B53-85C1-038A4FDC3F9A}" type="pres">
      <dgm:prSet presAssocID="{F7BD988D-5BFC-41EB-9BEA-54CB3847DC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929DB7A0-E063-4CE5-B6BE-D032BCEAE606}" type="pres">
      <dgm:prSet presAssocID="{F7BD988D-5BFC-41EB-9BEA-54CB3847DCB8}" presName="spaceRect" presStyleCnt="0"/>
      <dgm:spPr/>
    </dgm:pt>
    <dgm:pt modelId="{E21CD323-F068-46DF-85EE-DBAFEEE1E691}" type="pres">
      <dgm:prSet presAssocID="{F7BD988D-5BFC-41EB-9BEA-54CB3847DCB8}" presName="textRect" presStyleLbl="revTx" presStyleIdx="0" presStyleCnt="4">
        <dgm:presLayoutVars>
          <dgm:chMax val="1"/>
          <dgm:chPref val="1"/>
        </dgm:presLayoutVars>
      </dgm:prSet>
      <dgm:spPr/>
    </dgm:pt>
    <dgm:pt modelId="{BA9A3792-74B0-448E-B65B-CF48F2154055}" type="pres">
      <dgm:prSet presAssocID="{DB492A83-2170-410A-89EA-37DA4D2F7F2D}" presName="sibTrans" presStyleLbl="sibTrans2D1" presStyleIdx="0" presStyleCnt="0"/>
      <dgm:spPr/>
    </dgm:pt>
    <dgm:pt modelId="{EF344E79-1737-48F6-8207-FB1CD56BB6C6}" type="pres">
      <dgm:prSet presAssocID="{153304DE-88D9-49EE-9CB3-FA3773D1B39A}" presName="compNode" presStyleCnt="0"/>
      <dgm:spPr/>
    </dgm:pt>
    <dgm:pt modelId="{F146ECC3-2CBF-40A3-93AA-0C9E3E2E754C}" type="pres">
      <dgm:prSet presAssocID="{153304DE-88D9-49EE-9CB3-FA3773D1B39A}" presName="iconBgRect" presStyleLbl="bgShp" presStyleIdx="1" presStyleCnt="4"/>
      <dgm:spPr/>
    </dgm:pt>
    <dgm:pt modelId="{2B9172D1-F6EE-4B8D-AC2E-C8579E465B38}" type="pres">
      <dgm:prSet presAssocID="{153304DE-88D9-49EE-9CB3-FA3773D1B3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ain"/>
        </a:ext>
      </dgm:extLst>
    </dgm:pt>
    <dgm:pt modelId="{D6E735AC-15F1-40E2-BCBA-6284AA724950}" type="pres">
      <dgm:prSet presAssocID="{153304DE-88D9-49EE-9CB3-FA3773D1B39A}" presName="spaceRect" presStyleCnt="0"/>
      <dgm:spPr/>
    </dgm:pt>
    <dgm:pt modelId="{07DF0178-E358-4AC5-8668-6C2D2C3434E1}" type="pres">
      <dgm:prSet presAssocID="{153304DE-88D9-49EE-9CB3-FA3773D1B39A}" presName="textRect" presStyleLbl="revTx" presStyleIdx="1" presStyleCnt="4">
        <dgm:presLayoutVars>
          <dgm:chMax val="1"/>
          <dgm:chPref val="1"/>
        </dgm:presLayoutVars>
      </dgm:prSet>
      <dgm:spPr/>
    </dgm:pt>
    <dgm:pt modelId="{FF7B5F0E-4FD4-4465-8451-1C1207FCA079}" type="pres">
      <dgm:prSet presAssocID="{220D23AC-87DD-4A31-B5E2-3C8708C8B5B7}" presName="sibTrans" presStyleLbl="sibTrans2D1" presStyleIdx="0" presStyleCnt="0"/>
      <dgm:spPr/>
    </dgm:pt>
    <dgm:pt modelId="{151D82A6-BF8B-434A-A893-5678D0A9AD43}" type="pres">
      <dgm:prSet presAssocID="{69CD852A-94E9-48C6-A990-146580F9F598}" presName="compNode" presStyleCnt="0"/>
      <dgm:spPr/>
    </dgm:pt>
    <dgm:pt modelId="{C1BCE8F4-AC1C-405E-83B1-43B2777A2AC1}" type="pres">
      <dgm:prSet presAssocID="{69CD852A-94E9-48C6-A990-146580F9F598}" presName="iconBgRect" presStyleLbl="bgShp" presStyleIdx="2" presStyleCnt="4"/>
      <dgm:spPr/>
    </dgm:pt>
    <dgm:pt modelId="{09C19972-DC19-4018-A81E-39801E29E334}" type="pres">
      <dgm:prSet presAssocID="{69CD852A-94E9-48C6-A990-146580F9F5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62936C73-7BF1-4F1D-BE59-0B34772616DF}" type="pres">
      <dgm:prSet presAssocID="{69CD852A-94E9-48C6-A990-146580F9F598}" presName="spaceRect" presStyleCnt="0"/>
      <dgm:spPr/>
    </dgm:pt>
    <dgm:pt modelId="{6AC99A09-997E-4184-A717-20B29BABB79E}" type="pres">
      <dgm:prSet presAssocID="{69CD852A-94E9-48C6-A990-146580F9F598}" presName="textRect" presStyleLbl="revTx" presStyleIdx="2" presStyleCnt="4">
        <dgm:presLayoutVars>
          <dgm:chMax val="1"/>
          <dgm:chPref val="1"/>
        </dgm:presLayoutVars>
      </dgm:prSet>
      <dgm:spPr/>
    </dgm:pt>
    <dgm:pt modelId="{55783767-512F-453A-A4BB-B52120937559}" type="pres">
      <dgm:prSet presAssocID="{4213B4D7-1984-4906-ABF7-813618F036C4}" presName="sibTrans" presStyleLbl="sibTrans2D1" presStyleIdx="0" presStyleCnt="0"/>
      <dgm:spPr/>
    </dgm:pt>
    <dgm:pt modelId="{243538C4-AA75-4AF5-A622-575A85AF9A15}" type="pres">
      <dgm:prSet presAssocID="{61ADC70F-0CF6-4EFA-AF81-6500F56E4875}" presName="compNode" presStyleCnt="0"/>
      <dgm:spPr/>
    </dgm:pt>
    <dgm:pt modelId="{86CDE464-E7FB-414A-BE64-B74C5F566638}" type="pres">
      <dgm:prSet presAssocID="{61ADC70F-0CF6-4EFA-AF81-6500F56E4875}" presName="iconBgRect" presStyleLbl="bgShp" presStyleIdx="3" presStyleCnt="4"/>
      <dgm:spPr/>
    </dgm:pt>
    <dgm:pt modelId="{41B78E23-C923-4B42-8987-0FEEFE9E21AD}" type="pres">
      <dgm:prSet presAssocID="{61ADC70F-0CF6-4EFA-AF81-6500F56E487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ument"/>
        </a:ext>
      </dgm:extLst>
    </dgm:pt>
    <dgm:pt modelId="{87C85AA9-2766-45C0-B29E-AEAF77289F60}" type="pres">
      <dgm:prSet presAssocID="{61ADC70F-0CF6-4EFA-AF81-6500F56E4875}" presName="spaceRect" presStyleCnt="0"/>
      <dgm:spPr/>
    </dgm:pt>
    <dgm:pt modelId="{53E12511-19B1-4487-B58B-575687CEE3B5}" type="pres">
      <dgm:prSet presAssocID="{61ADC70F-0CF6-4EFA-AF81-6500F56E4875}" presName="textRect" presStyleLbl="revTx" presStyleIdx="3" presStyleCnt="4">
        <dgm:presLayoutVars>
          <dgm:chMax val="1"/>
          <dgm:chPref val="1"/>
        </dgm:presLayoutVars>
      </dgm:prSet>
      <dgm:spPr/>
    </dgm:pt>
  </dgm:ptLst>
  <dgm:cxnLst>
    <dgm:cxn modelId="{523A9F41-A71F-44D9-BB6A-4C163FA5A04A}" type="presOf" srcId="{DB492A83-2170-410A-89EA-37DA4D2F7F2D}" destId="{BA9A3792-74B0-448E-B65B-CF48F2154055}" srcOrd="0" destOrd="0" presId="urn:microsoft.com/office/officeart/2018/2/layout/IconCircleList"/>
    <dgm:cxn modelId="{5A50684B-7A98-4227-84BD-69A73227D1A0}" type="presOf" srcId="{220D23AC-87DD-4A31-B5E2-3C8708C8B5B7}" destId="{FF7B5F0E-4FD4-4465-8451-1C1207FCA079}" srcOrd="0" destOrd="0" presId="urn:microsoft.com/office/officeart/2018/2/layout/IconCircleList"/>
    <dgm:cxn modelId="{78B8AF4C-8B36-4E95-A937-381EDBB2E8BF}" type="presOf" srcId="{6D30B578-2EAA-4B0C-812E-3B1BBD34786F}" destId="{D32A71EB-4AFB-48FC-B973-D2B6F2648413}" srcOrd="0" destOrd="0" presId="urn:microsoft.com/office/officeart/2018/2/layout/IconCircleList"/>
    <dgm:cxn modelId="{C87ADB84-574D-4293-9D37-5B674641C98C}" type="presOf" srcId="{69CD852A-94E9-48C6-A990-146580F9F598}" destId="{6AC99A09-997E-4184-A717-20B29BABB79E}" srcOrd="0" destOrd="0" presId="urn:microsoft.com/office/officeart/2018/2/layout/IconCircleList"/>
    <dgm:cxn modelId="{DC910494-5161-4061-98B2-F3ACCB336A4A}" srcId="{6D30B578-2EAA-4B0C-812E-3B1BBD34786F}" destId="{153304DE-88D9-49EE-9CB3-FA3773D1B39A}" srcOrd="1" destOrd="0" parTransId="{16CE36BD-FAF8-4416-B83A-4CDEADB0DF71}" sibTransId="{220D23AC-87DD-4A31-B5E2-3C8708C8B5B7}"/>
    <dgm:cxn modelId="{3E9604A1-DA24-46C2-B68B-D8C8286DFDC8}" type="presOf" srcId="{4213B4D7-1984-4906-ABF7-813618F036C4}" destId="{55783767-512F-453A-A4BB-B52120937559}" srcOrd="0" destOrd="0" presId="urn:microsoft.com/office/officeart/2018/2/layout/IconCircleList"/>
    <dgm:cxn modelId="{A434B0A2-6F4A-483F-B6D6-1EFAA3259CFB}" type="presOf" srcId="{61ADC70F-0CF6-4EFA-AF81-6500F56E4875}" destId="{53E12511-19B1-4487-B58B-575687CEE3B5}" srcOrd="0" destOrd="0" presId="urn:microsoft.com/office/officeart/2018/2/layout/IconCircleList"/>
    <dgm:cxn modelId="{B7B0C8B5-CAB5-4548-8014-57FF7BA2DEB0}" srcId="{6D30B578-2EAA-4B0C-812E-3B1BBD34786F}" destId="{61ADC70F-0CF6-4EFA-AF81-6500F56E4875}" srcOrd="3" destOrd="0" parTransId="{D37EC0C4-E07A-45AF-8BEC-67E65C9E4E12}" sibTransId="{8C072744-74E8-44F7-AD74-C1DAB84CA77E}"/>
    <dgm:cxn modelId="{6C10A7CB-26B2-4A89-8F10-3EFF3A9E26A5}" srcId="{6D30B578-2EAA-4B0C-812E-3B1BBD34786F}" destId="{F7BD988D-5BFC-41EB-9BEA-54CB3847DCB8}" srcOrd="0" destOrd="0" parTransId="{63CBCAFA-403A-42F6-B8EE-86C3455C2166}" sibTransId="{DB492A83-2170-410A-89EA-37DA4D2F7F2D}"/>
    <dgm:cxn modelId="{AC4F07CD-71BB-40E3-B71D-5A1C4F852F30}" type="presOf" srcId="{153304DE-88D9-49EE-9CB3-FA3773D1B39A}" destId="{07DF0178-E358-4AC5-8668-6C2D2C3434E1}" srcOrd="0" destOrd="0" presId="urn:microsoft.com/office/officeart/2018/2/layout/IconCircleList"/>
    <dgm:cxn modelId="{35DB22EC-9B8E-40C1-AE0C-6A0A73A4C158}" type="presOf" srcId="{F7BD988D-5BFC-41EB-9BEA-54CB3847DCB8}" destId="{E21CD323-F068-46DF-85EE-DBAFEEE1E691}" srcOrd="0" destOrd="0" presId="urn:microsoft.com/office/officeart/2018/2/layout/IconCircleList"/>
    <dgm:cxn modelId="{0D2749F7-3CA2-46CC-A517-81A243D94F6C}" srcId="{6D30B578-2EAA-4B0C-812E-3B1BBD34786F}" destId="{69CD852A-94E9-48C6-A990-146580F9F598}" srcOrd="2" destOrd="0" parTransId="{D11D14A2-49F4-4BAC-A6ED-FD1009C8BE3E}" sibTransId="{4213B4D7-1984-4906-ABF7-813618F036C4}"/>
    <dgm:cxn modelId="{823A7FC9-FAAF-409D-8B61-BA706D560697}" type="presParOf" srcId="{D32A71EB-4AFB-48FC-B973-D2B6F2648413}" destId="{381D9F93-4A81-4929-9D82-6CE509253921}" srcOrd="0" destOrd="0" presId="urn:microsoft.com/office/officeart/2018/2/layout/IconCircleList"/>
    <dgm:cxn modelId="{F5AE3DBA-9FD5-4631-90D8-EA7CBA3DA05F}" type="presParOf" srcId="{381D9F93-4A81-4929-9D82-6CE509253921}" destId="{772DE0CA-E8A8-418A-86ED-B865D23402B6}" srcOrd="0" destOrd="0" presId="urn:microsoft.com/office/officeart/2018/2/layout/IconCircleList"/>
    <dgm:cxn modelId="{4D056021-5196-4E19-8800-38FAF77CA334}" type="presParOf" srcId="{772DE0CA-E8A8-418A-86ED-B865D23402B6}" destId="{3B3A0298-A65C-42EC-93E8-75FCB996D520}" srcOrd="0" destOrd="0" presId="urn:microsoft.com/office/officeart/2018/2/layout/IconCircleList"/>
    <dgm:cxn modelId="{5AE9A697-8A91-4F99-9119-7C9E580533AF}" type="presParOf" srcId="{772DE0CA-E8A8-418A-86ED-B865D23402B6}" destId="{C7DF809C-05B5-4B53-85C1-038A4FDC3F9A}" srcOrd="1" destOrd="0" presId="urn:microsoft.com/office/officeart/2018/2/layout/IconCircleList"/>
    <dgm:cxn modelId="{074C71FE-183D-4AA4-B2BB-E439F07510C3}" type="presParOf" srcId="{772DE0CA-E8A8-418A-86ED-B865D23402B6}" destId="{929DB7A0-E063-4CE5-B6BE-D032BCEAE606}" srcOrd="2" destOrd="0" presId="urn:microsoft.com/office/officeart/2018/2/layout/IconCircleList"/>
    <dgm:cxn modelId="{467F54E0-68F5-42C1-AA1C-7CA8747CE12E}" type="presParOf" srcId="{772DE0CA-E8A8-418A-86ED-B865D23402B6}" destId="{E21CD323-F068-46DF-85EE-DBAFEEE1E691}" srcOrd="3" destOrd="0" presId="urn:microsoft.com/office/officeart/2018/2/layout/IconCircleList"/>
    <dgm:cxn modelId="{6FB928C7-6853-4E3C-BD91-1FA95B446EE1}" type="presParOf" srcId="{381D9F93-4A81-4929-9D82-6CE509253921}" destId="{BA9A3792-74B0-448E-B65B-CF48F2154055}" srcOrd="1" destOrd="0" presId="urn:microsoft.com/office/officeart/2018/2/layout/IconCircleList"/>
    <dgm:cxn modelId="{6BD8324D-B5E7-44FB-8C8F-259E0673075C}" type="presParOf" srcId="{381D9F93-4A81-4929-9D82-6CE509253921}" destId="{EF344E79-1737-48F6-8207-FB1CD56BB6C6}" srcOrd="2" destOrd="0" presId="urn:microsoft.com/office/officeart/2018/2/layout/IconCircleList"/>
    <dgm:cxn modelId="{6953BA66-21C0-4976-9B09-042BB6C288B5}" type="presParOf" srcId="{EF344E79-1737-48F6-8207-FB1CD56BB6C6}" destId="{F146ECC3-2CBF-40A3-93AA-0C9E3E2E754C}" srcOrd="0" destOrd="0" presId="urn:microsoft.com/office/officeart/2018/2/layout/IconCircleList"/>
    <dgm:cxn modelId="{BDB6CDC2-98A7-4315-A271-E0F8BD309712}" type="presParOf" srcId="{EF344E79-1737-48F6-8207-FB1CD56BB6C6}" destId="{2B9172D1-F6EE-4B8D-AC2E-C8579E465B38}" srcOrd="1" destOrd="0" presId="urn:microsoft.com/office/officeart/2018/2/layout/IconCircleList"/>
    <dgm:cxn modelId="{F53146C5-ED82-4EF0-9A6C-F886B2AA84A8}" type="presParOf" srcId="{EF344E79-1737-48F6-8207-FB1CD56BB6C6}" destId="{D6E735AC-15F1-40E2-BCBA-6284AA724950}" srcOrd="2" destOrd="0" presId="urn:microsoft.com/office/officeart/2018/2/layout/IconCircleList"/>
    <dgm:cxn modelId="{9656F5DD-8A45-4A40-B054-97FB1B30EADB}" type="presParOf" srcId="{EF344E79-1737-48F6-8207-FB1CD56BB6C6}" destId="{07DF0178-E358-4AC5-8668-6C2D2C3434E1}" srcOrd="3" destOrd="0" presId="urn:microsoft.com/office/officeart/2018/2/layout/IconCircleList"/>
    <dgm:cxn modelId="{ECD5C46E-C01B-47FB-877B-CCCFA268DCE9}" type="presParOf" srcId="{381D9F93-4A81-4929-9D82-6CE509253921}" destId="{FF7B5F0E-4FD4-4465-8451-1C1207FCA079}" srcOrd="3" destOrd="0" presId="urn:microsoft.com/office/officeart/2018/2/layout/IconCircleList"/>
    <dgm:cxn modelId="{DA17BA2A-1B32-4B61-A905-459770C336D5}" type="presParOf" srcId="{381D9F93-4A81-4929-9D82-6CE509253921}" destId="{151D82A6-BF8B-434A-A893-5678D0A9AD43}" srcOrd="4" destOrd="0" presId="urn:microsoft.com/office/officeart/2018/2/layout/IconCircleList"/>
    <dgm:cxn modelId="{BA379F3F-5791-42D1-BEDB-7E23429D472A}" type="presParOf" srcId="{151D82A6-BF8B-434A-A893-5678D0A9AD43}" destId="{C1BCE8F4-AC1C-405E-83B1-43B2777A2AC1}" srcOrd="0" destOrd="0" presId="urn:microsoft.com/office/officeart/2018/2/layout/IconCircleList"/>
    <dgm:cxn modelId="{C7C243D0-3730-41E4-B411-8F63114BB171}" type="presParOf" srcId="{151D82A6-BF8B-434A-A893-5678D0A9AD43}" destId="{09C19972-DC19-4018-A81E-39801E29E334}" srcOrd="1" destOrd="0" presId="urn:microsoft.com/office/officeart/2018/2/layout/IconCircleList"/>
    <dgm:cxn modelId="{D4FAAC92-3F0A-4544-8385-B1F3536F9035}" type="presParOf" srcId="{151D82A6-BF8B-434A-A893-5678D0A9AD43}" destId="{62936C73-7BF1-4F1D-BE59-0B34772616DF}" srcOrd="2" destOrd="0" presId="urn:microsoft.com/office/officeart/2018/2/layout/IconCircleList"/>
    <dgm:cxn modelId="{97F5D04C-A0D7-4EA7-A3BE-0B4924E8DCD1}" type="presParOf" srcId="{151D82A6-BF8B-434A-A893-5678D0A9AD43}" destId="{6AC99A09-997E-4184-A717-20B29BABB79E}" srcOrd="3" destOrd="0" presId="urn:microsoft.com/office/officeart/2018/2/layout/IconCircleList"/>
    <dgm:cxn modelId="{5EDE97FB-AB01-4FC7-9476-8D850F9AF511}" type="presParOf" srcId="{381D9F93-4A81-4929-9D82-6CE509253921}" destId="{55783767-512F-453A-A4BB-B52120937559}" srcOrd="5" destOrd="0" presId="urn:microsoft.com/office/officeart/2018/2/layout/IconCircleList"/>
    <dgm:cxn modelId="{623EEEFF-0A01-4C56-821A-1AB55FB07ADC}" type="presParOf" srcId="{381D9F93-4A81-4929-9D82-6CE509253921}" destId="{243538C4-AA75-4AF5-A622-575A85AF9A15}" srcOrd="6" destOrd="0" presId="urn:microsoft.com/office/officeart/2018/2/layout/IconCircleList"/>
    <dgm:cxn modelId="{A48A7E86-8EF9-4C2B-B2B0-4B1D89091B92}" type="presParOf" srcId="{243538C4-AA75-4AF5-A622-575A85AF9A15}" destId="{86CDE464-E7FB-414A-BE64-B74C5F566638}" srcOrd="0" destOrd="0" presId="urn:microsoft.com/office/officeart/2018/2/layout/IconCircleList"/>
    <dgm:cxn modelId="{9D8F4F09-3734-4EB7-A6D6-6D705D95734E}" type="presParOf" srcId="{243538C4-AA75-4AF5-A622-575A85AF9A15}" destId="{41B78E23-C923-4B42-8987-0FEEFE9E21AD}" srcOrd="1" destOrd="0" presId="urn:microsoft.com/office/officeart/2018/2/layout/IconCircleList"/>
    <dgm:cxn modelId="{C9EF86E4-0080-4EB4-963C-94478E84E1C5}" type="presParOf" srcId="{243538C4-AA75-4AF5-A622-575A85AF9A15}" destId="{87C85AA9-2766-45C0-B29E-AEAF77289F60}" srcOrd="2" destOrd="0" presId="urn:microsoft.com/office/officeart/2018/2/layout/IconCircleList"/>
    <dgm:cxn modelId="{A59654D4-AD4A-4C12-934D-A124DBBB0F55}" type="presParOf" srcId="{243538C4-AA75-4AF5-A622-575A85AF9A15}" destId="{53E12511-19B1-4487-B58B-575687CEE3B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6D5B71-98E8-4572-85C5-BC004F66939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C237793-D3FA-4EE0-A5D2-A7DE276563C5}">
      <dgm:prSet/>
      <dgm:spPr/>
      <dgm:t>
        <a:bodyPr/>
        <a:lstStyle/>
        <a:p>
          <a:r>
            <a:rPr lang="en-GB"/>
            <a:t>Contra Proferentem rule – applied strictly in the past to exemption clauses. </a:t>
          </a:r>
          <a:endParaRPr lang="en-US"/>
        </a:p>
      </dgm:t>
    </dgm:pt>
    <dgm:pt modelId="{1E02884A-2D99-40CE-8A55-80CA84F08517}" type="parTrans" cxnId="{DA1CC6A7-36CA-4EA6-A992-7495B2A73723}">
      <dgm:prSet/>
      <dgm:spPr/>
      <dgm:t>
        <a:bodyPr/>
        <a:lstStyle/>
        <a:p>
          <a:endParaRPr lang="en-US"/>
        </a:p>
      </dgm:t>
    </dgm:pt>
    <dgm:pt modelId="{B55FC345-9674-48EA-B239-74ACE80C0A99}" type="sibTrans" cxnId="{DA1CC6A7-36CA-4EA6-A992-7495B2A73723}">
      <dgm:prSet/>
      <dgm:spPr/>
      <dgm:t>
        <a:bodyPr/>
        <a:lstStyle/>
        <a:p>
          <a:endParaRPr lang="en-US"/>
        </a:p>
      </dgm:t>
    </dgm:pt>
    <dgm:pt modelId="{2D656B67-4593-44A5-9424-4DEA68AB8E99}">
      <dgm:prSet/>
      <dgm:spPr/>
      <dgm:t>
        <a:bodyPr/>
        <a:lstStyle/>
        <a:p>
          <a:r>
            <a:rPr lang="en-GB"/>
            <a:t>Used to balance between the consumer and commercial. </a:t>
          </a:r>
          <a:endParaRPr lang="en-US"/>
        </a:p>
      </dgm:t>
    </dgm:pt>
    <dgm:pt modelId="{4CDC0355-B2B9-4F1F-A5D1-14D421DAE5B4}" type="parTrans" cxnId="{82D97B0D-9E24-4135-AFDF-8EC71A0A3280}">
      <dgm:prSet/>
      <dgm:spPr/>
      <dgm:t>
        <a:bodyPr/>
        <a:lstStyle/>
        <a:p>
          <a:endParaRPr lang="en-US"/>
        </a:p>
      </dgm:t>
    </dgm:pt>
    <dgm:pt modelId="{C19B933A-7FF1-4022-B5B9-EF65BEDD45EE}" type="sibTrans" cxnId="{82D97B0D-9E24-4135-AFDF-8EC71A0A3280}">
      <dgm:prSet/>
      <dgm:spPr/>
      <dgm:t>
        <a:bodyPr/>
        <a:lstStyle/>
        <a:p>
          <a:endParaRPr lang="en-US"/>
        </a:p>
      </dgm:t>
    </dgm:pt>
    <dgm:pt modelId="{0F70CEFD-C1DF-4D3C-989E-6075CEA393A8}">
      <dgm:prSet/>
      <dgm:spPr/>
      <dgm:t>
        <a:bodyPr/>
        <a:lstStyle/>
        <a:p>
          <a:r>
            <a:rPr lang="en-GB"/>
            <a:t>Not replied on anymore because of the statutory provisions. </a:t>
          </a:r>
          <a:endParaRPr lang="en-US"/>
        </a:p>
      </dgm:t>
    </dgm:pt>
    <dgm:pt modelId="{36FC97F4-7312-4BE6-9094-FD334D935210}" type="parTrans" cxnId="{80F7BE78-1FF4-488C-B5F1-E9DB0B4676C6}">
      <dgm:prSet/>
      <dgm:spPr/>
      <dgm:t>
        <a:bodyPr/>
        <a:lstStyle/>
        <a:p>
          <a:endParaRPr lang="en-US"/>
        </a:p>
      </dgm:t>
    </dgm:pt>
    <dgm:pt modelId="{F358ABF7-408B-44BE-ACD0-ECC6F04629CE}" type="sibTrans" cxnId="{80F7BE78-1FF4-488C-B5F1-E9DB0B4676C6}">
      <dgm:prSet/>
      <dgm:spPr/>
      <dgm:t>
        <a:bodyPr/>
        <a:lstStyle/>
        <a:p>
          <a:endParaRPr lang="en-US"/>
        </a:p>
      </dgm:t>
    </dgm:pt>
    <dgm:pt modelId="{77B9A6DA-D7AE-48EC-977E-DB63F6D30EC7}">
      <dgm:prSet/>
      <dgm:spPr/>
      <dgm:t>
        <a:bodyPr/>
        <a:lstStyle/>
        <a:p>
          <a:r>
            <a:rPr lang="en-GB"/>
            <a:t>If there is any bargaining imbalance the statutory controls are used mostly with contracts with no consumers. </a:t>
          </a:r>
          <a:endParaRPr lang="en-US"/>
        </a:p>
      </dgm:t>
    </dgm:pt>
    <dgm:pt modelId="{1297221E-17C1-4436-A1B2-C56371E874D7}" type="parTrans" cxnId="{92330B8C-DCA6-42CB-84AF-754D76637ADD}">
      <dgm:prSet/>
      <dgm:spPr/>
      <dgm:t>
        <a:bodyPr/>
        <a:lstStyle/>
        <a:p>
          <a:endParaRPr lang="en-US"/>
        </a:p>
      </dgm:t>
    </dgm:pt>
    <dgm:pt modelId="{7339FD3D-E01F-45E5-8F71-1FE98336103F}" type="sibTrans" cxnId="{92330B8C-DCA6-42CB-84AF-754D76637ADD}">
      <dgm:prSet/>
      <dgm:spPr/>
      <dgm:t>
        <a:bodyPr/>
        <a:lstStyle/>
        <a:p>
          <a:endParaRPr lang="en-US"/>
        </a:p>
      </dgm:t>
    </dgm:pt>
    <dgm:pt modelId="{D5111F5E-CE7B-42E2-9D6D-A347256138B9}" type="pres">
      <dgm:prSet presAssocID="{9E6D5B71-98E8-4572-85C5-BC004F66939C}" presName="linear" presStyleCnt="0">
        <dgm:presLayoutVars>
          <dgm:animLvl val="lvl"/>
          <dgm:resizeHandles val="exact"/>
        </dgm:presLayoutVars>
      </dgm:prSet>
      <dgm:spPr/>
    </dgm:pt>
    <dgm:pt modelId="{9FCB5319-7931-428C-9462-4562A617CE21}" type="pres">
      <dgm:prSet presAssocID="{EC237793-D3FA-4EE0-A5D2-A7DE276563C5}" presName="parentText" presStyleLbl="node1" presStyleIdx="0" presStyleCnt="4">
        <dgm:presLayoutVars>
          <dgm:chMax val="0"/>
          <dgm:bulletEnabled val="1"/>
        </dgm:presLayoutVars>
      </dgm:prSet>
      <dgm:spPr/>
    </dgm:pt>
    <dgm:pt modelId="{93A3AF12-003B-408A-8B7A-31F5CFB36DF5}" type="pres">
      <dgm:prSet presAssocID="{B55FC345-9674-48EA-B239-74ACE80C0A99}" presName="spacer" presStyleCnt="0"/>
      <dgm:spPr/>
    </dgm:pt>
    <dgm:pt modelId="{2934D460-8B13-4973-97B4-BF79BBE953A3}" type="pres">
      <dgm:prSet presAssocID="{2D656B67-4593-44A5-9424-4DEA68AB8E99}" presName="parentText" presStyleLbl="node1" presStyleIdx="1" presStyleCnt="4">
        <dgm:presLayoutVars>
          <dgm:chMax val="0"/>
          <dgm:bulletEnabled val="1"/>
        </dgm:presLayoutVars>
      </dgm:prSet>
      <dgm:spPr/>
    </dgm:pt>
    <dgm:pt modelId="{A9299257-2AD3-4CC2-9080-557DE5F183CB}" type="pres">
      <dgm:prSet presAssocID="{C19B933A-7FF1-4022-B5B9-EF65BEDD45EE}" presName="spacer" presStyleCnt="0"/>
      <dgm:spPr/>
    </dgm:pt>
    <dgm:pt modelId="{72A81192-2CCD-4B11-8C9D-500BA9F6ACBC}" type="pres">
      <dgm:prSet presAssocID="{0F70CEFD-C1DF-4D3C-989E-6075CEA393A8}" presName="parentText" presStyleLbl="node1" presStyleIdx="2" presStyleCnt="4">
        <dgm:presLayoutVars>
          <dgm:chMax val="0"/>
          <dgm:bulletEnabled val="1"/>
        </dgm:presLayoutVars>
      </dgm:prSet>
      <dgm:spPr/>
    </dgm:pt>
    <dgm:pt modelId="{828E33D3-E99D-428E-97AC-9F9408AB117D}" type="pres">
      <dgm:prSet presAssocID="{F358ABF7-408B-44BE-ACD0-ECC6F04629CE}" presName="spacer" presStyleCnt="0"/>
      <dgm:spPr/>
    </dgm:pt>
    <dgm:pt modelId="{0A5DD4FC-C176-4AC6-9940-9453D69D8DA9}" type="pres">
      <dgm:prSet presAssocID="{77B9A6DA-D7AE-48EC-977E-DB63F6D30EC7}" presName="parentText" presStyleLbl="node1" presStyleIdx="3" presStyleCnt="4">
        <dgm:presLayoutVars>
          <dgm:chMax val="0"/>
          <dgm:bulletEnabled val="1"/>
        </dgm:presLayoutVars>
      </dgm:prSet>
      <dgm:spPr/>
    </dgm:pt>
  </dgm:ptLst>
  <dgm:cxnLst>
    <dgm:cxn modelId="{EBAFE40A-DC7C-4047-97EC-2AA67A60C799}" type="presOf" srcId="{9E6D5B71-98E8-4572-85C5-BC004F66939C}" destId="{D5111F5E-CE7B-42E2-9D6D-A347256138B9}" srcOrd="0" destOrd="0" presId="urn:microsoft.com/office/officeart/2005/8/layout/vList2"/>
    <dgm:cxn modelId="{82D97B0D-9E24-4135-AFDF-8EC71A0A3280}" srcId="{9E6D5B71-98E8-4572-85C5-BC004F66939C}" destId="{2D656B67-4593-44A5-9424-4DEA68AB8E99}" srcOrd="1" destOrd="0" parTransId="{4CDC0355-B2B9-4F1F-A5D1-14D421DAE5B4}" sibTransId="{C19B933A-7FF1-4022-B5B9-EF65BEDD45EE}"/>
    <dgm:cxn modelId="{DD3A8860-F68F-4F30-827D-3C989439B713}" type="presOf" srcId="{0F70CEFD-C1DF-4D3C-989E-6075CEA393A8}" destId="{72A81192-2CCD-4B11-8C9D-500BA9F6ACBC}" srcOrd="0" destOrd="0" presId="urn:microsoft.com/office/officeart/2005/8/layout/vList2"/>
    <dgm:cxn modelId="{80F7BE78-1FF4-488C-B5F1-E9DB0B4676C6}" srcId="{9E6D5B71-98E8-4572-85C5-BC004F66939C}" destId="{0F70CEFD-C1DF-4D3C-989E-6075CEA393A8}" srcOrd="2" destOrd="0" parTransId="{36FC97F4-7312-4BE6-9094-FD334D935210}" sibTransId="{F358ABF7-408B-44BE-ACD0-ECC6F04629CE}"/>
    <dgm:cxn modelId="{92330B8C-DCA6-42CB-84AF-754D76637ADD}" srcId="{9E6D5B71-98E8-4572-85C5-BC004F66939C}" destId="{77B9A6DA-D7AE-48EC-977E-DB63F6D30EC7}" srcOrd="3" destOrd="0" parTransId="{1297221E-17C1-4436-A1B2-C56371E874D7}" sibTransId="{7339FD3D-E01F-45E5-8F71-1FE98336103F}"/>
    <dgm:cxn modelId="{83E3B08E-440A-40FA-BB1A-BE639A66D8C9}" type="presOf" srcId="{2D656B67-4593-44A5-9424-4DEA68AB8E99}" destId="{2934D460-8B13-4973-97B4-BF79BBE953A3}" srcOrd="0" destOrd="0" presId="urn:microsoft.com/office/officeart/2005/8/layout/vList2"/>
    <dgm:cxn modelId="{DA1CC6A7-36CA-4EA6-A992-7495B2A73723}" srcId="{9E6D5B71-98E8-4572-85C5-BC004F66939C}" destId="{EC237793-D3FA-4EE0-A5D2-A7DE276563C5}" srcOrd="0" destOrd="0" parTransId="{1E02884A-2D99-40CE-8A55-80CA84F08517}" sibTransId="{B55FC345-9674-48EA-B239-74ACE80C0A99}"/>
    <dgm:cxn modelId="{51756ED4-32BA-4594-8B12-4BFC7B44BB34}" type="presOf" srcId="{EC237793-D3FA-4EE0-A5D2-A7DE276563C5}" destId="{9FCB5319-7931-428C-9462-4562A617CE21}" srcOrd="0" destOrd="0" presId="urn:microsoft.com/office/officeart/2005/8/layout/vList2"/>
    <dgm:cxn modelId="{03A9E6E7-4D95-4CCD-A28A-62B5073D95F1}" type="presOf" srcId="{77B9A6DA-D7AE-48EC-977E-DB63F6D30EC7}" destId="{0A5DD4FC-C176-4AC6-9940-9453D69D8DA9}" srcOrd="0" destOrd="0" presId="urn:microsoft.com/office/officeart/2005/8/layout/vList2"/>
    <dgm:cxn modelId="{589BF80B-F878-4B83-AB98-E2094BB5F1FA}" type="presParOf" srcId="{D5111F5E-CE7B-42E2-9D6D-A347256138B9}" destId="{9FCB5319-7931-428C-9462-4562A617CE21}" srcOrd="0" destOrd="0" presId="urn:microsoft.com/office/officeart/2005/8/layout/vList2"/>
    <dgm:cxn modelId="{2226E417-CF58-4036-95B7-8762069A10EC}" type="presParOf" srcId="{D5111F5E-CE7B-42E2-9D6D-A347256138B9}" destId="{93A3AF12-003B-408A-8B7A-31F5CFB36DF5}" srcOrd="1" destOrd="0" presId="urn:microsoft.com/office/officeart/2005/8/layout/vList2"/>
    <dgm:cxn modelId="{0A131824-5643-4448-9070-840BBB551905}" type="presParOf" srcId="{D5111F5E-CE7B-42E2-9D6D-A347256138B9}" destId="{2934D460-8B13-4973-97B4-BF79BBE953A3}" srcOrd="2" destOrd="0" presId="urn:microsoft.com/office/officeart/2005/8/layout/vList2"/>
    <dgm:cxn modelId="{518E065C-3E2A-4F15-A0C0-74F180C3099A}" type="presParOf" srcId="{D5111F5E-CE7B-42E2-9D6D-A347256138B9}" destId="{A9299257-2AD3-4CC2-9080-557DE5F183CB}" srcOrd="3" destOrd="0" presId="urn:microsoft.com/office/officeart/2005/8/layout/vList2"/>
    <dgm:cxn modelId="{FBF848A7-B13B-452A-8147-DB760CDEF241}" type="presParOf" srcId="{D5111F5E-CE7B-42E2-9D6D-A347256138B9}" destId="{72A81192-2CCD-4B11-8C9D-500BA9F6ACBC}" srcOrd="4" destOrd="0" presId="urn:microsoft.com/office/officeart/2005/8/layout/vList2"/>
    <dgm:cxn modelId="{97D76173-5B53-4B7F-BE52-A8015C03560D}" type="presParOf" srcId="{D5111F5E-CE7B-42E2-9D6D-A347256138B9}" destId="{828E33D3-E99D-428E-97AC-9F9408AB117D}" srcOrd="5" destOrd="0" presId="urn:microsoft.com/office/officeart/2005/8/layout/vList2"/>
    <dgm:cxn modelId="{85FDC600-5DD7-4214-8530-5A653A09D3FF}" type="presParOf" srcId="{D5111F5E-CE7B-42E2-9D6D-A347256138B9}" destId="{0A5DD4FC-C176-4AC6-9940-9453D69D8DA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808AD8-1B95-44DC-8B5B-89AA0329855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6B1B125-8346-4A95-82F3-63943BB1F0BE}">
      <dgm:prSet/>
      <dgm:spPr/>
      <dgm:t>
        <a:bodyPr/>
        <a:lstStyle/>
        <a:p>
          <a:pPr>
            <a:lnSpc>
              <a:spcPct val="100000"/>
            </a:lnSpc>
          </a:pPr>
          <a:r>
            <a:rPr lang="en-GB"/>
            <a:t>K/S Victoria Street v House of Fraser [ 2011]. </a:t>
          </a:r>
          <a:endParaRPr lang="en-US"/>
        </a:p>
      </dgm:t>
    </dgm:pt>
    <dgm:pt modelId="{2F82F3C8-5864-423D-9892-1FDB7E7566C2}" type="parTrans" cxnId="{9B5FCA0A-A8AF-4088-BBD9-1E5CA0782C20}">
      <dgm:prSet/>
      <dgm:spPr/>
      <dgm:t>
        <a:bodyPr/>
        <a:lstStyle/>
        <a:p>
          <a:endParaRPr lang="en-US"/>
        </a:p>
      </dgm:t>
    </dgm:pt>
    <dgm:pt modelId="{AA701AD9-75A5-4EDF-ADCF-3559D76D4E80}" type="sibTrans" cxnId="{9B5FCA0A-A8AF-4088-BBD9-1E5CA0782C20}">
      <dgm:prSet/>
      <dgm:spPr/>
      <dgm:t>
        <a:bodyPr/>
        <a:lstStyle/>
        <a:p>
          <a:endParaRPr lang="en-US"/>
        </a:p>
      </dgm:t>
    </dgm:pt>
    <dgm:pt modelId="{96DCDD61-F554-4BF4-9B4C-6BD65ADE6B9D}">
      <dgm:prSet/>
      <dgm:spPr/>
      <dgm:t>
        <a:bodyPr/>
        <a:lstStyle/>
        <a:p>
          <a:pPr>
            <a:lnSpc>
              <a:spcPct val="100000"/>
            </a:lnSpc>
          </a:pPr>
          <a:r>
            <a:rPr lang="en-GB"/>
            <a:t>Consumer Rights Act 2015 – Contra Proferentem rule reserved in favour of consumers in the construction of exemption clauses. </a:t>
          </a:r>
          <a:endParaRPr lang="en-US"/>
        </a:p>
      </dgm:t>
    </dgm:pt>
    <dgm:pt modelId="{1AB2A603-1B55-4903-9BF0-FCAED6FBECC0}" type="parTrans" cxnId="{E2082CCA-2654-4E8E-8035-703EE5F736CE}">
      <dgm:prSet/>
      <dgm:spPr/>
      <dgm:t>
        <a:bodyPr/>
        <a:lstStyle/>
        <a:p>
          <a:endParaRPr lang="en-US"/>
        </a:p>
      </dgm:t>
    </dgm:pt>
    <dgm:pt modelId="{8A53AE08-97EB-4163-93CF-15D078B2B943}" type="sibTrans" cxnId="{E2082CCA-2654-4E8E-8035-703EE5F736CE}">
      <dgm:prSet/>
      <dgm:spPr/>
      <dgm:t>
        <a:bodyPr/>
        <a:lstStyle/>
        <a:p>
          <a:endParaRPr lang="en-US"/>
        </a:p>
      </dgm:t>
    </dgm:pt>
    <dgm:pt modelId="{2731FB66-BB34-4AC8-9E63-02823FD067DF}" type="pres">
      <dgm:prSet presAssocID="{89808AD8-1B95-44DC-8B5B-89AA0329855C}" presName="root" presStyleCnt="0">
        <dgm:presLayoutVars>
          <dgm:dir/>
          <dgm:resizeHandles val="exact"/>
        </dgm:presLayoutVars>
      </dgm:prSet>
      <dgm:spPr/>
    </dgm:pt>
    <dgm:pt modelId="{5A01B7AC-FC07-4DB1-ADD5-7FCE5D694BCD}" type="pres">
      <dgm:prSet presAssocID="{C6B1B125-8346-4A95-82F3-63943BB1F0BE}" presName="compNode" presStyleCnt="0"/>
      <dgm:spPr/>
    </dgm:pt>
    <dgm:pt modelId="{211A950C-2BF6-445D-8EB0-77EC012E2C92}" type="pres">
      <dgm:prSet presAssocID="{C6B1B125-8346-4A95-82F3-63943BB1F0B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burban scene"/>
        </a:ext>
      </dgm:extLst>
    </dgm:pt>
    <dgm:pt modelId="{516CFEB8-7655-4E99-BC42-B92EDAD7E218}" type="pres">
      <dgm:prSet presAssocID="{C6B1B125-8346-4A95-82F3-63943BB1F0BE}" presName="spaceRect" presStyleCnt="0"/>
      <dgm:spPr/>
    </dgm:pt>
    <dgm:pt modelId="{A04C8E6B-2B29-4876-B471-03ACFDFB6042}" type="pres">
      <dgm:prSet presAssocID="{C6B1B125-8346-4A95-82F3-63943BB1F0BE}" presName="textRect" presStyleLbl="revTx" presStyleIdx="0" presStyleCnt="2">
        <dgm:presLayoutVars>
          <dgm:chMax val="1"/>
          <dgm:chPref val="1"/>
        </dgm:presLayoutVars>
      </dgm:prSet>
      <dgm:spPr/>
    </dgm:pt>
    <dgm:pt modelId="{9E36E990-B901-44A2-8845-C63BD0D8401F}" type="pres">
      <dgm:prSet presAssocID="{AA701AD9-75A5-4EDF-ADCF-3559D76D4E80}" presName="sibTrans" presStyleCnt="0"/>
      <dgm:spPr/>
    </dgm:pt>
    <dgm:pt modelId="{725CE575-CB5B-4552-86F0-8D033B054C55}" type="pres">
      <dgm:prSet presAssocID="{96DCDD61-F554-4BF4-9B4C-6BD65ADE6B9D}" presName="compNode" presStyleCnt="0"/>
      <dgm:spPr/>
    </dgm:pt>
    <dgm:pt modelId="{C16E9AF4-D6BD-45F5-9E5F-0ACC0E75015A}" type="pres">
      <dgm:prSet presAssocID="{96DCDD61-F554-4BF4-9B4C-6BD65ADE6B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C2AE3994-9FC7-4F52-91FE-2F2EC5CED5EA}" type="pres">
      <dgm:prSet presAssocID="{96DCDD61-F554-4BF4-9B4C-6BD65ADE6B9D}" presName="spaceRect" presStyleCnt="0"/>
      <dgm:spPr/>
    </dgm:pt>
    <dgm:pt modelId="{50178826-4DEB-4651-9F9D-D5C27B86AEA3}" type="pres">
      <dgm:prSet presAssocID="{96DCDD61-F554-4BF4-9B4C-6BD65ADE6B9D}" presName="textRect" presStyleLbl="revTx" presStyleIdx="1" presStyleCnt="2">
        <dgm:presLayoutVars>
          <dgm:chMax val="1"/>
          <dgm:chPref val="1"/>
        </dgm:presLayoutVars>
      </dgm:prSet>
      <dgm:spPr/>
    </dgm:pt>
  </dgm:ptLst>
  <dgm:cxnLst>
    <dgm:cxn modelId="{9B5FCA0A-A8AF-4088-BBD9-1E5CA0782C20}" srcId="{89808AD8-1B95-44DC-8B5B-89AA0329855C}" destId="{C6B1B125-8346-4A95-82F3-63943BB1F0BE}" srcOrd="0" destOrd="0" parTransId="{2F82F3C8-5864-423D-9892-1FDB7E7566C2}" sibTransId="{AA701AD9-75A5-4EDF-ADCF-3559D76D4E80}"/>
    <dgm:cxn modelId="{087DE31A-F37E-41E4-823E-28D3B79B6D74}" type="presOf" srcId="{C6B1B125-8346-4A95-82F3-63943BB1F0BE}" destId="{A04C8E6B-2B29-4876-B471-03ACFDFB6042}" srcOrd="0" destOrd="0" presId="urn:microsoft.com/office/officeart/2018/2/layout/IconLabelList"/>
    <dgm:cxn modelId="{E2082CCA-2654-4E8E-8035-703EE5F736CE}" srcId="{89808AD8-1B95-44DC-8B5B-89AA0329855C}" destId="{96DCDD61-F554-4BF4-9B4C-6BD65ADE6B9D}" srcOrd="1" destOrd="0" parTransId="{1AB2A603-1B55-4903-9BF0-FCAED6FBECC0}" sibTransId="{8A53AE08-97EB-4163-93CF-15D078B2B943}"/>
    <dgm:cxn modelId="{4F017ADC-2555-4BF1-B106-4E13A267287B}" type="presOf" srcId="{96DCDD61-F554-4BF4-9B4C-6BD65ADE6B9D}" destId="{50178826-4DEB-4651-9F9D-D5C27B86AEA3}" srcOrd="0" destOrd="0" presId="urn:microsoft.com/office/officeart/2018/2/layout/IconLabelList"/>
    <dgm:cxn modelId="{A8CBFAF8-98B6-43D2-A0C4-D03D447CAD33}" type="presOf" srcId="{89808AD8-1B95-44DC-8B5B-89AA0329855C}" destId="{2731FB66-BB34-4AC8-9E63-02823FD067DF}" srcOrd="0" destOrd="0" presId="urn:microsoft.com/office/officeart/2018/2/layout/IconLabelList"/>
    <dgm:cxn modelId="{61D42606-17D4-41D8-B5EB-0EAEC2F7727D}" type="presParOf" srcId="{2731FB66-BB34-4AC8-9E63-02823FD067DF}" destId="{5A01B7AC-FC07-4DB1-ADD5-7FCE5D694BCD}" srcOrd="0" destOrd="0" presId="urn:microsoft.com/office/officeart/2018/2/layout/IconLabelList"/>
    <dgm:cxn modelId="{D65AD771-8601-4C09-95EF-E33D1851EC44}" type="presParOf" srcId="{5A01B7AC-FC07-4DB1-ADD5-7FCE5D694BCD}" destId="{211A950C-2BF6-445D-8EB0-77EC012E2C92}" srcOrd="0" destOrd="0" presId="urn:microsoft.com/office/officeart/2018/2/layout/IconLabelList"/>
    <dgm:cxn modelId="{5C35AA15-F4B8-49D1-806C-25950356AF4F}" type="presParOf" srcId="{5A01B7AC-FC07-4DB1-ADD5-7FCE5D694BCD}" destId="{516CFEB8-7655-4E99-BC42-B92EDAD7E218}" srcOrd="1" destOrd="0" presId="urn:microsoft.com/office/officeart/2018/2/layout/IconLabelList"/>
    <dgm:cxn modelId="{E842769B-3305-41CD-BF8D-30C32DF76EAE}" type="presParOf" srcId="{5A01B7AC-FC07-4DB1-ADD5-7FCE5D694BCD}" destId="{A04C8E6B-2B29-4876-B471-03ACFDFB6042}" srcOrd="2" destOrd="0" presId="urn:microsoft.com/office/officeart/2018/2/layout/IconLabelList"/>
    <dgm:cxn modelId="{F3865503-E9D6-4035-8DB8-9CEA0A181405}" type="presParOf" srcId="{2731FB66-BB34-4AC8-9E63-02823FD067DF}" destId="{9E36E990-B901-44A2-8845-C63BD0D8401F}" srcOrd="1" destOrd="0" presId="urn:microsoft.com/office/officeart/2018/2/layout/IconLabelList"/>
    <dgm:cxn modelId="{99F22D40-940F-4DCE-95F4-85DF2DD8AD74}" type="presParOf" srcId="{2731FB66-BB34-4AC8-9E63-02823FD067DF}" destId="{725CE575-CB5B-4552-86F0-8D033B054C55}" srcOrd="2" destOrd="0" presId="urn:microsoft.com/office/officeart/2018/2/layout/IconLabelList"/>
    <dgm:cxn modelId="{D0F64B89-B616-417A-95F8-A8A301870007}" type="presParOf" srcId="{725CE575-CB5B-4552-86F0-8D033B054C55}" destId="{C16E9AF4-D6BD-45F5-9E5F-0ACC0E75015A}" srcOrd="0" destOrd="0" presId="urn:microsoft.com/office/officeart/2018/2/layout/IconLabelList"/>
    <dgm:cxn modelId="{8C56588B-FD0F-450C-A337-08D07C7D58CE}" type="presParOf" srcId="{725CE575-CB5B-4552-86F0-8D033B054C55}" destId="{C2AE3994-9FC7-4F52-91FE-2F2EC5CED5EA}" srcOrd="1" destOrd="0" presId="urn:microsoft.com/office/officeart/2018/2/layout/IconLabelList"/>
    <dgm:cxn modelId="{B61C53E0-6F68-499B-9BF9-B245AFFFB2EB}" type="presParOf" srcId="{725CE575-CB5B-4552-86F0-8D033B054C55}" destId="{50178826-4DEB-4651-9F9D-D5C27B86AEA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0DC605-A146-4319-AB02-8FC1857C0A27}"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59FB0409-1D26-4117-8871-0E0353ACB498}">
      <dgm:prSet/>
      <dgm:spPr/>
      <dgm:t>
        <a:bodyPr/>
        <a:lstStyle/>
        <a:p>
          <a:r>
            <a:rPr lang="en-GB"/>
            <a:t>Negligence; </a:t>
          </a:r>
          <a:endParaRPr lang="en-US"/>
        </a:p>
      </dgm:t>
    </dgm:pt>
    <dgm:pt modelId="{2FB3AA9C-5E76-43E0-B0D1-0309949FB009}" type="parTrans" cxnId="{6EDD110D-ADA9-4F47-9D28-414A67FE4F9C}">
      <dgm:prSet/>
      <dgm:spPr/>
      <dgm:t>
        <a:bodyPr/>
        <a:lstStyle/>
        <a:p>
          <a:endParaRPr lang="en-US"/>
        </a:p>
      </dgm:t>
    </dgm:pt>
    <dgm:pt modelId="{AA3F3E96-A984-4758-8858-35C2840C1C1C}" type="sibTrans" cxnId="{6EDD110D-ADA9-4F47-9D28-414A67FE4F9C}">
      <dgm:prSet/>
      <dgm:spPr/>
      <dgm:t>
        <a:bodyPr/>
        <a:lstStyle/>
        <a:p>
          <a:endParaRPr lang="en-US"/>
        </a:p>
      </dgm:t>
    </dgm:pt>
    <dgm:pt modelId="{5D9CFF0F-FCC4-47D3-AAC9-F66B8D4B4EBF}">
      <dgm:prSet/>
      <dgm:spPr/>
      <dgm:t>
        <a:bodyPr/>
        <a:lstStyle/>
        <a:p>
          <a:r>
            <a:rPr lang="en-GB"/>
            <a:t>To exclude for liability (Negligence) using the contra proferentem rule there needs to be clear words used.</a:t>
          </a:r>
          <a:endParaRPr lang="en-US"/>
        </a:p>
      </dgm:t>
    </dgm:pt>
    <dgm:pt modelId="{97F95A40-D96C-46E5-958A-8B5DFE08FC51}" type="parTrans" cxnId="{D7214737-ED45-4566-8840-44E27B3A5A82}">
      <dgm:prSet/>
      <dgm:spPr/>
      <dgm:t>
        <a:bodyPr/>
        <a:lstStyle/>
        <a:p>
          <a:endParaRPr lang="en-US"/>
        </a:p>
      </dgm:t>
    </dgm:pt>
    <dgm:pt modelId="{0BB5FD0B-69F4-4682-8797-82081244E46E}" type="sibTrans" cxnId="{D7214737-ED45-4566-8840-44E27B3A5A82}">
      <dgm:prSet/>
      <dgm:spPr/>
      <dgm:t>
        <a:bodyPr/>
        <a:lstStyle/>
        <a:p>
          <a:endParaRPr lang="en-US"/>
        </a:p>
      </dgm:t>
    </dgm:pt>
    <dgm:pt modelId="{28733C62-C78B-460F-B5E4-46869493D62D}">
      <dgm:prSet/>
      <dgm:spPr/>
      <dgm:t>
        <a:bodyPr/>
        <a:lstStyle/>
        <a:p>
          <a:r>
            <a:rPr lang="en-GB" dirty="0"/>
            <a:t>White v John Warwick and Co LTD [1953] – saddle tipped forward – term ambiguous – excluded for contract but not in tort law. </a:t>
          </a:r>
          <a:endParaRPr lang="en-US" dirty="0"/>
        </a:p>
      </dgm:t>
    </dgm:pt>
    <dgm:pt modelId="{AD8F4684-060D-4630-8F61-518461093FC1}" type="parTrans" cxnId="{9E217005-8440-47E8-88BE-7B9106E3D2B5}">
      <dgm:prSet/>
      <dgm:spPr/>
      <dgm:t>
        <a:bodyPr/>
        <a:lstStyle/>
        <a:p>
          <a:endParaRPr lang="en-US"/>
        </a:p>
      </dgm:t>
    </dgm:pt>
    <dgm:pt modelId="{374503A7-98E0-4829-8375-11B4676A1A63}" type="sibTrans" cxnId="{9E217005-8440-47E8-88BE-7B9106E3D2B5}">
      <dgm:prSet/>
      <dgm:spPr/>
      <dgm:t>
        <a:bodyPr/>
        <a:lstStyle/>
        <a:p>
          <a:endParaRPr lang="en-US"/>
        </a:p>
      </dgm:t>
    </dgm:pt>
    <dgm:pt modelId="{B79E0886-280C-443C-AC6D-9CE0D55097A0}" type="pres">
      <dgm:prSet presAssocID="{E00DC605-A146-4319-AB02-8FC1857C0A27}" presName="Name0" presStyleCnt="0">
        <dgm:presLayoutVars>
          <dgm:dir/>
          <dgm:animLvl val="lvl"/>
          <dgm:resizeHandles val="exact"/>
        </dgm:presLayoutVars>
      </dgm:prSet>
      <dgm:spPr/>
    </dgm:pt>
    <dgm:pt modelId="{A70FE2F5-A8E0-4696-AA32-779E8CF10D47}" type="pres">
      <dgm:prSet presAssocID="{28733C62-C78B-460F-B5E4-46869493D62D}" presName="boxAndChildren" presStyleCnt="0"/>
      <dgm:spPr/>
    </dgm:pt>
    <dgm:pt modelId="{B6A50F94-4452-4D73-935A-18DA899746C4}" type="pres">
      <dgm:prSet presAssocID="{28733C62-C78B-460F-B5E4-46869493D62D}" presName="parentTextBox" presStyleLbl="node1" presStyleIdx="0" presStyleCnt="3"/>
      <dgm:spPr/>
    </dgm:pt>
    <dgm:pt modelId="{662F7DF3-D8CA-462A-90E6-2013BFACFD15}" type="pres">
      <dgm:prSet presAssocID="{0BB5FD0B-69F4-4682-8797-82081244E46E}" presName="sp" presStyleCnt="0"/>
      <dgm:spPr/>
    </dgm:pt>
    <dgm:pt modelId="{572F361C-452A-4F1D-A8CC-6016FA39B8D8}" type="pres">
      <dgm:prSet presAssocID="{5D9CFF0F-FCC4-47D3-AAC9-F66B8D4B4EBF}" presName="arrowAndChildren" presStyleCnt="0"/>
      <dgm:spPr/>
    </dgm:pt>
    <dgm:pt modelId="{F78283DD-7815-4D41-9BB0-39678489AD6E}" type="pres">
      <dgm:prSet presAssocID="{5D9CFF0F-FCC4-47D3-AAC9-F66B8D4B4EBF}" presName="parentTextArrow" presStyleLbl="node1" presStyleIdx="1" presStyleCnt="3"/>
      <dgm:spPr/>
    </dgm:pt>
    <dgm:pt modelId="{6778EFBB-2090-40E3-8EE6-46FDB53EC18D}" type="pres">
      <dgm:prSet presAssocID="{AA3F3E96-A984-4758-8858-35C2840C1C1C}" presName="sp" presStyleCnt="0"/>
      <dgm:spPr/>
    </dgm:pt>
    <dgm:pt modelId="{6B19C463-2537-471A-A93B-8E6A186C9A92}" type="pres">
      <dgm:prSet presAssocID="{59FB0409-1D26-4117-8871-0E0353ACB498}" presName="arrowAndChildren" presStyleCnt="0"/>
      <dgm:spPr/>
    </dgm:pt>
    <dgm:pt modelId="{FC9AB972-3F7E-4535-9491-194305051713}" type="pres">
      <dgm:prSet presAssocID="{59FB0409-1D26-4117-8871-0E0353ACB498}" presName="parentTextArrow" presStyleLbl="node1" presStyleIdx="2" presStyleCnt="3"/>
      <dgm:spPr/>
    </dgm:pt>
  </dgm:ptLst>
  <dgm:cxnLst>
    <dgm:cxn modelId="{9E217005-8440-47E8-88BE-7B9106E3D2B5}" srcId="{E00DC605-A146-4319-AB02-8FC1857C0A27}" destId="{28733C62-C78B-460F-B5E4-46869493D62D}" srcOrd="2" destOrd="0" parTransId="{AD8F4684-060D-4630-8F61-518461093FC1}" sibTransId="{374503A7-98E0-4829-8375-11B4676A1A63}"/>
    <dgm:cxn modelId="{6EDD110D-ADA9-4F47-9D28-414A67FE4F9C}" srcId="{E00DC605-A146-4319-AB02-8FC1857C0A27}" destId="{59FB0409-1D26-4117-8871-0E0353ACB498}" srcOrd="0" destOrd="0" parTransId="{2FB3AA9C-5E76-43E0-B0D1-0309949FB009}" sibTransId="{AA3F3E96-A984-4758-8858-35C2840C1C1C}"/>
    <dgm:cxn modelId="{D7214737-ED45-4566-8840-44E27B3A5A82}" srcId="{E00DC605-A146-4319-AB02-8FC1857C0A27}" destId="{5D9CFF0F-FCC4-47D3-AAC9-F66B8D4B4EBF}" srcOrd="1" destOrd="0" parTransId="{97F95A40-D96C-46E5-958A-8B5DFE08FC51}" sibTransId="{0BB5FD0B-69F4-4682-8797-82081244E46E}"/>
    <dgm:cxn modelId="{93CCA637-80B3-4F07-A185-5888C2758D29}" type="presOf" srcId="{28733C62-C78B-460F-B5E4-46869493D62D}" destId="{B6A50F94-4452-4D73-935A-18DA899746C4}" srcOrd="0" destOrd="0" presId="urn:microsoft.com/office/officeart/2005/8/layout/process4"/>
    <dgm:cxn modelId="{469E8895-6CF9-4CEE-B694-FEC835A80D89}" type="presOf" srcId="{E00DC605-A146-4319-AB02-8FC1857C0A27}" destId="{B79E0886-280C-443C-AC6D-9CE0D55097A0}" srcOrd="0" destOrd="0" presId="urn:microsoft.com/office/officeart/2005/8/layout/process4"/>
    <dgm:cxn modelId="{62F702CF-325B-436A-9F02-70ACE5E3FFF1}" type="presOf" srcId="{59FB0409-1D26-4117-8871-0E0353ACB498}" destId="{FC9AB972-3F7E-4535-9491-194305051713}" srcOrd="0" destOrd="0" presId="urn:microsoft.com/office/officeart/2005/8/layout/process4"/>
    <dgm:cxn modelId="{1F8051F0-1E1D-4652-B7D7-26606F32988D}" type="presOf" srcId="{5D9CFF0F-FCC4-47D3-AAC9-F66B8D4B4EBF}" destId="{F78283DD-7815-4D41-9BB0-39678489AD6E}" srcOrd="0" destOrd="0" presId="urn:microsoft.com/office/officeart/2005/8/layout/process4"/>
    <dgm:cxn modelId="{75B2D027-3F5B-4602-9E10-BB742BE56748}" type="presParOf" srcId="{B79E0886-280C-443C-AC6D-9CE0D55097A0}" destId="{A70FE2F5-A8E0-4696-AA32-779E8CF10D47}" srcOrd="0" destOrd="0" presId="urn:microsoft.com/office/officeart/2005/8/layout/process4"/>
    <dgm:cxn modelId="{AFF2C99E-AE3F-4013-8629-F507EDD59D24}" type="presParOf" srcId="{A70FE2F5-A8E0-4696-AA32-779E8CF10D47}" destId="{B6A50F94-4452-4D73-935A-18DA899746C4}" srcOrd="0" destOrd="0" presId="urn:microsoft.com/office/officeart/2005/8/layout/process4"/>
    <dgm:cxn modelId="{8B331DDF-05B1-4C57-904D-03122A9E2831}" type="presParOf" srcId="{B79E0886-280C-443C-AC6D-9CE0D55097A0}" destId="{662F7DF3-D8CA-462A-90E6-2013BFACFD15}" srcOrd="1" destOrd="0" presId="urn:microsoft.com/office/officeart/2005/8/layout/process4"/>
    <dgm:cxn modelId="{9F6CB5E6-AF9A-4157-A004-B38D7502CDAA}" type="presParOf" srcId="{B79E0886-280C-443C-AC6D-9CE0D55097A0}" destId="{572F361C-452A-4F1D-A8CC-6016FA39B8D8}" srcOrd="2" destOrd="0" presId="urn:microsoft.com/office/officeart/2005/8/layout/process4"/>
    <dgm:cxn modelId="{4CF13F0B-6205-40D5-B62A-8DEC4EE8B79C}" type="presParOf" srcId="{572F361C-452A-4F1D-A8CC-6016FA39B8D8}" destId="{F78283DD-7815-4D41-9BB0-39678489AD6E}" srcOrd="0" destOrd="0" presId="urn:microsoft.com/office/officeart/2005/8/layout/process4"/>
    <dgm:cxn modelId="{E4871201-ED75-4C47-8130-EAE976A3E6D5}" type="presParOf" srcId="{B79E0886-280C-443C-AC6D-9CE0D55097A0}" destId="{6778EFBB-2090-40E3-8EE6-46FDB53EC18D}" srcOrd="3" destOrd="0" presId="urn:microsoft.com/office/officeart/2005/8/layout/process4"/>
    <dgm:cxn modelId="{AAA8674A-B4D0-4E61-935E-9603F65D86D6}" type="presParOf" srcId="{B79E0886-280C-443C-AC6D-9CE0D55097A0}" destId="{6B19C463-2537-471A-A93B-8E6A186C9A92}" srcOrd="4" destOrd="0" presId="urn:microsoft.com/office/officeart/2005/8/layout/process4"/>
    <dgm:cxn modelId="{A3303177-1F82-4D90-9BA8-59B2A9E2FFAA}" type="presParOf" srcId="{6B19C463-2537-471A-A93B-8E6A186C9A92}" destId="{FC9AB972-3F7E-4535-9491-194305051713}"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D4C73B-9E1F-4AF5-979B-5F9E57CC394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B845147-F517-42E5-939B-D3EDE65B6808}">
      <dgm:prSet/>
      <dgm:spPr/>
      <dgm:t>
        <a:bodyPr/>
        <a:lstStyle/>
        <a:p>
          <a:pPr>
            <a:lnSpc>
              <a:spcPct val="100000"/>
            </a:lnSpc>
          </a:pPr>
          <a:r>
            <a:rPr lang="en-GB"/>
            <a:t>Business sale to another business.</a:t>
          </a:r>
          <a:endParaRPr lang="en-US"/>
        </a:p>
      </dgm:t>
    </dgm:pt>
    <dgm:pt modelId="{A0D09469-DA3B-4F81-82AB-57E39CA9185E}" type="parTrans" cxnId="{0EFA374C-73EA-4FF9-A1D4-D243834B902E}">
      <dgm:prSet/>
      <dgm:spPr/>
      <dgm:t>
        <a:bodyPr/>
        <a:lstStyle/>
        <a:p>
          <a:endParaRPr lang="en-US"/>
        </a:p>
      </dgm:t>
    </dgm:pt>
    <dgm:pt modelId="{C62E5F50-1A98-4321-A66E-7D1B93E5350B}" type="sibTrans" cxnId="{0EFA374C-73EA-4FF9-A1D4-D243834B902E}">
      <dgm:prSet/>
      <dgm:spPr/>
      <dgm:t>
        <a:bodyPr/>
        <a:lstStyle/>
        <a:p>
          <a:pPr>
            <a:lnSpc>
              <a:spcPct val="100000"/>
            </a:lnSpc>
          </a:pPr>
          <a:endParaRPr lang="en-US"/>
        </a:p>
      </dgm:t>
    </dgm:pt>
    <dgm:pt modelId="{E1658394-A0E7-4410-9692-347610225304}">
      <dgm:prSet/>
      <dgm:spPr/>
      <dgm:t>
        <a:bodyPr/>
        <a:lstStyle/>
        <a:p>
          <a:pPr>
            <a:lnSpc>
              <a:spcPct val="100000"/>
            </a:lnSpc>
          </a:pPr>
          <a:r>
            <a:rPr lang="en-GB"/>
            <a:t>Different types of liability has different rules applied to clauses and each is dictated by policy. </a:t>
          </a:r>
          <a:endParaRPr lang="en-US"/>
        </a:p>
      </dgm:t>
    </dgm:pt>
    <dgm:pt modelId="{E873A77C-DFD0-40F5-BAC2-591A90D8EF50}" type="parTrans" cxnId="{A5959BA3-F87F-43C2-B607-EF3DC653B148}">
      <dgm:prSet/>
      <dgm:spPr/>
      <dgm:t>
        <a:bodyPr/>
        <a:lstStyle/>
        <a:p>
          <a:endParaRPr lang="en-US"/>
        </a:p>
      </dgm:t>
    </dgm:pt>
    <dgm:pt modelId="{74303575-6F8F-4A86-9D15-34093B70C3F8}" type="sibTrans" cxnId="{A5959BA3-F87F-43C2-B607-EF3DC653B148}">
      <dgm:prSet/>
      <dgm:spPr/>
      <dgm:t>
        <a:bodyPr/>
        <a:lstStyle/>
        <a:p>
          <a:pPr>
            <a:lnSpc>
              <a:spcPct val="100000"/>
            </a:lnSpc>
          </a:pPr>
          <a:endParaRPr lang="en-US"/>
        </a:p>
      </dgm:t>
    </dgm:pt>
    <dgm:pt modelId="{7F5A92BA-6DA1-4C80-A271-39EE4E933CBB}">
      <dgm:prSet/>
      <dgm:spPr/>
      <dgm:t>
        <a:bodyPr/>
        <a:lstStyle/>
        <a:p>
          <a:pPr>
            <a:lnSpc>
              <a:spcPct val="100000"/>
            </a:lnSpc>
          </a:pPr>
          <a:r>
            <a:rPr lang="en-GB"/>
            <a:t>Where do we start? </a:t>
          </a:r>
          <a:endParaRPr lang="en-US"/>
        </a:p>
      </dgm:t>
    </dgm:pt>
    <dgm:pt modelId="{5CECE2D6-835E-451A-B3B2-C78AFECC01EA}" type="parTrans" cxnId="{8451FF1E-C234-44E4-8CF3-FF0F400E825C}">
      <dgm:prSet/>
      <dgm:spPr/>
      <dgm:t>
        <a:bodyPr/>
        <a:lstStyle/>
        <a:p>
          <a:endParaRPr lang="en-US"/>
        </a:p>
      </dgm:t>
    </dgm:pt>
    <dgm:pt modelId="{D3BC80EA-A036-465B-B736-46CC889BA00F}" type="sibTrans" cxnId="{8451FF1E-C234-44E4-8CF3-FF0F400E825C}">
      <dgm:prSet/>
      <dgm:spPr/>
      <dgm:t>
        <a:bodyPr/>
        <a:lstStyle/>
        <a:p>
          <a:pPr>
            <a:lnSpc>
              <a:spcPct val="100000"/>
            </a:lnSpc>
          </a:pPr>
          <a:endParaRPr lang="en-US"/>
        </a:p>
      </dgm:t>
    </dgm:pt>
    <dgm:pt modelId="{CCEF0C0A-01EC-4184-AE62-0425714CA4B3}">
      <dgm:prSet/>
      <dgm:spPr/>
      <dgm:t>
        <a:bodyPr/>
        <a:lstStyle/>
        <a:p>
          <a:pPr>
            <a:lnSpc>
              <a:spcPct val="100000"/>
            </a:lnSpc>
          </a:pPr>
          <a:r>
            <a:rPr lang="en-GB"/>
            <a:t>Let’s look at the Unfair Contract Terms Act 1977. </a:t>
          </a:r>
          <a:endParaRPr lang="en-US"/>
        </a:p>
      </dgm:t>
    </dgm:pt>
    <dgm:pt modelId="{75FE56D1-8B4A-4DC0-B816-2C4E059CF267}" type="parTrans" cxnId="{1581AEE3-1E3B-416A-8AE5-79EBAF231FCD}">
      <dgm:prSet/>
      <dgm:spPr/>
      <dgm:t>
        <a:bodyPr/>
        <a:lstStyle/>
        <a:p>
          <a:endParaRPr lang="en-US"/>
        </a:p>
      </dgm:t>
    </dgm:pt>
    <dgm:pt modelId="{CC62DA6B-D2F6-4C0F-B5BE-CE4D4AC66AB3}" type="sibTrans" cxnId="{1581AEE3-1E3B-416A-8AE5-79EBAF231FCD}">
      <dgm:prSet/>
      <dgm:spPr/>
      <dgm:t>
        <a:bodyPr/>
        <a:lstStyle/>
        <a:p>
          <a:endParaRPr lang="en-US"/>
        </a:p>
      </dgm:t>
    </dgm:pt>
    <dgm:pt modelId="{A6616ADF-6B95-4491-809B-DD0750B59B7F}" type="pres">
      <dgm:prSet presAssocID="{A2D4C73B-9E1F-4AF5-979B-5F9E57CC3940}" presName="root" presStyleCnt="0">
        <dgm:presLayoutVars>
          <dgm:dir/>
          <dgm:resizeHandles val="exact"/>
        </dgm:presLayoutVars>
      </dgm:prSet>
      <dgm:spPr/>
    </dgm:pt>
    <dgm:pt modelId="{81014625-748C-44D1-9FC2-DCD074C89C5B}" type="pres">
      <dgm:prSet presAssocID="{A2D4C73B-9E1F-4AF5-979B-5F9E57CC3940}" presName="container" presStyleCnt="0">
        <dgm:presLayoutVars>
          <dgm:dir/>
          <dgm:resizeHandles val="exact"/>
        </dgm:presLayoutVars>
      </dgm:prSet>
      <dgm:spPr/>
    </dgm:pt>
    <dgm:pt modelId="{51DD45CA-F87A-4133-BB15-4DCCB01A17C3}" type="pres">
      <dgm:prSet presAssocID="{BB845147-F517-42E5-939B-D3EDE65B6808}" presName="compNode" presStyleCnt="0"/>
      <dgm:spPr/>
    </dgm:pt>
    <dgm:pt modelId="{4CA80497-EF75-4E4C-8FBD-4B579554C353}" type="pres">
      <dgm:prSet presAssocID="{BB845147-F517-42E5-939B-D3EDE65B6808}" presName="iconBgRect" presStyleLbl="bgShp" presStyleIdx="0" presStyleCnt="4"/>
      <dgm:spPr/>
    </dgm:pt>
    <dgm:pt modelId="{A0909EBF-5093-49F2-93FD-8E5B1E618323}" type="pres">
      <dgm:prSet presAssocID="{BB845147-F517-42E5-939B-D3EDE65B680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5B7C87A4-C635-4AF6-A8ED-6D240A26B053}" type="pres">
      <dgm:prSet presAssocID="{BB845147-F517-42E5-939B-D3EDE65B6808}" presName="spaceRect" presStyleCnt="0"/>
      <dgm:spPr/>
    </dgm:pt>
    <dgm:pt modelId="{C45BDF25-A172-40EA-866B-0AA80A3407C4}" type="pres">
      <dgm:prSet presAssocID="{BB845147-F517-42E5-939B-D3EDE65B6808}" presName="textRect" presStyleLbl="revTx" presStyleIdx="0" presStyleCnt="4">
        <dgm:presLayoutVars>
          <dgm:chMax val="1"/>
          <dgm:chPref val="1"/>
        </dgm:presLayoutVars>
      </dgm:prSet>
      <dgm:spPr/>
    </dgm:pt>
    <dgm:pt modelId="{17E9CCEE-4174-4644-A9A7-2B91A3DE1731}" type="pres">
      <dgm:prSet presAssocID="{C62E5F50-1A98-4321-A66E-7D1B93E5350B}" presName="sibTrans" presStyleLbl="sibTrans2D1" presStyleIdx="0" presStyleCnt="0"/>
      <dgm:spPr/>
    </dgm:pt>
    <dgm:pt modelId="{82689E3A-D0E8-4879-A2CF-FD707B549E33}" type="pres">
      <dgm:prSet presAssocID="{E1658394-A0E7-4410-9692-347610225304}" presName="compNode" presStyleCnt="0"/>
      <dgm:spPr/>
    </dgm:pt>
    <dgm:pt modelId="{0C518C3F-1E92-484B-80D8-D811948113DF}" type="pres">
      <dgm:prSet presAssocID="{E1658394-A0E7-4410-9692-347610225304}" presName="iconBgRect" presStyleLbl="bgShp" presStyleIdx="1" presStyleCnt="4"/>
      <dgm:spPr/>
    </dgm:pt>
    <dgm:pt modelId="{CAB1213E-019A-492D-ABE5-AFD5AED81668}" type="pres">
      <dgm:prSet presAssocID="{E1658394-A0E7-4410-9692-34761022530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F716A8B2-19E3-4FC7-B085-2B525F5981FD}" type="pres">
      <dgm:prSet presAssocID="{E1658394-A0E7-4410-9692-347610225304}" presName="spaceRect" presStyleCnt="0"/>
      <dgm:spPr/>
    </dgm:pt>
    <dgm:pt modelId="{8D2FF106-E81F-4D39-AEE8-A2E830ADBD18}" type="pres">
      <dgm:prSet presAssocID="{E1658394-A0E7-4410-9692-347610225304}" presName="textRect" presStyleLbl="revTx" presStyleIdx="1" presStyleCnt="4">
        <dgm:presLayoutVars>
          <dgm:chMax val="1"/>
          <dgm:chPref val="1"/>
        </dgm:presLayoutVars>
      </dgm:prSet>
      <dgm:spPr/>
    </dgm:pt>
    <dgm:pt modelId="{F8E1B05F-3412-4333-918D-1A7E2933CE6E}" type="pres">
      <dgm:prSet presAssocID="{74303575-6F8F-4A86-9D15-34093B70C3F8}" presName="sibTrans" presStyleLbl="sibTrans2D1" presStyleIdx="0" presStyleCnt="0"/>
      <dgm:spPr/>
    </dgm:pt>
    <dgm:pt modelId="{F1F54E2C-A2B4-48F7-B637-D6E614069D00}" type="pres">
      <dgm:prSet presAssocID="{7F5A92BA-6DA1-4C80-A271-39EE4E933CBB}" presName="compNode" presStyleCnt="0"/>
      <dgm:spPr/>
    </dgm:pt>
    <dgm:pt modelId="{41D1685C-B090-44D6-A2F4-55457256EB82}" type="pres">
      <dgm:prSet presAssocID="{7F5A92BA-6DA1-4C80-A271-39EE4E933CBB}" presName="iconBgRect" presStyleLbl="bgShp" presStyleIdx="2" presStyleCnt="4"/>
      <dgm:spPr/>
    </dgm:pt>
    <dgm:pt modelId="{B97E1538-AE96-4F4C-B105-4B2D1683B221}" type="pres">
      <dgm:prSet presAssocID="{7F5A92BA-6DA1-4C80-A271-39EE4E933C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rker"/>
        </a:ext>
      </dgm:extLst>
    </dgm:pt>
    <dgm:pt modelId="{CC51501E-D268-4D05-964D-D22A0424A831}" type="pres">
      <dgm:prSet presAssocID="{7F5A92BA-6DA1-4C80-A271-39EE4E933CBB}" presName="spaceRect" presStyleCnt="0"/>
      <dgm:spPr/>
    </dgm:pt>
    <dgm:pt modelId="{0A54531D-51D5-44B6-B17D-D6E5FBB3C035}" type="pres">
      <dgm:prSet presAssocID="{7F5A92BA-6DA1-4C80-A271-39EE4E933CBB}" presName="textRect" presStyleLbl="revTx" presStyleIdx="2" presStyleCnt="4">
        <dgm:presLayoutVars>
          <dgm:chMax val="1"/>
          <dgm:chPref val="1"/>
        </dgm:presLayoutVars>
      </dgm:prSet>
      <dgm:spPr/>
    </dgm:pt>
    <dgm:pt modelId="{F10D27E0-DF64-4D2F-B445-8AE0D3DB657E}" type="pres">
      <dgm:prSet presAssocID="{D3BC80EA-A036-465B-B736-46CC889BA00F}" presName="sibTrans" presStyleLbl="sibTrans2D1" presStyleIdx="0" presStyleCnt="0"/>
      <dgm:spPr/>
    </dgm:pt>
    <dgm:pt modelId="{B3FCFA2F-0D38-40BD-8202-06DD204997B8}" type="pres">
      <dgm:prSet presAssocID="{CCEF0C0A-01EC-4184-AE62-0425714CA4B3}" presName="compNode" presStyleCnt="0"/>
      <dgm:spPr/>
    </dgm:pt>
    <dgm:pt modelId="{825C72E4-BE57-43CB-B038-0FF2F2AA53AD}" type="pres">
      <dgm:prSet presAssocID="{CCEF0C0A-01EC-4184-AE62-0425714CA4B3}" presName="iconBgRect" presStyleLbl="bgShp" presStyleIdx="3" presStyleCnt="4"/>
      <dgm:spPr/>
    </dgm:pt>
    <dgm:pt modelId="{B849C0D4-3038-454F-8525-5BE93D0D34F3}" type="pres">
      <dgm:prSet presAssocID="{CCEF0C0A-01EC-4184-AE62-0425714CA4B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Judge"/>
        </a:ext>
      </dgm:extLst>
    </dgm:pt>
    <dgm:pt modelId="{00F8C559-9F3C-45A9-90CE-1952E246C76C}" type="pres">
      <dgm:prSet presAssocID="{CCEF0C0A-01EC-4184-AE62-0425714CA4B3}" presName="spaceRect" presStyleCnt="0"/>
      <dgm:spPr/>
    </dgm:pt>
    <dgm:pt modelId="{076A439E-C8B0-4228-A336-60326063682D}" type="pres">
      <dgm:prSet presAssocID="{CCEF0C0A-01EC-4184-AE62-0425714CA4B3}" presName="textRect" presStyleLbl="revTx" presStyleIdx="3" presStyleCnt="4">
        <dgm:presLayoutVars>
          <dgm:chMax val="1"/>
          <dgm:chPref val="1"/>
        </dgm:presLayoutVars>
      </dgm:prSet>
      <dgm:spPr/>
    </dgm:pt>
  </dgm:ptLst>
  <dgm:cxnLst>
    <dgm:cxn modelId="{2432C51D-6D05-4BCA-8F1D-39A0EBEBE38F}" type="presOf" srcId="{7F5A92BA-6DA1-4C80-A271-39EE4E933CBB}" destId="{0A54531D-51D5-44B6-B17D-D6E5FBB3C035}" srcOrd="0" destOrd="0" presId="urn:microsoft.com/office/officeart/2018/2/layout/IconCircleList"/>
    <dgm:cxn modelId="{8451FF1E-C234-44E4-8CF3-FF0F400E825C}" srcId="{A2D4C73B-9E1F-4AF5-979B-5F9E57CC3940}" destId="{7F5A92BA-6DA1-4C80-A271-39EE4E933CBB}" srcOrd="2" destOrd="0" parTransId="{5CECE2D6-835E-451A-B3B2-C78AFECC01EA}" sibTransId="{D3BC80EA-A036-465B-B736-46CC889BA00F}"/>
    <dgm:cxn modelId="{E10C675E-6D84-489E-A55A-49C129D33AC1}" type="presOf" srcId="{A2D4C73B-9E1F-4AF5-979B-5F9E57CC3940}" destId="{A6616ADF-6B95-4491-809B-DD0750B59B7F}" srcOrd="0" destOrd="0" presId="urn:microsoft.com/office/officeart/2018/2/layout/IconCircleList"/>
    <dgm:cxn modelId="{0EFA374C-73EA-4FF9-A1D4-D243834B902E}" srcId="{A2D4C73B-9E1F-4AF5-979B-5F9E57CC3940}" destId="{BB845147-F517-42E5-939B-D3EDE65B6808}" srcOrd="0" destOrd="0" parTransId="{A0D09469-DA3B-4F81-82AB-57E39CA9185E}" sibTransId="{C62E5F50-1A98-4321-A66E-7D1B93E5350B}"/>
    <dgm:cxn modelId="{13B6BD74-A3B7-4D76-8EBF-26D071DFF981}" type="presOf" srcId="{74303575-6F8F-4A86-9D15-34093B70C3F8}" destId="{F8E1B05F-3412-4333-918D-1A7E2933CE6E}" srcOrd="0" destOrd="0" presId="urn:microsoft.com/office/officeart/2018/2/layout/IconCircleList"/>
    <dgm:cxn modelId="{A5959BA3-F87F-43C2-B607-EF3DC653B148}" srcId="{A2D4C73B-9E1F-4AF5-979B-5F9E57CC3940}" destId="{E1658394-A0E7-4410-9692-347610225304}" srcOrd="1" destOrd="0" parTransId="{E873A77C-DFD0-40F5-BAC2-591A90D8EF50}" sibTransId="{74303575-6F8F-4A86-9D15-34093B70C3F8}"/>
    <dgm:cxn modelId="{3AE143C3-9948-4DBB-8007-7BC2A3FB0A5B}" type="presOf" srcId="{BB845147-F517-42E5-939B-D3EDE65B6808}" destId="{C45BDF25-A172-40EA-866B-0AA80A3407C4}" srcOrd="0" destOrd="0" presId="urn:microsoft.com/office/officeart/2018/2/layout/IconCircleList"/>
    <dgm:cxn modelId="{0D03EDD7-43B1-4A81-9756-2A8C66E57AE7}" type="presOf" srcId="{D3BC80EA-A036-465B-B736-46CC889BA00F}" destId="{F10D27E0-DF64-4D2F-B445-8AE0D3DB657E}" srcOrd="0" destOrd="0" presId="urn:microsoft.com/office/officeart/2018/2/layout/IconCircleList"/>
    <dgm:cxn modelId="{643E71E0-F48F-4CFA-B62D-8A77280C0130}" type="presOf" srcId="{C62E5F50-1A98-4321-A66E-7D1B93E5350B}" destId="{17E9CCEE-4174-4644-A9A7-2B91A3DE1731}" srcOrd="0" destOrd="0" presId="urn:microsoft.com/office/officeart/2018/2/layout/IconCircleList"/>
    <dgm:cxn modelId="{BA3A62E1-403F-4557-9CD5-356E1CB202FD}" type="presOf" srcId="{E1658394-A0E7-4410-9692-347610225304}" destId="{8D2FF106-E81F-4D39-AEE8-A2E830ADBD18}" srcOrd="0" destOrd="0" presId="urn:microsoft.com/office/officeart/2018/2/layout/IconCircleList"/>
    <dgm:cxn modelId="{1581AEE3-1E3B-416A-8AE5-79EBAF231FCD}" srcId="{A2D4C73B-9E1F-4AF5-979B-5F9E57CC3940}" destId="{CCEF0C0A-01EC-4184-AE62-0425714CA4B3}" srcOrd="3" destOrd="0" parTransId="{75FE56D1-8B4A-4DC0-B816-2C4E059CF267}" sibTransId="{CC62DA6B-D2F6-4C0F-B5BE-CE4D4AC66AB3}"/>
    <dgm:cxn modelId="{B7ABCEE5-5282-405A-A913-962DD8F19CFC}" type="presOf" srcId="{CCEF0C0A-01EC-4184-AE62-0425714CA4B3}" destId="{076A439E-C8B0-4228-A336-60326063682D}" srcOrd="0" destOrd="0" presId="urn:microsoft.com/office/officeart/2018/2/layout/IconCircleList"/>
    <dgm:cxn modelId="{05C0E39E-C0A4-4FE7-A42A-33A6B599A4F3}" type="presParOf" srcId="{A6616ADF-6B95-4491-809B-DD0750B59B7F}" destId="{81014625-748C-44D1-9FC2-DCD074C89C5B}" srcOrd="0" destOrd="0" presId="urn:microsoft.com/office/officeart/2018/2/layout/IconCircleList"/>
    <dgm:cxn modelId="{3D2EA426-C8A3-44C3-9BD2-EB3EF3339C4D}" type="presParOf" srcId="{81014625-748C-44D1-9FC2-DCD074C89C5B}" destId="{51DD45CA-F87A-4133-BB15-4DCCB01A17C3}" srcOrd="0" destOrd="0" presId="urn:microsoft.com/office/officeart/2018/2/layout/IconCircleList"/>
    <dgm:cxn modelId="{6ED01A58-58CD-440D-81A7-BAFC04436829}" type="presParOf" srcId="{51DD45CA-F87A-4133-BB15-4DCCB01A17C3}" destId="{4CA80497-EF75-4E4C-8FBD-4B579554C353}" srcOrd="0" destOrd="0" presId="urn:microsoft.com/office/officeart/2018/2/layout/IconCircleList"/>
    <dgm:cxn modelId="{92F5AD38-4D95-4D8E-987B-158504C29F1F}" type="presParOf" srcId="{51DD45CA-F87A-4133-BB15-4DCCB01A17C3}" destId="{A0909EBF-5093-49F2-93FD-8E5B1E618323}" srcOrd="1" destOrd="0" presId="urn:microsoft.com/office/officeart/2018/2/layout/IconCircleList"/>
    <dgm:cxn modelId="{D4EC6965-6766-4A0B-91CF-736E08AF2410}" type="presParOf" srcId="{51DD45CA-F87A-4133-BB15-4DCCB01A17C3}" destId="{5B7C87A4-C635-4AF6-A8ED-6D240A26B053}" srcOrd="2" destOrd="0" presId="urn:microsoft.com/office/officeart/2018/2/layout/IconCircleList"/>
    <dgm:cxn modelId="{D2FFCB80-9377-49FD-AA3C-A853D1D0049B}" type="presParOf" srcId="{51DD45CA-F87A-4133-BB15-4DCCB01A17C3}" destId="{C45BDF25-A172-40EA-866B-0AA80A3407C4}" srcOrd="3" destOrd="0" presId="urn:microsoft.com/office/officeart/2018/2/layout/IconCircleList"/>
    <dgm:cxn modelId="{9A4D4952-0C01-48A8-9E35-C1AADFC778D9}" type="presParOf" srcId="{81014625-748C-44D1-9FC2-DCD074C89C5B}" destId="{17E9CCEE-4174-4644-A9A7-2B91A3DE1731}" srcOrd="1" destOrd="0" presId="urn:microsoft.com/office/officeart/2018/2/layout/IconCircleList"/>
    <dgm:cxn modelId="{2000035A-811E-48B0-B118-1E406E27A865}" type="presParOf" srcId="{81014625-748C-44D1-9FC2-DCD074C89C5B}" destId="{82689E3A-D0E8-4879-A2CF-FD707B549E33}" srcOrd="2" destOrd="0" presId="urn:microsoft.com/office/officeart/2018/2/layout/IconCircleList"/>
    <dgm:cxn modelId="{5F7CBD4F-E547-4F49-8A83-948B25BE9CBA}" type="presParOf" srcId="{82689E3A-D0E8-4879-A2CF-FD707B549E33}" destId="{0C518C3F-1E92-484B-80D8-D811948113DF}" srcOrd="0" destOrd="0" presId="urn:microsoft.com/office/officeart/2018/2/layout/IconCircleList"/>
    <dgm:cxn modelId="{13ED4CBE-E763-43B2-B586-EBAE0C205E52}" type="presParOf" srcId="{82689E3A-D0E8-4879-A2CF-FD707B549E33}" destId="{CAB1213E-019A-492D-ABE5-AFD5AED81668}" srcOrd="1" destOrd="0" presId="urn:microsoft.com/office/officeart/2018/2/layout/IconCircleList"/>
    <dgm:cxn modelId="{1CB2D611-BFD5-4E14-BB7C-7F865F8F086E}" type="presParOf" srcId="{82689E3A-D0E8-4879-A2CF-FD707B549E33}" destId="{F716A8B2-19E3-4FC7-B085-2B525F5981FD}" srcOrd="2" destOrd="0" presId="urn:microsoft.com/office/officeart/2018/2/layout/IconCircleList"/>
    <dgm:cxn modelId="{8D8EC2FB-5487-46A2-BB1B-C3C2D0E05E7F}" type="presParOf" srcId="{82689E3A-D0E8-4879-A2CF-FD707B549E33}" destId="{8D2FF106-E81F-4D39-AEE8-A2E830ADBD18}" srcOrd="3" destOrd="0" presId="urn:microsoft.com/office/officeart/2018/2/layout/IconCircleList"/>
    <dgm:cxn modelId="{943DF7CD-C986-4A9E-ADD3-9B90434C6552}" type="presParOf" srcId="{81014625-748C-44D1-9FC2-DCD074C89C5B}" destId="{F8E1B05F-3412-4333-918D-1A7E2933CE6E}" srcOrd="3" destOrd="0" presId="urn:microsoft.com/office/officeart/2018/2/layout/IconCircleList"/>
    <dgm:cxn modelId="{1CD344B0-115B-4C0E-B292-5EEBF975775E}" type="presParOf" srcId="{81014625-748C-44D1-9FC2-DCD074C89C5B}" destId="{F1F54E2C-A2B4-48F7-B637-D6E614069D00}" srcOrd="4" destOrd="0" presId="urn:microsoft.com/office/officeart/2018/2/layout/IconCircleList"/>
    <dgm:cxn modelId="{36EB18EB-D2FB-4C68-99FC-13DBD048E493}" type="presParOf" srcId="{F1F54E2C-A2B4-48F7-B637-D6E614069D00}" destId="{41D1685C-B090-44D6-A2F4-55457256EB82}" srcOrd="0" destOrd="0" presId="urn:microsoft.com/office/officeart/2018/2/layout/IconCircleList"/>
    <dgm:cxn modelId="{BAA65261-D624-48EE-BDBE-61C2094FB782}" type="presParOf" srcId="{F1F54E2C-A2B4-48F7-B637-D6E614069D00}" destId="{B97E1538-AE96-4F4C-B105-4B2D1683B221}" srcOrd="1" destOrd="0" presId="urn:microsoft.com/office/officeart/2018/2/layout/IconCircleList"/>
    <dgm:cxn modelId="{230512B3-F034-4455-8C08-068174473C05}" type="presParOf" srcId="{F1F54E2C-A2B4-48F7-B637-D6E614069D00}" destId="{CC51501E-D268-4D05-964D-D22A0424A831}" srcOrd="2" destOrd="0" presId="urn:microsoft.com/office/officeart/2018/2/layout/IconCircleList"/>
    <dgm:cxn modelId="{B50262CC-D625-4A54-856C-7FA8C962FCCD}" type="presParOf" srcId="{F1F54E2C-A2B4-48F7-B637-D6E614069D00}" destId="{0A54531D-51D5-44B6-B17D-D6E5FBB3C035}" srcOrd="3" destOrd="0" presId="urn:microsoft.com/office/officeart/2018/2/layout/IconCircleList"/>
    <dgm:cxn modelId="{C3853280-E1DC-4EBF-86FA-B711F105CE8E}" type="presParOf" srcId="{81014625-748C-44D1-9FC2-DCD074C89C5B}" destId="{F10D27E0-DF64-4D2F-B445-8AE0D3DB657E}" srcOrd="5" destOrd="0" presId="urn:microsoft.com/office/officeart/2018/2/layout/IconCircleList"/>
    <dgm:cxn modelId="{027A6FC6-8AD3-4824-A6A9-28EAD91B15A0}" type="presParOf" srcId="{81014625-748C-44D1-9FC2-DCD074C89C5B}" destId="{B3FCFA2F-0D38-40BD-8202-06DD204997B8}" srcOrd="6" destOrd="0" presId="urn:microsoft.com/office/officeart/2018/2/layout/IconCircleList"/>
    <dgm:cxn modelId="{6241873A-965B-4B92-8F76-801D872FA6E8}" type="presParOf" srcId="{B3FCFA2F-0D38-40BD-8202-06DD204997B8}" destId="{825C72E4-BE57-43CB-B038-0FF2F2AA53AD}" srcOrd="0" destOrd="0" presId="urn:microsoft.com/office/officeart/2018/2/layout/IconCircleList"/>
    <dgm:cxn modelId="{48C0568D-3089-4560-85B1-4EB39602C95C}" type="presParOf" srcId="{B3FCFA2F-0D38-40BD-8202-06DD204997B8}" destId="{B849C0D4-3038-454F-8525-5BE93D0D34F3}" srcOrd="1" destOrd="0" presId="urn:microsoft.com/office/officeart/2018/2/layout/IconCircleList"/>
    <dgm:cxn modelId="{5F0ACFB8-0E26-486B-8C3A-499CC9E06C2F}" type="presParOf" srcId="{B3FCFA2F-0D38-40BD-8202-06DD204997B8}" destId="{00F8C559-9F3C-45A9-90CE-1952E246C76C}" srcOrd="2" destOrd="0" presId="urn:microsoft.com/office/officeart/2018/2/layout/IconCircleList"/>
    <dgm:cxn modelId="{E354F1DA-1565-4604-9075-A13C43DBE74D}" type="presParOf" srcId="{B3FCFA2F-0D38-40BD-8202-06DD204997B8}" destId="{076A439E-C8B0-4228-A336-6032606368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905369D-6B5D-4338-B496-1DAE14667C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CF3EBF-A2C1-4CEA-8A05-735EE67FF074}">
      <dgm:prSet/>
      <dgm:spPr/>
      <dgm:t>
        <a:bodyPr/>
        <a:lstStyle/>
        <a:p>
          <a:pPr>
            <a:lnSpc>
              <a:spcPct val="100000"/>
            </a:lnSpc>
          </a:pPr>
          <a:r>
            <a:rPr lang="en-GB"/>
            <a:t>Involved with exemption and limitation clauses. </a:t>
          </a:r>
          <a:endParaRPr lang="en-US"/>
        </a:p>
      </dgm:t>
    </dgm:pt>
    <dgm:pt modelId="{0CC7FE5B-3C1A-4D17-B484-09ADEF53DE1A}" type="parTrans" cxnId="{CCE7228E-6D4A-4EFC-97C6-8ABC806C9BD9}">
      <dgm:prSet/>
      <dgm:spPr/>
      <dgm:t>
        <a:bodyPr/>
        <a:lstStyle/>
        <a:p>
          <a:endParaRPr lang="en-US"/>
        </a:p>
      </dgm:t>
    </dgm:pt>
    <dgm:pt modelId="{B2F16ECA-DF77-41AB-8F3E-20711368AE8E}" type="sibTrans" cxnId="{CCE7228E-6D4A-4EFC-97C6-8ABC806C9BD9}">
      <dgm:prSet/>
      <dgm:spPr/>
      <dgm:t>
        <a:bodyPr/>
        <a:lstStyle/>
        <a:p>
          <a:endParaRPr lang="en-US"/>
        </a:p>
      </dgm:t>
    </dgm:pt>
    <dgm:pt modelId="{2D84FCDE-3A0D-4298-A474-E402433B3668}">
      <dgm:prSet/>
      <dgm:spPr/>
      <dgm:t>
        <a:bodyPr/>
        <a:lstStyle/>
        <a:p>
          <a:pPr>
            <a:lnSpc>
              <a:spcPct val="100000"/>
            </a:lnSpc>
          </a:pPr>
          <a:r>
            <a:rPr lang="en-GB"/>
            <a:t>Between business and business.</a:t>
          </a:r>
          <a:endParaRPr lang="en-US"/>
        </a:p>
      </dgm:t>
    </dgm:pt>
    <dgm:pt modelId="{9180B5EA-9CCA-4FA1-BD2C-F8D9533CF636}" type="parTrans" cxnId="{0DB6FDE5-A18C-48F8-9860-91391CA8BE66}">
      <dgm:prSet/>
      <dgm:spPr/>
      <dgm:t>
        <a:bodyPr/>
        <a:lstStyle/>
        <a:p>
          <a:endParaRPr lang="en-US"/>
        </a:p>
      </dgm:t>
    </dgm:pt>
    <dgm:pt modelId="{B9DDE783-9662-4D09-B2EC-319E2613E669}" type="sibTrans" cxnId="{0DB6FDE5-A18C-48F8-9860-91391CA8BE66}">
      <dgm:prSet/>
      <dgm:spPr/>
      <dgm:t>
        <a:bodyPr/>
        <a:lstStyle/>
        <a:p>
          <a:endParaRPr lang="en-US"/>
        </a:p>
      </dgm:t>
    </dgm:pt>
    <dgm:pt modelId="{9C742887-E39E-435F-A9D6-A7DF4F2D45FC}">
      <dgm:prSet/>
      <dgm:spPr/>
      <dgm:t>
        <a:bodyPr/>
        <a:lstStyle/>
        <a:p>
          <a:pPr>
            <a:lnSpc>
              <a:spcPct val="100000"/>
            </a:lnSpc>
          </a:pPr>
          <a:r>
            <a:rPr lang="en-GB"/>
            <a:t>Business and consumer regulated under the Consumer Rights Act 2015. </a:t>
          </a:r>
          <a:endParaRPr lang="en-US"/>
        </a:p>
      </dgm:t>
    </dgm:pt>
    <dgm:pt modelId="{3B10F5A6-7C84-4B7D-B666-320E9BCBBDBB}" type="parTrans" cxnId="{CB0BC12E-0747-4D79-B316-067BBDD60396}">
      <dgm:prSet/>
      <dgm:spPr/>
      <dgm:t>
        <a:bodyPr/>
        <a:lstStyle/>
        <a:p>
          <a:endParaRPr lang="en-US"/>
        </a:p>
      </dgm:t>
    </dgm:pt>
    <dgm:pt modelId="{633C967C-F16C-4BE4-9BF1-19333BA38172}" type="sibTrans" cxnId="{CB0BC12E-0747-4D79-B316-067BBDD60396}">
      <dgm:prSet/>
      <dgm:spPr/>
      <dgm:t>
        <a:bodyPr/>
        <a:lstStyle/>
        <a:p>
          <a:endParaRPr lang="en-US"/>
        </a:p>
      </dgm:t>
    </dgm:pt>
    <dgm:pt modelId="{65A3B67A-87EC-46BF-B3A6-36C8C2A62304}" type="pres">
      <dgm:prSet presAssocID="{D905369D-6B5D-4338-B496-1DAE14667CF0}" presName="root" presStyleCnt="0">
        <dgm:presLayoutVars>
          <dgm:dir/>
          <dgm:resizeHandles val="exact"/>
        </dgm:presLayoutVars>
      </dgm:prSet>
      <dgm:spPr/>
    </dgm:pt>
    <dgm:pt modelId="{76084D8C-DAFA-4F46-8D8E-1EFE0A1B1380}" type="pres">
      <dgm:prSet presAssocID="{46CF3EBF-A2C1-4CEA-8A05-735EE67FF074}" presName="compNode" presStyleCnt="0"/>
      <dgm:spPr/>
    </dgm:pt>
    <dgm:pt modelId="{16F3FF85-FCF0-4614-927D-691703741146}" type="pres">
      <dgm:prSet presAssocID="{46CF3EBF-A2C1-4CEA-8A05-735EE67FF074}" presName="bgRect" presStyleLbl="bgShp" presStyleIdx="0" presStyleCnt="3"/>
      <dgm:spPr/>
    </dgm:pt>
    <dgm:pt modelId="{4B5DBD87-7BFA-4C38-938F-347DC5BDF425}" type="pres">
      <dgm:prSet presAssocID="{46CF3EBF-A2C1-4CEA-8A05-735EE67FF0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7B185AEC-03AD-4A23-BB01-2B128DE943AA}" type="pres">
      <dgm:prSet presAssocID="{46CF3EBF-A2C1-4CEA-8A05-735EE67FF074}" presName="spaceRect" presStyleCnt="0"/>
      <dgm:spPr/>
    </dgm:pt>
    <dgm:pt modelId="{645FED72-B30E-4DA5-AE15-24D558EF3EB8}" type="pres">
      <dgm:prSet presAssocID="{46CF3EBF-A2C1-4CEA-8A05-735EE67FF074}" presName="parTx" presStyleLbl="revTx" presStyleIdx="0" presStyleCnt="3">
        <dgm:presLayoutVars>
          <dgm:chMax val="0"/>
          <dgm:chPref val="0"/>
        </dgm:presLayoutVars>
      </dgm:prSet>
      <dgm:spPr/>
    </dgm:pt>
    <dgm:pt modelId="{F3E7D5F8-09AD-46F1-B01F-FAAA0E0E41B0}" type="pres">
      <dgm:prSet presAssocID="{B2F16ECA-DF77-41AB-8F3E-20711368AE8E}" presName="sibTrans" presStyleCnt="0"/>
      <dgm:spPr/>
    </dgm:pt>
    <dgm:pt modelId="{A3BB1472-6F69-49D4-A322-E1F170079C47}" type="pres">
      <dgm:prSet presAssocID="{2D84FCDE-3A0D-4298-A474-E402433B3668}" presName="compNode" presStyleCnt="0"/>
      <dgm:spPr/>
    </dgm:pt>
    <dgm:pt modelId="{8F80F104-34B1-4990-A206-9E3308B5B4FC}" type="pres">
      <dgm:prSet presAssocID="{2D84FCDE-3A0D-4298-A474-E402433B3668}" presName="bgRect" presStyleLbl="bgShp" presStyleIdx="1" presStyleCnt="3"/>
      <dgm:spPr/>
    </dgm:pt>
    <dgm:pt modelId="{B41685C7-F482-4B05-A7B4-020ECB370249}" type="pres">
      <dgm:prSet presAssocID="{2D84FCDE-3A0D-4298-A474-E402433B36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81E3929F-D823-4107-9099-0FA99F2F73AB}" type="pres">
      <dgm:prSet presAssocID="{2D84FCDE-3A0D-4298-A474-E402433B3668}" presName="spaceRect" presStyleCnt="0"/>
      <dgm:spPr/>
    </dgm:pt>
    <dgm:pt modelId="{6081CCD8-F647-4E0B-89B5-CCF534788516}" type="pres">
      <dgm:prSet presAssocID="{2D84FCDE-3A0D-4298-A474-E402433B3668}" presName="parTx" presStyleLbl="revTx" presStyleIdx="1" presStyleCnt="3">
        <dgm:presLayoutVars>
          <dgm:chMax val="0"/>
          <dgm:chPref val="0"/>
        </dgm:presLayoutVars>
      </dgm:prSet>
      <dgm:spPr/>
    </dgm:pt>
    <dgm:pt modelId="{29122FA7-FAE3-4AED-A40C-77B6D3665972}" type="pres">
      <dgm:prSet presAssocID="{B9DDE783-9662-4D09-B2EC-319E2613E669}" presName="sibTrans" presStyleCnt="0"/>
      <dgm:spPr/>
    </dgm:pt>
    <dgm:pt modelId="{247E3EAB-FC92-4A98-B8CB-528E5575773F}" type="pres">
      <dgm:prSet presAssocID="{9C742887-E39E-435F-A9D6-A7DF4F2D45FC}" presName="compNode" presStyleCnt="0"/>
      <dgm:spPr/>
    </dgm:pt>
    <dgm:pt modelId="{929914E1-B7D0-4D9A-825F-A50D18193A03}" type="pres">
      <dgm:prSet presAssocID="{9C742887-E39E-435F-A9D6-A7DF4F2D45FC}" presName="bgRect" presStyleLbl="bgShp" presStyleIdx="2" presStyleCnt="3"/>
      <dgm:spPr/>
    </dgm:pt>
    <dgm:pt modelId="{4621A44D-E4D4-4C88-A809-E7C971538A4C}" type="pres">
      <dgm:prSet presAssocID="{9C742887-E39E-435F-A9D6-A7DF4F2D45F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5D94A229-8642-4912-86EB-8BEA000E5336}" type="pres">
      <dgm:prSet presAssocID="{9C742887-E39E-435F-A9D6-A7DF4F2D45FC}" presName="spaceRect" presStyleCnt="0"/>
      <dgm:spPr/>
    </dgm:pt>
    <dgm:pt modelId="{D24AA1F9-847E-4B03-9DB7-0E0A23BB2616}" type="pres">
      <dgm:prSet presAssocID="{9C742887-E39E-435F-A9D6-A7DF4F2D45FC}" presName="parTx" presStyleLbl="revTx" presStyleIdx="2" presStyleCnt="3">
        <dgm:presLayoutVars>
          <dgm:chMax val="0"/>
          <dgm:chPref val="0"/>
        </dgm:presLayoutVars>
      </dgm:prSet>
      <dgm:spPr/>
    </dgm:pt>
  </dgm:ptLst>
  <dgm:cxnLst>
    <dgm:cxn modelId="{25451721-02AC-4B65-9E76-FF691C8B66A1}" type="presOf" srcId="{D905369D-6B5D-4338-B496-1DAE14667CF0}" destId="{65A3B67A-87EC-46BF-B3A6-36C8C2A62304}" srcOrd="0" destOrd="0" presId="urn:microsoft.com/office/officeart/2018/2/layout/IconVerticalSolidList"/>
    <dgm:cxn modelId="{CB0BC12E-0747-4D79-B316-067BBDD60396}" srcId="{D905369D-6B5D-4338-B496-1DAE14667CF0}" destId="{9C742887-E39E-435F-A9D6-A7DF4F2D45FC}" srcOrd="2" destOrd="0" parTransId="{3B10F5A6-7C84-4B7D-B666-320E9BCBBDBB}" sibTransId="{633C967C-F16C-4BE4-9BF1-19333BA38172}"/>
    <dgm:cxn modelId="{8D656C89-84E7-41FE-ADBA-F39205AF879F}" type="presOf" srcId="{46CF3EBF-A2C1-4CEA-8A05-735EE67FF074}" destId="{645FED72-B30E-4DA5-AE15-24D558EF3EB8}" srcOrd="0" destOrd="0" presId="urn:microsoft.com/office/officeart/2018/2/layout/IconVerticalSolidList"/>
    <dgm:cxn modelId="{CCE7228E-6D4A-4EFC-97C6-8ABC806C9BD9}" srcId="{D905369D-6B5D-4338-B496-1DAE14667CF0}" destId="{46CF3EBF-A2C1-4CEA-8A05-735EE67FF074}" srcOrd="0" destOrd="0" parTransId="{0CC7FE5B-3C1A-4D17-B484-09ADEF53DE1A}" sibTransId="{B2F16ECA-DF77-41AB-8F3E-20711368AE8E}"/>
    <dgm:cxn modelId="{7A4D69C0-84C0-49B6-986D-2DFD2582471D}" type="presOf" srcId="{2D84FCDE-3A0D-4298-A474-E402433B3668}" destId="{6081CCD8-F647-4E0B-89B5-CCF534788516}" srcOrd="0" destOrd="0" presId="urn:microsoft.com/office/officeart/2018/2/layout/IconVerticalSolidList"/>
    <dgm:cxn modelId="{0DB6FDE5-A18C-48F8-9860-91391CA8BE66}" srcId="{D905369D-6B5D-4338-B496-1DAE14667CF0}" destId="{2D84FCDE-3A0D-4298-A474-E402433B3668}" srcOrd="1" destOrd="0" parTransId="{9180B5EA-9CCA-4FA1-BD2C-F8D9533CF636}" sibTransId="{B9DDE783-9662-4D09-B2EC-319E2613E669}"/>
    <dgm:cxn modelId="{850A4FF3-8AE2-4FDB-BE17-EA74211E32CD}" type="presOf" srcId="{9C742887-E39E-435F-A9D6-A7DF4F2D45FC}" destId="{D24AA1F9-847E-4B03-9DB7-0E0A23BB2616}" srcOrd="0" destOrd="0" presId="urn:microsoft.com/office/officeart/2018/2/layout/IconVerticalSolidList"/>
    <dgm:cxn modelId="{115C8B29-FD04-4D8A-9FF3-DCAF09AE2608}" type="presParOf" srcId="{65A3B67A-87EC-46BF-B3A6-36C8C2A62304}" destId="{76084D8C-DAFA-4F46-8D8E-1EFE0A1B1380}" srcOrd="0" destOrd="0" presId="urn:microsoft.com/office/officeart/2018/2/layout/IconVerticalSolidList"/>
    <dgm:cxn modelId="{739B307E-2D56-44A9-8C07-4DC80CD4FAEE}" type="presParOf" srcId="{76084D8C-DAFA-4F46-8D8E-1EFE0A1B1380}" destId="{16F3FF85-FCF0-4614-927D-691703741146}" srcOrd="0" destOrd="0" presId="urn:microsoft.com/office/officeart/2018/2/layout/IconVerticalSolidList"/>
    <dgm:cxn modelId="{5932D4D6-CB7D-40B6-9CA4-1657F2937C57}" type="presParOf" srcId="{76084D8C-DAFA-4F46-8D8E-1EFE0A1B1380}" destId="{4B5DBD87-7BFA-4C38-938F-347DC5BDF425}" srcOrd="1" destOrd="0" presId="urn:microsoft.com/office/officeart/2018/2/layout/IconVerticalSolidList"/>
    <dgm:cxn modelId="{2FB39CBA-19AF-4F0B-A042-83A19C3D77FA}" type="presParOf" srcId="{76084D8C-DAFA-4F46-8D8E-1EFE0A1B1380}" destId="{7B185AEC-03AD-4A23-BB01-2B128DE943AA}" srcOrd="2" destOrd="0" presId="urn:microsoft.com/office/officeart/2018/2/layout/IconVerticalSolidList"/>
    <dgm:cxn modelId="{CE6CDD0E-E673-4269-B2E7-CDD35884B887}" type="presParOf" srcId="{76084D8C-DAFA-4F46-8D8E-1EFE0A1B1380}" destId="{645FED72-B30E-4DA5-AE15-24D558EF3EB8}" srcOrd="3" destOrd="0" presId="urn:microsoft.com/office/officeart/2018/2/layout/IconVerticalSolidList"/>
    <dgm:cxn modelId="{084F590B-B5C7-43C0-BD13-20561F452253}" type="presParOf" srcId="{65A3B67A-87EC-46BF-B3A6-36C8C2A62304}" destId="{F3E7D5F8-09AD-46F1-B01F-FAAA0E0E41B0}" srcOrd="1" destOrd="0" presId="urn:microsoft.com/office/officeart/2018/2/layout/IconVerticalSolidList"/>
    <dgm:cxn modelId="{17BE52CA-BA6E-4C13-B26D-55FEC66C4666}" type="presParOf" srcId="{65A3B67A-87EC-46BF-B3A6-36C8C2A62304}" destId="{A3BB1472-6F69-49D4-A322-E1F170079C47}" srcOrd="2" destOrd="0" presId="urn:microsoft.com/office/officeart/2018/2/layout/IconVerticalSolidList"/>
    <dgm:cxn modelId="{A9E3C1A8-E360-4AA0-8A20-5778A1814A2C}" type="presParOf" srcId="{A3BB1472-6F69-49D4-A322-E1F170079C47}" destId="{8F80F104-34B1-4990-A206-9E3308B5B4FC}" srcOrd="0" destOrd="0" presId="urn:microsoft.com/office/officeart/2018/2/layout/IconVerticalSolidList"/>
    <dgm:cxn modelId="{A77DC9C9-F282-47F7-88E1-B143BCA52D94}" type="presParOf" srcId="{A3BB1472-6F69-49D4-A322-E1F170079C47}" destId="{B41685C7-F482-4B05-A7B4-020ECB370249}" srcOrd="1" destOrd="0" presId="urn:microsoft.com/office/officeart/2018/2/layout/IconVerticalSolidList"/>
    <dgm:cxn modelId="{DBDAED1F-2380-4D8F-802E-F8690DED8325}" type="presParOf" srcId="{A3BB1472-6F69-49D4-A322-E1F170079C47}" destId="{81E3929F-D823-4107-9099-0FA99F2F73AB}" srcOrd="2" destOrd="0" presId="urn:microsoft.com/office/officeart/2018/2/layout/IconVerticalSolidList"/>
    <dgm:cxn modelId="{D4A0B9F8-EC5F-4D42-B02D-CC51794F4C46}" type="presParOf" srcId="{A3BB1472-6F69-49D4-A322-E1F170079C47}" destId="{6081CCD8-F647-4E0B-89B5-CCF534788516}" srcOrd="3" destOrd="0" presId="urn:microsoft.com/office/officeart/2018/2/layout/IconVerticalSolidList"/>
    <dgm:cxn modelId="{DFE02649-25DD-41A6-B90E-401CC2F385CD}" type="presParOf" srcId="{65A3B67A-87EC-46BF-B3A6-36C8C2A62304}" destId="{29122FA7-FAE3-4AED-A40C-77B6D3665972}" srcOrd="3" destOrd="0" presId="urn:microsoft.com/office/officeart/2018/2/layout/IconVerticalSolidList"/>
    <dgm:cxn modelId="{2E8D4D6A-099A-498C-A605-DD5E0F03A459}" type="presParOf" srcId="{65A3B67A-87EC-46BF-B3A6-36C8C2A62304}" destId="{247E3EAB-FC92-4A98-B8CB-528E5575773F}" srcOrd="4" destOrd="0" presId="urn:microsoft.com/office/officeart/2018/2/layout/IconVerticalSolidList"/>
    <dgm:cxn modelId="{ADA75C3B-2390-466B-AF48-F5B50D902140}" type="presParOf" srcId="{247E3EAB-FC92-4A98-B8CB-528E5575773F}" destId="{929914E1-B7D0-4D9A-825F-A50D18193A03}" srcOrd="0" destOrd="0" presId="urn:microsoft.com/office/officeart/2018/2/layout/IconVerticalSolidList"/>
    <dgm:cxn modelId="{A03EBCF1-B8FC-4118-B201-951024EBBB88}" type="presParOf" srcId="{247E3EAB-FC92-4A98-B8CB-528E5575773F}" destId="{4621A44D-E4D4-4C88-A809-E7C971538A4C}" srcOrd="1" destOrd="0" presId="urn:microsoft.com/office/officeart/2018/2/layout/IconVerticalSolidList"/>
    <dgm:cxn modelId="{CF746877-7F97-4005-983D-FBDC9F9ADE10}" type="presParOf" srcId="{247E3EAB-FC92-4A98-B8CB-528E5575773F}" destId="{5D94A229-8642-4912-86EB-8BEA000E5336}" srcOrd="2" destOrd="0" presId="urn:microsoft.com/office/officeart/2018/2/layout/IconVerticalSolidList"/>
    <dgm:cxn modelId="{5E5C921C-BEAD-44B4-8E22-BC543647B8E9}" type="presParOf" srcId="{247E3EAB-FC92-4A98-B8CB-528E5575773F}" destId="{D24AA1F9-847E-4B03-9DB7-0E0A23BB26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D8C02D-4333-4B44-B5EE-52E23778957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606967C-2194-4DEC-90FC-363A79F9D8BF}">
      <dgm:prSet/>
      <dgm:spPr/>
      <dgm:t>
        <a:bodyPr/>
        <a:lstStyle/>
        <a:p>
          <a:r>
            <a:rPr lang="en-GB"/>
            <a:t>Different liability – different rules under the UCTA 1977. </a:t>
          </a:r>
          <a:endParaRPr lang="en-US"/>
        </a:p>
      </dgm:t>
    </dgm:pt>
    <dgm:pt modelId="{D23A114C-D102-47CC-9A14-C124928A1026}" type="parTrans" cxnId="{28BFD04D-C4AF-41BB-AE54-1C94E791DEB0}">
      <dgm:prSet/>
      <dgm:spPr/>
      <dgm:t>
        <a:bodyPr/>
        <a:lstStyle/>
        <a:p>
          <a:endParaRPr lang="en-US"/>
        </a:p>
      </dgm:t>
    </dgm:pt>
    <dgm:pt modelId="{E652B4D8-570A-4640-B11A-0D60857ADC1B}" type="sibTrans" cxnId="{28BFD04D-C4AF-41BB-AE54-1C94E791DEB0}">
      <dgm:prSet/>
      <dgm:spPr/>
      <dgm:t>
        <a:bodyPr/>
        <a:lstStyle/>
        <a:p>
          <a:endParaRPr lang="en-US"/>
        </a:p>
      </dgm:t>
    </dgm:pt>
    <dgm:pt modelId="{89989D45-1D7D-486B-88F9-781A64AA6A86}">
      <dgm:prSet/>
      <dgm:spPr/>
      <dgm:t>
        <a:bodyPr/>
        <a:lstStyle/>
        <a:p>
          <a:r>
            <a:rPr lang="en-GB"/>
            <a:t>The main ones are as follows; </a:t>
          </a:r>
          <a:endParaRPr lang="en-US"/>
        </a:p>
      </dgm:t>
    </dgm:pt>
    <dgm:pt modelId="{F501B1BA-70FF-417E-B372-602A4AC35AA2}" type="parTrans" cxnId="{D87FB9E9-BCFF-4D30-B231-A658074A1561}">
      <dgm:prSet/>
      <dgm:spPr/>
      <dgm:t>
        <a:bodyPr/>
        <a:lstStyle/>
        <a:p>
          <a:endParaRPr lang="en-US"/>
        </a:p>
      </dgm:t>
    </dgm:pt>
    <dgm:pt modelId="{A8BF25AC-48A0-4C5B-A4C5-9672B255BA46}" type="sibTrans" cxnId="{D87FB9E9-BCFF-4D30-B231-A658074A1561}">
      <dgm:prSet/>
      <dgm:spPr/>
      <dgm:t>
        <a:bodyPr/>
        <a:lstStyle/>
        <a:p>
          <a:endParaRPr lang="en-US"/>
        </a:p>
      </dgm:t>
    </dgm:pt>
    <dgm:pt modelId="{24AEF71D-D7BB-416D-AEE6-293D5A85DAE7}" type="pres">
      <dgm:prSet presAssocID="{2FD8C02D-4333-4B44-B5EE-52E23778957B}" presName="root" presStyleCnt="0">
        <dgm:presLayoutVars>
          <dgm:dir/>
          <dgm:resizeHandles val="exact"/>
        </dgm:presLayoutVars>
      </dgm:prSet>
      <dgm:spPr/>
    </dgm:pt>
    <dgm:pt modelId="{67D57DFC-958C-4603-AD36-1450CECB428D}" type="pres">
      <dgm:prSet presAssocID="{9606967C-2194-4DEC-90FC-363A79F9D8BF}" presName="compNode" presStyleCnt="0"/>
      <dgm:spPr/>
    </dgm:pt>
    <dgm:pt modelId="{A74115E0-421E-410B-A456-D6693B04DDBB}" type="pres">
      <dgm:prSet presAssocID="{9606967C-2194-4DEC-90FC-363A79F9D8B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5F5FC36-2DDA-40ED-A5DD-CC387D6FA48A}" type="pres">
      <dgm:prSet presAssocID="{9606967C-2194-4DEC-90FC-363A79F9D8BF}" presName="spaceRect" presStyleCnt="0"/>
      <dgm:spPr/>
    </dgm:pt>
    <dgm:pt modelId="{500112FE-4EAB-4B2A-9DB1-31BE27411DAD}" type="pres">
      <dgm:prSet presAssocID="{9606967C-2194-4DEC-90FC-363A79F9D8BF}" presName="textRect" presStyleLbl="revTx" presStyleIdx="0" presStyleCnt="2">
        <dgm:presLayoutVars>
          <dgm:chMax val="1"/>
          <dgm:chPref val="1"/>
        </dgm:presLayoutVars>
      </dgm:prSet>
      <dgm:spPr/>
    </dgm:pt>
    <dgm:pt modelId="{E391E985-00C5-48FB-BAC8-91C4935BF122}" type="pres">
      <dgm:prSet presAssocID="{E652B4D8-570A-4640-B11A-0D60857ADC1B}" presName="sibTrans" presStyleCnt="0"/>
      <dgm:spPr/>
    </dgm:pt>
    <dgm:pt modelId="{01230E54-C4CD-4278-9F30-DC9C78C20FF6}" type="pres">
      <dgm:prSet presAssocID="{89989D45-1D7D-486B-88F9-781A64AA6A86}" presName="compNode" presStyleCnt="0"/>
      <dgm:spPr/>
    </dgm:pt>
    <dgm:pt modelId="{2FBBCCE5-B645-4EE4-98C9-0C7119B113CB}" type="pres">
      <dgm:prSet presAssocID="{89989D45-1D7D-486B-88F9-781A64AA6A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own"/>
        </a:ext>
      </dgm:extLst>
    </dgm:pt>
    <dgm:pt modelId="{FFF6B081-6A19-4B53-AF33-23008E1D47EF}" type="pres">
      <dgm:prSet presAssocID="{89989D45-1D7D-486B-88F9-781A64AA6A86}" presName="spaceRect" presStyleCnt="0"/>
      <dgm:spPr/>
    </dgm:pt>
    <dgm:pt modelId="{C5A4C530-8553-4056-B4DF-10568966B648}" type="pres">
      <dgm:prSet presAssocID="{89989D45-1D7D-486B-88F9-781A64AA6A86}" presName="textRect" presStyleLbl="revTx" presStyleIdx="1" presStyleCnt="2">
        <dgm:presLayoutVars>
          <dgm:chMax val="1"/>
          <dgm:chPref val="1"/>
        </dgm:presLayoutVars>
      </dgm:prSet>
      <dgm:spPr/>
    </dgm:pt>
  </dgm:ptLst>
  <dgm:cxnLst>
    <dgm:cxn modelId="{54A7ED31-D490-4FE5-BAFF-DCA3C4EEE12F}" type="presOf" srcId="{9606967C-2194-4DEC-90FC-363A79F9D8BF}" destId="{500112FE-4EAB-4B2A-9DB1-31BE27411DAD}" srcOrd="0" destOrd="0" presId="urn:microsoft.com/office/officeart/2018/2/layout/IconLabelList"/>
    <dgm:cxn modelId="{28BFD04D-C4AF-41BB-AE54-1C94E791DEB0}" srcId="{2FD8C02D-4333-4B44-B5EE-52E23778957B}" destId="{9606967C-2194-4DEC-90FC-363A79F9D8BF}" srcOrd="0" destOrd="0" parTransId="{D23A114C-D102-47CC-9A14-C124928A1026}" sibTransId="{E652B4D8-570A-4640-B11A-0D60857ADC1B}"/>
    <dgm:cxn modelId="{A1559A4F-E4EF-4BB2-8E69-31217261FA17}" type="presOf" srcId="{89989D45-1D7D-486B-88F9-781A64AA6A86}" destId="{C5A4C530-8553-4056-B4DF-10568966B648}" srcOrd="0" destOrd="0" presId="urn:microsoft.com/office/officeart/2018/2/layout/IconLabelList"/>
    <dgm:cxn modelId="{D50F18A5-22B3-4063-A6AE-8CE595F29B9F}" type="presOf" srcId="{2FD8C02D-4333-4B44-B5EE-52E23778957B}" destId="{24AEF71D-D7BB-416D-AEE6-293D5A85DAE7}" srcOrd="0" destOrd="0" presId="urn:microsoft.com/office/officeart/2018/2/layout/IconLabelList"/>
    <dgm:cxn modelId="{D87FB9E9-BCFF-4D30-B231-A658074A1561}" srcId="{2FD8C02D-4333-4B44-B5EE-52E23778957B}" destId="{89989D45-1D7D-486B-88F9-781A64AA6A86}" srcOrd="1" destOrd="0" parTransId="{F501B1BA-70FF-417E-B372-602A4AC35AA2}" sibTransId="{A8BF25AC-48A0-4C5B-A4C5-9672B255BA46}"/>
    <dgm:cxn modelId="{4EE2D6AD-05B7-4E9B-B6EF-3EA92256C4DD}" type="presParOf" srcId="{24AEF71D-D7BB-416D-AEE6-293D5A85DAE7}" destId="{67D57DFC-958C-4603-AD36-1450CECB428D}" srcOrd="0" destOrd="0" presId="urn:microsoft.com/office/officeart/2018/2/layout/IconLabelList"/>
    <dgm:cxn modelId="{8E8544FD-BC25-42AA-B323-A644EE9AC382}" type="presParOf" srcId="{67D57DFC-958C-4603-AD36-1450CECB428D}" destId="{A74115E0-421E-410B-A456-D6693B04DDBB}" srcOrd="0" destOrd="0" presId="urn:microsoft.com/office/officeart/2018/2/layout/IconLabelList"/>
    <dgm:cxn modelId="{1BA5A167-CFCE-44F2-83B5-8F37B711CC4D}" type="presParOf" srcId="{67D57DFC-958C-4603-AD36-1450CECB428D}" destId="{15F5FC36-2DDA-40ED-A5DD-CC387D6FA48A}" srcOrd="1" destOrd="0" presId="urn:microsoft.com/office/officeart/2018/2/layout/IconLabelList"/>
    <dgm:cxn modelId="{45C13F90-DD6D-413A-A3C8-32B96F9B8AF8}" type="presParOf" srcId="{67D57DFC-958C-4603-AD36-1450CECB428D}" destId="{500112FE-4EAB-4B2A-9DB1-31BE27411DAD}" srcOrd="2" destOrd="0" presId="urn:microsoft.com/office/officeart/2018/2/layout/IconLabelList"/>
    <dgm:cxn modelId="{5ABDAE18-8E5A-4033-B203-CF91904313EC}" type="presParOf" srcId="{24AEF71D-D7BB-416D-AEE6-293D5A85DAE7}" destId="{E391E985-00C5-48FB-BAC8-91C4935BF122}" srcOrd="1" destOrd="0" presId="urn:microsoft.com/office/officeart/2018/2/layout/IconLabelList"/>
    <dgm:cxn modelId="{B9283FA3-5D15-4C04-B1C3-C4E870DFF958}" type="presParOf" srcId="{24AEF71D-D7BB-416D-AEE6-293D5A85DAE7}" destId="{01230E54-C4CD-4278-9F30-DC9C78C20FF6}" srcOrd="2" destOrd="0" presId="urn:microsoft.com/office/officeart/2018/2/layout/IconLabelList"/>
    <dgm:cxn modelId="{4583BA41-0C66-4242-8002-955AE31B6CC1}" type="presParOf" srcId="{01230E54-C4CD-4278-9F30-DC9C78C20FF6}" destId="{2FBBCCE5-B645-4EE4-98C9-0C7119B113CB}" srcOrd="0" destOrd="0" presId="urn:microsoft.com/office/officeart/2018/2/layout/IconLabelList"/>
    <dgm:cxn modelId="{74C1685B-A55C-4F44-8E17-2F2D7019B29F}" type="presParOf" srcId="{01230E54-C4CD-4278-9F30-DC9C78C20FF6}" destId="{FFF6B081-6A19-4B53-AF33-23008E1D47EF}" srcOrd="1" destOrd="0" presId="urn:microsoft.com/office/officeart/2018/2/layout/IconLabelList"/>
    <dgm:cxn modelId="{125BC0E7-010D-4FF6-BCFE-1E8920128B79}" type="presParOf" srcId="{01230E54-C4CD-4278-9F30-DC9C78C20FF6}" destId="{C5A4C530-8553-4056-B4DF-10568966B64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91E6C1E-7A83-4B40-9523-1DB9662DFC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698D0-5ACD-444A-949F-CC70E969F6D9}">
      <dgm:prSet/>
      <dgm:spPr/>
      <dgm:t>
        <a:bodyPr/>
        <a:lstStyle/>
        <a:p>
          <a:r>
            <a:rPr lang="en-GB" b="1" i="0"/>
            <a:t>3Liability arising in contract.</a:t>
          </a:r>
          <a:endParaRPr lang="en-US"/>
        </a:p>
      </dgm:t>
    </dgm:pt>
    <dgm:pt modelId="{630C1E4E-B0B8-4118-8727-A321FB1B79B8}" type="parTrans" cxnId="{C11E14AE-6EE8-4290-8C76-897E53C392C2}">
      <dgm:prSet/>
      <dgm:spPr/>
      <dgm:t>
        <a:bodyPr/>
        <a:lstStyle/>
        <a:p>
          <a:endParaRPr lang="en-US"/>
        </a:p>
      </dgm:t>
    </dgm:pt>
    <dgm:pt modelId="{DABE3992-F2AA-4703-AB71-F1F26FE3AF1C}" type="sibTrans" cxnId="{C11E14AE-6EE8-4290-8C76-897E53C392C2}">
      <dgm:prSet/>
      <dgm:spPr/>
      <dgm:t>
        <a:bodyPr/>
        <a:lstStyle/>
        <a:p>
          <a:endParaRPr lang="en-US"/>
        </a:p>
      </dgm:t>
    </dgm:pt>
    <dgm:pt modelId="{7657327F-CF40-46BD-89FE-97A9845EB458}">
      <dgm:prSet/>
      <dgm:spPr/>
      <dgm:t>
        <a:bodyPr/>
        <a:lstStyle/>
        <a:p>
          <a:r>
            <a:rPr lang="en-GB" b="0" i="0"/>
            <a:t>(1)This section applies as between contracting parties where one of them deals .. on the other’s written standard terms of business.</a:t>
          </a:r>
          <a:endParaRPr lang="en-US"/>
        </a:p>
      </dgm:t>
    </dgm:pt>
    <dgm:pt modelId="{F2385CDF-6BB7-406B-8668-84A536DA3FE5}" type="parTrans" cxnId="{E0E0EA8C-11EA-4E8F-8799-87599087B15E}">
      <dgm:prSet/>
      <dgm:spPr/>
      <dgm:t>
        <a:bodyPr/>
        <a:lstStyle/>
        <a:p>
          <a:endParaRPr lang="en-US"/>
        </a:p>
      </dgm:t>
    </dgm:pt>
    <dgm:pt modelId="{A748A959-3685-4EA4-ADFA-FA75B8583A0D}" type="sibTrans" cxnId="{E0E0EA8C-11EA-4E8F-8799-87599087B15E}">
      <dgm:prSet/>
      <dgm:spPr/>
      <dgm:t>
        <a:bodyPr/>
        <a:lstStyle/>
        <a:p>
          <a:endParaRPr lang="en-US"/>
        </a:p>
      </dgm:t>
    </dgm:pt>
    <dgm:pt modelId="{B0E1D294-786C-48C2-B5D1-6022D78CA36E}">
      <dgm:prSet/>
      <dgm:spPr/>
      <dgm:t>
        <a:bodyPr/>
        <a:lstStyle/>
        <a:p>
          <a:r>
            <a:rPr lang="en-GB" b="0" i="0"/>
            <a:t>(2)As against that party, the other cannot by reference to any contract term—</a:t>
          </a:r>
          <a:endParaRPr lang="en-US"/>
        </a:p>
      </dgm:t>
    </dgm:pt>
    <dgm:pt modelId="{6EF87115-DD5A-4F53-A240-282AC65F0B21}" type="parTrans" cxnId="{37A43FE0-186F-4BCB-B6CD-444874D67177}">
      <dgm:prSet/>
      <dgm:spPr/>
      <dgm:t>
        <a:bodyPr/>
        <a:lstStyle/>
        <a:p>
          <a:endParaRPr lang="en-US"/>
        </a:p>
      </dgm:t>
    </dgm:pt>
    <dgm:pt modelId="{9334DADF-EF7E-4FE1-860D-360B4D7702DC}" type="sibTrans" cxnId="{37A43FE0-186F-4BCB-B6CD-444874D67177}">
      <dgm:prSet/>
      <dgm:spPr/>
      <dgm:t>
        <a:bodyPr/>
        <a:lstStyle/>
        <a:p>
          <a:endParaRPr lang="en-US"/>
        </a:p>
      </dgm:t>
    </dgm:pt>
    <dgm:pt modelId="{1D2E1B4C-23E3-4ECD-BF39-8DC85A37FBFB}">
      <dgm:prSet/>
      <dgm:spPr/>
      <dgm:t>
        <a:bodyPr/>
        <a:lstStyle/>
        <a:p>
          <a:r>
            <a:rPr lang="en-GB" b="0" i="0"/>
            <a:t>(a)when himself in breach of contract, exclude or restrict any liability of his in respect of the breach; or</a:t>
          </a:r>
          <a:endParaRPr lang="en-US"/>
        </a:p>
      </dgm:t>
    </dgm:pt>
    <dgm:pt modelId="{9F7A67CB-A9AE-4011-A297-9B0D91D43825}" type="parTrans" cxnId="{EB16437E-55E1-45DC-9E1C-F608B8C9C54A}">
      <dgm:prSet/>
      <dgm:spPr/>
      <dgm:t>
        <a:bodyPr/>
        <a:lstStyle/>
        <a:p>
          <a:endParaRPr lang="en-US"/>
        </a:p>
      </dgm:t>
    </dgm:pt>
    <dgm:pt modelId="{CF1EFF5F-BBB0-4C3D-BC51-5FF3DB77D99E}" type="sibTrans" cxnId="{EB16437E-55E1-45DC-9E1C-F608B8C9C54A}">
      <dgm:prSet/>
      <dgm:spPr/>
      <dgm:t>
        <a:bodyPr/>
        <a:lstStyle/>
        <a:p>
          <a:endParaRPr lang="en-US"/>
        </a:p>
      </dgm:t>
    </dgm:pt>
    <dgm:pt modelId="{16549CCA-470A-4C91-A27A-E7C875402E85}">
      <dgm:prSet/>
      <dgm:spPr/>
      <dgm:t>
        <a:bodyPr/>
        <a:lstStyle/>
        <a:p>
          <a:r>
            <a:rPr lang="en-GB" b="0" i="0"/>
            <a:t>(b)claim to be entitled—</a:t>
          </a:r>
          <a:endParaRPr lang="en-US"/>
        </a:p>
      </dgm:t>
    </dgm:pt>
    <dgm:pt modelId="{991F4C9F-5745-4F34-ABBD-32507D17017D}" type="parTrans" cxnId="{14690D83-EAEF-47C3-B1B9-CE1770BD479E}">
      <dgm:prSet/>
      <dgm:spPr/>
      <dgm:t>
        <a:bodyPr/>
        <a:lstStyle/>
        <a:p>
          <a:endParaRPr lang="en-US"/>
        </a:p>
      </dgm:t>
    </dgm:pt>
    <dgm:pt modelId="{D9C26AAA-AF98-408E-9397-247D2F572EB2}" type="sibTrans" cxnId="{14690D83-EAEF-47C3-B1B9-CE1770BD479E}">
      <dgm:prSet/>
      <dgm:spPr/>
      <dgm:t>
        <a:bodyPr/>
        <a:lstStyle/>
        <a:p>
          <a:endParaRPr lang="en-US"/>
        </a:p>
      </dgm:t>
    </dgm:pt>
    <dgm:pt modelId="{44E34834-58E7-415D-906E-600192BBCEDA}">
      <dgm:prSet/>
      <dgm:spPr/>
      <dgm:t>
        <a:bodyPr/>
        <a:lstStyle/>
        <a:p>
          <a:r>
            <a:rPr lang="en-GB" b="0" i="0"/>
            <a:t>(i)to render a contractual performance substantially different from that which was reasonably expected of him, or</a:t>
          </a:r>
          <a:endParaRPr lang="en-US"/>
        </a:p>
      </dgm:t>
    </dgm:pt>
    <dgm:pt modelId="{51F69754-F32F-4B75-8AA5-8938BC0FC8C1}" type="parTrans" cxnId="{7036373C-C746-4F1C-AABA-FCB9CAD3F321}">
      <dgm:prSet/>
      <dgm:spPr/>
      <dgm:t>
        <a:bodyPr/>
        <a:lstStyle/>
        <a:p>
          <a:endParaRPr lang="en-US"/>
        </a:p>
      </dgm:t>
    </dgm:pt>
    <dgm:pt modelId="{D6B20867-335F-4D92-A039-378C4F7FFF59}" type="sibTrans" cxnId="{7036373C-C746-4F1C-AABA-FCB9CAD3F321}">
      <dgm:prSet/>
      <dgm:spPr/>
      <dgm:t>
        <a:bodyPr/>
        <a:lstStyle/>
        <a:p>
          <a:endParaRPr lang="en-US"/>
        </a:p>
      </dgm:t>
    </dgm:pt>
    <dgm:pt modelId="{82E74C25-A044-44B9-8E42-BCD3D9DCF596}">
      <dgm:prSet/>
      <dgm:spPr/>
      <dgm:t>
        <a:bodyPr/>
        <a:lstStyle/>
        <a:p>
          <a:r>
            <a:rPr lang="en-GB" b="0" i="0"/>
            <a:t>(ii)in respect of the whole or any part of his contractual obligation, to render no performance at all,</a:t>
          </a:r>
          <a:endParaRPr lang="en-US"/>
        </a:p>
      </dgm:t>
    </dgm:pt>
    <dgm:pt modelId="{1033A030-062F-4AB2-964D-ECE400C79B1D}" type="parTrans" cxnId="{619C6B3E-2CBD-4B96-B592-44921A36A9CE}">
      <dgm:prSet/>
      <dgm:spPr/>
      <dgm:t>
        <a:bodyPr/>
        <a:lstStyle/>
        <a:p>
          <a:endParaRPr lang="en-US"/>
        </a:p>
      </dgm:t>
    </dgm:pt>
    <dgm:pt modelId="{8E5865F7-35C7-4E90-B39C-233304C046BB}" type="sibTrans" cxnId="{619C6B3E-2CBD-4B96-B592-44921A36A9CE}">
      <dgm:prSet/>
      <dgm:spPr/>
      <dgm:t>
        <a:bodyPr/>
        <a:lstStyle/>
        <a:p>
          <a:endParaRPr lang="en-US"/>
        </a:p>
      </dgm:t>
    </dgm:pt>
    <dgm:pt modelId="{E253A665-D63F-4034-936B-3D6F3AA902E6}">
      <dgm:prSet/>
      <dgm:spPr/>
      <dgm:t>
        <a:bodyPr/>
        <a:lstStyle/>
        <a:p>
          <a:r>
            <a:rPr lang="en-GB" b="0" i="0"/>
            <a:t>except in so far as (in any of the cases mentioned above in this subsection) the contract term satisfies the requirement of reasonableness.</a:t>
          </a:r>
          <a:endParaRPr lang="en-US"/>
        </a:p>
      </dgm:t>
    </dgm:pt>
    <dgm:pt modelId="{93142AA9-B251-4C3B-8500-518E3145BE87}" type="parTrans" cxnId="{36F393E6-1B2B-46CD-A7A3-6014E2889584}">
      <dgm:prSet/>
      <dgm:spPr/>
      <dgm:t>
        <a:bodyPr/>
        <a:lstStyle/>
        <a:p>
          <a:endParaRPr lang="en-US"/>
        </a:p>
      </dgm:t>
    </dgm:pt>
    <dgm:pt modelId="{59810D1B-3686-47BC-8ABC-567A22BF49B1}" type="sibTrans" cxnId="{36F393E6-1B2B-46CD-A7A3-6014E2889584}">
      <dgm:prSet/>
      <dgm:spPr/>
      <dgm:t>
        <a:bodyPr/>
        <a:lstStyle/>
        <a:p>
          <a:endParaRPr lang="en-US"/>
        </a:p>
      </dgm:t>
    </dgm:pt>
    <dgm:pt modelId="{7DE4E6E5-BDF9-4FB5-92D6-B80D9B81F42A}" type="pres">
      <dgm:prSet presAssocID="{691E6C1E-7A83-4B40-9523-1DB9662DFC58}" presName="linear" presStyleCnt="0">
        <dgm:presLayoutVars>
          <dgm:animLvl val="lvl"/>
          <dgm:resizeHandles val="exact"/>
        </dgm:presLayoutVars>
      </dgm:prSet>
      <dgm:spPr/>
    </dgm:pt>
    <dgm:pt modelId="{FCA59A6F-8EEF-4BEC-B4D4-4025BF06F55A}" type="pres">
      <dgm:prSet presAssocID="{9B2698D0-5ACD-444A-949F-CC70E969F6D9}" presName="parentText" presStyleLbl="node1" presStyleIdx="0" presStyleCnt="8">
        <dgm:presLayoutVars>
          <dgm:chMax val="0"/>
          <dgm:bulletEnabled val="1"/>
        </dgm:presLayoutVars>
      </dgm:prSet>
      <dgm:spPr/>
    </dgm:pt>
    <dgm:pt modelId="{A947E990-EE56-4DD4-B6E2-265086B9DC5A}" type="pres">
      <dgm:prSet presAssocID="{DABE3992-F2AA-4703-AB71-F1F26FE3AF1C}" presName="spacer" presStyleCnt="0"/>
      <dgm:spPr/>
    </dgm:pt>
    <dgm:pt modelId="{517BCD7C-221A-4BAB-96D8-DF67611B0188}" type="pres">
      <dgm:prSet presAssocID="{7657327F-CF40-46BD-89FE-97A9845EB458}" presName="parentText" presStyleLbl="node1" presStyleIdx="1" presStyleCnt="8">
        <dgm:presLayoutVars>
          <dgm:chMax val="0"/>
          <dgm:bulletEnabled val="1"/>
        </dgm:presLayoutVars>
      </dgm:prSet>
      <dgm:spPr/>
    </dgm:pt>
    <dgm:pt modelId="{1A4A2B65-08B6-4EB5-9783-D695AC05912F}" type="pres">
      <dgm:prSet presAssocID="{A748A959-3685-4EA4-ADFA-FA75B8583A0D}" presName="spacer" presStyleCnt="0"/>
      <dgm:spPr/>
    </dgm:pt>
    <dgm:pt modelId="{95F0F760-9739-4AB5-A811-71A555AC25C5}" type="pres">
      <dgm:prSet presAssocID="{B0E1D294-786C-48C2-B5D1-6022D78CA36E}" presName="parentText" presStyleLbl="node1" presStyleIdx="2" presStyleCnt="8">
        <dgm:presLayoutVars>
          <dgm:chMax val="0"/>
          <dgm:bulletEnabled val="1"/>
        </dgm:presLayoutVars>
      </dgm:prSet>
      <dgm:spPr/>
    </dgm:pt>
    <dgm:pt modelId="{6700CD98-968C-4F34-8B09-7A7D868751CE}" type="pres">
      <dgm:prSet presAssocID="{9334DADF-EF7E-4FE1-860D-360B4D7702DC}" presName="spacer" presStyleCnt="0"/>
      <dgm:spPr/>
    </dgm:pt>
    <dgm:pt modelId="{1511183B-9F44-446D-A190-7FF64605D432}" type="pres">
      <dgm:prSet presAssocID="{1D2E1B4C-23E3-4ECD-BF39-8DC85A37FBFB}" presName="parentText" presStyleLbl="node1" presStyleIdx="3" presStyleCnt="8">
        <dgm:presLayoutVars>
          <dgm:chMax val="0"/>
          <dgm:bulletEnabled val="1"/>
        </dgm:presLayoutVars>
      </dgm:prSet>
      <dgm:spPr/>
    </dgm:pt>
    <dgm:pt modelId="{59B9C9EA-A4BF-4C4D-AEEF-73973DA9CC6D}" type="pres">
      <dgm:prSet presAssocID="{CF1EFF5F-BBB0-4C3D-BC51-5FF3DB77D99E}" presName="spacer" presStyleCnt="0"/>
      <dgm:spPr/>
    </dgm:pt>
    <dgm:pt modelId="{2C104FA3-17AA-48DC-938B-506CE3854B0F}" type="pres">
      <dgm:prSet presAssocID="{16549CCA-470A-4C91-A27A-E7C875402E85}" presName="parentText" presStyleLbl="node1" presStyleIdx="4" presStyleCnt="8">
        <dgm:presLayoutVars>
          <dgm:chMax val="0"/>
          <dgm:bulletEnabled val="1"/>
        </dgm:presLayoutVars>
      </dgm:prSet>
      <dgm:spPr/>
    </dgm:pt>
    <dgm:pt modelId="{5E38B2C1-F876-4B7B-B677-3CCEEC906FA0}" type="pres">
      <dgm:prSet presAssocID="{D9C26AAA-AF98-408E-9397-247D2F572EB2}" presName="spacer" presStyleCnt="0"/>
      <dgm:spPr/>
    </dgm:pt>
    <dgm:pt modelId="{1EA3D731-F3CE-4427-B0E5-B5ED7CA8DC53}" type="pres">
      <dgm:prSet presAssocID="{44E34834-58E7-415D-906E-600192BBCEDA}" presName="parentText" presStyleLbl="node1" presStyleIdx="5" presStyleCnt="8">
        <dgm:presLayoutVars>
          <dgm:chMax val="0"/>
          <dgm:bulletEnabled val="1"/>
        </dgm:presLayoutVars>
      </dgm:prSet>
      <dgm:spPr/>
    </dgm:pt>
    <dgm:pt modelId="{7A88A3E4-EAC3-42F3-A80B-EE8B07F714F1}" type="pres">
      <dgm:prSet presAssocID="{D6B20867-335F-4D92-A039-378C4F7FFF59}" presName="spacer" presStyleCnt="0"/>
      <dgm:spPr/>
    </dgm:pt>
    <dgm:pt modelId="{16B361C7-7D78-4EAC-8D60-BAF491CFA929}" type="pres">
      <dgm:prSet presAssocID="{82E74C25-A044-44B9-8E42-BCD3D9DCF596}" presName="parentText" presStyleLbl="node1" presStyleIdx="6" presStyleCnt="8">
        <dgm:presLayoutVars>
          <dgm:chMax val="0"/>
          <dgm:bulletEnabled val="1"/>
        </dgm:presLayoutVars>
      </dgm:prSet>
      <dgm:spPr/>
    </dgm:pt>
    <dgm:pt modelId="{0ED50406-698A-4EB8-9B95-DAAE0BDCB5EB}" type="pres">
      <dgm:prSet presAssocID="{8E5865F7-35C7-4E90-B39C-233304C046BB}" presName="spacer" presStyleCnt="0"/>
      <dgm:spPr/>
    </dgm:pt>
    <dgm:pt modelId="{8074BA10-667D-4353-B18F-45F0B8E04354}" type="pres">
      <dgm:prSet presAssocID="{E253A665-D63F-4034-936B-3D6F3AA902E6}" presName="parentText" presStyleLbl="node1" presStyleIdx="7" presStyleCnt="8">
        <dgm:presLayoutVars>
          <dgm:chMax val="0"/>
          <dgm:bulletEnabled val="1"/>
        </dgm:presLayoutVars>
      </dgm:prSet>
      <dgm:spPr/>
    </dgm:pt>
  </dgm:ptLst>
  <dgm:cxnLst>
    <dgm:cxn modelId="{39359108-6436-488D-9649-EEFFE0C5CC64}" type="presOf" srcId="{B0E1D294-786C-48C2-B5D1-6022D78CA36E}" destId="{95F0F760-9739-4AB5-A811-71A555AC25C5}" srcOrd="0" destOrd="0" presId="urn:microsoft.com/office/officeart/2005/8/layout/vList2"/>
    <dgm:cxn modelId="{B8134911-780A-4098-8632-18F12C79B46E}" type="presOf" srcId="{1D2E1B4C-23E3-4ECD-BF39-8DC85A37FBFB}" destId="{1511183B-9F44-446D-A190-7FF64605D432}" srcOrd="0" destOrd="0" presId="urn:microsoft.com/office/officeart/2005/8/layout/vList2"/>
    <dgm:cxn modelId="{7036373C-C746-4F1C-AABA-FCB9CAD3F321}" srcId="{691E6C1E-7A83-4B40-9523-1DB9662DFC58}" destId="{44E34834-58E7-415D-906E-600192BBCEDA}" srcOrd="5" destOrd="0" parTransId="{51F69754-F32F-4B75-8AA5-8938BC0FC8C1}" sibTransId="{D6B20867-335F-4D92-A039-378C4F7FFF59}"/>
    <dgm:cxn modelId="{0622E13C-AE37-4FCA-8EA9-9EB12C8BC970}" type="presOf" srcId="{82E74C25-A044-44B9-8E42-BCD3D9DCF596}" destId="{16B361C7-7D78-4EAC-8D60-BAF491CFA929}" srcOrd="0" destOrd="0" presId="urn:microsoft.com/office/officeart/2005/8/layout/vList2"/>
    <dgm:cxn modelId="{619C6B3E-2CBD-4B96-B592-44921A36A9CE}" srcId="{691E6C1E-7A83-4B40-9523-1DB9662DFC58}" destId="{82E74C25-A044-44B9-8E42-BCD3D9DCF596}" srcOrd="6" destOrd="0" parTransId="{1033A030-062F-4AB2-964D-ECE400C79B1D}" sibTransId="{8E5865F7-35C7-4E90-B39C-233304C046BB}"/>
    <dgm:cxn modelId="{CEFF6B6F-05FB-40D5-AB37-E4B4C0E4AA1E}" type="presOf" srcId="{691E6C1E-7A83-4B40-9523-1DB9662DFC58}" destId="{7DE4E6E5-BDF9-4FB5-92D6-B80D9B81F42A}" srcOrd="0" destOrd="0" presId="urn:microsoft.com/office/officeart/2005/8/layout/vList2"/>
    <dgm:cxn modelId="{EB16437E-55E1-45DC-9E1C-F608B8C9C54A}" srcId="{691E6C1E-7A83-4B40-9523-1DB9662DFC58}" destId="{1D2E1B4C-23E3-4ECD-BF39-8DC85A37FBFB}" srcOrd="3" destOrd="0" parTransId="{9F7A67CB-A9AE-4011-A297-9B0D91D43825}" sibTransId="{CF1EFF5F-BBB0-4C3D-BC51-5FF3DB77D99E}"/>
    <dgm:cxn modelId="{14690D83-EAEF-47C3-B1B9-CE1770BD479E}" srcId="{691E6C1E-7A83-4B40-9523-1DB9662DFC58}" destId="{16549CCA-470A-4C91-A27A-E7C875402E85}" srcOrd="4" destOrd="0" parTransId="{991F4C9F-5745-4F34-ABBD-32507D17017D}" sibTransId="{D9C26AAA-AF98-408E-9397-247D2F572EB2}"/>
    <dgm:cxn modelId="{E5230687-AE31-45A4-ACB0-C1EF3FDCE9A6}" type="presOf" srcId="{7657327F-CF40-46BD-89FE-97A9845EB458}" destId="{517BCD7C-221A-4BAB-96D8-DF67611B0188}" srcOrd="0" destOrd="0" presId="urn:microsoft.com/office/officeart/2005/8/layout/vList2"/>
    <dgm:cxn modelId="{E0E0EA8C-11EA-4E8F-8799-87599087B15E}" srcId="{691E6C1E-7A83-4B40-9523-1DB9662DFC58}" destId="{7657327F-CF40-46BD-89FE-97A9845EB458}" srcOrd="1" destOrd="0" parTransId="{F2385CDF-6BB7-406B-8668-84A536DA3FE5}" sibTransId="{A748A959-3685-4EA4-ADFA-FA75B8583A0D}"/>
    <dgm:cxn modelId="{C11E14AE-6EE8-4290-8C76-897E53C392C2}" srcId="{691E6C1E-7A83-4B40-9523-1DB9662DFC58}" destId="{9B2698D0-5ACD-444A-949F-CC70E969F6D9}" srcOrd="0" destOrd="0" parTransId="{630C1E4E-B0B8-4118-8727-A321FB1B79B8}" sibTransId="{DABE3992-F2AA-4703-AB71-F1F26FE3AF1C}"/>
    <dgm:cxn modelId="{4EC2F1C8-9F8E-4BFB-88CE-8AED8B009884}" type="presOf" srcId="{16549CCA-470A-4C91-A27A-E7C875402E85}" destId="{2C104FA3-17AA-48DC-938B-506CE3854B0F}" srcOrd="0" destOrd="0" presId="urn:microsoft.com/office/officeart/2005/8/layout/vList2"/>
    <dgm:cxn modelId="{57DDBFD5-EC3D-4200-ABF3-24F7BE69AB3C}" type="presOf" srcId="{44E34834-58E7-415D-906E-600192BBCEDA}" destId="{1EA3D731-F3CE-4427-B0E5-B5ED7CA8DC53}" srcOrd="0" destOrd="0" presId="urn:microsoft.com/office/officeart/2005/8/layout/vList2"/>
    <dgm:cxn modelId="{37A43FE0-186F-4BCB-B6CD-444874D67177}" srcId="{691E6C1E-7A83-4B40-9523-1DB9662DFC58}" destId="{B0E1D294-786C-48C2-B5D1-6022D78CA36E}" srcOrd="2" destOrd="0" parTransId="{6EF87115-DD5A-4F53-A240-282AC65F0B21}" sibTransId="{9334DADF-EF7E-4FE1-860D-360B4D7702DC}"/>
    <dgm:cxn modelId="{36F393E6-1B2B-46CD-A7A3-6014E2889584}" srcId="{691E6C1E-7A83-4B40-9523-1DB9662DFC58}" destId="{E253A665-D63F-4034-936B-3D6F3AA902E6}" srcOrd="7" destOrd="0" parTransId="{93142AA9-B251-4C3B-8500-518E3145BE87}" sibTransId="{59810D1B-3686-47BC-8ABC-567A22BF49B1}"/>
    <dgm:cxn modelId="{6AB8EBF1-3D07-4D8B-AE95-F6A6F595F359}" type="presOf" srcId="{9B2698D0-5ACD-444A-949F-CC70E969F6D9}" destId="{FCA59A6F-8EEF-4BEC-B4D4-4025BF06F55A}" srcOrd="0" destOrd="0" presId="urn:microsoft.com/office/officeart/2005/8/layout/vList2"/>
    <dgm:cxn modelId="{004259F8-2712-45D8-9E0A-B4D383DBDDF2}" type="presOf" srcId="{E253A665-D63F-4034-936B-3D6F3AA902E6}" destId="{8074BA10-667D-4353-B18F-45F0B8E04354}" srcOrd="0" destOrd="0" presId="urn:microsoft.com/office/officeart/2005/8/layout/vList2"/>
    <dgm:cxn modelId="{51800F99-443C-48D0-842B-66E87B4A50D0}" type="presParOf" srcId="{7DE4E6E5-BDF9-4FB5-92D6-B80D9B81F42A}" destId="{FCA59A6F-8EEF-4BEC-B4D4-4025BF06F55A}" srcOrd="0" destOrd="0" presId="urn:microsoft.com/office/officeart/2005/8/layout/vList2"/>
    <dgm:cxn modelId="{197573D4-78D0-4666-BC16-D4A594AA515E}" type="presParOf" srcId="{7DE4E6E5-BDF9-4FB5-92D6-B80D9B81F42A}" destId="{A947E990-EE56-4DD4-B6E2-265086B9DC5A}" srcOrd="1" destOrd="0" presId="urn:microsoft.com/office/officeart/2005/8/layout/vList2"/>
    <dgm:cxn modelId="{A24DEEE5-A6C9-426E-8C68-050F0437961A}" type="presParOf" srcId="{7DE4E6E5-BDF9-4FB5-92D6-B80D9B81F42A}" destId="{517BCD7C-221A-4BAB-96D8-DF67611B0188}" srcOrd="2" destOrd="0" presId="urn:microsoft.com/office/officeart/2005/8/layout/vList2"/>
    <dgm:cxn modelId="{FBDB6194-0850-4BE0-B7BE-3149DCB5B93C}" type="presParOf" srcId="{7DE4E6E5-BDF9-4FB5-92D6-B80D9B81F42A}" destId="{1A4A2B65-08B6-4EB5-9783-D695AC05912F}" srcOrd="3" destOrd="0" presId="urn:microsoft.com/office/officeart/2005/8/layout/vList2"/>
    <dgm:cxn modelId="{4409C3BE-4231-4612-9844-12F4D5FAE3BB}" type="presParOf" srcId="{7DE4E6E5-BDF9-4FB5-92D6-B80D9B81F42A}" destId="{95F0F760-9739-4AB5-A811-71A555AC25C5}" srcOrd="4" destOrd="0" presId="urn:microsoft.com/office/officeart/2005/8/layout/vList2"/>
    <dgm:cxn modelId="{54FE59D9-F404-45AD-8CA1-9BB40AA49335}" type="presParOf" srcId="{7DE4E6E5-BDF9-4FB5-92D6-B80D9B81F42A}" destId="{6700CD98-968C-4F34-8B09-7A7D868751CE}" srcOrd="5" destOrd="0" presId="urn:microsoft.com/office/officeart/2005/8/layout/vList2"/>
    <dgm:cxn modelId="{2A27A078-3E83-442D-8FCC-D23599DC1171}" type="presParOf" srcId="{7DE4E6E5-BDF9-4FB5-92D6-B80D9B81F42A}" destId="{1511183B-9F44-446D-A190-7FF64605D432}" srcOrd="6" destOrd="0" presId="urn:microsoft.com/office/officeart/2005/8/layout/vList2"/>
    <dgm:cxn modelId="{148453CA-013F-409F-BFC9-8BADEC34CACF}" type="presParOf" srcId="{7DE4E6E5-BDF9-4FB5-92D6-B80D9B81F42A}" destId="{59B9C9EA-A4BF-4C4D-AEEF-73973DA9CC6D}" srcOrd="7" destOrd="0" presId="urn:microsoft.com/office/officeart/2005/8/layout/vList2"/>
    <dgm:cxn modelId="{A59DA025-267F-4F30-8A6B-A39B15C6FBBC}" type="presParOf" srcId="{7DE4E6E5-BDF9-4FB5-92D6-B80D9B81F42A}" destId="{2C104FA3-17AA-48DC-938B-506CE3854B0F}" srcOrd="8" destOrd="0" presId="urn:microsoft.com/office/officeart/2005/8/layout/vList2"/>
    <dgm:cxn modelId="{AE347AEC-3A2A-49D9-831F-854F0341DA01}" type="presParOf" srcId="{7DE4E6E5-BDF9-4FB5-92D6-B80D9B81F42A}" destId="{5E38B2C1-F876-4B7B-B677-3CCEEC906FA0}" srcOrd="9" destOrd="0" presId="urn:microsoft.com/office/officeart/2005/8/layout/vList2"/>
    <dgm:cxn modelId="{BE74DED7-E9BA-4D23-A3B1-CA7AD6FBA594}" type="presParOf" srcId="{7DE4E6E5-BDF9-4FB5-92D6-B80D9B81F42A}" destId="{1EA3D731-F3CE-4427-B0E5-B5ED7CA8DC53}" srcOrd="10" destOrd="0" presId="urn:microsoft.com/office/officeart/2005/8/layout/vList2"/>
    <dgm:cxn modelId="{03E6FF36-215F-4D09-8D0D-6A12FBB38B60}" type="presParOf" srcId="{7DE4E6E5-BDF9-4FB5-92D6-B80D9B81F42A}" destId="{7A88A3E4-EAC3-42F3-A80B-EE8B07F714F1}" srcOrd="11" destOrd="0" presId="urn:microsoft.com/office/officeart/2005/8/layout/vList2"/>
    <dgm:cxn modelId="{F1F62359-3894-48A3-8E86-E28EEB6C6D18}" type="presParOf" srcId="{7DE4E6E5-BDF9-4FB5-92D6-B80D9B81F42A}" destId="{16B361C7-7D78-4EAC-8D60-BAF491CFA929}" srcOrd="12" destOrd="0" presId="urn:microsoft.com/office/officeart/2005/8/layout/vList2"/>
    <dgm:cxn modelId="{F188B0D8-2DA9-46A7-B9D5-F30B68B0FF05}" type="presParOf" srcId="{7DE4E6E5-BDF9-4FB5-92D6-B80D9B81F42A}" destId="{0ED50406-698A-4EB8-9B95-DAAE0BDCB5EB}" srcOrd="13" destOrd="0" presId="urn:microsoft.com/office/officeart/2005/8/layout/vList2"/>
    <dgm:cxn modelId="{C12B9009-21E0-43A9-B107-A87CA9EC44AB}" type="presParOf" srcId="{7DE4E6E5-BDF9-4FB5-92D6-B80D9B81F42A}" destId="{8074BA10-667D-4353-B18F-45F0B8E04354}"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EAE84F-36E3-43ED-AAF5-5424F5D22F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9341ADE-D516-42C1-B1B4-C6AFDE6C2FC8}">
      <dgm:prSet/>
      <dgm:spPr/>
      <dgm:t>
        <a:bodyPr/>
        <a:lstStyle/>
        <a:p>
          <a:r>
            <a:rPr lang="en-GB" b="1" i="0" dirty="0"/>
            <a:t>6. Sale and hire purchase.</a:t>
          </a:r>
          <a:endParaRPr lang="en-US" dirty="0"/>
        </a:p>
      </dgm:t>
    </dgm:pt>
    <dgm:pt modelId="{3C75693B-FE23-4954-9457-5AA3438481EC}" type="parTrans" cxnId="{C345C79D-54EC-4967-8CB5-EBC7DCE0946A}">
      <dgm:prSet/>
      <dgm:spPr/>
      <dgm:t>
        <a:bodyPr/>
        <a:lstStyle/>
        <a:p>
          <a:endParaRPr lang="en-US"/>
        </a:p>
      </dgm:t>
    </dgm:pt>
    <dgm:pt modelId="{CF8268C2-CB24-423A-92B7-EFF529C4333A}" type="sibTrans" cxnId="{C345C79D-54EC-4967-8CB5-EBC7DCE0946A}">
      <dgm:prSet/>
      <dgm:spPr/>
      <dgm:t>
        <a:bodyPr/>
        <a:lstStyle/>
        <a:p>
          <a:endParaRPr lang="en-US"/>
        </a:p>
      </dgm:t>
    </dgm:pt>
    <dgm:pt modelId="{9FB3DF1D-A54D-4BAE-B3CC-AC8CF6D0870D}">
      <dgm:prSet/>
      <dgm:spPr/>
      <dgm:t>
        <a:bodyPr/>
        <a:lstStyle/>
        <a:p>
          <a:r>
            <a:rPr lang="en-GB" b="0" i="0"/>
            <a:t>(1)Liability for breach of the obligations arising from—</a:t>
          </a:r>
          <a:endParaRPr lang="en-US"/>
        </a:p>
      </dgm:t>
    </dgm:pt>
    <dgm:pt modelId="{B3E39797-5BDD-4E96-81D1-59C4EF905E85}" type="parTrans" cxnId="{AD96EBA7-FCCD-42BC-8BD1-08C622AA6462}">
      <dgm:prSet/>
      <dgm:spPr/>
      <dgm:t>
        <a:bodyPr/>
        <a:lstStyle/>
        <a:p>
          <a:endParaRPr lang="en-US"/>
        </a:p>
      </dgm:t>
    </dgm:pt>
    <dgm:pt modelId="{5154A52E-4F4F-4858-B807-51987CF851F2}" type="sibTrans" cxnId="{AD96EBA7-FCCD-42BC-8BD1-08C622AA6462}">
      <dgm:prSet/>
      <dgm:spPr/>
      <dgm:t>
        <a:bodyPr/>
        <a:lstStyle/>
        <a:p>
          <a:endParaRPr lang="en-US"/>
        </a:p>
      </dgm:t>
    </dgm:pt>
    <dgm:pt modelId="{424B1528-C4F9-45D0-A9B8-808414E908CF}">
      <dgm:prSet/>
      <dgm:spPr/>
      <dgm:t>
        <a:bodyPr/>
        <a:lstStyle/>
        <a:p>
          <a:r>
            <a:rPr lang="en-GB" b="0" i="0"/>
            <a:t>(a)section 12 of the Sale of Goods Act 1979</a:t>
          </a:r>
          <a:r>
            <a:rPr lang="en-GB" b="1" i="0"/>
            <a:t>]</a:t>
          </a:r>
          <a:r>
            <a:rPr lang="en-GB" b="0" i="0"/>
            <a:t>(seller’s implied undertakings as to title, etc.);</a:t>
          </a:r>
          <a:endParaRPr lang="en-US"/>
        </a:p>
      </dgm:t>
    </dgm:pt>
    <dgm:pt modelId="{7C9DCA29-E28A-4F0C-943B-4E019EEEBF13}" type="parTrans" cxnId="{05E41BCC-8844-43A8-9557-210F957F1F63}">
      <dgm:prSet/>
      <dgm:spPr/>
      <dgm:t>
        <a:bodyPr/>
        <a:lstStyle/>
        <a:p>
          <a:endParaRPr lang="en-US"/>
        </a:p>
      </dgm:t>
    </dgm:pt>
    <dgm:pt modelId="{BC1ABC2D-AF94-41E2-B90B-06F88F13CD41}" type="sibTrans" cxnId="{05E41BCC-8844-43A8-9557-210F957F1F63}">
      <dgm:prSet/>
      <dgm:spPr/>
      <dgm:t>
        <a:bodyPr/>
        <a:lstStyle/>
        <a:p>
          <a:endParaRPr lang="en-US"/>
        </a:p>
      </dgm:t>
    </dgm:pt>
    <dgm:pt modelId="{82A68DB0-9992-44CD-9A69-F15DFFDBADAD}">
      <dgm:prSet/>
      <dgm:spPr/>
      <dgm:t>
        <a:bodyPr/>
        <a:lstStyle/>
        <a:p>
          <a:r>
            <a:rPr lang="en-GB" b="0" i="0"/>
            <a:t>(b)section 8 of the Supply of Goods (Implied Terms) Act 1973 (the corresponding thing in relation to hire-purchase),</a:t>
          </a:r>
          <a:endParaRPr lang="en-US"/>
        </a:p>
      </dgm:t>
    </dgm:pt>
    <dgm:pt modelId="{4EED223F-5BEC-43C2-BA4D-EE6A71C6AAB2}" type="parTrans" cxnId="{B83C4431-A22A-4248-9F5E-C7D2DB4F74B3}">
      <dgm:prSet/>
      <dgm:spPr/>
      <dgm:t>
        <a:bodyPr/>
        <a:lstStyle/>
        <a:p>
          <a:endParaRPr lang="en-US"/>
        </a:p>
      </dgm:t>
    </dgm:pt>
    <dgm:pt modelId="{118F12DF-4E25-48FE-AEE7-61C25018D761}" type="sibTrans" cxnId="{B83C4431-A22A-4248-9F5E-C7D2DB4F74B3}">
      <dgm:prSet/>
      <dgm:spPr/>
      <dgm:t>
        <a:bodyPr/>
        <a:lstStyle/>
        <a:p>
          <a:endParaRPr lang="en-US"/>
        </a:p>
      </dgm:t>
    </dgm:pt>
    <dgm:pt modelId="{06E81313-2020-4A18-9E4C-465383E464D8}">
      <dgm:prSet/>
      <dgm:spPr/>
      <dgm:t>
        <a:bodyPr/>
        <a:lstStyle/>
        <a:p>
          <a:r>
            <a:rPr lang="en-GB" b="0" i="0"/>
            <a:t>cannot be excluded or restricted by reference to any contract term.</a:t>
          </a:r>
          <a:endParaRPr lang="en-US"/>
        </a:p>
      </dgm:t>
    </dgm:pt>
    <dgm:pt modelId="{3E962B62-A8E9-4CD4-A3DF-4E502BEA1D9F}" type="parTrans" cxnId="{47FD319F-CA8C-44CB-9131-9280C8AA912E}">
      <dgm:prSet/>
      <dgm:spPr/>
      <dgm:t>
        <a:bodyPr/>
        <a:lstStyle/>
        <a:p>
          <a:endParaRPr lang="en-US"/>
        </a:p>
      </dgm:t>
    </dgm:pt>
    <dgm:pt modelId="{B3BF97CA-D5AF-4911-8309-DB26DE8554E6}" type="sibTrans" cxnId="{47FD319F-CA8C-44CB-9131-9280C8AA912E}">
      <dgm:prSet/>
      <dgm:spPr/>
      <dgm:t>
        <a:bodyPr/>
        <a:lstStyle/>
        <a:p>
          <a:endParaRPr lang="en-US"/>
        </a:p>
      </dgm:t>
    </dgm:pt>
    <dgm:pt modelId="{93AEB341-7521-4F62-884B-27622F953F1C}">
      <dgm:prSet/>
      <dgm:spPr/>
      <dgm:t>
        <a:bodyPr/>
        <a:lstStyle/>
        <a:p>
          <a:r>
            <a:rPr lang="en-GB" b="0" i="0"/>
            <a:t>1A)Liability for breach of the obligations arising from—</a:t>
          </a:r>
          <a:endParaRPr lang="en-US"/>
        </a:p>
      </dgm:t>
    </dgm:pt>
    <dgm:pt modelId="{BC27C766-D89A-4D25-8E94-711CD2A0C0EA}" type="parTrans" cxnId="{6895E527-8E82-457F-974A-DE28F337C875}">
      <dgm:prSet/>
      <dgm:spPr/>
      <dgm:t>
        <a:bodyPr/>
        <a:lstStyle/>
        <a:p>
          <a:endParaRPr lang="en-US"/>
        </a:p>
      </dgm:t>
    </dgm:pt>
    <dgm:pt modelId="{13CAAE7D-AE01-4591-A6A8-F4DC1A83742E}" type="sibTrans" cxnId="{6895E527-8E82-457F-974A-DE28F337C875}">
      <dgm:prSet/>
      <dgm:spPr/>
      <dgm:t>
        <a:bodyPr/>
        <a:lstStyle/>
        <a:p>
          <a:endParaRPr lang="en-US"/>
        </a:p>
      </dgm:t>
    </dgm:pt>
    <dgm:pt modelId="{EDE2B21C-8CF9-4A56-83D7-3DF411D6FDB5}">
      <dgm:prSet/>
      <dgm:spPr/>
      <dgm:t>
        <a:bodyPr/>
        <a:lstStyle/>
        <a:p>
          <a:r>
            <a:rPr lang="en-GB" b="0" i="0"/>
            <a:t>(a)section 13, 14 or 15 of the 1979 Act (seller's implied undertakings as to conformity of goods with description or sample, or as to their quality or fitness for a particular purpose);</a:t>
          </a:r>
          <a:endParaRPr lang="en-US"/>
        </a:p>
      </dgm:t>
    </dgm:pt>
    <dgm:pt modelId="{3E199CC8-58B9-4B34-BEAB-8C63C3A33462}" type="parTrans" cxnId="{561AFBE4-C66C-47E2-9EF7-03D1AA64D099}">
      <dgm:prSet/>
      <dgm:spPr/>
      <dgm:t>
        <a:bodyPr/>
        <a:lstStyle/>
        <a:p>
          <a:endParaRPr lang="en-US"/>
        </a:p>
      </dgm:t>
    </dgm:pt>
    <dgm:pt modelId="{87FA18C6-42FE-4F49-8299-9BC2B7230C1E}" type="sibTrans" cxnId="{561AFBE4-C66C-47E2-9EF7-03D1AA64D099}">
      <dgm:prSet/>
      <dgm:spPr/>
      <dgm:t>
        <a:bodyPr/>
        <a:lstStyle/>
        <a:p>
          <a:endParaRPr lang="en-US"/>
        </a:p>
      </dgm:t>
    </dgm:pt>
    <dgm:pt modelId="{74FB45F7-1A22-4FBC-820A-ED38598E5D66}">
      <dgm:prSet/>
      <dgm:spPr/>
      <dgm:t>
        <a:bodyPr/>
        <a:lstStyle/>
        <a:p>
          <a:r>
            <a:rPr lang="en-GB" b="0" i="0"/>
            <a:t>(b)section 9, 10 or 11 of the 1973 Act (the corresponding things in relation to hire purchase),</a:t>
          </a:r>
          <a:endParaRPr lang="en-US"/>
        </a:p>
      </dgm:t>
    </dgm:pt>
    <dgm:pt modelId="{E3F8E697-E643-4647-93C1-9E110148C5D5}" type="parTrans" cxnId="{A6BAA1E5-58A4-49BF-9771-9DFB6AFAFF1B}">
      <dgm:prSet/>
      <dgm:spPr/>
      <dgm:t>
        <a:bodyPr/>
        <a:lstStyle/>
        <a:p>
          <a:endParaRPr lang="en-US"/>
        </a:p>
      </dgm:t>
    </dgm:pt>
    <dgm:pt modelId="{E3855E6A-10FD-4249-A299-37CFF4F140C7}" type="sibTrans" cxnId="{A6BAA1E5-58A4-49BF-9771-9DFB6AFAFF1B}">
      <dgm:prSet/>
      <dgm:spPr/>
      <dgm:t>
        <a:bodyPr/>
        <a:lstStyle/>
        <a:p>
          <a:endParaRPr lang="en-US"/>
        </a:p>
      </dgm:t>
    </dgm:pt>
    <dgm:pt modelId="{E1DBFAF0-A8A9-40A3-A666-4DDA70586F91}">
      <dgm:prSet/>
      <dgm:spPr/>
      <dgm:t>
        <a:bodyPr/>
        <a:lstStyle/>
        <a:p>
          <a:r>
            <a:rPr lang="en-GB" b="0" i="0"/>
            <a:t>cannot be excluded or restricted by reference to a contract term except in so far as the term satisfies the requirement of reasonableness.</a:t>
          </a:r>
          <a:endParaRPr lang="en-US"/>
        </a:p>
      </dgm:t>
    </dgm:pt>
    <dgm:pt modelId="{1167A269-7F9E-42A0-B438-DD27B27CD71F}" type="parTrans" cxnId="{5513C913-BA96-47AB-A3FF-F3EA407F601B}">
      <dgm:prSet/>
      <dgm:spPr/>
      <dgm:t>
        <a:bodyPr/>
        <a:lstStyle/>
        <a:p>
          <a:endParaRPr lang="en-US"/>
        </a:p>
      </dgm:t>
    </dgm:pt>
    <dgm:pt modelId="{A24E7C1E-C912-44C0-9ECD-DEA723E151DF}" type="sibTrans" cxnId="{5513C913-BA96-47AB-A3FF-F3EA407F601B}">
      <dgm:prSet/>
      <dgm:spPr/>
      <dgm:t>
        <a:bodyPr/>
        <a:lstStyle/>
        <a:p>
          <a:endParaRPr lang="en-US"/>
        </a:p>
      </dgm:t>
    </dgm:pt>
    <dgm:pt modelId="{CD94F684-E291-4064-9C57-7C3B3DE17AAC}" type="pres">
      <dgm:prSet presAssocID="{A9EAE84F-36E3-43ED-AAF5-5424F5D22F78}" presName="diagram" presStyleCnt="0">
        <dgm:presLayoutVars>
          <dgm:dir/>
          <dgm:resizeHandles val="exact"/>
        </dgm:presLayoutVars>
      </dgm:prSet>
      <dgm:spPr/>
    </dgm:pt>
    <dgm:pt modelId="{F4B71147-8564-4596-9DFA-CC4F23779AD2}" type="pres">
      <dgm:prSet presAssocID="{C9341ADE-D516-42C1-B1B4-C6AFDE6C2FC8}" presName="node" presStyleLbl="node1" presStyleIdx="0" presStyleCnt="9">
        <dgm:presLayoutVars>
          <dgm:bulletEnabled val="1"/>
        </dgm:presLayoutVars>
      </dgm:prSet>
      <dgm:spPr/>
    </dgm:pt>
    <dgm:pt modelId="{0319471B-65A9-47F1-B069-8A6409F980BB}" type="pres">
      <dgm:prSet presAssocID="{CF8268C2-CB24-423A-92B7-EFF529C4333A}" presName="sibTrans" presStyleCnt="0"/>
      <dgm:spPr/>
    </dgm:pt>
    <dgm:pt modelId="{D3F2549A-1739-47DE-832A-CF21C9190580}" type="pres">
      <dgm:prSet presAssocID="{9FB3DF1D-A54D-4BAE-B3CC-AC8CF6D0870D}" presName="node" presStyleLbl="node1" presStyleIdx="1" presStyleCnt="9">
        <dgm:presLayoutVars>
          <dgm:bulletEnabled val="1"/>
        </dgm:presLayoutVars>
      </dgm:prSet>
      <dgm:spPr/>
    </dgm:pt>
    <dgm:pt modelId="{2761B099-EB7C-4A9E-8CA2-BAEFF8CE2DB3}" type="pres">
      <dgm:prSet presAssocID="{5154A52E-4F4F-4858-B807-51987CF851F2}" presName="sibTrans" presStyleCnt="0"/>
      <dgm:spPr/>
    </dgm:pt>
    <dgm:pt modelId="{D90C0A8D-C598-4843-8B6F-39AB28DCEABD}" type="pres">
      <dgm:prSet presAssocID="{424B1528-C4F9-45D0-A9B8-808414E908CF}" presName="node" presStyleLbl="node1" presStyleIdx="2" presStyleCnt="9">
        <dgm:presLayoutVars>
          <dgm:bulletEnabled val="1"/>
        </dgm:presLayoutVars>
      </dgm:prSet>
      <dgm:spPr/>
    </dgm:pt>
    <dgm:pt modelId="{FD9C4A87-EF0B-4B39-BE78-81738C539704}" type="pres">
      <dgm:prSet presAssocID="{BC1ABC2D-AF94-41E2-B90B-06F88F13CD41}" presName="sibTrans" presStyleCnt="0"/>
      <dgm:spPr/>
    </dgm:pt>
    <dgm:pt modelId="{FDA4A358-6FA3-4EAE-8A79-06824E1FED82}" type="pres">
      <dgm:prSet presAssocID="{82A68DB0-9992-44CD-9A69-F15DFFDBADAD}" presName="node" presStyleLbl="node1" presStyleIdx="3" presStyleCnt="9">
        <dgm:presLayoutVars>
          <dgm:bulletEnabled val="1"/>
        </dgm:presLayoutVars>
      </dgm:prSet>
      <dgm:spPr/>
    </dgm:pt>
    <dgm:pt modelId="{8CAC42F5-61D7-4044-A5DC-DE098E04917E}" type="pres">
      <dgm:prSet presAssocID="{118F12DF-4E25-48FE-AEE7-61C25018D761}" presName="sibTrans" presStyleCnt="0"/>
      <dgm:spPr/>
    </dgm:pt>
    <dgm:pt modelId="{E788FABF-3D89-40A8-BCE1-A5F024CBBFE0}" type="pres">
      <dgm:prSet presAssocID="{06E81313-2020-4A18-9E4C-465383E464D8}" presName="node" presStyleLbl="node1" presStyleIdx="4" presStyleCnt="9">
        <dgm:presLayoutVars>
          <dgm:bulletEnabled val="1"/>
        </dgm:presLayoutVars>
      </dgm:prSet>
      <dgm:spPr/>
    </dgm:pt>
    <dgm:pt modelId="{EC3DA98A-9B76-4360-B58B-D3B21C2BDD89}" type="pres">
      <dgm:prSet presAssocID="{B3BF97CA-D5AF-4911-8309-DB26DE8554E6}" presName="sibTrans" presStyleCnt="0"/>
      <dgm:spPr/>
    </dgm:pt>
    <dgm:pt modelId="{52FA9F80-D6DD-49FD-8EBB-16C519277EBE}" type="pres">
      <dgm:prSet presAssocID="{93AEB341-7521-4F62-884B-27622F953F1C}" presName="node" presStyleLbl="node1" presStyleIdx="5" presStyleCnt="9">
        <dgm:presLayoutVars>
          <dgm:bulletEnabled val="1"/>
        </dgm:presLayoutVars>
      </dgm:prSet>
      <dgm:spPr/>
    </dgm:pt>
    <dgm:pt modelId="{23306859-1506-4EDD-858C-97EBF6341F49}" type="pres">
      <dgm:prSet presAssocID="{13CAAE7D-AE01-4591-A6A8-F4DC1A83742E}" presName="sibTrans" presStyleCnt="0"/>
      <dgm:spPr/>
    </dgm:pt>
    <dgm:pt modelId="{1B78F411-8F93-4FD8-B905-E62EACF21F25}" type="pres">
      <dgm:prSet presAssocID="{EDE2B21C-8CF9-4A56-83D7-3DF411D6FDB5}" presName="node" presStyleLbl="node1" presStyleIdx="6" presStyleCnt="9">
        <dgm:presLayoutVars>
          <dgm:bulletEnabled val="1"/>
        </dgm:presLayoutVars>
      </dgm:prSet>
      <dgm:spPr/>
    </dgm:pt>
    <dgm:pt modelId="{CCE2BCC6-2AC9-4F0A-B255-8320C4638371}" type="pres">
      <dgm:prSet presAssocID="{87FA18C6-42FE-4F49-8299-9BC2B7230C1E}" presName="sibTrans" presStyleCnt="0"/>
      <dgm:spPr/>
    </dgm:pt>
    <dgm:pt modelId="{1BA901BA-7ECC-464F-A04D-085F5D626590}" type="pres">
      <dgm:prSet presAssocID="{74FB45F7-1A22-4FBC-820A-ED38598E5D66}" presName="node" presStyleLbl="node1" presStyleIdx="7" presStyleCnt="9">
        <dgm:presLayoutVars>
          <dgm:bulletEnabled val="1"/>
        </dgm:presLayoutVars>
      </dgm:prSet>
      <dgm:spPr/>
    </dgm:pt>
    <dgm:pt modelId="{5D7E10AC-03EA-43CF-AC0A-4F1CB7484BDE}" type="pres">
      <dgm:prSet presAssocID="{E3855E6A-10FD-4249-A299-37CFF4F140C7}" presName="sibTrans" presStyleCnt="0"/>
      <dgm:spPr/>
    </dgm:pt>
    <dgm:pt modelId="{547066FB-C069-478D-B438-D36EC04CC310}" type="pres">
      <dgm:prSet presAssocID="{E1DBFAF0-A8A9-40A3-A666-4DDA70586F91}" presName="node" presStyleLbl="node1" presStyleIdx="8" presStyleCnt="9">
        <dgm:presLayoutVars>
          <dgm:bulletEnabled val="1"/>
        </dgm:presLayoutVars>
      </dgm:prSet>
      <dgm:spPr/>
    </dgm:pt>
  </dgm:ptLst>
  <dgm:cxnLst>
    <dgm:cxn modelId="{7EC0A806-547E-4EFD-8D9C-8566A0630E5D}" type="presOf" srcId="{9FB3DF1D-A54D-4BAE-B3CC-AC8CF6D0870D}" destId="{D3F2549A-1739-47DE-832A-CF21C9190580}" srcOrd="0" destOrd="0" presId="urn:microsoft.com/office/officeart/2005/8/layout/default"/>
    <dgm:cxn modelId="{5513C913-BA96-47AB-A3FF-F3EA407F601B}" srcId="{A9EAE84F-36E3-43ED-AAF5-5424F5D22F78}" destId="{E1DBFAF0-A8A9-40A3-A666-4DDA70586F91}" srcOrd="8" destOrd="0" parTransId="{1167A269-7F9E-42A0-B438-DD27B27CD71F}" sibTransId="{A24E7C1E-C912-44C0-9ECD-DEA723E151DF}"/>
    <dgm:cxn modelId="{6895E527-8E82-457F-974A-DE28F337C875}" srcId="{A9EAE84F-36E3-43ED-AAF5-5424F5D22F78}" destId="{93AEB341-7521-4F62-884B-27622F953F1C}" srcOrd="5" destOrd="0" parTransId="{BC27C766-D89A-4D25-8E94-711CD2A0C0EA}" sibTransId="{13CAAE7D-AE01-4591-A6A8-F4DC1A83742E}"/>
    <dgm:cxn modelId="{B83C4431-A22A-4248-9F5E-C7D2DB4F74B3}" srcId="{A9EAE84F-36E3-43ED-AAF5-5424F5D22F78}" destId="{82A68DB0-9992-44CD-9A69-F15DFFDBADAD}" srcOrd="3" destOrd="0" parTransId="{4EED223F-5BEC-43C2-BA4D-EE6A71C6AAB2}" sibTransId="{118F12DF-4E25-48FE-AEE7-61C25018D761}"/>
    <dgm:cxn modelId="{DAF4AC34-1237-463B-9604-3978FD2EC100}" type="presOf" srcId="{93AEB341-7521-4F62-884B-27622F953F1C}" destId="{52FA9F80-D6DD-49FD-8EBB-16C519277EBE}" srcOrd="0" destOrd="0" presId="urn:microsoft.com/office/officeart/2005/8/layout/default"/>
    <dgm:cxn modelId="{D18DAD3D-5FFD-4E97-A9BD-290DD536CB77}" type="presOf" srcId="{74FB45F7-1A22-4FBC-820A-ED38598E5D66}" destId="{1BA901BA-7ECC-464F-A04D-085F5D626590}" srcOrd="0" destOrd="0" presId="urn:microsoft.com/office/officeart/2005/8/layout/default"/>
    <dgm:cxn modelId="{0A997354-42C0-4717-BD09-E8C9282A6085}" type="presOf" srcId="{06E81313-2020-4A18-9E4C-465383E464D8}" destId="{E788FABF-3D89-40A8-BCE1-A5F024CBBFE0}" srcOrd="0" destOrd="0" presId="urn:microsoft.com/office/officeart/2005/8/layout/default"/>
    <dgm:cxn modelId="{ECEF6B5A-DD8D-4850-A1EF-CD2789A4EEEE}" type="presOf" srcId="{A9EAE84F-36E3-43ED-AAF5-5424F5D22F78}" destId="{CD94F684-E291-4064-9C57-7C3B3DE17AAC}" srcOrd="0" destOrd="0" presId="urn:microsoft.com/office/officeart/2005/8/layout/default"/>
    <dgm:cxn modelId="{87159790-22CF-4333-B48A-25206F5CA209}" type="presOf" srcId="{EDE2B21C-8CF9-4A56-83D7-3DF411D6FDB5}" destId="{1B78F411-8F93-4FD8-B905-E62EACF21F25}" srcOrd="0" destOrd="0" presId="urn:microsoft.com/office/officeart/2005/8/layout/default"/>
    <dgm:cxn modelId="{099D3D9D-41F2-4176-9B1D-8DE26436E2E7}" type="presOf" srcId="{C9341ADE-D516-42C1-B1B4-C6AFDE6C2FC8}" destId="{F4B71147-8564-4596-9DFA-CC4F23779AD2}" srcOrd="0" destOrd="0" presId="urn:microsoft.com/office/officeart/2005/8/layout/default"/>
    <dgm:cxn modelId="{C345C79D-54EC-4967-8CB5-EBC7DCE0946A}" srcId="{A9EAE84F-36E3-43ED-AAF5-5424F5D22F78}" destId="{C9341ADE-D516-42C1-B1B4-C6AFDE6C2FC8}" srcOrd="0" destOrd="0" parTransId="{3C75693B-FE23-4954-9457-5AA3438481EC}" sibTransId="{CF8268C2-CB24-423A-92B7-EFF529C4333A}"/>
    <dgm:cxn modelId="{47FD319F-CA8C-44CB-9131-9280C8AA912E}" srcId="{A9EAE84F-36E3-43ED-AAF5-5424F5D22F78}" destId="{06E81313-2020-4A18-9E4C-465383E464D8}" srcOrd="4" destOrd="0" parTransId="{3E962B62-A8E9-4CD4-A3DF-4E502BEA1D9F}" sibTransId="{B3BF97CA-D5AF-4911-8309-DB26DE8554E6}"/>
    <dgm:cxn modelId="{AD96EBA7-FCCD-42BC-8BD1-08C622AA6462}" srcId="{A9EAE84F-36E3-43ED-AAF5-5424F5D22F78}" destId="{9FB3DF1D-A54D-4BAE-B3CC-AC8CF6D0870D}" srcOrd="1" destOrd="0" parTransId="{B3E39797-5BDD-4E96-81D1-59C4EF905E85}" sibTransId="{5154A52E-4F4F-4858-B807-51987CF851F2}"/>
    <dgm:cxn modelId="{766DBDB4-2548-4E66-98FC-8D384525F458}" type="presOf" srcId="{82A68DB0-9992-44CD-9A69-F15DFFDBADAD}" destId="{FDA4A358-6FA3-4EAE-8A79-06824E1FED82}" srcOrd="0" destOrd="0" presId="urn:microsoft.com/office/officeart/2005/8/layout/default"/>
    <dgm:cxn modelId="{BCDBA1B6-7A9A-493E-8B8B-B703F22B3E92}" type="presOf" srcId="{E1DBFAF0-A8A9-40A3-A666-4DDA70586F91}" destId="{547066FB-C069-478D-B438-D36EC04CC310}" srcOrd="0" destOrd="0" presId="urn:microsoft.com/office/officeart/2005/8/layout/default"/>
    <dgm:cxn modelId="{05E41BCC-8844-43A8-9557-210F957F1F63}" srcId="{A9EAE84F-36E3-43ED-AAF5-5424F5D22F78}" destId="{424B1528-C4F9-45D0-A9B8-808414E908CF}" srcOrd="2" destOrd="0" parTransId="{7C9DCA29-E28A-4F0C-943B-4E019EEEBF13}" sibTransId="{BC1ABC2D-AF94-41E2-B90B-06F88F13CD41}"/>
    <dgm:cxn modelId="{561AFBE4-C66C-47E2-9EF7-03D1AA64D099}" srcId="{A9EAE84F-36E3-43ED-AAF5-5424F5D22F78}" destId="{EDE2B21C-8CF9-4A56-83D7-3DF411D6FDB5}" srcOrd="6" destOrd="0" parTransId="{3E199CC8-58B9-4B34-BEAB-8C63C3A33462}" sibTransId="{87FA18C6-42FE-4F49-8299-9BC2B7230C1E}"/>
    <dgm:cxn modelId="{A6BAA1E5-58A4-49BF-9771-9DFB6AFAFF1B}" srcId="{A9EAE84F-36E3-43ED-AAF5-5424F5D22F78}" destId="{74FB45F7-1A22-4FBC-820A-ED38598E5D66}" srcOrd="7" destOrd="0" parTransId="{E3F8E697-E643-4647-93C1-9E110148C5D5}" sibTransId="{E3855E6A-10FD-4249-A299-37CFF4F140C7}"/>
    <dgm:cxn modelId="{08403AF3-C810-4A9A-AECB-5EC64154A32F}" type="presOf" srcId="{424B1528-C4F9-45D0-A9B8-808414E908CF}" destId="{D90C0A8D-C598-4843-8B6F-39AB28DCEABD}" srcOrd="0" destOrd="0" presId="urn:microsoft.com/office/officeart/2005/8/layout/default"/>
    <dgm:cxn modelId="{9A54091C-E278-4A2C-AA90-67926AFB816C}" type="presParOf" srcId="{CD94F684-E291-4064-9C57-7C3B3DE17AAC}" destId="{F4B71147-8564-4596-9DFA-CC4F23779AD2}" srcOrd="0" destOrd="0" presId="urn:microsoft.com/office/officeart/2005/8/layout/default"/>
    <dgm:cxn modelId="{0547D31F-8AFD-4E0B-8C72-C934DC77616C}" type="presParOf" srcId="{CD94F684-E291-4064-9C57-7C3B3DE17AAC}" destId="{0319471B-65A9-47F1-B069-8A6409F980BB}" srcOrd="1" destOrd="0" presId="urn:microsoft.com/office/officeart/2005/8/layout/default"/>
    <dgm:cxn modelId="{E9441128-4F2A-49D8-8E05-D22F2BF42DE4}" type="presParOf" srcId="{CD94F684-E291-4064-9C57-7C3B3DE17AAC}" destId="{D3F2549A-1739-47DE-832A-CF21C9190580}" srcOrd="2" destOrd="0" presId="urn:microsoft.com/office/officeart/2005/8/layout/default"/>
    <dgm:cxn modelId="{97845B7F-37FC-4249-A94D-A10440EB276A}" type="presParOf" srcId="{CD94F684-E291-4064-9C57-7C3B3DE17AAC}" destId="{2761B099-EB7C-4A9E-8CA2-BAEFF8CE2DB3}" srcOrd="3" destOrd="0" presId="urn:microsoft.com/office/officeart/2005/8/layout/default"/>
    <dgm:cxn modelId="{4FC3D997-67C8-4068-BFF8-ABCA6FE80F5A}" type="presParOf" srcId="{CD94F684-E291-4064-9C57-7C3B3DE17AAC}" destId="{D90C0A8D-C598-4843-8B6F-39AB28DCEABD}" srcOrd="4" destOrd="0" presId="urn:microsoft.com/office/officeart/2005/8/layout/default"/>
    <dgm:cxn modelId="{67B147C0-8711-45D2-A228-51E91EA230D5}" type="presParOf" srcId="{CD94F684-E291-4064-9C57-7C3B3DE17AAC}" destId="{FD9C4A87-EF0B-4B39-BE78-81738C539704}" srcOrd="5" destOrd="0" presId="urn:microsoft.com/office/officeart/2005/8/layout/default"/>
    <dgm:cxn modelId="{5CD66341-3872-49C5-BEB2-9DCE01E86BE9}" type="presParOf" srcId="{CD94F684-E291-4064-9C57-7C3B3DE17AAC}" destId="{FDA4A358-6FA3-4EAE-8A79-06824E1FED82}" srcOrd="6" destOrd="0" presId="urn:microsoft.com/office/officeart/2005/8/layout/default"/>
    <dgm:cxn modelId="{C4CEFA7A-25B0-472D-9B1D-C34D529579CC}" type="presParOf" srcId="{CD94F684-E291-4064-9C57-7C3B3DE17AAC}" destId="{8CAC42F5-61D7-4044-A5DC-DE098E04917E}" srcOrd="7" destOrd="0" presId="urn:microsoft.com/office/officeart/2005/8/layout/default"/>
    <dgm:cxn modelId="{309E94D6-10B0-4E24-AD65-90D22A5DBCDD}" type="presParOf" srcId="{CD94F684-E291-4064-9C57-7C3B3DE17AAC}" destId="{E788FABF-3D89-40A8-BCE1-A5F024CBBFE0}" srcOrd="8" destOrd="0" presId="urn:microsoft.com/office/officeart/2005/8/layout/default"/>
    <dgm:cxn modelId="{5290777B-FDDD-45AB-A161-3F60B9C8B1FD}" type="presParOf" srcId="{CD94F684-E291-4064-9C57-7C3B3DE17AAC}" destId="{EC3DA98A-9B76-4360-B58B-D3B21C2BDD89}" srcOrd="9" destOrd="0" presId="urn:microsoft.com/office/officeart/2005/8/layout/default"/>
    <dgm:cxn modelId="{2AE64D3B-9D88-4634-9894-17188DEB21A0}" type="presParOf" srcId="{CD94F684-E291-4064-9C57-7C3B3DE17AAC}" destId="{52FA9F80-D6DD-49FD-8EBB-16C519277EBE}" srcOrd="10" destOrd="0" presId="urn:microsoft.com/office/officeart/2005/8/layout/default"/>
    <dgm:cxn modelId="{DEC1728D-0C00-4174-B838-CF9D124D4A52}" type="presParOf" srcId="{CD94F684-E291-4064-9C57-7C3B3DE17AAC}" destId="{23306859-1506-4EDD-858C-97EBF6341F49}" srcOrd="11" destOrd="0" presId="urn:microsoft.com/office/officeart/2005/8/layout/default"/>
    <dgm:cxn modelId="{9F132B42-27B4-47C6-BAED-94B838438568}" type="presParOf" srcId="{CD94F684-E291-4064-9C57-7C3B3DE17AAC}" destId="{1B78F411-8F93-4FD8-B905-E62EACF21F25}" srcOrd="12" destOrd="0" presId="urn:microsoft.com/office/officeart/2005/8/layout/default"/>
    <dgm:cxn modelId="{66D75E67-4575-4024-B074-4A914A1DB7AC}" type="presParOf" srcId="{CD94F684-E291-4064-9C57-7C3B3DE17AAC}" destId="{CCE2BCC6-2AC9-4F0A-B255-8320C4638371}" srcOrd="13" destOrd="0" presId="urn:microsoft.com/office/officeart/2005/8/layout/default"/>
    <dgm:cxn modelId="{67070C73-F098-45BB-8DA7-34FEE584F63F}" type="presParOf" srcId="{CD94F684-E291-4064-9C57-7C3B3DE17AAC}" destId="{1BA901BA-7ECC-464F-A04D-085F5D626590}" srcOrd="14" destOrd="0" presId="urn:microsoft.com/office/officeart/2005/8/layout/default"/>
    <dgm:cxn modelId="{26C38759-577D-4AE0-BE23-34C186B9EAB1}" type="presParOf" srcId="{CD94F684-E291-4064-9C57-7C3B3DE17AAC}" destId="{5D7E10AC-03EA-43CF-AC0A-4F1CB7484BDE}" srcOrd="15" destOrd="0" presId="urn:microsoft.com/office/officeart/2005/8/layout/default"/>
    <dgm:cxn modelId="{B569B1AF-EC3B-493D-B25C-290AE1EA0EEB}" type="presParOf" srcId="{CD94F684-E291-4064-9C57-7C3B3DE17AAC}" destId="{547066FB-C069-478D-B438-D36EC04CC310}"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09B8585-2AE5-40C5-8F2A-242C0B474ED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801F907-0C6C-421F-A404-38B1C6E52812}">
      <dgm:prSet/>
      <dgm:spPr/>
      <dgm:t>
        <a:bodyPr/>
        <a:lstStyle/>
        <a:p>
          <a:r>
            <a:rPr lang="en-GB" b="1" i="0" dirty="0"/>
            <a:t>7. Miscellaneous contracts under which goods pass.</a:t>
          </a:r>
          <a:endParaRPr lang="en-US" dirty="0"/>
        </a:p>
      </dgm:t>
    </dgm:pt>
    <dgm:pt modelId="{F4977E53-B91D-47EE-8AE9-053918A23E42}" type="parTrans" cxnId="{FAFF51D1-AF23-48A5-8297-DF4192D2B64B}">
      <dgm:prSet/>
      <dgm:spPr/>
      <dgm:t>
        <a:bodyPr/>
        <a:lstStyle/>
        <a:p>
          <a:endParaRPr lang="en-US"/>
        </a:p>
      </dgm:t>
    </dgm:pt>
    <dgm:pt modelId="{601F5706-203A-4964-AAB1-31DBCA273286}" type="sibTrans" cxnId="{FAFF51D1-AF23-48A5-8297-DF4192D2B64B}">
      <dgm:prSet/>
      <dgm:spPr/>
      <dgm:t>
        <a:bodyPr/>
        <a:lstStyle/>
        <a:p>
          <a:endParaRPr lang="en-US"/>
        </a:p>
      </dgm:t>
    </dgm:pt>
    <dgm:pt modelId="{99551748-91A6-49C0-8470-41331971B334}">
      <dgm:prSet/>
      <dgm:spPr/>
      <dgm:t>
        <a:bodyPr/>
        <a:lstStyle/>
        <a:p>
          <a:r>
            <a:rPr lang="en-GB" b="0" i="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a:p>
      </dgm:t>
    </dgm:pt>
    <dgm:pt modelId="{128DA2A4-C81E-4928-9544-2AB8EBB2D7B4}" type="parTrans" cxnId="{7258657A-02ED-43E6-B362-9312D4F50EE2}">
      <dgm:prSet/>
      <dgm:spPr/>
      <dgm:t>
        <a:bodyPr/>
        <a:lstStyle/>
        <a:p>
          <a:endParaRPr lang="en-US"/>
        </a:p>
      </dgm:t>
    </dgm:pt>
    <dgm:pt modelId="{7275036B-5C83-4F4B-B045-6D6E2F4E4FC3}" type="sibTrans" cxnId="{7258657A-02ED-43E6-B362-9312D4F50EE2}">
      <dgm:prSet/>
      <dgm:spPr/>
      <dgm:t>
        <a:bodyPr/>
        <a:lstStyle/>
        <a:p>
          <a:endParaRPr lang="en-US"/>
        </a:p>
      </dgm:t>
    </dgm:pt>
    <dgm:pt modelId="{22016E61-048D-49EB-BD71-5D3577A7A504}">
      <dgm:prSet/>
      <dgm:spPr/>
      <dgm:t>
        <a:bodyPr/>
        <a:lstStyle/>
        <a:p>
          <a:r>
            <a:rPr lang="en-GB" b="0" i="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a:p>
      </dgm:t>
    </dgm:pt>
    <dgm:pt modelId="{30803E07-5D46-4CF9-84AB-E1951A6AFA44}" type="parTrans" cxnId="{01587642-FC32-4468-B345-158A79D7ED1B}">
      <dgm:prSet/>
      <dgm:spPr/>
      <dgm:t>
        <a:bodyPr/>
        <a:lstStyle/>
        <a:p>
          <a:endParaRPr lang="en-US"/>
        </a:p>
      </dgm:t>
    </dgm:pt>
    <dgm:pt modelId="{F5066D00-1662-4448-8C6F-4CA6C23A3F98}" type="sibTrans" cxnId="{01587642-FC32-4468-B345-158A79D7ED1B}">
      <dgm:prSet/>
      <dgm:spPr/>
      <dgm:t>
        <a:bodyPr/>
        <a:lstStyle/>
        <a:p>
          <a:endParaRPr lang="en-US"/>
        </a:p>
      </dgm:t>
    </dgm:pt>
    <dgm:pt modelId="{8BA11EB5-E805-4A72-BE20-AC89B8DEED8C}">
      <dgm:prSet/>
      <dgm:spPr/>
      <dgm:t>
        <a:bodyPr/>
        <a:lstStyle/>
        <a:p>
          <a:r>
            <a:rPr lang="en-GB" b="0" i="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a:p>
      </dgm:t>
    </dgm:pt>
    <dgm:pt modelId="{1D73CA4B-C0E0-4D53-9B9C-2697349190BD}" type="parTrans" cxnId="{552AC591-6283-4B19-9CA0-6D20FCEC921D}">
      <dgm:prSet/>
      <dgm:spPr/>
      <dgm:t>
        <a:bodyPr/>
        <a:lstStyle/>
        <a:p>
          <a:endParaRPr lang="en-US"/>
        </a:p>
      </dgm:t>
    </dgm:pt>
    <dgm:pt modelId="{3D200819-B510-42FE-B2D0-B0F4282DFDE0}" type="sibTrans" cxnId="{552AC591-6283-4B19-9CA0-6D20FCEC921D}">
      <dgm:prSet/>
      <dgm:spPr/>
      <dgm:t>
        <a:bodyPr/>
        <a:lstStyle/>
        <a:p>
          <a:endParaRPr lang="en-US"/>
        </a:p>
      </dgm:t>
    </dgm:pt>
    <dgm:pt modelId="{929B8CC9-458F-466E-9AA0-B77FF3B50E8E}" type="pres">
      <dgm:prSet presAssocID="{E09B8585-2AE5-40C5-8F2A-242C0B474EDF}" presName="outerComposite" presStyleCnt="0">
        <dgm:presLayoutVars>
          <dgm:chMax val="5"/>
          <dgm:dir/>
          <dgm:resizeHandles val="exact"/>
        </dgm:presLayoutVars>
      </dgm:prSet>
      <dgm:spPr/>
    </dgm:pt>
    <dgm:pt modelId="{D89B6117-1542-4D9F-9909-2F5A1A9AB3B4}" type="pres">
      <dgm:prSet presAssocID="{E09B8585-2AE5-40C5-8F2A-242C0B474EDF}" presName="dummyMaxCanvas" presStyleCnt="0">
        <dgm:presLayoutVars/>
      </dgm:prSet>
      <dgm:spPr/>
    </dgm:pt>
    <dgm:pt modelId="{4AAA78D5-7051-479C-B46D-56BD7DE83186}" type="pres">
      <dgm:prSet presAssocID="{E09B8585-2AE5-40C5-8F2A-242C0B474EDF}" presName="FourNodes_1" presStyleLbl="node1" presStyleIdx="0" presStyleCnt="4">
        <dgm:presLayoutVars>
          <dgm:bulletEnabled val="1"/>
        </dgm:presLayoutVars>
      </dgm:prSet>
      <dgm:spPr/>
    </dgm:pt>
    <dgm:pt modelId="{C377CEA0-E363-4CD0-9EEF-3D7612BA84E3}" type="pres">
      <dgm:prSet presAssocID="{E09B8585-2AE5-40C5-8F2A-242C0B474EDF}" presName="FourNodes_2" presStyleLbl="node1" presStyleIdx="1" presStyleCnt="4">
        <dgm:presLayoutVars>
          <dgm:bulletEnabled val="1"/>
        </dgm:presLayoutVars>
      </dgm:prSet>
      <dgm:spPr/>
    </dgm:pt>
    <dgm:pt modelId="{6EAA7880-7F22-45F7-BC82-AA81A31B38EB}" type="pres">
      <dgm:prSet presAssocID="{E09B8585-2AE5-40C5-8F2A-242C0B474EDF}" presName="FourNodes_3" presStyleLbl="node1" presStyleIdx="2" presStyleCnt="4">
        <dgm:presLayoutVars>
          <dgm:bulletEnabled val="1"/>
        </dgm:presLayoutVars>
      </dgm:prSet>
      <dgm:spPr/>
    </dgm:pt>
    <dgm:pt modelId="{0B45D79E-09D9-4DE3-9044-654E184A4D13}" type="pres">
      <dgm:prSet presAssocID="{E09B8585-2AE5-40C5-8F2A-242C0B474EDF}" presName="FourNodes_4" presStyleLbl="node1" presStyleIdx="3" presStyleCnt="4">
        <dgm:presLayoutVars>
          <dgm:bulletEnabled val="1"/>
        </dgm:presLayoutVars>
      </dgm:prSet>
      <dgm:spPr/>
    </dgm:pt>
    <dgm:pt modelId="{448ADC21-1D8F-4EF2-8682-A61B74C9D18A}" type="pres">
      <dgm:prSet presAssocID="{E09B8585-2AE5-40C5-8F2A-242C0B474EDF}" presName="FourConn_1-2" presStyleLbl="fgAccFollowNode1" presStyleIdx="0" presStyleCnt="3">
        <dgm:presLayoutVars>
          <dgm:bulletEnabled val="1"/>
        </dgm:presLayoutVars>
      </dgm:prSet>
      <dgm:spPr/>
    </dgm:pt>
    <dgm:pt modelId="{4BA3594A-D9BD-4489-BC92-6C983B1FC3F9}" type="pres">
      <dgm:prSet presAssocID="{E09B8585-2AE5-40C5-8F2A-242C0B474EDF}" presName="FourConn_2-3" presStyleLbl="fgAccFollowNode1" presStyleIdx="1" presStyleCnt="3">
        <dgm:presLayoutVars>
          <dgm:bulletEnabled val="1"/>
        </dgm:presLayoutVars>
      </dgm:prSet>
      <dgm:spPr/>
    </dgm:pt>
    <dgm:pt modelId="{9C7E8A24-CEE6-4087-B8F3-49ABC734285C}" type="pres">
      <dgm:prSet presAssocID="{E09B8585-2AE5-40C5-8F2A-242C0B474EDF}" presName="FourConn_3-4" presStyleLbl="fgAccFollowNode1" presStyleIdx="2" presStyleCnt="3">
        <dgm:presLayoutVars>
          <dgm:bulletEnabled val="1"/>
        </dgm:presLayoutVars>
      </dgm:prSet>
      <dgm:spPr/>
    </dgm:pt>
    <dgm:pt modelId="{A26086F3-82CD-4DAE-8575-D9C6F9B0753C}" type="pres">
      <dgm:prSet presAssocID="{E09B8585-2AE5-40C5-8F2A-242C0B474EDF}" presName="FourNodes_1_text" presStyleLbl="node1" presStyleIdx="3" presStyleCnt="4">
        <dgm:presLayoutVars>
          <dgm:bulletEnabled val="1"/>
        </dgm:presLayoutVars>
      </dgm:prSet>
      <dgm:spPr/>
    </dgm:pt>
    <dgm:pt modelId="{4FB3CE63-B433-41CE-A38B-EF61BF9BC603}" type="pres">
      <dgm:prSet presAssocID="{E09B8585-2AE5-40C5-8F2A-242C0B474EDF}" presName="FourNodes_2_text" presStyleLbl="node1" presStyleIdx="3" presStyleCnt="4">
        <dgm:presLayoutVars>
          <dgm:bulletEnabled val="1"/>
        </dgm:presLayoutVars>
      </dgm:prSet>
      <dgm:spPr/>
    </dgm:pt>
    <dgm:pt modelId="{85B40587-6C99-438E-9955-DDD197503D73}" type="pres">
      <dgm:prSet presAssocID="{E09B8585-2AE5-40C5-8F2A-242C0B474EDF}" presName="FourNodes_3_text" presStyleLbl="node1" presStyleIdx="3" presStyleCnt="4">
        <dgm:presLayoutVars>
          <dgm:bulletEnabled val="1"/>
        </dgm:presLayoutVars>
      </dgm:prSet>
      <dgm:spPr/>
    </dgm:pt>
    <dgm:pt modelId="{1175C54B-86A2-480A-A2E3-F3E19A0AEBF7}" type="pres">
      <dgm:prSet presAssocID="{E09B8585-2AE5-40C5-8F2A-242C0B474EDF}" presName="FourNodes_4_text" presStyleLbl="node1" presStyleIdx="3" presStyleCnt="4">
        <dgm:presLayoutVars>
          <dgm:bulletEnabled val="1"/>
        </dgm:presLayoutVars>
      </dgm:prSet>
      <dgm:spPr/>
    </dgm:pt>
  </dgm:ptLst>
  <dgm:cxnLst>
    <dgm:cxn modelId="{E8DCDB09-BA56-4395-B87C-CF0EA502CA1A}" type="presOf" srcId="{601F5706-203A-4964-AAB1-31DBCA273286}" destId="{448ADC21-1D8F-4EF2-8682-A61B74C9D18A}" srcOrd="0" destOrd="0" presId="urn:microsoft.com/office/officeart/2005/8/layout/vProcess5"/>
    <dgm:cxn modelId="{8BC02410-F209-4224-B8E2-3FD358AE9560}" type="presOf" srcId="{22016E61-048D-49EB-BD71-5D3577A7A504}" destId="{6EAA7880-7F22-45F7-BC82-AA81A31B38EB}" srcOrd="0" destOrd="0" presId="urn:microsoft.com/office/officeart/2005/8/layout/vProcess5"/>
    <dgm:cxn modelId="{AD6BBA2E-6AD8-4914-B31B-508C34BAD8E7}" type="presOf" srcId="{C801F907-0C6C-421F-A404-38B1C6E52812}" destId="{A26086F3-82CD-4DAE-8575-D9C6F9B0753C}" srcOrd="1" destOrd="0" presId="urn:microsoft.com/office/officeart/2005/8/layout/vProcess5"/>
    <dgm:cxn modelId="{797FA041-B5CD-4F27-A88F-5EE90FECFBA6}" type="presOf" srcId="{7275036B-5C83-4F4B-B045-6D6E2F4E4FC3}" destId="{4BA3594A-D9BD-4489-BC92-6C983B1FC3F9}" srcOrd="0" destOrd="0" presId="urn:microsoft.com/office/officeart/2005/8/layout/vProcess5"/>
    <dgm:cxn modelId="{01587642-FC32-4468-B345-158A79D7ED1B}" srcId="{E09B8585-2AE5-40C5-8F2A-242C0B474EDF}" destId="{22016E61-048D-49EB-BD71-5D3577A7A504}" srcOrd="2" destOrd="0" parTransId="{30803E07-5D46-4CF9-84AB-E1951A6AFA44}" sibTransId="{F5066D00-1662-4448-8C6F-4CA6C23A3F98}"/>
    <dgm:cxn modelId="{266D5167-C1D7-45D8-A190-37F4E670F777}" type="presOf" srcId="{F5066D00-1662-4448-8C6F-4CA6C23A3F98}" destId="{9C7E8A24-CEE6-4087-B8F3-49ABC734285C}" srcOrd="0" destOrd="0" presId="urn:microsoft.com/office/officeart/2005/8/layout/vProcess5"/>
    <dgm:cxn modelId="{D655FD47-6045-49CA-B236-B0EBF6A5D84A}" type="presOf" srcId="{8BA11EB5-E805-4A72-BE20-AC89B8DEED8C}" destId="{1175C54B-86A2-480A-A2E3-F3E19A0AEBF7}" srcOrd="1" destOrd="0" presId="urn:microsoft.com/office/officeart/2005/8/layout/vProcess5"/>
    <dgm:cxn modelId="{6A4C6F75-8F45-4756-8ADC-58AFF88D60E6}" type="presOf" srcId="{8BA11EB5-E805-4A72-BE20-AC89B8DEED8C}" destId="{0B45D79E-09D9-4DE3-9044-654E184A4D13}" srcOrd="0" destOrd="0" presId="urn:microsoft.com/office/officeart/2005/8/layout/vProcess5"/>
    <dgm:cxn modelId="{7258657A-02ED-43E6-B362-9312D4F50EE2}" srcId="{E09B8585-2AE5-40C5-8F2A-242C0B474EDF}" destId="{99551748-91A6-49C0-8470-41331971B334}" srcOrd="1" destOrd="0" parTransId="{128DA2A4-C81E-4928-9544-2AB8EBB2D7B4}" sibTransId="{7275036B-5C83-4F4B-B045-6D6E2F4E4FC3}"/>
    <dgm:cxn modelId="{552AC591-6283-4B19-9CA0-6D20FCEC921D}" srcId="{E09B8585-2AE5-40C5-8F2A-242C0B474EDF}" destId="{8BA11EB5-E805-4A72-BE20-AC89B8DEED8C}" srcOrd="3" destOrd="0" parTransId="{1D73CA4B-C0E0-4D53-9B9C-2697349190BD}" sibTransId="{3D200819-B510-42FE-B2D0-B0F4282DFDE0}"/>
    <dgm:cxn modelId="{FAFF51D1-AF23-48A5-8297-DF4192D2B64B}" srcId="{E09B8585-2AE5-40C5-8F2A-242C0B474EDF}" destId="{C801F907-0C6C-421F-A404-38B1C6E52812}" srcOrd="0" destOrd="0" parTransId="{F4977E53-B91D-47EE-8AE9-053918A23E42}" sibTransId="{601F5706-203A-4964-AAB1-31DBCA273286}"/>
    <dgm:cxn modelId="{30D154D4-5380-4EB9-B4A0-F04DCBAAC694}" type="presOf" srcId="{22016E61-048D-49EB-BD71-5D3577A7A504}" destId="{85B40587-6C99-438E-9955-DDD197503D73}" srcOrd="1" destOrd="0" presId="urn:microsoft.com/office/officeart/2005/8/layout/vProcess5"/>
    <dgm:cxn modelId="{8CCBE1DA-DD7F-4B4E-B46C-E9D13375F27B}" type="presOf" srcId="{C801F907-0C6C-421F-A404-38B1C6E52812}" destId="{4AAA78D5-7051-479C-B46D-56BD7DE83186}" srcOrd="0" destOrd="0" presId="urn:microsoft.com/office/officeart/2005/8/layout/vProcess5"/>
    <dgm:cxn modelId="{0E5B41EC-7971-4AFC-8850-1E9C6759014A}" type="presOf" srcId="{99551748-91A6-49C0-8470-41331971B334}" destId="{C377CEA0-E363-4CD0-9EEF-3D7612BA84E3}" srcOrd="0" destOrd="0" presId="urn:microsoft.com/office/officeart/2005/8/layout/vProcess5"/>
    <dgm:cxn modelId="{CF0783F2-F296-4BCC-920C-B20DEC5BB0BB}" type="presOf" srcId="{99551748-91A6-49C0-8470-41331971B334}" destId="{4FB3CE63-B433-41CE-A38B-EF61BF9BC603}" srcOrd="1" destOrd="0" presId="urn:microsoft.com/office/officeart/2005/8/layout/vProcess5"/>
    <dgm:cxn modelId="{ABC598FB-0AE4-4036-9A42-E349E26560E1}" type="presOf" srcId="{E09B8585-2AE5-40C5-8F2A-242C0B474EDF}" destId="{929B8CC9-458F-466E-9AA0-B77FF3B50E8E}" srcOrd="0" destOrd="0" presId="urn:microsoft.com/office/officeart/2005/8/layout/vProcess5"/>
    <dgm:cxn modelId="{C8186F9D-255A-4B0F-B92E-02FD430B4F96}" type="presParOf" srcId="{929B8CC9-458F-466E-9AA0-B77FF3B50E8E}" destId="{D89B6117-1542-4D9F-9909-2F5A1A9AB3B4}" srcOrd="0" destOrd="0" presId="urn:microsoft.com/office/officeart/2005/8/layout/vProcess5"/>
    <dgm:cxn modelId="{0D121746-4E3A-457A-884C-2DD3A3E52B1F}" type="presParOf" srcId="{929B8CC9-458F-466E-9AA0-B77FF3B50E8E}" destId="{4AAA78D5-7051-479C-B46D-56BD7DE83186}" srcOrd="1" destOrd="0" presId="urn:microsoft.com/office/officeart/2005/8/layout/vProcess5"/>
    <dgm:cxn modelId="{2F79FE1E-64F8-4A7A-8BAE-F93F361189C3}" type="presParOf" srcId="{929B8CC9-458F-466E-9AA0-B77FF3B50E8E}" destId="{C377CEA0-E363-4CD0-9EEF-3D7612BA84E3}" srcOrd="2" destOrd="0" presId="urn:microsoft.com/office/officeart/2005/8/layout/vProcess5"/>
    <dgm:cxn modelId="{4CCC2368-5B70-40E9-A7F7-6275F70C8C68}" type="presParOf" srcId="{929B8CC9-458F-466E-9AA0-B77FF3B50E8E}" destId="{6EAA7880-7F22-45F7-BC82-AA81A31B38EB}" srcOrd="3" destOrd="0" presId="urn:microsoft.com/office/officeart/2005/8/layout/vProcess5"/>
    <dgm:cxn modelId="{0243C746-D8DC-4F78-8D28-F45F9288DBDC}" type="presParOf" srcId="{929B8CC9-458F-466E-9AA0-B77FF3B50E8E}" destId="{0B45D79E-09D9-4DE3-9044-654E184A4D13}" srcOrd="4" destOrd="0" presId="urn:microsoft.com/office/officeart/2005/8/layout/vProcess5"/>
    <dgm:cxn modelId="{9DB29B7F-6D67-4CAE-847C-7D3D6A5E87E0}" type="presParOf" srcId="{929B8CC9-458F-466E-9AA0-B77FF3B50E8E}" destId="{448ADC21-1D8F-4EF2-8682-A61B74C9D18A}" srcOrd="5" destOrd="0" presId="urn:microsoft.com/office/officeart/2005/8/layout/vProcess5"/>
    <dgm:cxn modelId="{C417AAE4-78D9-4FF3-971D-DE9DD447405F}" type="presParOf" srcId="{929B8CC9-458F-466E-9AA0-B77FF3B50E8E}" destId="{4BA3594A-D9BD-4489-BC92-6C983B1FC3F9}" srcOrd="6" destOrd="0" presId="urn:microsoft.com/office/officeart/2005/8/layout/vProcess5"/>
    <dgm:cxn modelId="{6607C147-9919-4ADA-8E6D-671EABB01D66}" type="presParOf" srcId="{929B8CC9-458F-466E-9AA0-B77FF3B50E8E}" destId="{9C7E8A24-CEE6-4087-B8F3-49ABC734285C}" srcOrd="7" destOrd="0" presId="urn:microsoft.com/office/officeart/2005/8/layout/vProcess5"/>
    <dgm:cxn modelId="{BC8549E9-DA8B-4CC9-871D-0732201B5301}" type="presParOf" srcId="{929B8CC9-458F-466E-9AA0-B77FF3B50E8E}" destId="{A26086F3-82CD-4DAE-8575-D9C6F9B0753C}" srcOrd="8" destOrd="0" presId="urn:microsoft.com/office/officeart/2005/8/layout/vProcess5"/>
    <dgm:cxn modelId="{B31E1238-A057-49D4-B61B-683923E6D16B}" type="presParOf" srcId="{929B8CC9-458F-466E-9AA0-B77FF3B50E8E}" destId="{4FB3CE63-B433-41CE-A38B-EF61BF9BC603}" srcOrd="9" destOrd="0" presId="urn:microsoft.com/office/officeart/2005/8/layout/vProcess5"/>
    <dgm:cxn modelId="{CF3A8539-8511-4BC0-B951-2C23E76FA9F4}" type="presParOf" srcId="{929B8CC9-458F-466E-9AA0-B77FF3B50E8E}" destId="{85B40587-6C99-438E-9955-DDD197503D73}" srcOrd="10" destOrd="0" presId="urn:microsoft.com/office/officeart/2005/8/layout/vProcess5"/>
    <dgm:cxn modelId="{4AB41FED-AD16-4892-A9A9-BDA76312B71B}" type="presParOf" srcId="{929B8CC9-458F-466E-9AA0-B77FF3B50E8E}" destId="{1175C54B-86A2-480A-A2E3-F3E19A0AEBF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AD46959-25A8-43C6-888F-4E9788F15D3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BBA964-6344-4337-A00B-C1B0F17F2E2F}">
      <dgm:prSet/>
      <dgm:spPr/>
      <dgm:t>
        <a:bodyPr/>
        <a:lstStyle/>
        <a:p>
          <a:r>
            <a:rPr lang="en-GB" b="1" i="0"/>
            <a:t>8- Misrepresentation.</a:t>
          </a:r>
          <a:endParaRPr lang="en-US"/>
        </a:p>
      </dgm:t>
    </dgm:pt>
    <dgm:pt modelId="{BD65C39D-B2F8-47B0-A977-440ECCF2C120}" type="parTrans" cxnId="{74F6AF39-DBE8-4B6F-86BA-ADCB71C75E00}">
      <dgm:prSet/>
      <dgm:spPr/>
      <dgm:t>
        <a:bodyPr/>
        <a:lstStyle/>
        <a:p>
          <a:endParaRPr lang="en-US"/>
        </a:p>
      </dgm:t>
    </dgm:pt>
    <dgm:pt modelId="{5AC5E979-D9B3-438F-8D88-7E918FADF8EA}" type="sibTrans" cxnId="{74F6AF39-DBE8-4B6F-86BA-ADCB71C75E00}">
      <dgm:prSet/>
      <dgm:spPr/>
      <dgm:t>
        <a:bodyPr/>
        <a:lstStyle/>
        <a:p>
          <a:endParaRPr lang="en-US"/>
        </a:p>
      </dgm:t>
    </dgm:pt>
    <dgm:pt modelId="{554510FA-86B1-4506-BF2B-1CA4ACD10C5A}">
      <dgm:prSet/>
      <dgm:spPr/>
      <dgm:t>
        <a:bodyPr/>
        <a:lstStyle/>
        <a:p>
          <a:r>
            <a:rPr lang="en-GB" b="0" i="0"/>
            <a:t>(1)In the Misrepresentation Act 1967, the following is substituted for section 3—</a:t>
          </a:r>
          <a:endParaRPr lang="en-US"/>
        </a:p>
      </dgm:t>
    </dgm:pt>
    <dgm:pt modelId="{0AF2A98B-D79B-4189-80B2-396464174C43}" type="parTrans" cxnId="{EBAA9228-E1DA-4673-B8DA-69CF10FC9779}">
      <dgm:prSet/>
      <dgm:spPr/>
      <dgm:t>
        <a:bodyPr/>
        <a:lstStyle/>
        <a:p>
          <a:endParaRPr lang="en-US"/>
        </a:p>
      </dgm:t>
    </dgm:pt>
    <dgm:pt modelId="{DAD1808E-DE25-459B-9907-40FEE4072702}" type="sibTrans" cxnId="{EBAA9228-E1DA-4673-B8DA-69CF10FC9779}">
      <dgm:prSet/>
      <dgm:spPr/>
      <dgm:t>
        <a:bodyPr/>
        <a:lstStyle/>
        <a:p>
          <a:endParaRPr lang="en-US"/>
        </a:p>
      </dgm:t>
    </dgm:pt>
    <dgm:pt modelId="{32DAD5E8-D453-4AAF-8111-1D3EF3425CF0}">
      <dgm:prSet/>
      <dgm:spPr/>
      <dgm:t>
        <a:bodyPr/>
        <a:lstStyle/>
        <a:p>
          <a:r>
            <a:rPr lang="en-GB" b="0" i="0"/>
            <a:t>“</a:t>
          </a:r>
          <a:r>
            <a:rPr lang="en-GB" b="1" i="0"/>
            <a:t>3Avoidance of provision excluding liability for misrepresentation.</a:t>
          </a:r>
          <a:endParaRPr lang="en-US"/>
        </a:p>
      </dgm:t>
    </dgm:pt>
    <dgm:pt modelId="{351FE24A-CDFA-4B5B-86DC-9FE9965ED9AE}" type="parTrans" cxnId="{CA110F7D-157B-471B-9E6A-C315D09CADCA}">
      <dgm:prSet/>
      <dgm:spPr/>
      <dgm:t>
        <a:bodyPr/>
        <a:lstStyle/>
        <a:p>
          <a:endParaRPr lang="en-US"/>
        </a:p>
      </dgm:t>
    </dgm:pt>
    <dgm:pt modelId="{1790B689-A3F4-4072-BBCF-0819B5A331B9}" type="sibTrans" cxnId="{CA110F7D-157B-471B-9E6A-C315D09CADCA}">
      <dgm:prSet/>
      <dgm:spPr/>
      <dgm:t>
        <a:bodyPr/>
        <a:lstStyle/>
        <a:p>
          <a:endParaRPr lang="en-US"/>
        </a:p>
      </dgm:t>
    </dgm:pt>
    <dgm:pt modelId="{AC45D862-3F03-4598-BB49-214037DB1240}">
      <dgm:prSet/>
      <dgm:spPr/>
      <dgm:t>
        <a:bodyPr/>
        <a:lstStyle/>
        <a:p>
          <a:r>
            <a:rPr lang="en-GB" b="0" i="0"/>
            <a:t>If a contract contains a term which would exclude or restrict—</a:t>
          </a:r>
          <a:endParaRPr lang="en-US"/>
        </a:p>
      </dgm:t>
    </dgm:pt>
    <dgm:pt modelId="{1F7B045A-518C-4441-8B9A-78D787822E41}" type="parTrans" cxnId="{A7E92100-8D08-4280-9CA6-2EA878B2A0AA}">
      <dgm:prSet/>
      <dgm:spPr/>
      <dgm:t>
        <a:bodyPr/>
        <a:lstStyle/>
        <a:p>
          <a:endParaRPr lang="en-US"/>
        </a:p>
      </dgm:t>
    </dgm:pt>
    <dgm:pt modelId="{9B46EBBA-EE1E-4D88-99A8-96E56941D019}" type="sibTrans" cxnId="{A7E92100-8D08-4280-9CA6-2EA878B2A0AA}">
      <dgm:prSet/>
      <dgm:spPr/>
      <dgm:t>
        <a:bodyPr/>
        <a:lstStyle/>
        <a:p>
          <a:endParaRPr lang="en-US"/>
        </a:p>
      </dgm:t>
    </dgm:pt>
    <dgm:pt modelId="{F7DFD7F9-104E-414E-8A24-08769D5410BB}">
      <dgm:prSet/>
      <dgm:spPr/>
      <dgm:t>
        <a:bodyPr/>
        <a:lstStyle/>
        <a:p>
          <a:r>
            <a:rPr lang="en-GB" b="0" i="0"/>
            <a:t>(a)any liability to which a party to a contract may be subject by reason of any misrepresentation made by him before the contract was made; or</a:t>
          </a:r>
          <a:endParaRPr lang="en-US"/>
        </a:p>
      </dgm:t>
    </dgm:pt>
    <dgm:pt modelId="{9428CA71-49B2-48DC-BC6C-E44F0EDA7D94}" type="parTrans" cxnId="{F3001A1C-DFC0-4851-808D-6A998DE87F2B}">
      <dgm:prSet/>
      <dgm:spPr/>
      <dgm:t>
        <a:bodyPr/>
        <a:lstStyle/>
        <a:p>
          <a:endParaRPr lang="en-US"/>
        </a:p>
      </dgm:t>
    </dgm:pt>
    <dgm:pt modelId="{80EBAC15-757E-41C9-8031-3EC268E64E8C}" type="sibTrans" cxnId="{F3001A1C-DFC0-4851-808D-6A998DE87F2B}">
      <dgm:prSet/>
      <dgm:spPr/>
      <dgm:t>
        <a:bodyPr/>
        <a:lstStyle/>
        <a:p>
          <a:endParaRPr lang="en-US"/>
        </a:p>
      </dgm:t>
    </dgm:pt>
    <dgm:pt modelId="{69942C44-2C16-4A3B-A615-D63D021622AC}">
      <dgm:prSet/>
      <dgm:spPr/>
      <dgm:t>
        <a:bodyPr/>
        <a:lstStyle/>
        <a:p>
          <a:r>
            <a:rPr lang="en-GB" b="0" i="0"/>
            <a:t>(b)any remedy available to another party to the contract by reason of such a misrepresentation,</a:t>
          </a:r>
          <a:endParaRPr lang="en-US"/>
        </a:p>
      </dgm:t>
    </dgm:pt>
    <dgm:pt modelId="{16C82317-9B49-4ECA-833B-D8040F41A392}" type="parTrans" cxnId="{EC3B5817-D584-40D9-9B75-3E0B5E7E1460}">
      <dgm:prSet/>
      <dgm:spPr/>
      <dgm:t>
        <a:bodyPr/>
        <a:lstStyle/>
        <a:p>
          <a:endParaRPr lang="en-US"/>
        </a:p>
      </dgm:t>
    </dgm:pt>
    <dgm:pt modelId="{5D82EFCF-87DD-4F68-ADFA-04C17F06C305}" type="sibTrans" cxnId="{EC3B5817-D584-40D9-9B75-3E0B5E7E1460}">
      <dgm:prSet/>
      <dgm:spPr/>
      <dgm:t>
        <a:bodyPr/>
        <a:lstStyle/>
        <a:p>
          <a:endParaRPr lang="en-US"/>
        </a:p>
      </dgm:t>
    </dgm:pt>
    <dgm:pt modelId="{43D1179C-11EB-4504-8FBB-648AE315BCC0}">
      <dgm:prSet/>
      <dgm:spPr/>
      <dgm:t>
        <a:bodyPr/>
        <a:lstStyle/>
        <a:p>
          <a:r>
            <a:rPr lang="en-GB" b="0" i="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dirty="0"/>
        </a:p>
      </dgm:t>
    </dgm:pt>
    <dgm:pt modelId="{3336BE60-CCAD-48E3-A053-A840E9B3F3D0}" type="parTrans" cxnId="{73DBCBDA-D20D-491E-A8D8-6B86CA809A20}">
      <dgm:prSet/>
      <dgm:spPr/>
      <dgm:t>
        <a:bodyPr/>
        <a:lstStyle/>
        <a:p>
          <a:endParaRPr lang="en-US"/>
        </a:p>
      </dgm:t>
    </dgm:pt>
    <dgm:pt modelId="{36043080-9D27-46B0-8DD8-6B27BAD40828}" type="sibTrans" cxnId="{73DBCBDA-D20D-491E-A8D8-6B86CA809A20}">
      <dgm:prSet/>
      <dgm:spPr/>
      <dgm:t>
        <a:bodyPr/>
        <a:lstStyle/>
        <a:p>
          <a:endParaRPr lang="en-US"/>
        </a:p>
      </dgm:t>
    </dgm:pt>
    <dgm:pt modelId="{069A6462-3A4D-430A-AF9B-D5ECDDE7F52C}" type="pres">
      <dgm:prSet presAssocID="{CAD46959-25A8-43C6-888F-4E9788F15D30}" presName="diagram" presStyleCnt="0">
        <dgm:presLayoutVars>
          <dgm:dir/>
          <dgm:resizeHandles val="exact"/>
        </dgm:presLayoutVars>
      </dgm:prSet>
      <dgm:spPr/>
    </dgm:pt>
    <dgm:pt modelId="{02E26114-D258-479F-9261-EB033CF71FF2}" type="pres">
      <dgm:prSet presAssocID="{E2BBA964-6344-4337-A00B-C1B0F17F2E2F}" presName="node" presStyleLbl="node1" presStyleIdx="0" presStyleCnt="7">
        <dgm:presLayoutVars>
          <dgm:bulletEnabled val="1"/>
        </dgm:presLayoutVars>
      </dgm:prSet>
      <dgm:spPr/>
    </dgm:pt>
    <dgm:pt modelId="{68E95542-1047-46A2-8C83-A3DD4651B3D2}" type="pres">
      <dgm:prSet presAssocID="{5AC5E979-D9B3-438F-8D88-7E918FADF8EA}" presName="sibTrans" presStyleCnt="0"/>
      <dgm:spPr/>
    </dgm:pt>
    <dgm:pt modelId="{48C73792-12C1-43F8-AC2E-412580F252C4}" type="pres">
      <dgm:prSet presAssocID="{554510FA-86B1-4506-BF2B-1CA4ACD10C5A}" presName="node" presStyleLbl="node1" presStyleIdx="1" presStyleCnt="7">
        <dgm:presLayoutVars>
          <dgm:bulletEnabled val="1"/>
        </dgm:presLayoutVars>
      </dgm:prSet>
      <dgm:spPr/>
    </dgm:pt>
    <dgm:pt modelId="{A69AEA7D-8A7B-4763-93A6-AC863F5CFAB8}" type="pres">
      <dgm:prSet presAssocID="{DAD1808E-DE25-459B-9907-40FEE4072702}" presName="sibTrans" presStyleCnt="0"/>
      <dgm:spPr/>
    </dgm:pt>
    <dgm:pt modelId="{65EFA104-A6C5-4D6C-9416-FD3B98E98E71}" type="pres">
      <dgm:prSet presAssocID="{32DAD5E8-D453-4AAF-8111-1D3EF3425CF0}" presName="node" presStyleLbl="node1" presStyleIdx="2" presStyleCnt="7">
        <dgm:presLayoutVars>
          <dgm:bulletEnabled val="1"/>
        </dgm:presLayoutVars>
      </dgm:prSet>
      <dgm:spPr/>
    </dgm:pt>
    <dgm:pt modelId="{7BF92025-B4D0-48C5-9C95-836729088EC5}" type="pres">
      <dgm:prSet presAssocID="{1790B689-A3F4-4072-BBCF-0819B5A331B9}" presName="sibTrans" presStyleCnt="0"/>
      <dgm:spPr/>
    </dgm:pt>
    <dgm:pt modelId="{235977E8-71C2-44D7-969E-7A36A6FE4AB2}" type="pres">
      <dgm:prSet presAssocID="{AC45D862-3F03-4598-BB49-214037DB1240}" presName="node" presStyleLbl="node1" presStyleIdx="3" presStyleCnt="7">
        <dgm:presLayoutVars>
          <dgm:bulletEnabled val="1"/>
        </dgm:presLayoutVars>
      </dgm:prSet>
      <dgm:spPr/>
    </dgm:pt>
    <dgm:pt modelId="{699B159D-18E5-4EED-A1FD-ED63FA4C7DEE}" type="pres">
      <dgm:prSet presAssocID="{9B46EBBA-EE1E-4D88-99A8-96E56941D019}" presName="sibTrans" presStyleCnt="0"/>
      <dgm:spPr/>
    </dgm:pt>
    <dgm:pt modelId="{84208ADF-C0E7-42CC-9FFD-D033F332C630}" type="pres">
      <dgm:prSet presAssocID="{F7DFD7F9-104E-414E-8A24-08769D5410BB}" presName="node" presStyleLbl="node1" presStyleIdx="4" presStyleCnt="7">
        <dgm:presLayoutVars>
          <dgm:bulletEnabled val="1"/>
        </dgm:presLayoutVars>
      </dgm:prSet>
      <dgm:spPr/>
    </dgm:pt>
    <dgm:pt modelId="{D108236E-E4CB-4AB2-8AD3-7D6B995B5AB2}" type="pres">
      <dgm:prSet presAssocID="{80EBAC15-757E-41C9-8031-3EC268E64E8C}" presName="sibTrans" presStyleCnt="0"/>
      <dgm:spPr/>
    </dgm:pt>
    <dgm:pt modelId="{046138E5-E7D2-4B0B-8793-058A5C0AE9D0}" type="pres">
      <dgm:prSet presAssocID="{69942C44-2C16-4A3B-A615-D63D021622AC}" presName="node" presStyleLbl="node1" presStyleIdx="5" presStyleCnt="7">
        <dgm:presLayoutVars>
          <dgm:bulletEnabled val="1"/>
        </dgm:presLayoutVars>
      </dgm:prSet>
      <dgm:spPr/>
    </dgm:pt>
    <dgm:pt modelId="{F22126B8-3238-42C7-970F-79D18A880906}" type="pres">
      <dgm:prSet presAssocID="{5D82EFCF-87DD-4F68-ADFA-04C17F06C305}" presName="sibTrans" presStyleCnt="0"/>
      <dgm:spPr/>
    </dgm:pt>
    <dgm:pt modelId="{A0A907A7-A3A9-44D3-AA57-E568601347BD}" type="pres">
      <dgm:prSet presAssocID="{43D1179C-11EB-4504-8FBB-648AE315BCC0}" presName="node" presStyleLbl="node1" presStyleIdx="6" presStyleCnt="7">
        <dgm:presLayoutVars>
          <dgm:bulletEnabled val="1"/>
        </dgm:presLayoutVars>
      </dgm:prSet>
      <dgm:spPr/>
    </dgm:pt>
  </dgm:ptLst>
  <dgm:cxnLst>
    <dgm:cxn modelId="{A7E92100-8D08-4280-9CA6-2EA878B2A0AA}" srcId="{CAD46959-25A8-43C6-888F-4E9788F15D30}" destId="{AC45D862-3F03-4598-BB49-214037DB1240}" srcOrd="3" destOrd="0" parTransId="{1F7B045A-518C-4441-8B9A-78D787822E41}" sibTransId="{9B46EBBA-EE1E-4D88-99A8-96E56941D019}"/>
    <dgm:cxn modelId="{4E0A0109-2964-46B1-80B8-56C5BAF5A454}" type="presOf" srcId="{AC45D862-3F03-4598-BB49-214037DB1240}" destId="{235977E8-71C2-44D7-969E-7A36A6FE4AB2}" srcOrd="0" destOrd="0" presId="urn:microsoft.com/office/officeart/2005/8/layout/default"/>
    <dgm:cxn modelId="{EC3B5817-D584-40D9-9B75-3E0B5E7E1460}" srcId="{CAD46959-25A8-43C6-888F-4E9788F15D30}" destId="{69942C44-2C16-4A3B-A615-D63D021622AC}" srcOrd="5" destOrd="0" parTransId="{16C82317-9B49-4ECA-833B-D8040F41A392}" sibTransId="{5D82EFCF-87DD-4F68-ADFA-04C17F06C305}"/>
    <dgm:cxn modelId="{F3001A1C-DFC0-4851-808D-6A998DE87F2B}" srcId="{CAD46959-25A8-43C6-888F-4E9788F15D30}" destId="{F7DFD7F9-104E-414E-8A24-08769D5410BB}" srcOrd="4" destOrd="0" parTransId="{9428CA71-49B2-48DC-BC6C-E44F0EDA7D94}" sibTransId="{80EBAC15-757E-41C9-8031-3EC268E64E8C}"/>
    <dgm:cxn modelId="{46F1601C-7FB7-4579-823E-E1DC52118FDA}" type="presOf" srcId="{69942C44-2C16-4A3B-A615-D63D021622AC}" destId="{046138E5-E7D2-4B0B-8793-058A5C0AE9D0}" srcOrd="0" destOrd="0" presId="urn:microsoft.com/office/officeart/2005/8/layout/default"/>
    <dgm:cxn modelId="{EBAA9228-E1DA-4673-B8DA-69CF10FC9779}" srcId="{CAD46959-25A8-43C6-888F-4E9788F15D30}" destId="{554510FA-86B1-4506-BF2B-1CA4ACD10C5A}" srcOrd="1" destOrd="0" parTransId="{0AF2A98B-D79B-4189-80B2-396464174C43}" sibTransId="{DAD1808E-DE25-459B-9907-40FEE4072702}"/>
    <dgm:cxn modelId="{74F6AF39-DBE8-4B6F-86BA-ADCB71C75E00}" srcId="{CAD46959-25A8-43C6-888F-4E9788F15D30}" destId="{E2BBA964-6344-4337-A00B-C1B0F17F2E2F}" srcOrd="0" destOrd="0" parTransId="{BD65C39D-B2F8-47B0-A977-440ECCF2C120}" sibTransId="{5AC5E979-D9B3-438F-8D88-7E918FADF8EA}"/>
    <dgm:cxn modelId="{AEE32F64-F226-479A-99E5-A7371243A011}" type="presOf" srcId="{32DAD5E8-D453-4AAF-8111-1D3EF3425CF0}" destId="{65EFA104-A6C5-4D6C-9416-FD3B98E98E71}" srcOrd="0" destOrd="0" presId="urn:microsoft.com/office/officeart/2005/8/layout/default"/>
    <dgm:cxn modelId="{68E09449-C59F-4F24-8BC2-E1B096997828}" type="presOf" srcId="{CAD46959-25A8-43C6-888F-4E9788F15D30}" destId="{069A6462-3A4D-430A-AF9B-D5ECDDE7F52C}" srcOrd="0" destOrd="0" presId="urn:microsoft.com/office/officeart/2005/8/layout/default"/>
    <dgm:cxn modelId="{CA110F7D-157B-471B-9E6A-C315D09CADCA}" srcId="{CAD46959-25A8-43C6-888F-4E9788F15D30}" destId="{32DAD5E8-D453-4AAF-8111-1D3EF3425CF0}" srcOrd="2" destOrd="0" parTransId="{351FE24A-CDFA-4B5B-86DC-9FE9965ED9AE}" sibTransId="{1790B689-A3F4-4072-BBCF-0819B5A331B9}"/>
    <dgm:cxn modelId="{56A2F1A3-260C-468D-B282-39EA37922F26}" type="presOf" srcId="{43D1179C-11EB-4504-8FBB-648AE315BCC0}" destId="{A0A907A7-A3A9-44D3-AA57-E568601347BD}" srcOrd="0" destOrd="0" presId="urn:microsoft.com/office/officeart/2005/8/layout/default"/>
    <dgm:cxn modelId="{EEC709CB-4D7E-4CA2-A8F2-EB7943CAF6B7}" type="presOf" srcId="{F7DFD7F9-104E-414E-8A24-08769D5410BB}" destId="{84208ADF-C0E7-42CC-9FFD-D033F332C630}" srcOrd="0" destOrd="0" presId="urn:microsoft.com/office/officeart/2005/8/layout/default"/>
    <dgm:cxn modelId="{C7CFBED4-2824-48E5-9E5C-4B3B2FB453C8}" type="presOf" srcId="{554510FA-86B1-4506-BF2B-1CA4ACD10C5A}" destId="{48C73792-12C1-43F8-AC2E-412580F252C4}" srcOrd="0" destOrd="0" presId="urn:microsoft.com/office/officeart/2005/8/layout/default"/>
    <dgm:cxn modelId="{6B5FCFD6-209B-4ABF-AADC-5A39547C4E9B}" type="presOf" srcId="{E2BBA964-6344-4337-A00B-C1B0F17F2E2F}" destId="{02E26114-D258-479F-9261-EB033CF71FF2}" srcOrd="0" destOrd="0" presId="urn:microsoft.com/office/officeart/2005/8/layout/default"/>
    <dgm:cxn modelId="{73DBCBDA-D20D-491E-A8D8-6B86CA809A20}" srcId="{CAD46959-25A8-43C6-888F-4E9788F15D30}" destId="{43D1179C-11EB-4504-8FBB-648AE315BCC0}" srcOrd="6" destOrd="0" parTransId="{3336BE60-CCAD-48E3-A053-A840E9B3F3D0}" sibTransId="{36043080-9D27-46B0-8DD8-6B27BAD40828}"/>
    <dgm:cxn modelId="{9612E649-E339-4D8F-8D79-74CD1B19AFAE}" type="presParOf" srcId="{069A6462-3A4D-430A-AF9B-D5ECDDE7F52C}" destId="{02E26114-D258-479F-9261-EB033CF71FF2}" srcOrd="0" destOrd="0" presId="urn:microsoft.com/office/officeart/2005/8/layout/default"/>
    <dgm:cxn modelId="{AD9AE658-EFFC-4927-B44D-9170A0FEF9EC}" type="presParOf" srcId="{069A6462-3A4D-430A-AF9B-D5ECDDE7F52C}" destId="{68E95542-1047-46A2-8C83-A3DD4651B3D2}" srcOrd="1" destOrd="0" presId="urn:microsoft.com/office/officeart/2005/8/layout/default"/>
    <dgm:cxn modelId="{E5D7C715-1D65-4BEB-A221-6C6D5275D44B}" type="presParOf" srcId="{069A6462-3A4D-430A-AF9B-D5ECDDE7F52C}" destId="{48C73792-12C1-43F8-AC2E-412580F252C4}" srcOrd="2" destOrd="0" presId="urn:microsoft.com/office/officeart/2005/8/layout/default"/>
    <dgm:cxn modelId="{87388612-B01A-4259-A8E5-A8B5A4F7FC55}" type="presParOf" srcId="{069A6462-3A4D-430A-AF9B-D5ECDDE7F52C}" destId="{A69AEA7D-8A7B-4763-93A6-AC863F5CFAB8}" srcOrd="3" destOrd="0" presId="urn:microsoft.com/office/officeart/2005/8/layout/default"/>
    <dgm:cxn modelId="{45E9B17B-8F60-4FE5-9C04-A33A4FC7BC8D}" type="presParOf" srcId="{069A6462-3A4D-430A-AF9B-D5ECDDE7F52C}" destId="{65EFA104-A6C5-4D6C-9416-FD3B98E98E71}" srcOrd="4" destOrd="0" presId="urn:microsoft.com/office/officeart/2005/8/layout/default"/>
    <dgm:cxn modelId="{E80BBEEF-6D37-4B74-ADE0-A207F80580E4}" type="presParOf" srcId="{069A6462-3A4D-430A-AF9B-D5ECDDE7F52C}" destId="{7BF92025-B4D0-48C5-9C95-836729088EC5}" srcOrd="5" destOrd="0" presId="urn:microsoft.com/office/officeart/2005/8/layout/default"/>
    <dgm:cxn modelId="{6D426CD2-DB75-4DDA-A8E1-48247E3F57FB}" type="presParOf" srcId="{069A6462-3A4D-430A-AF9B-D5ECDDE7F52C}" destId="{235977E8-71C2-44D7-969E-7A36A6FE4AB2}" srcOrd="6" destOrd="0" presId="urn:microsoft.com/office/officeart/2005/8/layout/default"/>
    <dgm:cxn modelId="{71247980-603B-4CB6-B802-52847FB1A855}" type="presParOf" srcId="{069A6462-3A4D-430A-AF9B-D5ECDDE7F52C}" destId="{699B159D-18E5-4EED-A1FD-ED63FA4C7DEE}" srcOrd="7" destOrd="0" presId="urn:microsoft.com/office/officeart/2005/8/layout/default"/>
    <dgm:cxn modelId="{1675F7FA-F4AC-4F9F-82B6-539FE562F2DD}" type="presParOf" srcId="{069A6462-3A4D-430A-AF9B-D5ECDDE7F52C}" destId="{84208ADF-C0E7-42CC-9FFD-D033F332C630}" srcOrd="8" destOrd="0" presId="urn:microsoft.com/office/officeart/2005/8/layout/default"/>
    <dgm:cxn modelId="{88B33B73-1ECE-452C-B0FC-E4D5A9C90E8E}" type="presParOf" srcId="{069A6462-3A4D-430A-AF9B-D5ECDDE7F52C}" destId="{D108236E-E4CB-4AB2-8AD3-7D6B995B5AB2}" srcOrd="9" destOrd="0" presId="urn:microsoft.com/office/officeart/2005/8/layout/default"/>
    <dgm:cxn modelId="{23592F89-81DE-42DC-BCF2-662A68076FB6}" type="presParOf" srcId="{069A6462-3A4D-430A-AF9B-D5ECDDE7F52C}" destId="{046138E5-E7D2-4B0B-8793-058A5C0AE9D0}" srcOrd="10" destOrd="0" presId="urn:microsoft.com/office/officeart/2005/8/layout/default"/>
    <dgm:cxn modelId="{C7D77330-C4F5-4288-B28D-41EDDE511E48}" type="presParOf" srcId="{069A6462-3A4D-430A-AF9B-D5ECDDE7F52C}" destId="{F22126B8-3238-42C7-970F-79D18A880906}" srcOrd="11" destOrd="0" presId="urn:microsoft.com/office/officeart/2005/8/layout/default"/>
    <dgm:cxn modelId="{397BBAD7-4D77-49A5-B819-5EB95942EC20}" type="presParOf" srcId="{069A6462-3A4D-430A-AF9B-D5ECDDE7F52C}" destId="{A0A907A7-A3A9-44D3-AA57-E568601347B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142A56-CD59-414B-80AB-35CFC4CFFE4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54EB3BF-A1F9-4BF2-9925-EFFD68101CCC}">
      <dgm:prSet/>
      <dgm:spPr/>
      <dgm:t>
        <a:bodyPr/>
        <a:lstStyle/>
        <a:p>
          <a:r>
            <a:rPr lang="en-GB"/>
            <a:t>Schedule 1 – </a:t>
          </a:r>
          <a:endParaRPr lang="en-US"/>
        </a:p>
      </dgm:t>
    </dgm:pt>
    <dgm:pt modelId="{E7E3D834-10DB-44CF-B959-06F9AA6B975E}" type="parTrans" cxnId="{D810C1EC-B6DE-46AF-8AFE-AD55B1A2B03A}">
      <dgm:prSet/>
      <dgm:spPr/>
      <dgm:t>
        <a:bodyPr/>
        <a:lstStyle/>
        <a:p>
          <a:endParaRPr lang="en-US"/>
        </a:p>
      </dgm:t>
    </dgm:pt>
    <dgm:pt modelId="{8C710AEF-57DB-4145-A6D7-1600D1B3FCD3}" type="sibTrans" cxnId="{D810C1EC-B6DE-46AF-8AFE-AD55B1A2B03A}">
      <dgm:prSet/>
      <dgm:spPr/>
      <dgm:t>
        <a:bodyPr/>
        <a:lstStyle/>
        <a:p>
          <a:endParaRPr lang="en-US"/>
        </a:p>
      </dgm:t>
    </dgm:pt>
    <dgm:pt modelId="{5B9A6C0B-54B7-4CB9-8EB0-36915FA6774D}">
      <dgm:prSet/>
      <dgm:spPr/>
      <dgm:t>
        <a:bodyPr/>
        <a:lstStyle/>
        <a:p>
          <a:r>
            <a:rPr lang="en-GB" b="0" i="0"/>
            <a:t>1. Sections 2 </a:t>
          </a:r>
          <a:r>
            <a:rPr lang="en-GB" b="1"/>
            <a:t> </a:t>
          </a:r>
          <a:r>
            <a:rPr lang="en-GB" b="0" i="0"/>
            <a:t>and 3 of this Act do not extend to—</a:t>
          </a:r>
          <a:endParaRPr lang="en-US"/>
        </a:p>
      </dgm:t>
    </dgm:pt>
    <dgm:pt modelId="{B6F4BE55-5B89-42D4-B9D9-F9C0A34BEEA7}" type="parTrans" cxnId="{A287F021-7FC9-4258-B4FE-91B34EE9E5A0}">
      <dgm:prSet/>
      <dgm:spPr/>
      <dgm:t>
        <a:bodyPr/>
        <a:lstStyle/>
        <a:p>
          <a:endParaRPr lang="en-US"/>
        </a:p>
      </dgm:t>
    </dgm:pt>
    <dgm:pt modelId="{79AD7465-D5D8-45DB-B6E9-16B293820FA6}" type="sibTrans" cxnId="{A287F021-7FC9-4258-B4FE-91B34EE9E5A0}">
      <dgm:prSet/>
      <dgm:spPr/>
      <dgm:t>
        <a:bodyPr/>
        <a:lstStyle/>
        <a:p>
          <a:endParaRPr lang="en-US"/>
        </a:p>
      </dgm:t>
    </dgm:pt>
    <dgm:pt modelId="{C022B418-CDBB-4537-B54B-A26618BD7A41}">
      <dgm:prSet/>
      <dgm:spPr/>
      <dgm:t>
        <a:bodyPr/>
        <a:lstStyle/>
        <a:p>
          <a:r>
            <a:rPr lang="en-GB" b="0" i="0"/>
            <a:t>(a)any contract of insurance (including a contract to pay an annuity on human life);</a:t>
          </a:r>
          <a:endParaRPr lang="en-US"/>
        </a:p>
      </dgm:t>
    </dgm:pt>
    <dgm:pt modelId="{A77B2063-A371-4031-82ED-462ACB70ACFA}" type="parTrans" cxnId="{B7856E4C-6E32-4D99-BA45-4B98C04D401C}">
      <dgm:prSet/>
      <dgm:spPr/>
      <dgm:t>
        <a:bodyPr/>
        <a:lstStyle/>
        <a:p>
          <a:endParaRPr lang="en-US"/>
        </a:p>
      </dgm:t>
    </dgm:pt>
    <dgm:pt modelId="{56B6A603-EBA4-4580-925A-FD7A5EF2AC4D}" type="sibTrans" cxnId="{B7856E4C-6E32-4D99-BA45-4B98C04D401C}">
      <dgm:prSet/>
      <dgm:spPr/>
      <dgm:t>
        <a:bodyPr/>
        <a:lstStyle/>
        <a:p>
          <a:endParaRPr lang="en-US"/>
        </a:p>
      </dgm:t>
    </dgm:pt>
    <dgm:pt modelId="{C0AB5B01-F173-432A-9321-E512046AF897}">
      <dgm:prSet/>
      <dgm:spPr/>
      <dgm:t>
        <a:bodyPr/>
        <a:lstStyle/>
        <a:p>
          <a:r>
            <a:rPr lang="en-GB" b="0" i="0"/>
            <a:t>(b)any contract so far as it relates to the creation or transfer of an interest in land, or to the termination of such an interest, whether by extinction, merger, surrender, forfeiture or otherwise;</a:t>
          </a:r>
          <a:endParaRPr lang="en-US"/>
        </a:p>
      </dgm:t>
    </dgm:pt>
    <dgm:pt modelId="{990E355D-83D1-4E15-B578-FB7E6544DCB7}" type="parTrans" cxnId="{41CE5FF5-8BFD-4517-AF33-939C8F3870D0}">
      <dgm:prSet/>
      <dgm:spPr/>
      <dgm:t>
        <a:bodyPr/>
        <a:lstStyle/>
        <a:p>
          <a:endParaRPr lang="en-US"/>
        </a:p>
      </dgm:t>
    </dgm:pt>
    <dgm:pt modelId="{663C7FF1-832F-4A64-821C-CD80320B68BC}" type="sibTrans" cxnId="{41CE5FF5-8BFD-4517-AF33-939C8F3870D0}">
      <dgm:prSet/>
      <dgm:spPr/>
      <dgm:t>
        <a:bodyPr/>
        <a:lstStyle/>
        <a:p>
          <a:endParaRPr lang="en-US"/>
        </a:p>
      </dgm:t>
    </dgm:pt>
    <dgm:pt modelId="{7858A90E-F9FD-4A4F-B80A-CD699C51A6B2}">
      <dgm:prSet/>
      <dgm:spPr/>
      <dgm:t>
        <a:bodyPr/>
        <a:lstStyle/>
        <a:p>
          <a:r>
            <a:rPr lang="en-GB" b="0" i="0"/>
            <a:t>(c)any contract so far as it relates to the creation or transfer of a right or interest in any patent, trade mark, copyright </a:t>
          </a:r>
          <a:r>
            <a:rPr lang="en-GB" b="1"/>
            <a:t> </a:t>
          </a:r>
          <a:r>
            <a:rPr lang="en-GB" b="0" i="0"/>
            <a:t>or design right</a:t>
          </a:r>
          <a:r>
            <a:rPr lang="en-GB" b="1" i="0"/>
            <a:t>]</a:t>
          </a:r>
          <a:r>
            <a:rPr lang="en-GB" b="0" i="0"/>
            <a:t>, registered design, technical or commercial information or other intellectual property, or relates to the termination of any such right or interest;</a:t>
          </a:r>
          <a:endParaRPr lang="en-US"/>
        </a:p>
      </dgm:t>
    </dgm:pt>
    <dgm:pt modelId="{3924865A-0EFB-4FD4-A653-6B20D19023C7}" type="parTrans" cxnId="{C1F92212-D1F8-4AFF-A155-95E1D177470D}">
      <dgm:prSet/>
      <dgm:spPr/>
      <dgm:t>
        <a:bodyPr/>
        <a:lstStyle/>
        <a:p>
          <a:endParaRPr lang="en-US"/>
        </a:p>
      </dgm:t>
    </dgm:pt>
    <dgm:pt modelId="{B94D444A-9E37-46F0-A854-4B9AFB6F791C}" type="sibTrans" cxnId="{C1F92212-D1F8-4AFF-A155-95E1D177470D}">
      <dgm:prSet/>
      <dgm:spPr/>
      <dgm:t>
        <a:bodyPr/>
        <a:lstStyle/>
        <a:p>
          <a:endParaRPr lang="en-US"/>
        </a:p>
      </dgm:t>
    </dgm:pt>
    <dgm:pt modelId="{E0970F41-A470-4A5F-BEE7-2DB3CC9CCB3D}">
      <dgm:prSet/>
      <dgm:spPr/>
      <dgm:t>
        <a:bodyPr/>
        <a:lstStyle/>
        <a:p>
          <a:r>
            <a:rPr lang="en-GB" b="0" i="0"/>
            <a:t>(d)any contract so far as it relates—</a:t>
          </a:r>
          <a:endParaRPr lang="en-US"/>
        </a:p>
      </dgm:t>
    </dgm:pt>
    <dgm:pt modelId="{DA929F19-6167-4DF3-B68F-6B6930A0D0ED}" type="parTrans" cxnId="{D1E1F9E5-3644-49EC-B8C7-31A2BD5B6A72}">
      <dgm:prSet/>
      <dgm:spPr/>
      <dgm:t>
        <a:bodyPr/>
        <a:lstStyle/>
        <a:p>
          <a:endParaRPr lang="en-US"/>
        </a:p>
      </dgm:t>
    </dgm:pt>
    <dgm:pt modelId="{D534720A-2CE1-4506-86FF-3F4ECB070D31}" type="sibTrans" cxnId="{D1E1F9E5-3644-49EC-B8C7-31A2BD5B6A72}">
      <dgm:prSet/>
      <dgm:spPr/>
      <dgm:t>
        <a:bodyPr/>
        <a:lstStyle/>
        <a:p>
          <a:endParaRPr lang="en-US"/>
        </a:p>
      </dgm:t>
    </dgm:pt>
    <dgm:pt modelId="{EBEC49AC-0C78-49A6-AAEF-D6EEDA60F1B5}">
      <dgm:prSet/>
      <dgm:spPr/>
      <dgm:t>
        <a:bodyPr/>
        <a:lstStyle/>
        <a:p>
          <a:r>
            <a:rPr lang="en-GB" b="0" i="0"/>
            <a:t>(i)to the formation or dissolution of a company (which means any body corporate or unincorporated association and includes a partnership), or</a:t>
          </a:r>
          <a:endParaRPr lang="en-US"/>
        </a:p>
      </dgm:t>
    </dgm:pt>
    <dgm:pt modelId="{DFC608CC-6C81-4AB7-A640-D3A29D9C018E}" type="parTrans" cxnId="{212329C1-363A-486A-B895-145544B0DFDF}">
      <dgm:prSet/>
      <dgm:spPr/>
      <dgm:t>
        <a:bodyPr/>
        <a:lstStyle/>
        <a:p>
          <a:endParaRPr lang="en-US"/>
        </a:p>
      </dgm:t>
    </dgm:pt>
    <dgm:pt modelId="{6F367B27-F3EA-4B68-AF2D-FD955CA7E793}" type="sibTrans" cxnId="{212329C1-363A-486A-B895-145544B0DFDF}">
      <dgm:prSet/>
      <dgm:spPr/>
      <dgm:t>
        <a:bodyPr/>
        <a:lstStyle/>
        <a:p>
          <a:endParaRPr lang="en-US"/>
        </a:p>
      </dgm:t>
    </dgm:pt>
    <dgm:pt modelId="{A8D57832-88BE-49E0-94D6-E4FCBAF073E2}">
      <dgm:prSet/>
      <dgm:spPr/>
      <dgm:t>
        <a:bodyPr/>
        <a:lstStyle/>
        <a:p>
          <a:r>
            <a:rPr lang="en-GB" b="0" i="0"/>
            <a:t>(ii)to its constitution or the rights or obligations of its corporators or members;</a:t>
          </a:r>
          <a:endParaRPr lang="en-US"/>
        </a:p>
      </dgm:t>
    </dgm:pt>
    <dgm:pt modelId="{1E62CC2C-E83D-4D9F-BEB7-B0C729BC2D38}" type="parTrans" cxnId="{91FDBFCD-447C-4719-8AC8-CF391D4CF08A}">
      <dgm:prSet/>
      <dgm:spPr/>
      <dgm:t>
        <a:bodyPr/>
        <a:lstStyle/>
        <a:p>
          <a:endParaRPr lang="en-US"/>
        </a:p>
      </dgm:t>
    </dgm:pt>
    <dgm:pt modelId="{3D2E0740-7E51-4B45-834E-C6898A1A46A4}" type="sibTrans" cxnId="{91FDBFCD-447C-4719-8AC8-CF391D4CF08A}">
      <dgm:prSet/>
      <dgm:spPr/>
      <dgm:t>
        <a:bodyPr/>
        <a:lstStyle/>
        <a:p>
          <a:endParaRPr lang="en-US"/>
        </a:p>
      </dgm:t>
    </dgm:pt>
    <dgm:pt modelId="{0C7F1354-AA7D-45AE-96B9-3A18501194AF}">
      <dgm:prSet/>
      <dgm:spPr/>
      <dgm:t>
        <a:bodyPr/>
        <a:lstStyle/>
        <a:p>
          <a:r>
            <a:rPr lang="en-GB" b="0" i="0"/>
            <a:t>(e)any contract so far as it relates to the creation or transfer of securities or of any right or interest in securities.</a:t>
          </a:r>
          <a:endParaRPr lang="en-US"/>
        </a:p>
      </dgm:t>
    </dgm:pt>
    <dgm:pt modelId="{24B205F7-1D01-4DEF-B711-9AA6D9E8258A}" type="parTrans" cxnId="{FB6E94DD-483B-4394-BFEE-2A974AFE1634}">
      <dgm:prSet/>
      <dgm:spPr/>
      <dgm:t>
        <a:bodyPr/>
        <a:lstStyle/>
        <a:p>
          <a:endParaRPr lang="en-US"/>
        </a:p>
      </dgm:t>
    </dgm:pt>
    <dgm:pt modelId="{D52D92A5-CD55-4F7A-BB19-31E18B76417C}" type="sibTrans" cxnId="{FB6E94DD-483B-4394-BFEE-2A974AFE1634}">
      <dgm:prSet/>
      <dgm:spPr/>
      <dgm:t>
        <a:bodyPr/>
        <a:lstStyle/>
        <a:p>
          <a:endParaRPr lang="en-US"/>
        </a:p>
      </dgm:t>
    </dgm:pt>
    <dgm:pt modelId="{A20E3A80-F59E-461F-85A4-5BA73EDA56F4}">
      <dgm:prSet/>
      <dgm:spPr/>
      <dgm:t>
        <a:bodyPr/>
        <a:lstStyle/>
        <a:p>
          <a:r>
            <a:rPr lang="en-GB" b="0" i="0"/>
            <a:t>(f)anything that is governed by Article 6 of Regulation ( EU ) No 181/2011 of the European Parliament and of the Council of 16 February 2011 concerning the rights of passengers in bus and coach transport and amending Regulation </a:t>
          </a:r>
          <a:endParaRPr lang="en-US"/>
        </a:p>
      </dgm:t>
    </dgm:pt>
    <dgm:pt modelId="{80DDCE88-6DDD-485F-BC6A-FBB5DED8D886}" type="parTrans" cxnId="{B00521C0-0764-4346-8F6D-D568F782D5A9}">
      <dgm:prSet/>
      <dgm:spPr/>
      <dgm:t>
        <a:bodyPr/>
        <a:lstStyle/>
        <a:p>
          <a:endParaRPr lang="en-US"/>
        </a:p>
      </dgm:t>
    </dgm:pt>
    <dgm:pt modelId="{17522F42-3272-410D-B885-999DE53FBAB0}" type="sibTrans" cxnId="{B00521C0-0764-4346-8F6D-D568F782D5A9}">
      <dgm:prSet/>
      <dgm:spPr/>
      <dgm:t>
        <a:bodyPr/>
        <a:lstStyle/>
        <a:p>
          <a:endParaRPr lang="en-US"/>
        </a:p>
      </dgm:t>
    </dgm:pt>
    <dgm:pt modelId="{FC449E17-DC5D-469F-BD5E-AA5783F55D01}" type="pres">
      <dgm:prSet presAssocID="{17142A56-CD59-414B-80AB-35CFC4CFFE49}" presName="linear" presStyleCnt="0">
        <dgm:presLayoutVars>
          <dgm:animLvl val="lvl"/>
          <dgm:resizeHandles val="exact"/>
        </dgm:presLayoutVars>
      </dgm:prSet>
      <dgm:spPr/>
    </dgm:pt>
    <dgm:pt modelId="{1C3DF026-0DC2-4318-98D2-C1652F9D3A08}" type="pres">
      <dgm:prSet presAssocID="{754EB3BF-A1F9-4BF2-9925-EFFD68101CCC}" presName="parentText" presStyleLbl="node1" presStyleIdx="0" presStyleCnt="10">
        <dgm:presLayoutVars>
          <dgm:chMax val="0"/>
          <dgm:bulletEnabled val="1"/>
        </dgm:presLayoutVars>
      </dgm:prSet>
      <dgm:spPr/>
    </dgm:pt>
    <dgm:pt modelId="{83D058FD-C95B-4D63-998A-D44BF236EDB0}" type="pres">
      <dgm:prSet presAssocID="{8C710AEF-57DB-4145-A6D7-1600D1B3FCD3}" presName="spacer" presStyleCnt="0"/>
      <dgm:spPr/>
    </dgm:pt>
    <dgm:pt modelId="{5F539F77-A30E-4948-A7FB-07EF5343557C}" type="pres">
      <dgm:prSet presAssocID="{5B9A6C0B-54B7-4CB9-8EB0-36915FA6774D}" presName="parentText" presStyleLbl="node1" presStyleIdx="1" presStyleCnt="10">
        <dgm:presLayoutVars>
          <dgm:chMax val="0"/>
          <dgm:bulletEnabled val="1"/>
        </dgm:presLayoutVars>
      </dgm:prSet>
      <dgm:spPr/>
    </dgm:pt>
    <dgm:pt modelId="{99F5BFB4-0886-4976-B8F2-1EA28F3B6C84}" type="pres">
      <dgm:prSet presAssocID="{79AD7465-D5D8-45DB-B6E9-16B293820FA6}" presName="spacer" presStyleCnt="0"/>
      <dgm:spPr/>
    </dgm:pt>
    <dgm:pt modelId="{8376586D-FF12-48D6-B7E7-018167F935FE}" type="pres">
      <dgm:prSet presAssocID="{C022B418-CDBB-4537-B54B-A26618BD7A41}" presName="parentText" presStyleLbl="node1" presStyleIdx="2" presStyleCnt="10">
        <dgm:presLayoutVars>
          <dgm:chMax val="0"/>
          <dgm:bulletEnabled val="1"/>
        </dgm:presLayoutVars>
      </dgm:prSet>
      <dgm:spPr/>
    </dgm:pt>
    <dgm:pt modelId="{993EF271-8D8F-4D6D-9F18-A21AF43E6C54}" type="pres">
      <dgm:prSet presAssocID="{56B6A603-EBA4-4580-925A-FD7A5EF2AC4D}" presName="spacer" presStyleCnt="0"/>
      <dgm:spPr/>
    </dgm:pt>
    <dgm:pt modelId="{5BDB9CC1-5C37-440D-B227-D2214848FF6B}" type="pres">
      <dgm:prSet presAssocID="{C0AB5B01-F173-432A-9321-E512046AF897}" presName="parentText" presStyleLbl="node1" presStyleIdx="3" presStyleCnt="10">
        <dgm:presLayoutVars>
          <dgm:chMax val="0"/>
          <dgm:bulletEnabled val="1"/>
        </dgm:presLayoutVars>
      </dgm:prSet>
      <dgm:spPr/>
    </dgm:pt>
    <dgm:pt modelId="{AF3366E7-CDF9-4B1B-82B0-105F84F860E2}" type="pres">
      <dgm:prSet presAssocID="{663C7FF1-832F-4A64-821C-CD80320B68BC}" presName="spacer" presStyleCnt="0"/>
      <dgm:spPr/>
    </dgm:pt>
    <dgm:pt modelId="{AAE9BD4F-674A-4F3C-A54D-1DEB01B95E8B}" type="pres">
      <dgm:prSet presAssocID="{7858A90E-F9FD-4A4F-B80A-CD699C51A6B2}" presName="parentText" presStyleLbl="node1" presStyleIdx="4" presStyleCnt="10">
        <dgm:presLayoutVars>
          <dgm:chMax val="0"/>
          <dgm:bulletEnabled val="1"/>
        </dgm:presLayoutVars>
      </dgm:prSet>
      <dgm:spPr/>
    </dgm:pt>
    <dgm:pt modelId="{0750ED07-ED2A-417A-B2F0-8DB2DC60288E}" type="pres">
      <dgm:prSet presAssocID="{B94D444A-9E37-46F0-A854-4B9AFB6F791C}" presName="spacer" presStyleCnt="0"/>
      <dgm:spPr/>
    </dgm:pt>
    <dgm:pt modelId="{28025106-D317-41F0-97C2-248381CD24EF}" type="pres">
      <dgm:prSet presAssocID="{E0970F41-A470-4A5F-BEE7-2DB3CC9CCB3D}" presName="parentText" presStyleLbl="node1" presStyleIdx="5" presStyleCnt="10">
        <dgm:presLayoutVars>
          <dgm:chMax val="0"/>
          <dgm:bulletEnabled val="1"/>
        </dgm:presLayoutVars>
      </dgm:prSet>
      <dgm:spPr/>
    </dgm:pt>
    <dgm:pt modelId="{111CDD3E-DD7B-47D2-A0EF-041614A9A060}" type="pres">
      <dgm:prSet presAssocID="{D534720A-2CE1-4506-86FF-3F4ECB070D31}" presName="spacer" presStyleCnt="0"/>
      <dgm:spPr/>
    </dgm:pt>
    <dgm:pt modelId="{32918476-FAC0-48E7-8C13-675DF020B2F0}" type="pres">
      <dgm:prSet presAssocID="{EBEC49AC-0C78-49A6-AAEF-D6EEDA60F1B5}" presName="parentText" presStyleLbl="node1" presStyleIdx="6" presStyleCnt="10">
        <dgm:presLayoutVars>
          <dgm:chMax val="0"/>
          <dgm:bulletEnabled val="1"/>
        </dgm:presLayoutVars>
      </dgm:prSet>
      <dgm:spPr/>
    </dgm:pt>
    <dgm:pt modelId="{392C3121-2A99-4A9D-B376-CD1C4AC08969}" type="pres">
      <dgm:prSet presAssocID="{6F367B27-F3EA-4B68-AF2D-FD955CA7E793}" presName="spacer" presStyleCnt="0"/>
      <dgm:spPr/>
    </dgm:pt>
    <dgm:pt modelId="{C43ECE0D-06E7-4F0B-98AF-D66DB044ACE5}" type="pres">
      <dgm:prSet presAssocID="{A8D57832-88BE-49E0-94D6-E4FCBAF073E2}" presName="parentText" presStyleLbl="node1" presStyleIdx="7" presStyleCnt="10">
        <dgm:presLayoutVars>
          <dgm:chMax val="0"/>
          <dgm:bulletEnabled val="1"/>
        </dgm:presLayoutVars>
      </dgm:prSet>
      <dgm:spPr/>
    </dgm:pt>
    <dgm:pt modelId="{E87620B4-E9FF-4C92-9641-A2DBFA802409}" type="pres">
      <dgm:prSet presAssocID="{3D2E0740-7E51-4B45-834E-C6898A1A46A4}" presName="spacer" presStyleCnt="0"/>
      <dgm:spPr/>
    </dgm:pt>
    <dgm:pt modelId="{F1E30C5A-698B-48A8-BCA8-74737B1462A1}" type="pres">
      <dgm:prSet presAssocID="{0C7F1354-AA7D-45AE-96B9-3A18501194AF}" presName="parentText" presStyleLbl="node1" presStyleIdx="8" presStyleCnt="10">
        <dgm:presLayoutVars>
          <dgm:chMax val="0"/>
          <dgm:bulletEnabled val="1"/>
        </dgm:presLayoutVars>
      </dgm:prSet>
      <dgm:spPr/>
    </dgm:pt>
    <dgm:pt modelId="{2B577AF6-28E0-49FC-9F98-1ADAA2A3F8B0}" type="pres">
      <dgm:prSet presAssocID="{D52D92A5-CD55-4F7A-BB19-31E18B76417C}" presName="spacer" presStyleCnt="0"/>
      <dgm:spPr/>
    </dgm:pt>
    <dgm:pt modelId="{A30E0E15-F205-4A9E-A497-8B33ABCE1DCF}" type="pres">
      <dgm:prSet presAssocID="{A20E3A80-F59E-461F-85A4-5BA73EDA56F4}" presName="parentText" presStyleLbl="node1" presStyleIdx="9" presStyleCnt="10">
        <dgm:presLayoutVars>
          <dgm:chMax val="0"/>
          <dgm:bulletEnabled val="1"/>
        </dgm:presLayoutVars>
      </dgm:prSet>
      <dgm:spPr/>
    </dgm:pt>
  </dgm:ptLst>
  <dgm:cxnLst>
    <dgm:cxn modelId="{C1F92212-D1F8-4AFF-A155-95E1D177470D}" srcId="{17142A56-CD59-414B-80AB-35CFC4CFFE49}" destId="{7858A90E-F9FD-4A4F-B80A-CD699C51A6B2}" srcOrd="4" destOrd="0" parTransId="{3924865A-0EFB-4FD4-A653-6B20D19023C7}" sibTransId="{B94D444A-9E37-46F0-A854-4B9AFB6F791C}"/>
    <dgm:cxn modelId="{9C85E717-0DAE-484C-ACB8-6F0C4CA84F05}" type="presOf" srcId="{E0970F41-A470-4A5F-BEE7-2DB3CC9CCB3D}" destId="{28025106-D317-41F0-97C2-248381CD24EF}" srcOrd="0" destOrd="0" presId="urn:microsoft.com/office/officeart/2005/8/layout/vList2"/>
    <dgm:cxn modelId="{15CDF318-955B-4183-9DB6-71FB2ABABF70}" type="presOf" srcId="{5B9A6C0B-54B7-4CB9-8EB0-36915FA6774D}" destId="{5F539F77-A30E-4948-A7FB-07EF5343557C}" srcOrd="0" destOrd="0" presId="urn:microsoft.com/office/officeart/2005/8/layout/vList2"/>
    <dgm:cxn modelId="{A287F021-7FC9-4258-B4FE-91B34EE9E5A0}" srcId="{17142A56-CD59-414B-80AB-35CFC4CFFE49}" destId="{5B9A6C0B-54B7-4CB9-8EB0-36915FA6774D}" srcOrd="1" destOrd="0" parTransId="{B6F4BE55-5B89-42D4-B9D9-F9C0A34BEEA7}" sibTransId="{79AD7465-D5D8-45DB-B6E9-16B293820FA6}"/>
    <dgm:cxn modelId="{A231582E-1E25-4E43-909C-5E007E84B005}" type="presOf" srcId="{A20E3A80-F59E-461F-85A4-5BA73EDA56F4}" destId="{A30E0E15-F205-4A9E-A497-8B33ABCE1DCF}" srcOrd="0" destOrd="0" presId="urn:microsoft.com/office/officeart/2005/8/layout/vList2"/>
    <dgm:cxn modelId="{25B6F62F-826F-48B5-92E2-4A7C96A75AAA}" type="presOf" srcId="{754EB3BF-A1F9-4BF2-9925-EFFD68101CCC}" destId="{1C3DF026-0DC2-4318-98D2-C1652F9D3A08}" srcOrd="0" destOrd="0" presId="urn:microsoft.com/office/officeart/2005/8/layout/vList2"/>
    <dgm:cxn modelId="{DB883C38-847F-487F-B5AA-1E851172AA40}" type="presOf" srcId="{17142A56-CD59-414B-80AB-35CFC4CFFE49}" destId="{FC449E17-DC5D-469F-BD5E-AA5783F55D01}" srcOrd="0" destOrd="0" presId="urn:microsoft.com/office/officeart/2005/8/layout/vList2"/>
    <dgm:cxn modelId="{176E993E-8F60-4374-89BE-FB88426912C2}" type="presOf" srcId="{C0AB5B01-F173-432A-9321-E512046AF897}" destId="{5BDB9CC1-5C37-440D-B227-D2214848FF6B}" srcOrd="0" destOrd="0" presId="urn:microsoft.com/office/officeart/2005/8/layout/vList2"/>
    <dgm:cxn modelId="{B1B47947-AFA1-4453-92CF-B2CBB72575BA}" type="presOf" srcId="{A8D57832-88BE-49E0-94D6-E4FCBAF073E2}" destId="{C43ECE0D-06E7-4F0B-98AF-D66DB044ACE5}" srcOrd="0" destOrd="0" presId="urn:microsoft.com/office/officeart/2005/8/layout/vList2"/>
    <dgm:cxn modelId="{B7856E4C-6E32-4D99-BA45-4B98C04D401C}" srcId="{17142A56-CD59-414B-80AB-35CFC4CFFE49}" destId="{C022B418-CDBB-4537-B54B-A26618BD7A41}" srcOrd="2" destOrd="0" parTransId="{A77B2063-A371-4031-82ED-462ACB70ACFA}" sibTransId="{56B6A603-EBA4-4580-925A-FD7A5EF2AC4D}"/>
    <dgm:cxn modelId="{4D5D6E74-4162-4CFD-9A1E-884559EFDE20}" type="presOf" srcId="{C022B418-CDBB-4537-B54B-A26618BD7A41}" destId="{8376586D-FF12-48D6-B7E7-018167F935FE}" srcOrd="0" destOrd="0" presId="urn:microsoft.com/office/officeart/2005/8/layout/vList2"/>
    <dgm:cxn modelId="{266B9C96-2F38-486C-8384-87E074AEFD4B}" type="presOf" srcId="{EBEC49AC-0C78-49A6-AAEF-D6EEDA60F1B5}" destId="{32918476-FAC0-48E7-8C13-675DF020B2F0}" srcOrd="0" destOrd="0" presId="urn:microsoft.com/office/officeart/2005/8/layout/vList2"/>
    <dgm:cxn modelId="{B00521C0-0764-4346-8F6D-D568F782D5A9}" srcId="{17142A56-CD59-414B-80AB-35CFC4CFFE49}" destId="{A20E3A80-F59E-461F-85A4-5BA73EDA56F4}" srcOrd="9" destOrd="0" parTransId="{80DDCE88-6DDD-485F-BC6A-FBB5DED8D886}" sibTransId="{17522F42-3272-410D-B885-999DE53FBAB0}"/>
    <dgm:cxn modelId="{212329C1-363A-486A-B895-145544B0DFDF}" srcId="{17142A56-CD59-414B-80AB-35CFC4CFFE49}" destId="{EBEC49AC-0C78-49A6-AAEF-D6EEDA60F1B5}" srcOrd="6" destOrd="0" parTransId="{DFC608CC-6C81-4AB7-A640-D3A29D9C018E}" sibTransId="{6F367B27-F3EA-4B68-AF2D-FD955CA7E793}"/>
    <dgm:cxn modelId="{4386B8C9-C775-4612-9B4C-0CA75DBEF170}" type="presOf" srcId="{7858A90E-F9FD-4A4F-B80A-CD699C51A6B2}" destId="{AAE9BD4F-674A-4F3C-A54D-1DEB01B95E8B}" srcOrd="0" destOrd="0" presId="urn:microsoft.com/office/officeart/2005/8/layout/vList2"/>
    <dgm:cxn modelId="{91FDBFCD-447C-4719-8AC8-CF391D4CF08A}" srcId="{17142A56-CD59-414B-80AB-35CFC4CFFE49}" destId="{A8D57832-88BE-49E0-94D6-E4FCBAF073E2}" srcOrd="7" destOrd="0" parTransId="{1E62CC2C-E83D-4D9F-BEB7-B0C729BC2D38}" sibTransId="{3D2E0740-7E51-4B45-834E-C6898A1A46A4}"/>
    <dgm:cxn modelId="{FB6E94DD-483B-4394-BFEE-2A974AFE1634}" srcId="{17142A56-CD59-414B-80AB-35CFC4CFFE49}" destId="{0C7F1354-AA7D-45AE-96B9-3A18501194AF}" srcOrd="8" destOrd="0" parTransId="{24B205F7-1D01-4DEF-B711-9AA6D9E8258A}" sibTransId="{D52D92A5-CD55-4F7A-BB19-31E18B76417C}"/>
    <dgm:cxn modelId="{D1E1F9E5-3644-49EC-B8C7-31A2BD5B6A72}" srcId="{17142A56-CD59-414B-80AB-35CFC4CFFE49}" destId="{E0970F41-A470-4A5F-BEE7-2DB3CC9CCB3D}" srcOrd="5" destOrd="0" parTransId="{DA929F19-6167-4DF3-B68F-6B6930A0D0ED}" sibTransId="{D534720A-2CE1-4506-86FF-3F4ECB070D31}"/>
    <dgm:cxn modelId="{D810C1EC-B6DE-46AF-8AFE-AD55B1A2B03A}" srcId="{17142A56-CD59-414B-80AB-35CFC4CFFE49}" destId="{754EB3BF-A1F9-4BF2-9925-EFFD68101CCC}" srcOrd="0" destOrd="0" parTransId="{E7E3D834-10DB-44CF-B959-06F9AA6B975E}" sibTransId="{8C710AEF-57DB-4145-A6D7-1600D1B3FCD3}"/>
    <dgm:cxn modelId="{41CE5FF5-8BFD-4517-AF33-939C8F3870D0}" srcId="{17142A56-CD59-414B-80AB-35CFC4CFFE49}" destId="{C0AB5B01-F173-432A-9321-E512046AF897}" srcOrd="3" destOrd="0" parTransId="{990E355D-83D1-4E15-B578-FB7E6544DCB7}" sibTransId="{663C7FF1-832F-4A64-821C-CD80320B68BC}"/>
    <dgm:cxn modelId="{C78924F7-1C85-44AC-83E0-9ABE6D02A9E4}" type="presOf" srcId="{0C7F1354-AA7D-45AE-96B9-3A18501194AF}" destId="{F1E30C5A-698B-48A8-BCA8-74737B1462A1}" srcOrd="0" destOrd="0" presId="urn:microsoft.com/office/officeart/2005/8/layout/vList2"/>
    <dgm:cxn modelId="{3806F879-1F99-4CC6-B18E-C79C0F35A313}" type="presParOf" srcId="{FC449E17-DC5D-469F-BD5E-AA5783F55D01}" destId="{1C3DF026-0DC2-4318-98D2-C1652F9D3A08}" srcOrd="0" destOrd="0" presId="urn:microsoft.com/office/officeart/2005/8/layout/vList2"/>
    <dgm:cxn modelId="{BAB8693B-984B-4E24-A63D-827D8536765F}" type="presParOf" srcId="{FC449E17-DC5D-469F-BD5E-AA5783F55D01}" destId="{83D058FD-C95B-4D63-998A-D44BF236EDB0}" srcOrd="1" destOrd="0" presId="urn:microsoft.com/office/officeart/2005/8/layout/vList2"/>
    <dgm:cxn modelId="{AA6CA7EF-C93D-4A11-BC9E-FB9435E34C81}" type="presParOf" srcId="{FC449E17-DC5D-469F-BD5E-AA5783F55D01}" destId="{5F539F77-A30E-4948-A7FB-07EF5343557C}" srcOrd="2" destOrd="0" presId="urn:microsoft.com/office/officeart/2005/8/layout/vList2"/>
    <dgm:cxn modelId="{A2360807-4678-4335-A627-D965EF7C63BB}" type="presParOf" srcId="{FC449E17-DC5D-469F-BD5E-AA5783F55D01}" destId="{99F5BFB4-0886-4976-B8F2-1EA28F3B6C84}" srcOrd="3" destOrd="0" presId="urn:microsoft.com/office/officeart/2005/8/layout/vList2"/>
    <dgm:cxn modelId="{DCF7E2B1-10B2-4F51-8E40-BEC4F2855976}" type="presParOf" srcId="{FC449E17-DC5D-469F-BD5E-AA5783F55D01}" destId="{8376586D-FF12-48D6-B7E7-018167F935FE}" srcOrd="4" destOrd="0" presId="urn:microsoft.com/office/officeart/2005/8/layout/vList2"/>
    <dgm:cxn modelId="{182D950A-E521-4C43-9121-84ED82951264}" type="presParOf" srcId="{FC449E17-DC5D-469F-BD5E-AA5783F55D01}" destId="{993EF271-8D8F-4D6D-9F18-A21AF43E6C54}" srcOrd="5" destOrd="0" presId="urn:microsoft.com/office/officeart/2005/8/layout/vList2"/>
    <dgm:cxn modelId="{126C93CE-897F-4E98-ACC9-C31498B8F3F8}" type="presParOf" srcId="{FC449E17-DC5D-469F-BD5E-AA5783F55D01}" destId="{5BDB9CC1-5C37-440D-B227-D2214848FF6B}" srcOrd="6" destOrd="0" presId="urn:microsoft.com/office/officeart/2005/8/layout/vList2"/>
    <dgm:cxn modelId="{57D6B59F-9725-47D8-9EC2-724F3712C473}" type="presParOf" srcId="{FC449E17-DC5D-469F-BD5E-AA5783F55D01}" destId="{AF3366E7-CDF9-4B1B-82B0-105F84F860E2}" srcOrd="7" destOrd="0" presId="urn:microsoft.com/office/officeart/2005/8/layout/vList2"/>
    <dgm:cxn modelId="{638C2279-78C4-42F4-BC2D-81576258DED7}" type="presParOf" srcId="{FC449E17-DC5D-469F-BD5E-AA5783F55D01}" destId="{AAE9BD4F-674A-4F3C-A54D-1DEB01B95E8B}" srcOrd="8" destOrd="0" presId="urn:microsoft.com/office/officeart/2005/8/layout/vList2"/>
    <dgm:cxn modelId="{2A159782-2818-4930-945C-2421E6301E03}" type="presParOf" srcId="{FC449E17-DC5D-469F-BD5E-AA5783F55D01}" destId="{0750ED07-ED2A-417A-B2F0-8DB2DC60288E}" srcOrd="9" destOrd="0" presId="urn:microsoft.com/office/officeart/2005/8/layout/vList2"/>
    <dgm:cxn modelId="{4451EA7C-9319-4977-8981-5648ED593826}" type="presParOf" srcId="{FC449E17-DC5D-469F-BD5E-AA5783F55D01}" destId="{28025106-D317-41F0-97C2-248381CD24EF}" srcOrd="10" destOrd="0" presId="urn:microsoft.com/office/officeart/2005/8/layout/vList2"/>
    <dgm:cxn modelId="{E0FAF6FD-408B-4966-A860-2255600A845D}" type="presParOf" srcId="{FC449E17-DC5D-469F-BD5E-AA5783F55D01}" destId="{111CDD3E-DD7B-47D2-A0EF-041614A9A060}" srcOrd="11" destOrd="0" presId="urn:microsoft.com/office/officeart/2005/8/layout/vList2"/>
    <dgm:cxn modelId="{3A950917-CEC5-4899-B64B-513591B6A7BA}" type="presParOf" srcId="{FC449E17-DC5D-469F-BD5E-AA5783F55D01}" destId="{32918476-FAC0-48E7-8C13-675DF020B2F0}" srcOrd="12" destOrd="0" presId="urn:microsoft.com/office/officeart/2005/8/layout/vList2"/>
    <dgm:cxn modelId="{CDC46DBF-8504-45A3-8FD2-4EC6C8CABE83}" type="presParOf" srcId="{FC449E17-DC5D-469F-BD5E-AA5783F55D01}" destId="{392C3121-2A99-4A9D-B376-CD1C4AC08969}" srcOrd="13" destOrd="0" presId="urn:microsoft.com/office/officeart/2005/8/layout/vList2"/>
    <dgm:cxn modelId="{B9B772CA-2B2F-4449-8369-270DAF503C80}" type="presParOf" srcId="{FC449E17-DC5D-469F-BD5E-AA5783F55D01}" destId="{C43ECE0D-06E7-4F0B-98AF-D66DB044ACE5}" srcOrd="14" destOrd="0" presId="urn:microsoft.com/office/officeart/2005/8/layout/vList2"/>
    <dgm:cxn modelId="{606ED962-262D-40F8-A2E8-E0E114AD0882}" type="presParOf" srcId="{FC449E17-DC5D-469F-BD5E-AA5783F55D01}" destId="{E87620B4-E9FF-4C92-9641-A2DBFA802409}" srcOrd="15" destOrd="0" presId="urn:microsoft.com/office/officeart/2005/8/layout/vList2"/>
    <dgm:cxn modelId="{CAB401B3-59EB-4BA7-BDD2-541EB03AA753}" type="presParOf" srcId="{FC449E17-DC5D-469F-BD5E-AA5783F55D01}" destId="{F1E30C5A-698B-48A8-BCA8-74737B1462A1}" srcOrd="16" destOrd="0" presId="urn:microsoft.com/office/officeart/2005/8/layout/vList2"/>
    <dgm:cxn modelId="{2067905B-2CDE-40C0-B6A0-6D8C11430D55}" type="presParOf" srcId="{FC449E17-DC5D-469F-BD5E-AA5783F55D01}" destId="{2B577AF6-28E0-49FC-9F98-1ADAA2A3F8B0}" srcOrd="17" destOrd="0" presId="urn:microsoft.com/office/officeart/2005/8/layout/vList2"/>
    <dgm:cxn modelId="{54366036-F00B-487E-9033-F467F0962163}" type="presParOf" srcId="{FC449E17-DC5D-469F-BD5E-AA5783F55D01}" destId="{A30E0E15-F205-4A9E-A497-8B33ABCE1DC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32877F8-C4D3-4BBF-9A48-12614673BD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DD56C5-DB4B-45F8-84EA-CCD4039FAB12}">
      <dgm:prSet/>
      <dgm:spPr/>
      <dgm:t>
        <a:bodyPr/>
        <a:lstStyle/>
        <a:p>
          <a:r>
            <a:rPr lang="en-GB"/>
            <a:t>Para 2; </a:t>
          </a:r>
          <a:endParaRPr lang="en-US"/>
        </a:p>
      </dgm:t>
    </dgm:pt>
    <dgm:pt modelId="{F0A1EC0F-06FE-48B6-A537-0BAAF963339E}" type="parTrans" cxnId="{9FA42769-16A0-4826-97BE-08E36086F2B7}">
      <dgm:prSet/>
      <dgm:spPr/>
      <dgm:t>
        <a:bodyPr/>
        <a:lstStyle/>
        <a:p>
          <a:endParaRPr lang="en-US"/>
        </a:p>
      </dgm:t>
    </dgm:pt>
    <dgm:pt modelId="{A4BD39AF-9066-426B-ACB7-4ABAD7116274}" type="sibTrans" cxnId="{9FA42769-16A0-4826-97BE-08E36086F2B7}">
      <dgm:prSet/>
      <dgm:spPr/>
      <dgm:t>
        <a:bodyPr/>
        <a:lstStyle/>
        <a:p>
          <a:endParaRPr lang="en-US"/>
        </a:p>
      </dgm:t>
    </dgm:pt>
    <dgm:pt modelId="{BEA0AFBB-E1EC-4644-87F1-2D734422FEEF}">
      <dgm:prSet/>
      <dgm:spPr/>
      <dgm:t>
        <a:bodyPr/>
        <a:lstStyle/>
        <a:p>
          <a:r>
            <a:rPr lang="en-GB" b="0" i="0"/>
            <a:t>Section 2(1) extends to—</a:t>
          </a:r>
          <a:endParaRPr lang="en-US"/>
        </a:p>
      </dgm:t>
    </dgm:pt>
    <dgm:pt modelId="{A368CF10-DF90-4D2C-958D-B528A0B8D3D8}" type="parTrans" cxnId="{136C7182-5885-4BED-9186-3E49CAF64E46}">
      <dgm:prSet/>
      <dgm:spPr/>
      <dgm:t>
        <a:bodyPr/>
        <a:lstStyle/>
        <a:p>
          <a:endParaRPr lang="en-US"/>
        </a:p>
      </dgm:t>
    </dgm:pt>
    <dgm:pt modelId="{86AF0BFA-9BC0-4597-B5C2-C6743C3B00B4}" type="sibTrans" cxnId="{136C7182-5885-4BED-9186-3E49CAF64E46}">
      <dgm:prSet/>
      <dgm:spPr/>
      <dgm:t>
        <a:bodyPr/>
        <a:lstStyle/>
        <a:p>
          <a:endParaRPr lang="en-US"/>
        </a:p>
      </dgm:t>
    </dgm:pt>
    <dgm:pt modelId="{17820EE1-F8F0-4C42-A234-D71B41DE2262}">
      <dgm:prSet/>
      <dgm:spPr/>
      <dgm:t>
        <a:bodyPr/>
        <a:lstStyle/>
        <a:p>
          <a:r>
            <a:rPr lang="en-GB" b="0" i="0"/>
            <a:t>(a)any contract of marine salvage or towage;</a:t>
          </a:r>
          <a:endParaRPr lang="en-US"/>
        </a:p>
      </dgm:t>
    </dgm:pt>
    <dgm:pt modelId="{985CA7CC-1E42-457D-9454-606DA07A671A}" type="parTrans" cxnId="{49BF604F-ACF6-4FFA-96BE-45F09F8B373F}">
      <dgm:prSet/>
      <dgm:spPr/>
      <dgm:t>
        <a:bodyPr/>
        <a:lstStyle/>
        <a:p>
          <a:endParaRPr lang="en-US"/>
        </a:p>
      </dgm:t>
    </dgm:pt>
    <dgm:pt modelId="{AB527FD5-7301-453B-B310-0D78BB4F9EB9}" type="sibTrans" cxnId="{49BF604F-ACF6-4FFA-96BE-45F09F8B373F}">
      <dgm:prSet/>
      <dgm:spPr/>
      <dgm:t>
        <a:bodyPr/>
        <a:lstStyle/>
        <a:p>
          <a:endParaRPr lang="en-US"/>
        </a:p>
      </dgm:t>
    </dgm:pt>
    <dgm:pt modelId="{AADB035C-A9B3-4D9B-B9E5-BF1F2E4CC376}">
      <dgm:prSet/>
      <dgm:spPr/>
      <dgm:t>
        <a:bodyPr/>
        <a:lstStyle/>
        <a:p>
          <a:r>
            <a:rPr lang="en-GB" b="0" i="0"/>
            <a:t>(b)any charterparty of a ship or hovercraft; and</a:t>
          </a:r>
          <a:endParaRPr lang="en-US"/>
        </a:p>
      </dgm:t>
    </dgm:pt>
    <dgm:pt modelId="{E582328D-7D29-4EC6-94C8-8E81977C5B64}" type="parTrans" cxnId="{A649E1FD-7771-45B7-99CB-8B269ED3B386}">
      <dgm:prSet/>
      <dgm:spPr/>
      <dgm:t>
        <a:bodyPr/>
        <a:lstStyle/>
        <a:p>
          <a:endParaRPr lang="en-US"/>
        </a:p>
      </dgm:t>
    </dgm:pt>
    <dgm:pt modelId="{95987FAF-20CA-4F78-85EC-2D3AF2B15CD6}" type="sibTrans" cxnId="{A649E1FD-7771-45B7-99CB-8B269ED3B386}">
      <dgm:prSet/>
      <dgm:spPr/>
      <dgm:t>
        <a:bodyPr/>
        <a:lstStyle/>
        <a:p>
          <a:endParaRPr lang="en-US"/>
        </a:p>
      </dgm:t>
    </dgm:pt>
    <dgm:pt modelId="{52721693-37D4-41FB-995D-371D1B6EFCD3}">
      <dgm:prSet/>
      <dgm:spPr/>
      <dgm:t>
        <a:bodyPr/>
        <a:lstStyle/>
        <a:p>
          <a:r>
            <a:rPr lang="en-GB" b="0" i="0"/>
            <a:t>(c)any contract for the carriage of goods by ship or hovercraft</a:t>
          </a:r>
          <a:endParaRPr lang="en-US"/>
        </a:p>
      </dgm:t>
    </dgm:pt>
    <dgm:pt modelId="{20A12B71-FCBA-4B92-9098-925BE8014B0E}" type="parTrans" cxnId="{3934B3D8-CA05-487F-9BF3-9DF1B8B61F54}">
      <dgm:prSet/>
      <dgm:spPr/>
      <dgm:t>
        <a:bodyPr/>
        <a:lstStyle/>
        <a:p>
          <a:endParaRPr lang="en-US"/>
        </a:p>
      </dgm:t>
    </dgm:pt>
    <dgm:pt modelId="{82CC6E19-28E0-44BB-9331-9223FA5186DB}" type="sibTrans" cxnId="{3934B3D8-CA05-487F-9BF3-9DF1B8B61F54}">
      <dgm:prSet/>
      <dgm:spPr/>
      <dgm:t>
        <a:bodyPr/>
        <a:lstStyle/>
        <a:p>
          <a:endParaRPr lang="en-US"/>
        </a:p>
      </dgm:t>
    </dgm:pt>
    <dgm:pt modelId="{E6FDB557-ECE4-4858-B6C5-4A22DDAB05EA}" type="pres">
      <dgm:prSet presAssocID="{332877F8-C4D3-4BBF-9A48-12614673BD59}" presName="root" presStyleCnt="0">
        <dgm:presLayoutVars>
          <dgm:dir/>
          <dgm:resizeHandles val="exact"/>
        </dgm:presLayoutVars>
      </dgm:prSet>
      <dgm:spPr/>
    </dgm:pt>
    <dgm:pt modelId="{5E506C71-EA96-43DE-819F-CE63AF5EC605}" type="pres">
      <dgm:prSet presAssocID="{9FDD56C5-DB4B-45F8-84EA-CCD4039FAB12}" presName="compNode" presStyleCnt="0"/>
      <dgm:spPr/>
    </dgm:pt>
    <dgm:pt modelId="{00B7F3BF-005A-4002-8EEB-EE70166E07D6}" type="pres">
      <dgm:prSet presAssocID="{9FDD56C5-DB4B-45F8-84EA-CCD4039FAB12}" presName="bgRect" presStyleLbl="bgShp" presStyleIdx="0" presStyleCnt="5"/>
      <dgm:spPr/>
    </dgm:pt>
    <dgm:pt modelId="{2A565ED9-930B-4871-9385-8062CBCAE476}" type="pres">
      <dgm:prSet presAssocID="{9FDD56C5-DB4B-45F8-84EA-CCD4039FAB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e"/>
        </a:ext>
      </dgm:extLst>
    </dgm:pt>
    <dgm:pt modelId="{B013ACF2-AAAB-46F4-A55E-EFE0C425055C}" type="pres">
      <dgm:prSet presAssocID="{9FDD56C5-DB4B-45F8-84EA-CCD4039FAB12}" presName="spaceRect" presStyleCnt="0"/>
      <dgm:spPr/>
    </dgm:pt>
    <dgm:pt modelId="{C74120DB-7CB9-4BEF-8AF3-64084F34BC55}" type="pres">
      <dgm:prSet presAssocID="{9FDD56C5-DB4B-45F8-84EA-CCD4039FAB12}" presName="parTx" presStyleLbl="revTx" presStyleIdx="0" presStyleCnt="5">
        <dgm:presLayoutVars>
          <dgm:chMax val="0"/>
          <dgm:chPref val="0"/>
        </dgm:presLayoutVars>
      </dgm:prSet>
      <dgm:spPr/>
    </dgm:pt>
    <dgm:pt modelId="{C3487FD7-9721-4E18-B293-6FB29B5A12E3}" type="pres">
      <dgm:prSet presAssocID="{A4BD39AF-9066-426B-ACB7-4ABAD7116274}" presName="sibTrans" presStyleCnt="0"/>
      <dgm:spPr/>
    </dgm:pt>
    <dgm:pt modelId="{3A17BC96-25B2-4EF2-B06C-2045A392954F}" type="pres">
      <dgm:prSet presAssocID="{BEA0AFBB-E1EC-4644-87F1-2D734422FEEF}" presName="compNode" presStyleCnt="0"/>
      <dgm:spPr/>
    </dgm:pt>
    <dgm:pt modelId="{F628EED0-3182-4A97-BFF2-EA5C186A9EB3}" type="pres">
      <dgm:prSet presAssocID="{BEA0AFBB-E1EC-4644-87F1-2D734422FEEF}" presName="bgRect" presStyleLbl="bgShp" presStyleIdx="1" presStyleCnt="5"/>
      <dgm:spPr/>
    </dgm:pt>
    <dgm:pt modelId="{E010F844-E832-4E84-8B39-FEF4513E8780}" type="pres">
      <dgm:prSet presAssocID="{BEA0AFBB-E1EC-4644-87F1-2D734422FEE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BDAD8A65-3AF2-4AF4-B6E3-E873731EFB89}" type="pres">
      <dgm:prSet presAssocID="{BEA0AFBB-E1EC-4644-87F1-2D734422FEEF}" presName="spaceRect" presStyleCnt="0"/>
      <dgm:spPr/>
    </dgm:pt>
    <dgm:pt modelId="{7B890FCE-EEC6-4C6B-8042-3D9B71DEE3C4}" type="pres">
      <dgm:prSet presAssocID="{BEA0AFBB-E1EC-4644-87F1-2D734422FEEF}" presName="parTx" presStyleLbl="revTx" presStyleIdx="1" presStyleCnt="5">
        <dgm:presLayoutVars>
          <dgm:chMax val="0"/>
          <dgm:chPref val="0"/>
        </dgm:presLayoutVars>
      </dgm:prSet>
      <dgm:spPr/>
    </dgm:pt>
    <dgm:pt modelId="{0AD8CD7D-5237-44D3-839A-30D78390078B}" type="pres">
      <dgm:prSet presAssocID="{86AF0BFA-9BC0-4597-B5C2-C6743C3B00B4}" presName="sibTrans" presStyleCnt="0"/>
      <dgm:spPr/>
    </dgm:pt>
    <dgm:pt modelId="{D64CC0BE-F7C7-40D7-BB65-7C094C972EA4}" type="pres">
      <dgm:prSet presAssocID="{17820EE1-F8F0-4C42-A234-D71B41DE2262}" presName="compNode" presStyleCnt="0"/>
      <dgm:spPr/>
    </dgm:pt>
    <dgm:pt modelId="{1259BD56-FEE3-408F-9863-791B320A4875}" type="pres">
      <dgm:prSet presAssocID="{17820EE1-F8F0-4C42-A234-D71B41DE2262}" presName="bgRect" presStyleLbl="bgShp" presStyleIdx="2" presStyleCnt="5"/>
      <dgm:spPr/>
    </dgm:pt>
    <dgm:pt modelId="{0B37DDCB-C0C2-40C5-9B11-DF2821E41200}" type="pres">
      <dgm:prSet presAssocID="{17820EE1-F8F0-4C42-A234-D71B41DE226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ug boat"/>
        </a:ext>
      </dgm:extLst>
    </dgm:pt>
    <dgm:pt modelId="{7B044D43-0645-48D7-A6AC-F4B3AC6312DA}" type="pres">
      <dgm:prSet presAssocID="{17820EE1-F8F0-4C42-A234-D71B41DE2262}" presName="spaceRect" presStyleCnt="0"/>
      <dgm:spPr/>
    </dgm:pt>
    <dgm:pt modelId="{5F4CFEFD-4DAB-485F-979C-71F409D71267}" type="pres">
      <dgm:prSet presAssocID="{17820EE1-F8F0-4C42-A234-D71B41DE2262}" presName="parTx" presStyleLbl="revTx" presStyleIdx="2" presStyleCnt="5">
        <dgm:presLayoutVars>
          <dgm:chMax val="0"/>
          <dgm:chPref val="0"/>
        </dgm:presLayoutVars>
      </dgm:prSet>
      <dgm:spPr/>
    </dgm:pt>
    <dgm:pt modelId="{4B8A8631-1CE7-4A44-9D99-AF3B5A8D2DAC}" type="pres">
      <dgm:prSet presAssocID="{AB527FD5-7301-453B-B310-0D78BB4F9EB9}" presName="sibTrans" presStyleCnt="0"/>
      <dgm:spPr/>
    </dgm:pt>
    <dgm:pt modelId="{7D44FBCB-0C41-4966-BAE6-A4525A88FE95}" type="pres">
      <dgm:prSet presAssocID="{AADB035C-A9B3-4D9B-B9E5-BF1F2E4CC376}" presName="compNode" presStyleCnt="0"/>
      <dgm:spPr/>
    </dgm:pt>
    <dgm:pt modelId="{1976226B-CAAF-49B2-AAC9-FA4A2590DD15}" type="pres">
      <dgm:prSet presAssocID="{AADB035C-A9B3-4D9B-B9E5-BF1F2E4CC376}" presName="bgRect" presStyleLbl="bgShp" presStyleIdx="3" presStyleCnt="5"/>
      <dgm:spPr/>
    </dgm:pt>
    <dgm:pt modelId="{BA7310D4-F49F-40AA-A725-9211933B083D}" type="pres">
      <dgm:prSet presAssocID="{AADB035C-A9B3-4D9B-B9E5-BF1F2E4CC3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uise Ship"/>
        </a:ext>
      </dgm:extLst>
    </dgm:pt>
    <dgm:pt modelId="{3F6B4C9C-5A86-4191-B5CB-9493A146BB90}" type="pres">
      <dgm:prSet presAssocID="{AADB035C-A9B3-4D9B-B9E5-BF1F2E4CC376}" presName="spaceRect" presStyleCnt="0"/>
      <dgm:spPr/>
    </dgm:pt>
    <dgm:pt modelId="{D949BA2E-F8B3-4D85-A778-CB67203188C8}" type="pres">
      <dgm:prSet presAssocID="{AADB035C-A9B3-4D9B-B9E5-BF1F2E4CC376}" presName="parTx" presStyleLbl="revTx" presStyleIdx="3" presStyleCnt="5">
        <dgm:presLayoutVars>
          <dgm:chMax val="0"/>
          <dgm:chPref val="0"/>
        </dgm:presLayoutVars>
      </dgm:prSet>
      <dgm:spPr/>
    </dgm:pt>
    <dgm:pt modelId="{71A7379F-E3F6-4209-A158-91175EF42B00}" type="pres">
      <dgm:prSet presAssocID="{95987FAF-20CA-4F78-85EC-2D3AF2B15CD6}" presName="sibTrans" presStyleCnt="0"/>
      <dgm:spPr/>
    </dgm:pt>
    <dgm:pt modelId="{AEDD82AC-7D4A-4D5E-BA43-F0B8B0DB2B4F}" type="pres">
      <dgm:prSet presAssocID="{52721693-37D4-41FB-995D-371D1B6EFCD3}" presName="compNode" presStyleCnt="0"/>
      <dgm:spPr/>
    </dgm:pt>
    <dgm:pt modelId="{2AF998FE-97A8-4F95-9C07-9D0EA84859ED}" type="pres">
      <dgm:prSet presAssocID="{52721693-37D4-41FB-995D-371D1B6EFCD3}" presName="bgRect" presStyleLbl="bgShp" presStyleIdx="4" presStyleCnt="5"/>
      <dgm:spPr/>
    </dgm:pt>
    <dgm:pt modelId="{2CB6F6C9-6CBB-461B-8EE1-35D90C16E99F}" type="pres">
      <dgm:prSet presAssocID="{52721693-37D4-41FB-995D-371D1B6EFC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trolley"/>
        </a:ext>
      </dgm:extLst>
    </dgm:pt>
    <dgm:pt modelId="{369A1F87-B96B-4372-8B22-D5235EFBBD45}" type="pres">
      <dgm:prSet presAssocID="{52721693-37D4-41FB-995D-371D1B6EFCD3}" presName="spaceRect" presStyleCnt="0"/>
      <dgm:spPr/>
    </dgm:pt>
    <dgm:pt modelId="{AD9BD349-335C-48D8-862B-88307B3696CF}" type="pres">
      <dgm:prSet presAssocID="{52721693-37D4-41FB-995D-371D1B6EFCD3}" presName="parTx" presStyleLbl="revTx" presStyleIdx="4" presStyleCnt="5">
        <dgm:presLayoutVars>
          <dgm:chMax val="0"/>
          <dgm:chPref val="0"/>
        </dgm:presLayoutVars>
      </dgm:prSet>
      <dgm:spPr/>
    </dgm:pt>
  </dgm:ptLst>
  <dgm:cxnLst>
    <dgm:cxn modelId="{6C21DE02-8681-43AA-BB0F-3A041747CD90}" type="presOf" srcId="{332877F8-C4D3-4BBF-9A48-12614673BD59}" destId="{E6FDB557-ECE4-4858-B6C5-4A22DDAB05EA}" srcOrd="0" destOrd="0" presId="urn:microsoft.com/office/officeart/2018/2/layout/IconVerticalSolidList"/>
    <dgm:cxn modelId="{4CEEF604-DFFE-421A-B6A7-2C4124FD377E}" type="presOf" srcId="{9FDD56C5-DB4B-45F8-84EA-CCD4039FAB12}" destId="{C74120DB-7CB9-4BEF-8AF3-64084F34BC55}" srcOrd="0" destOrd="0" presId="urn:microsoft.com/office/officeart/2018/2/layout/IconVerticalSolidList"/>
    <dgm:cxn modelId="{9FA42769-16A0-4826-97BE-08E36086F2B7}" srcId="{332877F8-C4D3-4BBF-9A48-12614673BD59}" destId="{9FDD56C5-DB4B-45F8-84EA-CCD4039FAB12}" srcOrd="0" destOrd="0" parTransId="{F0A1EC0F-06FE-48B6-A537-0BAAF963339E}" sibTransId="{A4BD39AF-9066-426B-ACB7-4ABAD7116274}"/>
    <dgm:cxn modelId="{49BF604F-ACF6-4FFA-96BE-45F09F8B373F}" srcId="{332877F8-C4D3-4BBF-9A48-12614673BD59}" destId="{17820EE1-F8F0-4C42-A234-D71B41DE2262}" srcOrd="2" destOrd="0" parTransId="{985CA7CC-1E42-457D-9454-606DA07A671A}" sibTransId="{AB527FD5-7301-453B-B310-0D78BB4F9EB9}"/>
    <dgm:cxn modelId="{136C7182-5885-4BED-9186-3E49CAF64E46}" srcId="{332877F8-C4D3-4BBF-9A48-12614673BD59}" destId="{BEA0AFBB-E1EC-4644-87F1-2D734422FEEF}" srcOrd="1" destOrd="0" parTransId="{A368CF10-DF90-4D2C-958D-B528A0B8D3D8}" sibTransId="{86AF0BFA-9BC0-4597-B5C2-C6743C3B00B4}"/>
    <dgm:cxn modelId="{A7F3A69E-7A22-49C8-9E8F-94689940971E}" type="presOf" srcId="{BEA0AFBB-E1EC-4644-87F1-2D734422FEEF}" destId="{7B890FCE-EEC6-4C6B-8042-3D9B71DEE3C4}" srcOrd="0" destOrd="0" presId="urn:microsoft.com/office/officeart/2018/2/layout/IconVerticalSolidList"/>
    <dgm:cxn modelId="{3934B3D8-CA05-487F-9BF3-9DF1B8B61F54}" srcId="{332877F8-C4D3-4BBF-9A48-12614673BD59}" destId="{52721693-37D4-41FB-995D-371D1B6EFCD3}" srcOrd="4" destOrd="0" parTransId="{20A12B71-FCBA-4B92-9098-925BE8014B0E}" sibTransId="{82CC6E19-28E0-44BB-9331-9223FA5186DB}"/>
    <dgm:cxn modelId="{69B166DB-0FAE-40E2-B74B-441B8D29F193}" type="presOf" srcId="{AADB035C-A9B3-4D9B-B9E5-BF1F2E4CC376}" destId="{D949BA2E-F8B3-4D85-A778-CB67203188C8}" srcOrd="0" destOrd="0" presId="urn:microsoft.com/office/officeart/2018/2/layout/IconVerticalSolidList"/>
    <dgm:cxn modelId="{CD64E5E3-3C01-43DC-941B-1E04CE7E23A9}" type="presOf" srcId="{52721693-37D4-41FB-995D-371D1B6EFCD3}" destId="{AD9BD349-335C-48D8-862B-88307B3696CF}" srcOrd="0" destOrd="0" presId="urn:microsoft.com/office/officeart/2018/2/layout/IconVerticalSolidList"/>
    <dgm:cxn modelId="{23EF1AF2-4694-4897-8EE0-82392925F886}" type="presOf" srcId="{17820EE1-F8F0-4C42-A234-D71B41DE2262}" destId="{5F4CFEFD-4DAB-485F-979C-71F409D71267}" srcOrd="0" destOrd="0" presId="urn:microsoft.com/office/officeart/2018/2/layout/IconVerticalSolidList"/>
    <dgm:cxn modelId="{A649E1FD-7771-45B7-99CB-8B269ED3B386}" srcId="{332877F8-C4D3-4BBF-9A48-12614673BD59}" destId="{AADB035C-A9B3-4D9B-B9E5-BF1F2E4CC376}" srcOrd="3" destOrd="0" parTransId="{E582328D-7D29-4EC6-94C8-8E81977C5B64}" sibTransId="{95987FAF-20CA-4F78-85EC-2D3AF2B15CD6}"/>
    <dgm:cxn modelId="{DF217BE7-E492-41AA-9CEE-3062807DB3EF}" type="presParOf" srcId="{E6FDB557-ECE4-4858-B6C5-4A22DDAB05EA}" destId="{5E506C71-EA96-43DE-819F-CE63AF5EC605}" srcOrd="0" destOrd="0" presId="urn:microsoft.com/office/officeart/2018/2/layout/IconVerticalSolidList"/>
    <dgm:cxn modelId="{84C43D61-8B2F-4953-97F3-9DFAE2CCE6BE}" type="presParOf" srcId="{5E506C71-EA96-43DE-819F-CE63AF5EC605}" destId="{00B7F3BF-005A-4002-8EEB-EE70166E07D6}" srcOrd="0" destOrd="0" presId="urn:microsoft.com/office/officeart/2018/2/layout/IconVerticalSolidList"/>
    <dgm:cxn modelId="{87573565-8A2F-42DB-B749-62AA1DFF67FC}" type="presParOf" srcId="{5E506C71-EA96-43DE-819F-CE63AF5EC605}" destId="{2A565ED9-930B-4871-9385-8062CBCAE476}" srcOrd="1" destOrd="0" presId="urn:microsoft.com/office/officeart/2018/2/layout/IconVerticalSolidList"/>
    <dgm:cxn modelId="{FCE0436C-FF5A-4D7C-A81F-1568A2019F1C}" type="presParOf" srcId="{5E506C71-EA96-43DE-819F-CE63AF5EC605}" destId="{B013ACF2-AAAB-46F4-A55E-EFE0C425055C}" srcOrd="2" destOrd="0" presId="urn:microsoft.com/office/officeart/2018/2/layout/IconVerticalSolidList"/>
    <dgm:cxn modelId="{792DB11C-30A3-4E3F-90A1-4110353539F0}" type="presParOf" srcId="{5E506C71-EA96-43DE-819F-CE63AF5EC605}" destId="{C74120DB-7CB9-4BEF-8AF3-64084F34BC55}" srcOrd="3" destOrd="0" presId="urn:microsoft.com/office/officeart/2018/2/layout/IconVerticalSolidList"/>
    <dgm:cxn modelId="{2AF3924E-FA15-4E0E-9797-05BA1B54F852}" type="presParOf" srcId="{E6FDB557-ECE4-4858-B6C5-4A22DDAB05EA}" destId="{C3487FD7-9721-4E18-B293-6FB29B5A12E3}" srcOrd="1" destOrd="0" presId="urn:microsoft.com/office/officeart/2018/2/layout/IconVerticalSolidList"/>
    <dgm:cxn modelId="{55C16653-B457-4343-A8D4-612007BAC4B0}" type="presParOf" srcId="{E6FDB557-ECE4-4858-B6C5-4A22DDAB05EA}" destId="{3A17BC96-25B2-4EF2-B06C-2045A392954F}" srcOrd="2" destOrd="0" presId="urn:microsoft.com/office/officeart/2018/2/layout/IconVerticalSolidList"/>
    <dgm:cxn modelId="{C0C23BB4-78A1-4395-A4EF-8AA97F743043}" type="presParOf" srcId="{3A17BC96-25B2-4EF2-B06C-2045A392954F}" destId="{F628EED0-3182-4A97-BFF2-EA5C186A9EB3}" srcOrd="0" destOrd="0" presId="urn:microsoft.com/office/officeart/2018/2/layout/IconVerticalSolidList"/>
    <dgm:cxn modelId="{EC851BD4-3E0A-477C-98D8-A3AD9631625C}" type="presParOf" srcId="{3A17BC96-25B2-4EF2-B06C-2045A392954F}" destId="{E010F844-E832-4E84-8B39-FEF4513E8780}" srcOrd="1" destOrd="0" presId="urn:microsoft.com/office/officeart/2018/2/layout/IconVerticalSolidList"/>
    <dgm:cxn modelId="{0FE41303-4482-462E-AAB9-06E7571DEF3B}" type="presParOf" srcId="{3A17BC96-25B2-4EF2-B06C-2045A392954F}" destId="{BDAD8A65-3AF2-4AF4-B6E3-E873731EFB89}" srcOrd="2" destOrd="0" presId="urn:microsoft.com/office/officeart/2018/2/layout/IconVerticalSolidList"/>
    <dgm:cxn modelId="{7F972853-356A-4166-A155-5192A22CDD11}" type="presParOf" srcId="{3A17BC96-25B2-4EF2-B06C-2045A392954F}" destId="{7B890FCE-EEC6-4C6B-8042-3D9B71DEE3C4}" srcOrd="3" destOrd="0" presId="urn:microsoft.com/office/officeart/2018/2/layout/IconVerticalSolidList"/>
    <dgm:cxn modelId="{7B895536-73AC-4E03-93D9-8C2780E6F862}" type="presParOf" srcId="{E6FDB557-ECE4-4858-B6C5-4A22DDAB05EA}" destId="{0AD8CD7D-5237-44D3-839A-30D78390078B}" srcOrd="3" destOrd="0" presId="urn:microsoft.com/office/officeart/2018/2/layout/IconVerticalSolidList"/>
    <dgm:cxn modelId="{4BE1E736-DE57-495B-BD4B-C283D020A87D}" type="presParOf" srcId="{E6FDB557-ECE4-4858-B6C5-4A22DDAB05EA}" destId="{D64CC0BE-F7C7-40D7-BB65-7C094C972EA4}" srcOrd="4" destOrd="0" presId="urn:microsoft.com/office/officeart/2018/2/layout/IconVerticalSolidList"/>
    <dgm:cxn modelId="{DAF126AC-BF85-410B-843F-EE7C3BF16BA6}" type="presParOf" srcId="{D64CC0BE-F7C7-40D7-BB65-7C094C972EA4}" destId="{1259BD56-FEE3-408F-9863-791B320A4875}" srcOrd="0" destOrd="0" presId="urn:microsoft.com/office/officeart/2018/2/layout/IconVerticalSolidList"/>
    <dgm:cxn modelId="{33E5CE38-AFA2-4689-9C72-FF6769F67DE0}" type="presParOf" srcId="{D64CC0BE-F7C7-40D7-BB65-7C094C972EA4}" destId="{0B37DDCB-C0C2-40C5-9B11-DF2821E41200}" srcOrd="1" destOrd="0" presId="urn:microsoft.com/office/officeart/2018/2/layout/IconVerticalSolidList"/>
    <dgm:cxn modelId="{B4A0FE40-DA76-4A69-AA80-47C0DA46E31F}" type="presParOf" srcId="{D64CC0BE-F7C7-40D7-BB65-7C094C972EA4}" destId="{7B044D43-0645-48D7-A6AC-F4B3AC6312DA}" srcOrd="2" destOrd="0" presId="urn:microsoft.com/office/officeart/2018/2/layout/IconVerticalSolidList"/>
    <dgm:cxn modelId="{AD3439A4-9762-447A-BDF4-70204014BDC4}" type="presParOf" srcId="{D64CC0BE-F7C7-40D7-BB65-7C094C972EA4}" destId="{5F4CFEFD-4DAB-485F-979C-71F409D71267}" srcOrd="3" destOrd="0" presId="urn:microsoft.com/office/officeart/2018/2/layout/IconVerticalSolidList"/>
    <dgm:cxn modelId="{F13593D0-7686-4218-9ED5-FCFAD376B4F9}" type="presParOf" srcId="{E6FDB557-ECE4-4858-B6C5-4A22DDAB05EA}" destId="{4B8A8631-1CE7-4A44-9D99-AF3B5A8D2DAC}" srcOrd="5" destOrd="0" presId="urn:microsoft.com/office/officeart/2018/2/layout/IconVerticalSolidList"/>
    <dgm:cxn modelId="{86C28E48-356B-49EE-9F0E-3EA5624E4A69}" type="presParOf" srcId="{E6FDB557-ECE4-4858-B6C5-4A22DDAB05EA}" destId="{7D44FBCB-0C41-4966-BAE6-A4525A88FE95}" srcOrd="6" destOrd="0" presId="urn:microsoft.com/office/officeart/2018/2/layout/IconVerticalSolidList"/>
    <dgm:cxn modelId="{6066A76B-F7FA-44CD-B74C-D0366AC68440}" type="presParOf" srcId="{7D44FBCB-0C41-4966-BAE6-A4525A88FE95}" destId="{1976226B-CAAF-49B2-AAC9-FA4A2590DD15}" srcOrd="0" destOrd="0" presId="urn:microsoft.com/office/officeart/2018/2/layout/IconVerticalSolidList"/>
    <dgm:cxn modelId="{CFFD71E8-570F-4EF5-BE54-CE2D6A359DB3}" type="presParOf" srcId="{7D44FBCB-0C41-4966-BAE6-A4525A88FE95}" destId="{BA7310D4-F49F-40AA-A725-9211933B083D}" srcOrd="1" destOrd="0" presId="urn:microsoft.com/office/officeart/2018/2/layout/IconVerticalSolidList"/>
    <dgm:cxn modelId="{8945BFE9-7D61-4A95-8C63-AB8C8F3FE9DE}" type="presParOf" srcId="{7D44FBCB-0C41-4966-BAE6-A4525A88FE95}" destId="{3F6B4C9C-5A86-4191-B5CB-9493A146BB90}" srcOrd="2" destOrd="0" presId="urn:microsoft.com/office/officeart/2018/2/layout/IconVerticalSolidList"/>
    <dgm:cxn modelId="{1F29176E-0052-455C-89A9-C7966ADFC063}" type="presParOf" srcId="{7D44FBCB-0C41-4966-BAE6-A4525A88FE95}" destId="{D949BA2E-F8B3-4D85-A778-CB67203188C8}" srcOrd="3" destOrd="0" presId="urn:microsoft.com/office/officeart/2018/2/layout/IconVerticalSolidList"/>
    <dgm:cxn modelId="{519C116C-F784-46DF-AC9D-DF2BE8D75A89}" type="presParOf" srcId="{E6FDB557-ECE4-4858-B6C5-4A22DDAB05EA}" destId="{71A7379F-E3F6-4209-A158-91175EF42B00}" srcOrd="7" destOrd="0" presId="urn:microsoft.com/office/officeart/2018/2/layout/IconVerticalSolidList"/>
    <dgm:cxn modelId="{13F655E3-3B99-4B65-9650-0CEA694A0D98}" type="presParOf" srcId="{E6FDB557-ECE4-4858-B6C5-4A22DDAB05EA}" destId="{AEDD82AC-7D4A-4D5E-BA43-F0B8B0DB2B4F}" srcOrd="8" destOrd="0" presId="urn:microsoft.com/office/officeart/2018/2/layout/IconVerticalSolidList"/>
    <dgm:cxn modelId="{99C322FC-08EA-4BE8-948D-14B9EC73CFD2}" type="presParOf" srcId="{AEDD82AC-7D4A-4D5E-BA43-F0B8B0DB2B4F}" destId="{2AF998FE-97A8-4F95-9C07-9D0EA84859ED}" srcOrd="0" destOrd="0" presId="urn:microsoft.com/office/officeart/2018/2/layout/IconVerticalSolidList"/>
    <dgm:cxn modelId="{B26BA090-839A-4A86-B284-A1084B5BEF43}" type="presParOf" srcId="{AEDD82AC-7D4A-4D5E-BA43-F0B8B0DB2B4F}" destId="{2CB6F6C9-6CBB-461B-8EE1-35D90C16E99F}" srcOrd="1" destOrd="0" presId="urn:microsoft.com/office/officeart/2018/2/layout/IconVerticalSolidList"/>
    <dgm:cxn modelId="{AB2642C3-083B-4B03-9834-E78776F9F967}" type="presParOf" srcId="{AEDD82AC-7D4A-4D5E-BA43-F0B8B0DB2B4F}" destId="{369A1F87-B96B-4372-8B22-D5235EFBBD45}" srcOrd="2" destOrd="0" presId="urn:microsoft.com/office/officeart/2018/2/layout/IconVerticalSolidList"/>
    <dgm:cxn modelId="{B6CDF02E-2D80-478C-93B2-1D16F39647B1}" type="presParOf" srcId="{AEDD82AC-7D4A-4D5E-BA43-F0B8B0DB2B4F}" destId="{AD9BD349-335C-48D8-862B-88307B3696CF}"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9E8841E-3C85-41BC-B950-18644EBAF2B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E1976A8-E2DA-48C8-BE5D-91BE5B3C8251}">
      <dgm:prSet/>
      <dgm:spPr/>
      <dgm:t>
        <a:bodyPr/>
        <a:lstStyle/>
        <a:p>
          <a:r>
            <a:rPr lang="en-GB"/>
            <a:t>Include S.2(1) in relation to negligence. </a:t>
          </a:r>
          <a:endParaRPr lang="en-US"/>
        </a:p>
      </dgm:t>
    </dgm:pt>
    <dgm:pt modelId="{2730CE10-0168-4B51-AAFD-4A51739358F1}" type="parTrans" cxnId="{9F86CEA0-A6E3-47DA-80F3-679BED74386E}">
      <dgm:prSet/>
      <dgm:spPr/>
      <dgm:t>
        <a:bodyPr/>
        <a:lstStyle/>
        <a:p>
          <a:endParaRPr lang="en-US"/>
        </a:p>
      </dgm:t>
    </dgm:pt>
    <dgm:pt modelId="{3AFB5D00-3C6B-4B0B-BC7C-ABE2B5D23816}" type="sibTrans" cxnId="{9F86CEA0-A6E3-47DA-80F3-679BED74386E}">
      <dgm:prSet/>
      <dgm:spPr/>
      <dgm:t>
        <a:bodyPr/>
        <a:lstStyle/>
        <a:p>
          <a:endParaRPr lang="en-US"/>
        </a:p>
      </dgm:t>
    </dgm:pt>
    <dgm:pt modelId="{23FFE70D-D840-4250-A39C-5BAA5E8EB519}">
      <dgm:prSet/>
      <dgm:spPr/>
      <dgm:t>
        <a:bodyPr/>
        <a:lstStyle/>
        <a:p>
          <a:r>
            <a:rPr lang="en-GB"/>
            <a:t>Breach of obligation arising from S.12 of the SGA 1979 – in relation to the sale or hire purchase. </a:t>
          </a:r>
          <a:endParaRPr lang="en-US"/>
        </a:p>
      </dgm:t>
    </dgm:pt>
    <dgm:pt modelId="{EBB5EB42-33B2-4149-97CB-C01F14A97A72}" type="parTrans" cxnId="{9791E2B3-90AB-4481-9304-8569FA4598DC}">
      <dgm:prSet/>
      <dgm:spPr/>
      <dgm:t>
        <a:bodyPr/>
        <a:lstStyle/>
        <a:p>
          <a:endParaRPr lang="en-US"/>
        </a:p>
      </dgm:t>
    </dgm:pt>
    <dgm:pt modelId="{36880A33-2066-4760-B644-BE2F4D56DD68}" type="sibTrans" cxnId="{9791E2B3-90AB-4481-9304-8569FA4598DC}">
      <dgm:prSet/>
      <dgm:spPr/>
      <dgm:t>
        <a:bodyPr/>
        <a:lstStyle/>
        <a:p>
          <a:endParaRPr lang="en-US"/>
        </a:p>
      </dgm:t>
    </dgm:pt>
    <dgm:pt modelId="{33DA356B-30C0-4D63-B532-5E911231CFBC}" type="pres">
      <dgm:prSet presAssocID="{09E8841E-3C85-41BC-B950-18644EBAF2B8}" presName="hierChild1" presStyleCnt="0">
        <dgm:presLayoutVars>
          <dgm:chPref val="1"/>
          <dgm:dir/>
          <dgm:animOne val="branch"/>
          <dgm:animLvl val="lvl"/>
          <dgm:resizeHandles/>
        </dgm:presLayoutVars>
      </dgm:prSet>
      <dgm:spPr/>
    </dgm:pt>
    <dgm:pt modelId="{F9FA9762-7F2F-45EA-BF37-7DD75B4CC1A0}" type="pres">
      <dgm:prSet presAssocID="{FE1976A8-E2DA-48C8-BE5D-91BE5B3C8251}" presName="hierRoot1" presStyleCnt="0"/>
      <dgm:spPr/>
    </dgm:pt>
    <dgm:pt modelId="{38065F7E-BB4E-4C18-A497-A86B6C387DB0}" type="pres">
      <dgm:prSet presAssocID="{FE1976A8-E2DA-48C8-BE5D-91BE5B3C8251}" presName="composite" presStyleCnt="0"/>
      <dgm:spPr/>
    </dgm:pt>
    <dgm:pt modelId="{0C7B4F07-A87A-4B26-B84F-EE4E279935C4}" type="pres">
      <dgm:prSet presAssocID="{FE1976A8-E2DA-48C8-BE5D-91BE5B3C8251}" presName="background" presStyleLbl="node0" presStyleIdx="0" presStyleCnt="2"/>
      <dgm:spPr/>
    </dgm:pt>
    <dgm:pt modelId="{0A46DDDB-A5BD-4A50-8317-23752C1E3DD7}" type="pres">
      <dgm:prSet presAssocID="{FE1976A8-E2DA-48C8-BE5D-91BE5B3C8251}" presName="text" presStyleLbl="fgAcc0" presStyleIdx="0" presStyleCnt="2">
        <dgm:presLayoutVars>
          <dgm:chPref val="3"/>
        </dgm:presLayoutVars>
      </dgm:prSet>
      <dgm:spPr/>
    </dgm:pt>
    <dgm:pt modelId="{255095B3-C598-41F4-89C2-0C5CEC0FE365}" type="pres">
      <dgm:prSet presAssocID="{FE1976A8-E2DA-48C8-BE5D-91BE5B3C8251}" presName="hierChild2" presStyleCnt="0"/>
      <dgm:spPr/>
    </dgm:pt>
    <dgm:pt modelId="{6912234A-D53F-410F-ABB8-1629F7443269}" type="pres">
      <dgm:prSet presAssocID="{23FFE70D-D840-4250-A39C-5BAA5E8EB519}" presName="hierRoot1" presStyleCnt="0"/>
      <dgm:spPr/>
    </dgm:pt>
    <dgm:pt modelId="{5A0AAFEE-14E7-46E8-8F9C-EB62D356B1B6}" type="pres">
      <dgm:prSet presAssocID="{23FFE70D-D840-4250-A39C-5BAA5E8EB519}" presName="composite" presStyleCnt="0"/>
      <dgm:spPr/>
    </dgm:pt>
    <dgm:pt modelId="{61BE3294-1C0D-48A7-B5F1-B57B30C806F9}" type="pres">
      <dgm:prSet presAssocID="{23FFE70D-D840-4250-A39C-5BAA5E8EB519}" presName="background" presStyleLbl="node0" presStyleIdx="1" presStyleCnt="2"/>
      <dgm:spPr/>
    </dgm:pt>
    <dgm:pt modelId="{6A781C4A-417D-475E-B838-38AF84A48DEF}" type="pres">
      <dgm:prSet presAssocID="{23FFE70D-D840-4250-A39C-5BAA5E8EB519}" presName="text" presStyleLbl="fgAcc0" presStyleIdx="1" presStyleCnt="2">
        <dgm:presLayoutVars>
          <dgm:chPref val="3"/>
        </dgm:presLayoutVars>
      </dgm:prSet>
      <dgm:spPr/>
    </dgm:pt>
    <dgm:pt modelId="{2B8D7897-D55E-4632-923F-20541945E7C6}" type="pres">
      <dgm:prSet presAssocID="{23FFE70D-D840-4250-A39C-5BAA5E8EB519}" presName="hierChild2" presStyleCnt="0"/>
      <dgm:spPr/>
    </dgm:pt>
  </dgm:ptLst>
  <dgm:cxnLst>
    <dgm:cxn modelId="{2E5E3F08-0236-4B1B-8090-5B4473E50B13}" type="presOf" srcId="{23FFE70D-D840-4250-A39C-5BAA5E8EB519}" destId="{6A781C4A-417D-475E-B838-38AF84A48DEF}" srcOrd="0" destOrd="0" presId="urn:microsoft.com/office/officeart/2005/8/layout/hierarchy1"/>
    <dgm:cxn modelId="{45EBF617-C90F-4CB7-8673-B92714407D87}" type="presOf" srcId="{09E8841E-3C85-41BC-B950-18644EBAF2B8}" destId="{33DA356B-30C0-4D63-B532-5E911231CFBC}" srcOrd="0" destOrd="0" presId="urn:microsoft.com/office/officeart/2005/8/layout/hierarchy1"/>
    <dgm:cxn modelId="{31A64140-47D3-493B-A8D2-4935F3523CB8}" type="presOf" srcId="{FE1976A8-E2DA-48C8-BE5D-91BE5B3C8251}" destId="{0A46DDDB-A5BD-4A50-8317-23752C1E3DD7}" srcOrd="0" destOrd="0" presId="urn:microsoft.com/office/officeart/2005/8/layout/hierarchy1"/>
    <dgm:cxn modelId="{9F86CEA0-A6E3-47DA-80F3-679BED74386E}" srcId="{09E8841E-3C85-41BC-B950-18644EBAF2B8}" destId="{FE1976A8-E2DA-48C8-BE5D-91BE5B3C8251}" srcOrd="0" destOrd="0" parTransId="{2730CE10-0168-4B51-AAFD-4A51739358F1}" sibTransId="{3AFB5D00-3C6B-4B0B-BC7C-ABE2B5D23816}"/>
    <dgm:cxn modelId="{9791E2B3-90AB-4481-9304-8569FA4598DC}" srcId="{09E8841E-3C85-41BC-B950-18644EBAF2B8}" destId="{23FFE70D-D840-4250-A39C-5BAA5E8EB519}" srcOrd="1" destOrd="0" parTransId="{EBB5EB42-33B2-4149-97CB-C01F14A97A72}" sibTransId="{36880A33-2066-4760-B644-BE2F4D56DD68}"/>
    <dgm:cxn modelId="{F3E09590-91FF-443B-AC31-CBB7E129B3E0}" type="presParOf" srcId="{33DA356B-30C0-4D63-B532-5E911231CFBC}" destId="{F9FA9762-7F2F-45EA-BF37-7DD75B4CC1A0}" srcOrd="0" destOrd="0" presId="urn:microsoft.com/office/officeart/2005/8/layout/hierarchy1"/>
    <dgm:cxn modelId="{775D7EF9-C451-4ED4-BD60-93FDAC1B3697}" type="presParOf" srcId="{F9FA9762-7F2F-45EA-BF37-7DD75B4CC1A0}" destId="{38065F7E-BB4E-4C18-A497-A86B6C387DB0}" srcOrd="0" destOrd="0" presId="urn:microsoft.com/office/officeart/2005/8/layout/hierarchy1"/>
    <dgm:cxn modelId="{449BD281-18E4-4293-A5EA-65AB893187C9}" type="presParOf" srcId="{38065F7E-BB4E-4C18-A497-A86B6C387DB0}" destId="{0C7B4F07-A87A-4B26-B84F-EE4E279935C4}" srcOrd="0" destOrd="0" presId="urn:microsoft.com/office/officeart/2005/8/layout/hierarchy1"/>
    <dgm:cxn modelId="{1F77847B-3438-47C4-873A-8FA6DDD8F262}" type="presParOf" srcId="{38065F7E-BB4E-4C18-A497-A86B6C387DB0}" destId="{0A46DDDB-A5BD-4A50-8317-23752C1E3DD7}" srcOrd="1" destOrd="0" presId="urn:microsoft.com/office/officeart/2005/8/layout/hierarchy1"/>
    <dgm:cxn modelId="{8219BDE9-4733-4E8D-9BA4-D21DE27B28D4}" type="presParOf" srcId="{F9FA9762-7F2F-45EA-BF37-7DD75B4CC1A0}" destId="{255095B3-C598-41F4-89C2-0C5CEC0FE365}" srcOrd="1" destOrd="0" presId="urn:microsoft.com/office/officeart/2005/8/layout/hierarchy1"/>
    <dgm:cxn modelId="{0A051954-967D-4A1E-A5EE-A3C47ADAB7CA}" type="presParOf" srcId="{33DA356B-30C0-4D63-B532-5E911231CFBC}" destId="{6912234A-D53F-410F-ABB8-1629F7443269}" srcOrd="1" destOrd="0" presId="urn:microsoft.com/office/officeart/2005/8/layout/hierarchy1"/>
    <dgm:cxn modelId="{8B3E5447-8739-4CAA-813A-6E8CA1D6910D}" type="presParOf" srcId="{6912234A-D53F-410F-ABB8-1629F7443269}" destId="{5A0AAFEE-14E7-46E8-8F9C-EB62D356B1B6}" srcOrd="0" destOrd="0" presId="urn:microsoft.com/office/officeart/2005/8/layout/hierarchy1"/>
    <dgm:cxn modelId="{5AFF330C-D29E-4BA5-8E55-F1D66EE28C41}" type="presParOf" srcId="{5A0AAFEE-14E7-46E8-8F9C-EB62D356B1B6}" destId="{61BE3294-1C0D-48A7-B5F1-B57B30C806F9}" srcOrd="0" destOrd="0" presId="urn:microsoft.com/office/officeart/2005/8/layout/hierarchy1"/>
    <dgm:cxn modelId="{687C5339-5FD4-4C4F-8F4A-FBEF7957938A}" type="presParOf" srcId="{5A0AAFEE-14E7-46E8-8F9C-EB62D356B1B6}" destId="{6A781C4A-417D-475E-B838-38AF84A48DEF}" srcOrd="1" destOrd="0" presId="urn:microsoft.com/office/officeart/2005/8/layout/hierarchy1"/>
    <dgm:cxn modelId="{9014B532-5C64-4A6E-88B0-FE173F2634A1}" type="presParOf" srcId="{6912234A-D53F-410F-ABB8-1629F7443269}" destId="{2B8D7897-D55E-4632-923F-20541945E7C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F15D0D6-06F5-467A-A68E-E4DCEBAB77F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8D1D60D-54A4-4D26-B0A2-5D3C5CEC5982}">
      <dgm:prSet/>
      <dgm:spPr/>
      <dgm:t>
        <a:bodyPr/>
        <a:lstStyle/>
        <a:p>
          <a:r>
            <a:rPr lang="en-GB"/>
            <a:t>S.11 (1); </a:t>
          </a:r>
          <a:endParaRPr lang="en-US"/>
        </a:p>
      </dgm:t>
    </dgm:pt>
    <dgm:pt modelId="{F37F3F64-AACA-4C67-A614-C1F7106F31F3}" type="parTrans" cxnId="{26294747-BA7C-4489-96ED-227B1466CC93}">
      <dgm:prSet/>
      <dgm:spPr/>
      <dgm:t>
        <a:bodyPr/>
        <a:lstStyle/>
        <a:p>
          <a:endParaRPr lang="en-US"/>
        </a:p>
      </dgm:t>
    </dgm:pt>
    <dgm:pt modelId="{4ECF3369-BB4F-4271-8BC0-98F862495FEB}" type="sibTrans" cxnId="{26294747-BA7C-4489-96ED-227B1466CC93}">
      <dgm:prSet/>
      <dgm:spPr/>
      <dgm:t>
        <a:bodyPr/>
        <a:lstStyle/>
        <a:p>
          <a:endParaRPr lang="en-US"/>
        </a:p>
      </dgm:t>
    </dgm:pt>
    <dgm:pt modelId="{C3A3D595-E80B-495C-9098-EE1606D23FF6}">
      <dgm:prSet/>
      <dgm:spPr/>
      <dgm:t>
        <a:bodyPr/>
        <a:lstStyle/>
        <a:p>
          <a:r>
            <a:rPr lang="en-GB" b="0" i="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a:p>
      </dgm:t>
    </dgm:pt>
    <dgm:pt modelId="{8950C823-1AF6-409E-943D-D53F82B69B34}" type="parTrans" cxnId="{BD0654AA-1A1A-4BD4-A7D3-11680E654E7B}">
      <dgm:prSet/>
      <dgm:spPr/>
      <dgm:t>
        <a:bodyPr/>
        <a:lstStyle/>
        <a:p>
          <a:endParaRPr lang="en-US"/>
        </a:p>
      </dgm:t>
    </dgm:pt>
    <dgm:pt modelId="{36450FBB-D885-4C64-9A40-3DF94B46B63C}" type="sibTrans" cxnId="{BD0654AA-1A1A-4BD4-A7D3-11680E654E7B}">
      <dgm:prSet/>
      <dgm:spPr/>
      <dgm:t>
        <a:bodyPr/>
        <a:lstStyle/>
        <a:p>
          <a:endParaRPr lang="en-US"/>
        </a:p>
      </dgm:t>
    </dgm:pt>
    <dgm:pt modelId="{18DE9B14-EAF7-4739-95F6-BDE845188C4D}" type="pres">
      <dgm:prSet presAssocID="{2F15D0D6-06F5-467A-A68E-E4DCEBAB77F0}" presName="Name0" presStyleCnt="0">
        <dgm:presLayoutVars>
          <dgm:dir/>
          <dgm:animLvl val="lvl"/>
          <dgm:resizeHandles val="exact"/>
        </dgm:presLayoutVars>
      </dgm:prSet>
      <dgm:spPr/>
    </dgm:pt>
    <dgm:pt modelId="{D313103E-1211-4CCC-9176-3A9AB72B3B39}" type="pres">
      <dgm:prSet presAssocID="{C3A3D595-E80B-495C-9098-EE1606D23FF6}" presName="boxAndChildren" presStyleCnt="0"/>
      <dgm:spPr/>
    </dgm:pt>
    <dgm:pt modelId="{44A11D9E-9530-457F-8150-36243214E195}" type="pres">
      <dgm:prSet presAssocID="{C3A3D595-E80B-495C-9098-EE1606D23FF6}" presName="parentTextBox" presStyleLbl="node1" presStyleIdx="0" presStyleCnt="2"/>
      <dgm:spPr/>
    </dgm:pt>
    <dgm:pt modelId="{A67A515E-0C12-41AA-A518-846BFEAC3AA5}" type="pres">
      <dgm:prSet presAssocID="{4ECF3369-BB4F-4271-8BC0-98F862495FEB}" presName="sp" presStyleCnt="0"/>
      <dgm:spPr/>
    </dgm:pt>
    <dgm:pt modelId="{01C87DD4-4B5C-4753-9CDA-9DBCE0AD9280}" type="pres">
      <dgm:prSet presAssocID="{28D1D60D-54A4-4D26-B0A2-5D3C5CEC5982}" presName="arrowAndChildren" presStyleCnt="0"/>
      <dgm:spPr/>
    </dgm:pt>
    <dgm:pt modelId="{34293D99-C4CF-4E18-892F-36791D0F0987}" type="pres">
      <dgm:prSet presAssocID="{28D1D60D-54A4-4D26-B0A2-5D3C5CEC5982}" presName="parentTextArrow" presStyleLbl="node1" presStyleIdx="1" presStyleCnt="2"/>
      <dgm:spPr/>
    </dgm:pt>
  </dgm:ptLst>
  <dgm:cxnLst>
    <dgm:cxn modelId="{06F01613-ED6E-49D6-8F4E-975286E5D4EB}" type="presOf" srcId="{C3A3D595-E80B-495C-9098-EE1606D23FF6}" destId="{44A11D9E-9530-457F-8150-36243214E195}" srcOrd="0" destOrd="0" presId="urn:microsoft.com/office/officeart/2005/8/layout/process4"/>
    <dgm:cxn modelId="{26294747-BA7C-4489-96ED-227B1466CC93}" srcId="{2F15D0D6-06F5-467A-A68E-E4DCEBAB77F0}" destId="{28D1D60D-54A4-4D26-B0A2-5D3C5CEC5982}" srcOrd="0" destOrd="0" parTransId="{F37F3F64-AACA-4C67-A614-C1F7106F31F3}" sibTransId="{4ECF3369-BB4F-4271-8BC0-98F862495FEB}"/>
    <dgm:cxn modelId="{983EBD68-5651-4033-A85D-E33D93B646C1}" type="presOf" srcId="{2F15D0D6-06F5-467A-A68E-E4DCEBAB77F0}" destId="{18DE9B14-EAF7-4739-95F6-BDE845188C4D}" srcOrd="0" destOrd="0" presId="urn:microsoft.com/office/officeart/2005/8/layout/process4"/>
    <dgm:cxn modelId="{6573974E-9481-499D-BB51-BDFBD4A5112F}" type="presOf" srcId="{28D1D60D-54A4-4D26-B0A2-5D3C5CEC5982}" destId="{34293D99-C4CF-4E18-892F-36791D0F0987}" srcOrd="0" destOrd="0" presId="urn:microsoft.com/office/officeart/2005/8/layout/process4"/>
    <dgm:cxn modelId="{BD0654AA-1A1A-4BD4-A7D3-11680E654E7B}" srcId="{2F15D0D6-06F5-467A-A68E-E4DCEBAB77F0}" destId="{C3A3D595-E80B-495C-9098-EE1606D23FF6}" srcOrd="1" destOrd="0" parTransId="{8950C823-1AF6-409E-943D-D53F82B69B34}" sibTransId="{36450FBB-D885-4C64-9A40-3DF94B46B63C}"/>
    <dgm:cxn modelId="{6CA029D9-3B2B-485A-9FB9-FDF7EDB33E66}" type="presParOf" srcId="{18DE9B14-EAF7-4739-95F6-BDE845188C4D}" destId="{D313103E-1211-4CCC-9176-3A9AB72B3B39}" srcOrd="0" destOrd="0" presId="urn:microsoft.com/office/officeart/2005/8/layout/process4"/>
    <dgm:cxn modelId="{1DDC89CB-0C6E-42B7-AF41-8AF395C5DFC9}" type="presParOf" srcId="{D313103E-1211-4CCC-9176-3A9AB72B3B39}" destId="{44A11D9E-9530-457F-8150-36243214E195}" srcOrd="0" destOrd="0" presId="urn:microsoft.com/office/officeart/2005/8/layout/process4"/>
    <dgm:cxn modelId="{C29381C2-9D8E-4091-8832-35DC2E7E8467}" type="presParOf" srcId="{18DE9B14-EAF7-4739-95F6-BDE845188C4D}" destId="{A67A515E-0C12-41AA-A518-846BFEAC3AA5}" srcOrd="1" destOrd="0" presId="urn:microsoft.com/office/officeart/2005/8/layout/process4"/>
    <dgm:cxn modelId="{CEBA17C2-1483-4284-A732-EA5888C15CDD}" type="presParOf" srcId="{18DE9B14-EAF7-4739-95F6-BDE845188C4D}" destId="{01C87DD4-4B5C-4753-9CDA-9DBCE0AD9280}" srcOrd="2" destOrd="0" presId="urn:microsoft.com/office/officeart/2005/8/layout/process4"/>
    <dgm:cxn modelId="{35A6603C-3CC7-4C5D-916D-BDD1C07B7C91}" type="presParOf" srcId="{01C87DD4-4B5C-4753-9CDA-9DBCE0AD9280}" destId="{34293D99-C4CF-4E18-892F-36791D0F098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CC375E0-10D8-432A-980A-31B47096998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F0BBD3EC-D08C-4EBE-990E-891C3BB49AA8}">
      <dgm:prSet/>
      <dgm:spPr/>
      <dgm:t>
        <a:bodyPr/>
        <a:lstStyle/>
        <a:p>
          <a:r>
            <a:rPr lang="en-GB"/>
            <a:t>S.11 (2); </a:t>
          </a:r>
          <a:endParaRPr lang="en-US"/>
        </a:p>
      </dgm:t>
    </dgm:pt>
    <dgm:pt modelId="{E22B8C83-F30B-4228-8387-7B496FBC06F3}" type="parTrans" cxnId="{835DFE4C-5400-4B9C-8299-FBC76174A2FD}">
      <dgm:prSet/>
      <dgm:spPr/>
      <dgm:t>
        <a:bodyPr/>
        <a:lstStyle/>
        <a:p>
          <a:endParaRPr lang="en-US"/>
        </a:p>
      </dgm:t>
    </dgm:pt>
    <dgm:pt modelId="{2EE001B2-06E7-417F-930A-8405931DC5B5}" type="sibTrans" cxnId="{835DFE4C-5400-4B9C-8299-FBC76174A2FD}">
      <dgm:prSet/>
      <dgm:spPr/>
      <dgm:t>
        <a:bodyPr/>
        <a:lstStyle/>
        <a:p>
          <a:endParaRPr lang="en-US"/>
        </a:p>
      </dgm:t>
    </dgm:pt>
    <dgm:pt modelId="{E8A175C8-7233-416E-A0F1-DC13E6BA96E3}">
      <dgm:prSet/>
      <dgm:spPr/>
      <dgm:t>
        <a:bodyPr/>
        <a:lstStyle/>
        <a:p>
          <a:r>
            <a:rPr lang="en-GB" b="0" i="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a:p>
      </dgm:t>
    </dgm:pt>
    <dgm:pt modelId="{F1912BFB-2BC9-49D7-BE20-955102FED031}" type="parTrans" cxnId="{581EBA2A-0308-4917-BF2A-FF1EEC41E849}">
      <dgm:prSet/>
      <dgm:spPr/>
      <dgm:t>
        <a:bodyPr/>
        <a:lstStyle/>
        <a:p>
          <a:endParaRPr lang="en-US"/>
        </a:p>
      </dgm:t>
    </dgm:pt>
    <dgm:pt modelId="{B7AB79B0-0A48-4C46-804B-0AD5CB76CA3A}" type="sibTrans" cxnId="{581EBA2A-0308-4917-BF2A-FF1EEC41E849}">
      <dgm:prSet/>
      <dgm:spPr/>
      <dgm:t>
        <a:bodyPr/>
        <a:lstStyle/>
        <a:p>
          <a:endParaRPr lang="en-US"/>
        </a:p>
      </dgm:t>
    </dgm:pt>
    <dgm:pt modelId="{0501F7FE-2610-426C-B6D5-C2717895D315}" type="pres">
      <dgm:prSet presAssocID="{4CC375E0-10D8-432A-980A-31B47096998E}" presName="Name0" presStyleCnt="0">
        <dgm:presLayoutVars>
          <dgm:dir/>
          <dgm:animLvl val="lvl"/>
          <dgm:resizeHandles val="exact"/>
        </dgm:presLayoutVars>
      </dgm:prSet>
      <dgm:spPr/>
    </dgm:pt>
    <dgm:pt modelId="{C0E40EA0-F027-400E-8B8F-AF67B90BE7AB}" type="pres">
      <dgm:prSet presAssocID="{E8A175C8-7233-416E-A0F1-DC13E6BA96E3}" presName="boxAndChildren" presStyleCnt="0"/>
      <dgm:spPr/>
    </dgm:pt>
    <dgm:pt modelId="{416BB0A9-DBA6-44A3-9090-E3AE2EB82481}" type="pres">
      <dgm:prSet presAssocID="{E8A175C8-7233-416E-A0F1-DC13E6BA96E3}" presName="parentTextBox" presStyleLbl="node1" presStyleIdx="0" presStyleCnt="2"/>
      <dgm:spPr/>
    </dgm:pt>
    <dgm:pt modelId="{012C7FB1-401F-4CEF-8625-1BB0D698C191}" type="pres">
      <dgm:prSet presAssocID="{2EE001B2-06E7-417F-930A-8405931DC5B5}" presName="sp" presStyleCnt="0"/>
      <dgm:spPr/>
    </dgm:pt>
    <dgm:pt modelId="{0FFAB0B5-CD50-4003-A44E-B89A250C775A}" type="pres">
      <dgm:prSet presAssocID="{F0BBD3EC-D08C-4EBE-990E-891C3BB49AA8}" presName="arrowAndChildren" presStyleCnt="0"/>
      <dgm:spPr/>
    </dgm:pt>
    <dgm:pt modelId="{2039D6EF-20C1-447F-BCE3-506B57C36CF7}" type="pres">
      <dgm:prSet presAssocID="{F0BBD3EC-D08C-4EBE-990E-891C3BB49AA8}" presName="parentTextArrow" presStyleLbl="node1" presStyleIdx="1" presStyleCnt="2"/>
      <dgm:spPr/>
    </dgm:pt>
  </dgm:ptLst>
  <dgm:cxnLst>
    <dgm:cxn modelId="{581EBA2A-0308-4917-BF2A-FF1EEC41E849}" srcId="{4CC375E0-10D8-432A-980A-31B47096998E}" destId="{E8A175C8-7233-416E-A0F1-DC13E6BA96E3}" srcOrd="1" destOrd="0" parTransId="{F1912BFB-2BC9-49D7-BE20-955102FED031}" sibTransId="{B7AB79B0-0A48-4C46-804B-0AD5CB76CA3A}"/>
    <dgm:cxn modelId="{DB590269-B7E6-4E9F-B0D4-60AC216E48DA}" type="presOf" srcId="{4CC375E0-10D8-432A-980A-31B47096998E}" destId="{0501F7FE-2610-426C-B6D5-C2717895D315}" srcOrd="0" destOrd="0" presId="urn:microsoft.com/office/officeart/2005/8/layout/process4"/>
    <dgm:cxn modelId="{835DFE4C-5400-4B9C-8299-FBC76174A2FD}" srcId="{4CC375E0-10D8-432A-980A-31B47096998E}" destId="{F0BBD3EC-D08C-4EBE-990E-891C3BB49AA8}" srcOrd="0" destOrd="0" parTransId="{E22B8C83-F30B-4228-8387-7B496FBC06F3}" sibTransId="{2EE001B2-06E7-417F-930A-8405931DC5B5}"/>
    <dgm:cxn modelId="{0DDE6F7F-5EC9-4109-9E78-8E1A90632EAB}" type="presOf" srcId="{F0BBD3EC-D08C-4EBE-990E-891C3BB49AA8}" destId="{2039D6EF-20C1-447F-BCE3-506B57C36CF7}" srcOrd="0" destOrd="0" presId="urn:microsoft.com/office/officeart/2005/8/layout/process4"/>
    <dgm:cxn modelId="{FE907893-8C25-433D-95D3-080401F6EF66}" type="presOf" srcId="{E8A175C8-7233-416E-A0F1-DC13E6BA96E3}" destId="{416BB0A9-DBA6-44A3-9090-E3AE2EB82481}" srcOrd="0" destOrd="0" presId="urn:microsoft.com/office/officeart/2005/8/layout/process4"/>
    <dgm:cxn modelId="{FB258175-7A27-491B-AFE1-6C3207333C42}" type="presParOf" srcId="{0501F7FE-2610-426C-B6D5-C2717895D315}" destId="{C0E40EA0-F027-400E-8B8F-AF67B90BE7AB}" srcOrd="0" destOrd="0" presId="urn:microsoft.com/office/officeart/2005/8/layout/process4"/>
    <dgm:cxn modelId="{5AEDB2C9-FB86-483A-9CB6-73D57DA7BFC7}" type="presParOf" srcId="{C0E40EA0-F027-400E-8B8F-AF67B90BE7AB}" destId="{416BB0A9-DBA6-44A3-9090-E3AE2EB82481}" srcOrd="0" destOrd="0" presId="urn:microsoft.com/office/officeart/2005/8/layout/process4"/>
    <dgm:cxn modelId="{521FC259-B780-4D73-9184-D354FA93B9F6}" type="presParOf" srcId="{0501F7FE-2610-426C-B6D5-C2717895D315}" destId="{012C7FB1-401F-4CEF-8625-1BB0D698C191}" srcOrd="1" destOrd="0" presId="urn:microsoft.com/office/officeart/2005/8/layout/process4"/>
    <dgm:cxn modelId="{02086F9B-E91D-493D-AD0C-247E13C641BA}" type="presParOf" srcId="{0501F7FE-2610-426C-B6D5-C2717895D315}" destId="{0FFAB0B5-CD50-4003-A44E-B89A250C775A}" srcOrd="2" destOrd="0" presId="urn:microsoft.com/office/officeart/2005/8/layout/process4"/>
    <dgm:cxn modelId="{6E596EF6-D478-4AEF-8230-21B75DC2DFA9}" type="presParOf" srcId="{0FFAB0B5-CD50-4003-A44E-B89A250C775A}" destId="{2039D6EF-20C1-447F-BCE3-506B57C36CF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B03C5A6-C591-4C97-B9A5-F3A54377A5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16DEBB8-68F6-4D40-8494-FAA2309821E4}">
      <dgm:prSet/>
      <dgm:spPr/>
      <dgm:t>
        <a:bodyPr/>
        <a:lstStyle/>
        <a:p>
          <a:r>
            <a:rPr lang="en-GB"/>
            <a:t>Schedule 2 – </a:t>
          </a:r>
          <a:endParaRPr lang="en-US"/>
        </a:p>
      </dgm:t>
    </dgm:pt>
    <dgm:pt modelId="{16260B29-419A-4C7E-AF05-D05B3F4FE98D}" type="parTrans" cxnId="{3A7C9F43-D2C3-42AF-9FE2-437E36A3F861}">
      <dgm:prSet/>
      <dgm:spPr/>
      <dgm:t>
        <a:bodyPr/>
        <a:lstStyle/>
        <a:p>
          <a:endParaRPr lang="en-US"/>
        </a:p>
      </dgm:t>
    </dgm:pt>
    <dgm:pt modelId="{785EF4A5-0C79-447B-A521-DE7F33BB8C41}" type="sibTrans" cxnId="{3A7C9F43-D2C3-42AF-9FE2-437E36A3F861}">
      <dgm:prSet/>
      <dgm:spPr/>
      <dgm:t>
        <a:bodyPr/>
        <a:lstStyle/>
        <a:p>
          <a:endParaRPr lang="en-US"/>
        </a:p>
      </dgm:t>
    </dgm:pt>
    <dgm:pt modelId="{49A0CFB8-7417-40B1-96E6-3127EDCB730C}">
      <dgm:prSet/>
      <dgm:spPr/>
      <dgm:t>
        <a:bodyPr/>
        <a:lstStyle/>
        <a:p>
          <a:r>
            <a:rPr lang="en-GB" b="0" i="0"/>
            <a:t>The matters to which regard is to be had in particular for the purposes of sections </a:t>
          </a:r>
          <a:r>
            <a:rPr lang="en-GB" b="1" i="0"/>
            <a:t>[</a:t>
          </a:r>
          <a:r>
            <a:rPr lang="en-GB" b="1" i="0">
              <a:hlinkClick xmlns:r="http://schemas.openxmlformats.org/officeDocument/2006/relationships" r:id="rId1"/>
            </a:rPr>
            <a:t>F1</a:t>
          </a:r>
          <a:r>
            <a:rPr lang="en-GB" b="0" i="0"/>
            <a:t>6(1A), 7(1A) and (4),</a:t>
          </a:r>
          <a:r>
            <a:rPr lang="en-GB" b="1" i="0"/>
            <a:t>]</a:t>
          </a:r>
          <a:r>
            <a:rPr lang="en-GB" b="0" i="0"/>
            <a:t> 20 and 21 are any of the following which appear to be relevant—</a:t>
          </a:r>
          <a:endParaRPr lang="en-US"/>
        </a:p>
      </dgm:t>
    </dgm:pt>
    <dgm:pt modelId="{BC0B43EB-5D25-4D46-A137-5B159B627EDB}" type="parTrans" cxnId="{1B70BCD8-FBA2-4A3F-8071-B4CF2B86B36A}">
      <dgm:prSet/>
      <dgm:spPr/>
      <dgm:t>
        <a:bodyPr/>
        <a:lstStyle/>
        <a:p>
          <a:endParaRPr lang="en-US"/>
        </a:p>
      </dgm:t>
    </dgm:pt>
    <dgm:pt modelId="{952871CE-B8A6-4C1F-8B0D-165721590F40}" type="sibTrans" cxnId="{1B70BCD8-FBA2-4A3F-8071-B4CF2B86B36A}">
      <dgm:prSet/>
      <dgm:spPr/>
      <dgm:t>
        <a:bodyPr/>
        <a:lstStyle/>
        <a:p>
          <a:endParaRPr lang="en-US"/>
        </a:p>
      </dgm:t>
    </dgm:pt>
    <dgm:pt modelId="{D6850275-BDA0-4435-A53C-4CEDA59CACF3}">
      <dgm:prSet/>
      <dgm:spPr/>
      <dgm:t>
        <a:bodyPr/>
        <a:lstStyle/>
        <a:p>
          <a:r>
            <a:rPr lang="en-GB" b="0" i="0"/>
            <a:t>(a)the strength of the bargaining positions of the parties relative to each other, taking into account (among other things) alternative means by which the customer’s requirements could have been met;</a:t>
          </a:r>
          <a:endParaRPr lang="en-US"/>
        </a:p>
      </dgm:t>
    </dgm:pt>
    <dgm:pt modelId="{A076884E-91A7-4202-BCDF-9BBA7AB51BD6}" type="parTrans" cxnId="{E40BB135-8992-4A4C-81AF-6465EC992D37}">
      <dgm:prSet/>
      <dgm:spPr/>
      <dgm:t>
        <a:bodyPr/>
        <a:lstStyle/>
        <a:p>
          <a:endParaRPr lang="en-US"/>
        </a:p>
      </dgm:t>
    </dgm:pt>
    <dgm:pt modelId="{8706F470-AB46-40B1-A237-6BD7EB9508F7}" type="sibTrans" cxnId="{E40BB135-8992-4A4C-81AF-6465EC992D37}">
      <dgm:prSet/>
      <dgm:spPr/>
      <dgm:t>
        <a:bodyPr/>
        <a:lstStyle/>
        <a:p>
          <a:endParaRPr lang="en-US"/>
        </a:p>
      </dgm:t>
    </dgm:pt>
    <dgm:pt modelId="{96287E82-209F-4877-A4C9-561F42947BDB}">
      <dgm:prSet/>
      <dgm:spPr/>
      <dgm:t>
        <a:bodyPr/>
        <a:lstStyle/>
        <a:p>
          <a:r>
            <a:rPr lang="en-GB" b="0" i="0"/>
            <a:t>(b)whether the customer received an inducement to agree to the term, or in accepting it had an opportunity of entering into a similar contract with other persons, but without having a similar term;</a:t>
          </a:r>
          <a:endParaRPr lang="en-US"/>
        </a:p>
      </dgm:t>
    </dgm:pt>
    <dgm:pt modelId="{E6FCB5ED-02CD-4353-80BB-9E9D617A56DB}" type="parTrans" cxnId="{235F8887-C9D9-434D-A345-9C9B4F8A5FFC}">
      <dgm:prSet/>
      <dgm:spPr/>
      <dgm:t>
        <a:bodyPr/>
        <a:lstStyle/>
        <a:p>
          <a:endParaRPr lang="en-US"/>
        </a:p>
      </dgm:t>
    </dgm:pt>
    <dgm:pt modelId="{17E4253C-3E62-45C9-BCD5-BD4CCB9801A6}" type="sibTrans" cxnId="{235F8887-C9D9-434D-A345-9C9B4F8A5FFC}">
      <dgm:prSet/>
      <dgm:spPr/>
      <dgm:t>
        <a:bodyPr/>
        <a:lstStyle/>
        <a:p>
          <a:endParaRPr lang="en-US"/>
        </a:p>
      </dgm:t>
    </dgm:pt>
    <dgm:pt modelId="{259FC92F-625C-4E16-A8D8-FA37CCDFD7D2}">
      <dgm:prSet/>
      <dgm:spPr/>
      <dgm:t>
        <a:bodyPr/>
        <a:lstStyle/>
        <a:p>
          <a:r>
            <a:rPr lang="en-GB" b="0" i="0"/>
            <a:t>(c)whether the customer knew or ought reasonably to have known of the existence and the extent of the term (having regard, among other things, to any custom of the trade and any previous course of dealing between the parties);</a:t>
          </a:r>
          <a:endParaRPr lang="en-US"/>
        </a:p>
      </dgm:t>
    </dgm:pt>
    <dgm:pt modelId="{0BA25658-B2C6-443F-876E-B45A3F55AA7F}" type="parTrans" cxnId="{01084F89-AC1F-4646-AC29-328AE91CB66C}">
      <dgm:prSet/>
      <dgm:spPr/>
      <dgm:t>
        <a:bodyPr/>
        <a:lstStyle/>
        <a:p>
          <a:endParaRPr lang="en-US"/>
        </a:p>
      </dgm:t>
    </dgm:pt>
    <dgm:pt modelId="{B1AD4C2F-B37A-4170-8B38-D6EA4FB4938F}" type="sibTrans" cxnId="{01084F89-AC1F-4646-AC29-328AE91CB66C}">
      <dgm:prSet/>
      <dgm:spPr/>
      <dgm:t>
        <a:bodyPr/>
        <a:lstStyle/>
        <a:p>
          <a:endParaRPr lang="en-US"/>
        </a:p>
      </dgm:t>
    </dgm:pt>
    <dgm:pt modelId="{F0055E22-4804-47F9-A461-C7722F470F50}">
      <dgm:prSet/>
      <dgm:spPr/>
      <dgm:t>
        <a:bodyPr/>
        <a:lstStyle/>
        <a:p>
          <a:r>
            <a:rPr lang="en-GB" b="0" i="0"/>
            <a:t>(d)where the term excludes or restricts any relevant liability if some condition was not complied with, whether it was reasonable at the time of the contract to expect that compliance with that condition would be practicable;</a:t>
          </a:r>
          <a:endParaRPr lang="en-US"/>
        </a:p>
      </dgm:t>
    </dgm:pt>
    <dgm:pt modelId="{98FAFC16-06C6-4B11-BE98-8C6FF5E2437D}" type="parTrans" cxnId="{08ABCF0A-8DCC-4B84-B4BE-5ED8064F53B2}">
      <dgm:prSet/>
      <dgm:spPr/>
      <dgm:t>
        <a:bodyPr/>
        <a:lstStyle/>
        <a:p>
          <a:endParaRPr lang="en-US"/>
        </a:p>
      </dgm:t>
    </dgm:pt>
    <dgm:pt modelId="{C108B840-0741-4B22-8DB6-056A9BDCB04C}" type="sibTrans" cxnId="{08ABCF0A-8DCC-4B84-B4BE-5ED8064F53B2}">
      <dgm:prSet/>
      <dgm:spPr/>
      <dgm:t>
        <a:bodyPr/>
        <a:lstStyle/>
        <a:p>
          <a:endParaRPr lang="en-US"/>
        </a:p>
      </dgm:t>
    </dgm:pt>
    <dgm:pt modelId="{7EA7385E-B16D-48C6-A968-83D2BBC03220}">
      <dgm:prSet/>
      <dgm:spPr/>
      <dgm:t>
        <a:bodyPr/>
        <a:lstStyle/>
        <a:p>
          <a:r>
            <a:rPr lang="en-GB" b="0" i="0"/>
            <a:t>(e)whether the goods were manufactured, processed or adapted to the special order of the customer.</a:t>
          </a:r>
          <a:endParaRPr lang="en-US"/>
        </a:p>
      </dgm:t>
    </dgm:pt>
    <dgm:pt modelId="{9DA38D78-E4BA-403F-8165-0759E4F09967}" type="parTrans" cxnId="{57532A52-0A96-4F5B-97E6-8A596CA4D6C4}">
      <dgm:prSet/>
      <dgm:spPr/>
      <dgm:t>
        <a:bodyPr/>
        <a:lstStyle/>
        <a:p>
          <a:endParaRPr lang="en-US"/>
        </a:p>
      </dgm:t>
    </dgm:pt>
    <dgm:pt modelId="{03D3E6F1-A8A6-4A88-B32F-53D5A3CBF478}" type="sibTrans" cxnId="{57532A52-0A96-4F5B-97E6-8A596CA4D6C4}">
      <dgm:prSet/>
      <dgm:spPr/>
      <dgm:t>
        <a:bodyPr/>
        <a:lstStyle/>
        <a:p>
          <a:endParaRPr lang="en-US"/>
        </a:p>
      </dgm:t>
    </dgm:pt>
    <dgm:pt modelId="{457AA0D5-40A8-45DA-A586-7B20231D3F51}" type="pres">
      <dgm:prSet presAssocID="{BB03C5A6-C591-4C97-B9A5-F3A54377A54D}" presName="linear" presStyleCnt="0">
        <dgm:presLayoutVars>
          <dgm:animLvl val="lvl"/>
          <dgm:resizeHandles val="exact"/>
        </dgm:presLayoutVars>
      </dgm:prSet>
      <dgm:spPr/>
    </dgm:pt>
    <dgm:pt modelId="{E8129615-9A86-4C1A-9EA3-976CF62D479A}" type="pres">
      <dgm:prSet presAssocID="{116DEBB8-68F6-4D40-8494-FAA2309821E4}" presName="parentText" presStyleLbl="node1" presStyleIdx="0" presStyleCnt="7">
        <dgm:presLayoutVars>
          <dgm:chMax val="0"/>
          <dgm:bulletEnabled val="1"/>
        </dgm:presLayoutVars>
      </dgm:prSet>
      <dgm:spPr/>
    </dgm:pt>
    <dgm:pt modelId="{CC842876-C828-4D9F-AC1E-5FD4D3C33B0A}" type="pres">
      <dgm:prSet presAssocID="{785EF4A5-0C79-447B-A521-DE7F33BB8C41}" presName="spacer" presStyleCnt="0"/>
      <dgm:spPr/>
    </dgm:pt>
    <dgm:pt modelId="{D8026DA8-577C-4A54-B36C-F68AA18E9451}" type="pres">
      <dgm:prSet presAssocID="{49A0CFB8-7417-40B1-96E6-3127EDCB730C}" presName="parentText" presStyleLbl="node1" presStyleIdx="1" presStyleCnt="7">
        <dgm:presLayoutVars>
          <dgm:chMax val="0"/>
          <dgm:bulletEnabled val="1"/>
        </dgm:presLayoutVars>
      </dgm:prSet>
      <dgm:spPr/>
    </dgm:pt>
    <dgm:pt modelId="{77FCEEC2-B108-43D8-854B-09115042B195}" type="pres">
      <dgm:prSet presAssocID="{952871CE-B8A6-4C1F-8B0D-165721590F40}" presName="spacer" presStyleCnt="0"/>
      <dgm:spPr/>
    </dgm:pt>
    <dgm:pt modelId="{858EB542-3B00-419E-AB86-5F18E28B4A91}" type="pres">
      <dgm:prSet presAssocID="{D6850275-BDA0-4435-A53C-4CEDA59CACF3}" presName="parentText" presStyleLbl="node1" presStyleIdx="2" presStyleCnt="7">
        <dgm:presLayoutVars>
          <dgm:chMax val="0"/>
          <dgm:bulletEnabled val="1"/>
        </dgm:presLayoutVars>
      </dgm:prSet>
      <dgm:spPr/>
    </dgm:pt>
    <dgm:pt modelId="{BA5B5331-DC51-4E9F-9FE5-75460E306F93}" type="pres">
      <dgm:prSet presAssocID="{8706F470-AB46-40B1-A237-6BD7EB9508F7}" presName="spacer" presStyleCnt="0"/>
      <dgm:spPr/>
    </dgm:pt>
    <dgm:pt modelId="{77C40711-BB15-49AE-8335-7A766FDE2939}" type="pres">
      <dgm:prSet presAssocID="{96287E82-209F-4877-A4C9-561F42947BDB}" presName="parentText" presStyleLbl="node1" presStyleIdx="3" presStyleCnt="7">
        <dgm:presLayoutVars>
          <dgm:chMax val="0"/>
          <dgm:bulletEnabled val="1"/>
        </dgm:presLayoutVars>
      </dgm:prSet>
      <dgm:spPr/>
    </dgm:pt>
    <dgm:pt modelId="{9EE665B6-10C8-470C-9C94-5FA7483CF1D3}" type="pres">
      <dgm:prSet presAssocID="{17E4253C-3E62-45C9-BCD5-BD4CCB9801A6}" presName="spacer" presStyleCnt="0"/>
      <dgm:spPr/>
    </dgm:pt>
    <dgm:pt modelId="{9E58E8EF-2EA6-472F-B04A-202A81D1DEC9}" type="pres">
      <dgm:prSet presAssocID="{259FC92F-625C-4E16-A8D8-FA37CCDFD7D2}" presName="parentText" presStyleLbl="node1" presStyleIdx="4" presStyleCnt="7">
        <dgm:presLayoutVars>
          <dgm:chMax val="0"/>
          <dgm:bulletEnabled val="1"/>
        </dgm:presLayoutVars>
      </dgm:prSet>
      <dgm:spPr/>
    </dgm:pt>
    <dgm:pt modelId="{3674F993-AC18-4923-9884-2921E47D7DAC}" type="pres">
      <dgm:prSet presAssocID="{B1AD4C2F-B37A-4170-8B38-D6EA4FB4938F}" presName="spacer" presStyleCnt="0"/>
      <dgm:spPr/>
    </dgm:pt>
    <dgm:pt modelId="{717AAF44-3845-4804-A6E1-1340A1C701A7}" type="pres">
      <dgm:prSet presAssocID="{F0055E22-4804-47F9-A461-C7722F470F50}" presName="parentText" presStyleLbl="node1" presStyleIdx="5" presStyleCnt="7">
        <dgm:presLayoutVars>
          <dgm:chMax val="0"/>
          <dgm:bulletEnabled val="1"/>
        </dgm:presLayoutVars>
      </dgm:prSet>
      <dgm:spPr/>
    </dgm:pt>
    <dgm:pt modelId="{174EF668-8EC7-47AC-A4DC-0CFE394E3CE2}" type="pres">
      <dgm:prSet presAssocID="{C108B840-0741-4B22-8DB6-056A9BDCB04C}" presName="spacer" presStyleCnt="0"/>
      <dgm:spPr/>
    </dgm:pt>
    <dgm:pt modelId="{2721BF60-5237-44DA-8FF7-64D07102F229}" type="pres">
      <dgm:prSet presAssocID="{7EA7385E-B16D-48C6-A968-83D2BBC03220}" presName="parentText" presStyleLbl="node1" presStyleIdx="6" presStyleCnt="7">
        <dgm:presLayoutVars>
          <dgm:chMax val="0"/>
          <dgm:bulletEnabled val="1"/>
        </dgm:presLayoutVars>
      </dgm:prSet>
      <dgm:spPr/>
    </dgm:pt>
  </dgm:ptLst>
  <dgm:cxnLst>
    <dgm:cxn modelId="{A6411501-F129-424F-B866-8A3FC699D3EC}" type="presOf" srcId="{96287E82-209F-4877-A4C9-561F42947BDB}" destId="{77C40711-BB15-49AE-8335-7A766FDE2939}" srcOrd="0" destOrd="0" presId="urn:microsoft.com/office/officeart/2005/8/layout/vList2"/>
    <dgm:cxn modelId="{08ABCF0A-8DCC-4B84-B4BE-5ED8064F53B2}" srcId="{BB03C5A6-C591-4C97-B9A5-F3A54377A54D}" destId="{F0055E22-4804-47F9-A461-C7722F470F50}" srcOrd="5" destOrd="0" parTransId="{98FAFC16-06C6-4B11-BE98-8C6FF5E2437D}" sibTransId="{C108B840-0741-4B22-8DB6-056A9BDCB04C}"/>
    <dgm:cxn modelId="{E40BB135-8992-4A4C-81AF-6465EC992D37}" srcId="{BB03C5A6-C591-4C97-B9A5-F3A54377A54D}" destId="{D6850275-BDA0-4435-A53C-4CEDA59CACF3}" srcOrd="2" destOrd="0" parTransId="{A076884E-91A7-4202-BCDF-9BBA7AB51BD6}" sibTransId="{8706F470-AB46-40B1-A237-6BD7EB9508F7}"/>
    <dgm:cxn modelId="{2C8D6F37-1154-45A2-AF38-1276B376B5EC}" type="presOf" srcId="{259FC92F-625C-4E16-A8D8-FA37CCDFD7D2}" destId="{9E58E8EF-2EA6-472F-B04A-202A81D1DEC9}" srcOrd="0" destOrd="0" presId="urn:microsoft.com/office/officeart/2005/8/layout/vList2"/>
    <dgm:cxn modelId="{3A7C9F43-D2C3-42AF-9FE2-437E36A3F861}" srcId="{BB03C5A6-C591-4C97-B9A5-F3A54377A54D}" destId="{116DEBB8-68F6-4D40-8494-FAA2309821E4}" srcOrd="0" destOrd="0" parTransId="{16260B29-419A-4C7E-AF05-D05B3F4FE98D}" sibTransId="{785EF4A5-0C79-447B-A521-DE7F33BB8C41}"/>
    <dgm:cxn modelId="{57532A52-0A96-4F5B-97E6-8A596CA4D6C4}" srcId="{BB03C5A6-C591-4C97-B9A5-F3A54377A54D}" destId="{7EA7385E-B16D-48C6-A968-83D2BBC03220}" srcOrd="6" destOrd="0" parTransId="{9DA38D78-E4BA-403F-8165-0759E4F09967}" sibTransId="{03D3E6F1-A8A6-4A88-B32F-53D5A3CBF478}"/>
    <dgm:cxn modelId="{3FEB2D7D-9B9D-4DBA-9568-34C47616FACE}" type="presOf" srcId="{49A0CFB8-7417-40B1-96E6-3127EDCB730C}" destId="{D8026DA8-577C-4A54-B36C-F68AA18E9451}" srcOrd="0" destOrd="0" presId="urn:microsoft.com/office/officeart/2005/8/layout/vList2"/>
    <dgm:cxn modelId="{E1C1E581-1992-496F-A6C6-13D29C9FDF3E}" type="presOf" srcId="{F0055E22-4804-47F9-A461-C7722F470F50}" destId="{717AAF44-3845-4804-A6E1-1340A1C701A7}" srcOrd="0" destOrd="0" presId="urn:microsoft.com/office/officeart/2005/8/layout/vList2"/>
    <dgm:cxn modelId="{235F8887-C9D9-434D-A345-9C9B4F8A5FFC}" srcId="{BB03C5A6-C591-4C97-B9A5-F3A54377A54D}" destId="{96287E82-209F-4877-A4C9-561F42947BDB}" srcOrd="3" destOrd="0" parTransId="{E6FCB5ED-02CD-4353-80BB-9E9D617A56DB}" sibTransId="{17E4253C-3E62-45C9-BCD5-BD4CCB9801A6}"/>
    <dgm:cxn modelId="{01084F89-AC1F-4646-AC29-328AE91CB66C}" srcId="{BB03C5A6-C591-4C97-B9A5-F3A54377A54D}" destId="{259FC92F-625C-4E16-A8D8-FA37CCDFD7D2}" srcOrd="4" destOrd="0" parTransId="{0BA25658-B2C6-443F-876E-B45A3F55AA7F}" sibTransId="{B1AD4C2F-B37A-4170-8B38-D6EA4FB4938F}"/>
    <dgm:cxn modelId="{371CB4B1-E49C-440E-BD22-2ADAE37956A5}" type="presOf" srcId="{7EA7385E-B16D-48C6-A968-83D2BBC03220}" destId="{2721BF60-5237-44DA-8FF7-64D07102F229}" srcOrd="0" destOrd="0" presId="urn:microsoft.com/office/officeart/2005/8/layout/vList2"/>
    <dgm:cxn modelId="{C23804B5-24DF-4C67-BB54-9A59961F8766}" type="presOf" srcId="{116DEBB8-68F6-4D40-8494-FAA2309821E4}" destId="{E8129615-9A86-4C1A-9EA3-976CF62D479A}" srcOrd="0" destOrd="0" presId="urn:microsoft.com/office/officeart/2005/8/layout/vList2"/>
    <dgm:cxn modelId="{1B70BCD8-FBA2-4A3F-8071-B4CF2B86B36A}" srcId="{BB03C5A6-C591-4C97-B9A5-F3A54377A54D}" destId="{49A0CFB8-7417-40B1-96E6-3127EDCB730C}" srcOrd="1" destOrd="0" parTransId="{BC0B43EB-5D25-4D46-A137-5B159B627EDB}" sibTransId="{952871CE-B8A6-4C1F-8B0D-165721590F40}"/>
    <dgm:cxn modelId="{E71C21E7-1615-49AA-BA07-1507619D0EDF}" type="presOf" srcId="{BB03C5A6-C591-4C97-B9A5-F3A54377A54D}" destId="{457AA0D5-40A8-45DA-A586-7B20231D3F51}" srcOrd="0" destOrd="0" presId="urn:microsoft.com/office/officeart/2005/8/layout/vList2"/>
    <dgm:cxn modelId="{4D1A99FF-0B29-435F-9649-38FD568DD126}" type="presOf" srcId="{D6850275-BDA0-4435-A53C-4CEDA59CACF3}" destId="{858EB542-3B00-419E-AB86-5F18E28B4A91}" srcOrd="0" destOrd="0" presId="urn:microsoft.com/office/officeart/2005/8/layout/vList2"/>
    <dgm:cxn modelId="{96E41117-8236-4173-A14D-9080E0D54E4C}" type="presParOf" srcId="{457AA0D5-40A8-45DA-A586-7B20231D3F51}" destId="{E8129615-9A86-4C1A-9EA3-976CF62D479A}" srcOrd="0" destOrd="0" presId="urn:microsoft.com/office/officeart/2005/8/layout/vList2"/>
    <dgm:cxn modelId="{6B7263A6-9084-416D-AFB1-09C66131630E}" type="presParOf" srcId="{457AA0D5-40A8-45DA-A586-7B20231D3F51}" destId="{CC842876-C828-4D9F-AC1E-5FD4D3C33B0A}" srcOrd="1" destOrd="0" presId="urn:microsoft.com/office/officeart/2005/8/layout/vList2"/>
    <dgm:cxn modelId="{DC384AEB-8CEA-4B70-A7D5-011848D8736E}" type="presParOf" srcId="{457AA0D5-40A8-45DA-A586-7B20231D3F51}" destId="{D8026DA8-577C-4A54-B36C-F68AA18E9451}" srcOrd="2" destOrd="0" presId="urn:microsoft.com/office/officeart/2005/8/layout/vList2"/>
    <dgm:cxn modelId="{1D80B16E-9B5E-46DA-A98A-28863FE9F289}" type="presParOf" srcId="{457AA0D5-40A8-45DA-A586-7B20231D3F51}" destId="{77FCEEC2-B108-43D8-854B-09115042B195}" srcOrd="3" destOrd="0" presId="urn:microsoft.com/office/officeart/2005/8/layout/vList2"/>
    <dgm:cxn modelId="{5C88628C-CF13-4DA2-9091-8D91F42DDD7D}" type="presParOf" srcId="{457AA0D5-40A8-45DA-A586-7B20231D3F51}" destId="{858EB542-3B00-419E-AB86-5F18E28B4A91}" srcOrd="4" destOrd="0" presId="urn:microsoft.com/office/officeart/2005/8/layout/vList2"/>
    <dgm:cxn modelId="{F4E9F9FB-3439-4A80-A694-46222C02D071}" type="presParOf" srcId="{457AA0D5-40A8-45DA-A586-7B20231D3F51}" destId="{BA5B5331-DC51-4E9F-9FE5-75460E306F93}" srcOrd="5" destOrd="0" presId="urn:microsoft.com/office/officeart/2005/8/layout/vList2"/>
    <dgm:cxn modelId="{2207D6FA-FB73-441C-B7FF-DEAD75D5C316}" type="presParOf" srcId="{457AA0D5-40A8-45DA-A586-7B20231D3F51}" destId="{77C40711-BB15-49AE-8335-7A766FDE2939}" srcOrd="6" destOrd="0" presId="urn:microsoft.com/office/officeart/2005/8/layout/vList2"/>
    <dgm:cxn modelId="{C96F956F-7A40-4F91-BEC4-12E2A8F11FD7}" type="presParOf" srcId="{457AA0D5-40A8-45DA-A586-7B20231D3F51}" destId="{9EE665B6-10C8-470C-9C94-5FA7483CF1D3}" srcOrd="7" destOrd="0" presId="urn:microsoft.com/office/officeart/2005/8/layout/vList2"/>
    <dgm:cxn modelId="{F003FE1F-C7AB-4530-8BAD-747EDDCD1D93}" type="presParOf" srcId="{457AA0D5-40A8-45DA-A586-7B20231D3F51}" destId="{9E58E8EF-2EA6-472F-B04A-202A81D1DEC9}" srcOrd="8" destOrd="0" presId="urn:microsoft.com/office/officeart/2005/8/layout/vList2"/>
    <dgm:cxn modelId="{132845C2-43A7-4472-9033-F566FF13775E}" type="presParOf" srcId="{457AA0D5-40A8-45DA-A586-7B20231D3F51}" destId="{3674F993-AC18-4923-9884-2921E47D7DAC}" srcOrd="9" destOrd="0" presId="urn:microsoft.com/office/officeart/2005/8/layout/vList2"/>
    <dgm:cxn modelId="{DD1B665F-E67C-4CF0-BCC0-98E1207185FF}" type="presParOf" srcId="{457AA0D5-40A8-45DA-A586-7B20231D3F51}" destId="{717AAF44-3845-4804-A6E1-1340A1C701A7}" srcOrd="10" destOrd="0" presId="urn:microsoft.com/office/officeart/2005/8/layout/vList2"/>
    <dgm:cxn modelId="{188320A5-02B4-4994-9468-09E1DA8975C5}" type="presParOf" srcId="{457AA0D5-40A8-45DA-A586-7B20231D3F51}" destId="{174EF668-8EC7-47AC-A4DC-0CFE394E3CE2}" srcOrd="11" destOrd="0" presId="urn:microsoft.com/office/officeart/2005/8/layout/vList2"/>
    <dgm:cxn modelId="{C9BAE587-30D1-498E-862A-6DEBD695AAF4}" type="presParOf" srcId="{457AA0D5-40A8-45DA-A586-7B20231D3F51}" destId="{2721BF60-5237-44DA-8FF7-64D07102F229}"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4CF6690-8418-434C-9538-2BA50DAB703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B3AC987-E89E-4368-BCA0-9535B0768469}">
      <dgm:prSet/>
      <dgm:spPr/>
      <dgm:t>
        <a:bodyPr/>
        <a:lstStyle/>
        <a:p>
          <a:r>
            <a:rPr lang="en-GB"/>
            <a:t>Under this piece of law some clauses are automatically void. </a:t>
          </a:r>
          <a:endParaRPr lang="en-US"/>
        </a:p>
      </dgm:t>
    </dgm:pt>
    <dgm:pt modelId="{3FFB1A6B-1E69-44ED-BE36-C3B92608D665}" type="parTrans" cxnId="{6BDD5594-0CF3-4F95-8053-3A3B1418608E}">
      <dgm:prSet/>
      <dgm:spPr/>
      <dgm:t>
        <a:bodyPr/>
        <a:lstStyle/>
        <a:p>
          <a:endParaRPr lang="en-US"/>
        </a:p>
      </dgm:t>
    </dgm:pt>
    <dgm:pt modelId="{D75C9011-1AF7-472C-B5C8-C941A9D23F47}" type="sibTrans" cxnId="{6BDD5594-0CF3-4F95-8053-3A3B1418608E}">
      <dgm:prSet/>
      <dgm:spPr/>
      <dgm:t>
        <a:bodyPr/>
        <a:lstStyle/>
        <a:p>
          <a:endParaRPr lang="en-US"/>
        </a:p>
      </dgm:t>
    </dgm:pt>
    <dgm:pt modelId="{82DB4F5C-9052-4E12-84CD-B3368BF86A66}">
      <dgm:prSet/>
      <dgm:spPr/>
      <dgm:t>
        <a:bodyPr/>
        <a:lstStyle/>
        <a:p>
          <a:r>
            <a:rPr lang="en-GB"/>
            <a:t>Some are subjected to the test of fairness. </a:t>
          </a:r>
          <a:endParaRPr lang="en-US"/>
        </a:p>
      </dgm:t>
    </dgm:pt>
    <dgm:pt modelId="{6A2160E6-8B32-4FB1-881C-B6840DEC416B}" type="parTrans" cxnId="{1C4DBC73-60FC-482F-BDAD-22072A978850}">
      <dgm:prSet/>
      <dgm:spPr/>
      <dgm:t>
        <a:bodyPr/>
        <a:lstStyle/>
        <a:p>
          <a:endParaRPr lang="en-US"/>
        </a:p>
      </dgm:t>
    </dgm:pt>
    <dgm:pt modelId="{166889F4-B8EF-4648-B53A-E3657FFA8F73}" type="sibTrans" cxnId="{1C4DBC73-60FC-482F-BDAD-22072A978850}">
      <dgm:prSet/>
      <dgm:spPr/>
      <dgm:t>
        <a:bodyPr/>
        <a:lstStyle/>
        <a:p>
          <a:endParaRPr lang="en-US"/>
        </a:p>
      </dgm:t>
    </dgm:pt>
    <dgm:pt modelId="{62B9054C-58F4-4229-A7BD-C97E171170EC}">
      <dgm:prSet/>
      <dgm:spPr/>
      <dgm:t>
        <a:bodyPr/>
        <a:lstStyle/>
        <a:p>
          <a:r>
            <a:rPr lang="en-GB"/>
            <a:t>Grey list – which lists any clauses that may be unfair. </a:t>
          </a:r>
          <a:endParaRPr lang="en-US"/>
        </a:p>
      </dgm:t>
    </dgm:pt>
    <dgm:pt modelId="{301095E3-3F32-4A2A-A3E8-D0B4BE28E9A2}" type="parTrans" cxnId="{3935F0E7-86B1-4165-B66C-8C39A51D3599}">
      <dgm:prSet/>
      <dgm:spPr/>
      <dgm:t>
        <a:bodyPr/>
        <a:lstStyle/>
        <a:p>
          <a:endParaRPr lang="en-US"/>
        </a:p>
      </dgm:t>
    </dgm:pt>
    <dgm:pt modelId="{28D51BD1-0AC8-40F8-975B-C7BF76F908BF}" type="sibTrans" cxnId="{3935F0E7-86B1-4165-B66C-8C39A51D3599}">
      <dgm:prSet/>
      <dgm:spPr/>
      <dgm:t>
        <a:bodyPr/>
        <a:lstStyle/>
        <a:p>
          <a:endParaRPr lang="en-US"/>
        </a:p>
      </dgm:t>
    </dgm:pt>
    <dgm:pt modelId="{5A4CEB43-7977-4C07-91AB-CEDE43FBBD83}" type="pres">
      <dgm:prSet presAssocID="{74CF6690-8418-434C-9538-2BA50DAB703C}" presName="outerComposite" presStyleCnt="0">
        <dgm:presLayoutVars>
          <dgm:chMax val="5"/>
          <dgm:dir/>
          <dgm:resizeHandles val="exact"/>
        </dgm:presLayoutVars>
      </dgm:prSet>
      <dgm:spPr/>
    </dgm:pt>
    <dgm:pt modelId="{197986D1-8807-411E-A3BC-BFB507074970}" type="pres">
      <dgm:prSet presAssocID="{74CF6690-8418-434C-9538-2BA50DAB703C}" presName="dummyMaxCanvas" presStyleCnt="0">
        <dgm:presLayoutVars/>
      </dgm:prSet>
      <dgm:spPr/>
    </dgm:pt>
    <dgm:pt modelId="{BFB8F4C3-9092-4DC0-A5F4-F47287069B31}" type="pres">
      <dgm:prSet presAssocID="{74CF6690-8418-434C-9538-2BA50DAB703C}" presName="ThreeNodes_1" presStyleLbl="node1" presStyleIdx="0" presStyleCnt="3">
        <dgm:presLayoutVars>
          <dgm:bulletEnabled val="1"/>
        </dgm:presLayoutVars>
      </dgm:prSet>
      <dgm:spPr/>
    </dgm:pt>
    <dgm:pt modelId="{11443A0A-CE0D-4C5F-B975-1BD86377A368}" type="pres">
      <dgm:prSet presAssocID="{74CF6690-8418-434C-9538-2BA50DAB703C}" presName="ThreeNodes_2" presStyleLbl="node1" presStyleIdx="1" presStyleCnt="3">
        <dgm:presLayoutVars>
          <dgm:bulletEnabled val="1"/>
        </dgm:presLayoutVars>
      </dgm:prSet>
      <dgm:spPr/>
    </dgm:pt>
    <dgm:pt modelId="{458B3F9B-4355-4FC3-9DA3-84C33F61A8E8}" type="pres">
      <dgm:prSet presAssocID="{74CF6690-8418-434C-9538-2BA50DAB703C}" presName="ThreeNodes_3" presStyleLbl="node1" presStyleIdx="2" presStyleCnt="3">
        <dgm:presLayoutVars>
          <dgm:bulletEnabled val="1"/>
        </dgm:presLayoutVars>
      </dgm:prSet>
      <dgm:spPr/>
    </dgm:pt>
    <dgm:pt modelId="{3C27A1FD-0298-4B26-B33E-7E77BAA52935}" type="pres">
      <dgm:prSet presAssocID="{74CF6690-8418-434C-9538-2BA50DAB703C}" presName="ThreeConn_1-2" presStyleLbl="fgAccFollowNode1" presStyleIdx="0" presStyleCnt="2">
        <dgm:presLayoutVars>
          <dgm:bulletEnabled val="1"/>
        </dgm:presLayoutVars>
      </dgm:prSet>
      <dgm:spPr/>
    </dgm:pt>
    <dgm:pt modelId="{8E091DFE-659F-48F9-A85B-626033B9E7BE}" type="pres">
      <dgm:prSet presAssocID="{74CF6690-8418-434C-9538-2BA50DAB703C}" presName="ThreeConn_2-3" presStyleLbl="fgAccFollowNode1" presStyleIdx="1" presStyleCnt="2">
        <dgm:presLayoutVars>
          <dgm:bulletEnabled val="1"/>
        </dgm:presLayoutVars>
      </dgm:prSet>
      <dgm:spPr/>
    </dgm:pt>
    <dgm:pt modelId="{BC9209E0-9CD8-4414-AC93-85D175D0840A}" type="pres">
      <dgm:prSet presAssocID="{74CF6690-8418-434C-9538-2BA50DAB703C}" presName="ThreeNodes_1_text" presStyleLbl="node1" presStyleIdx="2" presStyleCnt="3">
        <dgm:presLayoutVars>
          <dgm:bulletEnabled val="1"/>
        </dgm:presLayoutVars>
      </dgm:prSet>
      <dgm:spPr/>
    </dgm:pt>
    <dgm:pt modelId="{8EBD06E4-A387-4B71-8D07-0A6F3210E92F}" type="pres">
      <dgm:prSet presAssocID="{74CF6690-8418-434C-9538-2BA50DAB703C}" presName="ThreeNodes_2_text" presStyleLbl="node1" presStyleIdx="2" presStyleCnt="3">
        <dgm:presLayoutVars>
          <dgm:bulletEnabled val="1"/>
        </dgm:presLayoutVars>
      </dgm:prSet>
      <dgm:spPr/>
    </dgm:pt>
    <dgm:pt modelId="{4E55E41C-553B-4DE8-A0FD-28086DF16FC9}" type="pres">
      <dgm:prSet presAssocID="{74CF6690-8418-434C-9538-2BA50DAB703C}" presName="ThreeNodes_3_text" presStyleLbl="node1" presStyleIdx="2" presStyleCnt="3">
        <dgm:presLayoutVars>
          <dgm:bulletEnabled val="1"/>
        </dgm:presLayoutVars>
      </dgm:prSet>
      <dgm:spPr/>
    </dgm:pt>
  </dgm:ptLst>
  <dgm:cxnLst>
    <dgm:cxn modelId="{93BD0C11-0198-4EF4-8F65-A4E66D9775F8}" type="presOf" srcId="{D75C9011-1AF7-472C-B5C8-C941A9D23F47}" destId="{3C27A1FD-0298-4B26-B33E-7E77BAA52935}" srcOrd="0" destOrd="0" presId="urn:microsoft.com/office/officeart/2005/8/layout/vProcess5"/>
    <dgm:cxn modelId="{FBBB2615-BBF5-4629-99BC-3E0E21E3CBDE}" type="presOf" srcId="{62B9054C-58F4-4229-A7BD-C97E171170EC}" destId="{4E55E41C-553B-4DE8-A0FD-28086DF16FC9}" srcOrd="1" destOrd="0" presId="urn:microsoft.com/office/officeart/2005/8/layout/vProcess5"/>
    <dgm:cxn modelId="{D637375B-478F-4F0A-93C1-B89CA58180C0}" type="presOf" srcId="{62B9054C-58F4-4229-A7BD-C97E171170EC}" destId="{458B3F9B-4355-4FC3-9DA3-84C33F61A8E8}" srcOrd="0" destOrd="0" presId="urn:microsoft.com/office/officeart/2005/8/layout/vProcess5"/>
    <dgm:cxn modelId="{1C4DBC73-60FC-482F-BDAD-22072A978850}" srcId="{74CF6690-8418-434C-9538-2BA50DAB703C}" destId="{82DB4F5C-9052-4E12-84CD-B3368BF86A66}" srcOrd="1" destOrd="0" parTransId="{6A2160E6-8B32-4FB1-881C-B6840DEC416B}" sibTransId="{166889F4-B8EF-4648-B53A-E3657FFA8F73}"/>
    <dgm:cxn modelId="{77BEFC89-FAB0-45CC-B638-EC3A654E67E7}" type="presOf" srcId="{166889F4-B8EF-4648-B53A-E3657FFA8F73}" destId="{8E091DFE-659F-48F9-A85B-626033B9E7BE}" srcOrd="0" destOrd="0" presId="urn:microsoft.com/office/officeart/2005/8/layout/vProcess5"/>
    <dgm:cxn modelId="{2C04D08B-1609-4795-BF36-D160C7287B0D}" type="presOf" srcId="{74CF6690-8418-434C-9538-2BA50DAB703C}" destId="{5A4CEB43-7977-4C07-91AB-CEDE43FBBD83}" srcOrd="0" destOrd="0" presId="urn:microsoft.com/office/officeart/2005/8/layout/vProcess5"/>
    <dgm:cxn modelId="{25F4688D-570D-4ABA-9B68-8362B20F3F19}" type="presOf" srcId="{3B3AC987-E89E-4368-BCA0-9535B0768469}" destId="{BFB8F4C3-9092-4DC0-A5F4-F47287069B31}" srcOrd="0" destOrd="0" presId="urn:microsoft.com/office/officeart/2005/8/layout/vProcess5"/>
    <dgm:cxn modelId="{6BDD5594-0CF3-4F95-8053-3A3B1418608E}" srcId="{74CF6690-8418-434C-9538-2BA50DAB703C}" destId="{3B3AC987-E89E-4368-BCA0-9535B0768469}" srcOrd="0" destOrd="0" parTransId="{3FFB1A6B-1E69-44ED-BE36-C3B92608D665}" sibTransId="{D75C9011-1AF7-472C-B5C8-C941A9D23F47}"/>
    <dgm:cxn modelId="{BBAF7B97-9C2E-4C60-A0C1-E67A74F0F22D}" type="presOf" srcId="{82DB4F5C-9052-4E12-84CD-B3368BF86A66}" destId="{11443A0A-CE0D-4C5F-B975-1BD86377A368}" srcOrd="0" destOrd="0" presId="urn:microsoft.com/office/officeart/2005/8/layout/vProcess5"/>
    <dgm:cxn modelId="{1058D0CD-2045-4D14-B893-66B50CEB32E5}" type="presOf" srcId="{82DB4F5C-9052-4E12-84CD-B3368BF86A66}" destId="{8EBD06E4-A387-4B71-8D07-0A6F3210E92F}" srcOrd="1" destOrd="0" presId="urn:microsoft.com/office/officeart/2005/8/layout/vProcess5"/>
    <dgm:cxn modelId="{3935F0E7-86B1-4165-B66C-8C39A51D3599}" srcId="{74CF6690-8418-434C-9538-2BA50DAB703C}" destId="{62B9054C-58F4-4229-A7BD-C97E171170EC}" srcOrd="2" destOrd="0" parTransId="{301095E3-3F32-4A2A-A3E8-D0B4BE28E9A2}" sibTransId="{28D51BD1-0AC8-40F8-975B-C7BF76F908BF}"/>
    <dgm:cxn modelId="{CF3A79F7-8031-46D3-B8A2-56227AB80683}" type="presOf" srcId="{3B3AC987-E89E-4368-BCA0-9535B0768469}" destId="{BC9209E0-9CD8-4414-AC93-85D175D0840A}" srcOrd="1" destOrd="0" presId="urn:microsoft.com/office/officeart/2005/8/layout/vProcess5"/>
    <dgm:cxn modelId="{5EF32443-5788-4286-A1A2-9E8D74520424}" type="presParOf" srcId="{5A4CEB43-7977-4C07-91AB-CEDE43FBBD83}" destId="{197986D1-8807-411E-A3BC-BFB507074970}" srcOrd="0" destOrd="0" presId="urn:microsoft.com/office/officeart/2005/8/layout/vProcess5"/>
    <dgm:cxn modelId="{E0811DAB-3150-4159-ACBD-D448A8C7D8ED}" type="presParOf" srcId="{5A4CEB43-7977-4C07-91AB-CEDE43FBBD83}" destId="{BFB8F4C3-9092-4DC0-A5F4-F47287069B31}" srcOrd="1" destOrd="0" presId="urn:microsoft.com/office/officeart/2005/8/layout/vProcess5"/>
    <dgm:cxn modelId="{4AB8EB1F-9510-4AFF-B2BD-76886F7E4FC0}" type="presParOf" srcId="{5A4CEB43-7977-4C07-91AB-CEDE43FBBD83}" destId="{11443A0A-CE0D-4C5F-B975-1BD86377A368}" srcOrd="2" destOrd="0" presId="urn:microsoft.com/office/officeart/2005/8/layout/vProcess5"/>
    <dgm:cxn modelId="{12091F85-351E-4A04-9CC3-2032350BF2D7}" type="presParOf" srcId="{5A4CEB43-7977-4C07-91AB-CEDE43FBBD83}" destId="{458B3F9B-4355-4FC3-9DA3-84C33F61A8E8}" srcOrd="3" destOrd="0" presId="urn:microsoft.com/office/officeart/2005/8/layout/vProcess5"/>
    <dgm:cxn modelId="{3464ADDE-F2AB-41AB-BD62-0E6D8A30AB6A}" type="presParOf" srcId="{5A4CEB43-7977-4C07-91AB-CEDE43FBBD83}" destId="{3C27A1FD-0298-4B26-B33E-7E77BAA52935}" srcOrd="4" destOrd="0" presId="urn:microsoft.com/office/officeart/2005/8/layout/vProcess5"/>
    <dgm:cxn modelId="{24657625-4EC4-457D-88FB-BA3D6962E700}" type="presParOf" srcId="{5A4CEB43-7977-4C07-91AB-CEDE43FBBD83}" destId="{8E091DFE-659F-48F9-A85B-626033B9E7BE}" srcOrd="5" destOrd="0" presId="urn:microsoft.com/office/officeart/2005/8/layout/vProcess5"/>
    <dgm:cxn modelId="{D128BA40-836E-47F7-A717-EA754395EDD1}" type="presParOf" srcId="{5A4CEB43-7977-4C07-91AB-CEDE43FBBD83}" destId="{BC9209E0-9CD8-4414-AC93-85D175D0840A}" srcOrd="6" destOrd="0" presId="urn:microsoft.com/office/officeart/2005/8/layout/vProcess5"/>
    <dgm:cxn modelId="{D79F2465-6AC8-4E4E-A285-1B45E307BFF4}" type="presParOf" srcId="{5A4CEB43-7977-4C07-91AB-CEDE43FBBD83}" destId="{8EBD06E4-A387-4B71-8D07-0A6F3210E92F}" srcOrd="7" destOrd="0" presId="urn:microsoft.com/office/officeart/2005/8/layout/vProcess5"/>
    <dgm:cxn modelId="{D70DD0D0-5D4B-4E1F-8EE0-01399D5DE5DA}" type="presParOf" srcId="{5A4CEB43-7977-4C07-91AB-CEDE43FBBD83}" destId="{4E55E41C-553B-4DE8-A0FD-28086DF16FC9}"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CE18E08-B117-4439-8058-1F7E9488AC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CC85F94-C59A-4CEB-9511-55F1C4180821}">
      <dgm:prSet/>
      <dgm:spPr/>
      <dgm:t>
        <a:bodyPr/>
        <a:lstStyle/>
        <a:p>
          <a:pPr>
            <a:lnSpc>
              <a:spcPct val="100000"/>
            </a:lnSpc>
          </a:pPr>
          <a:r>
            <a:rPr lang="en-GB" b="1" i="0"/>
            <a:t>62   Requirement for contract terms and notices to be fair</a:t>
          </a:r>
          <a:endParaRPr lang="en-US"/>
        </a:p>
      </dgm:t>
    </dgm:pt>
    <dgm:pt modelId="{EAB7A0B0-053F-4983-B319-E787B330EDEB}" type="parTrans" cxnId="{38E81FA7-E1E1-4904-9E67-F17286F6DD59}">
      <dgm:prSet/>
      <dgm:spPr/>
      <dgm:t>
        <a:bodyPr/>
        <a:lstStyle/>
        <a:p>
          <a:endParaRPr lang="en-US"/>
        </a:p>
      </dgm:t>
    </dgm:pt>
    <dgm:pt modelId="{CD79E839-7CFF-4ED3-8AD4-E1D5E740F7CA}" type="sibTrans" cxnId="{38E81FA7-E1E1-4904-9E67-F17286F6DD59}">
      <dgm:prSet/>
      <dgm:spPr/>
      <dgm:t>
        <a:bodyPr/>
        <a:lstStyle/>
        <a:p>
          <a:endParaRPr lang="en-US"/>
        </a:p>
      </dgm:t>
    </dgm:pt>
    <dgm:pt modelId="{3F4899F9-0F07-4A88-913F-D444EA611B32}">
      <dgm:prSet/>
      <dgm:spPr/>
      <dgm:t>
        <a:bodyPr/>
        <a:lstStyle/>
        <a:p>
          <a:pPr>
            <a:lnSpc>
              <a:spcPct val="100000"/>
            </a:lnSpc>
          </a:pPr>
          <a:r>
            <a:rPr lang="en-GB" b="0" i="0"/>
            <a:t>(1)An unfair term of a consumer contract is not binding on the consumer.</a:t>
          </a:r>
          <a:endParaRPr lang="en-US"/>
        </a:p>
      </dgm:t>
    </dgm:pt>
    <dgm:pt modelId="{49C9B4EB-143C-402C-93DB-D52AFE7307AF}" type="parTrans" cxnId="{78406642-A567-4318-A1D0-45AA44006E59}">
      <dgm:prSet/>
      <dgm:spPr/>
      <dgm:t>
        <a:bodyPr/>
        <a:lstStyle/>
        <a:p>
          <a:endParaRPr lang="en-US"/>
        </a:p>
      </dgm:t>
    </dgm:pt>
    <dgm:pt modelId="{ADA411C7-77D7-4AA6-86B3-ADDB53BEE8F1}" type="sibTrans" cxnId="{78406642-A567-4318-A1D0-45AA44006E59}">
      <dgm:prSet/>
      <dgm:spPr/>
      <dgm:t>
        <a:bodyPr/>
        <a:lstStyle/>
        <a:p>
          <a:endParaRPr lang="en-US"/>
        </a:p>
      </dgm:t>
    </dgm:pt>
    <dgm:pt modelId="{D686A511-160B-42FA-B604-76E7D9159E02}" type="pres">
      <dgm:prSet presAssocID="{0CE18E08-B117-4439-8058-1F7E9488ACDE}" presName="root" presStyleCnt="0">
        <dgm:presLayoutVars>
          <dgm:dir/>
          <dgm:resizeHandles val="exact"/>
        </dgm:presLayoutVars>
      </dgm:prSet>
      <dgm:spPr/>
    </dgm:pt>
    <dgm:pt modelId="{91AB98EC-1F7E-4C1A-BE17-155015DD5D43}" type="pres">
      <dgm:prSet presAssocID="{4CC85F94-C59A-4CEB-9511-55F1C4180821}" presName="compNode" presStyleCnt="0"/>
      <dgm:spPr/>
    </dgm:pt>
    <dgm:pt modelId="{0E43172C-2B10-4827-B1EC-EA2698C5EA83}" type="pres">
      <dgm:prSet presAssocID="{4CC85F94-C59A-4CEB-9511-55F1C4180821}" presName="bgRect" presStyleLbl="bgShp" presStyleIdx="0" presStyleCnt="2"/>
      <dgm:spPr/>
    </dgm:pt>
    <dgm:pt modelId="{CDEA6999-6EA3-433A-B14E-3FB9A0DF1207}" type="pres">
      <dgm:prSet presAssocID="{4CC85F94-C59A-4CEB-9511-55F1C41808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D6A7E153-6F69-4BFE-B45F-E448A1621020}" type="pres">
      <dgm:prSet presAssocID="{4CC85F94-C59A-4CEB-9511-55F1C4180821}" presName="spaceRect" presStyleCnt="0"/>
      <dgm:spPr/>
    </dgm:pt>
    <dgm:pt modelId="{96BD6A85-6917-4168-B312-CAE2F7F5E9AF}" type="pres">
      <dgm:prSet presAssocID="{4CC85F94-C59A-4CEB-9511-55F1C4180821}" presName="parTx" presStyleLbl="revTx" presStyleIdx="0" presStyleCnt="2">
        <dgm:presLayoutVars>
          <dgm:chMax val="0"/>
          <dgm:chPref val="0"/>
        </dgm:presLayoutVars>
      </dgm:prSet>
      <dgm:spPr/>
    </dgm:pt>
    <dgm:pt modelId="{1571953B-C856-4CE2-8FED-BCD3C6E90DC5}" type="pres">
      <dgm:prSet presAssocID="{CD79E839-7CFF-4ED3-8AD4-E1D5E740F7CA}" presName="sibTrans" presStyleCnt="0"/>
      <dgm:spPr/>
    </dgm:pt>
    <dgm:pt modelId="{BF96A91D-9C4C-45E1-912F-5EE8795F3A05}" type="pres">
      <dgm:prSet presAssocID="{3F4899F9-0F07-4A88-913F-D444EA611B32}" presName="compNode" presStyleCnt="0"/>
      <dgm:spPr/>
    </dgm:pt>
    <dgm:pt modelId="{A131A3CF-A1A4-4406-A55C-8C431AE1519E}" type="pres">
      <dgm:prSet presAssocID="{3F4899F9-0F07-4A88-913F-D444EA611B32}" presName="bgRect" presStyleLbl="bgShp" presStyleIdx="1" presStyleCnt="2"/>
      <dgm:spPr/>
    </dgm:pt>
    <dgm:pt modelId="{5346E744-4E98-42C3-9603-B469DF79C191}" type="pres">
      <dgm:prSet presAssocID="{3F4899F9-0F07-4A88-913F-D444EA611B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223A7EE9-3F42-4690-88AD-A30D951359C3}" type="pres">
      <dgm:prSet presAssocID="{3F4899F9-0F07-4A88-913F-D444EA611B32}" presName="spaceRect" presStyleCnt="0"/>
      <dgm:spPr/>
    </dgm:pt>
    <dgm:pt modelId="{F8BB2B91-01B5-4ADC-8A82-59D25DF2913B}" type="pres">
      <dgm:prSet presAssocID="{3F4899F9-0F07-4A88-913F-D444EA611B32}" presName="parTx" presStyleLbl="revTx" presStyleIdx="1" presStyleCnt="2">
        <dgm:presLayoutVars>
          <dgm:chMax val="0"/>
          <dgm:chPref val="0"/>
        </dgm:presLayoutVars>
      </dgm:prSet>
      <dgm:spPr/>
    </dgm:pt>
  </dgm:ptLst>
  <dgm:cxnLst>
    <dgm:cxn modelId="{78406642-A567-4318-A1D0-45AA44006E59}" srcId="{0CE18E08-B117-4439-8058-1F7E9488ACDE}" destId="{3F4899F9-0F07-4A88-913F-D444EA611B32}" srcOrd="1" destOrd="0" parTransId="{49C9B4EB-143C-402C-93DB-D52AFE7307AF}" sibTransId="{ADA411C7-77D7-4AA6-86B3-ADDB53BEE8F1}"/>
    <dgm:cxn modelId="{1BBC4055-9351-4E91-83D7-3F43D2230CAD}" type="presOf" srcId="{3F4899F9-0F07-4A88-913F-D444EA611B32}" destId="{F8BB2B91-01B5-4ADC-8A82-59D25DF2913B}" srcOrd="0" destOrd="0" presId="urn:microsoft.com/office/officeart/2018/2/layout/IconVerticalSolidList"/>
    <dgm:cxn modelId="{38E81FA7-E1E1-4904-9E67-F17286F6DD59}" srcId="{0CE18E08-B117-4439-8058-1F7E9488ACDE}" destId="{4CC85F94-C59A-4CEB-9511-55F1C4180821}" srcOrd="0" destOrd="0" parTransId="{EAB7A0B0-053F-4983-B319-E787B330EDEB}" sibTransId="{CD79E839-7CFF-4ED3-8AD4-E1D5E740F7CA}"/>
    <dgm:cxn modelId="{76E4E9C9-06EC-4D4D-9D5A-68FD0E226521}" type="presOf" srcId="{4CC85F94-C59A-4CEB-9511-55F1C4180821}" destId="{96BD6A85-6917-4168-B312-CAE2F7F5E9AF}" srcOrd="0" destOrd="0" presId="urn:microsoft.com/office/officeart/2018/2/layout/IconVerticalSolidList"/>
    <dgm:cxn modelId="{340DE1F0-A59B-451D-BEEB-1A6553CB4004}" type="presOf" srcId="{0CE18E08-B117-4439-8058-1F7E9488ACDE}" destId="{D686A511-160B-42FA-B604-76E7D9159E02}" srcOrd="0" destOrd="0" presId="urn:microsoft.com/office/officeart/2018/2/layout/IconVerticalSolidList"/>
    <dgm:cxn modelId="{63C27800-F2E6-4F7F-801E-47E21CBE5C94}" type="presParOf" srcId="{D686A511-160B-42FA-B604-76E7D9159E02}" destId="{91AB98EC-1F7E-4C1A-BE17-155015DD5D43}" srcOrd="0" destOrd="0" presId="urn:microsoft.com/office/officeart/2018/2/layout/IconVerticalSolidList"/>
    <dgm:cxn modelId="{B9D10BA7-BD94-48CB-9BCE-0E331AEF8D0D}" type="presParOf" srcId="{91AB98EC-1F7E-4C1A-BE17-155015DD5D43}" destId="{0E43172C-2B10-4827-B1EC-EA2698C5EA83}" srcOrd="0" destOrd="0" presId="urn:microsoft.com/office/officeart/2018/2/layout/IconVerticalSolidList"/>
    <dgm:cxn modelId="{958A4CA9-76B9-4896-B09E-3B693CEA826D}" type="presParOf" srcId="{91AB98EC-1F7E-4C1A-BE17-155015DD5D43}" destId="{CDEA6999-6EA3-433A-B14E-3FB9A0DF1207}" srcOrd="1" destOrd="0" presId="urn:microsoft.com/office/officeart/2018/2/layout/IconVerticalSolidList"/>
    <dgm:cxn modelId="{B47E487F-E74D-4747-8209-1D858FC5B3DD}" type="presParOf" srcId="{91AB98EC-1F7E-4C1A-BE17-155015DD5D43}" destId="{D6A7E153-6F69-4BFE-B45F-E448A1621020}" srcOrd="2" destOrd="0" presId="urn:microsoft.com/office/officeart/2018/2/layout/IconVerticalSolidList"/>
    <dgm:cxn modelId="{39F5AAEE-B230-4317-BA53-3771BC8DC1EC}" type="presParOf" srcId="{91AB98EC-1F7E-4C1A-BE17-155015DD5D43}" destId="{96BD6A85-6917-4168-B312-CAE2F7F5E9AF}" srcOrd="3" destOrd="0" presId="urn:microsoft.com/office/officeart/2018/2/layout/IconVerticalSolidList"/>
    <dgm:cxn modelId="{2BE1D4B8-A06B-48D9-8B3D-D4719F549BB4}" type="presParOf" srcId="{D686A511-160B-42FA-B604-76E7D9159E02}" destId="{1571953B-C856-4CE2-8FED-BCD3C6E90DC5}" srcOrd="1" destOrd="0" presId="urn:microsoft.com/office/officeart/2018/2/layout/IconVerticalSolidList"/>
    <dgm:cxn modelId="{BE48FF44-F79E-48B2-90CF-129612B94A36}" type="presParOf" srcId="{D686A511-160B-42FA-B604-76E7D9159E02}" destId="{BF96A91D-9C4C-45E1-912F-5EE8795F3A05}" srcOrd="2" destOrd="0" presId="urn:microsoft.com/office/officeart/2018/2/layout/IconVerticalSolidList"/>
    <dgm:cxn modelId="{6A52D710-69A0-4AFA-B8D2-68ABE5685668}" type="presParOf" srcId="{BF96A91D-9C4C-45E1-912F-5EE8795F3A05}" destId="{A131A3CF-A1A4-4406-A55C-8C431AE1519E}" srcOrd="0" destOrd="0" presId="urn:microsoft.com/office/officeart/2018/2/layout/IconVerticalSolidList"/>
    <dgm:cxn modelId="{7730B43B-A156-4084-B589-7CC9966B3F70}" type="presParOf" srcId="{BF96A91D-9C4C-45E1-912F-5EE8795F3A05}" destId="{5346E744-4E98-42C3-9603-B469DF79C191}" srcOrd="1" destOrd="0" presId="urn:microsoft.com/office/officeart/2018/2/layout/IconVerticalSolidList"/>
    <dgm:cxn modelId="{90F619FC-1B6F-4AE3-AB0F-78676DD1DBF7}" type="presParOf" srcId="{BF96A91D-9C4C-45E1-912F-5EE8795F3A05}" destId="{223A7EE9-3F42-4690-88AD-A30D951359C3}" srcOrd="2" destOrd="0" presId="urn:microsoft.com/office/officeart/2018/2/layout/IconVerticalSolidList"/>
    <dgm:cxn modelId="{A88B0435-682B-4AAD-BC4E-1E2E9D47F1C5}" type="presParOf" srcId="{BF96A91D-9C4C-45E1-912F-5EE8795F3A05}" destId="{F8BB2B91-01B5-4ADC-8A82-59D25DF291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A9EA0FE5-3184-4965-B447-6FC6E0885FE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CA79E3-746F-48F3-BE38-7C990A82ED6F}">
      <dgm:prSet/>
      <dgm:spPr/>
      <dgm:t>
        <a:bodyPr/>
        <a:lstStyle/>
        <a:p>
          <a:r>
            <a:rPr lang="en-GB"/>
            <a:t>Mechanism – automatic invalidation. </a:t>
          </a:r>
          <a:endParaRPr lang="en-US"/>
        </a:p>
      </dgm:t>
    </dgm:pt>
    <dgm:pt modelId="{E731EB18-4D4B-4F3F-AF71-AE79D15715B5}" type="parTrans" cxnId="{032025B2-8677-4053-8993-B43E680CE065}">
      <dgm:prSet/>
      <dgm:spPr/>
      <dgm:t>
        <a:bodyPr/>
        <a:lstStyle/>
        <a:p>
          <a:endParaRPr lang="en-US"/>
        </a:p>
      </dgm:t>
    </dgm:pt>
    <dgm:pt modelId="{BD51B705-0C4D-4F93-945D-505E68593C93}" type="sibTrans" cxnId="{032025B2-8677-4053-8993-B43E680CE065}">
      <dgm:prSet/>
      <dgm:spPr/>
      <dgm:t>
        <a:bodyPr/>
        <a:lstStyle/>
        <a:p>
          <a:endParaRPr lang="en-US"/>
        </a:p>
      </dgm:t>
    </dgm:pt>
    <dgm:pt modelId="{17EEA6E7-93F3-48AD-BDE1-AF9C2433ACE6}">
      <dgm:prSet/>
      <dgm:spPr/>
      <dgm:t>
        <a:bodyPr/>
        <a:lstStyle/>
        <a:p>
          <a:r>
            <a:rPr lang="en-GB"/>
            <a:t>Not listed in the CRA 2015 as a whole but are throughout in sections such as; </a:t>
          </a:r>
          <a:endParaRPr lang="en-US"/>
        </a:p>
      </dgm:t>
    </dgm:pt>
    <dgm:pt modelId="{40176354-A177-4FC2-ACF5-DE7FE17D33FC}" type="parTrans" cxnId="{290C04F1-DF60-4047-996B-B728447BA489}">
      <dgm:prSet/>
      <dgm:spPr/>
      <dgm:t>
        <a:bodyPr/>
        <a:lstStyle/>
        <a:p>
          <a:endParaRPr lang="en-US"/>
        </a:p>
      </dgm:t>
    </dgm:pt>
    <dgm:pt modelId="{2A86E873-08FB-4DE6-BFD8-8ED05882D530}" type="sibTrans" cxnId="{290C04F1-DF60-4047-996B-B728447BA489}">
      <dgm:prSet/>
      <dgm:spPr/>
      <dgm:t>
        <a:bodyPr/>
        <a:lstStyle/>
        <a:p>
          <a:endParaRPr lang="en-US"/>
        </a:p>
      </dgm:t>
    </dgm:pt>
    <dgm:pt modelId="{D3478C89-E204-4DDE-BBAD-43E23EB066A9}" type="pres">
      <dgm:prSet presAssocID="{A9EA0FE5-3184-4965-B447-6FC6E0885FE7}" presName="root" presStyleCnt="0">
        <dgm:presLayoutVars>
          <dgm:dir/>
          <dgm:resizeHandles val="exact"/>
        </dgm:presLayoutVars>
      </dgm:prSet>
      <dgm:spPr/>
    </dgm:pt>
    <dgm:pt modelId="{C9C1CDFA-6792-4BA1-877B-6A9CFCA5DDE7}" type="pres">
      <dgm:prSet presAssocID="{35CA79E3-746F-48F3-BE38-7C990A82ED6F}" presName="compNode" presStyleCnt="0"/>
      <dgm:spPr/>
    </dgm:pt>
    <dgm:pt modelId="{4038650D-C57D-487C-864C-34FC1B73A965}" type="pres">
      <dgm:prSet presAssocID="{35CA79E3-746F-48F3-BE38-7C990A82ED6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93C6536A-FBB1-42ED-A4D8-181E29EF34C7}" type="pres">
      <dgm:prSet presAssocID="{35CA79E3-746F-48F3-BE38-7C990A82ED6F}" presName="spaceRect" presStyleCnt="0"/>
      <dgm:spPr/>
    </dgm:pt>
    <dgm:pt modelId="{14F9F7CC-8DCB-4B71-A49F-994EA1D5BEA4}" type="pres">
      <dgm:prSet presAssocID="{35CA79E3-746F-48F3-BE38-7C990A82ED6F}" presName="textRect" presStyleLbl="revTx" presStyleIdx="0" presStyleCnt="2">
        <dgm:presLayoutVars>
          <dgm:chMax val="1"/>
          <dgm:chPref val="1"/>
        </dgm:presLayoutVars>
      </dgm:prSet>
      <dgm:spPr/>
    </dgm:pt>
    <dgm:pt modelId="{B425546C-C099-438F-B023-ECE3981C7EEE}" type="pres">
      <dgm:prSet presAssocID="{BD51B705-0C4D-4F93-945D-505E68593C93}" presName="sibTrans" presStyleCnt="0"/>
      <dgm:spPr/>
    </dgm:pt>
    <dgm:pt modelId="{1C2627B7-891F-4142-AB1C-F3399EFBE5C6}" type="pres">
      <dgm:prSet presAssocID="{17EEA6E7-93F3-48AD-BDE1-AF9C2433ACE6}" presName="compNode" presStyleCnt="0"/>
      <dgm:spPr/>
    </dgm:pt>
    <dgm:pt modelId="{A91D9BB9-1BE5-4B6B-A6A6-FF0F5AAB9954}" type="pres">
      <dgm:prSet presAssocID="{17EEA6E7-93F3-48AD-BDE1-AF9C2433ACE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3952A7D-463A-46DF-98C2-EB177FECE77D}" type="pres">
      <dgm:prSet presAssocID="{17EEA6E7-93F3-48AD-BDE1-AF9C2433ACE6}" presName="spaceRect" presStyleCnt="0"/>
      <dgm:spPr/>
    </dgm:pt>
    <dgm:pt modelId="{BCCD9624-D1A9-4D34-B04D-78BCAC9ED9C4}" type="pres">
      <dgm:prSet presAssocID="{17EEA6E7-93F3-48AD-BDE1-AF9C2433ACE6}" presName="textRect" presStyleLbl="revTx" presStyleIdx="1" presStyleCnt="2">
        <dgm:presLayoutVars>
          <dgm:chMax val="1"/>
          <dgm:chPref val="1"/>
        </dgm:presLayoutVars>
      </dgm:prSet>
      <dgm:spPr/>
    </dgm:pt>
  </dgm:ptLst>
  <dgm:cxnLst>
    <dgm:cxn modelId="{C9D3EC06-D238-4F43-9745-02B205C66C08}" type="presOf" srcId="{17EEA6E7-93F3-48AD-BDE1-AF9C2433ACE6}" destId="{BCCD9624-D1A9-4D34-B04D-78BCAC9ED9C4}" srcOrd="0" destOrd="0" presId="urn:microsoft.com/office/officeart/2018/2/layout/IconLabelList"/>
    <dgm:cxn modelId="{8A761C09-F5F9-4DC7-85CE-77177859C549}" type="presOf" srcId="{35CA79E3-746F-48F3-BE38-7C990A82ED6F}" destId="{14F9F7CC-8DCB-4B71-A49F-994EA1D5BEA4}" srcOrd="0" destOrd="0" presId="urn:microsoft.com/office/officeart/2018/2/layout/IconLabelList"/>
    <dgm:cxn modelId="{B5248AB1-C003-42DF-B69F-7845EA576CA2}" type="presOf" srcId="{A9EA0FE5-3184-4965-B447-6FC6E0885FE7}" destId="{D3478C89-E204-4DDE-BBAD-43E23EB066A9}" srcOrd="0" destOrd="0" presId="urn:microsoft.com/office/officeart/2018/2/layout/IconLabelList"/>
    <dgm:cxn modelId="{032025B2-8677-4053-8993-B43E680CE065}" srcId="{A9EA0FE5-3184-4965-B447-6FC6E0885FE7}" destId="{35CA79E3-746F-48F3-BE38-7C990A82ED6F}" srcOrd="0" destOrd="0" parTransId="{E731EB18-4D4B-4F3F-AF71-AE79D15715B5}" sibTransId="{BD51B705-0C4D-4F93-945D-505E68593C93}"/>
    <dgm:cxn modelId="{290C04F1-DF60-4047-996B-B728447BA489}" srcId="{A9EA0FE5-3184-4965-B447-6FC6E0885FE7}" destId="{17EEA6E7-93F3-48AD-BDE1-AF9C2433ACE6}" srcOrd="1" destOrd="0" parTransId="{40176354-A177-4FC2-ACF5-DE7FE17D33FC}" sibTransId="{2A86E873-08FB-4DE6-BFD8-8ED05882D530}"/>
    <dgm:cxn modelId="{A5334D79-29FC-447E-BE15-73B77F2EEA57}" type="presParOf" srcId="{D3478C89-E204-4DDE-BBAD-43E23EB066A9}" destId="{C9C1CDFA-6792-4BA1-877B-6A9CFCA5DDE7}" srcOrd="0" destOrd="0" presId="urn:microsoft.com/office/officeart/2018/2/layout/IconLabelList"/>
    <dgm:cxn modelId="{DDB569F7-9049-4282-BF7F-086CE5253AEF}" type="presParOf" srcId="{C9C1CDFA-6792-4BA1-877B-6A9CFCA5DDE7}" destId="{4038650D-C57D-487C-864C-34FC1B73A965}" srcOrd="0" destOrd="0" presId="urn:microsoft.com/office/officeart/2018/2/layout/IconLabelList"/>
    <dgm:cxn modelId="{E5D9AB94-4B15-4A81-AC76-33B68CE1AD51}" type="presParOf" srcId="{C9C1CDFA-6792-4BA1-877B-6A9CFCA5DDE7}" destId="{93C6536A-FBB1-42ED-A4D8-181E29EF34C7}" srcOrd="1" destOrd="0" presId="urn:microsoft.com/office/officeart/2018/2/layout/IconLabelList"/>
    <dgm:cxn modelId="{A06E66BC-043D-4A39-8C4E-A46FC79AC45C}" type="presParOf" srcId="{C9C1CDFA-6792-4BA1-877B-6A9CFCA5DDE7}" destId="{14F9F7CC-8DCB-4B71-A49F-994EA1D5BEA4}" srcOrd="2" destOrd="0" presId="urn:microsoft.com/office/officeart/2018/2/layout/IconLabelList"/>
    <dgm:cxn modelId="{AD503103-EDE0-4B96-8BFE-7EA10F69A0C5}" type="presParOf" srcId="{D3478C89-E204-4DDE-BBAD-43E23EB066A9}" destId="{B425546C-C099-438F-B023-ECE3981C7EEE}" srcOrd="1" destOrd="0" presId="urn:microsoft.com/office/officeart/2018/2/layout/IconLabelList"/>
    <dgm:cxn modelId="{8D533866-A1AD-447C-99C3-0DCC0B25A81F}" type="presParOf" srcId="{D3478C89-E204-4DDE-BBAD-43E23EB066A9}" destId="{1C2627B7-891F-4142-AB1C-F3399EFBE5C6}" srcOrd="2" destOrd="0" presId="urn:microsoft.com/office/officeart/2018/2/layout/IconLabelList"/>
    <dgm:cxn modelId="{1ADBC63D-A6C0-4A07-AB0D-5A8259DAE20D}" type="presParOf" srcId="{1C2627B7-891F-4142-AB1C-F3399EFBE5C6}" destId="{A91D9BB9-1BE5-4B6B-A6A6-FF0F5AAB9954}" srcOrd="0" destOrd="0" presId="urn:microsoft.com/office/officeart/2018/2/layout/IconLabelList"/>
    <dgm:cxn modelId="{02199E90-1F7E-4886-B022-F8F414E5BD9D}" type="presParOf" srcId="{1C2627B7-891F-4142-AB1C-F3399EFBE5C6}" destId="{53952A7D-463A-46DF-98C2-EB177FECE77D}" srcOrd="1" destOrd="0" presId="urn:microsoft.com/office/officeart/2018/2/layout/IconLabelList"/>
    <dgm:cxn modelId="{377CB3B0-48BB-4664-AADC-1098AE9418EB}" type="presParOf" srcId="{1C2627B7-891F-4142-AB1C-F3399EFBE5C6}" destId="{BCCD9624-D1A9-4D34-B04D-78BCAC9ED9C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690EE78-4AE0-4369-935A-EC4BAB52BC8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D24B287-6F08-48ED-B492-36B8F4FECC95}">
      <dgm:prSet/>
      <dgm:spPr/>
      <dgm:t>
        <a:bodyPr/>
        <a:lstStyle/>
        <a:p>
          <a:r>
            <a:rPr lang="en-GB"/>
            <a:t>Visit the Consumer Rights Act 2015 and look at; </a:t>
          </a:r>
          <a:endParaRPr lang="en-US"/>
        </a:p>
      </dgm:t>
    </dgm:pt>
    <dgm:pt modelId="{6A370201-1EE2-42A4-ADE2-2AFEF1BE6B5C}" type="parTrans" cxnId="{9FC0C35A-117A-4E84-9FE4-A4B5C8A155BA}">
      <dgm:prSet/>
      <dgm:spPr/>
      <dgm:t>
        <a:bodyPr/>
        <a:lstStyle/>
        <a:p>
          <a:endParaRPr lang="en-US"/>
        </a:p>
      </dgm:t>
    </dgm:pt>
    <dgm:pt modelId="{680FE091-6675-45A2-B48B-0D82A1B0C3BF}" type="sibTrans" cxnId="{9FC0C35A-117A-4E84-9FE4-A4B5C8A155BA}">
      <dgm:prSet/>
      <dgm:spPr/>
      <dgm:t>
        <a:bodyPr/>
        <a:lstStyle/>
        <a:p>
          <a:endParaRPr lang="en-US"/>
        </a:p>
      </dgm:t>
    </dgm:pt>
    <dgm:pt modelId="{43057B3D-96A9-473C-82B5-99D41337C4FB}">
      <dgm:prSet/>
      <dgm:spPr/>
      <dgm:t>
        <a:bodyPr/>
        <a:lstStyle/>
        <a:p>
          <a:r>
            <a:rPr lang="en-GB"/>
            <a:t>S. 31 </a:t>
          </a:r>
          <a:endParaRPr lang="en-US"/>
        </a:p>
      </dgm:t>
    </dgm:pt>
    <dgm:pt modelId="{704C06F8-C63F-4196-B65C-C89BD6AA8CED}" type="parTrans" cxnId="{290BFEC6-41F0-4F44-85BF-70396AA277E8}">
      <dgm:prSet/>
      <dgm:spPr/>
      <dgm:t>
        <a:bodyPr/>
        <a:lstStyle/>
        <a:p>
          <a:endParaRPr lang="en-US"/>
        </a:p>
      </dgm:t>
    </dgm:pt>
    <dgm:pt modelId="{1C7EAE17-EB25-486F-AB0F-3F968627477B}" type="sibTrans" cxnId="{290BFEC6-41F0-4F44-85BF-70396AA277E8}">
      <dgm:prSet/>
      <dgm:spPr/>
      <dgm:t>
        <a:bodyPr/>
        <a:lstStyle/>
        <a:p>
          <a:endParaRPr lang="en-US"/>
        </a:p>
      </dgm:t>
    </dgm:pt>
    <dgm:pt modelId="{56BA52E1-7D67-49D6-8AAE-67EBF3CF21A7}">
      <dgm:prSet/>
      <dgm:spPr/>
      <dgm:t>
        <a:bodyPr/>
        <a:lstStyle/>
        <a:p>
          <a:r>
            <a:rPr lang="en-GB"/>
            <a:t>S.47</a:t>
          </a:r>
          <a:endParaRPr lang="en-US"/>
        </a:p>
      </dgm:t>
    </dgm:pt>
    <dgm:pt modelId="{6AF2E40B-6B2B-4747-9EFC-57A737D8E08A}" type="parTrans" cxnId="{92B8212E-55CB-4585-82FF-CC3772A97E0A}">
      <dgm:prSet/>
      <dgm:spPr/>
      <dgm:t>
        <a:bodyPr/>
        <a:lstStyle/>
        <a:p>
          <a:endParaRPr lang="en-US"/>
        </a:p>
      </dgm:t>
    </dgm:pt>
    <dgm:pt modelId="{9EA8EE30-C9D9-4FC3-B942-85648CFB1BCA}" type="sibTrans" cxnId="{92B8212E-55CB-4585-82FF-CC3772A97E0A}">
      <dgm:prSet/>
      <dgm:spPr/>
      <dgm:t>
        <a:bodyPr/>
        <a:lstStyle/>
        <a:p>
          <a:endParaRPr lang="en-US"/>
        </a:p>
      </dgm:t>
    </dgm:pt>
    <dgm:pt modelId="{27D3B456-1B36-4184-A146-7C4763099E11}">
      <dgm:prSet/>
      <dgm:spPr/>
      <dgm:t>
        <a:bodyPr/>
        <a:lstStyle/>
        <a:p>
          <a:r>
            <a:rPr lang="en-GB"/>
            <a:t>S.57</a:t>
          </a:r>
          <a:endParaRPr lang="en-US"/>
        </a:p>
      </dgm:t>
    </dgm:pt>
    <dgm:pt modelId="{AF989122-E0E2-4ED6-BC19-CC41501BBA9B}" type="parTrans" cxnId="{A7514580-8C80-4DEB-B0D6-3C5315CE9F66}">
      <dgm:prSet/>
      <dgm:spPr/>
      <dgm:t>
        <a:bodyPr/>
        <a:lstStyle/>
        <a:p>
          <a:endParaRPr lang="en-US"/>
        </a:p>
      </dgm:t>
    </dgm:pt>
    <dgm:pt modelId="{16AD3B49-405B-4026-9784-833E9DC8DD80}" type="sibTrans" cxnId="{A7514580-8C80-4DEB-B0D6-3C5315CE9F66}">
      <dgm:prSet/>
      <dgm:spPr/>
      <dgm:t>
        <a:bodyPr/>
        <a:lstStyle/>
        <a:p>
          <a:endParaRPr lang="en-US"/>
        </a:p>
      </dgm:t>
    </dgm:pt>
    <dgm:pt modelId="{53609893-1859-40C0-8236-CFA91C06D4B0}">
      <dgm:prSet/>
      <dgm:spPr/>
      <dgm:t>
        <a:bodyPr/>
        <a:lstStyle/>
        <a:p>
          <a:r>
            <a:rPr lang="en-GB"/>
            <a:t>S.65</a:t>
          </a:r>
          <a:endParaRPr lang="en-US"/>
        </a:p>
      </dgm:t>
    </dgm:pt>
    <dgm:pt modelId="{D7AD18CC-05F9-42F5-828C-8E65820D954E}" type="parTrans" cxnId="{97037338-0C3A-4123-84A1-B2E8A1369E31}">
      <dgm:prSet/>
      <dgm:spPr/>
      <dgm:t>
        <a:bodyPr/>
        <a:lstStyle/>
        <a:p>
          <a:endParaRPr lang="en-US"/>
        </a:p>
      </dgm:t>
    </dgm:pt>
    <dgm:pt modelId="{4BC81A9D-62B7-4529-95DF-FF964C8114AB}" type="sibTrans" cxnId="{97037338-0C3A-4123-84A1-B2E8A1369E31}">
      <dgm:prSet/>
      <dgm:spPr/>
      <dgm:t>
        <a:bodyPr/>
        <a:lstStyle/>
        <a:p>
          <a:endParaRPr lang="en-US"/>
        </a:p>
      </dgm:t>
    </dgm:pt>
    <dgm:pt modelId="{719ED9E2-6459-4AE9-BDE1-A534C2D3F5C4}" type="pres">
      <dgm:prSet presAssocID="{D690EE78-4AE0-4369-935A-EC4BAB52BC86}" presName="outerComposite" presStyleCnt="0">
        <dgm:presLayoutVars>
          <dgm:chMax val="5"/>
          <dgm:dir/>
          <dgm:resizeHandles val="exact"/>
        </dgm:presLayoutVars>
      </dgm:prSet>
      <dgm:spPr/>
    </dgm:pt>
    <dgm:pt modelId="{FBABF469-554E-49C7-8086-4EAE70BCF762}" type="pres">
      <dgm:prSet presAssocID="{D690EE78-4AE0-4369-935A-EC4BAB52BC86}" presName="dummyMaxCanvas" presStyleCnt="0">
        <dgm:presLayoutVars/>
      </dgm:prSet>
      <dgm:spPr/>
    </dgm:pt>
    <dgm:pt modelId="{97BF8F88-B999-4F2F-863D-CE7F101A9D99}" type="pres">
      <dgm:prSet presAssocID="{D690EE78-4AE0-4369-935A-EC4BAB52BC86}" presName="FiveNodes_1" presStyleLbl="node1" presStyleIdx="0" presStyleCnt="5">
        <dgm:presLayoutVars>
          <dgm:bulletEnabled val="1"/>
        </dgm:presLayoutVars>
      </dgm:prSet>
      <dgm:spPr/>
    </dgm:pt>
    <dgm:pt modelId="{3401CC15-D2C8-4219-A555-39C45C5E534E}" type="pres">
      <dgm:prSet presAssocID="{D690EE78-4AE0-4369-935A-EC4BAB52BC86}" presName="FiveNodes_2" presStyleLbl="node1" presStyleIdx="1" presStyleCnt="5">
        <dgm:presLayoutVars>
          <dgm:bulletEnabled val="1"/>
        </dgm:presLayoutVars>
      </dgm:prSet>
      <dgm:spPr/>
    </dgm:pt>
    <dgm:pt modelId="{946DFB4E-090B-4334-85AB-8F80DE68AB62}" type="pres">
      <dgm:prSet presAssocID="{D690EE78-4AE0-4369-935A-EC4BAB52BC86}" presName="FiveNodes_3" presStyleLbl="node1" presStyleIdx="2" presStyleCnt="5">
        <dgm:presLayoutVars>
          <dgm:bulletEnabled val="1"/>
        </dgm:presLayoutVars>
      </dgm:prSet>
      <dgm:spPr/>
    </dgm:pt>
    <dgm:pt modelId="{5628119E-D9E7-414B-9C34-4CD1420F88DE}" type="pres">
      <dgm:prSet presAssocID="{D690EE78-4AE0-4369-935A-EC4BAB52BC86}" presName="FiveNodes_4" presStyleLbl="node1" presStyleIdx="3" presStyleCnt="5">
        <dgm:presLayoutVars>
          <dgm:bulletEnabled val="1"/>
        </dgm:presLayoutVars>
      </dgm:prSet>
      <dgm:spPr/>
    </dgm:pt>
    <dgm:pt modelId="{19D542C5-F795-458E-B98A-1D8FBC452BB2}" type="pres">
      <dgm:prSet presAssocID="{D690EE78-4AE0-4369-935A-EC4BAB52BC86}" presName="FiveNodes_5" presStyleLbl="node1" presStyleIdx="4" presStyleCnt="5">
        <dgm:presLayoutVars>
          <dgm:bulletEnabled val="1"/>
        </dgm:presLayoutVars>
      </dgm:prSet>
      <dgm:spPr/>
    </dgm:pt>
    <dgm:pt modelId="{3E052860-27E0-4E4C-B5E1-AED497A576A7}" type="pres">
      <dgm:prSet presAssocID="{D690EE78-4AE0-4369-935A-EC4BAB52BC86}" presName="FiveConn_1-2" presStyleLbl="fgAccFollowNode1" presStyleIdx="0" presStyleCnt="4">
        <dgm:presLayoutVars>
          <dgm:bulletEnabled val="1"/>
        </dgm:presLayoutVars>
      </dgm:prSet>
      <dgm:spPr/>
    </dgm:pt>
    <dgm:pt modelId="{C334E6AD-823E-41D0-9627-A4BBFCDF1C8E}" type="pres">
      <dgm:prSet presAssocID="{D690EE78-4AE0-4369-935A-EC4BAB52BC86}" presName="FiveConn_2-3" presStyleLbl="fgAccFollowNode1" presStyleIdx="1" presStyleCnt="4">
        <dgm:presLayoutVars>
          <dgm:bulletEnabled val="1"/>
        </dgm:presLayoutVars>
      </dgm:prSet>
      <dgm:spPr/>
    </dgm:pt>
    <dgm:pt modelId="{2C2C94F0-4B3E-4E2B-AEEB-A7E0D4047868}" type="pres">
      <dgm:prSet presAssocID="{D690EE78-4AE0-4369-935A-EC4BAB52BC86}" presName="FiveConn_3-4" presStyleLbl="fgAccFollowNode1" presStyleIdx="2" presStyleCnt="4">
        <dgm:presLayoutVars>
          <dgm:bulletEnabled val="1"/>
        </dgm:presLayoutVars>
      </dgm:prSet>
      <dgm:spPr/>
    </dgm:pt>
    <dgm:pt modelId="{72F2D4E7-68E8-4708-B91A-F5C3549803DE}" type="pres">
      <dgm:prSet presAssocID="{D690EE78-4AE0-4369-935A-EC4BAB52BC86}" presName="FiveConn_4-5" presStyleLbl="fgAccFollowNode1" presStyleIdx="3" presStyleCnt="4">
        <dgm:presLayoutVars>
          <dgm:bulletEnabled val="1"/>
        </dgm:presLayoutVars>
      </dgm:prSet>
      <dgm:spPr/>
    </dgm:pt>
    <dgm:pt modelId="{B5A642C7-580F-47D9-AACF-CE5445E9AF4A}" type="pres">
      <dgm:prSet presAssocID="{D690EE78-4AE0-4369-935A-EC4BAB52BC86}" presName="FiveNodes_1_text" presStyleLbl="node1" presStyleIdx="4" presStyleCnt="5">
        <dgm:presLayoutVars>
          <dgm:bulletEnabled val="1"/>
        </dgm:presLayoutVars>
      </dgm:prSet>
      <dgm:spPr/>
    </dgm:pt>
    <dgm:pt modelId="{B66058E6-A217-4BC2-BF8F-C5A57FB5FC12}" type="pres">
      <dgm:prSet presAssocID="{D690EE78-4AE0-4369-935A-EC4BAB52BC86}" presName="FiveNodes_2_text" presStyleLbl="node1" presStyleIdx="4" presStyleCnt="5">
        <dgm:presLayoutVars>
          <dgm:bulletEnabled val="1"/>
        </dgm:presLayoutVars>
      </dgm:prSet>
      <dgm:spPr/>
    </dgm:pt>
    <dgm:pt modelId="{F08666F1-4BD7-4953-AE05-E374AE2510F0}" type="pres">
      <dgm:prSet presAssocID="{D690EE78-4AE0-4369-935A-EC4BAB52BC86}" presName="FiveNodes_3_text" presStyleLbl="node1" presStyleIdx="4" presStyleCnt="5">
        <dgm:presLayoutVars>
          <dgm:bulletEnabled val="1"/>
        </dgm:presLayoutVars>
      </dgm:prSet>
      <dgm:spPr/>
    </dgm:pt>
    <dgm:pt modelId="{146AB879-F7F7-4192-88A2-0DF4569D1121}" type="pres">
      <dgm:prSet presAssocID="{D690EE78-4AE0-4369-935A-EC4BAB52BC86}" presName="FiveNodes_4_text" presStyleLbl="node1" presStyleIdx="4" presStyleCnt="5">
        <dgm:presLayoutVars>
          <dgm:bulletEnabled val="1"/>
        </dgm:presLayoutVars>
      </dgm:prSet>
      <dgm:spPr/>
    </dgm:pt>
    <dgm:pt modelId="{7A3AE466-9A28-48CD-85C5-2DC55D8C4550}" type="pres">
      <dgm:prSet presAssocID="{D690EE78-4AE0-4369-935A-EC4BAB52BC86}" presName="FiveNodes_5_text" presStyleLbl="node1" presStyleIdx="4" presStyleCnt="5">
        <dgm:presLayoutVars>
          <dgm:bulletEnabled val="1"/>
        </dgm:presLayoutVars>
      </dgm:prSet>
      <dgm:spPr/>
    </dgm:pt>
  </dgm:ptLst>
  <dgm:cxnLst>
    <dgm:cxn modelId="{84B34A14-42E4-4CBD-8225-B404A382AE32}" type="presOf" srcId="{680FE091-6675-45A2-B48B-0D82A1B0C3BF}" destId="{3E052860-27E0-4E4C-B5E1-AED497A576A7}" srcOrd="0" destOrd="0" presId="urn:microsoft.com/office/officeart/2005/8/layout/vProcess5"/>
    <dgm:cxn modelId="{C7DF1F15-0BA3-404C-80C8-DF46CA0788E3}" type="presOf" srcId="{ED24B287-6F08-48ED-B492-36B8F4FECC95}" destId="{97BF8F88-B999-4F2F-863D-CE7F101A9D99}" srcOrd="0" destOrd="0" presId="urn:microsoft.com/office/officeart/2005/8/layout/vProcess5"/>
    <dgm:cxn modelId="{CFC0CF21-2A01-479C-9C53-4AC0C3FF3535}" type="presOf" srcId="{56BA52E1-7D67-49D6-8AAE-67EBF3CF21A7}" destId="{F08666F1-4BD7-4953-AE05-E374AE2510F0}" srcOrd="1" destOrd="0" presId="urn:microsoft.com/office/officeart/2005/8/layout/vProcess5"/>
    <dgm:cxn modelId="{92B8212E-55CB-4585-82FF-CC3772A97E0A}" srcId="{D690EE78-4AE0-4369-935A-EC4BAB52BC86}" destId="{56BA52E1-7D67-49D6-8AAE-67EBF3CF21A7}" srcOrd="2" destOrd="0" parTransId="{6AF2E40B-6B2B-4747-9EFC-57A737D8E08A}" sibTransId="{9EA8EE30-C9D9-4FC3-B942-85648CFB1BCA}"/>
    <dgm:cxn modelId="{729C4834-4C89-4D87-93BE-06ECB2DB8BC0}" type="presOf" srcId="{1C7EAE17-EB25-486F-AB0F-3F968627477B}" destId="{C334E6AD-823E-41D0-9627-A4BBFCDF1C8E}" srcOrd="0" destOrd="0" presId="urn:microsoft.com/office/officeart/2005/8/layout/vProcess5"/>
    <dgm:cxn modelId="{97037338-0C3A-4123-84A1-B2E8A1369E31}" srcId="{D690EE78-4AE0-4369-935A-EC4BAB52BC86}" destId="{53609893-1859-40C0-8236-CFA91C06D4B0}" srcOrd="4" destOrd="0" parTransId="{D7AD18CC-05F9-42F5-828C-8E65820D954E}" sibTransId="{4BC81A9D-62B7-4529-95DF-FF964C8114AB}"/>
    <dgm:cxn modelId="{8A3B345C-8B8D-48C5-A891-70493B2BED80}" type="presOf" srcId="{9EA8EE30-C9D9-4FC3-B942-85648CFB1BCA}" destId="{2C2C94F0-4B3E-4E2B-AEEB-A7E0D4047868}" srcOrd="0" destOrd="0" presId="urn:microsoft.com/office/officeart/2005/8/layout/vProcess5"/>
    <dgm:cxn modelId="{C6BEB24D-A4CA-42EC-8856-3A58F3D9F8B6}" type="presOf" srcId="{ED24B287-6F08-48ED-B492-36B8F4FECC95}" destId="{B5A642C7-580F-47D9-AACF-CE5445E9AF4A}" srcOrd="1" destOrd="0" presId="urn:microsoft.com/office/officeart/2005/8/layout/vProcess5"/>
    <dgm:cxn modelId="{E7A5E44D-D058-41F9-8C76-8350CD6EDA43}" type="presOf" srcId="{43057B3D-96A9-473C-82B5-99D41337C4FB}" destId="{B66058E6-A217-4BC2-BF8F-C5A57FB5FC12}" srcOrd="1" destOrd="0" presId="urn:microsoft.com/office/officeart/2005/8/layout/vProcess5"/>
    <dgm:cxn modelId="{D13A3150-7310-48C1-82B8-A0E2138A644F}" type="presOf" srcId="{27D3B456-1B36-4184-A146-7C4763099E11}" destId="{146AB879-F7F7-4192-88A2-0DF4569D1121}" srcOrd="1" destOrd="0" presId="urn:microsoft.com/office/officeart/2005/8/layout/vProcess5"/>
    <dgm:cxn modelId="{E0336C70-2D8D-4779-BE9A-3F512AD8551D}" type="presOf" srcId="{56BA52E1-7D67-49D6-8AAE-67EBF3CF21A7}" destId="{946DFB4E-090B-4334-85AB-8F80DE68AB62}" srcOrd="0" destOrd="0" presId="urn:microsoft.com/office/officeart/2005/8/layout/vProcess5"/>
    <dgm:cxn modelId="{9FC0C35A-117A-4E84-9FE4-A4B5C8A155BA}" srcId="{D690EE78-4AE0-4369-935A-EC4BAB52BC86}" destId="{ED24B287-6F08-48ED-B492-36B8F4FECC95}" srcOrd="0" destOrd="0" parTransId="{6A370201-1EE2-42A4-ADE2-2AFEF1BE6B5C}" sibTransId="{680FE091-6675-45A2-B48B-0D82A1B0C3BF}"/>
    <dgm:cxn modelId="{A7514580-8C80-4DEB-B0D6-3C5315CE9F66}" srcId="{D690EE78-4AE0-4369-935A-EC4BAB52BC86}" destId="{27D3B456-1B36-4184-A146-7C4763099E11}" srcOrd="3" destOrd="0" parTransId="{AF989122-E0E2-4ED6-BC19-CC41501BBA9B}" sibTransId="{16AD3B49-405B-4026-9784-833E9DC8DD80}"/>
    <dgm:cxn modelId="{87A0F8A0-4874-47BD-8EBA-6F8130E32ABF}" type="presOf" srcId="{D690EE78-4AE0-4369-935A-EC4BAB52BC86}" destId="{719ED9E2-6459-4AE9-BDE1-A534C2D3F5C4}" srcOrd="0" destOrd="0" presId="urn:microsoft.com/office/officeart/2005/8/layout/vProcess5"/>
    <dgm:cxn modelId="{FA2882AB-0BBD-4341-92A5-516472194CF3}" type="presOf" srcId="{53609893-1859-40C0-8236-CFA91C06D4B0}" destId="{7A3AE466-9A28-48CD-85C5-2DC55D8C4550}" srcOrd="1" destOrd="0" presId="urn:microsoft.com/office/officeart/2005/8/layout/vProcess5"/>
    <dgm:cxn modelId="{290BFEC6-41F0-4F44-85BF-70396AA277E8}" srcId="{D690EE78-4AE0-4369-935A-EC4BAB52BC86}" destId="{43057B3D-96A9-473C-82B5-99D41337C4FB}" srcOrd="1" destOrd="0" parTransId="{704C06F8-C63F-4196-B65C-C89BD6AA8CED}" sibTransId="{1C7EAE17-EB25-486F-AB0F-3F968627477B}"/>
    <dgm:cxn modelId="{1F1DCAD3-A154-4BD2-82D6-3C5999F5DECE}" type="presOf" srcId="{16AD3B49-405B-4026-9784-833E9DC8DD80}" destId="{72F2D4E7-68E8-4708-B91A-F5C3549803DE}" srcOrd="0" destOrd="0" presId="urn:microsoft.com/office/officeart/2005/8/layout/vProcess5"/>
    <dgm:cxn modelId="{D6AE0CE4-461A-4A6C-9429-9CA07FA24596}" type="presOf" srcId="{43057B3D-96A9-473C-82B5-99D41337C4FB}" destId="{3401CC15-D2C8-4219-A555-39C45C5E534E}" srcOrd="0" destOrd="0" presId="urn:microsoft.com/office/officeart/2005/8/layout/vProcess5"/>
    <dgm:cxn modelId="{612A71ED-F345-46E7-B94C-13D248FFD77F}" type="presOf" srcId="{27D3B456-1B36-4184-A146-7C4763099E11}" destId="{5628119E-D9E7-414B-9C34-4CD1420F88DE}" srcOrd="0" destOrd="0" presId="urn:microsoft.com/office/officeart/2005/8/layout/vProcess5"/>
    <dgm:cxn modelId="{B03940F7-6926-4A6E-899D-D0E9E42C5AD8}" type="presOf" srcId="{53609893-1859-40C0-8236-CFA91C06D4B0}" destId="{19D542C5-F795-458E-B98A-1D8FBC452BB2}" srcOrd="0" destOrd="0" presId="urn:microsoft.com/office/officeart/2005/8/layout/vProcess5"/>
    <dgm:cxn modelId="{B5246E68-1EDD-49AF-807C-732537AF3392}" type="presParOf" srcId="{719ED9E2-6459-4AE9-BDE1-A534C2D3F5C4}" destId="{FBABF469-554E-49C7-8086-4EAE70BCF762}" srcOrd="0" destOrd="0" presId="urn:microsoft.com/office/officeart/2005/8/layout/vProcess5"/>
    <dgm:cxn modelId="{BEE71C06-CEE8-460C-A0D8-DC02B2EEF452}" type="presParOf" srcId="{719ED9E2-6459-4AE9-BDE1-A534C2D3F5C4}" destId="{97BF8F88-B999-4F2F-863D-CE7F101A9D99}" srcOrd="1" destOrd="0" presId="urn:microsoft.com/office/officeart/2005/8/layout/vProcess5"/>
    <dgm:cxn modelId="{C886B5AF-2726-4AA9-B486-B2603BA86444}" type="presParOf" srcId="{719ED9E2-6459-4AE9-BDE1-A534C2D3F5C4}" destId="{3401CC15-D2C8-4219-A555-39C45C5E534E}" srcOrd="2" destOrd="0" presId="urn:microsoft.com/office/officeart/2005/8/layout/vProcess5"/>
    <dgm:cxn modelId="{69DC3EA3-637C-4690-A85A-77493B847133}" type="presParOf" srcId="{719ED9E2-6459-4AE9-BDE1-A534C2D3F5C4}" destId="{946DFB4E-090B-4334-85AB-8F80DE68AB62}" srcOrd="3" destOrd="0" presId="urn:microsoft.com/office/officeart/2005/8/layout/vProcess5"/>
    <dgm:cxn modelId="{0FE45D86-6FD7-4F22-850C-6F8A4BCC83ED}" type="presParOf" srcId="{719ED9E2-6459-4AE9-BDE1-A534C2D3F5C4}" destId="{5628119E-D9E7-414B-9C34-4CD1420F88DE}" srcOrd="4" destOrd="0" presId="urn:microsoft.com/office/officeart/2005/8/layout/vProcess5"/>
    <dgm:cxn modelId="{D5B1013F-F556-4850-B411-FDFF4BC00A22}" type="presParOf" srcId="{719ED9E2-6459-4AE9-BDE1-A534C2D3F5C4}" destId="{19D542C5-F795-458E-B98A-1D8FBC452BB2}" srcOrd="5" destOrd="0" presId="urn:microsoft.com/office/officeart/2005/8/layout/vProcess5"/>
    <dgm:cxn modelId="{8616DF42-A77D-4F32-BF18-4166094A971D}" type="presParOf" srcId="{719ED9E2-6459-4AE9-BDE1-A534C2D3F5C4}" destId="{3E052860-27E0-4E4C-B5E1-AED497A576A7}" srcOrd="6" destOrd="0" presId="urn:microsoft.com/office/officeart/2005/8/layout/vProcess5"/>
    <dgm:cxn modelId="{85844BB6-3219-464E-9E0F-B49BC699B8D1}" type="presParOf" srcId="{719ED9E2-6459-4AE9-BDE1-A534C2D3F5C4}" destId="{C334E6AD-823E-41D0-9627-A4BBFCDF1C8E}" srcOrd="7" destOrd="0" presId="urn:microsoft.com/office/officeart/2005/8/layout/vProcess5"/>
    <dgm:cxn modelId="{486E7A8B-84CB-4CF2-B22D-C4F69182862C}" type="presParOf" srcId="{719ED9E2-6459-4AE9-BDE1-A534C2D3F5C4}" destId="{2C2C94F0-4B3E-4E2B-AEEB-A7E0D4047868}" srcOrd="8" destOrd="0" presId="urn:microsoft.com/office/officeart/2005/8/layout/vProcess5"/>
    <dgm:cxn modelId="{27FDAFE5-BD53-4E9E-8AFE-EC981E2D5A44}" type="presParOf" srcId="{719ED9E2-6459-4AE9-BDE1-A534C2D3F5C4}" destId="{72F2D4E7-68E8-4708-B91A-F5C3549803DE}" srcOrd="9" destOrd="0" presId="urn:microsoft.com/office/officeart/2005/8/layout/vProcess5"/>
    <dgm:cxn modelId="{0D679906-2C1C-455F-9461-321EF68E2D4E}" type="presParOf" srcId="{719ED9E2-6459-4AE9-BDE1-A534C2D3F5C4}" destId="{B5A642C7-580F-47D9-AACF-CE5445E9AF4A}" srcOrd="10" destOrd="0" presId="urn:microsoft.com/office/officeart/2005/8/layout/vProcess5"/>
    <dgm:cxn modelId="{714D0527-8210-47B4-B2C9-A6A902E6E370}" type="presParOf" srcId="{719ED9E2-6459-4AE9-BDE1-A534C2D3F5C4}" destId="{B66058E6-A217-4BC2-BF8F-C5A57FB5FC12}" srcOrd="11" destOrd="0" presId="urn:microsoft.com/office/officeart/2005/8/layout/vProcess5"/>
    <dgm:cxn modelId="{9BA5D32D-D067-4D4F-9D74-5E13C2F51468}" type="presParOf" srcId="{719ED9E2-6459-4AE9-BDE1-A534C2D3F5C4}" destId="{F08666F1-4BD7-4953-AE05-E374AE2510F0}" srcOrd="12" destOrd="0" presId="urn:microsoft.com/office/officeart/2005/8/layout/vProcess5"/>
    <dgm:cxn modelId="{C4B740F7-0DF0-4175-BB7D-2B8360E603E6}" type="presParOf" srcId="{719ED9E2-6459-4AE9-BDE1-A534C2D3F5C4}" destId="{146AB879-F7F7-4192-88A2-0DF4569D1121}" srcOrd="13" destOrd="0" presId="urn:microsoft.com/office/officeart/2005/8/layout/vProcess5"/>
    <dgm:cxn modelId="{4869D085-6A27-4037-A10E-D730201CD328}" type="presParOf" srcId="{719ED9E2-6459-4AE9-BDE1-A534C2D3F5C4}" destId="{7A3AE466-9A28-48CD-85C5-2DC55D8C4550}"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D3E63CD5-5D07-4AAA-B72C-67845625976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955BF5-B0C3-40E4-B2ED-7DEF9E62FBCD}">
      <dgm:prSet/>
      <dgm:spPr/>
      <dgm:t>
        <a:bodyPr/>
        <a:lstStyle/>
        <a:p>
          <a:r>
            <a:rPr lang="en-GB"/>
            <a:t>S.65(1) – death and personal injury. </a:t>
          </a:r>
          <a:endParaRPr lang="en-US"/>
        </a:p>
      </dgm:t>
    </dgm:pt>
    <dgm:pt modelId="{64808C6B-4B0C-4355-8523-6105C95A765D}" type="parTrans" cxnId="{5C0E4391-72CE-4E10-B1C6-69B9CEF61AD5}">
      <dgm:prSet/>
      <dgm:spPr/>
      <dgm:t>
        <a:bodyPr/>
        <a:lstStyle/>
        <a:p>
          <a:endParaRPr lang="en-US"/>
        </a:p>
      </dgm:t>
    </dgm:pt>
    <dgm:pt modelId="{CCB0D15E-804D-41C3-B779-6BED0B57EBD0}" type="sibTrans" cxnId="{5C0E4391-72CE-4E10-B1C6-69B9CEF61AD5}">
      <dgm:prSet/>
      <dgm:spPr/>
      <dgm:t>
        <a:bodyPr/>
        <a:lstStyle/>
        <a:p>
          <a:endParaRPr lang="en-US"/>
        </a:p>
      </dgm:t>
    </dgm:pt>
    <dgm:pt modelId="{3404D015-883E-46ED-9294-157487FAAF1E}">
      <dgm:prSet/>
      <dgm:spPr/>
      <dgm:t>
        <a:bodyPr/>
        <a:lstStyle/>
        <a:p>
          <a:r>
            <a:rPr lang="en-GB"/>
            <a:t>Consumer Protection Act 1987 – claim compensation. </a:t>
          </a:r>
          <a:endParaRPr lang="en-US"/>
        </a:p>
      </dgm:t>
    </dgm:pt>
    <dgm:pt modelId="{85274FF7-853C-49F6-AA47-D07B10FB05E2}" type="parTrans" cxnId="{1A28D048-22E6-4651-B11C-AC7DD61C6454}">
      <dgm:prSet/>
      <dgm:spPr/>
      <dgm:t>
        <a:bodyPr/>
        <a:lstStyle/>
        <a:p>
          <a:endParaRPr lang="en-US"/>
        </a:p>
      </dgm:t>
    </dgm:pt>
    <dgm:pt modelId="{204B0E47-96D5-47F4-A3E0-299FACE6D652}" type="sibTrans" cxnId="{1A28D048-22E6-4651-B11C-AC7DD61C6454}">
      <dgm:prSet/>
      <dgm:spPr/>
      <dgm:t>
        <a:bodyPr/>
        <a:lstStyle/>
        <a:p>
          <a:endParaRPr lang="en-US"/>
        </a:p>
      </dgm:t>
    </dgm:pt>
    <dgm:pt modelId="{E7E88E9E-B2A4-4A35-9EC5-C8F91F2D4499}">
      <dgm:prSet/>
      <dgm:spPr/>
      <dgm:t>
        <a:bodyPr/>
        <a:lstStyle/>
        <a:p>
          <a:r>
            <a:rPr lang="en-GB"/>
            <a:t>Strict liability test. </a:t>
          </a:r>
          <a:endParaRPr lang="en-US"/>
        </a:p>
      </dgm:t>
    </dgm:pt>
    <dgm:pt modelId="{E23874E1-137C-4290-BF13-A018B815D8F2}" type="parTrans" cxnId="{7D7A8594-8A34-4344-BA80-C501F96A6F50}">
      <dgm:prSet/>
      <dgm:spPr/>
      <dgm:t>
        <a:bodyPr/>
        <a:lstStyle/>
        <a:p>
          <a:endParaRPr lang="en-US"/>
        </a:p>
      </dgm:t>
    </dgm:pt>
    <dgm:pt modelId="{88FFE0FF-51AD-4A37-A790-BB16EEB6933D}" type="sibTrans" cxnId="{7D7A8594-8A34-4344-BA80-C501F96A6F50}">
      <dgm:prSet/>
      <dgm:spPr/>
      <dgm:t>
        <a:bodyPr/>
        <a:lstStyle/>
        <a:p>
          <a:endParaRPr lang="en-US"/>
        </a:p>
      </dgm:t>
    </dgm:pt>
    <dgm:pt modelId="{3B51DBD0-0775-4730-ABD5-86CCAEAA9321}" type="pres">
      <dgm:prSet presAssocID="{D3E63CD5-5D07-4AAA-B72C-67845625976C}" presName="hierChild1" presStyleCnt="0">
        <dgm:presLayoutVars>
          <dgm:chPref val="1"/>
          <dgm:dir/>
          <dgm:animOne val="branch"/>
          <dgm:animLvl val="lvl"/>
          <dgm:resizeHandles/>
        </dgm:presLayoutVars>
      </dgm:prSet>
      <dgm:spPr/>
    </dgm:pt>
    <dgm:pt modelId="{5367A11A-9B91-4069-94D1-05D63A63CB52}" type="pres">
      <dgm:prSet presAssocID="{34955BF5-B0C3-40E4-B2ED-7DEF9E62FBCD}" presName="hierRoot1" presStyleCnt="0"/>
      <dgm:spPr/>
    </dgm:pt>
    <dgm:pt modelId="{A28F93E3-A1F0-4433-9E87-D842C307818B}" type="pres">
      <dgm:prSet presAssocID="{34955BF5-B0C3-40E4-B2ED-7DEF9E62FBCD}" presName="composite" presStyleCnt="0"/>
      <dgm:spPr/>
    </dgm:pt>
    <dgm:pt modelId="{64D19C3B-210A-4589-AE36-B5617AD088A8}" type="pres">
      <dgm:prSet presAssocID="{34955BF5-B0C3-40E4-B2ED-7DEF9E62FBCD}" presName="background" presStyleLbl="node0" presStyleIdx="0" presStyleCnt="3"/>
      <dgm:spPr/>
    </dgm:pt>
    <dgm:pt modelId="{2FB09D8A-0E4D-4515-83FC-DEB019F1AC33}" type="pres">
      <dgm:prSet presAssocID="{34955BF5-B0C3-40E4-B2ED-7DEF9E62FBCD}" presName="text" presStyleLbl="fgAcc0" presStyleIdx="0" presStyleCnt="3">
        <dgm:presLayoutVars>
          <dgm:chPref val="3"/>
        </dgm:presLayoutVars>
      </dgm:prSet>
      <dgm:spPr/>
    </dgm:pt>
    <dgm:pt modelId="{1C0D4BF9-3D94-4420-B5F6-C94DDA9A3A7B}" type="pres">
      <dgm:prSet presAssocID="{34955BF5-B0C3-40E4-B2ED-7DEF9E62FBCD}" presName="hierChild2" presStyleCnt="0"/>
      <dgm:spPr/>
    </dgm:pt>
    <dgm:pt modelId="{B9601EA6-F2AC-4F74-A059-802CE5FDE5A3}" type="pres">
      <dgm:prSet presAssocID="{3404D015-883E-46ED-9294-157487FAAF1E}" presName="hierRoot1" presStyleCnt="0"/>
      <dgm:spPr/>
    </dgm:pt>
    <dgm:pt modelId="{D2A01AD5-39B9-471A-880E-4167E2D26323}" type="pres">
      <dgm:prSet presAssocID="{3404D015-883E-46ED-9294-157487FAAF1E}" presName="composite" presStyleCnt="0"/>
      <dgm:spPr/>
    </dgm:pt>
    <dgm:pt modelId="{B1ABACEB-EFD2-4D71-B7B3-61E69E176161}" type="pres">
      <dgm:prSet presAssocID="{3404D015-883E-46ED-9294-157487FAAF1E}" presName="background" presStyleLbl="node0" presStyleIdx="1" presStyleCnt="3"/>
      <dgm:spPr/>
    </dgm:pt>
    <dgm:pt modelId="{517AEBDC-2146-483C-B102-162EC1F2FDC3}" type="pres">
      <dgm:prSet presAssocID="{3404D015-883E-46ED-9294-157487FAAF1E}" presName="text" presStyleLbl="fgAcc0" presStyleIdx="1" presStyleCnt="3">
        <dgm:presLayoutVars>
          <dgm:chPref val="3"/>
        </dgm:presLayoutVars>
      </dgm:prSet>
      <dgm:spPr/>
    </dgm:pt>
    <dgm:pt modelId="{5D5E2F6C-8109-4437-9018-1947A65A2983}" type="pres">
      <dgm:prSet presAssocID="{3404D015-883E-46ED-9294-157487FAAF1E}" presName="hierChild2" presStyleCnt="0"/>
      <dgm:spPr/>
    </dgm:pt>
    <dgm:pt modelId="{8961C89F-C84E-4FFC-94D3-AFE0C93EDCB2}" type="pres">
      <dgm:prSet presAssocID="{E7E88E9E-B2A4-4A35-9EC5-C8F91F2D4499}" presName="hierRoot1" presStyleCnt="0"/>
      <dgm:spPr/>
    </dgm:pt>
    <dgm:pt modelId="{69EE3178-D704-4536-AD68-C2CAD2CBD4A6}" type="pres">
      <dgm:prSet presAssocID="{E7E88E9E-B2A4-4A35-9EC5-C8F91F2D4499}" presName="composite" presStyleCnt="0"/>
      <dgm:spPr/>
    </dgm:pt>
    <dgm:pt modelId="{D91980E3-5841-4B57-BAA8-6B502D064269}" type="pres">
      <dgm:prSet presAssocID="{E7E88E9E-B2A4-4A35-9EC5-C8F91F2D4499}" presName="background" presStyleLbl="node0" presStyleIdx="2" presStyleCnt="3"/>
      <dgm:spPr/>
    </dgm:pt>
    <dgm:pt modelId="{CB899CCF-3694-4CAD-A7FD-FEF719F602B9}" type="pres">
      <dgm:prSet presAssocID="{E7E88E9E-B2A4-4A35-9EC5-C8F91F2D4499}" presName="text" presStyleLbl="fgAcc0" presStyleIdx="2" presStyleCnt="3">
        <dgm:presLayoutVars>
          <dgm:chPref val="3"/>
        </dgm:presLayoutVars>
      </dgm:prSet>
      <dgm:spPr/>
    </dgm:pt>
    <dgm:pt modelId="{B7663EA7-CF84-4849-99FA-E593E1D333D4}" type="pres">
      <dgm:prSet presAssocID="{E7E88E9E-B2A4-4A35-9EC5-C8F91F2D4499}" presName="hierChild2" presStyleCnt="0"/>
      <dgm:spPr/>
    </dgm:pt>
  </dgm:ptLst>
  <dgm:cxnLst>
    <dgm:cxn modelId="{68BD4616-48CF-405F-B29E-ECE8A130D7DF}" type="presOf" srcId="{34955BF5-B0C3-40E4-B2ED-7DEF9E62FBCD}" destId="{2FB09D8A-0E4D-4515-83FC-DEB019F1AC33}" srcOrd="0" destOrd="0" presId="urn:microsoft.com/office/officeart/2005/8/layout/hierarchy1"/>
    <dgm:cxn modelId="{389B0117-E19E-428C-A6EC-DC7AB173960F}" type="presOf" srcId="{D3E63CD5-5D07-4AAA-B72C-67845625976C}" destId="{3B51DBD0-0775-4730-ABD5-86CCAEAA9321}" srcOrd="0" destOrd="0" presId="urn:microsoft.com/office/officeart/2005/8/layout/hierarchy1"/>
    <dgm:cxn modelId="{1A28D048-22E6-4651-B11C-AC7DD61C6454}" srcId="{D3E63CD5-5D07-4AAA-B72C-67845625976C}" destId="{3404D015-883E-46ED-9294-157487FAAF1E}" srcOrd="1" destOrd="0" parTransId="{85274FF7-853C-49F6-AA47-D07B10FB05E2}" sibTransId="{204B0E47-96D5-47F4-A3E0-299FACE6D652}"/>
    <dgm:cxn modelId="{5C0E4391-72CE-4E10-B1C6-69B9CEF61AD5}" srcId="{D3E63CD5-5D07-4AAA-B72C-67845625976C}" destId="{34955BF5-B0C3-40E4-B2ED-7DEF9E62FBCD}" srcOrd="0" destOrd="0" parTransId="{64808C6B-4B0C-4355-8523-6105C95A765D}" sibTransId="{CCB0D15E-804D-41C3-B779-6BED0B57EBD0}"/>
    <dgm:cxn modelId="{363D3694-D852-4D60-9D99-6806C28E4BD4}" type="presOf" srcId="{3404D015-883E-46ED-9294-157487FAAF1E}" destId="{517AEBDC-2146-483C-B102-162EC1F2FDC3}" srcOrd="0" destOrd="0" presId="urn:microsoft.com/office/officeart/2005/8/layout/hierarchy1"/>
    <dgm:cxn modelId="{7D7A8594-8A34-4344-BA80-C501F96A6F50}" srcId="{D3E63CD5-5D07-4AAA-B72C-67845625976C}" destId="{E7E88E9E-B2A4-4A35-9EC5-C8F91F2D4499}" srcOrd="2" destOrd="0" parTransId="{E23874E1-137C-4290-BF13-A018B815D8F2}" sibTransId="{88FFE0FF-51AD-4A37-A790-BB16EEB6933D}"/>
    <dgm:cxn modelId="{5C8237F5-B53D-4CFE-A1BD-897AA644C3DC}" type="presOf" srcId="{E7E88E9E-B2A4-4A35-9EC5-C8F91F2D4499}" destId="{CB899CCF-3694-4CAD-A7FD-FEF719F602B9}" srcOrd="0" destOrd="0" presId="urn:microsoft.com/office/officeart/2005/8/layout/hierarchy1"/>
    <dgm:cxn modelId="{5FCB0065-E865-4907-A013-2DD683ADE564}" type="presParOf" srcId="{3B51DBD0-0775-4730-ABD5-86CCAEAA9321}" destId="{5367A11A-9B91-4069-94D1-05D63A63CB52}" srcOrd="0" destOrd="0" presId="urn:microsoft.com/office/officeart/2005/8/layout/hierarchy1"/>
    <dgm:cxn modelId="{929FD071-A57F-4F9A-80BE-D0DE14B63BD3}" type="presParOf" srcId="{5367A11A-9B91-4069-94D1-05D63A63CB52}" destId="{A28F93E3-A1F0-4433-9E87-D842C307818B}" srcOrd="0" destOrd="0" presId="urn:microsoft.com/office/officeart/2005/8/layout/hierarchy1"/>
    <dgm:cxn modelId="{E0D5797E-CBC8-4F5E-B7E7-CBE2723D7DA2}" type="presParOf" srcId="{A28F93E3-A1F0-4433-9E87-D842C307818B}" destId="{64D19C3B-210A-4589-AE36-B5617AD088A8}" srcOrd="0" destOrd="0" presId="urn:microsoft.com/office/officeart/2005/8/layout/hierarchy1"/>
    <dgm:cxn modelId="{E8C68169-43CF-455A-970D-A4647067DAF8}" type="presParOf" srcId="{A28F93E3-A1F0-4433-9E87-D842C307818B}" destId="{2FB09D8A-0E4D-4515-83FC-DEB019F1AC33}" srcOrd="1" destOrd="0" presId="urn:microsoft.com/office/officeart/2005/8/layout/hierarchy1"/>
    <dgm:cxn modelId="{B725CFA4-F0A9-4763-8191-C17022828F4D}" type="presParOf" srcId="{5367A11A-9B91-4069-94D1-05D63A63CB52}" destId="{1C0D4BF9-3D94-4420-B5F6-C94DDA9A3A7B}" srcOrd="1" destOrd="0" presId="urn:microsoft.com/office/officeart/2005/8/layout/hierarchy1"/>
    <dgm:cxn modelId="{1FFD4030-A098-4A17-8B32-1186B99F628B}" type="presParOf" srcId="{3B51DBD0-0775-4730-ABD5-86CCAEAA9321}" destId="{B9601EA6-F2AC-4F74-A059-802CE5FDE5A3}" srcOrd="1" destOrd="0" presId="urn:microsoft.com/office/officeart/2005/8/layout/hierarchy1"/>
    <dgm:cxn modelId="{CCBA26F4-C2CA-4943-9D7C-6CF6514D3A66}" type="presParOf" srcId="{B9601EA6-F2AC-4F74-A059-802CE5FDE5A3}" destId="{D2A01AD5-39B9-471A-880E-4167E2D26323}" srcOrd="0" destOrd="0" presId="urn:microsoft.com/office/officeart/2005/8/layout/hierarchy1"/>
    <dgm:cxn modelId="{5B81D379-AAC8-4B4E-AAFC-03F3265BBC1C}" type="presParOf" srcId="{D2A01AD5-39B9-471A-880E-4167E2D26323}" destId="{B1ABACEB-EFD2-4D71-B7B3-61E69E176161}" srcOrd="0" destOrd="0" presId="urn:microsoft.com/office/officeart/2005/8/layout/hierarchy1"/>
    <dgm:cxn modelId="{E29DE8E7-59A6-4501-AB71-7FDAA0360B06}" type="presParOf" srcId="{D2A01AD5-39B9-471A-880E-4167E2D26323}" destId="{517AEBDC-2146-483C-B102-162EC1F2FDC3}" srcOrd="1" destOrd="0" presId="urn:microsoft.com/office/officeart/2005/8/layout/hierarchy1"/>
    <dgm:cxn modelId="{73D7C0FC-8D5B-47A4-B8C6-B799148B81A7}" type="presParOf" srcId="{B9601EA6-F2AC-4F74-A059-802CE5FDE5A3}" destId="{5D5E2F6C-8109-4437-9018-1947A65A2983}" srcOrd="1" destOrd="0" presId="urn:microsoft.com/office/officeart/2005/8/layout/hierarchy1"/>
    <dgm:cxn modelId="{7425EE18-2493-4B3B-A5D3-47577B01B444}" type="presParOf" srcId="{3B51DBD0-0775-4730-ABD5-86CCAEAA9321}" destId="{8961C89F-C84E-4FFC-94D3-AFE0C93EDCB2}" srcOrd="2" destOrd="0" presId="urn:microsoft.com/office/officeart/2005/8/layout/hierarchy1"/>
    <dgm:cxn modelId="{1D0EE3E3-6994-4F25-B881-64F75AEACF6E}" type="presParOf" srcId="{8961C89F-C84E-4FFC-94D3-AFE0C93EDCB2}" destId="{69EE3178-D704-4536-AD68-C2CAD2CBD4A6}" srcOrd="0" destOrd="0" presId="urn:microsoft.com/office/officeart/2005/8/layout/hierarchy1"/>
    <dgm:cxn modelId="{2F71A060-1A56-4208-BBBE-666B6BDFD65B}" type="presParOf" srcId="{69EE3178-D704-4536-AD68-C2CAD2CBD4A6}" destId="{D91980E3-5841-4B57-BAA8-6B502D064269}" srcOrd="0" destOrd="0" presId="urn:microsoft.com/office/officeart/2005/8/layout/hierarchy1"/>
    <dgm:cxn modelId="{EC23C5C3-64F8-4328-BC54-91C6B2D43B01}" type="presParOf" srcId="{69EE3178-D704-4536-AD68-C2CAD2CBD4A6}" destId="{CB899CCF-3694-4CAD-A7FD-FEF719F602B9}" srcOrd="1" destOrd="0" presId="urn:microsoft.com/office/officeart/2005/8/layout/hierarchy1"/>
    <dgm:cxn modelId="{832292CB-B191-4190-AA84-B8B2295258EE}" type="presParOf" srcId="{8961C89F-C84E-4FFC-94D3-AFE0C93EDCB2}" destId="{B7663EA7-CF84-4849-99FA-E593E1D333D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3ECDFF9-83C1-414F-B837-60993E7CB8E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A816728-5DCA-4258-8D44-39A6996B2DB6}">
      <dgm:prSet/>
      <dgm:spPr/>
      <dgm:t>
        <a:bodyPr/>
        <a:lstStyle/>
        <a:p>
          <a:r>
            <a:rPr lang="en-GB"/>
            <a:t>Fair in certain circumstances, unfair in certain circumstances. </a:t>
          </a:r>
          <a:endParaRPr lang="en-US"/>
        </a:p>
      </dgm:t>
    </dgm:pt>
    <dgm:pt modelId="{D02D8F8B-2C8D-4147-AE9F-253CA964E8A1}" type="parTrans" cxnId="{733B885F-B357-4B52-A69E-31AAE2C02068}">
      <dgm:prSet/>
      <dgm:spPr/>
      <dgm:t>
        <a:bodyPr/>
        <a:lstStyle/>
        <a:p>
          <a:endParaRPr lang="en-US"/>
        </a:p>
      </dgm:t>
    </dgm:pt>
    <dgm:pt modelId="{94436CEE-DEA6-4742-BA68-B22D1724444A}" type="sibTrans" cxnId="{733B885F-B357-4B52-A69E-31AAE2C02068}">
      <dgm:prSet/>
      <dgm:spPr/>
      <dgm:t>
        <a:bodyPr/>
        <a:lstStyle/>
        <a:p>
          <a:endParaRPr lang="en-US"/>
        </a:p>
      </dgm:t>
    </dgm:pt>
    <dgm:pt modelId="{1B2D0847-7F64-41B2-ACC7-419565B83719}">
      <dgm:prSet/>
      <dgm:spPr/>
      <dgm:t>
        <a:bodyPr/>
        <a:lstStyle/>
        <a:p>
          <a:r>
            <a:rPr lang="en-GB"/>
            <a:t>Listed under Sch 2. </a:t>
          </a:r>
          <a:endParaRPr lang="en-US"/>
        </a:p>
      </dgm:t>
    </dgm:pt>
    <dgm:pt modelId="{04F4C684-9BA2-48E3-BD5A-27EFC665D2D3}" type="parTrans" cxnId="{095C6126-09EE-4C81-BEA5-3A7757813385}">
      <dgm:prSet/>
      <dgm:spPr/>
      <dgm:t>
        <a:bodyPr/>
        <a:lstStyle/>
        <a:p>
          <a:endParaRPr lang="en-US"/>
        </a:p>
      </dgm:t>
    </dgm:pt>
    <dgm:pt modelId="{0B09A56F-30DB-4000-82A1-42411471E917}" type="sibTrans" cxnId="{095C6126-09EE-4C81-BEA5-3A7757813385}">
      <dgm:prSet/>
      <dgm:spPr/>
      <dgm:t>
        <a:bodyPr/>
        <a:lstStyle/>
        <a:p>
          <a:endParaRPr lang="en-US"/>
        </a:p>
      </dgm:t>
    </dgm:pt>
    <dgm:pt modelId="{50C477BA-E209-4749-A771-91119B77A5AC}">
      <dgm:prSet/>
      <dgm:spPr/>
      <dgm:t>
        <a:bodyPr/>
        <a:lstStyle/>
        <a:p>
          <a:r>
            <a:rPr lang="en-GB"/>
            <a:t>List is no exhaustive </a:t>
          </a:r>
          <a:endParaRPr lang="en-US"/>
        </a:p>
      </dgm:t>
    </dgm:pt>
    <dgm:pt modelId="{D83F7809-C88C-4E25-BFEC-6D5CD19AFBEF}" type="parTrans" cxnId="{2BB88A65-63C5-47B8-9EE5-ED837C6B6E3A}">
      <dgm:prSet/>
      <dgm:spPr/>
      <dgm:t>
        <a:bodyPr/>
        <a:lstStyle/>
        <a:p>
          <a:endParaRPr lang="en-US"/>
        </a:p>
      </dgm:t>
    </dgm:pt>
    <dgm:pt modelId="{4E22F7C7-715A-4158-BA95-0AFCFD988642}" type="sibTrans" cxnId="{2BB88A65-63C5-47B8-9EE5-ED837C6B6E3A}">
      <dgm:prSet/>
      <dgm:spPr/>
      <dgm:t>
        <a:bodyPr/>
        <a:lstStyle/>
        <a:p>
          <a:endParaRPr lang="en-US"/>
        </a:p>
      </dgm:t>
    </dgm:pt>
    <dgm:pt modelId="{49E41629-C170-4071-8450-BAF7F9DDB264}">
      <dgm:prSet/>
      <dgm:spPr/>
      <dgm:t>
        <a:bodyPr/>
        <a:lstStyle/>
        <a:p>
          <a:r>
            <a:rPr lang="en-GB"/>
            <a:t>But is extensive. </a:t>
          </a:r>
          <a:endParaRPr lang="en-US"/>
        </a:p>
      </dgm:t>
    </dgm:pt>
    <dgm:pt modelId="{0F955699-C991-40A0-B7BB-882847D070A1}" type="parTrans" cxnId="{6408D3B2-286B-4357-B929-C472CD0180B8}">
      <dgm:prSet/>
      <dgm:spPr/>
      <dgm:t>
        <a:bodyPr/>
        <a:lstStyle/>
        <a:p>
          <a:endParaRPr lang="en-US"/>
        </a:p>
      </dgm:t>
    </dgm:pt>
    <dgm:pt modelId="{035F1636-4675-4585-BF28-93861917BCD3}" type="sibTrans" cxnId="{6408D3B2-286B-4357-B929-C472CD0180B8}">
      <dgm:prSet/>
      <dgm:spPr/>
      <dgm:t>
        <a:bodyPr/>
        <a:lstStyle/>
        <a:p>
          <a:endParaRPr lang="en-US"/>
        </a:p>
      </dgm:t>
    </dgm:pt>
    <dgm:pt modelId="{58E12F4F-6144-400C-82C9-4CB159A0ACCA}" type="pres">
      <dgm:prSet presAssocID="{23ECDFF9-83C1-414F-B837-60993E7CB8E2}" presName="diagram" presStyleCnt="0">
        <dgm:presLayoutVars>
          <dgm:dir/>
          <dgm:resizeHandles val="exact"/>
        </dgm:presLayoutVars>
      </dgm:prSet>
      <dgm:spPr/>
    </dgm:pt>
    <dgm:pt modelId="{F4117FDD-AA7A-4317-9E7F-3805F56D5C01}" type="pres">
      <dgm:prSet presAssocID="{FA816728-5DCA-4258-8D44-39A6996B2DB6}" presName="node" presStyleLbl="node1" presStyleIdx="0" presStyleCnt="4">
        <dgm:presLayoutVars>
          <dgm:bulletEnabled val="1"/>
        </dgm:presLayoutVars>
      </dgm:prSet>
      <dgm:spPr/>
    </dgm:pt>
    <dgm:pt modelId="{DEAE9ECF-9F1B-4B63-8D13-80671882C1D4}" type="pres">
      <dgm:prSet presAssocID="{94436CEE-DEA6-4742-BA68-B22D1724444A}" presName="sibTrans" presStyleLbl="sibTrans2D1" presStyleIdx="0" presStyleCnt="3"/>
      <dgm:spPr/>
    </dgm:pt>
    <dgm:pt modelId="{74D738DD-A64C-45C0-A759-27C0D507ACA7}" type="pres">
      <dgm:prSet presAssocID="{94436CEE-DEA6-4742-BA68-B22D1724444A}" presName="connectorText" presStyleLbl="sibTrans2D1" presStyleIdx="0" presStyleCnt="3"/>
      <dgm:spPr/>
    </dgm:pt>
    <dgm:pt modelId="{3C40E303-D33C-4524-AB5A-2C795E0278D0}" type="pres">
      <dgm:prSet presAssocID="{1B2D0847-7F64-41B2-ACC7-419565B83719}" presName="node" presStyleLbl="node1" presStyleIdx="1" presStyleCnt="4">
        <dgm:presLayoutVars>
          <dgm:bulletEnabled val="1"/>
        </dgm:presLayoutVars>
      </dgm:prSet>
      <dgm:spPr/>
    </dgm:pt>
    <dgm:pt modelId="{3F419103-F760-4066-9C08-8ADBE438C0B9}" type="pres">
      <dgm:prSet presAssocID="{0B09A56F-30DB-4000-82A1-42411471E917}" presName="sibTrans" presStyleLbl="sibTrans2D1" presStyleIdx="1" presStyleCnt="3"/>
      <dgm:spPr/>
    </dgm:pt>
    <dgm:pt modelId="{BCE4C5E3-4B36-40BB-86A8-382DDAABEEC1}" type="pres">
      <dgm:prSet presAssocID="{0B09A56F-30DB-4000-82A1-42411471E917}" presName="connectorText" presStyleLbl="sibTrans2D1" presStyleIdx="1" presStyleCnt="3"/>
      <dgm:spPr/>
    </dgm:pt>
    <dgm:pt modelId="{1C2A939D-141F-454A-BA59-5630924CD7F3}" type="pres">
      <dgm:prSet presAssocID="{50C477BA-E209-4749-A771-91119B77A5AC}" presName="node" presStyleLbl="node1" presStyleIdx="2" presStyleCnt="4">
        <dgm:presLayoutVars>
          <dgm:bulletEnabled val="1"/>
        </dgm:presLayoutVars>
      </dgm:prSet>
      <dgm:spPr/>
    </dgm:pt>
    <dgm:pt modelId="{FE762036-E523-43B7-BD47-3434B2CB5D95}" type="pres">
      <dgm:prSet presAssocID="{4E22F7C7-715A-4158-BA95-0AFCFD988642}" presName="sibTrans" presStyleLbl="sibTrans2D1" presStyleIdx="2" presStyleCnt="3"/>
      <dgm:spPr/>
    </dgm:pt>
    <dgm:pt modelId="{343788E5-7229-4F2F-A8C5-AFAEE3846852}" type="pres">
      <dgm:prSet presAssocID="{4E22F7C7-715A-4158-BA95-0AFCFD988642}" presName="connectorText" presStyleLbl="sibTrans2D1" presStyleIdx="2" presStyleCnt="3"/>
      <dgm:spPr/>
    </dgm:pt>
    <dgm:pt modelId="{664A2AAB-43AA-413C-8764-682B0744C07D}" type="pres">
      <dgm:prSet presAssocID="{49E41629-C170-4071-8450-BAF7F9DDB264}" presName="node" presStyleLbl="node1" presStyleIdx="3" presStyleCnt="4">
        <dgm:presLayoutVars>
          <dgm:bulletEnabled val="1"/>
        </dgm:presLayoutVars>
      </dgm:prSet>
      <dgm:spPr/>
    </dgm:pt>
  </dgm:ptLst>
  <dgm:cxnLst>
    <dgm:cxn modelId="{861A7707-D161-4EF1-A6FC-C87DBBB404DB}" type="presOf" srcId="{23ECDFF9-83C1-414F-B837-60993E7CB8E2}" destId="{58E12F4F-6144-400C-82C9-4CB159A0ACCA}" srcOrd="0" destOrd="0" presId="urn:microsoft.com/office/officeart/2005/8/layout/process5"/>
    <dgm:cxn modelId="{C0F15913-2490-4162-92F7-7DFEF7CC7ABD}" type="presOf" srcId="{4E22F7C7-715A-4158-BA95-0AFCFD988642}" destId="{FE762036-E523-43B7-BD47-3434B2CB5D95}" srcOrd="0" destOrd="0" presId="urn:microsoft.com/office/officeart/2005/8/layout/process5"/>
    <dgm:cxn modelId="{21F22F26-9EBB-4F3C-B7FF-F61FB83C74B9}" type="presOf" srcId="{49E41629-C170-4071-8450-BAF7F9DDB264}" destId="{664A2AAB-43AA-413C-8764-682B0744C07D}" srcOrd="0" destOrd="0" presId="urn:microsoft.com/office/officeart/2005/8/layout/process5"/>
    <dgm:cxn modelId="{095C6126-09EE-4C81-BEA5-3A7757813385}" srcId="{23ECDFF9-83C1-414F-B837-60993E7CB8E2}" destId="{1B2D0847-7F64-41B2-ACC7-419565B83719}" srcOrd="1" destOrd="0" parTransId="{04F4C684-9BA2-48E3-BD5A-27EFC665D2D3}" sibTransId="{0B09A56F-30DB-4000-82A1-42411471E917}"/>
    <dgm:cxn modelId="{8CFC2D31-A535-4F5C-B7FD-E485125A969C}" type="presOf" srcId="{4E22F7C7-715A-4158-BA95-0AFCFD988642}" destId="{343788E5-7229-4F2F-A8C5-AFAEE3846852}" srcOrd="1" destOrd="0" presId="urn:microsoft.com/office/officeart/2005/8/layout/process5"/>
    <dgm:cxn modelId="{724E4E34-AC07-48DD-AF97-E1C4C39FADBF}" type="presOf" srcId="{0B09A56F-30DB-4000-82A1-42411471E917}" destId="{BCE4C5E3-4B36-40BB-86A8-382DDAABEEC1}" srcOrd="1" destOrd="0" presId="urn:microsoft.com/office/officeart/2005/8/layout/process5"/>
    <dgm:cxn modelId="{733B885F-B357-4B52-A69E-31AAE2C02068}" srcId="{23ECDFF9-83C1-414F-B837-60993E7CB8E2}" destId="{FA816728-5DCA-4258-8D44-39A6996B2DB6}" srcOrd="0" destOrd="0" parTransId="{D02D8F8B-2C8D-4147-AE9F-253CA964E8A1}" sibTransId="{94436CEE-DEA6-4742-BA68-B22D1724444A}"/>
    <dgm:cxn modelId="{13F86C42-4338-410D-A1D3-6F265BC935CA}" type="presOf" srcId="{50C477BA-E209-4749-A771-91119B77A5AC}" destId="{1C2A939D-141F-454A-BA59-5630924CD7F3}" srcOrd="0" destOrd="0" presId="urn:microsoft.com/office/officeart/2005/8/layout/process5"/>
    <dgm:cxn modelId="{2BB88A65-63C5-47B8-9EE5-ED837C6B6E3A}" srcId="{23ECDFF9-83C1-414F-B837-60993E7CB8E2}" destId="{50C477BA-E209-4749-A771-91119B77A5AC}" srcOrd="2" destOrd="0" parTransId="{D83F7809-C88C-4E25-BFEC-6D5CD19AFBEF}" sibTransId="{4E22F7C7-715A-4158-BA95-0AFCFD988642}"/>
    <dgm:cxn modelId="{83CCA58F-FD0F-4591-931C-F6D76A66D24E}" type="presOf" srcId="{94436CEE-DEA6-4742-BA68-B22D1724444A}" destId="{74D738DD-A64C-45C0-A759-27C0D507ACA7}" srcOrd="1" destOrd="0" presId="urn:microsoft.com/office/officeart/2005/8/layout/process5"/>
    <dgm:cxn modelId="{6408D3B2-286B-4357-B929-C472CD0180B8}" srcId="{23ECDFF9-83C1-414F-B837-60993E7CB8E2}" destId="{49E41629-C170-4071-8450-BAF7F9DDB264}" srcOrd="3" destOrd="0" parTransId="{0F955699-C991-40A0-B7BB-882847D070A1}" sibTransId="{035F1636-4675-4585-BF28-93861917BCD3}"/>
    <dgm:cxn modelId="{F4DA3BBF-3D0A-4AF2-90E3-A077F3F499B5}" type="presOf" srcId="{94436CEE-DEA6-4742-BA68-B22D1724444A}" destId="{DEAE9ECF-9F1B-4B63-8D13-80671882C1D4}" srcOrd="0" destOrd="0" presId="urn:microsoft.com/office/officeart/2005/8/layout/process5"/>
    <dgm:cxn modelId="{532C70DD-10CC-4C4D-AB71-EDCFA068787A}" type="presOf" srcId="{1B2D0847-7F64-41B2-ACC7-419565B83719}" destId="{3C40E303-D33C-4524-AB5A-2C795E0278D0}" srcOrd="0" destOrd="0" presId="urn:microsoft.com/office/officeart/2005/8/layout/process5"/>
    <dgm:cxn modelId="{BE2938F6-4988-4EE9-B622-8E264D1AD13D}" type="presOf" srcId="{0B09A56F-30DB-4000-82A1-42411471E917}" destId="{3F419103-F760-4066-9C08-8ADBE438C0B9}" srcOrd="0" destOrd="0" presId="urn:microsoft.com/office/officeart/2005/8/layout/process5"/>
    <dgm:cxn modelId="{CD1331FF-F937-4753-9DE0-29BD870F503F}" type="presOf" srcId="{FA816728-5DCA-4258-8D44-39A6996B2DB6}" destId="{F4117FDD-AA7A-4317-9E7F-3805F56D5C01}" srcOrd="0" destOrd="0" presId="urn:microsoft.com/office/officeart/2005/8/layout/process5"/>
    <dgm:cxn modelId="{9807765D-ABCB-42BE-A512-E95CA572D89E}" type="presParOf" srcId="{58E12F4F-6144-400C-82C9-4CB159A0ACCA}" destId="{F4117FDD-AA7A-4317-9E7F-3805F56D5C01}" srcOrd="0" destOrd="0" presId="urn:microsoft.com/office/officeart/2005/8/layout/process5"/>
    <dgm:cxn modelId="{B329B5FA-6D89-42B3-A686-6A522049B9D1}" type="presParOf" srcId="{58E12F4F-6144-400C-82C9-4CB159A0ACCA}" destId="{DEAE9ECF-9F1B-4B63-8D13-80671882C1D4}" srcOrd="1" destOrd="0" presId="urn:microsoft.com/office/officeart/2005/8/layout/process5"/>
    <dgm:cxn modelId="{B85F6BA4-11CF-4C52-9A49-0839C2274003}" type="presParOf" srcId="{DEAE9ECF-9F1B-4B63-8D13-80671882C1D4}" destId="{74D738DD-A64C-45C0-A759-27C0D507ACA7}" srcOrd="0" destOrd="0" presId="urn:microsoft.com/office/officeart/2005/8/layout/process5"/>
    <dgm:cxn modelId="{D0B86155-B095-47AB-9A6D-B12299772DFB}" type="presParOf" srcId="{58E12F4F-6144-400C-82C9-4CB159A0ACCA}" destId="{3C40E303-D33C-4524-AB5A-2C795E0278D0}" srcOrd="2" destOrd="0" presId="urn:microsoft.com/office/officeart/2005/8/layout/process5"/>
    <dgm:cxn modelId="{E8F1626E-FA70-4569-9052-877A1DAA07A1}" type="presParOf" srcId="{58E12F4F-6144-400C-82C9-4CB159A0ACCA}" destId="{3F419103-F760-4066-9C08-8ADBE438C0B9}" srcOrd="3" destOrd="0" presId="urn:microsoft.com/office/officeart/2005/8/layout/process5"/>
    <dgm:cxn modelId="{A0841421-10A7-4652-95B5-0B73A7BC0CC0}" type="presParOf" srcId="{3F419103-F760-4066-9C08-8ADBE438C0B9}" destId="{BCE4C5E3-4B36-40BB-86A8-382DDAABEEC1}" srcOrd="0" destOrd="0" presId="urn:microsoft.com/office/officeart/2005/8/layout/process5"/>
    <dgm:cxn modelId="{679E98D9-1AD5-44A6-94A5-A3A5A2A43649}" type="presParOf" srcId="{58E12F4F-6144-400C-82C9-4CB159A0ACCA}" destId="{1C2A939D-141F-454A-BA59-5630924CD7F3}" srcOrd="4" destOrd="0" presId="urn:microsoft.com/office/officeart/2005/8/layout/process5"/>
    <dgm:cxn modelId="{40454B32-30C2-4222-AD65-2E97D80719EE}" type="presParOf" srcId="{58E12F4F-6144-400C-82C9-4CB159A0ACCA}" destId="{FE762036-E523-43B7-BD47-3434B2CB5D95}" srcOrd="5" destOrd="0" presId="urn:microsoft.com/office/officeart/2005/8/layout/process5"/>
    <dgm:cxn modelId="{F2DED0E6-F4D0-4DAC-82CB-07A704ABE80D}" type="presParOf" srcId="{FE762036-E523-43B7-BD47-3434B2CB5D95}" destId="{343788E5-7229-4F2F-A8C5-AFAEE3846852}" srcOrd="0" destOrd="0" presId="urn:microsoft.com/office/officeart/2005/8/layout/process5"/>
    <dgm:cxn modelId="{E6B9EDF5-4480-42BB-9CE4-0C5194BEEAA7}" type="presParOf" srcId="{58E12F4F-6144-400C-82C9-4CB159A0ACCA}" destId="{664A2AAB-43AA-413C-8764-682B0744C07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65A95-84A9-4BDA-B944-E80FA2E0A275}">
      <dsp:nvSpPr>
        <dsp:cNvPr id="0" name=""/>
        <dsp:cNvSpPr/>
      </dsp:nvSpPr>
      <dsp:spPr>
        <a:xfrm>
          <a:off x="318098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756340"/>
        <a:ext cx="29087" cy="5817"/>
      </dsp:txXfrm>
    </dsp:sp>
    <dsp:sp modelId="{72BD9C69-C5BF-4297-BDB5-4F8400BCF9E2}">
      <dsp:nvSpPr>
        <dsp:cNvPr id="0" name=""/>
        <dsp:cNvSpPr/>
      </dsp:nvSpPr>
      <dsp:spPr>
        <a:xfrm>
          <a:off x="653452" y="448"/>
          <a:ext cx="2529333" cy="15176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Aims and learning objectives </a:t>
          </a:r>
          <a:endParaRPr lang="en-US" sz="3100" kern="1200"/>
        </a:p>
      </dsp:txBody>
      <dsp:txXfrm>
        <a:off x="653452" y="448"/>
        <a:ext cx="2529333" cy="1517600"/>
      </dsp:txXfrm>
    </dsp:sp>
    <dsp:sp modelId="{F8BE80B6-2D28-47BC-B97D-D727DF110632}">
      <dsp:nvSpPr>
        <dsp:cNvPr id="0" name=""/>
        <dsp:cNvSpPr/>
      </dsp:nvSpPr>
      <dsp:spPr>
        <a:xfrm>
          <a:off x="6292066" y="713528"/>
          <a:ext cx="551146" cy="91440"/>
        </a:xfrm>
        <a:custGeom>
          <a:avLst/>
          <a:gdLst/>
          <a:ahLst/>
          <a:cxnLst/>
          <a:rect l="0" t="0" r="0" b="0"/>
          <a:pathLst>
            <a:path>
              <a:moveTo>
                <a:pt x="0" y="45720"/>
              </a:moveTo>
              <a:lnTo>
                <a:pt x="551146" y="45720"/>
              </a:lnTo>
            </a:path>
          </a:pathLst>
        </a:custGeom>
        <a:noFill/>
        <a:ln w="6350" cap="flat" cmpd="sng" algn="ctr">
          <a:solidFill>
            <a:schemeClr val="accent2">
              <a:hueOff val="686585"/>
              <a:satOff val="-12202"/>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756340"/>
        <a:ext cx="29087" cy="5817"/>
      </dsp:txXfrm>
    </dsp:sp>
    <dsp:sp modelId="{2A4754AC-7345-4275-AC8B-04C5597D89D2}">
      <dsp:nvSpPr>
        <dsp:cNvPr id="0" name=""/>
        <dsp:cNvSpPr/>
      </dsp:nvSpPr>
      <dsp:spPr>
        <a:xfrm>
          <a:off x="3764533" y="448"/>
          <a:ext cx="2529333" cy="1517600"/>
        </a:xfrm>
        <a:prstGeom prst="rect">
          <a:avLst/>
        </a:prstGeom>
        <a:solidFill>
          <a:schemeClr val="accent2">
            <a:hueOff val="549268"/>
            <a:satOff val="-9762"/>
            <a:lumOff val="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Unfair terms </a:t>
          </a:r>
          <a:endParaRPr lang="en-US" sz="3100" kern="1200"/>
        </a:p>
      </dsp:txBody>
      <dsp:txXfrm>
        <a:off x="3764533" y="448"/>
        <a:ext cx="2529333" cy="1517600"/>
      </dsp:txXfrm>
    </dsp:sp>
    <dsp:sp modelId="{D2654C5D-7AF4-4AE8-94E2-88816F3B9207}">
      <dsp:nvSpPr>
        <dsp:cNvPr id="0" name=""/>
        <dsp:cNvSpPr/>
      </dsp:nvSpPr>
      <dsp:spPr>
        <a:xfrm>
          <a:off x="1918119" y="1516249"/>
          <a:ext cx="6222161" cy="551146"/>
        </a:xfrm>
        <a:custGeom>
          <a:avLst/>
          <a:gdLst/>
          <a:ahLst/>
          <a:cxnLst/>
          <a:rect l="0" t="0" r="0" b="0"/>
          <a:pathLst>
            <a:path>
              <a:moveTo>
                <a:pt x="6222161" y="0"/>
              </a:moveTo>
              <a:lnTo>
                <a:pt x="6222161" y="292673"/>
              </a:lnTo>
              <a:lnTo>
                <a:pt x="0" y="292673"/>
              </a:lnTo>
              <a:lnTo>
                <a:pt x="0" y="551146"/>
              </a:lnTo>
            </a:path>
          </a:pathLst>
        </a:custGeom>
        <a:noFill/>
        <a:ln w="6350" cap="flat" cmpd="sng" algn="ctr">
          <a:solidFill>
            <a:schemeClr val="accent2">
              <a:hueOff val="1373170"/>
              <a:satOff val="-24404"/>
              <a:lumOff val="78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72967" y="1788913"/>
        <a:ext cx="312464" cy="5817"/>
      </dsp:txXfrm>
    </dsp:sp>
    <dsp:sp modelId="{C009EDF3-4D47-4A10-8F51-07BDF321FCF1}">
      <dsp:nvSpPr>
        <dsp:cNvPr id="0" name=""/>
        <dsp:cNvSpPr/>
      </dsp:nvSpPr>
      <dsp:spPr>
        <a:xfrm>
          <a:off x="6875613" y="448"/>
          <a:ext cx="2529333" cy="1517600"/>
        </a:xfrm>
        <a:prstGeom prst="rect">
          <a:avLst/>
        </a:prstGeom>
        <a:solidFill>
          <a:schemeClr val="accent2">
            <a:hueOff val="1098536"/>
            <a:satOff val="-19523"/>
            <a:lumOff val="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dirty="0"/>
            <a:t>Exclusion clauses. </a:t>
          </a:r>
          <a:endParaRPr lang="en-US" sz="3100" kern="1200" dirty="0"/>
        </a:p>
      </dsp:txBody>
      <dsp:txXfrm>
        <a:off x="6875613" y="448"/>
        <a:ext cx="2529333" cy="1517600"/>
      </dsp:txXfrm>
    </dsp:sp>
    <dsp:sp modelId="{86A5988D-204D-4842-8438-4786D6EA2426}">
      <dsp:nvSpPr>
        <dsp:cNvPr id="0" name=""/>
        <dsp:cNvSpPr/>
      </dsp:nvSpPr>
      <dsp:spPr>
        <a:xfrm>
          <a:off x="318098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059755"/>
              <a:satOff val="-36606"/>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42015" y="2855687"/>
        <a:ext cx="29087" cy="5817"/>
      </dsp:txXfrm>
    </dsp:sp>
    <dsp:sp modelId="{FDF3D185-1126-47BC-86C4-01D78A2BA08D}">
      <dsp:nvSpPr>
        <dsp:cNvPr id="0" name=""/>
        <dsp:cNvSpPr/>
      </dsp:nvSpPr>
      <dsp:spPr>
        <a:xfrm>
          <a:off x="653452" y="2099795"/>
          <a:ext cx="2529333" cy="1517600"/>
        </a:xfrm>
        <a:prstGeom prst="rect">
          <a:avLst/>
        </a:prstGeom>
        <a:solidFill>
          <a:schemeClr val="accent2">
            <a:hueOff val="1647804"/>
            <a:satOff val="-29285"/>
            <a:lumOff val="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US" sz="3100" kern="1200" dirty="0"/>
            <a:t>Vitiating factors</a:t>
          </a:r>
        </a:p>
      </dsp:txBody>
      <dsp:txXfrm>
        <a:off x="653452" y="2099795"/>
        <a:ext cx="2529333" cy="1517600"/>
      </dsp:txXfrm>
    </dsp:sp>
    <dsp:sp modelId="{87D5BFA3-35EA-45D4-BD7D-CCE0C62E8AA1}">
      <dsp:nvSpPr>
        <dsp:cNvPr id="0" name=""/>
        <dsp:cNvSpPr/>
      </dsp:nvSpPr>
      <dsp:spPr>
        <a:xfrm>
          <a:off x="6292066" y="2812876"/>
          <a:ext cx="551146" cy="91440"/>
        </a:xfrm>
        <a:custGeom>
          <a:avLst/>
          <a:gdLst/>
          <a:ahLst/>
          <a:cxnLst/>
          <a:rect l="0" t="0" r="0" b="0"/>
          <a:pathLst>
            <a:path>
              <a:moveTo>
                <a:pt x="0" y="45720"/>
              </a:moveTo>
              <a:lnTo>
                <a:pt x="551146" y="45720"/>
              </a:lnTo>
            </a:path>
          </a:pathLst>
        </a:custGeom>
        <a:noFill/>
        <a:ln w="6350" cap="flat" cmpd="sng" algn="ctr">
          <a:solidFill>
            <a:schemeClr val="accent2">
              <a:hueOff val="2746340"/>
              <a:satOff val="-48808"/>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53096" y="2855687"/>
        <a:ext cx="29087" cy="5817"/>
      </dsp:txXfrm>
    </dsp:sp>
    <dsp:sp modelId="{312C37E1-983B-4EA2-895D-B85193B95549}">
      <dsp:nvSpPr>
        <dsp:cNvPr id="0" name=""/>
        <dsp:cNvSpPr/>
      </dsp:nvSpPr>
      <dsp:spPr>
        <a:xfrm>
          <a:off x="3764533" y="2099795"/>
          <a:ext cx="2529333" cy="1517600"/>
        </a:xfrm>
        <a:prstGeom prst="rect">
          <a:avLst/>
        </a:prstGeom>
        <a:solidFill>
          <a:schemeClr val="accent2">
            <a:hueOff val="2197072"/>
            <a:satOff val="-39046"/>
            <a:lumOff val="1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Summary </a:t>
          </a:r>
          <a:endParaRPr lang="en-US" sz="3100" kern="1200"/>
        </a:p>
      </dsp:txBody>
      <dsp:txXfrm>
        <a:off x="3764533" y="2099795"/>
        <a:ext cx="2529333" cy="1517600"/>
      </dsp:txXfrm>
    </dsp:sp>
    <dsp:sp modelId="{9B349503-43CF-45A0-8D09-0F9E033E0F36}">
      <dsp:nvSpPr>
        <dsp:cNvPr id="0" name=""/>
        <dsp:cNvSpPr/>
      </dsp:nvSpPr>
      <dsp:spPr>
        <a:xfrm>
          <a:off x="6875613" y="2099795"/>
          <a:ext cx="2529333" cy="1517600"/>
        </a:xfrm>
        <a:prstGeom prst="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939" tIns="130096" rIns="123939" bIns="130096" numCol="1" spcCol="1270" anchor="ctr" anchorCtr="0">
          <a:noAutofit/>
        </a:bodyPr>
        <a:lstStyle/>
        <a:p>
          <a:pPr marL="0" lvl="0" indent="0" algn="ctr" defTabSz="1377950">
            <a:lnSpc>
              <a:spcPct val="90000"/>
            </a:lnSpc>
            <a:spcBef>
              <a:spcPct val="0"/>
            </a:spcBef>
            <a:spcAft>
              <a:spcPct val="35000"/>
            </a:spcAft>
            <a:buNone/>
          </a:pPr>
          <a:r>
            <a:rPr lang="en-GB" sz="3100" kern="1200"/>
            <a:t>Thank you, any questions?</a:t>
          </a:r>
          <a:endParaRPr lang="en-US" sz="3100" kern="1200"/>
        </a:p>
      </dsp:txBody>
      <dsp:txXfrm>
        <a:off x="6875613" y="2099795"/>
        <a:ext cx="2529333" cy="15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0E2E8-E03F-40FE-AB09-1523276227C0}">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E99643-97B6-4C42-B5B2-981121ADBB0D}">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 aim of today’s session is to discuss unfair terms, exclusion clauses and vitiating factors.</a:t>
          </a:r>
          <a:endParaRPr lang="en-US" sz="1600" kern="1200" dirty="0"/>
        </a:p>
      </dsp:txBody>
      <dsp:txXfrm>
        <a:off x="331199" y="2872492"/>
        <a:ext cx="4320000" cy="720000"/>
      </dsp:txXfrm>
    </dsp:sp>
    <dsp:sp modelId="{E680397C-8649-4806-87BC-E6C45299238C}">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16A0AA-6EB3-41EA-B01D-1770EC2511E6}">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By the end of today’s students should be able to demonstrate their understanding of all of the above.</a:t>
          </a:r>
          <a:endParaRPr lang="en-US" sz="1600" kern="1200" dirty="0"/>
        </a:p>
      </dsp:txBody>
      <dsp:txXfrm>
        <a:off x="5407199" y="2872492"/>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2E7E2-BD26-4CCA-ABD3-ACDEFDB24107}">
      <dsp:nvSpPr>
        <dsp:cNvPr id="0" name=""/>
        <dsp:cNvSpPr/>
      </dsp:nvSpPr>
      <dsp:spPr>
        <a:xfrm>
          <a:off x="0" y="18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6B56C-2B08-46BE-9358-7E37C357164F}">
      <dsp:nvSpPr>
        <dsp:cNvPr id="0" name=""/>
        <dsp:cNvSpPr/>
      </dsp:nvSpPr>
      <dsp:spPr>
        <a:xfrm>
          <a:off x="233003" y="175116"/>
          <a:ext cx="423642" cy="423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B9560E-FE1B-4B03-BC8D-AF6C4C2346D4}">
      <dsp:nvSpPr>
        <dsp:cNvPr id="0" name=""/>
        <dsp:cNvSpPr/>
      </dsp:nvSpPr>
      <dsp:spPr>
        <a:xfrm>
          <a:off x="889650" y="18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However, cases which include these types of clauses were not regulated.</a:t>
          </a:r>
          <a:endParaRPr lang="en-US" sz="1900" kern="1200"/>
        </a:p>
      </dsp:txBody>
      <dsp:txXfrm>
        <a:off x="889650" y="1807"/>
        <a:ext cx="5682599" cy="770259"/>
      </dsp:txXfrm>
    </dsp:sp>
    <dsp:sp modelId="{142EA381-0F2A-4762-AFE3-B93024E01F3D}">
      <dsp:nvSpPr>
        <dsp:cNvPr id="0" name=""/>
        <dsp:cNvSpPr/>
      </dsp:nvSpPr>
      <dsp:spPr>
        <a:xfrm>
          <a:off x="0" y="9646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1835E-29FE-4E4A-942B-0823F7998848}">
      <dsp:nvSpPr>
        <dsp:cNvPr id="0" name=""/>
        <dsp:cNvSpPr/>
      </dsp:nvSpPr>
      <dsp:spPr>
        <a:xfrm>
          <a:off x="233003" y="1137941"/>
          <a:ext cx="423642" cy="423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8D8810-A5CE-4133-9689-C1CC12D765AC}">
      <dsp:nvSpPr>
        <dsp:cNvPr id="0" name=""/>
        <dsp:cNvSpPr/>
      </dsp:nvSpPr>
      <dsp:spPr>
        <a:xfrm>
          <a:off x="889650" y="9646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Now this has changed- law has intervened. </a:t>
          </a:r>
          <a:endParaRPr lang="en-US" sz="1900" kern="1200"/>
        </a:p>
      </dsp:txBody>
      <dsp:txXfrm>
        <a:off x="889650" y="964632"/>
        <a:ext cx="5682599" cy="770259"/>
      </dsp:txXfrm>
    </dsp:sp>
    <dsp:sp modelId="{93E3E61F-607E-402B-939A-B49653AA584E}">
      <dsp:nvSpPr>
        <dsp:cNvPr id="0" name=""/>
        <dsp:cNvSpPr/>
      </dsp:nvSpPr>
      <dsp:spPr>
        <a:xfrm>
          <a:off x="0" y="192745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F3F46-94C7-4070-BF2A-FA9A161B15E0}">
      <dsp:nvSpPr>
        <dsp:cNvPr id="0" name=""/>
        <dsp:cNvSpPr/>
      </dsp:nvSpPr>
      <dsp:spPr>
        <a:xfrm>
          <a:off x="233003" y="2100766"/>
          <a:ext cx="423642" cy="423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53BC9A-73F0-493A-B721-69BECF22E88E}">
      <dsp:nvSpPr>
        <dsp:cNvPr id="0" name=""/>
        <dsp:cNvSpPr/>
      </dsp:nvSpPr>
      <dsp:spPr>
        <a:xfrm>
          <a:off x="889650" y="192745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To be able to reply on an exclusion clause there needs to be evidence of; </a:t>
          </a:r>
          <a:endParaRPr lang="en-US" sz="1900" kern="1200"/>
        </a:p>
      </dsp:txBody>
      <dsp:txXfrm>
        <a:off x="889650" y="1927457"/>
        <a:ext cx="5682599" cy="770259"/>
      </dsp:txXfrm>
    </dsp:sp>
    <dsp:sp modelId="{6EC26765-E7DE-49CE-98FB-9A9441A616A9}">
      <dsp:nvSpPr>
        <dsp:cNvPr id="0" name=""/>
        <dsp:cNvSpPr/>
      </dsp:nvSpPr>
      <dsp:spPr>
        <a:xfrm>
          <a:off x="0" y="289028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6C759-D890-44B7-898A-C6D99C1D579D}">
      <dsp:nvSpPr>
        <dsp:cNvPr id="0" name=""/>
        <dsp:cNvSpPr/>
      </dsp:nvSpPr>
      <dsp:spPr>
        <a:xfrm>
          <a:off x="233003" y="3063590"/>
          <a:ext cx="423642" cy="423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82E612-6872-40D7-8E66-FAED24C98BDC}">
      <dsp:nvSpPr>
        <dsp:cNvPr id="0" name=""/>
        <dsp:cNvSpPr/>
      </dsp:nvSpPr>
      <dsp:spPr>
        <a:xfrm>
          <a:off x="889650" y="289028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The term being incorporated as a term. </a:t>
          </a:r>
          <a:endParaRPr lang="en-US" sz="1900" kern="1200"/>
        </a:p>
      </dsp:txBody>
      <dsp:txXfrm>
        <a:off x="889650" y="2890282"/>
        <a:ext cx="5682599" cy="770259"/>
      </dsp:txXfrm>
    </dsp:sp>
    <dsp:sp modelId="{BFE1E7C7-334B-4AC8-B665-E5CDC0F8B83B}">
      <dsp:nvSpPr>
        <dsp:cNvPr id="0" name=""/>
        <dsp:cNvSpPr/>
      </dsp:nvSpPr>
      <dsp:spPr>
        <a:xfrm>
          <a:off x="0" y="38531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B11FF-DB23-489C-86A9-C40D414D6D24}">
      <dsp:nvSpPr>
        <dsp:cNvPr id="0" name=""/>
        <dsp:cNvSpPr/>
      </dsp:nvSpPr>
      <dsp:spPr>
        <a:xfrm>
          <a:off x="233003" y="4026415"/>
          <a:ext cx="423642" cy="4236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6729C1-4B2C-40BC-A1BC-AE395CE86FDD}">
      <dsp:nvSpPr>
        <dsp:cNvPr id="0" name=""/>
        <dsp:cNvSpPr/>
      </dsp:nvSpPr>
      <dsp:spPr>
        <a:xfrm>
          <a:off x="889650" y="38531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The wording of the clause covers the loss. </a:t>
          </a:r>
          <a:endParaRPr lang="en-US" sz="1900" kern="1200"/>
        </a:p>
      </dsp:txBody>
      <dsp:txXfrm>
        <a:off x="889650" y="3853107"/>
        <a:ext cx="5682599" cy="770259"/>
      </dsp:txXfrm>
    </dsp:sp>
    <dsp:sp modelId="{C6569AF2-238E-4F55-9E51-806008DB1348}">
      <dsp:nvSpPr>
        <dsp:cNvPr id="0" name=""/>
        <dsp:cNvSpPr/>
      </dsp:nvSpPr>
      <dsp:spPr>
        <a:xfrm>
          <a:off x="0" y="48159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7F2C5-1D22-4A03-AA61-6F2497FA3C7C}">
      <dsp:nvSpPr>
        <dsp:cNvPr id="0" name=""/>
        <dsp:cNvSpPr/>
      </dsp:nvSpPr>
      <dsp:spPr>
        <a:xfrm>
          <a:off x="233003" y="4989240"/>
          <a:ext cx="423642" cy="4236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AC6B05-3FD1-403D-8C51-4BD8CD7370E7}">
      <dsp:nvSpPr>
        <dsp:cNvPr id="0" name=""/>
        <dsp:cNvSpPr/>
      </dsp:nvSpPr>
      <dsp:spPr>
        <a:xfrm>
          <a:off x="889650" y="48159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90000"/>
            </a:lnSpc>
            <a:spcBef>
              <a:spcPct val="0"/>
            </a:spcBef>
            <a:spcAft>
              <a:spcPct val="35000"/>
            </a:spcAft>
            <a:buNone/>
          </a:pPr>
          <a:r>
            <a:rPr lang="en-GB" sz="1900" kern="1200"/>
            <a:t>Clause complies with statutory controls. </a:t>
          </a:r>
          <a:endParaRPr lang="en-US" sz="1900" kern="1200"/>
        </a:p>
      </dsp:txBody>
      <dsp:txXfrm>
        <a:off x="889650" y="4815932"/>
        <a:ext cx="5682599" cy="7702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6A885B-B757-44B8-9AC0-F0EFEEB73718}">
      <dsp:nvSpPr>
        <dsp:cNvPr id="0" name=""/>
        <dsp:cNvSpPr/>
      </dsp:nvSpPr>
      <dsp:spPr>
        <a:xfrm>
          <a:off x="1063980" y="852132"/>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D402CC-9F98-413D-B522-CB9EA9B247E4}">
      <dsp:nvSpPr>
        <dsp:cNvPr id="0" name=""/>
        <dsp:cNvSpPr/>
      </dsp:nvSpPr>
      <dsp:spPr>
        <a:xfrm>
          <a:off x="285097"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Exclusion or limitation clause must be a term of the contract (Incorporated). </a:t>
          </a:r>
          <a:endParaRPr lang="en-US" sz="1600" kern="1200"/>
        </a:p>
      </dsp:txBody>
      <dsp:txXfrm>
        <a:off x="285097" y="2478659"/>
        <a:ext cx="2832300" cy="720000"/>
      </dsp:txXfrm>
    </dsp:sp>
    <dsp:sp modelId="{F57EE24C-6CEC-4C9C-BF0F-92873C365EC2}">
      <dsp:nvSpPr>
        <dsp:cNvPr id="0" name=""/>
        <dsp:cNvSpPr/>
      </dsp:nvSpPr>
      <dsp:spPr>
        <a:xfrm>
          <a:off x="4391932" y="852132"/>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B21136-525F-4CE9-A249-D1ED3F1FC48D}">
      <dsp:nvSpPr>
        <dsp:cNvPr id="0" name=""/>
        <dsp:cNvSpPr/>
      </dsp:nvSpPr>
      <dsp:spPr>
        <a:xfrm>
          <a:off x="3613050"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Many ways in which it can be incorporated into the contract. </a:t>
          </a:r>
          <a:endParaRPr lang="en-US" sz="1600" kern="1200"/>
        </a:p>
      </dsp:txBody>
      <dsp:txXfrm>
        <a:off x="3613050" y="2478659"/>
        <a:ext cx="2832300" cy="720000"/>
      </dsp:txXfrm>
    </dsp:sp>
    <dsp:sp modelId="{657C1198-6613-4E0F-8393-3D8770D15749}">
      <dsp:nvSpPr>
        <dsp:cNvPr id="0" name=""/>
        <dsp:cNvSpPr/>
      </dsp:nvSpPr>
      <dsp:spPr>
        <a:xfrm>
          <a:off x="7719885" y="852132"/>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F2771-094D-4A9A-A6AD-7FE200F7013F}">
      <dsp:nvSpPr>
        <dsp:cNvPr id="0" name=""/>
        <dsp:cNvSpPr/>
      </dsp:nvSpPr>
      <dsp:spPr>
        <a:xfrm>
          <a:off x="6941002" y="2478659"/>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Such as signature, notice and previous course of dealing. </a:t>
          </a:r>
          <a:endParaRPr lang="en-US" sz="1600" kern="1200"/>
        </a:p>
      </dsp:txBody>
      <dsp:txXfrm>
        <a:off x="6941002" y="2478659"/>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3A0298-A65C-42EC-93E8-75FCB996D520}">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DF809C-05B5-4B53-85C1-038A4FDC3F9A}">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1CD323-F068-46DF-85EE-DBAFEEE1E691}">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Contract not signed but party has read the contract then they are aware of the terms – this classes them as incorporated. </a:t>
          </a:r>
          <a:endParaRPr lang="en-US" sz="1500" kern="1200"/>
        </a:p>
      </dsp:txBody>
      <dsp:txXfrm>
        <a:off x="1708430" y="385168"/>
        <a:ext cx="3054644" cy="1295909"/>
      </dsp:txXfrm>
    </dsp:sp>
    <dsp:sp modelId="{F146ECC3-2CBF-40A3-93AA-0C9E3E2E754C}">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172D1-F6EE-4B8D-AC2E-C8579E465B3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DF0178-E358-4AC5-8668-6C2D2C3434E1}">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Parker v Southeastern Railway [1877] – reasonable steps have been taken to make the individual/s aware then this will be classed as constructive notice. </a:t>
          </a:r>
          <a:endParaRPr lang="en-US" sz="1500" kern="1200"/>
        </a:p>
      </dsp:txBody>
      <dsp:txXfrm>
        <a:off x="6868929" y="385168"/>
        <a:ext cx="3054644" cy="1295909"/>
      </dsp:txXfrm>
    </dsp:sp>
    <dsp:sp modelId="{C1BCE8F4-AC1C-405E-83B1-43B2777A2AC1}">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19972-DC19-4018-A81E-39801E29E334}">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C99A09-997E-4184-A717-20B29BABB79E}">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As we know incorporation relies on; </a:t>
          </a:r>
          <a:endParaRPr lang="en-US" sz="1500" kern="1200" dirty="0"/>
        </a:p>
      </dsp:txBody>
      <dsp:txXfrm>
        <a:off x="1708430" y="2369713"/>
        <a:ext cx="3054644" cy="1295909"/>
      </dsp:txXfrm>
    </dsp:sp>
    <dsp:sp modelId="{86CDE464-E7FB-414A-BE64-B74C5F566638}">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78E23-C923-4B42-8987-0FEEFE9E21AD}">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E12511-19B1-4487-B58B-575687CEE3B5}">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Nature of the document, Degree of notice, onerousness of clause, time the notice was given and previous course of dealing.</a:t>
          </a:r>
          <a:endParaRPr lang="en-US" sz="1500" kern="1200"/>
        </a:p>
      </dsp:txBody>
      <dsp:txXfrm>
        <a:off x="6868929" y="2369713"/>
        <a:ext cx="3054644" cy="129590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B5319-7931-428C-9462-4562A617CE21}">
      <dsp:nvSpPr>
        <dsp:cNvPr id="0" name=""/>
        <dsp:cNvSpPr/>
      </dsp:nvSpPr>
      <dsp:spPr>
        <a:xfrm>
          <a:off x="0" y="6843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Contra Proferentem rule – applied strictly in the past to exemption clauses. </a:t>
          </a:r>
          <a:endParaRPr lang="en-US" sz="2400" kern="1200"/>
        </a:p>
      </dsp:txBody>
      <dsp:txXfrm>
        <a:off x="45235" y="113671"/>
        <a:ext cx="9967929" cy="836169"/>
      </dsp:txXfrm>
    </dsp:sp>
    <dsp:sp modelId="{2934D460-8B13-4973-97B4-BF79BBE953A3}">
      <dsp:nvSpPr>
        <dsp:cNvPr id="0" name=""/>
        <dsp:cNvSpPr/>
      </dsp:nvSpPr>
      <dsp:spPr>
        <a:xfrm>
          <a:off x="0" y="106419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Used to balance between the consumer and commercial. </a:t>
          </a:r>
          <a:endParaRPr lang="en-US" sz="2400" kern="1200"/>
        </a:p>
      </dsp:txBody>
      <dsp:txXfrm>
        <a:off x="45235" y="1109431"/>
        <a:ext cx="9967929" cy="836169"/>
      </dsp:txXfrm>
    </dsp:sp>
    <dsp:sp modelId="{72A81192-2CCD-4B11-8C9D-500BA9F6ACBC}">
      <dsp:nvSpPr>
        <dsp:cNvPr id="0" name=""/>
        <dsp:cNvSpPr/>
      </dsp:nvSpPr>
      <dsp:spPr>
        <a:xfrm>
          <a:off x="0" y="205995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 replied on anymore because of the statutory provisions. </a:t>
          </a:r>
          <a:endParaRPr lang="en-US" sz="2400" kern="1200"/>
        </a:p>
      </dsp:txBody>
      <dsp:txXfrm>
        <a:off x="45235" y="2105191"/>
        <a:ext cx="9967929" cy="836169"/>
      </dsp:txXfrm>
    </dsp:sp>
    <dsp:sp modelId="{0A5DD4FC-C176-4AC6-9940-9453D69D8DA9}">
      <dsp:nvSpPr>
        <dsp:cNvPr id="0" name=""/>
        <dsp:cNvSpPr/>
      </dsp:nvSpPr>
      <dsp:spPr>
        <a:xfrm>
          <a:off x="0" y="3055716"/>
          <a:ext cx="10058399" cy="926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If there is any bargaining imbalance the statutory controls are used mostly with contracts with no consumers. </a:t>
          </a:r>
          <a:endParaRPr lang="en-US" sz="2400" kern="1200"/>
        </a:p>
      </dsp:txBody>
      <dsp:txXfrm>
        <a:off x="45235" y="3100951"/>
        <a:ext cx="9967929" cy="8361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A950C-2BF6-445D-8EB0-77EC012E2C92}">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4C8E6B-2B29-4876-B471-03ACFDFB6042}">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K/S Victoria Street v House of Fraser [ 2011]. </a:t>
          </a:r>
          <a:endParaRPr lang="en-US" sz="1500" kern="1200"/>
        </a:p>
      </dsp:txBody>
      <dsp:txXfrm>
        <a:off x="331199" y="2872492"/>
        <a:ext cx="4320000" cy="720000"/>
      </dsp:txXfrm>
    </dsp:sp>
    <dsp:sp modelId="{C16E9AF4-D6BD-45F5-9E5F-0ACC0E75015A}">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178826-4DEB-4651-9F9D-D5C27B86AEA3}">
      <dsp:nvSpPr>
        <dsp:cNvPr id="0" name=""/>
        <dsp:cNvSpPr/>
      </dsp:nvSpPr>
      <dsp:spPr>
        <a:xfrm>
          <a:off x="5407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Consumer Rights Act 2015 – Contra Proferentem rule reserved in favour of consumers in the construction of exemption clauses. </a:t>
          </a:r>
          <a:endParaRPr lang="en-US" sz="1500" kern="1200"/>
        </a:p>
      </dsp:txBody>
      <dsp:txXfrm>
        <a:off x="5407199" y="2872492"/>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50F94-4452-4D73-935A-18DA899746C4}">
      <dsp:nvSpPr>
        <dsp:cNvPr id="0" name=""/>
        <dsp:cNvSpPr/>
      </dsp:nvSpPr>
      <dsp:spPr>
        <a:xfrm>
          <a:off x="0" y="4206383"/>
          <a:ext cx="6572250" cy="138062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White v John Warwick and Co LTD [1953] – saddle tipped forward – term ambiguous – excluded for contract but not in tort law. </a:t>
          </a:r>
          <a:endParaRPr lang="en-US" sz="2500" kern="1200" dirty="0"/>
        </a:p>
      </dsp:txBody>
      <dsp:txXfrm>
        <a:off x="0" y="4206383"/>
        <a:ext cx="6572250" cy="1380628"/>
      </dsp:txXfrm>
    </dsp:sp>
    <dsp:sp modelId="{F78283DD-7815-4D41-9BB0-39678489AD6E}">
      <dsp:nvSpPr>
        <dsp:cNvPr id="0" name=""/>
        <dsp:cNvSpPr/>
      </dsp:nvSpPr>
      <dsp:spPr>
        <a:xfrm rot="10800000">
          <a:off x="0" y="2103685"/>
          <a:ext cx="6572250" cy="2123407"/>
        </a:xfrm>
        <a:prstGeom prst="upArrowCallout">
          <a:avLst/>
        </a:prstGeom>
        <a:solidFill>
          <a:schemeClr val="accent5">
            <a:hueOff val="-4990872"/>
            <a:satOff val="-7727"/>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exclude for liability (Negligence) using the contra proferentem rule there needs to be clear words used.</a:t>
          </a:r>
          <a:endParaRPr lang="en-US" sz="2500" kern="1200"/>
        </a:p>
      </dsp:txBody>
      <dsp:txXfrm rot="10800000">
        <a:off x="0" y="2103685"/>
        <a:ext cx="6572250" cy="1379726"/>
      </dsp:txXfrm>
    </dsp:sp>
    <dsp:sp modelId="{FC9AB972-3F7E-4535-9491-194305051713}">
      <dsp:nvSpPr>
        <dsp:cNvPr id="0" name=""/>
        <dsp:cNvSpPr/>
      </dsp:nvSpPr>
      <dsp:spPr>
        <a:xfrm rot="10800000">
          <a:off x="0" y="987"/>
          <a:ext cx="6572250" cy="2123407"/>
        </a:xfrm>
        <a:prstGeom prst="upArrowCallout">
          <a:avLst/>
        </a:prstGeom>
        <a:solidFill>
          <a:schemeClr val="accent5">
            <a:hueOff val="-9981745"/>
            <a:satOff val="-15454"/>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Negligence; </a:t>
          </a:r>
          <a:endParaRPr lang="en-US" sz="2500" kern="1200"/>
        </a:p>
      </dsp:txBody>
      <dsp:txXfrm rot="10800000">
        <a:off x="0" y="987"/>
        <a:ext cx="6572250" cy="137972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0497-EF75-4E4C-8FBD-4B579554C353}">
      <dsp:nvSpPr>
        <dsp:cNvPr id="0" name=""/>
        <dsp:cNvSpPr/>
      </dsp:nvSpPr>
      <dsp:spPr>
        <a:xfrm>
          <a:off x="134825"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909EBF-5093-49F2-93FD-8E5B1E618323}">
      <dsp:nvSpPr>
        <dsp:cNvPr id="0" name=""/>
        <dsp:cNvSpPr/>
      </dsp:nvSpPr>
      <dsp:spPr>
        <a:xfrm>
          <a:off x="406966" y="657309"/>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5BDF25-A172-40EA-866B-0AA80A3407C4}">
      <dsp:nvSpPr>
        <dsp:cNvPr id="0" name=""/>
        <dsp:cNvSpPr/>
      </dsp:nvSpPr>
      <dsp:spPr>
        <a:xfrm>
          <a:off x="1708430"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Business sale to another business.</a:t>
          </a:r>
          <a:endParaRPr lang="en-US" sz="2000" kern="1200"/>
        </a:p>
      </dsp:txBody>
      <dsp:txXfrm>
        <a:off x="1708430" y="385168"/>
        <a:ext cx="3054644" cy="1295909"/>
      </dsp:txXfrm>
    </dsp:sp>
    <dsp:sp modelId="{0C518C3F-1E92-484B-80D8-D811948113DF}">
      <dsp:nvSpPr>
        <dsp:cNvPr id="0" name=""/>
        <dsp:cNvSpPr/>
      </dsp:nvSpPr>
      <dsp:spPr>
        <a:xfrm>
          <a:off x="5295324" y="385168"/>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1213E-019A-492D-ABE5-AFD5AED81668}">
      <dsp:nvSpPr>
        <dsp:cNvPr id="0" name=""/>
        <dsp:cNvSpPr/>
      </dsp:nvSpPr>
      <dsp:spPr>
        <a:xfrm>
          <a:off x="5567465" y="657309"/>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FF106-E81F-4D39-AEE8-A2E830ADBD18}">
      <dsp:nvSpPr>
        <dsp:cNvPr id="0" name=""/>
        <dsp:cNvSpPr/>
      </dsp:nvSpPr>
      <dsp:spPr>
        <a:xfrm>
          <a:off x="6868929" y="38516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Different types of liability has different rules applied to clauses and each is dictated by policy. </a:t>
          </a:r>
          <a:endParaRPr lang="en-US" sz="2000" kern="1200"/>
        </a:p>
      </dsp:txBody>
      <dsp:txXfrm>
        <a:off x="6868929" y="385168"/>
        <a:ext cx="3054644" cy="1295909"/>
      </dsp:txXfrm>
    </dsp:sp>
    <dsp:sp modelId="{41D1685C-B090-44D6-A2F4-55457256EB82}">
      <dsp:nvSpPr>
        <dsp:cNvPr id="0" name=""/>
        <dsp:cNvSpPr/>
      </dsp:nvSpPr>
      <dsp:spPr>
        <a:xfrm>
          <a:off x="134825"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E1538-AE96-4F4C-B105-4B2D1683B221}">
      <dsp:nvSpPr>
        <dsp:cNvPr id="0" name=""/>
        <dsp:cNvSpPr/>
      </dsp:nvSpPr>
      <dsp:spPr>
        <a:xfrm>
          <a:off x="406966" y="264185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54531D-51D5-44B6-B17D-D6E5FBB3C035}">
      <dsp:nvSpPr>
        <dsp:cNvPr id="0" name=""/>
        <dsp:cNvSpPr/>
      </dsp:nvSpPr>
      <dsp:spPr>
        <a:xfrm>
          <a:off x="1708430"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Where do we start? </a:t>
          </a:r>
          <a:endParaRPr lang="en-US" sz="2000" kern="1200"/>
        </a:p>
      </dsp:txBody>
      <dsp:txXfrm>
        <a:off x="1708430" y="2369713"/>
        <a:ext cx="3054644" cy="1295909"/>
      </dsp:txXfrm>
    </dsp:sp>
    <dsp:sp modelId="{825C72E4-BE57-43CB-B038-0FF2F2AA53AD}">
      <dsp:nvSpPr>
        <dsp:cNvPr id="0" name=""/>
        <dsp:cNvSpPr/>
      </dsp:nvSpPr>
      <dsp:spPr>
        <a:xfrm>
          <a:off x="5295324" y="236971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49C0D4-3038-454F-8525-5BE93D0D34F3}">
      <dsp:nvSpPr>
        <dsp:cNvPr id="0" name=""/>
        <dsp:cNvSpPr/>
      </dsp:nvSpPr>
      <dsp:spPr>
        <a:xfrm>
          <a:off x="5567465" y="264185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A439E-C8B0-4228-A336-60326063682D}">
      <dsp:nvSpPr>
        <dsp:cNvPr id="0" name=""/>
        <dsp:cNvSpPr/>
      </dsp:nvSpPr>
      <dsp:spPr>
        <a:xfrm>
          <a:off x="6868929" y="23697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Let’s look at the Unfair Contract Terms Act 1977. </a:t>
          </a:r>
          <a:endParaRPr lang="en-US" sz="2000" kern="1200"/>
        </a:p>
      </dsp:txBody>
      <dsp:txXfrm>
        <a:off x="6868929" y="2369713"/>
        <a:ext cx="3054644" cy="12959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3FF85-FCF0-4614-927D-691703741146}">
      <dsp:nvSpPr>
        <dsp:cNvPr id="0" name=""/>
        <dsp:cNvSpPr/>
      </dsp:nvSpPr>
      <dsp:spPr>
        <a:xfrm>
          <a:off x="0" y="494"/>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DBD87-7BFA-4C38-938F-347DC5BDF425}">
      <dsp:nvSpPr>
        <dsp:cNvPr id="0" name=""/>
        <dsp:cNvSpPr/>
      </dsp:nvSpPr>
      <dsp:spPr>
        <a:xfrm>
          <a:off x="350018" y="260838"/>
          <a:ext cx="636397" cy="6363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5FED72-B30E-4DA5-AE15-24D558EF3EB8}">
      <dsp:nvSpPr>
        <dsp:cNvPr id="0" name=""/>
        <dsp:cNvSpPr/>
      </dsp:nvSpPr>
      <dsp:spPr>
        <a:xfrm>
          <a:off x="1336435" y="494"/>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Involved with exemption and limitation clauses. </a:t>
          </a:r>
          <a:endParaRPr lang="en-US" sz="2500" kern="1200"/>
        </a:p>
      </dsp:txBody>
      <dsp:txXfrm>
        <a:off x="1336435" y="494"/>
        <a:ext cx="8721964" cy="1157086"/>
      </dsp:txXfrm>
    </dsp:sp>
    <dsp:sp modelId="{8F80F104-34B1-4990-A206-9E3308B5B4FC}">
      <dsp:nvSpPr>
        <dsp:cNvPr id="0" name=""/>
        <dsp:cNvSpPr/>
      </dsp:nvSpPr>
      <dsp:spPr>
        <a:xfrm>
          <a:off x="0" y="1446852"/>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685C7-F482-4B05-A7B4-020ECB370249}">
      <dsp:nvSpPr>
        <dsp:cNvPr id="0" name=""/>
        <dsp:cNvSpPr/>
      </dsp:nvSpPr>
      <dsp:spPr>
        <a:xfrm>
          <a:off x="350018" y="1707197"/>
          <a:ext cx="636397" cy="6363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81CCD8-F647-4E0B-89B5-CCF534788516}">
      <dsp:nvSpPr>
        <dsp:cNvPr id="0" name=""/>
        <dsp:cNvSpPr/>
      </dsp:nvSpPr>
      <dsp:spPr>
        <a:xfrm>
          <a:off x="1336435" y="1446852"/>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Between business and business.</a:t>
          </a:r>
          <a:endParaRPr lang="en-US" sz="2500" kern="1200"/>
        </a:p>
      </dsp:txBody>
      <dsp:txXfrm>
        <a:off x="1336435" y="1446852"/>
        <a:ext cx="8721964" cy="1157086"/>
      </dsp:txXfrm>
    </dsp:sp>
    <dsp:sp modelId="{929914E1-B7D0-4D9A-825F-A50D18193A03}">
      <dsp:nvSpPr>
        <dsp:cNvPr id="0" name=""/>
        <dsp:cNvSpPr/>
      </dsp:nvSpPr>
      <dsp:spPr>
        <a:xfrm>
          <a:off x="0" y="2893210"/>
          <a:ext cx="10058399" cy="11570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1A44D-E4D4-4C88-A809-E7C971538A4C}">
      <dsp:nvSpPr>
        <dsp:cNvPr id="0" name=""/>
        <dsp:cNvSpPr/>
      </dsp:nvSpPr>
      <dsp:spPr>
        <a:xfrm>
          <a:off x="350018" y="3153555"/>
          <a:ext cx="636397" cy="6363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4AA1F9-847E-4B03-9DB7-0E0A23BB2616}">
      <dsp:nvSpPr>
        <dsp:cNvPr id="0" name=""/>
        <dsp:cNvSpPr/>
      </dsp:nvSpPr>
      <dsp:spPr>
        <a:xfrm>
          <a:off x="1336435" y="2893210"/>
          <a:ext cx="8721964" cy="1157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58" tIns="122458" rIns="122458" bIns="122458" numCol="1" spcCol="1270" anchor="ctr" anchorCtr="0">
          <a:noAutofit/>
        </a:bodyPr>
        <a:lstStyle/>
        <a:p>
          <a:pPr marL="0" lvl="0" indent="0" algn="l" defTabSz="1111250">
            <a:lnSpc>
              <a:spcPct val="100000"/>
            </a:lnSpc>
            <a:spcBef>
              <a:spcPct val="0"/>
            </a:spcBef>
            <a:spcAft>
              <a:spcPct val="35000"/>
            </a:spcAft>
            <a:buNone/>
          </a:pPr>
          <a:r>
            <a:rPr lang="en-GB" sz="2500" kern="1200"/>
            <a:t>Business and consumer regulated under the Consumer Rights Act 2015. </a:t>
          </a:r>
          <a:endParaRPr lang="en-US" sz="2500" kern="1200"/>
        </a:p>
      </dsp:txBody>
      <dsp:txXfrm>
        <a:off x="1336435" y="2893210"/>
        <a:ext cx="8721964" cy="11570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115E0-421E-410B-A456-D6693B04DDBB}">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0112FE-4EAB-4B2A-9DB1-31BE27411DAD}">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Different liability – different rules under the UCTA 1977. </a:t>
          </a:r>
          <a:endParaRPr lang="en-US" sz="2600" kern="1200"/>
        </a:p>
      </dsp:txBody>
      <dsp:txXfrm>
        <a:off x="331199" y="2656011"/>
        <a:ext cx="4320000" cy="720000"/>
      </dsp:txXfrm>
    </dsp:sp>
    <dsp:sp modelId="{2FBBCCE5-B645-4EE4-98C9-0C7119B113CB}">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A4C530-8553-4056-B4DF-10568966B648}">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The main ones are as follows; </a:t>
          </a:r>
          <a:endParaRPr lang="en-US" sz="2600" kern="1200"/>
        </a:p>
      </dsp:txBody>
      <dsp:txXfrm>
        <a:off x="5407199" y="2656011"/>
        <a:ext cx="4320000"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59A6F-8EEF-4BEC-B4D4-4025BF06F55A}">
      <dsp:nvSpPr>
        <dsp:cNvPr id="0" name=""/>
        <dsp:cNvSpPr/>
      </dsp:nvSpPr>
      <dsp:spPr>
        <a:xfrm>
          <a:off x="0" y="4977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3Liability arising in contract.</a:t>
          </a:r>
          <a:endParaRPr lang="en-US" sz="1800" kern="1200"/>
        </a:p>
      </dsp:txBody>
      <dsp:txXfrm>
        <a:off x="33412" y="83184"/>
        <a:ext cx="11575049" cy="617626"/>
      </dsp:txXfrm>
    </dsp:sp>
    <dsp:sp modelId="{517BCD7C-221A-4BAB-96D8-DF67611B0188}">
      <dsp:nvSpPr>
        <dsp:cNvPr id="0" name=""/>
        <dsp:cNvSpPr/>
      </dsp:nvSpPr>
      <dsp:spPr>
        <a:xfrm>
          <a:off x="0" y="78606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(1)This section applies as between contracting parties where one of them deals .. on the other’s written standard terms of business.</a:t>
          </a:r>
          <a:endParaRPr lang="en-US" sz="1800" kern="1200"/>
        </a:p>
      </dsp:txBody>
      <dsp:txXfrm>
        <a:off x="33412" y="819474"/>
        <a:ext cx="11575049" cy="617626"/>
      </dsp:txXfrm>
    </dsp:sp>
    <dsp:sp modelId="{95F0F760-9739-4AB5-A811-71A555AC25C5}">
      <dsp:nvSpPr>
        <dsp:cNvPr id="0" name=""/>
        <dsp:cNvSpPr/>
      </dsp:nvSpPr>
      <dsp:spPr>
        <a:xfrm>
          <a:off x="0" y="152235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(2)As against that party, the other cannot by reference to any contract term—</a:t>
          </a:r>
          <a:endParaRPr lang="en-US" sz="1800" kern="1200"/>
        </a:p>
      </dsp:txBody>
      <dsp:txXfrm>
        <a:off x="33412" y="1555764"/>
        <a:ext cx="11575049" cy="617626"/>
      </dsp:txXfrm>
    </dsp:sp>
    <dsp:sp modelId="{1511183B-9F44-446D-A190-7FF64605D432}">
      <dsp:nvSpPr>
        <dsp:cNvPr id="0" name=""/>
        <dsp:cNvSpPr/>
      </dsp:nvSpPr>
      <dsp:spPr>
        <a:xfrm>
          <a:off x="0" y="225864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(a)when himself in breach of contract, exclude or restrict any liability of his in respect of the breach; or</a:t>
          </a:r>
          <a:endParaRPr lang="en-US" sz="1800" kern="1200"/>
        </a:p>
      </dsp:txBody>
      <dsp:txXfrm>
        <a:off x="33412" y="2292054"/>
        <a:ext cx="11575049" cy="617626"/>
      </dsp:txXfrm>
    </dsp:sp>
    <dsp:sp modelId="{2C104FA3-17AA-48DC-938B-506CE3854B0F}">
      <dsp:nvSpPr>
        <dsp:cNvPr id="0" name=""/>
        <dsp:cNvSpPr/>
      </dsp:nvSpPr>
      <dsp:spPr>
        <a:xfrm>
          <a:off x="0" y="299493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(b)claim to be entitled—</a:t>
          </a:r>
          <a:endParaRPr lang="en-US" sz="1800" kern="1200"/>
        </a:p>
      </dsp:txBody>
      <dsp:txXfrm>
        <a:off x="33412" y="3028344"/>
        <a:ext cx="11575049" cy="617626"/>
      </dsp:txXfrm>
    </dsp:sp>
    <dsp:sp modelId="{1EA3D731-F3CE-4427-B0E5-B5ED7CA8DC53}">
      <dsp:nvSpPr>
        <dsp:cNvPr id="0" name=""/>
        <dsp:cNvSpPr/>
      </dsp:nvSpPr>
      <dsp:spPr>
        <a:xfrm>
          <a:off x="0" y="373122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(i)to render a contractual performance substantially different from that which was reasonably expected of him, or</a:t>
          </a:r>
          <a:endParaRPr lang="en-US" sz="1800" kern="1200"/>
        </a:p>
      </dsp:txBody>
      <dsp:txXfrm>
        <a:off x="33412" y="3764634"/>
        <a:ext cx="11575049" cy="617626"/>
      </dsp:txXfrm>
    </dsp:sp>
    <dsp:sp modelId="{16B361C7-7D78-4EAC-8D60-BAF491CFA929}">
      <dsp:nvSpPr>
        <dsp:cNvPr id="0" name=""/>
        <dsp:cNvSpPr/>
      </dsp:nvSpPr>
      <dsp:spPr>
        <a:xfrm>
          <a:off x="0" y="446751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(ii)in respect of the whole or any part of his contractual obligation, to render no performance at all,</a:t>
          </a:r>
          <a:endParaRPr lang="en-US" sz="1800" kern="1200"/>
        </a:p>
      </dsp:txBody>
      <dsp:txXfrm>
        <a:off x="33412" y="4500924"/>
        <a:ext cx="11575049" cy="617626"/>
      </dsp:txXfrm>
    </dsp:sp>
    <dsp:sp modelId="{8074BA10-667D-4353-B18F-45F0B8E04354}">
      <dsp:nvSpPr>
        <dsp:cNvPr id="0" name=""/>
        <dsp:cNvSpPr/>
      </dsp:nvSpPr>
      <dsp:spPr>
        <a:xfrm>
          <a:off x="0" y="5203802"/>
          <a:ext cx="11641873"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except in so far as (in any of the cases mentioned above in this subsection) the contract term satisfies the requirement of reasonableness.</a:t>
          </a:r>
          <a:endParaRPr lang="en-US" sz="1800" kern="1200"/>
        </a:p>
      </dsp:txBody>
      <dsp:txXfrm>
        <a:off x="33412" y="5237214"/>
        <a:ext cx="11575049" cy="6176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71147-8564-4596-9DFA-CC4F23779AD2}">
      <dsp:nvSpPr>
        <dsp:cNvPr id="0" name=""/>
        <dsp:cNvSpPr/>
      </dsp:nvSpPr>
      <dsp:spPr>
        <a:xfrm>
          <a:off x="774974"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i="0" kern="1200" dirty="0"/>
            <a:t>6. Sale and hire purchase.</a:t>
          </a:r>
          <a:endParaRPr lang="en-US" sz="1900" kern="1200" dirty="0"/>
        </a:p>
      </dsp:txBody>
      <dsp:txXfrm>
        <a:off x="774974" y="5553"/>
        <a:ext cx="3205997" cy="1923598"/>
      </dsp:txXfrm>
    </dsp:sp>
    <dsp:sp modelId="{D3F2549A-1739-47DE-832A-CF21C9190580}">
      <dsp:nvSpPr>
        <dsp:cNvPr id="0" name=""/>
        <dsp:cNvSpPr/>
      </dsp:nvSpPr>
      <dsp:spPr>
        <a:xfrm>
          <a:off x="4301571"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(1)Liability for breach of the obligations arising from—</a:t>
          </a:r>
          <a:endParaRPr lang="en-US" sz="1900" kern="1200"/>
        </a:p>
      </dsp:txBody>
      <dsp:txXfrm>
        <a:off x="4301571" y="5553"/>
        <a:ext cx="3205997" cy="1923598"/>
      </dsp:txXfrm>
    </dsp:sp>
    <dsp:sp modelId="{D90C0A8D-C598-4843-8B6F-39AB28DCEABD}">
      <dsp:nvSpPr>
        <dsp:cNvPr id="0" name=""/>
        <dsp:cNvSpPr/>
      </dsp:nvSpPr>
      <dsp:spPr>
        <a:xfrm>
          <a:off x="7828168" y="5553"/>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12 of the Sale of Goods Act 1979</a:t>
          </a:r>
          <a:r>
            <a:rPr lang="en-GB" sz="1900" b="1" i="0" kern="1200"/>
            <a:t>]</a:t>
          </a:r>
          <a:r>
            <a:rPr lang="en-GB" sz="1900" b="0" i="0" kern="1200"/>
            <a:t>(seller’s implied undertakings as to title, etc.);</a:t>
          </a:r>
          <a:endParaRPr lang="en-US" sz="1900" kern="1200"/>
        </a:p>
      </dsp:txBody>
      <dsp:txXfrm>
        <a:off x="7828168" y="5553"/>
        <a:ext cx="3205997" cy="1923598"/>
      </dsp:txXfrm>
    </dsp:sp>
    <dsp:sp modelId="{FDA4A358-6FA3-4EAE-8A79-06824E1FED82}">
      <dsp:nvSpPr>
        <dsp:cNvPr id="0" name=""/>
        <dsp:cNvSpPr/>
      </dsp:nvSpPr>
      <dsp:spPr>
        <a:xfrm>
          <a:off x="774974"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8 of the Supply of Goods (Implied Terms) Act 1973 (the corresponding thing in relation to hire-purchase),</a:t>
          </a:r>
          <a:endParaRPr lang="en-US" sz="1900" kern="1200"/>
        </a:p>
      </dsp:txBody>
      <dsp:txXfrm>
        <a:off x="774974" y="2249751"/>
        <a:ext cx="3205997" cy="1923598"/>
      </dsp:txXfrm>
    </dsp:sp>
    <dsp:sp modelId="{E788FABF-3D89-40A8-BCE1-A5F024CBBFE0}">
      <dsp:nvSpPr>
        <dsp:cNvPr id="0" name=""/>
        <dsp:cNvSpPr/>
      </dsp:nvSpPr>
      <dsp:spPr>
        <a:xfrm>
          <a:off x="4301571"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any contract term.</a:t>
          </a:r>
          <a:endParaRPr lang="en-US" sz="1900" kern="1200"/>
        </a:p>
      </dsp:txBody>
      <dsp:txXfrm>
        <a:off x="4301571" y="2249751"/>
        <a:ext cx="3205997" cy="1923598"/>
      </dsp:txXfrm>
    </dsp:sp>
    <dsp:sp modelId="{52FA9F80-D6DD-49FD-8EBB-16C519277EBE}">
      <dsp:nvSpPr>
        <dsp:cNvPr id="0" name=""/>
        <dsp:cNvSpPr/>
      </dsp:nvSpPr>
      <dsp:spPr>
        <a:xfrm>
          <a:off x="7828168" y="2249751"/>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1A)Liability for breach of the obligations arising from—</a:t>
          </a:r>
          <a:endParaRPr lang="en-US" sz="1900" kern="1200"/>
        </a:p>
      </dsp:txBody>
      <dsp:txXfrm>
        <a:off x="7828168" y="2249751"/>
        <a:ext cx="3205997" cy="1923598"/>
      </dsp:txXfrm>
    </dsp:sp>
    <dsp:sp modelId="{1B78F411-8F93-4FD8-B905-E62EACF21F25}">
      <dsp:nvSpPr>
        <dsp:cNvPr id="0" name=""/>
        <dsp:cNvSpPr/>
      </dsp:nvSpPr>
      <dsp:spPr>
        <a:xfrm>
          <a:off x="774974"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(a)section 13, 14 or 15 of the 1979 Act (seller's implied undertakings as to conformity of goods with description or sample, or as to their quality or fitness for a particular purpose);</a:t>
          </a:r>
          <a:endParaRPr lang="en-US" sz="1900" kern="1200"/>
        </a:p>
      </dsp:txBody>
      <dsp:txXfrm>
        <a:off x="774974" y="4493949"/>
        <a:ext cx="3205997" cy="1923598"/>
      </dsp:txXfrm>
    </dsp:sp>
    <dsp:sp modelId="{1BA901BA-7ECC-464F-A04D-085F5D626590}">
      <dsp:nvSpPr>
        <dsp:cNvPr id="0" name=""/>
        <dsp:cNvSpPr/>
      </dsp:nvSpPr>
      <dsp:spPr>
        <a:xfrm>
          <a:off x="4301571"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(b)section 9, 10 or 11 of the 1973 Act (the corresponding things in relation to hire purchase),</a:t>
          </a:r>
          <a:endParaRPr lang="en-US" sz="1900" kern="1200"/>
        </a:p>
      </dsp:txBody>
      <dsp:txXfrm>
        <a:off x="4301571" y="4493949"/>
        <a:ext cx="3205997" cy="1923598"/>
      </dsp:txXfrm>
    </dsp:sp>
    <dsp:sp modelId="{547066FB-C069-478D-B438-D36EC04CC310}">
      <dsp:nvSpPr>
        <dsp:cNvPr id="0" name=""/>
        <dsp:cNvSpPr/>
      </dsp:nvSpPr>
      <dsp:spPr>
        <a:xfrm>
          <a:off x="7828168" y="4493949"/>
          <a:ext cx="3205997" cy="192359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cannot be excluded or restricted by reference to a contract term except in so far as the term satisfies the requirement of reasonableness.</a:t>
          </a:r>
          <a:endParaRPr lang="en-US" sz="1900" kern="1200"/>
        </a:p>
      </dsp:txBody>
      <dsp:txXfrm>
        <a:off x="7828168" y="4493949"/>
        <a:ext cx="3205997" cy="19235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A78D5-7051-479C-B46D-56BD7DE83186}">
      <dsp:nvSpPr>
        <dsp:cNvPr id="0" name=""/>
        <dsp:cNvSpPr/>
      </dsp:nvSpPr>
      <dsp:spPr>
        <a:xfrm>
          <a:off x="0" y="0"/>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7. Miscellaneous contracts under which goods pass.</a:t>
          </a:r>
          <a:endParaRPr lang="en-US" sz="1400" kern="1200" dirty="0"/>
        </a:p>
      </dsp:txBody>
      <dsp:txXfrm>
        <a:off x="36897" y="36897"/>
        <a:ext cx="6580898" cy="1185959"/>
      </dsp:txXfrm>
    </dsp:sp>
    <dsp:sp modelId="{C377CEA0-E363-4CD0-9EEF-3D7612BA84E3}">
      <dsp:nvSpPr>
        <dsp:cNvPr id="0" name=""/>
        <dsp:cNvSpPr/>
      </dsp:nvSpPr>
      <dsp:spPr>
        <a:xfrm>
          <a:off x="673912" y="1488799"/>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(1)Where the possession or ownership of goods passes under or in pursuance of a contract not governed by the law of sale of goods or hire-purchase, subsections (2) to (4) below apply as regards the effect (if any) to be given to contract terms excluding or restricting liability for breach of obligation arising by implication of law from the nature of the contract.</a:t>
          </a:r>
          <a:endParaRPr lang="en-US" sz="1400" kern="1200"/>
        </a:p>
      </dsp:txBody>
      <dsp:txXfrm>
        <a:off x="710809" y="1525696"/>
        <a:ext cx="6480173" cy="1185959"/>
      </dsp:txXfrm>
    </dsp:sp>
    <dsp:sp modelId="{6EAA7880-7F22-45F7-BC82-AA81A31B38EB}">
      <dsp:nvSpPr>
        <dsp:cNvPr id="0" name=""/>
        <dsp:cNvSpPr/>
      </dsp:nvSpPr>
      <dsp:spPr>
        <a:xfrm>
          <a:off x="1337767" y="2977598"/>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(1A)Liability in respect of the goods' correspondence with description or sample, or their quality or fitness for any particular purpose, cannot be excluded or restricted by reference to such a term except in so far as the term satisfies the requirement of reasonableness.</a:t>
          </a:r>
          <a:endParaRPr lang="en-US" sz="1400" kern="1200"/>
        </a:p>
      </dsp:txBody>
      <dsp:txXfrm>
        <a:off x="1374664" y="3014495"/>
        <a:ext cx="6490232" cy="1185959"/>
      </dsp:txXfrm>
    </dsp:sp>
    <dsp:sp modelId="{0B45D79E-09D9-4DE3-9044-654E184A4D13}">
      <dsp:nvSpPr>
        <dsp:cNvPr id="0" name=""/>
        <dsp:cNvSpPr/>
      </dsp:nvSpPr>
      <dsp:spPr>
        <a:xfrm>
          <a:off x="2011680" y="4466397"/>
          <a:ext cx="8046720" cy="12597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3A)Liability for breach of the obligations arising under section 2 of the Supply of Goods and Services Act 1982 (implied terms about title etc. in certain contracts for the transfer of the property in goods) cannot be excluded or restricted by reference to any such term. </a:t>
          </a:r>
          <a:endParaRPr lang="en-US" sz="1400" kern="1200"/>
        </a:p>
      </dsp:txBody>
      <dsp:txXfrm>
        <a:off x="2048577" y="4503294"/>
        <a:ext cx="6480173" cy="1185959"/>
      </dsp:txXfrm>
    </dsp:sp>
    <dsp:sp modelId="{448ADC21-1D8F-4EF2-8682-A61B74C9D18A}">
      <dsp:nvSpPr>
        <dsp:cNvPr id="0" name=""/>
        <dsp:cNvSpPr/>
      </dsp:nvSpPr>
      <dsp:spPr>
        <a:xfrm>
          <a:off x="7227880" y="964856"/>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412119" y="964856"/>
        <a:ext cx="450361" cy="616176"/>
      </dsp:txXfrm>
    </dsp:sp>
    <dsp:sp modelId="{4BA3594A-D9BD-4489-BC92-6C983B1FC3F9}">
      <dsp:nvSpPr>
        <dsp:cNvPr id="0" name=""/>
        <dsp:cNvSpPr/>
      </dsp:nvSpPr>
      <dsp:spPr>
        <a:xfrm>
          <a:off x="7901793" y="2453655"/>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086032" y="2453655"/>
        <a:ext cx="450361" cy="616176"/>
      </dsp:txXfrm>
    </dsp:sp>
    <dsp:sp modelId="{9C7E8A24-CEE6-4087-B8F3-49ABC734285C}">
      <dsp:nvSpPr>
        <dsp:cNvPr id="0" name=""/>
        <dsp:cNvSpPr/>
      </dsp:nvSpPr>
      <dsp:spPr>
        <a:xfrm>
          <a:off x="8565647" y="3942454"/>
          <a:ext cx="818839" cy="8188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49886" y="3942454"/>
        <a:ext cx="450361" cy="61617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6114-D258-479F-9261-EB033CF71FF2}">
      <dsp:nvSpPr>
        <dsp:cNvPr id="0" name=""/>
        <dsp:cNvSpPr/>
      </dsp:nvSpPr>
      <dsp:spPr>
        <a:xfrm>
          <a:off x="754379"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i="0" kern="1200"/>
            <a:t>8- Misrepresentation.</a:t>
          </a:r>
          <a:endParaRPr lang="en-US" sz="1200" kern="1200"/>
        </a:p>
      </dsp:txBody>
      <dsp:txXfrm>
        <a:off x="754379" y="1742"/>
        <a:ext cx="2671762" cy="1603057"/>
      </dsp:txXfrm>
    </dsp:sp>
    <dsp:sp modelId="{48C73792-12C1-43F8-AC2E-412580F252C4}">
      <dsp:nvSpPr>
        <dsp:cNvPr id="0" name=""/>
        <dsp:cNvSpPr/>
      </dsp:nvSpPr>
      <dsp:spPr>
        <a:xfrm>
          <a:off x="3693318"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(1)In the Misrepresentation Act 1967, the following is substituted for section 3—</a:t>
          </a:r>
          <a:endParaRPr lang="en-US" sz="1200" kern="1200"/>
        </a:p>
      </dsp:txBody>
      <dsp:txXfrm>
        <a:off x="3693318" y="1742"/>
        <a:ext cx="2671762" cy="1603057"/>
      </dsp:txXfrm>
    </dsp:sp>
    <dsp:sp modelId="{65EFA104-A6C5-4D6C-9416-FD3B98E98E71}">
      <dsp:nvSpPr>
        <dsp:cNvPr id="0" name=""/>
        <dsp:cNvSpPr/>
      </dsp:nvSpPr>
      <dsp:spPr>
        <a:xfrm>
          <a:off x="6632257" y="1742"/>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t>
          </a:r>
          <a:r>
            <a:rPr lang="en-GB" sz="1200" b="1" i="0" kern="1200"/>
            <a:t>3Avoidance of provision excluding liability for misrepresentation.</a:t>
          </a:r>
          <a:endParaRPr lang="en-US" sz="1200" kern="1200"/>
        </a:p>
      </dsp:txBody>
      <dsp:txXfrm>
        <a:off x="6632257" y="1742"/>
        <a:ext cx="2671762" cy="1603057"/>
      </dsp:txXfrm>
    </dsp:sp>
    <dsp:sp modelId="{235977E8-71C2-44D7-969E-7A36A6FE4AB2}">
      <dsp:nvSpPr>
        <dsp:cNvPr id="0" name=""/>
        <dsp:cNvSpPr/>
      </dsp:nvSpPr>
      <dsp:spPr>
        <a:xfrm>
          <a:off x="754379"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If a contract contains a term which would exclude or restrict—</a:t>
          </a:r>
          <a:endParaRPr lang="en-US" sz="1200" kern="1200"/>
        </a:p>
      </dsp:txBody>
      <dsp:txXfrm>
        <a:off x="754379" y="1871976"/>
        <a:ext cx="2671762" cy="1603057"/>
      </dsp:txXfrm>
    </dsp:sp>
    <dsp:sp modelId="{84208ADF-C0E7-42CC-9FFD-D033F332C630}">
      <dsp:nvSpPr>
        <dsp:cNvPr id="0" name=""/>
        <dsp:cNvSpPr/>
      </dsp:nvSpPr>
      <dsp:spPr>
        <a:xfrm>
          <a:off x="3693318"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(a)any liability to which a party to a contract may be subject by reason of any misrepresentation made by him before the contract was made; or</a:t>
          </a:r>
          <a:endParaRPr lang="en-US" sz="1200" kern="1200"/>
        </a:p>
      </dsp:txBody>
      <dsp:txXfrm>
        <a:off x="3693318" y="1871976"/>
        <a:ext cx="2671762" cy="1603057"/>
      </dsp:txXfrm>
    </dsp:sp>
    <dsp:sp modelId="{046138E5-E7D2-4B0B-8793-058A5C0AE9D0}">
      <dsp:nvSpPr>
        <dsp:cNvPr id="0" name=""/>
        <dsp:cNvSpPr/>
      </dsp:nvSpPr>
      <dsp:spPr>
        <a:xfrm>
          <a:off x="6632257" y="1871976"/>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a:t>(b)any remedy available to another party to the contract by reason of such a misrepresentation,</a:t>
          </a:r>
          <a:endParaRPr lang="en-US" sz="1200" kern="1200"/>
        </a:p>
      </dsp:txBody>
      <dsp:txXfrm>
        <a:off x="6632257" y="1871976"/>
        <a:ext cx="2671762" cy="1603057"/>
      </dsp:txXfrm>
    </dsp:sp>
    <dsp:sp modelId="{A0A907A7-A3A9-44D3-AA57-E568601347BD}">
      <dsp:nvSpPr>
        <dsp:cNvPr id="0" name=""/>
        <dsp:cNvSpPr/>
      </dsp:nvSpPr>
      <dsp:spPr>
        <a:xfrm>
          <a:off x="3693318" y="3742210"/>
          <a:ext cx="2671762" cy="16030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dirty="0"/>
            <a:t>that term shall be of no effect except in so far as it satisfies the requirement of reasonableness as stated in section 11(1) of the Unfair Contract Terms Act 1977; and it is for those claiming that the term satisfies that requirement to show that it does.”.</a:t>
          </a:r>
          <a:endParaRPr lang="en-US" sz="1200" kern="1200" dirty="0"/>
        </a:p>
      </dsp:txBody>
      <dsp:txXfrm>
        <a:off x="3693318" y="3742210"/>
        <a:ext cx="2671762" cy="16030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DF026-0DC2-4318-98D2-C1652F9D3A08}">
      <dsp:nvSpPr>
        <dsp:cNvPr id="0" name=""/>
        <dsp:cNvSpPr/>
      </dsp:nvSpPr>
      <dsp:spPr>
        <a:xfrm>
          <a:off x="0" y="19763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Schedule 1 – </a:t>
          </a:r>
          <a:endParaRPr lang="en-US" sz="900" kern="1200"/>
        </a:p>
      </dsp:txBody>
      <dsp:txXfrm>
        <a:off x="16706" y="214337"/>
        <a:ext cx="10024987" cy="308813"/>
      </dsp:txXfrm>
    </dsp:sp>
    <dsp:sp modelId="{5F539F77-A30E-4948-A7FB-07EF5343557C}">
      <dsp:nvSpPr>
        <dsp:cNvPr id="0" name=""/>
        <dsp:cNvSpPr/>
      </dsp:nvSpPr>
      <dsp:spPr>
        <a:xfrm>
          <a:off x="0" y="56577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1. Sections 2 </a:t>
          </a:r>
          <a:r>
            <a:rPr lang="en-GB" sz="900" b="1" kern="1200"/>
            <a:t> </a:t>
          </a:r>
          <a:r>
            <a:rPr lang="en-GB" sz="900" b="0" i="0" kern="1200"/>
            <a:t>and 3 of this Act do not extend to—</a:t>
          </a:r>
          <a:endParaRPr lang="en-US" sz="900" kern="1200"/>
        </a:p>
      </dsp:txBody>
      <dsp:txXfrm>
        <a:off x="16706" y="582482"/>
        <a:ext cx="10024987" cy="308813"/>
      </dsp:txXfrm>
    </dsp:sp>
    <dsp:sp modelId="{8376586D-FF12-48D6-B7E7-018167F935FE}">
      <dsp:nvSpPr>
        <dsp:cNvPr id="0" name=""/>
        <dsp:cNvSpPr/>
      </dsp:nvSpPr>
      <dsp:spPr>
        <a:xfrm>
          <a:off x="0" y="93392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(a)any contract of insurance (including a contract to pay an annuity on human life);</a:t>
          </a:r>
          <a:endParaRPr lang="en-US" sz="900" kern="1200"/>
        </a:p>
      </dsp:txBody>
      <dsp:txXfrm>
        <a:off x="16706" y="950627"/>
        <a:ext cx="10024987" cy="308813"/>
      </dsp:txXfrm>
    </dsp:sp>
    <dsp:sp modelId="{5BDB9CC1-5C37-440D-B227-D2214848FF6B}">
      <dsp:nvSpPr>
        <dsp:cNvPr id="0" name=""/>
        <dsp:cNvSpPr/>
      </dsp:nvSpPr>
      <dsp:spPr>
        <a:xfrm>
          <a:off x="0" y="130206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(b)any contract so far as it relates to the creation or transfer of an interest in land, or to the termination of such an interest, whether by extinction, merger, surrender, forfeiture or otherwise;</a:t>
          </a:r>
          <a:endParaRPr lang="en-US" sz="900" kern="1200"/>
        </a:p>
      </dsp:txBody>
      <dsp:txXfrm>
        <a:off x="16706" y="1318772"/>
        <a:ext cx="10024987" cy="308813"/>
      </dsp:txXfrm>
    </dsp:sp>
    <dsp:sp modelId="{AAE9BD4F-674A-4F3C-A54D-1DEB01B95E8B}">
      <dsp:nvSpPr>
        <dsp:cNvPr id="0" name=""/>
        <dsp:cNvSpPr/>
      </dsp:nvSpPr>
      <dsp:spPr>
        <a:xfrm>
          <a:off x="0" y="167021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(c)any contract so far as it relates to the creation or transfer of a right or interest in any patent, trade mark, copyright </a:t>
          </a:r>
          <a:r>
            <a:rPr lang="en-GB" sz="900" b="1" kern="1200"/>
            <a:t> </a:t>
          </a:r>
          <a:r>
            <a:rPr lang="en-GB" sz="900" b="0" i="0" kern="1200"/>
            <a:t>or design right</a:t>
          </a:r>
          <a:r>
            <a:rPr lang="en-GB" sz="900" b="1" i="0" kern="1200"/>
            <a:t>]</a:t>
          </a:r>
          <a:r>
            <a:rPr lang="en-GB" sz="900" b="0" i="0" kern="1200"/>
            <a:t>, registered design, technical or commercial information or other intellectual property, or relates to the termination of any such right or interest;</a:t>
          </a:r>
          <a:endParaRPr lang="en-US" sz="900" kern="1200"/>
        </a:p>
      </dsp:txBody>
      <dsp:txXfrm>
        <a:off x="16706" y="1686917"/>
        <a:ext cx="10024987" cy="308813"/>
      </dsp:txXfrm>
    </dsp:sp>
    <dsp:sp modelId="{28025106-D317-41F0-97C2-248381CD24EF}">
      <dsp:nvSpPr>
        <dsp:cNvPr id="0" name=""/>
        <dsp:cNvSpPr/>
      </dsp:nvSpPr>
      <dsp:spPr>
        <a:xfrm>
          <a:off x="0" y="203835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(d)any contract so far as it relates—</a:t>
          </a:r>
          <a:endParaRPr lang="en-US" sz="900" kern="1200"/>
        </a:p>
      </dsp:txBody>
      <dsp:txXfrm>
        <a:off x="16706" y="2055062"/>
        <a:ext cx="10024987" cy="308813"/>
      </dsp:txXfrm>
    </dsp:sp>
    <dsp:sp modelId="{32918476-FAC0-48E7-8C13-675DF020B2F0}">
      <dsp:nvSpPr>
        <dsp:cNvPr id="0" name=""/>
        <dsp:cNvSpPr/>
      </dsp:nvSpPr>
      <dsp:spPr>
        <a:xfrm>
          <a:off x="0" y="240650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(i)to the formation or dissolution of a company (which means any body corporate or unincorporated association and includes a partnership), or</a:t>
          </a:r>
          <a:endParaRPr lang="en-US" sz="900" kern="1200"/>
        </a:p>
      </dsp:txBody>
      <dsp:txXfrm>
        <a:off x="16706" y="2423207"/>
        <a:ext cx="10024987" cy="308813"/>
      </dsp:txXfrm>
    </dsp:sp>
    <dsp:sp modelId="{C43ECE0D-06E7-4F0B-98AF-D66DB044ACE5}">
      <dsp:nvSpPr>
        <dsp:cNvPr id="0" name=""/>
        <dsp:cNvSpPr/>
      </dsp:nvSpPr>
      <dsp:spPr>
        <a:xfrm>
          <a:off x="0" y="277464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(ii)to its constitution or the rights or obligations of its corporators or members;</a:t>
          </a:r>
          <a:endParaRPr lang="en-US" sz="900" kern="1200"/>
        </a:p>
      </dsp:txBody>
      <dsp:txXfrm>
        <a:off x="16706" y="2791352"/>
        <a:ext cx="10024987" cy="308813"/>
      </dsp:txXfrm>
    </dsp:sp>
    <dsp:sp modelId="{F1E30C5A-698B-48A8-BCA8-74737B1462A1}">
      <dsp:nvSpPr>
        <dsp:cNvPr id="0" name=""/>
        <dsp:cNvSpPr/>
      </dsp:nvSpPr>
      <dsp:spPr>
        <a:xfrm>
          <a:off x="0" y="3142791"/>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(e)any contract so far as it relates to the creation or transfer of securities or of any right or interest in securities.</a:t>
          </a:r>
          <a:endParaRPr lang="en-US" sz="900" kern="1200"/>
        </a:p>
      </dsp:txBody>
      <dsp:txXfrm>
        <a:off x="16706" y="3159497"/>
        <a:ext cx="10024987" cy="308813"/>
      </dsp:txXfrm>
    </dsp:sp>
    <dsp:sp modelId="{A30E0E15-F205-4A9E-A497-8B33ABCE1DCF}">
      <dsp:nvSpPr>
        <dsp:cNvPr id="0" name=""/>
        <dsp:cNvSpPr/>
      </dsp:nvSpPr>
      <dsp:spPr>
        <a:xfrm>
          <a:off x="0" y="3510936"/>
          <a:ext cx="10058399" cy="3422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b="0" i="0" kern="1200"/>
            <a:t>(f)anything that is governed by Article 6 of Regulation ( EU ) No 181/2011 of the European Parliament and of the Council of 16 February 2011 concerning the rights of passengers in bus and coach transport and amending Regulation </a:t>
          </a:r>
          <a:endParaRPr lang="en-US" sz="900" kern="1200"/>
        </a:p>
      </dsp:txBody>
      <dsp:txXfrm>
        <a:off x="16706" y="3527642"/>
        <a:ext cx="10024987" cy="30881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B7F3BF-005A-4002-8EEB-EE70166E07D6}">
      <dsp:nvSpPr>
        <dsp:cNvPr id="0" name=""/>
        <dsp:cNvSpPr/>
      </dsp:nvSpPr>
      <dsp:spPr>
        <a:xfrm>
          <a:off x="0" y="4365"/>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65ED9-930B-4871-9385-8062CBCAE476}">
      <dsp:nvSpPr>
        <dsp:cNvPr id="0" name=""/>
        <dsp:cNvSpPr/>
      </dsp:nvSpPr>
      <dsp:spPr>
        <a:xfrm>
          <a:off x="281288" y="213588"/>
          <a:ext cx="511432" cy="5114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4120DB-7CB9-4BEF-8AF3-64084F34BC55}">
      <dsp:nvSpPr>
        <dsp:cNvPr id="0" name=""/>
        <dsp:cNvSpPr/>
      </dsp:nvSpPr>
      <dsp:spPr>
        <a:xfrm>
          <a:off x="1074009" y="4365"/>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kern="1200"/>
            <a:t>Para 2; </a:t>
          </a:r>
          <a:endParaRPr lang="en-US" sz="1900" kern="1200"/>
        </a:p>
      </dsp:txBody>
      <dsp:txXfrm>
        <a:off x="1074009" y="4365"/>
        <a:ext cx="5498240" cy="929878"/>
      </dsp:txXfrm>
    </dsp:sp>
    <dsp:sp modelId="{F628EED0-3182-4A97-BFF2-EA5C186A9EB3}">
      <dsp:nvSpPr>
        <dsp:cNvPr id="0" name=""/>
        <dsp:cNvSpPr/>
      </dsp:nvSpPr>
      <dsp:spPr>
        <a:xfrm>
          <a:off x="0" y="1166713"/>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0F844-E832-4E84-8B39-FEF4513E8780}">
      <dsp:nvSpPr>
        <dsp:cNvPr id="0" name=""/>
        <dsp:cNvSpPr/>
      </dsp:nvSpPr>
      <dsp:spPr>
        <a:xfrm>
          <a:off x="281288" y="1375935"/>
          <a:ext cx="511432" cy="5114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90FCE-EEC6-4C6B-8042-3D9B71DEE3C4}">
      <dsp:nvSpPr>
        <dsp:cNvPr id="0" name=""/>
        <dsp:cNvSpPr/>
      </dsp:nvSpPr>
      <dsp:spPr>
        <a:xfrm>
          <a:off x="1074009" y="1166713"/>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Section 2(1) extends to—</a:t>
          </a:r>
          <a:endParaRPr lang="en-US" sz="1900" kern="1200"/>
        </a:p>
      </dsp:txBody>
      <dsp:txXfrm>
        <a:off x="1074009" y="1166713"/>
        <a:ext cx="5498240" cy="929878"/>
      </dsp:txXfrm>
    </dsp:sp>
    <dsp:sp modelId="{1259BD56-FEE3-408F-9863-791B320A4875}">
      <dsp:nvSpPr>
        <dsp:cNvPr id="0" name=""/>
        <dsp:cNvSpPr/>
      </dsp:nvSpPr>
      <dsp:spPr>
        <a:xfrm>
          <a:off x="0" y="2329060"/>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7DDCB-C0C2-40C5-9B11-DF2821E41200}">
      <dsp:nvSpPr>
        <dsp:cNvPr id="0" name=""/>
        <dsp:cNvSpPr/>
      </dsp:nvSpPr>
      <dsp:spPr>
        <a:xfrm>
          <a:off x="281288" y="2538283"/>
          <a:ext cx="511432" cy="5114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4CFEFD-4DAB-485F-979C-71F409D71267}">
      <dsp:nvSpPr>
        <dsp:cNvPr id="0" name=""/>
        <dsp:cNvSpPr/>
      </dsp:nvSpPr>
      <dsp:spPr>
        <a:xfrm>
          <a:off x="1074009" y="2329060"/>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(a)any contract of marine salvage or towage;</a:t>
          </a:r>
          <a:endParaRPr lang="en-US" sz="1900" kern="1200"/>
        </a:p>
      </dsp:txBody>
      <dsp:txXfrm>
        <a:off x="1074009" y="2329060"/>
        <a:ext cx="5498240" cy="929878"/>
      </dsp:txXfrm>
    </dsp:sp>
    <dsp:sp modelId="{1976226B-CAAF-49B2-AAC9-FA4A2590DD15}">
      <dsp:nvSpPr>
        <dsp:cNvPr id="0" name=""/>
        <dsp:cNvSpPr/>
      </dsp:nvSpPr>
      <dsp:spPr>
        <a:xfrm>
          <a:off x="0" y="3491408"/>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310D4-F49F-40AA-A725-9211933B083D}">
      <dsp:nvSpPr>
        <dsp:cNvPr id="0" name=""/>
        <dsp:cNvSpPr/>
      </dsp:nvSpPr>
      <dsp:spPr>
        <a:xfrm>
          <a:off x="281288" y="3700631"/>
          <a:ext cx="511432" cy="5114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9BA2E-F8B3-4D85-A778-CB67203188C8}">
      <dsp:nvSpPr>
        <dsp:cNvPr id="0" name=""/>
        <dsp:cNvSpPr/>
      </dsp:nvSpPr>
      <dsp:spPr>
        <a:xfrm>
          <a:off x="1074009" y="3491408"/>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(b)any charterparty of a ship or hovercraft; and</a:t>
          </a:r>
          <a:endParaRPr lang="en-US" sz="1900" kern="1200"/>
        </a:p>
      </dsp:txBody>
      <dsp:txXfrm>
        <a:off x="1074009" y="3491408"/>
        <a:ext cx="5498240" cy="929878"/>
      </dsp:txXfrm>
    </dsp:sp>
    <dsp:sp modelId="{2AF998FE-97A8-4F95-9C07-9D0EA84859ED}">
      <dsp:nvSpPr>
        <dsp:cNvPr id="0" name=""/>
        <dsp:cNvSpPr/>
      </dsp:nvSpPr>
      <dsp:spPr>
        <a:xfrm>
          <a:off x="0" y="4653756"/>
          <a:ext cx="6572250" cy="929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B6F6C9-6CBB-461B-8EE1-35D90C16E99F}">
      <dsp:nvSpPr>
        <dsp:cNvPr id="0" name=""/>
        <dsp:cNvSpPr/>
      </dsp:nvSpPr>
      <dsp:spPr>
        <a:xfrm>
          <a:off x="281288" y="4862978"/>
          <a:ext cx="511432" cy="5114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9BD349-335C-48D8-862B-88307B3696CF}">
      <dsp:nvSpPr>
        <dsp:cNvPr id="0" name=""/>
        <dsp:cNvSpPr/>
      </dsp:nvSpPr>
      <dsp:spPr>
        <a:xfrm>
          <a:off x="1074009" y="4653756"/>
          <a:ext cx="5498240" cy="929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12" tIns="98412" rIns="98412" bIns="98412" numCol="1" spcCol="1270" anchor="ctr" anchorCtr="0">
          <a:noAutofit/>
        </a:bodyPr>
        <a:lstStyle/>
        <a:p>
          <a:pPr marL="0" lvl="0" indent="0" algn="l" defTabSz="844550">
            <a:lnSpc>
              <a:spcPct val="90000"/>
            </a:lnSpc>
            <a:spcBef>
              <a:spcPct val="0"/>
            </a:spcBef>
            <a:spcAft>
              <a:spcPct val="35000"/>
            </a:spcAft>
            <a:buNone/>
          </a:pPr>
          <a:r>
            <a:rPr lang="en-GB" sz="1900" b="0" i="0" kern="1200"/>
            <a:t>(c)any contract for the carriage of goods by ship or hovercraft</a:t>
          </a:r>
          <a:endParaRPr lang="en-US" sz="1900" kern="1200"/>
        </a:p>
      </dsp:txBody>
      <dsp:txXfrm>
        <a:off x="1074009" y="4653756"/>
        <a:ext cx="5498240" cy="92987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7B4F07-A87A-4B26-B84F-EE4E279935C4}">
      <dsp:nvSpPr>
        <dsp:cNvPr id="0" name=""/>
        <dsp:cNvSpPr/>
      </dsp:nvSpPr>
      <dsp:spPr>
        <a:xfrm>
          <a:off x="12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DDDB-A5BD-4A50-8317-23752C1E3DD7}">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Include S.2(1) in relation to negligence. </a:t>
          </a:r>
          <a:endParaRPr lang="en-US" sz="3300" kern="1200"/>
        </a:p>
      </dsp:txBody>
      <dsp:txXfrm>
        <a:off x="560236" y="748205"/>
        <a:ext cx="4149382" cy="2576345"/>
      </dsp:txXfrm>
    </dsp:sp>
    <dsp:sp modelId="{61BE3294-1C0D-48A7-B5F1-B57B30C806F9}">
      <dsp:nvSpPr>
        <dsp:cNvPr id="0" name=""/>
        <dsp:cNvSpPr/>
      </dsp:nvSpPr>
      <dsp:spPr>
        <a:xfrm>
          <a:off x="5268627" y="213139"/>
          <a:ext cx="4309690" cy="2736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781C4A-417D-475E-B838-38AF84A48DEF}">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Breach of obligation arising from S.12 of the SGA 1979 – in relation to the sale or hire purchase. </a:t>
          </a:r>
          <a:endParaRPr lang="en-US" sz="3300" kern="1200"/>
        </a:p>
      </dsp:txBody>
      <dsp:txXfrm>
        <a:off x="5827635" y="748205"/>
        <a:ext cx="4149382" cy="25763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A11D9E-9530-457F-8150-36243214E195}">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0" i="0" kern="1200"/>
            <a:t>In relation to a contract term, the requirement of reasonableness for the purposes of this Part of this Act, section 3 of the Misrepresentation Act 1967 and section 3 of the  Misrepresentation Act (Northern Ireland) 1967 is that the term shall have been a fair and reasonable one to be included having regard to the circumstances which were, or ought reasonably to have been, known to or in the contemplation of the parties when the contract was made.</a:t>
          </a:r>
          <a:endParaRPr lang="en-US" sz="1800" kern="1200"/>
        </a:p>
      </dsp:txBody>
      <dsp:txXfrm>
        <a:off x="0" y="2444867"/>
        <a:ext cx="10058399" cy="1604097"/>
      </dsp:txXfrm>
    </dsp:sp>
    <dsp:sp modelId="{34293D99-C4CF-4E18-892F-36791D0F098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S.11 (1); </a:t>
          </a:r>
          <a:endParaRPr lang="en-US" sz="1800" kern="1200"/>
        </a:p>
      </dsp:txBody>
      <dsp:txXfrm rot="10800000">
        <a:off x="0" y="1826"/>
        <a:ext cx="10058399" cy="160304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BB0A9-DBA6-44A3-9090-E3AE2EB82481}">
      <dsp:nvSpPr>
        <dsp:cNvPr id="0" name=""/>
        <dsp:cNvSpPr/>
      </dsp:nvSpPr>
      <dsp:spPr>
        <a:xfrm>
          <a:off x="0" y="2444867"/>
          <a:ext cx="10058399" cy="1604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a:t>ln determining for the purposes of section 6 or 7 above whether a contract term satisfies the requirement of reasonableness, regard shall be had in particular to the matters specified in Schedule 2 to this Act; but this subsection does not prevent the court or arbitrator from holding, in accordance with any rule of law, that a term which purports to exclude or restrict any relevant liability is not a term of the contract.</a:t>
          </a:r>
          <a:endParaRPr lang="en-US" sz="1900" kern="1200"/>
        </a:p>
      </dsp:txBody>
      <dsp:txXfrm>
        <a:off x="0" y="2444867"/>
        <a:ext cx="10058399" cy="1604097"/>
      </dsp:txXfrm>
    </dsp:sp>
    <dsp:sp modelId="{2039D6EF-20C1-447F-BCE3-506B57C36CF7}">
      <dsp:nvSpPr>
        <dsp:cNvPr id="0" name=""/>
        <dsp:cNvSpPr/>
      </dsp:nvSpPr>
      <dsp:spPr>
        <a:xfrm rot="10800000">
          <a:off x="0" y="1826"/>
          <a:ext cx="10058399" cy="246710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S.11 (2); </a:t>
          </a:r>
          <a:endParaRPr lang="en-US" sz="1900" kern="1200"/>
        </a:p>
      </dsp:txBody>
      <dsp:txXfrm rot="10800000">
        <a:off x="0" y="1826"/>
        <a:ext cx="10058399" cy="160304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29615-9A86-4C1A-9EA3-976CF62D479A}">
      <dsp:nvSpPr>
        <dsp:cNvPr id="0" name=""/>
        <dsp:cNvSpPr/>
      </dsp:nvSpPr>
      <dsp:spPr>
        <a:xfrm>
          <a:off x="0" y="108192"/>
          <a:ext cx="10058399" cy="456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Schedule 2 – </a:t>
          </a:r>
          <a:endParaRPr lang="en-US" sz="1200" kern="1200"/>
        </a:p>
      </dsp:txBody>
      <dsp:txXfrm>
        <a:off x="22275" y="130467"/>
        <a:ext cx="10013849" cy="411750"/>
      </dsp:txXfrm>
    </dsp:sp>
    <dsp:sp modelId="{D8026DA8-577C-4A54-B36C-F68AA18E9451}">
      <dsp:nvSpPr>
        <dsp:cNvPr id="0" name=""/>
        <dsp:cNvSpPr/>
      </dsp:nvSpPr>
      <dsp:spPr>
        <a:xfrm>
          <a:off x="0" y="599052"/>
          <a:ext cx="10058399" cy="456300"/>
        </a:xfrm>
        <a:prstGeom prst="roundRect">
          <a:avLst/>
        </a:prstGeom>
        <a:solidFill>
          <a:schemeClr val="accent2">
            <a:hueOff val="457723"/>
            <a:satOff val="-8135"/>
            <a:lumOff val="26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The matters to which regard is to be had in particular for the purposes of sections </a:t>
          </a:r>
          <a:r>
            <a:rPr lang="en-GB" sz="1200" b="1" i="0" kern="1200"/>
            <a:t>[</a:t>
          </a:r>
          <a:r>
            <a:rPr lang="en-GB" sz="1200" b="1" i="0" kern="1200">
              <a:hlinkClick xmlns:r="http://schemas.openxmlformats.org/officeDocument/2006/relationships" r:id="rId1"/>
            </a:rPr>
            <a:t>F1</a:t>
          </a:r>
          <a:r>
            <a:rPr lang="en-GB" sz="1200" b="0" i="0" kern="1200"/>
            <a:t>6(1A), 7(1A) and (4),</a:t>
          </a:r>
          <a:r>
            <a:rPr lang="en-GB" sz="1200" b="1" i="0" kern="1200"/>
            <a:t>]</a:t>
          </a:r>
          <a:r>
            <a:rPr lang="en-GB" sz="1200" b="0" i="0" kern="1200"/>
            <a:t> 20 and 21 are any of the following which appear to be relevant—</a:t>
          </a:r>
          <a:endParaRPr lang="en-US" sz="1200" kern="1200"/>
        </a:p>
      </dsp:txBody>
      <dsp:txXfrm>
        <a:off x="22275" y="621327"/>
        <a:ext cx="10013849" cy="411750"/>
      </dsp:txXfrm>
    </dsp:sp>
    <dsp:sp modelId="{858EB542-3B00-419E-AB86-5F18E28B4A91}">
      <dsp:nvSpPr>
        <dsp:cNvPr id="0" name=""/>
        <dsp:cNvSpPr/>
      </dsp:nvSpPr>
      <dsp:spPr>
        <a:xfrm>
          <a:off x="0" y="1089912"/>
          <a:ext cx="10058399" cy="456300"/>
        </a:xfrm>
        <a:prstGeom prst="roundRect">
          <a:avLst/>
        </a:prstGeom>
        <a:solidFill>
          <a:schemeClr val="accent2">
            <a:hueOff val="915447"/>
            <a:satOff val="-16269"/>
            <a:lumOff val="5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(a)the strength of the bargaining positions of the parties relative to each other, taking into account (among other things) alternative means by which the customer’s requirements could have been met;</a:t>
          </a:r>
          <a:endParaRPr lang="en-US" sz="1200" kern="1200"/>
        </a:p>
      </dsp:txBody>
      <dsp:txXfrm>
        <a:off x="22275" y="1112187"/>
        <a:ext cx="10013849" cy="411750"/>
      </dsp:txXfrm>
    </dsp:sp>
    <dsp:sp modelId="{77C40711-BB15-49AE-8335-7A766FDE2939}">
      <dsp:nvSpPr>
        <dsp:cNvPr id="0" name=""/>
        <dsp:cNvSpPr/>
      </dsp:nvSpPr>
      <dsp:spPr>
        <a:xfrm>
          <a:off x="0" y="1580772"/>
          <a:ext cx="10058399" cy="456300"/>
        </a:xfrm>
        <a:prstGeom prst="roundRect">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(b)whether the customer received an inducement to agree to the term, or in accepting it had an opportunity of entering into a similar contract with other persons, but without having a similar term;</a:t>
          </a:r>
          <a:endParaRPr lang="en-US" sz="1200" kern="1200"/>
        </a:p>
      </dsp:txBody>
      <dsp:txXfrm>
        <a:off x="22275" y="1603047"/>
        <a:ext cx="10013849" cy="411750"/>
      </dsp:txXfrm>
    </dsp:sp>
    <dsp:sp modelId="{9E58E8EF-2EA6-472F-B04A-202A81D1DEC9}">
      <dsp:nvSpPr>
        <dsp:cNvPr id="0" name=""/>
        <dsp:cNvSpPr/>
      </dsp:nvSpPr>
      <dsp:spPr>
        <a:xfrm>
          <a:off x="0" y="2071632"/>
          <a:ext cx="10058399" cy="456300"/>
        </a:xfrm>
        <a:prstGeom prst="roundRect">
          <a:avLst/>
        </a:prstGeom>
        <a:solidFill>
          <a:schemeClr val="accent2">
            <a:hueOff val="1830893"/>
            <a:satOff val="-32539"/>
            <a:lumOff val="10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(c)whether the customer knew or ought reasonably to have known of the existence and the extent of the term (having regard, among other things, to any custom of the trade and any previous course of dealing between the parties);</a:t>
          </a:r>
          <a:endParaRPr lang="en-US" sz="1200" kern="1200"/>
        </a:p>
      </dsp:txBody>
      <dsp:txXfrm>
        <a:off x="22275" y="2093907"/>
        <a:ext cx="10013849" cy="411750"/>
      </dsp:txXfrm>
    </dsp:sp>
    <dsp:sp modelId="{717AAF44-3845-4804-A6E1-1340A1C701A7}">
      <dsp:nvSpPr>
        <dsp:cNvPr id="0" name=""/>
        <dsp:cNvSpPr/>
      </dsp:nvSpPr>
      <dsp:spPr>
        <a:xfrm>
          <a:off x="0" y="2562492"/>
          <a:ext cx="10058399" cy="456300"/>
        </a:xfrm>
        <a:prstGeom prst="roundRect">
          <a:avLst/>
        </a:prstGeom>
        <a:solidFill>
          <a:schemeClr val="accent2">
            <a:hueOff val="2288616"/>
            <a:satOff val="-40673"/>
            <a:lumOff val="130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(d)where the term excludes or restricts any relevant liability if some condition was not complied with, whether it was reasonable at the time of the contract to expect that compliance with that condition would be practicable;</a:t>
          </a:r>
          <a:endParaRPr lang="en-US" sz="1200" kern="1200"/>
        </a:p>
      </dsp:txBody>
      <dsp:txXfrm>
        <a:off x="22275" y="2584767"/>
        <a:ext cx="10013849" cy="411750"/>
      </dsp:txXfrm>
    </dsp:sp>
    <dsp:sp modelId="{2721BF60-5237-44DA-8FF7-64D07102F229}">
      <dsp:nvSpPr>
        <dsp:cNvPr id="0" name=""/>
        <dsp:cNvSpPr/>
      </dsp:nvSpPr>
      <dsp:spPr>
        <a:xfrm>
          <a:off x="0" y="3053352"/>
          <a:ext cx="10058399" cy="456300"/>
        </a:xfrm>
        <a:prstGeom prst="roundRect">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a:t>(e)whether the goods were manufactured, processed or adapted to the special order of the customer.</a:t>
          </a:r>
          <a:endParaRPr lang="en-US" sz="1200" kern="1200"/>
        </a:p>
      </dsp:txBody>
      <dsp:txXfrm>
        <a:off x="22275" y="3075627"/>
        <a:ext cx="10013849" cy="41175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8F4C3-9092-4DC0-A5F4-F47287069B31}">
      <dsp:nvSpPr>
        <dsp:cNvPr id="0" name=""/>
        <dsp:cNvSpPr/>
      </dsp:nvSpPr>
      <dsp:spPr>
        <a:xfrm>
          <a:off x="0" y="0"/>
          <a:ext cx="8549640" cy="10853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Under this piece of law some clauses are automatically void. </a:t>
          </a:r>
          <a:endParaRPr lang="en-US" sz="2900" kern="1200"/>
        </a:p>
      </dsp:txBody>
      <dsp:txXfrm>
        <a:off x="31789" y="31789"/>
        <a:ext cx="7378458" cy="1021775"/>
      </dsp:txXfrm>
    </dsp:sp>
    <dsp:sp modelId="{11443A0A-CE0D-4C5F-B975-1BD86377A368}">
      <dsp:nvSpPr>
        <dsp:cNvPr id="0" name=""/>
        <dsp:cNvSpPr/>
      </dsp:nvSpPr>
      <dsp:spPr>
        <a:xfrm>
          <a:off x="754379" y="1266245"/>
          <a:ext cx="8549640" cy="1085353"/>
        </a:xfrm>
        <a:prstGeom prst="roundRect">
          <a:avLst>
            <a:gd name="adj" fmla="val 10000"/>
          </a:avLst>
        </a:prstGeom>
        <a:solidFill>
          <a:schemeClr val="accent2">
            <a:hueOff val="1373170"/>
            <a:satOff val="-24404"/>
            <a:lumOff val="7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Some are subjected to the test of fairness. </a:t>
          </a:r>
          <a:endParaRPr lang="en-US" sz="2900" kern="1200"/>
        </a:p>
      </dsp:txBody>
      <dsp:txXfrm>
        <a:off x="786168" y="1298034"/>
        <a:ext cx="7026202" cy="1021775"/>
      </dsp:txXfrm>
    </dsp:sp>
    <dsp:sp modelId="{458B3F9B-4355-4FC3-9DA3-84C33F61A8E8}">
      <dsp:nvSpPr>
        <dsp:cNvPr id="0" name=""/>
        <dsp:cNvSpPr/>
      </dsp:nvSpPr>
      <dsp:spPr>
        <a:xfrm>
          <a:off x="1508759" y="2532491"/>
          <a:ext cx="8549640" cy="1085353"/>
        </a:xfrm>
        <a:prstGeom prst="roundRect">
          <a:avLst>
            <a:gd name="adj" fmla="val 10000"/>
          </a:avLst>
        </a:prstGeom>
        <a:solidFill>
          <a:schemeClr val="accent2">
            <a:hueOff val="2746340"/>
            <a:satOff val="-4880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Grey list – which lists any clauses that may be unfair. </a:t>
          </a:r>
          <a:endParaRPr lang="en-US" sz="2900" kern="1200"/>
        </a:p>
      </dsp:txBody>
      <dsp:txXfrm>
        <a:off x="1540548" y="2564280"/>
        <a:ext cx="7026202" cy="1021775"/>
      </dsp:txXfrm>
    </dsp:sp>
    <dsp:sp modelId="{3C27A1FD-0298-4B26-B33E-7E77BAA52935}">
      <dsp:nvSpPr>
        <dsp:cNvPr id="0" name=""/>
        <dsp:cNvSpPr/>
      </dsp:nvSpPr>
      <dsp:spPr>
        <a:xfrm>
          <a:off x="7844160" y="823059"/>
          <a:ext cx="705479" cy="7054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002893" y="823059"/>
        <a:ext cx="388013" cy="530873"/>
      </dsp:txXfrm>
    </dsp:sp>
    <dsp:sp modelId="{8E091DFE-659F-48F9-A85B-626033B9E7BE}">
      <dsp:nvSpPr>
        <dsp:cNvPr id="0" name=""/>
        <dsp:cNvSpPr/>
      </dsp:nvSpPr>
      <dsp:spPr>
        <a:xfrm>
          <a:off x="8598540" y="2082069"/>
          <a:ext cx="705479" cy="705479"/>
        </a:xfrm>
        <a:prstGeom prst="downArrow">
          <a:avLst>
            <a:gd name="adj1" fmla="val 55000"/>
            <a:gd name="adj2" fmla="val 45000"/>
          </a:avLst>
        </a:prstGeom>
        <a:solidFill>
          <a:schemeClr val="accent2">
            <a:tint val="40000"/>
            <a:alpha val="90000"/>
            <a:hueOff val="3277117"/>
            <a:satOff val="-42615"/>
            <a:lumOff val="-1347"/>
            <a:alphaOff val="0"/>
          </a:schemeClr>
        </a:solidFill>
        <a:ln w="12700" cap="flat" cmpd="sng" algn="ctr">
          <a:solidFill>
            <a:schemeClr val="accent2">
              <a:tint val="40000"/>
              <a:alpha val="90000"/>
              <a:hueOff val="3277117"/>
              <a:satOff val="-42615"/>
              <a:lumOff val="-13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57273" y="2082069"/>
        <a:ext cx="388013" cy="53087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3172C-2B10-4827-B1EC-EA2698C5EA83}">
      <dsp:nvSpPr>
        <dsp:cNvPr id="0" name=""/>
        <dsp:cNvSpPr/>
      </dsp:nvSpPr>
      <dsp:spPr>
        <a:xfrm>
          <a:off x="0" y="757313"/>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A6999-6EA3-433A-B14E-3FB9A0DF1207}">
      <dsp:nvSpPr>
        <dsp:cNvPr id="0" name=""/>
        <dsp:cNvSpPr/>
      </dsp:nvSpPr>
      <dsp:spPr>
        <a:xfrm>
          <a:off x="422930" y="1071890"/>
          <a:ext cx="768964" cy="768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D6A85-6917-4168-B312-CAE2F7F5E9AF}">
      <dsp:nvSpPr>
        <dsp:cNvPr id="0" name=""/>
        <dsp:cNvSpPr/>
      </dsp:nvSpPr>
      <dsp:spPr>
        <a:xfrm>
          <a:off x="1614825" y="757313"/>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1" i="0" kern="1200"/>
            <a:t>62   Requirement for contract terms and notices to be fair</a:t>
          </a:r>
          <a:endParaRPr lang="en-US" sz="2500" kern="1200"/>
        </a:p>
      </dsp:txBody>
      <dsp:txXfrm>
        <a:off x="1614825" y="757313"/>
        <a:ext cx="9265772" cy="1398117"/>
      </dsp:txXfrm>
    </dsp:sp>
    <dsp:sp modelId="{A131A3CF-A1A4-4406-A55C-8C431AE1519E}">
      <dsp:nvSpPr>
        <dsp:cNvPr id="0" name=""/>
        <dsp:cNvSpPr/>
      </dsp:nvSpPr>
      <dsp:spPr>
        <a:xfrm>
          <a:off x="0" y="2504960"/>
          <a:ext cx="10880598" cy="13981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46E744-4E98-42C3-9603-B469DF79C191}">
      <dsp:nvSpPr>
        <dsp:cNvPr id="0" name=""/>
        <dsp:cNvSpPr/>
      </dsp:nvSpPr>
      <dsp:spPr>
        <a:xfrm>
          <a:off x="422930" y="2819537"/>
          <a:ext cx="768964" cy="768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BB2B91-01B5-4ADC-8A82-59D25DF2913B}">
      <dsp:nvSpPr>
        <dsp:cNvPr id="0" name=""/>
        <dsp:cNvSpPr/>
      </dsp:nvSpPr>
      <dsp:spPr>
        <a:xfrm>
          <a:off x="1614825" y="2504960"/>
          <a:ext cx="9265772" cy="13981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967" tIns="147967" rIns="147967" bIns="147967" numCol="1" spcCol="1270" anchor="ctr" anchorCtr="0">
          <a:noAutofit/>
        </a:bodyPr>
        <a:lstStyle/>
        <a:p>
          <a:pPr marL="0" lvl="0" indent="0" algn="l" defTabSz="1111250">
            <a:lnSpc>
              <a:spcPct val="100000"/>
            </a:lnSpc>
            <a:spcBef>
              <a:spcPct val="0"/>
            </a:spcBef>
            <a:spcAft>
              <a:spcPct val="35000"/>
            </a:spcAft>
            <a:buNone/>
          </a:pPr>
          <a:r>
            <a:rPr lang="en-GB" sz="2500" b="0" i="0" kern="1200"/>
            <a:t>(1)An unfair term of a consumer contract is not binding on the consumer.</a:t>
          </a:r>
          <a:endParaRPr lang="en-US" sz="2500" kern="1200"/>
        </a:p>
      </dsp:txBody>
      <dsp:txXfrm>
        <a:off x="1614825" y="2504960"/>
        <a:ext cx="9265772" cy="139811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8650D-C57D-487C-864C-34FC1B73A965}">
      <dsp:nvSpPr>
        <dsp:cNvPr id="0" name=""/>
        <dsp:cNvSpPr/>
      </dsp:nvSpPr>
      <dsp:spPr>
        <a:xfrm>
          <a:off x="1519199" y="24183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9F7CC-8DCB-4B71-A49F-994EA1D5BEA4}">
      <dsp:nvSpPr>
        <dsp:cNvPr id="0" name=""/>
        <dsp:cNvSpPr/>
      </dsp:nvSpPr>
      <dsp:spPr>
        <a:xfrm>
          <a:off x="331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Mechanism – automatic invalidation. </a:t>
          </a:r>
          <a:endParaRPr lang="en-US" sz="1900" kern="1200"/>
        </a:p>
      </dsp:txBody>
      <dsp:txXfrm>
        <a:off x="331199" y="2656011"/>
        <a:ext cx="4320000" cy="720000"/>
      </dsp:txXfrm>
    </dsp:sp>
    <dsp:sp modelId="{A91D9BB9-1BE5-4B6B-A6A6-FF0F5AAB9954}">
      <dsp:nvSpPr>
        <dsp:cNvPr id="0" name=""/>
        <dsp:cNvSpPr/>
      </dsp:nvSpPr>
      <dsp:spPr>
        <a:xfrm>
          <a:off x="6595199" y="24183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CD9624-D1A9-4D34-B04D-78BCAC9ED9C4}">
      <dsp:nvSpPr>
        <dsp:cNvPr id="0" name=""/>
        <dsp:cNvSpPr/>
      </dsp:nvSpPr>
      <dsp:spPr>
        <a:xfrm>
          <a:off x="5407199" y="2656011"/>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Not listed in the CRA 2015 as a whole but are throughout in sections such as; </a:t>
          </a:r>
          <a:endParaRPr lang="en-US" sz="1900" kern="1200"/>
        </a:p>
      </dsp:txBody>
      <dsp:txXfrm>
        <a:off x="5407199" y="2656011"/>
        <a:ext cx="4320000" cy="72000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F8F88-B999-4F2F-863D-CE7F101A9D99}">
      <dsp:nvSpPr>
        <dsp:cNvPr id="0" name=""/>
        <dsp:cNvSpPr/>
      </dsp:nvSpPr>
      <dsp:spPr>
        <a:xfrm>
          <a:off x="0" y="0"/>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Visit the Consumer Rights Act 2015 and look at; </a:t>
          </a:r>
          <a:endParaRPr lang="en-US" sz="2400" kern="1200"/>
        </a:p>
      </dsp:txBody>
      <dsp:txXfrm>
        <a:off x="21356" y="21356"/>
        <a:ext cx="6872856" cy="686430"/>
      </dsp:txXfrm>
    </dsp:sp>
    <dsp:sp modelId="{3401CC15-D2C8-4219-A555-39C45C5E534E}">
      <dsp:nvSpPr>
        <dsp:cNvPr id="0" name=""/>
        <dsp:cNvSpPr/>
      </dsp:nvSpPr>
      <dsp:spPr>
        <a:xfrm>
          <a:off x="578358" y="830412"/>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 31 </a:t>
          </a:r>
          <a:endParaRPr lang="en-US" sz="2400" kern="1200"/>
        </a:p>
      </dsp:txBody>
      <dsp:txXfrm>
        <a:off x="599714" y="851768"/>
        <a:ext cx="6649955" cy="686430"/>
      </dsp:txXfrm>
    </dsp:sp>
    <dsp:sp modelId="{946DFB4E-090B-4334-85AB-8F80DE68AB62}">
      <dsp:nvSpPr>
        <dsp:cNvPr id="0" name=""/>
        <dsp:cNvSpPr/>
      </dsp:nvSpPr>
      <dsp:spPr>
        <a:xfrm>
          <a:off x="1156716" y="1660824"/>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S.47</a:t>
          </a:r>
          <a:endParaRPr lang="en-US" sz="2400" kern="1200"/>
        </a:p>
      </dsp:txBody>
      <dsp:txXfrm>
        <a:off x="1178072" y="1682180"/>
        <a:ext cx="6649955" cy="686430"/>
      </dsp:txXfrm>
    </dsp:sp>
    <dsp:sp modelId="{5628119E-D9E7-414B-9C34-4CD1420F88DE}">
      <dsp:nvSpPr>
        <dsp:cNvPr id="0" name=""/>
        <dsp:cNvSpPr/>
      </dsp:nvSpPr>
      <dsp:spPr>
        <a:xfrm>
          <a:off x="1735073" y="2491237"/>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S.57</a:t>
          </a:r>
          <a:endParaRPr lang="en-US" sz="2400" kern="1200"/>
        </a:p>
      </dsp:txBody>
      <dsp:txXfrm>
        <a:off x="1756429" y="2512593"/>
        <a:ext cx="6649955" cy="686430"/>
      </dsp:txXfrm>
    </dsp:sp>
    <dsp:sp modelId="{19D542C5-F795-458E-B98A-1D8FBC452BB2}">
      <dsp:nvSpPr>
        <dsp:cNvPr id="0" name=""/>
        <dsp:cNvSpPr/>
      </dsp:nvSpPr>
      <dsp:spPr>
        <a:xfrm>
          <a:off x="2313432" y="3321649"/>
          <a:ext cx="7744967" cy="7291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S.65</a:t>
          </a:r>
          <a:endParaRPr lang="en-US" sz="2400" kern="1200"/>
        </a:p>
      </dsp:txBody>
      <dsp:txXfrm>
        <a:off x="2334788" y="3343005"/>
        <a:ext cx="6649955" cy="686430"/>
      </dsp:txXfrm>
    </dsp:sp>
    <dsp:sp modelId="{3E052860-27E0-4E4C-B5E1-AED497A576A7}">
      <dsp:nvSpPr>
        <dsp:cNvPr id="0" name=""/>
        <dsp:cNvSpPr/>
      </dsp:nvSpPr>
      <dsp:spPr>
        <a:xfrm>
          <a:off x="7271025" y="532679"/>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77662" y="532679"/>
        <a:ext cx="260668" cy="356641"/>
      </dsp:txXfrm>
    </dsp:sp>
    <dsp:sp modelId="{C334E6AD-823E-41D0-9627-A4BBFCDF1C8E}">
      <dsp:nvSpPr>
        <dsp:cNvPr id="0" name=""/>
        <dsp:cNvSpPr/>
      </dsp:nvSpPr>
      <dsp:spPr>
        <a:xfrm>
          <a:off x="7849383" y="136309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56020" y="1363091"/>
        <a:ext cx="260668" cy="356641"/>
      </dsp:txXfrm>
    </dsp:sp>
    <dsp:sp modelId="{2C2C94F0-4B3E-4E2B-AEEB-A7E0D4047868}">
      <dsp:nvSpPr>
        <dsp:cNvPr id="0" name=""/>
        <dsp:cNvSpPr/>
      </dsp:nvSpPr>
      <dsp:spPr>
        <a:xfrm>
          <a:off x="8427741" y="2181351"/>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34378" y="2181351"/>
        <a:ext cx="260668" cy="356641"/>
      </dsp:txXfrm>
    </dsp:sp>
    <dsp:sp modelId="{72F2D4E7-68E8-4708-B91A-F5C3549803DE}">
      <dsp:nvSpPr>
        <dsp:cNvPr id="0" name=""/>
        <dsp:cNvSpPr/>
      </dsp:nvSpPr>
      <dsp:spPr>
        <a:xfrm>
          <a:off x="9006099" y="3019865"/>
          <a:ext cx="473942" cy="473942"/>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112736" y="3019865"/>
        <a:ext cx="260668" cy="35664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19C3B-210A-4589-AE36-B5617AD088A8}">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09D8A-0E4D-4515-83FC-DEB019F1AC33}">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S.65(1) – death and personal injury. </a:t>
          </a:r>
          <a:endParaRPr lang="en-US" sz="2700" kern="1200"/>
        </a:p>
      </dsp:txBody>
      <dsp:txXfrm>
        <a:off x="366939" y="1112657"/>
        <a:ext cx="2723696" cy="1691139"/>
      </dsp:txXfrm>
    </dsp:sp>
    <dsp:sp modelId="{B1ABACEB-EFD2-4D71-B7B3-61E69E176161}">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7AEBDC-2146-483C-B102-162EC1F2FDC3}">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Consumer Protection Act 1987 – claim compensation. </a:t>
          </a:r>
          <a:endParaRPr lang="en-US" sz="2700" kern="1200"/>
        </a:p>
      </dsp:txBody>
      <dsp:txXfrm>
        <a:off x="3824513" y="1112657"/>
        <a:ext cx="2723696" cy="1691139"/>
      </dsp:txXfrm>
    </dsp:sp>
    <dsp:sp modelId="{D91980E3-5841-4B57-BAA8-6B502D064269}">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899CCF-3694-4CAD-A7FD-FEF719F602B9}">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Strict liability test. </a:t>
          </a:r>
          <a:endParaRPr lang="en-US" sz="2700" kern="1200"/>
        </a:p>
      </dsp:txBody>
      <dsp:txXfrm>
        <a:off x="7282089" y="1112657"/>
        <a:ext cx="2723696" cy="1691139"/>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117FDD-AA7A-4317-9E7F-3805F56D5C01}">
      <dsp:nvSpPr>
        <dsp:cNvPr id="0" name=""/>
        <dsp:cNvSpPr/>
      </dsp:nvSpPr>
      <dsp:spPr>
        <a:xfrm>
          <a:off x="223465"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Fair in certain circumstances, unfair in certain circumstances. </a:t>
          </a:r>
          <a:endParaRPr lang="en-US" sz="2300" kern="1200"/>
        </a:p>
      </dsp:txBody>
      <dsp:txXfrm>
        <a:off x="267914" y="46377"/>
        <a:ext cx="2440435" cy="1428702"/>
      </dsp:txXfrm>
    </dsp:sp>
    <dsp:sp modelId="{DEAE9ECF-9F1B-4B63-8D13-80671882C1D4}">
      <dsp:nvSpPr>
        <dsp:cNvPr id="0" name=""/>
        <dsp:cNvSpPr/>
      </dsp:nvSpPr>
      <dsp:spPr>
        <a:xfrm>
          <a:off x="2975380"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975380" y="572546"/>
        <a:ext cx="375353" cy="376364"/>
      </dsp:txXfrm>
    </dsp:sp>
    <dsp:sp modelId="{3C40E303-D33C-4524-AB5A-2C795E0278D0}">
      <dsp:nvSpPr>
        <dsp:cNvPr id="0" name=""/>
        <dsp:cNvSpPr/>
      </dsp:nvSpPr>
      <dsp:spPr>
        <a:xfrm>
          <a:off x="3764533"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Listed under Sch 2. </a:t>
          </a:r>
          <a:endParaRPr lang="en-US" sz="2300" kern="1200"/>
        </a:p>
      </dsp:txBody>
      <dsp:txXfrm>
        <a:off x="3808982" y="46377"/>
        <a:ext cx="2440435" cy="1428702"/>
      </dsp:txXfrm>
    </dsp:sp>
    <dsp:sp modelId="{3F419103-F760-4066-9C08-8ADBE438C0B9}">
      <dsp:nvSpPr>
        <dsp:cNvPr id="0" name=""/>
        <dsp:cNvSpPr/>
      </dsp:nvSpPr>
      <dsp:spPr>
        <a:xfrm>
          <a:off x="6516448" y="447091"/>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516448" y="572546"/>
        <a:ext cx="375353" cy="376364"/>
      </dsp:txXfrm>
    </dsp:sp>
    <dsp:sp modelId="{1C2A939D-141F-454A-BA59-5630924CD7F3}">
      <dsp:nvSpPr>
        <dsp:cNvPr id="0" name=""/>
        <dsp:cNvSpPr/>
      </dsp:nvSpPr>
      <dsp:spPr>
        <a:xfrm>
          <a:off x="7305600" y="1928"/>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List is no exhaustive </a:t>
          </a:r>
          <a:endParaRPr lang="en-US" sz="2300" kern="1200"/>
        </a:p>
      </dsp:txBody>
      <dsp:txXfrm>
        <a:off x="7350049" y="46377"/>
        <a:ext cx="2440435" cy="1428702"/>
      </dsp:txXfrm>
    </dsp:sp>
    <dsp:sp modelId="{FE762036-E523-43B7-BD47-3434B2CB5D95}">
      <dsp:nvSpPr>
        <dsp:cNvPr id="0" name=""/>
        <dsp:cNvSpPr/>
      </dsp:nvSpPr>
      <dsp:spPr>
        <a:xfrm rot="5400000">
          <a:off x="8302158" y="1696582"/>
          <a:ext cx="536218" cy="6272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8382086" y="1742110"/>
        <a:ext cx="376364" cy="375353"/>
      </dsp:txXfrm>
    </dsp:sp>
    <dsp:sp modelId="{664A2AAB-43AA-413C-8764-682B0744C07D}">
      <dsp:nvSpPr>
        <dsp:cNvPr id="0" name=""/>
        <dsp:cNvSpPr/>
      </dsp:nvSpPr>
      <dsp:spPr>
        <a:xfrm>
          <a:off x="7305600" y="2531262"/>
          <a:ext cx="2529333" cy="1517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But is extensive. </a:t>
          </a:r>
          <a:endParaRPr lang="en-US" sz="2300" kern="1200"/>
        </a:p>
      </dsp:txBody>
      <dsp:txXfrm>
        <a:off x="7350049" y="2575711"/>
        <a:ext cx="2440435" cy="14287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FC94A-CD4C-4985-B468-D8CBE5B15621}" type="datetimeFigureOut">
              <a:rPr lang="en-GB" smtClean="0"/>
              <a:t>10/04/2025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31B962-1A7E-4ECB-A54B-AEAF52A86E39}" type="slidenum">
              <a:rPr lang="en-GB" smtClean="0"/>
              <a:t>‹#›</a:t>
            </a:fld>
            <a:endParaRPr lang="en-GB"/>
          </a:p>
        </p:txBody>
      </p:sp>
    </p:spTree>
    <p:extLst>
      <p:ext uri="{BB962C8B-B14F-4D97-AF65-F5344CB8AC3E}">
        <p14:creationId xmlns:p14="http://schemas.microsoft.com/office/powerpoint/2010/main" val="2288661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Exemption clause exempts liability for a legal duty and/or a breach of contract. </a:t>
            </a:r>
          </a:p>
          <a:p>
            <a:endParaRPr lang="en-GB" dirty="0"/>
          </a:p>
          <a:p>
            <a:r>
              <a:rPr lang="en-GB" dirty="0"/>
              <a:t>- Limitation clause – limits liability for a breach of contract or a legal duty. </a:t>
            </a:r>
          </a:p>
          <a:p>
            <a:endParaRPr lang="en-GB" dirty="0"/>
          </a:p>
          <a:p>
            <a:r>
              <a:rPr lang="en-GB" dirty="0"/>
              <a:t>- Mainly between a business and consumer. </a:t>
            </a:r>
          </a:p>
        </p:txBody>
      </p:sp>
      <p:sp>
        <p:nvSpPr>
          <p:cNvPr id="4" name="Slide Number Placeholder 3"/>
          <p:cNvSpPr>
            <a:spLocks noGrp="1"/>
          </p:cNvSpPr>
          <p:nvPr>
            <p:ph type="sldNum" sz="quarter" idx="5"/>
          </p:nvPr>
        </p:nvSpPr>
        <p:spPr/>
        <p:txBody>
          <a:bodyPr/>
          <a:lstStyle/>
          <a:p>
            <a:fld id="{E031B962-1A7E-4ECB-A54B-AEAF52A86E39}" type="slidenum">
              <a:rPr lang="en-GB" smtClean="0"/>
              <a:t>4</a:t>
            </a:fld>
            <a:endParaRPr lang="en-GB"/>
          </a:p>
        </p:txBody>
      </p:sp>
    </p:spTree>
    <p:extLst>
      <p:ext uri="{BB962C8B-B14F-4D97-AF65-F5344CB8AC3E}">
        <p14:creationId xmlns:p14="http://schemas.microsoft.com/office/powerpoint/2010/main" val="292712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5"/>
          </p:nvPr>
        </p:nvSpPr>
        <p:spPr/>
        <p:txBody>
          <a:bodyPr/>
          <a:lstStyle/>
          <a:p>
            <a:fld id="{E031B962-1A7E-4ECB-A54B-AEAF52A86E39}" type="slidenum">
              <a:rPr lang="en-GB" smtClean="0"/>
              <a:t>5</a:t>
            </a:fld>
            <a:endParaRPr lang="en-GB"/>
          </a:p>
        </p:txBody>
      </p:sp>
    </p:spTree>
    <p:extLst>
      <p:ext uri="{BB962C8B-B14F-4D97-AF65-F5344CB8AC3E}">
        <p14:creationId xmlns:p14="http://schemas.microsoft.com/office/powerpoint/2010/main" val="2469238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Consumer Rights Act 2015 – deals with consumer contracts now – Business to consumer sales </a:t>
            </a:r>
          </a:p>
          <a:p>
            <a:endParaRPr lang="en-GB" dirty="0"/>
          </a:p>
          <a:p>
            <a:r>
              <a:rPr lang="en-GB" dirty="0"/>
              <a:t>Unfair Contract terms Act 1977 – Business to Business Sales. </a:t>
            </a:r>
          </a:p>
        </p:txBody>
      </p:sp>
      <p:sp>
        <p:nvSpPr>
          <p:cNvPr id="4" name="Slide Number Placeholder 3"/>
          <p:cNvSpPr>
            <a:spLocks noGrp="1"/>
          </p:cNvSpPr>
          <p:nvPr>
            <p:ph type="sldNum" sz="quarter" idx="5"/>
          </p:nvPr>
        </p:nvSpPr>
        <p:spPr/>
        <p:txBody>
          <a:bodyPr/>
          <a:lstStyle/>
          <a:p>
            <a:fld id="{E031B962-1A7E-4ECB-A54B-AEAF52A86E39}" type="slidenum">
              <a:rPr lang="en-GB" smtClean="0"/>
              <a:t>6</a:t>
            </a:fld>
            <a:endParaRPr lang="en-GB"/>
          </a:p>
        </p:txBody>
      </p:sp>
    </p:spTree>
    <p:extLst>
      <p:ext uri="{BB962C8B-B14F-4D97-AF65-F5344CB8AC3E}">
        <p14:creationId xmlns:p14="http://schemas.microsoft.com/office/powerpoint/2010/main" val="950101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must be given before contract is entered or at the time. </a:t>
            </a:r>
          </a:p>
          <a:p>
            <a:endParaRPr lang="en-GB" dirty="0"/>
          </a:p>
          <a:p>
            <a:r>
              <a:rPr lang="en-GB" dirty="0"/>
              <a:t>Incorporation applies to all terms </a:t>
            </a:r>
          </a:p>
        </p:txBody>
      </p:sp>
      <p:sp>
        <p:nvSpPr>
          <p:cNvPr id="4" name="Slide Number Placeholder 3"/>
          <p:cNvSpPr>
            <a:spLocks noGrp="1"/>
          </p:cNvSpPr>
          <p:nvPr>
            <p:ph type="sldNum" sz="quarter" idx="5"/>
          </p:nvPr>
        </p:nvSpPr>
        <p:spPr/>
        <p:txBody>
          <a:bodyPr/>
          <a:lstStyle/>
          <a:p>
            <a:fld id="{E031B962-1A7E-4ECB-A54B-AEAF52A86E39}" type="slidenum">
              <a:rPr lang="en-GB" smtClean="0"/>
              <a:t>7</a:t>
            </a:fld>
            <a:endParaRPr lang="en-GB"/>
          </a:p>
        </p:txBody>
      </p:sp>
    </p:spTree>
    <p:extLst>
      <p:ext uri="{BB962C8B-B14F-4D97-AF65-F5344CB8AC3E}">
        <p14:creationId xmlns:p14="http://schemas.microsoft.com/office/powerpoint/2010/main" val="4116083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8</a:t>
            </a:fld>
            <a:endParaRPr lang="en-GB"/>
          </a:p>
        </p:txBody>
      </p:sp>
    </p:spTree>
    <p:extLst>
      <p:ext uri="{BB962C8B-B14F-4D97-AF65-F5344CB8AC3E}">
        <p14:creationId xmlns:p14="http://schemas.microsoft.com/office/powerpoint/2010/main" val="1632874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applied to electronic signatures- S.7 Electronic Communications Act 2000 </a:t>
            </a:r>
          </a:p>
        </p:txBody>
      </p:sp>
      <p:sp>
        <p:nvSpPr>
          <p:cNvPr id="4" name="Slide Number Placeholder 3"/>
          <p:cNvSpPr>
            <a:spLocks noGrp="1"/>
          </p:cNvSpPr>
          <p:nvPr>
            <p:ph type="sldNum" sz="quarter" idx="5"/>
          </p:nvPr>
        </p:nvSpPr>
        <p:spPr/>
        <p:txBody>
          <a:bodyPr/>
          <a:lstStyle/>
          <a:p>
            <a:fld id="{E031B962-1A7E-4ECB-A54B-AEAF52A86E39}" type="slidenum">
              <a:rPr lang="en-GB" smtClean="0"/>
              <a:t>9</a:t>
            </a:fld>
            <a:endParaRPr lang="en-GB"/>
          </a:p>
        </p:txBody>
      </p:sp>
    </p:spTree>
    <p:extLst>
      <p:ext uri="{BB962C8B-B14F-4D97-AF65-F5344CB8AC3E}">
        <p14:creationId xmlns:p14="http://schemas.microsoft.com/office/powerpoint/2010/main" val="2690206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Construed against the party who are seeking to reply upon it. Any ambiguity is interpreted in the manner least favourable to the person placing reliance on the clause. The rule was clearly expressed by </a:t>
            </a:r>
            <a:r>
              <a:rPr lang="en-GB" dirty="0" err="1"/>
              <a:t>Scrutton</a:t>
            </a:r>
            <a:r>
              <a:rPr lang="en-GB" dirty="0"/>
              <a:t> LJ in Alison (J Gordon) v Wallsend Shipway and Engineering Co [1927], where “if a person is under a legal liability and wishes to get rid of it, he can only do so by using clear words”.</a:t>
            </a:r>
          </a:p>
        </p:txBody>
      </p:sp>
      <p:sp>
        <p:nvSpPr>
          <p:cNvPr id="4" name="Slide Number Placeholder 3"/>
          <p:cNvSpPr>
            <a:spLocks noGrp="1"/>
          </p:cNvSpPr>
          <p:nvPr>
            <p:ph type="sldNum" sz="quarter" idx="5"/>
          </p:nvPr>
        </p:nvSpPr>
        <p:spPr/>
        <p:txBody>
          <a:bodyPr/>
          <a:lstStyle/>
          <a:p>
            <a:fld id="{E031B962-1A7E-4ECB-A54B-AEAF52A86E39}" type="slidenum">
              <a:rPr lang="en-GB" smtClean="0"/>
              <a:t>11</a:t>
            </a:fld>
            <a:endParaRPr lang="en-GB"/>
          </a:p>
        </p:txBody>
      </p:sp>
    </p:spTree>
    <p:extLst>
      <p:ext uri="{BB962C8B-B14F-4D97-AF65-F5344CB8AC3E}">
        <p14:creationId xmlns:p14="http://schemas.microsoft.com/office/powerpoint/2010/main" val="3411424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15</a:t>
            </a:fld>
            <a:endParaRPr lang="en-GB"/>
          </a:p>
        </p:txBody>
      </p:sp>
    </p:spTree>
    <p:extLst>
      <p:ext uri="{BB962C8B-B14F-4D97-AF65-F5344CB8AC3E}">
        <p14:creationId xmlns:p14="http://schemas.microsoft.com/office/powerpoint/2010/main" val="2295281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to meet a reasonable test- if they do not then they will be void. </a:t>
            </a:r>
          </a:p>
          <a:p>
            <a:endParaRPr lang="en-GB" dirty="0"/>
          </a:p>
          <a:p>
            <a:r>
              <a:rPr lang="en-GB" dirty="0"/>
              <a:t>Negligence defined under S 1.1. </a:t>
            </a:r>
          </a:p>
        </p:txBody>
      </p:sp>
      <p:sp>
        <p:nvSpPr>
          <p:cNvPr id="4" name="Slide Number Placeholder 3"/>
          <p:cNvSpPr>
            <a:spLocks noGrp="1"/>
          </p:cNvSpPr>
          <p:nvPr>
            <p:ph type="sldNum" sz="quarter" idx="5"/>
          </p:nvPr>
        </p:nvSpPr>
        <p:spPr/>
        <p:txBody>
          <a:bodyPr/>
          <a:lstStyle/>
          <a:p>
            <a:fld id="{E031B962-1A7E-4ECB-A54B-AEAF52A86E39}" type="slidenum">
              <a:rPr lang="en-GB" smtClean="0"/>
              <a:t>18</a:t>
            </a:fld>
            <a:endParaRPr lang="en-GB"/>
          </a:p>
        </p:txBody>
      </p:sp>
    </p:spTree>
    <p:extLst>
      <p:ext uri="{BB962C8B-B14F-4D97-AF65-F5344CB8AC3E}">
        <p14:creationId xmlns:p14="http://schemas.microsoft.com/office/powerpoint/2010/main" val="3883684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 Albans City and District Council v International computers LTD [1996] – terms individually  negotiated will not stop the terms from being treated as standard.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19</a:t>
            </a:fld>
            <a:endParaRPr lang="en-GB"/>
          </a:p>
        </p:txBody>
      </p:sp>
    </p:spTree>
    <p:extLst>
      <p:ext uri="{BB962C8B-B14F-4D97-AF65-F5344CB8AC3E}">
        <p14:creationId xmlns:p14="http://schemas.microsoft.com/office/powerpoint/2010/main" val="24428638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S.6 (1A) applies to private seller </a:t>
            </a:r>
          </a:p>
          <a:p>
            <a:endParaRPr lang="en-GB" dirty="0"/>
          </a:p>
          <a:p>
            <a:r>
              <a:rPr lang="en-GB" dirty="0"/>
              <a:t>Subject to the test of reasonableness. </a:t>
            </a:r>
          </a:p>
          <a:p>
            <a:endParaRPr lang="en-GB" dirty="0"/>
          </a:p>
          <a:p>
            <a:r>
              <a:rPr lang="en-GB" dirty="0"/>
              <a:t>Provisions do not apply to the terms implied under S.14 because it only arises where the supplier acts in the course of a business. </a:t>
            </a:r>
          </a:p>
        </p:txBody>
      </p:sp>
      <p:sp>
        <p:nvSpPr>
          <p:cNvPr id="4" name="Slide Number Placeholder 3"/>
          <p:cNvSpPr>
            <a:spLocks noGrp="1"/>
          </p:cNvSpPr>
          <p:nvPr>
            <p:ph type="sldNum" sz="quarter" idx="5"/>
          </p:nvPr>
        </p:nvSpPr>
        <p:spPr/>
        <p:txBody>
          <a:bodyPr/>
          <a:lstStyle/>
          <a:p>
            <a:fld id="{E031B962-1A7E-4ECB-A54B-AEAF52A86E39}" type="slidenum">
              <a:rPr lang="en-GB" smtClean="0"/>
              <a:t>20</a:t>
            </a:fld>
            <a:endParaRPr lang="en-GB"/>
          </a:p>
        </p:txBody>
      </p:sp>
    </p:spTree>
    <p:extLst>
      <p:ext uri="{BB962C8B-B14F-4D97-AF65-F5344CB8AC3E}">
        <p14:creationId xmlns:p14="http://schemas.microsoft.com/office/powerpoint/2010/main" val="18891332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22</a:t>
            </a:fld>
            <a:endParaRPr lang="en-GB"/>
          </a:p>
        </p:txBody>
      </p:sp>
    </p:spTree>
    <p:extLst>
      <p:ext uri="{BB962C8B-B14F-4D97-AF65-F5344CB8AC3E}">
        <p14:creationId xmlns:p14="http://schemas.microsoft.com/office/powerpoint/2010/main" val="848308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S,26 of the UCTA 1977 – not applicable to international supply contracts. </a:t>
            </a:r>
          </a:p>
        </p:txBody>
      </p:sp>
      <p:sp>
        <p:nvSpPr>
          <p:cNvPr id="4" name="Slide Number Placeholder 3"/>
          <p:cNvSpPr>
            <a:spLocks noGrp="1"/>
          </p:cNvSpPr>
          <p:nvPr>
            <p:ph type="sldNum" sz="quarter" idx="5"/>
          </p:nvPr>
        </p:nvSpPr>
        <p:spPr/>
        <p:txBody>
          <a:bodyPr/>
          <a:lstStyle/>
          <a:p>
            <a:fld id="{E031B962-1A7E-4ECB-A54B-AEAF52A86E39}" type="slidenum">
              <a:rPr lang="en-GB" smtClean="0"/>
              <a:t>24</a:t>
            </a:fld>
            <a:endParaRPr lang="en-GB"/>
          </a:p>
        </p:txBody>
      </p:sp>
    </p:spTree>
    <p:extLst>
      <p:ext uri="{BB962C8B-B14F-4D97-AF65-F5344CB8AC3E}">
        <p14:creationId xmlns:p14="http://schemas.microsoft.com/office/powerpoint/2010/main" val="2432625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also covers – limitation clauses, clauses making the enforcement of liability subject to restrictive or onerous conditions/ clauses restricting the right to a remedy/ clauses excluding or restricting the rules of evidence or procedure. </a:t>
            </a:r>
          </a:p>
        </p:txBody>
      </p:sp>
      <p:sp>
        <p:nvSpPr>
          <p:cNvPr id="4" name="Slide Number Placeholder 3"/>
          <p:cNvSpPr>
            <a:spLocks noGrp="1"/>
          </p:cNvSpPr>
          <p:nvPr>
            <p:ph type="sldNum" sz="quarter" idx="5"/>
          </p:nvPr>
        </p:nvSpPr>
        <p:spPr/>
        <p:txBody>
          <a:bodyPr/>
          <a:lstStyle/>
          <a:p>
            <a:fld id="{E031B962-1A7E-4ECB-A54B-AEAF52A86E39}" type="slidenum">
              <a:rPr lang="en-GB" smtClean="0"/>
              <a:t>25</a:t>
            </a:fld>
            <a:endParaRPr lang="en-GB"/>
          </a:p>
        </p:txBody>
      </p:sp>
    </p:spTree>
    <p:extLst>
      <p:ext uri="{BB962C8B-B14F-4D97-AF65-F5344CB8AC3E}">
        <p14:creationId xmlns:p14="http://schemas.microsoft.com/office/powerpoint/2010/main" val="792944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Reasonableness evaluated at the time of the contract and not at the time of the breach. </a:t>
            </a:r>
          </a:p>
          <a:p>
            <a:endParaRPr lang="en-GB" dirty="0"/>
          </a:p>
          <a:p>
            <a:r>
              <a:rPr lang="en-GB" dirty="0"/>
              <a:t>Why the circumstances know to the parties at the time of the contract is included under S.11(1)</a:t>
            </a:r>
          </a:p>
        </p:txBody>
      </p:sp>
      <p:sp>
        <p:nvSpPr>
          <p:cNvPr id="4" name="Slide Number Placeholder 3"/>
          <p:cNvSpPr>
            <a:spLocks noGrp="1"/>
          </p:cNvSpPr>
          <p:nvPr>
            <p:ph type="sldNum" sz="quarter" idx="5"/>
          </p:nvPr>
        </p:nvSpPr>
        <p:spPr/>
        <p:txBody>
          <a:bodyPr/>
          <a:lstStyle/>
          <a:p>
            <a:fld id="{E031B962-1A7E-4ECB-A54B-AEAF52A86E39}" type="slidenum">
              <a:rPr lang="en-GB" smtClean="0"/>
              <a:t>30</a:t>
            </a:fld>
            <a:endParaRPr lang="en-GB"/>
          </a:p>
        </p:txBody>
      </p:sp>
    </p:spTree>
    <p:extLst>
      <p:ext uri="{BB962C8B-B14F-4D97-AF65-F5344CB8AC3E}">
        <p14:creationId xmlns:p14="http://schemas.microsoft.com/office/powerpoint/2010/main" val="3689277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rights Act 2015 also deals with consumer notices. </a:t>
            </a:r>
          </a:p>
          <a:p>
            <a:endParaRPr lang="en-GB" dirty="0"/>
          </a:p>
          <a:p>
            <a:r>
              <a:rPr lang="en-GB" dirty="0"/>
              <a:t>A consumer notice is broadly defined as a notice that relates to rights or obligations between a trader and a consumer or a notice which appears to exclude or restrict a trader’s liability to a consumer. It includes an announcement or other communication, whether or not in writing, as long as it is reasonable to assume that it is intended to be seen or heard by a consumer. Consumer notices are often used in public places such as shops or car parks as well as online and in documentations that are otherwise contractual in nature.</a:t>
            </a:r>
          </a:p>
        </p:txBody>
      </p:sp>
      <p:sp>
        <p:nvSpPr>
          <p:cNvPr id="4" name="Slide Number Placeholder 3"/>
          <p:cNvSpPr>
            <a:spLocks noGrp="1"/>
          </p:cNvSpPr>
          <p:nvPr>
            <p:ph type="sldNum" sz="quarter" idx="5"/>
          </p:nvPr>
        </p:nvSpPr>
        <p:spPr/>
        <p:txBody>
          <a:bodyPr/>
          <a:lstStyle/>
          <a:p>
            <a:fld id="{E031B962-1A7E-4ECB-A54B-AEAF52A86E39}" type="slidenum">
              <a:rPr lang="en-GB" smtClean="0"/>
              <a:t>32</a:t>
            </a:fld>
            <a:endParaRPr lang="en-GB"/>
          </a:p>
        </p:txBody>
      </p:sp>
    </p:spTree>
    <p:extLst>
      <p:ext uri="{BB962C8B-B14F-4D97-AF65-F5344CB8AC3E}">
        <p14:creationId xmlns:p14="http://schemas.microsoft.com/office/powerpoint/2010/main" val="2782004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faith – fair and open dealing – </a:t>
            </a:r>
          </a:p>
          <a:p>
            <a:endParaRPr lang="en-GB" dirty="0"/>
          </a:p>
          <a:p>
            <a:r>
              <a:rPr lang="en-GB" dirty="0"/>
              <a:t>Key case – Director General of Fair Trading v First National Bank LTD [2002] – tried to define good faith. </a:t>
            </a:r>
          </a:p>
          <a:p>
            <a:endParaRPr lang="en-GB" dirty="0"/>
          </a:p>
          <a:p>
            <a:r>
              <a:rPr lang="en-GB" dirty="0"/>
              <a:t> “one of fair and open dealing”. He talked of openness requiring that the terms are “expressed fully, clearly and legibly, containing no concealed pitfalls or traps”. Fair dealing meant that a supplier should “not take advantage of the consumer’s necessity, indigence, lack of experience, unfamiliarity with the subject matter of the contract, weak bargaining position…”</a:t>
            </a:r>
          </a:p>
        </p:txBody>
      </p:sp>
      <p:sp>
        <p:nvSpPr>
          <p:cNvPr id="4" name="Slide Number Placeholder 3"/>
          <p:cNvSpPr>
            <a:spLocks noGrp="1"/>
          </p:cNvSpPr>
          <p:nvPr>
            <p:ph type="sldNum" sz="quarter" idx="5"/>
          </p:nvPr>
        </p:nvSpPr>
        <p:spPr/>
        <p:txBody>
          <a:bodyPr/>
          <a:lstStyle/>
          <a:p>
            <a:fld id="{E031B962-1A7E-4ECB-A54B-AEAF52A86E39}" type="slidenum">
              <a:rPr lang="en-GB" smtClean="0"/>
              <a:t>34</a:t>
            </a:fld>
            <a:endParaRPr lang="en-GB"/>
          </a:p>
        </p:txBody>
      </p:sp>
    </p:spTree>
    <p:extLst>
      <p:ext uri="{BB962C8B-B14F-4D97-AF65-F5344CB8AC3E}">
        <p14:creationId xmlns:p14="http://schemas.microsoft.com/office/powerpoint/2010/main" val="3943039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transparency is needed and implies the contra proferentem rules – because the meaning of the written term – interpretation most favourable to the consumer prevails. </a:t>
            </a:r>
          </a:p>
        </p:txBody>
      </p:sp>
      <p:sp>
        <p:nvSpPr>
          <p:cNvPr id="4" name="Slide Number Placeholder 3"/>
          <p:cNvSpPr>
            <a:spLocks noGrp="1"/>
          </p:cNvSpPr>
          <p:nvPr>
            <p:ph type="sldNum" sz="quarter" idx="5"/>
          </p:nvPr>
        </p:nvSpPr>
        <p:spPr/>
        <p:txBody>
          <a:bodyPr/>
          <a:lstStyle/>
          <a:p>
            <a:fld id="{E031B962-1A7E-4ECB-A54B-AEAF52A86E39}" type="slidenum">
              <a:rPr lang="en-GB" smtClean="0"/>
              <a:t>35</a:t>
            </a:fld>
            <a:endParaRPr lang="en-GB"/>
          </a:p>
        </p:txBody>
      </p:sp>
    </p:spTree>
    <p:extLst>
      <p:ext uri="{BB962C8B-B14F-4D97-AF65-F5344CB8AC3E}">
        <p14:creationId xmlns:p14="http://schemas.microsoft.com/office/powerpoint/2010/main" val="4165683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 also contains a strict liability test for defective products in UK Law making the producer of that product automatically liable for any damage caused, without the requirement to act below a certain standard of care.</a:t>
            </a:r>
          </a:p>
        </p:txBody>
      </p:sp>
      <p:sp>
        <p:nvSpPr>
          <p:cNvPr id="4" name="Slide Number Placeholder 3"/>
          <p:cNvSpPr>
            <a:spLocks noGrp="1"/>
          </p:cNvSpPr>
          <p:nvPr>
            <p:ph type="sldNum" sz="quarter" idx="5"/>
          </p:nvPr>
        </p:nvSpPr>
        <p:spPr/>
        <p:txBody>
          <a:bodyPr/>
          <a:lstStyle/>
          <a:p>
            <a:fld id="{E031B962-1A7E-4ECB-A54B-AEAF52A86E39}" type="slidenum">
              <a:rPr lang="en-GB" smtClean="0"/>
              <a:t>38</a:t>
            </a:fld>
            <a:endParaRPr lang="en-GB"/>
          </a:p>
        </p:txBody>
      </p:sp>
    </p:spTree>
    <p:extLst>
      <p:ext uri="{BB962C8B-B14F-4D97-AF65-F5344CB8AC3E}">
        <p14:creationId xmlns:p14="http://schemas.microsoft.com/office/powerpoint/2010/main" val="11755965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31B962-1A7E-4ECB-A54B-AEAF52A86E39}" type="slidenum">
              <a:rPr lang="en-GB" smtClean="0"/>
              <a:t>39</a:t>
            </a:fld>
            <a:endParaRPr lang="en-GB"/>
          </a:p>
        </p:txBody>
      </p:sp>
    </p:spTree>
    <p:extLst>
      <p:ext uri="{BB962C8B-B14F-4D97-AF65-F5344CB8AC3E}">
        <p14:creationId xmlns:p14="http://schemas.microsoft.com/office/powerpoint/2010/main" val="212040268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4AF60A-713C-41BA-9788-4C493DDC0A9C}" type="datetimeFigureOut">
              <a:rPr lang="en-US" dirty="0"/>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C08AF-84E6-4329-8E67-FEA434B47075}" type="datetimeFigureOut">
              <a:rPr lang="en-US" dirty="0"/>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6EE328-6AFF-436B-881F-213D56084544}" type="datetimeFigureOut">
              <a:rPr lang="en-US" dirty="0"/>
              <a:t>4/10/2025</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02069A-09EE-4C7C-86A4-2314A404921D}" type="datetimeFigureOut">
              <a:rPr lang="en-US" dirty="0"/>
              <a:t>4/10/2025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56EE7F1-171E-411F-96CA-A251A21496E7}" type="datetimeFigureOut">
              <a:rPr lang="en-US" dirty="0"/>
              <a:t>4/10/2025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72C98D-A273-4547-9B92-97D7769F71A6}" type="datetimeFigureOut">
              <a:rPr lang="en-US" dirty="0"/>
              <a:t>4/10/2025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4/10/2025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4/10/2025</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5EFB91-0324-450E-B17F-36DC0ECCE413}" type="datetimeFigureOut">
              <a:rPr lang="en-US" dirty="0"/>
              <a:t>4/10/2025</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5E0FA7-C445-42F7-AF66-A4F5A6FC8A9C}" type="datetimeFigureOut">
              <a:rPr lang="en-US" dirty="0"/>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5AC5C5-1A57-4420-8AFB-CE41693A794B}" type="datetimeFigureOut">
              <a:rPr lang="en-US" dirty="0"/>
              <a:t>4/10/2025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E37674-C1BA-4107-9B06-6D4CAC3A3DF5}" type="datetimeFigureOut">
              <a:rPr lang="en-US" dirty="0"/>
              <a:t>4/10/2025</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4.png"/><Relationship Id="rId7" Type="http://schemas.openxmlformats.org/officeDocument/2006/relationships/diagramLayout" Target="../diagrams/layout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2.png"/><Relationship Id="rId10" Type="http://schemas.microsoft.com/office/2007/relationships/diagramDrawing" Target="../diagrams/drawing3.xml"/><Relationship Id="rId4" Type="http://schemas.microsoft.com/office/2007/relationships/hdphoto" Target="../media/hdphoto2.wdp"/><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8.xml"/><Relationship Id="rId3" Type="http://schemas.microsoft.com/office/2007/relationships/hdphoto" Target="../media/hdphoto2.wdp"/><Relationship Id="rId7" Type="http://schemas.openxmlformats.org/officeDocument/2006/relationships/diagramQuickStyle" Target="../diagrams/quickStyle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2.png"/><Relationship Id="rId9" Type="http://schemas.microsoft.com/office/2007/relationships/diagramDrawing" Target="../diagrams/drawing8.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7.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8" Type="http://schemas.microsoft.com/office/2007/relationships/diagramDrawing" Target="../diagrams/drawing11.xml"/><Relationship Id="rId3" Type="http://schemas.microsoft.com/office/2007/relationships/hdphoto" Target="../media/hdphoto2.wdp"/><Relationship Id="rId7" Type="http://schemas.openxmlformats.org/officeDocument/2006/relationships/diagramColors" Target="../diagrams/colors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7.xml"/><Relationship Id="rId3" Type="http://schemas.openxmlformats.org/officeDocument/2006/relationships/image" Target="../media/image4.png"/><Relationship Id="rId7" Type="http://schemas.openxmlformats.org/officeDocument/2006/relationships/diagramLayout" Target="../diagrams/layout1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Data" Target="../diagrams/data17.xml"/><Relationship Id="rId5" Type="http://schemas.openxmlformats.org/officeDocument/2006/relationships/image" Target="../media/image2.png"/><Relationship Id="rId10" Type="http://schemas.microsoft.com/office/2007/relationships/diagramDrawing" Target="../diagrams/drawing17.xml"/><Relationship Id="rId4" Type="http://schemas.microsoft.com/office/2007/relationships/hdphoto" Target="../media/hdphoto2.wdp"/><Relationship Id="rId9" Type="http://schemas.openxmlformats.org/officeDocument/2006/relationships/diagramColors" Target="../diagrams/colors17.xml"/></Relationships>
</file>

<file path=ppt/slides/_rels/slide2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8" Type="http://schemas.microsoft.com/office/2007/relationships/diagramDrawing" Target="../diagrams/drawing18.xml"/><Relationship Id="rId3" Type="http://schemas.microsoft.com/office/2007/relationships/hdphoto" Target="../media/hdphoto2.wdp"/><Relationship Id="rId7" Type="http://schemas.openxmlformats.org/officeDocument/2006/relationships/diagramColors" Target="../diagrams/colors1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21.xml"/><Relationship Id="rId3" Type="http://schemas.openxmlformats.org/officeDocument/2006/relationships/slideLayout" Target="../slideLayouts/slideLayout2.xml"/><Relationship Id="rId7" Type="http://schemas.openxmlformats.org/officeDocument/2006/relationships/diagramData" Target="../diagrams/data21.xml"/><Relationship Id="rId12" Type="http://schemas.openxmlformats.org/officeDocument/2006/relationships/image" Target="../media/image57.png"/><Relationship Id="rId2" Type="http://schemas.openxmlformats.org/officeDocument/2006/relationships/audio" Target="../media/media1.m4a"/><Relationship Id="rId1" Type="http://schemas.microsoft.com/office/2007/relationships/media" Target="../media/media1.m4a"/><Relationship Id="rId6" Type="http://schemas.microsoft.com/office/2007/relationships/hdphoto" Target="../media/hdphoto2.wdp"/><Relationship Id="rId11" Type="http://schemas.microsoft.com/office/2007/relationships/diagramDrawing" Target="../diagrams/drawing21.xml"/><Relationship Id="rId5" Type="http://schemas.openxmlformats.org/officeDocument/2006/relationships/image" Target="../media/image4.png"/><Relationship Id="rId10" Type="http://schemas.openxmlformats.org/officeDocument/2006/relationships/diagramColors" Target="../diagrams/colors21.xml"/><Relationship Id="rId4" Type="http://schemas.openxmlformats.org/officeDocument/2006/relationships/notesSlide" Target="../notesSlides/notesSlide15.xml"/><Relationship Id="rId9" Type="http://schemas.openxmlformats.org/officeDocument/2006/relationships/diagramQuickStyle" Target="../diagrams/quickStyle2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image" Target="../media/image4.png"/><Relationship Id="rId7" Type="http://schemas.openxmlformats.org/officeDocument/2006/relationships/diagramQuickStyle" Target="../diagrams/quickStyle2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Layout" Target="../diagrams/layout22.xml"/><Relationship Id="rId5" Type="http://schemas.openxmlformats.org/officeDocument/2006/relationships/diagramData" Target="../diagrams/data22.xml"/><Relationship Id="rId4" Type="http://schemas.microsoft.com/office/2007/relationships/hdphoto" Target="../media/hdphoto2.wdp"/><Relationship Id="rId9" Type="http://schemas.microsoft.com/office/2007/relationships/diagramDrawing" Target="../diagrams/drawing2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59.svg"/><Relationship Id="rId5" Type="http://schemas.openxmlformats.org/officeDocument/2006/relationships/image" Target="../media/image58.png"/><Relationship Id="rId4" Type="http://schemas.microsoft.com/office/2007/relationships/hdphoto" Target="../media/hdphoto2.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microsoft.com/office/2007/relationships/diagramDrawing" Target="../diagrams/drawing24.xml"/><Relationship Id="rId3" Type="http://schemas.microsoft.com/office/2007/relationships/hdphoto" Target="../media/hdphoto2.wdp"/><Relationship Id="rId7" Type="http://schemas.openxmlformats.org/officeDocument/2006/relationships/diagramColors" Target="../diagrams/colors2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8.xml.rels><?xml version="1.0" encoding="UTF-8" standalone="yes"?>
<Relationships xmlns="http://schemas.openxmlformats.org/package/2006/relationships"><Relationship Id="rId8" Type="http://schemas.openxmlformats.org/officeDocument/2006/relationships/diagramColors" Target="../diagrams/colors26.xml"/><Relationship Id="rId3" Type="http://schemas.openxmlformats.org/officeDocument/2006/relationships/image" Target="../media/image4.png"/><Relationship Id="rId7" Type="http://schemas.openxmlformats.org/officeDocument/2006/relationships/diagramQuickStyle" Target="../diagrams/quickStyle2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Layout" Target="../diagrams/layout26.xml"/><Relationship Id="rId5" Type="http://schemas.openxmlformats.org/officeDocument/2006/relationships/diagramData" Target="../diagrams/data26.xml"/><Relationship Id="rId4" Type="http://schemas.microsoft.com/office/2007/relationships/hdphoto" Target="../media/hdphoto2.wdp"/><Relationship Id="rId9" Type="http://schemas.microsoft.com/office/2007/relationships/diagramDrawing" Target="../diagrams/drawing26.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3E54C-FEEE-03B4-24E6-E5EE00DB9A20}"/>
              </a:ext>
            </a:extLst>
          </p:cNvPr>
          <p:cNvSpPr>
            <a:spLocks noGrp="1"/>
          </p:cNvSpPr>
          <p:nvPr>
            <p:ph type="ctrTitle"/>
          </p:nvPr>
        </p:nvSpPr>
        <p:spPr/>
        <p:txBody>
          <a:bodyPr/>
          <a:lstStyle/>
          <a:p>
            <a:pPr algn="ctr"/>
            <a:r>
              <a:rPr lang="en-GB" sz="8000" i="1" u="sng" dirty="0"/>
              <a:t>Unfair terms</a:t>
            </a:r>
          </a:p>
        </p:txBody>
      </p:sp>
      <p:sp>
        <p:nvSpPr>
          <p:cNvPr id="3" name="Subtitle 2">
            <a:extLst>
              <a:ext uri="{FF2B5EF4-FFF2-40B4-BE49-F238E27FC236}">
                <a16:creationId xmlns:a16="http://schemas.microsoft.com/office/drawing/2014/main" id="{3EB5A042-B01E-9E1D-6CFF-F719620BF426}"/>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195856154"/>
      </p:ext>
    </p:extLst>
  </p:cSld>
  <p:clrMapOvr>
    <a:masterClrMapping/>
  </p:clrMapOvr>
  <mc:AlternateContent xmlns:mc="http://schemas.openxmlformats.org/markup-compatibility/2006" xmlns:p14="http://schemas.microsoft.com/office/powerpoint/2010/main">
    <mc:Choice Requires="p14">
      <p:transition spd="slow" p14:dur="2000" advTm="3689"/>
    </mc:Choice>
    <mc:Fallback xmlns="">
      <p:transition spd="slow" advTm="368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B804-77E9-75B7-5B42-ED8E54A82A27}"/>
              </a:ext>
            </a:extLst>
          </p:cNvPr>
          <p:cNvSpPr>
            <a:spLocks noGrp="1"/>
          </p:cNvSpPr>
          <p:nvPr>
            <p:ph type="title"/>
          </p:nvPr>
        </p:nvSpPr>
        <p:spPr>
          <a:xfrm>
            <a:off x="1069848" y="484632"/>
            <a:ext cx="10058400" cy="1609344"/>
          </a:xfrm>
        </p:spPr>
        <p:txBody>
          <a:bodyPr>
            <a:normAutofit/>
          </a:bodyPr>
          <a:lstStyle/>
          <a:p>
            <a:pPr algn="ctr"/>
            <a:r>
              <a:rPr lang="en-GB" sz="6000" i="1" u="sng" dirty="0"/>
              <a:t>Contents</a:t>
            </a:r>
          </a:p>
        </p:txBody>
      </p:sp>
      <p:sp>
        <p:nvSpPr>
          <p:cNvPr id="10" name="Rectangle 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F083ED-B648-E514-C879-3A2F446E0200}"/>
              </a:ext>
            </a:extLst>
          </p:cNvPr>
          <p:cNvGraphicFramePr>
            <a:graphicFrameLocks noGrp="1"/>
          </p:cNvGraphicFramePr>
          <p:nvPr>
            <p:ph idx="1"/>
            <p:extLst>
              <p:ext uri="{D42A27DB-BD31-4B8C-83A1-F6EECF244321}">
                <p14:modId xmlns:p14="http://schemas.microsoft.com/office/powerpoint/2010/main" val="1151485101"/>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94002370"/>
      </p:ext>
    </p:extLst>
  </p:cSld>
  <p:clrMapOvr>
    <a:masterClrMapping/>
  </p:clrMapOvr>
  <mc:AlternateContent xmlns:mc="http://schemas.openxmlformats.org/markup-compatibility/2006" xmlns:p14="http://schemas.microsoft.com/office/powerpoint/2010/main">
    <mc:Choice Requires="p14">
      <p:transition spd="slow" p14:dur="2000" advTm="20935"/>
    </mc:Choice>
    <mc:Fallback xmlns="">
      <p:transition spd="slow" advTm="2093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4A5F7-E86E-4FE4-A03D-3A5D4543AD58}"/>
              </a:ext>
            </a:extLst>
          </p:cNvPr>
          <p:cNvSpPr>
            <a:spLocks noGrp="1"/>
          </p:cNvSpPr>
          <p:nvPr>
            <p:ph type="title"/>
          </p:nvPr>
        </p:nvSpPr>
        <p:spPr/>
        <p:txBody>
          <a:bodyPr>
            <a:normAutofit/>
          </a:bodyPr>
          <a:lstStyle/>
          <a:p>
            <a:pPr algn="ctr"/>
            <a:r>
              <a:rPr lang="en-GB" sz="5400" i="1" u="sng" dirty="0"/>
              <a:t>Aims and learning objectives</a:t>
            </a:r>
          </a:p>
        </p:txBody>
      </p:sp>
      <p:graphicFrame>
        <p:nvGraphicFramePr>
          <p:cNvPr id="5" name="Content Placeholder 2">
            <a:extLst>
              <a:ext uri="{FF2B5EF4-FFF2-40B4-BE49-F238E27FC236}">
                <a16:creationId xmlns:a16="http://schemas.microsoft.com/office/drawing/2014/main" id="{D6B716DC-5C22-02C1-D794-8C2D20F5A697}"/>
              </a:ext>
            </a:extLst>
          </p:cNvPr>
          <p:cNvGraphicFramePr>
            <a:graphicFrameLocks noGrp="1"/>
          </p:cNvGraphicFramePr>
          <p:nvPr>
            <p:ph idx="1"/>
            <p:extLst>
              <p:ext uri="{D42A27DB-BD31-4B8C-83A1-F6EECF244321}">
                <p14:modId xmlns:p14="http://schemas.microsoft.com/office/powerpoint/2010/main" val="662894200"/>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1224834"/>
      </p:ext>
    </p:extLst>
  </p:cSld>
  <p:clrMapOvr>
    <a:masterClrMapping/>
  </p:clrMapOvr>
  <mc:AlternateContent xmlns:mc="http://schemas.openxmlformats.org/markup-compatibility/2006" xmlns:p14="http://schemas.microsoft.com/office/powerpoint/2010/main">
    <mc:Choice Requires="p14">
      <p:transition spd="slow" p14:dur="2000" advTm="15033"/>
    </mc:Choice>
    <mc:Fallback xmlns="">
      <p:transition spd="slow" advTm="1503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5" name="Group 2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6" name="Oval 2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27" name="Oval 2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9" name="Rectangle 2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638C233B-6793-56B7-589C-349092693225}"/>
              </a:ext>
            </a:extLst>
          </p:cNvPr>
          <p:cNvPicPr>
            <a:picLocks noChangeAspect="1"/>
          </p:cNvPicPr>
          <p:nvPr/>
        </p:nvPicPr>
        <p:blipFill rotWithShape="1">
          <a:blip r:embed="rId7"/>
          <a:srcRect t="1447" r="9091" b="21945"/>
          <a:stretch/>
        </p:blipFill>
        <p:spPr>
          <a:xfrm>
            <a:off x="20" y="10"/>
            <a:ext cx="12191980" cy="6857989"/>
          </a:xfrm>
          <a:prstGeom prst="rect">
            <a:avLst/>
          </a:prstGeom>
        </p:spPr>
      </p:pic>
      <p:sp>
        <p:nvSpPr>
          <p:cNvPr id="31" name="Rectangle 30">
            <a:extLst>
              <a:ext uri="{FF2B5EF4-FFF2-40B4-BE49-F238E27FC236}">
                <a16:creationId xmlns:a16="http://schemas.microsoft.com/office/drawing/2014/main" id="{55BE2824-A619-43D4-8CEE-814E76EAC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blipFill dpi="0" rotWithShape="1">
            <a:blip r:embed="rId8">
              <a:alphaModFix amt="17000"/>
              <a:duotone>
                <a:schemeClr val="accent1">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F757314-8028-429F-A691-15514DF11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531684"/>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FB0F09-9A6D-4393-94DE-D19BB32FF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2669517"/>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1A8FF86-3729-44D9-9029-E0816A7E2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484434"/>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A924F705-30C0-4ED8-9364-62609FAD44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5253661"/>
            <a:ext cx="1080904" cy="1080902"/>
            <a:chOff x="9685338" y="4460675"/>
            <a:chExt cx="1080904" cy="1080902"/>
          </a:xfrm>
        </p:grpSpPr>
        <p:sp>
          <p:nvSpPr>
            <p:cNvPr id="40" name="Oval 39">
              <a:extLst>
                <a:ext uri="{FF2B5EF4-FFF2-40B4-BE49-F238E27FC236}">
                  <a16:creationId xmlns:a16="http://schemas.microsoft.com/office/drawing/2014/main" id="{2011EC6B-5921-4E83-802A-C8EDBFF94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1" name="Oval 40">
              <a:extLst>
                <a:ext uri="{FF2B5EF4-FFF2-40B4-BE49-F238E27FC236}">
                  <a16:creationId xmlns:a16="http://schemas.microsoft.com/office/drawing/2014/main" id="{A6591F3A-6CC6-475E-B681-19B2E17DCC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5E4052FB-E389-18A4-DA57-5AA364CB6A27}"/>
              </a:ext>
            </a:extLst>
          </p:cNvPr>
          <p:cNvSpPr>
            <a:spLocks noGrp="1"/>
          </p:cNvSpPr>
          <p:nvPr>
            <p:ph type="title"/>
          </p:nvPr>
        </p:nvSpPr>
        <p:spPr>
          <a:xfrm>
            <a:off x="1051560" y="2612367"/>
            <a:ext cx="9966960" cy="3017156"/>
          </a:xfrm>
        </p:spPr>
        <p:txBody>
          <a:bodyPr vert="horz" lIns="91440" tIns="45720" rIns="91440" bIns="45720" rtlCol="0" anchor="ctr">
            <a:normAutofit/>
          </a:bodyPr>
          <a:lstStyle/>
          <a:p>
            <a:pPr>
              <a:lnSpc>
                <a:spcPct val="80000"/>
              </a:lnSpc>
            </a:pPr>
            <a:r>
              <a:rPr lang="en-US" sz="9600" i="1" u="sng" cap="all">
                <a:blipFill dpi="0" rotWithShape="1">
                  <a:blip r:embed="rId5"/>
                  <a:srcRect/>
                  <a:tile tx="6350" ty="-127000" sx="65000" sy="64000" flip="none" algn="tl"/>
                </a:blipFill>
              </a:rPr>
              <a:t>Exclusion clause </a:t>
            </a:r>
          </a:p>
        </p:txBody>
      </p:sp>
    </p:spTree>
    <p:extLst>
      <p:ext uri="{BB962C8B-B14F-4D97-AF65-F5344CB8AC3E}">
        <p14:creationId xmlns:p14="http://schemas.microsoft.com/office/powerpoint/2010/main" val="827355340"/>
      </p:ext>
    </p:extLst>
  </p:cSld>
  <p:clrMapOvr>
    <a:masterClrMapping/>
  </p:clrMapOvr>
  <mc:AlternateContent xmlns:mc="http://schemas.openxmlformats.org/markup-compatibility/2006" xmlns:p14="http://schemas.microsoft.com/office/powerpoint/2010/main">
    <mc:Choice Requires="p14">
      <p:transition spd="slow" p14:dur="2000" advTm="20986"/>
    </mc:Choice>
    <mc:Fallback xmlns="">
      <p:transition spd="slow" advTm="20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1A743-0D04-1AA5-5809-99D236E47CAE}"/>
              </a:ext>
            </a:extLst>
          </p:cNvPr>
          <p:cNvSpPr>
            <a:spLocks noGrp="1"/>
          </p:cNvSpPr>
          <p:nvPr>
            <p:ph type="title"/>
          </p:nvPr>
        </p:nvSpPr>
        <p:spPr/>
        <p:txBody>
          <a:bodyPr/>
          <a:lstStyle/>
          <a:p>
            <a:pPr algn="ctr"/>
            <a:r>
              <a:rPr lang="en-GB" i="1" u="sng" dirty="0"/>
              <a:t>Goodlife Foods v Hall Fire Protection [2018]</a:t>
            </a:r>
          </a:p>
        </p:txBody>
      </p:sp>
      <p:sp>
        <p:nvSpPr>
          <p:cNvPr id="3" name="Content Placeholder 2">
            <a:extLst>
              <a:ext uri="{FF2B5EF4-FFF2-40B4-BE49-F238E27FC236}">
                <a16:creationId xmlns:a16="http://schemas.microsoft.com/office/drawing/2014/main" id="{86135E4C-0673-8302-0786-6B0F218CF135}"/>
              </a:ext>
            </a:extLst>
          </p:cNvPr>
          <p:cNvSpPr>
            <a:spLocks noGrp="1"/>
          </p:cNvSpPr>
          <p:nvPr>
            <p:ph idx="1"/>
          </p:nvPr>
        </p:nvSpPr>
        <p:spPr/>
        <p:txBody>
          <a:bodyPr>
            <a:normAutofit fontScale="70000" lnSpcReduction="20000"/>
          </a:bodyPr>
          <a:lstStyle/>
          <a:p>
            <a:pPr algn="l" fontAlgn="base"/>
            <a:r>
              <a:rPr lang="en-GB" b="0" i="0" dirty="0">
                <a:solidFill>
                  <a:srgbClr val="212121"/>
                </a:solidFill>
                <a:effectLst/>
                <a:latin typeface="verdana" panose="020B0604030504040204" pitchFamily="34" charset="0"/>
              </a:rPr>
              <a:t>The appellant was the owner of food production premises in Warrington. The respondent was a specialist fire suppression contractor. In April 2002, the parties entered into a contract by which the respondent agreed to provide a fire detection and fire suppression system for a multi-purpose fryer which had been installed in the appellant's factory for payment of the sum of £7,490 ('the contract'). The contract was contained in or evidenced by a quotation which had been provided by the respondent which referred on its face to its standard terms and conditions, a copy of which was provided with the quotation. The opening paragraph of those conditions sought to draw the reader's 'particular attention' to a number of specific conditions 'which do not provide for the imposition of any form of damages whatsoever'. Clause 11 was an exclusion clause in three parts which: (</a:t>
            </a:r>
            <a:r>
              <a:rPr lang="en-GB" b="0" i="0" dirty="0" err="1">
                <a:solidFill>
                  <a:srgbClr val="212121"/>
                </a:solidFill>
                <a:effectLst/>
                <a:latin typeface="verdana" panose="020B0604030504040204" pitchFamily="34" charset="0"/>
              </a:rPr>
              <a:t>i</a:t>
            </a:r>
            <a:r>
              <a:rPr lang="en-GB" b="0" i="0" dirty="0">
                <a:solidFill>
                  <a:srgbClr val="212121"/>
                </a:solidFill>
                <a:effectLst/>
                <a:latin typeface="verdana" panose="020B0604030504040204" pitchFamily="34" charset="0"/>
              </a:rPr>
              <a:t>) excluded all liability, loss, damages or expense consequential or otherwise caused to property or goods resulting from the respondent's breach; (ii) provided a warranty for the replacement of any defective components free of charge; and (iii) stated that insurance to cover 'the above risks' could, if requested, be provided at an additional cost.</a:t>
            </a:r>
          </a:p>
          <a:p>
            <a:pPr algn="l" fontAlgn="base"/>
            <a:r>
              <a:rPr lang="en-GB" b="0" i="0" dirty="0">
                <a:solidFill>
                  <a:srgbClr val="212121"/>
                </a:solidFill>
                <a:effectLst/>
                <a:latin typeface="verdana" panose="020B0604030504040204" pitchFamily="34" charset="0"/>
              </a:rPr>
              <a:t>In May 2012, a fire broke out at the appellant's premises. The appellant commenced proceedings, contending that the cause of the fire was a failure of the fire suppressant system installed by the respondent resulting in property damage and business interruption losses of about £6.6m. The respondent sought to rely on cl 11 in its standard terms and conditions which excluded its liability for any part of the appellant's claim in damages. The appellant contended that cl 11 was onerous and unusual, had not fairly and reasonably been drawn to its attention, and that, as a result, the term had not been incorporated into the contract. It also argued that the term was unreasonable and was therefore ineffective as a result of the operation of the </a:t>
            </a:r>
            <a:r>
              <a:rPr lang="en-GB" b="0" i="0" u="none" strike="noStrike" dirty="0">
                <a:effectLst/>
                <a:latin typeface="verdana" panose="020B0604030504040204" pitchFamily="34" charset="0"/>
              </a:rPr>
              <a:t>Unfair Contract Terms Act 1977</a:t>
            </a:r>
            <a:r>
              <a:rPr lang="en-GB" b="0" i="0" dirty="0">
                <a:effectLst/>
                <a:latin typeface="verdana" panose="020B0604030504040204" pitchFamily="34" charset="0"/>
              </a:rPr>
              <a:t> </a:t>
            </a:r>
            <a:r>
              <a:rPr lang="en-GB" b="0" i="0" dirty="0">
                <a:solidFill>
                  <a:srgbClr val="212121"/>
                </a:solidFill>
                <a:effectLst/>
                <a:latin typeface="verdana" panose="020B0604030504040204" pitchFamily="34" charset="0"/>
              </a:rPr>
              <a:t>('UCTA').</a:t>
            </a:r>
          </a:p>
          <a:p>
            <a:pPr algn="l" fontAlgn="base"/>
            <a:r>
              <a:rPr lang="en-GB" b="0" i="0" dirty="0">
                <a:solidFill>
                  <a:srgbClr val="212121"/>
                </a:solidFill>
                <a:effectLst/>
                <a:latin typeface="verdana" panose="020B0604030504040204" pitchFamily="34" charset="0"/>
              </a:rPr>
              <a:t>issues of incorporation and reasonableness were decided as preliminary issues. The judge at first instance determined those issues in favour of the respondent, deciding that cl 11 was incorporated into the contract and was not unreasonable under the UCTA provisions. The appellant sought and was granted permission to appeal.</a:t>
            </a:r>
          </a:p>
          <a:p>
            <a:endParaRPr lang="en-GB" dirty="0"/>
          </a:p>
        </p:txBody>
      </p:sp>
    </p:spTree>
    <p:extLst>
      <p:ext uri="{BB962C8B-B14F-4D97-AF65-F5344CB8AC3E}">
        <p14:creationId xmlns:p14="http://schemas.microsoft.com/office/powerpoint/2010/main" val="1169459654"/>
      </p:ext>
    </p:extLst>
  </p:cSld>
  <p:clrMapOvr>
    <a:masterClrMapping/>
  </p:clrMapOvr>
  <mc:AlternateContent xmlns:mc="http://schemas.openxmlformats.org/markup-compatibility/2006" xmlns:p14="http://schemas.microsoft.com/office/powerpoint/2010/main">
    <mc:Choice Requires="p14">
      <p:transition spd="slow" p14:dur="2000" advTm="54424"/>
    </mc:Choice>
    <mc:Fallback xmlns="">
      <p:transition spd="slow" advTm="5442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96E21-BF96-B192-6DB5-B29023965A34}"/>
              </a:ext>
            </a:extLst>
          </p:cNvPr>
          <p:cNvSpPr>
            <a:spLocks noGrp="1"/>
          </p:cNvSpPr>
          <p:nvPr>
            <p:ph type="title"/>
          </p:nvPr>
        </p:nvSpPr>
        <p:spPr>
          <a:xfrm>
            <a:off x="7966129" y="639763"/>
            <a:ext cx="4225870" cy="5177377"/>
          </a:xfrm>
          <a:ln>
            <a:noFill/>
          </a:ln>
        </p:spPr>
        <p:txBody>
          <a:bodyPr>
            <a:normAutofit/>
          </a:bodyPr>
          <a:lstStyle/>
          <a:p>
            <a:r>
              <a:rPr lang="en-GB" sz="5400" i="1" u="sng" dirty="0"/>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29C807C1-C997-2A2D-E1EC-511AF4EB59A2}"/>
              </a:ext>
            </a:extLst>
          </p:cNvPr>
          <p:cNvGraphicFramePr>
            <a:graphicFrameLocks noGrp="1"/>
          </p:cNvGraphicFramePr>
          <p:nvPr>
            <p:ph idx="1"/>
            <p:extLst>
              <p:ext uri="{D42A27DB-BD31-4B8C-83A1-F6EECF244321}">
                <p14:modId xmlns:p14="http://schemas.microsoft.com/office/powerpoint/2010/main" val="164958144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347244459"/>
      </p:ext>
    </p:extLst>
  </p:cSld>
  <p:clrMapOvr>
    <a:masterClrMapping/>
  </p:clrMapOvr>
  <mc:AlternateContent xmlns:mc="http://schemas.openxmlformats.org/markup-compatibility/2006" xmlns:p14="http://schemas.microsoft.com/office/powerpoint/2010/main">
    <mc:Choice Requires="p14">
      <p:transition spd="slow" p14:dur="2000" advTm="23000"/>
    </mc:Choice>
    <mc:Fallback xmlns="">
      <p:transition spd="slow" advTm="23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DCED7F-52DA-3B9D-3F24-C41807EF016E}"/>
              </a:ext>
            </a:extLst>
          </p:cNvPr>
          <p:cNvSpPr>
            <a:spLocks noGrp="1"/>
          </p:cNvSpPr>
          <p:nvPr>
            <p:ph type="title"/>
          </p:nvPr>
        </p:nvSpPr>
        <p:spPr/>
        <p:txBody>
          <a:bodyPr>
            <a:normAutofit/>
          </a:bodyPr>
          <a:lstStyle/>
          <a:p>
            <a:pPr algn="ctr"/>
            <a:r>
              <a:rPr lang="en-GB" sz="5400" i="1" u="sng" dirty="0"/>
              <a:t>Incorporation </a:t>
            </a:r>
          </a:p>
        </p:txBody>
      </p:sp>
      <p:graphicFrame>
        <p:nvGraphicFramePr>
          <p:cNvPr id="9" name="Content Placeholder 6">
            <a:extLst>
              <a:ext uri="{FF2B5EF4-FFF2-40B4-BE49-F238E27FC236}">
                <a16:creationId xmlns:a16="http://schemas.microsoft.com/office/drawing/2014/main" id="{E120F681-368F-1536-5E71-0E6B6743803F}"/>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2241247"/>
      </p:ext>
    </p:extLst>
  </p:cSld>
  <p:clrMapOvr>
    <a:masterClrMapping/>
  </p:clrMapOvr>
  <mc:AlternateContent xmlns:mc="http://schemas.openxmlformats.org/markup-compatibility/2006" xmlns:p14="http://schemas.microsoft.com/office/powerpoint/2010/main">
    <mc:Choice Requires="p14">
      <p:transition spd="slow" p14:dur="2000" advTm="18472"/>
    </mc:Choice>
    <mc:Fallback xmlns="">
      <p:transition spd="slow" advTm="1847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DA32-A67B-AEE7-D6FF-27A878539BBF}"/>
              </a:ext>
            </a:extLst>
          </p:cNvPr>
          <p:cNvSpPr>
            <a:spLocks noGrp="1"/>
          </p:cNvSpPr>
          <p:nvPr>
            <p:ph type="title"/>
          </p:nvPr>
        </p:nvSpPr>
        <p:spPr/>
        <p:txBody>
          <a:bodyPr>
            <a:normAutofit fontScale="90000"/>
          </a:bodyPr>
          <a:lstStyle/>
          <a:p>
            <a:pPr algn="ctr"/>
            <a:r>
              <a:rPr lang="en-GB" i="1" u="sng" dirty="0"/>
              <a:t>Interfoto Picture Library Ltd v Stiletto Visual Programmes Ltd [1988]</a:t>
            </a:r>
          </a:p>
        </p:txBody>
      </p:sp>
      <p:sp>
        <p:nvSpPr>
          <p:cNvPr id="3" name="Content Placeholder 2">
            <a:extLst>
              <a:ext uri="{FF2B5EF4-FFF2-40B4-BE49-F238E27FC236}">
                <a16:creationId xmlns:a16="http://schemas.microsoft.com/office/drawing/2014/main" id="{C14E6650-6848-A62D-09B4-FF28D32B7383}"/>
              </a:ext>
            </a:extLst>
          </p:cNvPr>
          <p:cNvSpPr>
            <a:spLocks noGrp="1"/>
          </p:cNvSpPr>
          <p:nvPr>
            <p:ph idx="1"/>
          </p:nvPr>
        </p:nvSpPr>
        <p:spPr>
          <a:xfrm>
            <a:off x="1063752" y="2322576"/>
            <a:ext cx="10058400" cy="4050792"/>
          </a:xfrm>
        </p:spPr>
        <p:txBody>
          <a:bodyPr/>
          <a:lstStyle/>
          <a:p>
            <a:r>
              <a:rPr lang="en-GB" dirty="0"/>
              <a:t>The defendants, who were advertising agents, asked the claimants if they could borrow some photographs from their library for a presentation. The claimants sent the photographs with a delivery note stating that they were to be returned within 14 days. On the back, in small print, was a statement to the effect that a fee of £5 plus VAT would be charged per day for each photograph if they were kept after the 14 days. The defendants forgot about the photographs and were presented with a bill for £3,783.50. The Court of Appeal held that the statement was not a binding term because it was so unusual and onerous that it should have been brought to the defendants’ attention more explicitly.</a:t>
            </a:r>
          </a:p>
        </p:txBody>
      </p:sp>
    </p:spTree>
    <p:extLst>
      <p:ext uri="{BB962C8B-B14F-4D97-AF65-F5344CB8AC3E}">
        <p14:creationId xmlns:p14="http://schemas.microsoft.com/office/powerpoint/2010/main" val="434040901"/>
      </p:ext>
    </p:extLst>
  </p:cSld>
  <p:clrMapOvr>
    <a:masterClrMapping/>
  </p:clrMapOvr>
  <mc:AlternateContent xmlns:mc="http://schemas.openxmlformats.org/markup-compatibility/2006" xmlns:p14="http://schemas.microsoft.com/office/powerpoint/2010/main">
    <mc:Choice Requires="p14">
      <p:transition spd="slow" p14:dur="2000" advTm="27915"/>
    </mc:Choice>
    <mc:Fallback xmlns="">
      <p:transition spd="slow" advTm="2791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4670E-E7D9-EBD1-C7A8-D29AE689D0CC}"/>
              </a:ext>
            </a:extLst>
          </p:cNvPr>
          <p:cNvSpPr>
            <a:spLocks noGrp="1"/>
          </p:cNvSpPr>
          <p:nvPr>
            <p:ph type="title"/>
          </p:nvPr>
        </p:nvSpPr>
        <p:spPr/>
        <p:txBody>
          <a:bodyPr>
            <a:normAutofit/>
          </a:bodyPr>
          <a:lstStyle/>
          <a:p>
            <a:pPr algn="ctr"/>
            <a:r>
              <a:rPr lang="en-GB" sz="5400" i="1" u="sng" dirty="0"/>
              <a:t>How can a term be incorporated?</a:t>
            </a:r>
          </a:p>
        </p:txBody>
      </p:sp>
      <p:sp>
        <p:nvSpPr>
          <p:cNvPr id="3" name="Content Placeholder 2">
            <a:extLst>
              <a:ext uri="{FF2B5EF4-FFF2-40B4-BE49-F238E27FC236}">
                <a16:creationId xmlns:a16="http://schemas.microsoft.com/office/drawing/2014/main" id="{D799D413-9175-BE0B-B491-4C2B37FB7D4E}"/>
              </a:ext>
            </a:extLst>
          </p:cNvPr>
          <p:cNvSpPr>
            <a:spLocks noGrp="1"/>
          </p:cNvSpPr>
          <p:nvPr>
            <p:ph idx="1"/>
          </p:nvPr>
        </p:nvSpPr>
        <p:spPr/>
        <p:txBody>
          <a:bodyPr/>
          <a:lstStyle/>
          <a:p>
            <a:r>
              <a:rPr lang="en-GB" dirty="0"/>
              <a:t>Signature – If you sign a contract, we expect that you have read it. This is why it is important to read the small print. </a:t>
            </a:r>
          </a:p>
          <a:p>
            <a:endParaRPr lang="en-GB" dirty="0"/>
          </a:p>
          <a:p>
            <a:r>
              <a:rPr lang="en-GB" dirty="0"/>
              <a:t>Key case; L’estrange v Graucob [1934] </a:t>
            </a:r>
          </a:p>
        </p:txBody>
      </p:sp>
    </p:spTree>
    <p:extLst>
      <p:ext uri="{BB962C8B-B14F-4D97-AF65-F5344CB8AC3E}">
        <p14:creationId xmlns:p14="http://schemas.microsoft.com/office/powerpoint/2010/main" val="3708700536"/>
      </p:ext>
    </p:extLst>
  </p:cSld>
  <p:clrMapOvr>
    <a:masterClrMapping/>
  </p:clrMapOvr>
  <mc:AlternateContent xmlns:mc="http://schemas.openxmlformats.org/markup-compatibility/2006" xmlns:p14="http://schemas.microsoft.com/office/powerpoint/2010/main">
    <mc:Choice Requires="p14">
      <p:transition spd="slow" p14:dur="2000" advTm="29648"/>
    </mc:Choice>
    <mc:Fallback xmlns="">
      <p:transition spd="slow" advTm="2964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FC8B1-AF7E-52CB-D84D-4B5CBF3113C9}"/>
              </a:ext>
            </a:extLst>
          </p:cNvPr>
          <p:cNvSpPr>
            <a:spLocks noGrp="1"/>
          </p:cNvSpPr>
          <p:nvPr>
            <p:ph type="title"/>
          </p:nvPr>
        </p:nvSpPr>
        <p:spPr/>
        <p:txBody>
          <a:bodyPr>
            <a:normAutofit/>
          </a:bodyPr>
          <a:lstStyle/>
          <a:p>
            <a:pPr algn="ctr"/>
            <a:r>
              <a:rPr lang="en-GB" sz="6000" i="1" u="sng" dirty="0"/>
              <a:t>Notice</a:t>
            </a:r>
          </a:p>
        </p:txBody>
      </p:sp>
      <p:graphicFrame>
        <p:nvGraphicFramePr>
          <p:cNvPr id="5" name="Content Placeholder 2">
            <a:extLst>
              <a:ext uri="{FF2B5EF4-FFF2-40B4-BE49-F238E27FC236}">
                <a16:creationId xmlns:a16="http://schemas.microsoft.com/office/drawing/2014/main" id="{3658AB5B-BFF3-4395-CDE3-B9D94DF61C1D}"/>
              </a:ext>
            </a:extLst>
          </p:cNvPr>
          <p:cNvGraphicFramePr>
            <a:graphicFrameLocks noGrp="1"/>
          </p:cNvGraphicFramePr>
          <p:nvPr>
            <p:ph idx="1"/>
            <p:extLst>
              <p:ext uri="{D42A27DB-BD31-4B8C-83A1-F6EECF244321}">
                <p14:modId xmlns:p14="http://schemas.microsoft.com/office/powerpoint/2010/main" val="3235102125"/>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5965014"/>
      </p:ext>
    </p:extLst>
  </p:cSld>
  <p:clrMapOvr>
    <a:masterClrMapping/>
  </p:clrMapOvr>
  <mc:AlternateContent xmlns:mc="http://schemas.openxmlformats.org/markup-compatibility/2006" xmlns:p14="http://schemas.microsoft.com/office/powerpoint/2010/main">
    <mc:Choice Requires="p14">
      <p:transition spd="slow" p14:dur="2000" advTm="64289"/>
    </mc:Choice>
    <mc:Fallback xmlns="">
      <p:transition spd="slow" advTm="64289"/>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85C93-FFB8-81EA-2CE2-F16B3107D121}"/>
              </a:ext>
            </a:extLst>
          </p:cNvPr>
          <p:cNvSpPr>
            <a:spLocks noGrp="1"/>
          </p:cNvSpPr>
          <p:nvPr>
            <p:ph type="title"/>
          </p:nvPr>
        </p:nvSpPr>
        <p:spPr/>
        <p:txBody>
          <a:bodyPr>
            <a:normAutofit/>
          </a:bodyPr>
          <a:lstStyle/>
          <a:p>
            <a:pPr algn="ctr"/>
            <a:r>
              <a:rPr lang="en-GB" i="1" u="sng" dirty="0"/>
              <a:t>How do we know if something is an exemption clause?</a:t>
            </a:r>
          </a:p>
        </p:txBody>
      </p:sp>
      <p:graphicFrame>
        <p:nvGraphicFramePr>
          <p:cNvPr id="5" name="Content Placeholder 2">
            <a:extLst>
              <a:ext uri="{FF2B5EF4-FFF2-40B4-BE49-F238E27FC236}">
                <a16:creationId xmlns:a16="http://schemas.microsoft.com/office/drawing/2014/main" id="{FDABF647-145E-B7D4-1C60-8DEE047ABB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0434807"/>
      </p:ext>
    </p:extLst>
  </p:cSld>
  <p:clrMapOvr>
    <a:masterClrMapping/>
  </p:clrMapOvr>
  <mc:AlternateContent xmlns:mc="http://schemas.openxmlformats.org/markup-compatibility/2006" xmlns:p14="http://schemas.microsoft.com/office/powerpoint/2010/main">
    <mc:Choice Requires="p14">
      <p:transition spd="slow" p14:dur="2000" advTm="17904"/>
    </mc:Choice>
    <mc:Fallback xmlns="">
      <p:transition spd="slow" advTm="1790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406B5-7036-A664-498D-1242C8A59DE4}"/>
              </a:ext>
            </a:extLst>
          </p:cNvPr>
          <p:cNvSpPr>
            <a:spLocks noGrp="1"/>
          </p:cNvSpPr>
          <p:nvPr>
            <p:ph type="title"/>
          </p:nvPr>
        </p:nvSpPr>
        <p:spPr/>
        <p:txBody>
          <a:bodyPr>
            <a:normAutofit/>
          </a:bodyPr>
          <a:lstStyle/>
          <a:p>
            <a:pPr algn="ctr"/>
            <a:r>
              <a:rPr lang="en-GB" sz="6600" i="1" u="sng" dirty="0"/>
              <a:t>Key case</a:t>
            </a:r>
          </a:p>
        </p:txBody>
      </p:sp>
      <p:graphicFrame>
        <p:nvGraphicFramePr>
          <p:cNvPr id="5" name="Content Placeholder 2">
            <a:extLst>
              <a:ext uri="{FF2B5EF4-FFF2-40B4-BE49-F238E27FC236}">
                <a16:creationId xmlns:a16="http://schemas.microsoft.com/office/drawing/2014/main" id="{7496F014-EFCC-8FBD-A1C3-4780C8CE17BC}"/>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305444"/>
      </p:ext>
    </p:extLst>
  </p:cSld>
  <p:clrMapOvr>
    <a:masterClrMapping/>
  </p:clrMapOvr>
  <mc:AlternateContent xmlns:mc="http://schemas.openxmlformats.org/markup-compatibility/2006" xmlns:p14="http://schemas.microsoft.com/office/powerpoint/2010/main">
    <mc:Choice Requires="p14">
      <p:transition spd="slow" p14:dur="2000" advTm="23318"/>
    </mc:Choice>
    <mc:Fallback xmlns="">
      <p:transition spd="slow" advTm="2331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11676-7BC4-64BB-5064-F69A3ECA6F00}"/>
              </a:ext>
            </a:extLst>
          </p:cNvPr>
          <p:cNvSpPr>
            <a:spLocks noGrp="1"/>
          </p:cNvSpPr>
          <p:nvPr>
            <p:ph type="title"/>
          </p:nvPr>
        </p:nvSpPr>
        <p:spPr>
          <a:xfrm>
            <a:off x="8479777" y="639763"/>
            <a:ext cx="3046073" cy="5177377"/>
          </a:xfrm>
          <a:ln>
            <a:noFill/>
          </a:ln>
        </p:spPr>
        <p:txBody>
          <a:bodyPr>
            <a:normAutofit/>
          </a:bodyPr>
          <a:lstStyle/>
          <a:p>
            <a:r>
              <a:rPr lang="en-GB" sz="4000" i="1" u="sng"/>
              <a:t>Continued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ADBCCA0B-BAE0-39E1-F365-98E58274D76D}"/>
              </a:ext>
            </a:extLst>
          </p:cNvPr>
          <p:cNvGraphicFramePr>
            <a:graphicFrameLocks noGrp="1"/>
          </p:cNvGraphicFramePr>
          <p:nvPr>
            <p:ph idx="1"/>
            <p:extLst>
              <p:ext uri="{D42A27DB-BD31-4B8C-83A1-F6EECF244321}">
                <p14:modId xmlns:p14="http://schemas.microsoft.com/office/powerpoint/2010/main" val="409674766"/>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42145478"/>
      </p:ext>
    </p:extLst>
  </p:cSld>
  <p:clrMapOvr>
    <a:masterClrMapping/>
  </p:clrMapOvr>
  <mc:AlternateContent xmlns:mc="http://schemas.openxmlformats.org/markup-compatibility/2006" xmlns:p14="http://schemas.microsoft.com/office/powerpoint/2010/main">
    <mc:Choice Requires="p14">
      <p:transition spd="slow" p14:dur="2000" advTm="48742"/>
    </mc:Choice>
    <mc:Fallback xmlns="">
      <p:transition spd="slow" advTm="4874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968DEA72-23AF-4AB1-3D84-7AB08183346A}"/>
              </a:ext>
            </a:extLst>
          </p:cNvPr>
          <p:cNvSpPr>
            <a:spLocks noGrp="1"/>
          </p:cNvSpPr>
          <p:nvPr>
            <p:ph type="title"/>
          </p:nvPr>
        </p:nvSpPr>
        <p:spPr>
          <a:xfrm>
            <a:off x="1490145" y="2376862"/>
            <a:ext cx="2640646" cy="2104273"/>
          </a:xfrm>
          <a:noFill/>
        </p:spPr>
        <p:txBody>
          <a:bodyPr>
            <a:normAutofit/>
          </a:bodyPr>
          <a:lstStyle/>
          <a:p>
            <a:pPr algn="ctr"/>
            <a:r>
              <a:rPr lang="en-GB" sz="3000" i="1" u="sng">
                <a:solidFill>
                  <a:srgbClr val="FFFFFF"/>
                </a:solidFill>
              </a:rPr>
              <a:t>Reasons for failure of an exemption clause</a:t>
            </a: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D9487AD-D8BC-FE48-D6D4-173446A74A9D}"/>
              </a:ext>
            </a:extLst>
          </p:cNvPr>
          <p:cNvSpPr>
            <a:spLocks noGrp="1"/>
          </p:cNvSpPr>
          <p:nvPr>
            <p:ph idx="1"/>
          </p:nvPr>
        </p:nvSpPr>
        <p:spPr>
          <a:xfrm>
            <a:off x="6081089" y="725394"/>
            <a:ext cx="5142658" cy="5407212"/>
          </a:xfrm>
        </p:spPr>
        <p:txBody>
          <a:bodyPr anchor="ctr">
            <a:normAutofit/>
          </a:bodyPr>
          <a:lstStyle/>
          <a:p>
            <a:r>
              <a:rPr lang="en-GB" dirty="0"/>
              <a:t>Misrepresentation – existence or extent.</a:t>
            </a:r>
          </a:p>
          <a:p>
            <a:endParaRPr lang="en-GB" dirty="0"/>
          </a:p>
          <a:p>
            <a:r>
              <a:rPr lang="en-GB" dirty="0"/>
              <a:t>Misrepresentation will mean that a person will be unable to reply on the clause. </a:t>
            </a:r>
          </a:p>
          <a:p>
            <a:endParaRPr lang="en-GB" dirty="0"/>
          </a:p>
          <a:p>
            <a:r>
              <a:rPr lang="en-GB" dirty="0"/>
              <a:t>Key case; Curtis v Chemical Cleaning and Dyeing Co LTD [1951] – Misrepresented the terms. </a:t>
            </a:r>
          </a:p>
          <a:p>
            <a:pPr marL="0" indent="0">
              <a:buNone/>
            </a:pPr>
            <a:r>
              <a:rPr lang="en-GB" dirty="0"/>
              <a:t> </a:t>
            </a:r>
          </a:p>
        </p:txBody>
      </p:sp>
    </p:spTree>
    <p:extLst>
      <p:ext uri="{BB962C8B-B14F-4D97-AF65-F5344CB8AC3E}">
        <p14:creationId xmlns:p14="http://schemas.microsoft.com/office/powerpoint/2010/main" val="611306262"/>
      </p:ext>
    </p:extLst>
  </p:cSld>
  <p:clrMapOvr>
    <a:masterClrMapping/>
  </p:clrMapOvr>
  <mc:AlternateContent xmlns:mc="http://schemas.openxmlformats.org/markup-compatibility/2006" xmlns:p14="http://schemas.microsoft.com/office/powerpoint/2010/main">
    <mc:Choice Requires="p14">
      <p:transition spd="slow" p14:dur="2000" advTm="77794"/>
    </mc:Choice>
    <mc:Fallback xmlns="">
      <p:transition spd="slow" advTm="7779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82C46-74F6-1D5A-2535-8C1146A7A021}"/>
              </a:ext>
            </a:extLst>
          </p:cNvPr>
          <p:cNvSpPr>
            <a:spLocks noGrp="1"/>
          </p:cNvSpPr>
          <p:nvPr>
            <p:ph type="title"/>
          </p:nvPr>
        </p:nvSpPr>
        <p:spPr/>
        <p:txBody>
          <a:bodyPr/>
          <a:lstStyle/>
          <a:p>
            <a:pPr algn="ctr"/>
            <a:r>
              <a:rPr lang="en-GB" i="1" u="sng" dirty="0"/>
              <a:t>Unfair Contract Terms Act 1977</a:t>
            </a:r>
          </a:p>
        </p:txBody>
      </p:sp>
      <p:graphicFrame>
        <p:nvGraphicFramePr>
          <p:cNvPr id="5" name="Content Placeholder 2">
            <a:extLst>
              <a:ext uri="{FF2B5EF4-FFF2-40B4-BE49-F238E27FC236}">
                <a16:creationId xmlns:a16="http://schemas.microsoft.com/office/drawing/2014/main" id="{CDDB5EC1-6DA7-97FB-9608-13EB661004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8236851"/>
      </p:ext>
    </p:extLst>
  </p:cSld>
  <p:clrMapOvr>
    <a:masterClrMapping/>
  </p:clrMapOvr>
  <mc:AlternateContent xmlns:mc="http://schemas.openxmlformats.org/markup-compatibility/2006" xmlns:p14="http://schemas.microsoft.com/office/powerpoint/2010/main">
    <mc:Choice Requires="p14">
      <p:transition spd="slow" p14:dur="2000" advTm="40660"/>
    </mc:Choice>
    <mc:Fallback xmlns="">
      <p:transition spd="slow" advTm="4066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31B2-A5DA-51B2-9122-B464BDE2E960}"/>
              </a:ext>
            </a:extLst>
          </p:cNvPr>
          <p:cNvSpPr>
            <a:spLocks noGrp="1"/>
          </p:cNvSpPr>
          <p:nvPr>
            <p:ph type="title"/>
          </p:nvPr>
        </p:nvSpPr>
        <p:spPr/>
        <p:txBody>
          <a:bodyPr/>
          <a:lstStyle/>
          <a:p>
            <a:pPr algn="ctr"/>
            <a:r>
              <a:rPr lang="en-GB" i="1" u="sng" dirty="0"/>
              <a:t>Legal Controls – UCTA 1977</a:t>
            </a:r>
          </a:p>
        </p:txBody>
      </p:sp>
      <p:graphicFrame>
        <p:nvGraphicFramePr>
          <p:cNvPr id="5" name="Content Placeholder 2">
            <a:extLst>
              <a:ext uri="{FF2B5EF4-FFF2-40B4-BE49-F238E27FC236}">
                <a16:creationId xmlns:a16="http://schemas.microsoft.com/office/drawing/2014/main" id="{1F8B23AA-3818-673A-7D6F-74AF0A83D5B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77868"/>
      </p:ext>
    </p:extLst>
  </p:cSld>
  <p:clrMapOvr>
    <a:masterClrMapping/>
  </p:clrMapOvr>
  <mc:AlternateContent xmlns:mc="http://schemas.openxmlformats.org/markup-compatibility/2006" xmlns:p14="http://schemas.microsoft.com/office/powerpoint/2010/main">
    <mc:Choice Requires="p14">
      <p:transition spd="slow" p14:dur="2000" advTm="14247"/>
    </mc:Choice>
    <mc:Fallback xmlns="">
      <p:transition spd="slow" advTm="1424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64A4E-C46B-5F00-D63A-2A26D05C8861}"/>
              </a:ext>
            </a:extLst>
          </p:cNvPr>
          <p:cNvSpPr>
            <a:spLocks noGrp="1"/>
          </p:cNvSpPr>
          <p:nvPr>
            <p:ph type="title"/>
          </p:nvPr>
        </p:nvSpPr>
        <p:spPr>
          <a:xfrm>
            <a:off x="1069848" y="484632"/>
            <a:ext cx="10058400" cy="1609344"/>
          </a:xfrm>
        </p:spPr>
        <p:txBody>
          <a:bodyPr>
            <a:normAutofit/>
          </a:bodyPr>
          <a:lstStyle/>
          <a:p>
            <a:pPr algn="ctr"/>
            <a:r>
              <a:rPr lang="en-GB" sz="8000" i="1" u="sng" dirty="0"/>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8C1D78-140A-90D6-D8CC-79B6C68D2BB8}"/>
              </a:ext>
            </a:extLst>
          </p:cNvPr>
          <p:cNvGraphicFramePr>
            <a:graphicFrameLocks noGrp="1"/>
          </p:cNvGraphicFramePr>
          <p:nvPr>
            <p:ph idx="1"/>
            <p:extLst>
              <p:ext uri="{D42A27DB-BD31-4B8C-83A1-F6EECF244321}">
                <p14:modId xmlns:p14="http://schemas.microsoft.com/office/powerpoint/2010/main" val="335482630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773426"/>
      </p:ext>
    </p:extLst>
  </p:cSld>
  <p:clrMapOvr>
    <a:masterClrMapping/>
  </p:clrMapOvr>
  <mc:AlternateContent xmlns:mc="http://schemas.openxmlformats.org/markup-compatibility/2006" xmlns:p14="http://schemas.microsoft.com/office/powerpoint/2010/main">
    <mc:Choice Requires="p14">
      <p:transition spd="slow" p14:dur="2000" advTm="14504"/>
    </mc:Choice>
    <mc:Fallback xmlns="">
      <p:transition spd="slow" advTm="1450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6EB74-AFB1-5B41-3585-8BD01A0797BF}"/>
              </a:ext>
            </a:extLst>
          </p:cNvPr>
          <p:cNvSpPr>
            <a:spLocks noGrp="1"/>
          </p:cNvSpPr>
          <p:nvPr>
            <p:ph idx="1"/>
          </p:nvPr>
        </p:nvSpPr>
        <p:spPr>
          <a:xfrm>
            <a:off x="78059" y="245327"/>
            <a:ext cx="5363736" cy="6490010"/>
          </a:xfrm>
        </p:spPr>
        <p:txBody>
          <a:bodyPr>
            <a:normAutofit fontScale="77500" lnSpcReduction="20000"/>
          </a:bodyPr>
          <a:lstStyle/>
          <a:p>
            <a:r>
              <a:rPr lang="en-GB" sz="2800" dirty="0"/>
              <a:t>Under part 1;</a:t>
            </a:r>
          </a:p>
          <a:p>
            <a:endParaRPr lang="en-GB" sz="2800" dirty="0"/>
          </a:p>
          <a:p>
            <a:pPr algn="l"/>
            <a:r>
              <a:rPr lang="en-GB" sz="2800" b="1" i="0" dirty="0">
                <a:solidFill>
                  <a:srgbClr val="000000"/>
                </a:solidFill>
                <a:effectLst/>
                <a:latin typeface="arial" panose="020B0604020202020204" pitchFamily="34" charset="0"/>
              </a:rPr>
              <a:t>2Negligence liability.</a:t>
            </a:r>
          </a:p>
          <a:p>
            <a:pPr algn="l"/>
            <a:r>
              <a:rPr lang="en-GB" sz="2800" b="0" i="0" dirty="0">
                <a:solidFill>
                  <a:srgbClr val="1E1E1E"/>
                </a:solidFill>
                <a:effectLst/>
                <a:latin typeface="arial" panose="020B0604020202020204" pitchFamily="34" charset="0"/>
              </a:rPr>
              <a:t>(1)A person cannot by reference to any contract term or to a notice given to persons generally or to particular persons exclude or restrict his liability for death or personal injury resulting from negligence.</a:t>
            </a:r>
          </a:p>
          <a:p>
            <a:pPr algn="l"/>
            <a:r>
              <a:rPr lang="en-GB" sz="2800" b="0" i="0" dirty="0">
                <a:solidFill>
                  <a:srgbClr val="1E1E1E"/>
                </a:solidFill>
                <a:effectLst/>
                <a:latin typeface="arial" panose="020B0604020202020204" pitchFamily="34" charset="0"/>
              </a:rPr>
              <a:t>(2)In the case of other loss or damage, a person cannot so exclude or restrict his liability for negligence except in so far as the term or notice satisfies the </a:t>
            </a:r>
            <a:r>
              <a:rPr lang="en-GB" sz="2800" b="0" i="0" dirty="0">
                <a:solidFill>
                  <a:srgbClr val="1E1E1E"/>
                </a:solidFill>
                <a:effectLst/>
                <a:highlight>
                  <a:srgbClr val="FFFF00"/>
                </a:highlight>
                <a:latin typeface="arial" panose="020B0604020202020204" pitchFamily="34" charset="0"/>
              </a:rPr>
              <a:t>requirement of reasonableness. </a:t>
            </a:r>
          </a:p>
          <a:p>
            <a:pPr algn="l"/>
            <a:endParaRPr lang="en-GB" dirty="0">
              <a:solidFill>
                <a:srgbClr val="1E1E1E"/>
              </a:solidFill>
              <a:highlight>
                <a:srgbClr val="FFFF00"/>
              </a:highligh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algn="l"/>
            <a:endParaRPr lang="en-GB" b="0" i="0" dirty="0">
              <a:solidFill>
                <a:srgbClr val="1E1E1E"/>
              </a:solidFill>
              <a:effectLst/>
              <a:latin typeface="arial" panose="020B0604020202020204" pitchFamily="34" charset="0"/>
            </a:endParaRPr>
          </a:p>
          <a:p>
            <a:pPr marL="0" indent="0">
              <a:buNone/>
            </a:pPr>
            <a:endParaRPr lang="en-GB" dirty="0"/>
          </a:p>
          <a:p>
            <a:pPr marL="0" indent="0">
              <a:buNone/>
            </a:pPr>
            <a:r>
              <a:rPr lang="en-GB" dirty="0"/>
              <a:t> </a:t>
            </a:r>
          </a:p>
          <a:p>
            <a:endParaRPr lang="en-GB" dirty="0"/>
          </a:p>
          <a:p>
            <a:endParaRPr lang="en-GB" dirty="0"/>
          </a:p>
        </p:txBody>
      </p:sp>
      <p:sp>
        <p:nvSpPr>
          <p:cNvPr id="4" name="TextBox 3">
            <a:extLst>
              <a:ext uri="{FF2B5EF4-FFF2-40B4-BE49-F238E27FC236}">
                <a16:creationId xmlns:a16="http://schemas.microsoft.com/office/drawing/2014/main" id="{E57081A7-A618-A34E-3B55-6527E4E1C66D}"/>
              </a:ext>
            </a:extLst>
          </p:cNvPr>
          <p:cNvSpPr txBox="1"/>
          <p:nvPr/>
        </p:nvSpPr>
        <p:spPr>
          <a:xfrm>
            <a:off x="6177776" y="535259"/>
            <a:ext cx="5363736" cy="4524315"/>
          </a:xfrm>
          <a:prstGeom prst="rect">
            <a:avLst/>
          </a:prstGeom>
          <a:noFill/>
        </p:spPr>
        <p:txBody>
          <a:bodyPr wrap="square" rtlCol="0">
            <a:spAutoFit/>
          </a:bodyPr>
          <a:lstStyle/>
          <a:p>
            <a:r>
              <a:rPr lang="en-GB" dirty="0"/>
              <a:t>Defined under S1.1; </a:t>
            </a:r>
          </a:p>
          <a:p>
            <a:endParaRPr lang="en-GB" dirty="0"/>
          </a:p>
          <a:p>
            <a:pPr algn="l"/>
            <a:r>
              <a:rPr lang="en-GB" b="0" i="0" dirty="0">
                <a:solidFill>
                  <a:srgbClr val="1E1E1E"/>
                </a:solidFill>
                <a:effectLst/>
                <a:latin typeface="arial" panose="020B0604020202020204" pitchFamily="34" charset="0"/>
              </a:rPr>
              <a:t>(1)For the purposes of this Part of this Act, “negligence” means the breach—</a:t>
            </a:r>
          </a:p>
          <a:p>
            <a:pPr algn="l"/>
            <a:r>
              <a:rPr lang="en-GB" b="0" i="0" dirty="0">
                <a:solidFill>
                  <a:srgbClr val="1E1E1E"/>
                </a:solidFill>
                <a:effectLst/>
                <a:latin typeface="arial" panose="020B0604020202020204" pitchFamily="34" charset="0"/>
              </a:rPr>
              <a:t>(a)of any obligation, arising from the express or implied terms of a contract, to take reasonable care or exercise reasonable skill in the performance of the contract;</a:t>
            </a:r>
          </a:p>
          <a:p>
            <a:pPr algn="l"/>
            <a:r>
              <a:rPr lang="en-GB" b="0" i="0" dirty="0">
                <a:solidFill>
                  <a:srgbClr val="1E1E1E"/>
                </a:solidFill>
                <a:effectLst/>
                <a:latin typeface="arial" panose="020B0604020202020204" pitchFamily="34" charset="0"/>
              </a:rPr>
              <a:t>(b)of any common law duty to take reasonable care or exercise reasonable skill (but not any stricter duty);</a:t>
            </a:r>
          </a:p>
          <a:p>
            <a:pPr algn="l"/>
            <a:r>
              <a:rPr lang="en-GB" b="0" i="0" dirty="0">
                <a:solidFill>
                  <a:srgbClr val="1E1E1E"/>
                </a:solidFill>
                <a:effectLst/>
                <a:latin typeface="arial" panose="020B0604020202020204" pitchFamily="34" charset="0"/>
              </a:rPr>
              <a:t>(c)of the common duty of care imposed by the Occupiers’ Liability Act 1957</a:t>
            </a:r>
          </a:p>
          <a:p>
            <a:endParaRPr lang="en-GB" dirty="0"/>
          </a:p>
          <a:p>
            <a:endParaRPr lang="en-GB" dirty="0"/>
          </a:p>
          <a:p>
            <a:endParaRPr lang="en-GB" dirty="0"/>
          </a:p>
        </p:txBody>
      </p:sp>
    </p:spTree>
    <p:extLst>
      <p:ext uri="{BB962C8B-B14F-4D97-AF65-F5344CB8AC3E}">
        <p14:creationId xmlns:p14="http://schemas.microsoft.com/office/powerpoint/2010/main" val="2551887416"/>
      </p:ext>
    </p:extLst>
  </p:cSld>
  <p:clrMapOvr>
    <a:masterClrMapping/>
  </p:clrMapOvr>
  <mc:AlternateContent xmlns:mc="http://schemas.openxmlformats.org/markup-compatibility/2006" xmlns:p14="http://schemas.microsoft.com/office/powerpoint/2010/main">
    <mc:Choice Requires="p14">
      <p:transition spd="slow" p14:dur="2000" advTm="93392"/>
    </mc:Choice>
    <mc:Fallback xmlns="">
      <p:transition spd="slow" advTm="9339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9A1CADA-6075-1FA8-5B4B-59224181E96C}"/>
              </a:ext>
            </a:extLst>
          </p:cNvPr>
          <p:cNvGraphicFramePr>
            <a:graphicFrameLocks noGrp="1"/>
          </p:cNvGraphicFramePr>
          <p:nvPr>
            <p:ph idx="1"/>
          </p:nvPr>
        </p:nvGraphicFramePr>
        <p:xfrm>
          <a:off x="178419" y="234176"/>
          <a:ext cx="11641873" cy="5938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9995229"/>
      </p:ext>
    </p:extLst>
  </p:cSld>
  <p:clrMapOvr>
    <a:masterClrMapping/>
  </p:clrMapOvr>
  <mc:AlternateContent xmlns:mc="http://schemas.openxmlformats.org/markup-compatibility/2006" xmlns:p14="http://schemas.microsoft.com/office/powerpoint/2010/main">
    <mc:Choice Requires="p14">
      <p:transition spd="slow" p14:dur="2000" advTm="75048"/>
    </mc:Choice>
    <mc:Fallback xmlns="">
      <p:transition spd="slow" advTm="7504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F97B798-FD95-1C1B-4CE2-32A0AAC6DCA5}"/>
              </a:ext>
            </a:extLst>
          </p:cNvPr>
          <p:cNvGraphicFramePr>
            <a:graphicFrameLocks noGrp="1"/>
          </p:cNvGraphicFramePr>
          <p:nvPr>
            <p:ph idx="1"/>
            <p:extLst>
              <p:ext uri="{D42A27DB-BD31-4B8C-83A1-F6EECF244321}">
                <p14:modId xmlns:p14="http://schemas.microsoft.com/office/powerpoint/2010/main" val="1161277752"/>
              </p:ext>
            </p:extLst>
          </p:nvPr>
        </p:nvGraphicFramePr>
        <p:xfrm>
          <a:off x="189571" y="245327"/>
          <a:ext cx="11809141" cy="6423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0844999"/>
      </p:ext>
    </p:extLst>
  </p:cSld>
  <p:clrMapOvr>
    <a:masterClrMapping/>
  </p:clrMapOvr>
  <mc:AlternateContent xmlns:mc="http://schemas.openxmlformats.org/markup-compatibility/2006" xmlns:p14="http://schemas.microsoft.com/office/powerpoint/2010/main">
    <mc:Choice Requires="p14">
      <p:transition spd="slow" p14:dur="2000" advTm="72966"/>
    </mc:Choice>
    <mc:Fallback xmlns="">
      <p:transition spd="slow" advTm="7296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55EE477-AD33-6ABD-DE56-8C20DA8868C2}"/>
              </a:ext>
            </a:extLst>
          </p:cNvPr>
          <p:cNvGraphicFramePr>
            <a:graphicFrameLocks noGrp="1"/>
          </p:cNvGraphicFramePr>
          <p:nvPr>
            <p:ph idx="1"/>
            <p:extLst>
              <p:ext uri="{D42A27DB-BD31-4B8C-83A1-F6EECF244321}">
                <p14:modId xmlns:p14="http://schemas.microsoft.com/office/powerpoint/2010/main" val="3639826214"/>
              </p:ext>
            </p:extLst>
          </p:nvPr>
        </p:nvGraphicFramePr>
        <p:xfrm>
          <a:off x="1069848" y="446049"/>
          <a:ext cx="10058400" cy="5726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676636"/>
      </p:ext>
    </p:extLst>
  </p:cSld>
  <p:clrMapOvr>
    <a:masterClrMapping/>
  </p:clrMapOvr>
  <mc:AlternateContent xmlns:mc="http://schemas.openxmlformats.org/markup-compatibility/2006" xmlns:p14="http://schemas.microsoft.com/office/powerpoint/2010/main">
    <mc:Choice Requires="p14">
      <p:transition spd="slow" p14:dur="2000" advTm="79767"/>
    </mc:Choice>
    <mc:Fallback xmlns="">
      <p:transition spd="slow" advTm="7976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663F1B0-D6FA-6D66-FB5E-1C168387CD93}"/>
              </a:ext>
            </a:extLst>
          </p:cNvPr>
          <p:cNvGraphicFramePr>
            <a:graphicFrameLocks noGrp="1"/>
          </p:cNvGraphicFramePr>
          <p:nvPr>
            <p:ph idx="1"/>
          </p:nvPr>
        </p:nvGraphicFramePr>
        <p:xfrm>
          <a:off x="1069848" y="825190"/>
          <a:ext cx="10058400" cy="5347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0521492"/>
      </p:ext>
    </p:extLst>
  </p:cSld>
  <p:clrMapOvr>
    <a:masterClrMapping/>
  </p:clrMapOvr>
  <mc:AlternateContent xmlns:mc="http://schemas.openxmlformats.org/markup-compatibility/2006" xmlns:p14="http://schemas.microsoft.com/office/powerpoint/2010/main">
    <mc:Choice Requires="p14">
      <p:transition spd="slow" p14:dur="2000" advTm="64628"/>
    </mc:Choice>
    <mc:Fallback xmlns="">
      <p:transition spd="slow" advTm="6462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A35A-7E7E-FA41-18FB-55D007409F71}"/>
              </a:ext>
            </a:extLst>
          </p:cNvPr>
          <p:cNvSpPr>
            <a:spLocks noGrp="1"/>
          </p:cNvSpPr>
          <p:nvPr>
            <p:ph type="title"/>
          </p:nvPr>
        </p:nvSpPr>
        <p:spPr/>
        <p:txBody>
          <a:bodyPr>
            <a:normAutofit fontScale="90000"/>
          </a:bodyPr>
          <a:lstStyle/>
          <a:p>
            <a:pPr algn="ctr"/>
            <a:r>
              <a:rPr lang="en-GB" i="1" u="sng" dirty="0"/>
              <a:t>Some contracts are exempt from control under the UCTA 1977</a:t>
            </a:r>
          </a:p>
        </p:txBody>
      </p:sp>
      <p:graphicFrame>
        <p:nvGraphicFramePr>
          <p:cNvPr id="7" name="Content Placeholder 2">
            <a:extLst>
              <a:ext uri="{FF2B5EF4-FFF2-40B4-BE49-F238E27FC236}">
                <a16:creationId xmlns:a16="http://schemas.microsoft.com/office/drawing/2014/main" id="{4E4B9654-7A79-EE50-5083-07944360E6D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097694"/>
      </p:ext>
    </p:extLst>
  </p:cSld>
  <p:clrMapOvr>
    <a:masterClrMapping/>
  </p:clrMapOvr>
  <mc:AlternateContent xmlns:mc="http://schemas.openxmlformats.org/markup-compatibility/2006" xmlns:p14="http://schemas.microsoft.com/office/powerpoint/2010/main">
    <mc:Choice Requires="p14">
      <p:transition spd="slow" p14:dur="2000" advTm="96505"/>
    </mc:Choice>
    <mc:Fallback xmlns="">
      <p:transition spd="slow" advTm="9650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4A75D-69B0-1F36-4AA2-FEEBA3838463}"/>
              </a:ext>
            </a:extLst>
          </p:cNvPr>
          <p:cNvSpPr>
            <a:spLocks noGrp="1"/>
          </p:cNvSpPr>
          <p:nvPr>
            <p:ph type="title"/>
          </p:nvPr>
        </p:nvSpPr>
        <p:spPr>
          <a:xfrm>
            <a:off x="8479777" y="639763"/>
            <a:ext cx="3046073" cy="5177377"/>
          </a:xfrm>
          <a:ln>
            <a:noFill/>
          </a:ln>
        </p:spPr>
        <p:txBody>
          <a:bodyPr>
            <a:normAutofit/>
          </a:bodyPr>
          <a:lstStyle/>
          <a:p>
            <a:r>
              <a:rPr lang="en-GB" sz="4000" i="1" u="sng"/>
              <a:t>Continued</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F7F8C9C6-E4CA-DF1E-A35E-0CF884D79C3A}"/>
              </a:ext>
            </a:extLst>
          </p:cNvPr>
          <p:cNvGraphicFramePr>
            <a:graphicFrameLocks noGrp="1"/>
          </p:cNvGraphicFramePr>
          <p:nvPr>
            <p:ph idx="1"/>
            <p:extLst>
              <p:ext uri="{D42A27DB-BD31-4B8C-83A1-F6EECF244321}">
                <p14:modId xmlns:p14="http://schemas.microsoft.com/office/powerpoint/2010/main" val="1886025315"/>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565993418"/>
      </p:ext>
    </p:extLst>
  </p:cSld>
  <p:clrMapOvr>
    <a:masterClrMapping/>
  </p:clrMapOvr>
  <mc:AlternateContent xmlns:mc="http://schemas.openxmlformats.org/markup-compatibility/2006" xmlns:p14="http://schemas.microsoft.com/office/powerpoint/2010/main">
    <mc:Choice Requires="p14">
      <p:transition spd="slow" p14:dur="2000" advTm="37422"/>
    </mc:Choice>
    <mc:Fallback xmlns="">
      <p:transition spd="slow" advTm="3742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B4F62CDD-90F4-2209-8EC1-4FD9E3BC29D6}"/>
              </a:ext>
            </a:extLst>
          </p:cNvPr>
          <p:cNvPicPr>
            <a:picLocks noChangeAspect="1"/>
          </p:cNvPicPr>
          <p:nvPr/>
        </p:nvPicPr>
        <p:blipFill rotWithShape="1">
          <a:blip r:embed="rId3"/>
          <a:srcRect l="46039" r="2" b="2"/>
          <a:stretch/>
        </p:blipFill>
        <p:spPr>
          <a:xfrm>
            <a:off x="1" y="10"/>
            <a:ext cx="6066502" cy="6857989"/>
          </a:xfrm>
          <a:prstGeom prst="rect">
            <a:avLst/>
          </a:prstGeom>
        </p:spPr>
      </p:pic>
      <p:sp>
        <p:nvSpPr>
          <p:cNvPr id="9" name="Rectangle 8">
            <a:extLst>
              <a:ext uri="{FF2B5EF4-FFF2-40B4-BE49-F238E27FC236}">
                <a16:creationId xmlns:a16="http://schemas.microsoft.com/office/drawing/2014/main" id="{A0202727-54F2-4F63-818F-99119BA2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05DD-02BA-3054-33FE-AFDA3B4A4B04}"/>
              </a:ext>
            </a:extLst>
          </p:cNvPr>
          <p:cNvSpPr>
            <a:spLocks noGrp="1"/>
          </p:cNvSpPr>
          <p:nvPr>
            <p:ph type="title"/>
          </p:nvPr>
        </p:nvSpPr>
        <p:spPr>
          <a:xfrm>
            <a:off x="6400800" y="484632"/>
            <a:ext cx="5299586" cy="1609344"/>
          </a:xfrm>
          <a:ln>
            <a:noFill/>
          </a:ln>
        </p:spPr>
        <p:txBody>
          <a:bodyPr>
            <a:normAutofit/>
          </a:bodyPr>
          <a:lstStyle/>
          <a:p>
            <a:r>
              <a:rPr lang="en-GB" sz="4000" i="1" u="sng"/>
              <a:t>When does the UCTA 1977 apply?</a:t>
            </a:r>
          </a:p>
        </p:txBody>
      </p:sp>
      <p:sp>
        <p:nvSpPr>
          <p:cNvPr id="3" name="Content Placeholder 2">
            <a:extLst>
              <a:ext uri="{FF2B5EF4-FFF2-40B4-BE49-F238E27FC236}">
                <a16:creationId xmlns:a16="http://schemas.microsoft.com/office/drawing/2014/main" id="{BDC36000-6023-9D58-3D4D-52E047F60808}"/>
              </a:ext>
            </a:extLst>
          </p:cNvPr>
          <p:cNvSpPr>
            <a:spLocks noGrp="1"/>
          </p:cNvSpPr>
          <p:nvPr>
            <p:ph idx="1"/>
          </p:nvPr>
        </p:nvSpPr>
        <p:spPr>
          <a:xfrm>
            <a:off x="6400799" y="2121408"/>
            <a:ext cx="5299585" cy="4050792"/>
          </a:xfrm>
        </p:spPr>
        <p:txBody>
          <a:bodyPr>
            <a:normAutofit/>
          </a:bodyPr>
          <a:lstStyle/>
          <a:p>
            <a:r>
              <a:rPr lang="en-GB" sz="1400"/>
              <a:t>S.1(3) </a:t>
            </a:r>
          </a:p>
          <a:p>
            <a:r>
              <a:rPr lang="en-GB" sz="1400" b="0" i="0">
                <a:effectLst/>
                <a:latin typeface="arial" panose="020B0604020202020204" pitchFamily="34" charset="0"/>
              </a:rPr>
              <a:t>In the case of both contract and tort, sections 2 to 7 apply (except where the contrary is stated in section 6(4)) only to business liability, that is liability for breach of obligations or duties arising—</a:t>
            </a:r>
          </a:p>
          <a:p>
            <a:r>
              <a:rPr lang="en-GB" sz="1400" b="0" i="0">
                <a:effectLst/>
                <a:latin typeface="arial" panose="020B0604020202020204" pitchFamily="34" charset="0"/>
              </a:rPr>
              <a:t>(a)from things done or to be done by a person in the course of a business (whether his own business or another’s); or</a:t>
            </a:r>
          </a:p>
          <a:p>
            <a:r>
              <a:rPr lang="en-GB" sz="1400" b="0" i="0">
                <a:effectLst/>
                <a:latin typeface="arial" panose="020B0604020202020204" pitchFamily="34" charset="0"/>
              </a:rPr>
              <a:t>(b)from the occupation of premises used for business purposes of the occupier;</a:t>
            </a:r>
          </a:p>
          <a:p>
            <a:r>
              <a:rPr lang="en-GB" sz="1400" b="0" i="0">
                <a:effectLst/>
                <a:latin typeface="arial" panose="020B0604020202020204" pitchFamily="34" charset="0"/>
              </a:rPr>
              <a:t>and references to liability are to be read accordingly but liability of an occupier of premises for breach of an obligation or duty towards a person obtaining access to the premises for recreational or educational purposes, being liability for loss or damage suffered by reason of the dangerous state of the premises, is not a business liability of the occupier unless granting that person such access for the purposes concerned falls within the business purposes of the occupier</a:t>
            </a:r>
            <a:r>
              <a:rPr lang="en-GB" sz="1400" b="1" i="0">
                <a:effectLst/>
                <a:latin typeface="arial" panose="020B0604020202020204" pitchFamily="34" charset="0"/>
              </a:rPr>
              <a:t>]</a:t>
            </a:r>
            <a:endParaRPr lang="en-GB" sz="1400" b="0" i="0">
              <a:effectLst/>
              <a:latin typeface="arial" panose="020B0604020202020204" pitchFamily="34" charset="0"/>
            </a:endParaRPr>
          </a:p>
          <a:p>
            <a:endParaRPr lang="en-GB" sz="1400"/>
          </a:p>
        </p:txBody>
      </p:sp>
      <p:grpSp>
        <p:nvGrpSpPr>
          <p:cNvPr id="11" name="Group 10">
            <a:extLst>
              <a:ext uri="{FF2B5EF4-FFF2-40B4-BE49-F238E27FC236}">
                <a16:creationId xmlns:a16="http://schemas.microsoft.com/office/drawing/2014/main" id="{B7A73C12-F0BE-4AA8-845B-8CE5359D6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F969367E-EAFB-4B65-ACBA-F5D36EE0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5DA60E8A-7C25-441D-80F6-60E944794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68798806"/>
      </p:ext>
    </p:extLst>
  </p:cSld>
  <p:clrMapOvr>
    <a:masterClrMapping/>
  </p:clrMapOvr>
  <mc:AlternateContent xmlns:mc="http://schemas.openxmlformats.org/markup-compatibility/2006" xmlns:p14="http://schemas.microsoft.com/office/powerpoint/2010/main">
    <mc:Choice Requires="p14">
      <p:transition spd="slow" p14:dur="2000" advTm="101160"/>
    </mc:Choice>
    <mc:Fallback xmlns="">
      <p:transition spd="slow" advTm="10116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ADE8-347F-E623-ED7D-BC71BAFD5CE6}"/>
              </a:ext>
            </a:extLst>
          </p:cNvPr>
          <p:cNvSpPr>
            <a:spLocks noGrp="1"/>
          </p:cNvSpPr>
          <p:nvPr>
            <p:ph type="title"/>
          </p:nvPr>
        </p:nvSpPr>
        <p:spPr>
          <a:xfrm>
            <a:off x="1069848" y="484632"/>
            <a:ext cx="10058400" cy="1609344"/>
          </a:xfrm>
        </p:spPr>
        <p:txBody>
          <a:bodyPr>
            <a:normAutofit/>
          </a:bodyPr>
          <a:lstStyle/>
          <a:p>
            <a:pPr algn="ctr"/>
            <a:r>
              <a:rPr lang="en-GB" sz="6000" i="1" u="sng" dirty="0"/>
              <a:t>Terms which are void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ADFFBC-0AA7-21FC-F27D-D6CBFFB66588}"/>
              </a:ext>
            </a:extLst>
          </p:cNvPr>
          <p:cNvGraphicFramePr>
            <a:graphicFrameLocks noGrp="1"/>
          </p:cNvGraphicFramePr>
          <p:nvPr>
            <p:ph idx="1"/>
            <p:extLst>
              <p:ext uri="{D42A27DB-BD31-4B8C-83A1-F6EECF244321}">
                <p14:modId xmlns:p14="http://schemas.microsoft.com/office/powerpoint/2010/main" val="1109470597"/>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23483895"/>
      </p:ext>
    </p:extLst>
  </p:cSld>
  <p:clrMapOvr>
    <a:masterClrMapping/>
  </p:clrMapOvr>
  <mc:AlternateContent xmlns:mc="http://schemas.openxmlformats.org/markup-compatibility/2006" xmlns:p14="http://schemas.microsoft.com/office/powerpoint/2010/main">
    <mc:Choice Requires="p14">
      <p:transition spd="slow" p14:dur="2000" advTm="19812"/>
    </mc:Choice>
    <mc:Fallback xmlns="">
      <p:transition spd="slow" advTm="1981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93B77F-539C-8EA8-BACA-F256153D8D08}"/>
              </a:ext>
            </a:extLst>
          </p:cNvPr>
          <p:cNvSpPr>
            <a:spLocks noGrp="1"/>
          </p:cNvSpPr>
          <p:nvPr>
            <p:ph type="ctrTitle"/>
          </p:nvPr>
        </p:nvSpPr>
        <p:spPr/>
        <p:txBody>
          <a:bodyPr/>
          <a:lstStyle/>
          <a:p>
            <a:pPr algn="ctr"/>
            <a:r>
              <a:rPr lang="en-GB" i="1" u="sng" dirty="0"/>
              <a:t>Reasonableness test </a:t>
            </a:r>
          </a:p>
        </p:txBody>
      </p:sp>
    </p:spTree>
    <p:extLst>
      <p:ext uri="{BB962C8B-B14F-4D97-AF65-F5344CB8AC3E}">
        <p14:creationId xmlns:p14="http://schemas.microsoft.com/office/powerpoint/2010/main" val="3117876009"/>
      </p:ext>
    </p:extLst>
  </p:cSld>
  <p:clrMapOvr>
    <a:masterClrMapping/>
  </p:clrMapOvr>
  <mc:AlternateContent xmlns:mc="http://schemas.openxmlformats.org/markup-compatibility/2006" xmlns:p14="http://schemas.microsoft.com/office/powerpoint/2010/main">
    <mc:Choice Requires="p14">
      <p:transition spd="slow" p14:dur="2000" advTm="76398"/>
    </mc:Choice>
    <mc:Fallback xmlns="">
      <p:transition spd="slow" advTm="7639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077E-0189-0D12-8D0D-E081B0F03ECA}"/>
              </a:ext>
            </a:extLst>
          </p:cNvPr>
          <p:cNvSpPr>
            <a:spLocks noGrp="1"/>
          </p:cNvSpPr>
          <p:nvPr>
            <p:ph type="title"/>
          </p:nvPr>
        </p:nvSpPr>
        <p:spPr/>
        <p:txBody>
          <a:bodyPr/>
          <a:lstStyle/>
          <a:p>
            <a:pPr algn="ctr"/>
            <a:r>
              <a:rPr lang="en-GB" i="1" u="sng" dirty="0"/>
              <a:t>What is the reasonable test?</a:t>
            </a:r>
          </a:p>
        </p:txBody>
      </p:sp>
      <p:graphicFrame>
        <p:nvGraphicFramePr>
          <p:cNvPr id="5" name="Content Placeholder 2">
            <a:extLst>
              <a:ext uri="{FF2B5EF4-FFF2-40B4-BE49-F238E27FC236}">
                <a16:creationId xmlns:a16="http://schemas.microsoft.com/office/drawing/2014/main" id="{2313D064-8DE1-E159-E374-3F095688F79E}"/>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508077"/>
      </p:ext>
    </p:extLst>
  </p:cSld>
  <p:clrMapOvr>
    <a:masterClrMapping/>
  </p:clrMapOvr>
  <mc:AlternateContent xmlns:mc="http://schemas.openxmlformats.org/markup-compatibility/2006" xmlns:p14="http://schemas.microsoft.com/office/powerpoint/2010/main">
    <mc:Choice Requires="p14">
      <p:transition spd="slow" p14:dur="2000" advTm="57917"/>
    </mc:Choice>
    <mc:Fallback xmlns="">
      <p:transition spd="slow" advTm="5791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DD53-8BE6-3257-5EA7-A4CF5AB56460}"/>
              </a:ext>
            </a:extLst>
          </p:cNvPr>
          <p:cNvSpPr>
            <a:spLocks noGrp="1"/>
          </p:cNvSpPr>
          <p:nvPr>
            <p:ph type="title"/>
          </p:nvPr>
        </p:nvSpPr>
        <p:spPr/>
        <p:txBody>
          <a:bodyPr>
            <a:normAutofit/>
          </a:bodyPr>
          <a:lstStyle/>
          <a:p>
            <a:pPr algn="ctr"/>
            <a:r>
              <a:rPr lang="en-GB" sz="6600" i="1" u="sng" dirty="0"/>
              <a:t>Continued</a:t>
            </a:r>
          </a:p>
        </p:txBody>
      </p:sp>
      <p:graphicFrame>
        <p:nvGraphicFramePr>
          <p:cNvPr id="5" name="Content Placeholder 2">
            <a:extLst>
              <a:ext uri="{FF2B5EF4-FFF2-40B4-BE49-F238E27FC236}">
                <a16:creationId xmlns:a16="http://schemas.microsoft.com/office/drawing/2014/main" id="{7971C01C-1577-33A6-36F0-AD647D74A454}"/>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6921496"/>
      </p:ext>
    </p:extLst>
  </p:cSld>
  <p:clrMapOvr>
    <a:masterClrMapping/>
  </p:clrMapOvr>
  <mc:AlternateContent xmlns:mc="http://schemas.openxmlformats.org/markup-compatibility/2006" xmlns:p14="http://schemas.microsoft.com/office/powerpoint/2010/main">
    <mc:Choice Requires="p14">
      <p:transition spd="slow" p14:dur="2000" advTm="34816"/>
    </mc:Choice>
    <mc:Fallback xmlns="">
      <p:transition spd="slow" advTm="3481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15AA5-7F7A-24EF-A7BB-2CA97E7E34D0}"/>
              </a:ext>
            </a:extLst>
          </p:cNvPr>
          <p:cNvSpPr>
            <a:spLocks noGrp="1"/>
          </p:cNvSpPr>
          <p:nvPr>
            <p:ph type="title"/>
          </p:nvPr>
        </p:nvSpPr>
        <p:spPr>
          <a:xfrm>
            <a:off x="1069848" y="484632"/>
            <a:ext cx="10058400" cy="1609344"/>
          </a:xfrm>
        </p:spPr>
        <p:txBody>
          <a:bodyPr>
            <a:normAutofit/>
          </a:bodyPr>
          <a:lstStyle/>
          <a:p>
            <a:r>
              <a:rPr lang="en-GB" i="1" u="sng"/>
              <a:t>Continued</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C895A3-E855-A884-B11E-30F0C5CD41AB}"/>
              </a:ext>
            </a:extLst>
          </p:cNvPr>
          <p:cNvGraphicFramePr>
            <a:graphicFrameLocks noGrp="1"/>
          </p:cNvGraphicFramePr>
          <p:nvPr>
            <p:ph idx="1"/>
            <p:extLst>
              <p:ext uri="{D42A27DB-BD31-4B8C-83A1-F6EECF244321}">
                <p14:modId xmlns:p14="http://schemas.microsoft.com/office/powerpoint/2010/main" val="313933689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 name="Recorded Sound">
            <a:hlinkClick r:id="" action="ppaction://media"/>
            <a:extLst>
              <a:ext uri="{FF2B5EF4-FFF2-40B4-BE49-F238E27FC236}">
                <a16:creationId xmlns:a16="http://schemas.microsoft.com/office/drawing/2014/main" id="{93DCA8AF-AADF-8A3C-7F61-D05F350A171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401300" y="6003235"/>
            <a:ext cx="577164" cy="577164"/>
          </a:xfrm>
          <a:prstGeom prst="rect">
            <a:avLst/>
          </a:prstGeom>
        </p:spPr>
      </p:pic>
    </p:spTree>
    <p:extLst>
      <p:ext uri="{BB962C8B-B14F-4D97-AF65-F5344CB8AC3E}">
        <p14:creationId xmlns:p14="http://schemas.microsoft.com/office/powerpoint/2010/main" val="1351867804"/>
      </p:ext>
    </p:extLst>
  </p:cSld>
  <p:clrMapOvr>
    <a:masterClrMapping/>
  </p:clrMapOvr>
  <mc:AlternateContent xmlns:mc="http://schemas.openxmlformats.org/markup-compatibility/2006" xmlns:p14="http://schemas.microsoft.com/office/powerpoint/2010/main">
    <mc:Choice Requires="p14">
      <p:transition spd="slow" p14:dur="2000" advTm="88727"/>
    </mc:Choice>
    <mc:Fallback xmlns="">
      <p:transition spd="slow" advTm="88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9BE1-BF82-392E-59CF-3A34EEBF88D8}"/>
              </a:ext>
            </a:extLst>
          </p:cNvPr>
          <p:cNvSpPr>
            <a:spLocks noGrp="1"/>
          </p:cNvSpPr>
          <p:nvPr>
            <p:ph type="ctrTitle"/>
          </p:nvPr>
        </p:nvSpPr>
        <p:spPr>
          <a:ln>
            <a:noFill/>
          </a:ln>
        </p:spPr>
        <p:txBody>
          <a:bodyPr>
            <a:normAutofit/>
          </a:bodyPr>
          <a:lstStyle/>
          <a:p>
            <a:r>
              <a:rPr lang="en-GB" sz="4000" i="1" u="sng"/>
              <a:t>Smith v Eric S Bush (a firm) [1989] </a:t>
            </a:r>
          </a:p>
        </p:txBody>
      </p:sp>
      <p:sp>
        <p:nvSpPr>
          <p:cNvPr id="6" name="Subtitle 5">
            <a:extLst>
              <a:ext uri="{FF2B5EF4-FFF2-40B4-BE49-F238E27FC236}">
                <a16:creationId xmlns:a16="http://schemas.microsoft.com/office/drawing/2014/main" id="{811DAFA1-062A-18CF-63B3-0C9E1D41ABC3}"/>
              </a:ext>
            </a:extLst>
          </p:cNvPr>
          <p:cNvSpPr>
            <a:spLocks noGrp="1"/>
          </p:cNvSpPr>
          <p:nvPr>
            <p:ph type="subTitle" idx="1"/>
          </p:nvPr>
        </p:nvSpPr>
        <p:spPr/>
        <p:txBody>
          <a:bodyPr/>
          <a:lstStyle/>
          <a:p>
            <a:r>
              <a:rPr lang="en-GB" dirty="0"/>
              <a:t>Research the guidelines from this case. </a:t>
            </a:r>
          </a:p>
        </p:txBody>
      </p:sp>
    </p:spTree>
    <p:extLst>
      <p:ext uri="{BB962C8B-B14F-4D97-AF65-F5344CB8AC3E}">
        <p14:creationId xmlns:p14="http://schemas.microsoft.com/office/powerpoint/2010/main" val="2007611176"/>
      </p:ext>
    </p:extLst>
  </p:cSld>
  <p:clrMapOvr>
    <a:masterClrMapping/>
  </p:clrMapOvr>
  <mc:AlternateContent xmlns:mc="http://schemas.openxmlformats.org/markup-compatibility/2006" xmlns:p14="http://schemas.microsoft.com/office/powerpoint/2010/main">
    <mc:Choice Requires="p14">
      <p:transition spd="slow" p14:dur="2000" advTm="25587"/>
    </mc:Choice>
    <mc:Fallback xmlns="">
      <p:transition spd="slow" advTm="25587"/>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5298-80CC-9B2E-F48E-51B5BFE78C08}"/>
              </a:ext>
            </a:extLst>
          </p:cNvPr>
          <p:cNvSpPr>
            <a:spLocks noGrp="1"/>
          </p:cNvSpPr>
          <p:nvPr>
            <p:ph type="title"/>
          </p:nvPr>
        </p:nvSpPr>
        <p:spPr>
          <a:xfrm>
            <a:off x="1069848" y="484632"/>
            <a:ext cx="10058400" cy="1609344"/>
          </a:xfrm>
        </p:spPr>
        <p:txBody>
          <a:bodyPr>
            <a:normAutofit/>
          </a:bodyPr>
          <a:lstStyle/>
          <a:p>
            <a:pPr algn="ctr"/>
            <a:r>
              <a:rPr lang="en-GB" i="1" u="sng" dirty="0"/>
              <a:t>Consumer Rights Act 2015 and unfair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BCDC49-0F6B-AAD4-DC61-8C315BD6234F}"/>
              </a:ext>
            </a:extLst>
          </p:cNvPr>
          <p:cNvGraphicFramePr>
            <a:graphicFrameLocks noGrp="1"/>
          </p:cNvGraphicFramePr>
          <p:nvPr>
            <p:ph idx="1"/>
            <p:extLst>
              <p:ext uri="{D42A27DB-BD31-4B8C-83A1-F6EECF244321}">
                <p14:modId xmlns:p14="http://schemas.microsoft.com/office/powerpoint/2010/main" val="1484029360"/>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17956647"/>
      </p:ext>
    </p:extLst>
  </p:cSld>
  <p:clrMapOvr>
    <a:masterClrMapping/>
  </p:clrMapOvr>
  <mc:AlternateContent xmlns:mc="http://schemas.openxmlformats.org/markup-compatibility/2006" xmlns:p14="http://schemas.microsoft.com/office/powerpoint/2010/main">
    <mc:Choice Requires="p14">
      <p:transition spd="slow" p14:dur="2000" advTm="59411"/>
    </mc:Choice>
    <mc:Fallback xmlns="">
      <p:transition spd="slow" advTm="5941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26E8-A54E-61F9-65BC-8B29C41DE2F0}"/>
              </a:ext>
            </a:extLst>
          </p:cNvPr>
          <p:cNvSpPr>
            <a:spLocks noGrp="1"/>
          </p:cNvSpPr>
          <p:nvPr>
            <p:ph type="title"/>
          </p:nvPr>
        </p:nvSpPr>
        <p:spPr/>
        <p:txBody>
          <a:bodyPr/>
          <a:lstStyle/>
          <a:p>
            <a:pPr algn="ctr"/>
            <a:r>
              <a:rPr lang="en-GB" i="1" u="sng" dirty="0"/>
              <a:t>Important sections of the CRA 2015</a:t>
            </a:r>
          </a:p>
        </p:txBody>
      </p:sp>
      <p:graphicFrame>
        <p:nvGraphicFramePr>
          <p:cNvPr id="5" name="Content Placeholder 2">
            <a:extLst>
              <a:ext uri="{FF2B5EF4-FFF2-40B4-BE49-F238E27FC236}">
                <a16:creationId xmlns:a16="http://schemas.microsoft.com/office/drawing/2014/main" id="{475FBF8B-C091-95D3-0C1C-AC68AE4F9468}"/>
              </a:ext>
            </a:extLst>
          </p:cNvPr>
          <p:cNvGraphicFramePr>
            <a:graphicFrameLocks noGrp="1"/>
          </p:cNvGraphicFramePr>
          <p:nvPr>
            <p:ph idx="1"/>
          </p:nvPr>
        </p:nvGraphicFramePr>
        <p:xfrm>
          <a:off x="409575" y="1969008"/>
          <a:ext cx="10880598" cy="46603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4953881"/>
      </p:ext>
    </p:extLst>
  </p:cSld>
  <p:clrMapOvr>
    <a:masterClrMapping/>
  </p:clrMapOvr>
  <mc:AlternateContent xmlns:mc="http://schemas.openxmlformats.org/markup-compatibility/2006" xmlns:p14="http://schemas.microsoft.com/office/powerpoint/2010/main">
    <mc:Choice Requires="p14">
      <p:transition spd="slow" p14:dur="2000" advTm="58461"/>
    </mc:Choice>
    <mc:Fallback xmlns="">
      <p:transition spd="slow" advTm="5846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7FF924-8DA0-4BE9-8C7E-095B0EC1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8B20A4-D5AF-54FC-DD92-FF4F43FCA45E}"/>
              </a:ext>
            </a:extLst>
          </p:cNvPr>
          <p:cNvSpPr>
            <a:spLocks noGrp="1"/>
          </p:cNvSpPr>
          <p:nvPr>
            <p:ph type="title"/>
          </p:nvPr>
        </p:nvSpPr>
        <p:spPr>
          <a:xfrm>
            <a:off x="6400800" y="484632"/>
            <a:ext cx="5299586" cy="1609344"/>
          </a:xfrm>
          <a:ln>
            <a:noFill/>
          </a:ln>
        </p:spPr>
        <p:txBody>
          <a:bodyPr>
            <a:normAutofit/>
          </a:bodyPr>
          <a:lstStyle/>
          <a:p>
            <a:r>
              <a:rPr lang="en-GB" sz="3400" i="1" u="sng"/>
              <a:t>S.62 of the Consumer Rights Act 2015</a:t>
            </a:r>
          </a:p>
        </p:txBody>
      </p:sp>
      <p:pic>
        <p:nvPicPr>
          <p:cNvPr id="7" name="Graphic 6" descr="Scales of Justice">
            <a:extLst>
              <a:ext uri="{FF2B5EF4-FFF2-40B4-BE49-F238E27FC236}">
                <a16:creationId xmlns:a16="http://schemas.microsoft.com/office/drawing/2014/main" id="{69E4FCB7-2888-334F-0981-2E5B982A0DA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4B3C9CCC-8CEA-634F-2A65-CD9B99DE871D}"/>
              </a:ext>
            </a:extLst>
          </p:cNvPr>
          <p:cNvSpPr>
            <a:spLocks noGrp="1"/>
          </p:cNvSpPr>
          <p:nvPr>
            <p:ph idx="1"/>
          </p:nvPr>
        </p:nvSpPr>
        <p:spPr>
          <a:xfrm>
            <a:off x="6400799" y="2121408"/>
            <a:ext cx="5299585" cy="4050792"/>
          </a:xfrm>
        </p:spPr>
        <p:txBody>
          <a:bodyPr>
            <a:normAutofit/>
          </a:bodyPr>
          <a:lstStyle/>
          <a:p>
            <a:r>
              <a:rPr lang="en-GB" sz="1800" b="0" i="0">
                <a:effectLst/>
                <a:latin typeface="arial" panose="020B0604020202020204" pitchFamily="34" charset="0"/>
              </a:rPr>
              <a:t>(4)A term is unfair if, contrary to the requirement of good faith, it causes a significant imbalance in the parties’ rights and obligations under the contract to the detriment of the consumer.</a:t>
            </a:r>
          </a:p>
          <a:p>
            <a:r>
              <a:rPr lang="en-GB" sz="1800" b="0" i="0">
                <a:effectLst/>
                <a:latin typeface="arial" panose="020B0604020202020204" pitchFamily="34" charset="0"/>
              </a:rPr>
              <a:t>(5)Whether a term is fair is to be determined—</a:t>
            </a:r>
          </a:p>
          <a:p>
            <a:r>
              <a:rPr lang="en-GB" sz="1800" b="0" i="0">
                <a:effectLst/>
                <a:latin typeface="arial" panose="020B0604020202020204" pitchFamily="34" charset="0"/>
              </a:rPr>
              <a:t>(a)taking into account the nature of the subject matter of the contract, and</a:t>
            </a:r>
          </a:p>
          <a:p>
            <a:r>
              <a:rPr lang="en-GB" sz="1800" b="0" i="0">
                <a:effectLst/>
                <a:latin typeface="arial" panose="020B0604020202020204" pitchFamily="34" charset="0"/>
              </a:rPr>
              <a:t>(b)by reference to all the circumstances existing when the term was agreed and to all of the other terms of the contract or of any other contract on which it depends.</a:t>
            </a:r>
          </a:p>
          <a:p>
            <a:endParaRPr lang="en-GB" sz="1800"/>
          </a:p>
        </p:txBody>
      </p:sp>
      <p:grpSp>
        <p:nvGrpSpPr>
          <p:cNvPr id="12" name="Group 11">
            <a:extLst>
              <a:ext uri="{FF2B5EF4-FFF2-40B4-BE49-F238E27FC236}">
                <a16:creationId xmlns:a16="http://schemas.microsoft.com/office/drawing/2014/main" id="{5029B4A8-2CF0-48DC-B29E-F3B62EDDC4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F71DA811-F7AE-460D-9891-57F221994B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3747795E-BBFD-44B4-892D-2054745A8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05669118"/>
      </p:ext>
    </p:extLst>
  </p:cSld>
  <p:clrMapOvr>
    <a:masterClrMapping/>
  </p:clrMapOvr>
  <mc:AlternateContent xmlns:mc="http://schemas.openxmlformats.org/markup-compatibility/2006" xmlns:p14="http://schemas.microsoft.com/office/powerpoint/2010/main">
    <mc:Choice Requires="p14">
      <p:transition spd="slow" p14:dur="2000" advTm="45307"/>
    </mc:Choice>
    <mc:Fallback xmlns="">
      <p:transition spd="slow" advTm="4530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515D7-95F0-124A-C6F3-73AA908327BE}"/>
              </a:ext>
            </a:extLst>
          </p:cNvPr>
          <p:cNvSpPr>
            <a:spLocks noGrp="1"/>
          </p:cNvSpPr>
          <p:nvPr>
            <p:ph type="title"/>
          </p:nvPr>
        </p:nvSpPr>
        <p:spPr/>
        <p:txBody>
          <a:bodyPr>
            <a:normAutofit/>
          </a:bodyPr>
          <a:lstStyle/>
          <a:p>
            <a:pPr algn="ctr"/>
            <a:r>
              <a:rPr lang="en-GB" sz="7200" i="1" u="sng" dirty="0"/>
              <a:t>Continued</a:t>
            </a:r>
          </a:p>
        </p:txBody>
      </p:sp>
      <p:sp>
        <p:nvSpPr>
          <p:cNvPr id="3" name="Content Placeholder 2">
            <a:extLst>
              <a:ext uri="{FF2B5EF4-FFF2-40B4-BE49-F238E27FC236}">
                <a16:creationId xmlns:a16="http://schemas.microsoft.com/office/drawing/2014/main" id="{1ECF847E-9669-9863-706A-71A6CDFC94CF}"/>
              </a:ext>
            </a:extLst>
          </p:cNvPr>
          <p:cNvSpPr>
            <a:spLocks noGrp="1"/>
          </p:cNvSpPr>
          <p:nvPr>
            <p:ph idx="1"/>
          </p:nvPr>
        </p:nvSpPr>
        <p:spPr/>
        <p:txBody>
          <a:bodyPr/>
          <a:lstStyle/>
          <a:p>
            <a:r>
              <a:rPr lang="en-GB" dirty="0"/>
              <a:t>Written term or notice needs to be transparent in line with S.68(1) and is defined under S.68(2). </a:t>
            </a:r>
          </a:p>
          <a:p>
            <a:endParaRPr lang="en-GB" dirty="0"/>
          </a:p>
          <a:p>
            <a:pPr algn="l"/>
            <a:r>
              <a:rPr lang="en-GB" b="1" i="0" dirty="0">
                <a:solidFill>
                  <a:srgbClr val="000000"/>
                </a:solidFill>
                <a:effectLst/>
                <a:latin typeface="arial" panose="020B0604020202020204" pitchFamily="34" charset="0"/>
              </a:rPr>
              <a:t>64 Exclusion from assessment of fairness</a:t>
            </a:r>
          </a:p>
          <a:p>
            <a:pPr algn="l"/>
            <a:r>
              <a:rPr lang="en-GB" b="0" i="0" dirty="0">
                <a:solidFill>
                  <a:srgbClr val="1E1E1E"/>
                </a:solidFill>
                <a:effectLst/>
                <a:latin typeface="arial" panose="020B0604020202020204" pitchFamily="34" charset="0"/>
              </a:rPr>
              <a:t>(1)A term of a consumer contract may not be assessed for fairness under section 62 to the extent that—</a:t>
            </a:r>
          </a:p>
          <a:p>
            <a:pPr algn="l"/>
            <a:r>
              <a:rPr lang="en-GB" b="0" i="0" dirty="0">
                <a:solidFill>
                  <a:srgbClr val="1E1E1E"/>
                </a:solidFill>
                <a:effectLst/>
                <a:latin typeface="arial" panose="020B0604020202020204" pitchFamily="34" charset="0"/>
              </a:rPr>
              <a:t>(a)it specifies the main subject matter of the contract, or</a:t>
            </a:r>
          </a:p>
          <a:p>
            <a:pPr algn="l"/>
            <a:r>
              <a:rPr lang="en-GB" b="0" i="0" dirty="0">
                <a:solidFill>
                  <a:srgbClr val="1E1E1E"/>
                </a:solidFill>
                <a:effectLst/>
                <a:latin typeface="arial" panose="020B0604020202020204" pitchFamily="34" charset="0"/>
              </a:rPr>
              <a:t>(b)the assessment is of the appropriateness of the price payable under the contract by comparison with the goods, digital content or services supplied under it</a:t>
            </a:r>
          </a:p>
          <a:p>
            <a:pPr algn="l"/>
            <a:r>
              <a:rPr lang="en-GB" b="0" i="0" dirty="0">
                <a:solidFill>
                  <a:srgbClr val="1E1E1E"/>
                </a:solidFill>
                <a:effectLst/>
                <a:latin typeface="arial" panose="020B0604020202020204" pitchFamily="34" charset="0"/>
              </a:rPr>
              <a:t>(2)Subsection  excludes a term from an assessment under section 62 only if it is transparent and prominent.</a:t>
            </a:r>
          </a:p>
          <a:p>
            <a:endParaRPr lang="en-GB" dirty="0"/>
          </a:p>
        </p:txBody>
      </p:sp>
    </p:spTree>
    <p:extLst>
      <p:ext uri="{BB962C8B-B14F-4D97-AF65-F5344CB8AC3E}">
        <p14:creationId xmlns:p14="http://schemas.microsoft.com/office/powerpoint/2010/main" val="702255295"/>
      </p:ext>
    </p:extLst>
  </p:cSld>
  <p:clrMapOvr>
    <a:masterClrMapping/>
  </p:clrMapOvr>
  <mc:AlternateContent xmlns:mc="http://schemas.openxmlformats.org/markup-compatibility/2006" xmlns:p14="http://schemas.microsoft.com/office/powerpoint/2010/main">
    <mc:Choice Requires="p14">
      <p:transition spd="slow" p14:dur="2000" advTm="23904"/>
    </mc:Choice>
    <mc:Fallback xmlns="">
      <p:transition spd="slow" advTm="2390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E8B-5F03-4485-3806-F7E0BAF51DD1}"/>
              </a:ext>
            </a:extLst>
          </p:cNvPr>
          <p:cNvSpPr>
            <a:spLocks noGrp="1"/>
          </p:cNvSpPr>
          <p:nvPr>
            <p:ph type="title"/>
          </p:nvPr>
        </p:nvSpPr>
        <p:spPr>
          <a:xfrm>
            <a:off x="1069848" y="484632"/>
            <a:ext cx="10058400" cy="1609344"/>
          </a:xfrm>
        </p:spPr>
        <p:txBody>
          <a:bodyPr>
            <a:normAutofit/>
          </a:bodyPr>
          <a:lstStyle/>
          <a:p>
            <a:r>
              <a:rPr lang="en-GB" i="1" u="sng"/>
              <a:t>Consumer Rights Act 2015</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3996CA7-E888-F5B9-E9D2-83392ADCE7C5}"/>
              </a:ext>
            </a:extLst>
          </p:cNvPr>
          <p:cNvGraphicFramePr>
            <a:graphicFrameLocks noGrp="1"/>
          </p:cNvGraphicFramePr>
          <p:nvPr>
            <p:ph idx="1"/>
            <p:extLst>
              <p:ext uri="{D42A27DB-BD31-4B8C-83A1-F6EECF244321}">
                <p14:modId xmlns:p14="http://schemas.microsoft.com/office/powerpoint/2010/main" val="2853280833"/>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1549814"/>
      </p:ext>
    </p:extLst>
  </p:cSld>
  <p:clrMapOvr>
    <a:masterClrMapping/>
  </p:clrMapOvr>
  <mc:AlternateContent xmlns:mc="http://schemas.openxmlformats.org/markup-compatibility/2006" xmlns:p14="http://schemas.microsoft.com/office/powerpoint/2010/main">
    <mc:Choice Requires="p14">
      <p:transition spd="slow" p14:dur="2000" advTm="24458"/>
    </mc:Choice>
    <mc:Fallback xmlns="">
      <p:transition spd="slow" advTm="2445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CDAD-C64C-64AF-3C2D-D4A9A63BD1D9}"/>
              </a:ext>
            </a:extLst>
          </p:cNvPr>
          <p:cNvSpPr>
            <a:spLocks noGrp="1"/>
          </p:cNvSpPr>
          <p:nvPr>
            <p:ph type="title"/>
          </p:nvPr>
        </p:nvSpPr>
        <p:spPr/>
        <p:txBody>
          <a:bodyPr>
            <a:normAutofit/>
          </a:bodyPr>
          <a:lstStyle/>
          <a:p>
            <a:pPr algn="ctr"/>
            <a:r>
              <a:rPr lang="en-GB" sz="8000" i="1" u="sng" dirty="0"/>
              <a:t>Activity</a:t>
            </a:r>
          </a:p>
        </p:txBody>
      </p:sp>
      <p:graphicFrame>
        <p:nvGraphicFramePr>
          <p:cNvPr id="5" name="Content Placeholder 2">
            <a:extLst>
              <a:ext uri="{FF2B5EF4-FFF2-40B4-BE49-F238E27FC236}">
                <a16:creationId xmlns:a16="http://schemas.microsoft.com/office/drawing/2014/main" id="{B2626082-3D3A-3CAC-1DCC-B4A24A058F4B}"/>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3751057"/>
      </p:ext>
    </p:extLst>
  </p:cSld>
  <p:clrMapOvr>
    <a:masterClrMapping/>
  </p:clrMapOvr>
  <mc:AlternateContent xmlns:mc="http://schemas.openxmlformats.org/markup-compatibility/2006" xmlns:p14="http://schemas.microsoft.com/office/powerpoint/2010/main">
    <mc:Choice Requires="p14">
      <p:transition spd="slow" p14:dur="2000" advTm="16260"/>
    </mc:Choice>
    <mc:Fallback xmlns="">
      <p:transition spd="slow" advTm="1626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FE8A4-C5AC-AE60-6BE5-41B0FDE8DF39}"/>
              </a:ext>
            </a:extLst>
          </p:cNvPr>
          <p:cNvSpPr>
            <a:spLocks noGrp="1"/>
          </p:cNvSpPr>
          <p:nvPr>
            <p:ph type="title"/>
          </p:nvPr>
        </p:nvSpPr>
        <p:spPr>
          <a:xfrm>
            <a:off x="1069848" y="484632"/>
            <a:ext cx="10058400" cy="1609344"/>
          </a:xfrm>
        </p:spPr>
        <p:txBody>
          <a:bodyPr>
            <a:normAutofit/>
          </a:bodyPr>
          <a:lstStyle/>
          <a:p>
            <a:pPr algn="ctr"/>
            <a:r>
              <a:rPr lang="en-GB" i="1" u="sng" dirty="0"/>
              <a:t>Most important terms</a:t>
            </a:r>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C6FEEBE-0867-5361-A909-9E75761B00B9}"/>
              </a:ext>
            </a:extLst>
          </p:cNvPr>
          <p:cNvGraphicFramePr>
            <a:graphicFrameLocks noGrp="1"/>
          </p:cNvGraphicFramePr>
          <p:nvPr>
            <p:ph idx="1"/>
            <p:extLst>
              <p:ext uri="{D42A27DB-BD31-4B8C-83A1-F6EECF244321}">
                <p14:modId xmlns:p14="http://schemas.microsoft.com/office/powerpoint/2010/main" val="3855352615"/>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69154072"/>
      </p:ext>
    </p:extLst>
  </p:cSld>
  <p:clrMapOvr>
    <a:masterClrMapping/>
  </p:clrMapOvr>
  <mc:AlternateContent xmlns:mc="http://schemas.openxmlformats.org/markup-compatibility/2006" xmlns:p14="http://schemas.microsoft.com/office/powerpoint/2010/main">
    <mc:Choice Requires="p14">
      <p:transition spd="slow" p14:dur="2000" advTm="54784"/>
    </mc:Choice>
    <mc:Fallback xmlns="">
      <p:transition spd="slow" advTm="5478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DE55-23B7-8027-6D5B-C84F5549315F}"/>
              </a:ext>
            </a:extLst>
          </p:cNvPr>
          <p:cNvSpPr>
            <a:spLocks noGrp="1"/>
          </p:cNvSpPr>
          <p:nvPr>
            <p:ph type="title"/>
          </p:nvPr>
        </p:nvSpPr>
        <p:spPr/>
        <p:txBody>
          <a:bodyPr>
            <a:normAutofit/>
          </a:bodyPr>
          <a:lstStyle/>
          <a:p>
            <a:pPr algn="ctr"/>
            <a:r>
              <a:rPr lang="en-GB" sz="7200" i="1" u="sng" dirty="0"/>
              <a:t>Grey terms</a:t>
            </a:r>
          </a:p>
        </p:txBody>
      </p:sp>
      <p:graphicFrame>
        <p:nvGraphicFramePr>
          <p:cNvPr id="5" name="Content Placeholder 2">
            <a:extLst>
              <a:ext uri="{FF2B5EF4-FFF2-40B4-BE49-F238E27FC236}">
                <a16:creationId xmlns:a16="http://schemas.microsoft.com/office/drawing/2014/main" id="{E438787D-9CB7-CFCF-13E0-38E3DA6B9163}"/>
              </a:ext>
            </a:extLst>
          </p:cNvPr>
          <p:cNvGraphicFramePr>
            <a:graphicFrameLocks noGrp="1"/>
          </p:cNvGraphicFramePr>
          <p:nvPr>
            <p:ph idx="1"/>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4644714"/>
      </p:ext>
    </p:extLst>
  </p:cSld>
  <p:clrMapOvr>
    <a:masterClrMapping/>
  </p:clrMapOvr>
  <mc:AlternateContent xmlns:mc="http://schemas.openxmlformats.org/markup-compatibility/2006" xmlns:p14="http://schemas.microsoft.com/office/powerpoint/2010/main">
    <mc:Choice Requires="p14">
      <p:transition spd="slow" p14:dur="2000" advTm="32445"/>
    </mc:Choice>
    <mc:Fallback xmlns="">
      <p:transition spd="slow" advTm="32445"/>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0</TotalTime>
  <Words>3998</Words>
  <Application>Microsoft Office PowerPoint</Application>
  <PresentationFormat>Widescreen</PresentationFormat>
  <Paragraphs>257</Paragraphs>
  <Slides>39</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Georgia</vt:lpstr>
      <vt:lpstr>Rockwell Extra Bold</vt:lpstr>
      <vt:lpstr>Trebuchet MS</vt:lpstr>
      <vt:lpstr>verdana</vt:lpstr>
      <vt:lpstr>Wingdings</vt:lpstr>
      <vt:lpstr>Wood Type</vt:lpstr>
      <vt:lpstr>Unfair terms</vt:lpstr>
      <vt:lpstr>Contents</vt:lpstr>
      <vt:lpstr>Aims and learning objectives</vt:lpstr>
      <vt:lpstr>Exclusion clause </vt:lpstr>
      <vt:lpstr>Goodlife Foods v Hall Fire Protection [2018]</vt:lpstr>
      <vt:lpstr>Continued</vt:lpstr>
      <vt:lpstr>Incorporation </vt:lpstr>
      <vt:lpstr>Interfoto Picture Library Ltd v Stiletto Visual Programmes Ltd [1988]</vt:lpstr>
      <vt:lpstr>How can a term be incorporated?</vt:lpstr>
      <vt:lpstr>Notice</vt:lpstr>
      <vt:lpstr>How do we know if something is an exemption clause?</vt:lpstr>
      <vt:lpstr>Key case</vt:lpstr>
      <vt:lpstr>Continued </vt:lpstr>
      <vt:lpstr>Reasons for failure of an exemption clause</vt:lpstr>
      <vt:lpstr>Unfair Contract Terms Act 1977</vt:lpstr>
      <vt:lpstr>Legal Controls – UCTA 1977</vt:lpstr>
      <vt:lpstr>Continued</vt:lpstr>
      <vt:lpstr>PowerPoint Presentation</vt:lpstr>
      <vt:lpstr>PowerPoint Presentation</vt:lpstr>
      <vt:lpstr>PowerPoint Presentation</vt:lpstr>
      <vt:lpstr>PowerPoint Presentation</vt:lpstr>
      <vt:lpstr>PowerPoint Presentation</vt:lpstr>
      <vt:lpstr>Some contracts are exempt from control under the UCTA 1977</vt:lpstr>
      <vt:lpstr>Continued</vt:lpstr>
      <vt:lpstr>When does the UCTA 1977 apply?</vt:lpstr>
      <vt:lpstr>Terms which are void</vt:lpstr>
      <vt:lpstr>Reasonableness test </vt:lpstr>
      <vt:lpstr>What is the reasonable test?</vt:lpstr>
      <vt:lpstr>Continued</vt:lpstr>
      <vt:lpstr>Continued</vt:lpstr>
      <vt:lpstr>Smith v Eric S Bush (a firm) [1989] </vt:lpstr>
      <vt:lpstr>Consumer Rights Act 2015 and unfair terms!</vt:lpstr>
      <vt:lpstr>Important sections of the CRA 2015</vt:lpstr>
      <vt:lpstr>S.62 of the Consumer Rights Act 2015</vt:lpstr>
      <vt:lpstr>Continued</vt:lpstr>
      <vt:lpstr>Consumer Rights Act 2015</vt:lpstr>
      <vt:lpstr>Activity</vt:lpstr>
      <vt:lpstr>Most important terms</vt:lpstr>
      <vt:lpstr>Grey terms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Unfair terms</dc:title>
  <dc:creator>Zita Draper</dc:creator>
  <cp:lastModifiedBy>Zita Draper</cp:lastModifiedBy>
  <cp:revision>2</cp:revision>
  <dcterms:created xsi:type="dcterms:W3CDTF">2024-02-27T16:03:45Z</dcterms:created>
  <dcterms:modified xsi:type="dcterms:W3CDTF">2025-04-10T08:14:16Z</dcterms:modified>
</cp:coreProperties>
</file>