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FCF1A6-5C95-8742-86DE-B8D95A9FCCFE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B70284-8B48-B146-B8C9-A1BD1A0779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262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“Hello. My name is </a:t>
            </a:r>
            <a:r>
              <a:rPr lang="en-GB" dirty="0" err="1"/>
              <a:t>Rabina</a:t>
            </a:r>
            <a:r>
              <a:rPr lang="en-GB" dirty="0"/>
              <a:t> Akhtar. This is module LCHS4009. Today I will talk about my key skill – communication. Date: 28 May 2026.”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888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“Communication is how we connect with others (Cottrell, 2015). It means:
• Speaking clearly and nicely
• Listening properly
• Using good body language like smiling
• And writing clear notes so everyone knows what to do.”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929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“Good communication is very important because:
• It builds trust
• It keeps people safe – bad communication causes harm (Francis Report, 2013)
• It helps us work as a team
• It follows the law like the Care Act 2014
• And it makes people feel valued.”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8701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“I use Argyle’s cycle to understand how we talk. It has 5 steps:
1. Think of what to say
​
2. Put it into words
​
3. Say or write it
​
4. They understand you
​
5. They answer back
This keeps going so we know we are understood.”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2176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“Sometimes talking is hard. Things that stop it are:
• Noise
• Different language
• Pain or sickness
• Poor sight or hearing
• Stress
• Or not listening well
I always try to fix these problems.”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8204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“In my work, I use communication every day:
• I speak clearly and nicely
• I listen carefully
• I smile and look at people
• I write correct notes
• And I tell my team important information so care is safe.”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1151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• Communication is the most important skill in care.
• It keeps people safe, builds trust, and follows the law.
• I use speaking, listening, body language and writing every day in my work.
• Good care always starts with good communication.
• Thank you for listening.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554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“These are the books and laws I used for my work. Thank you for listening.”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498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A19D2-20CF-1273-FD1B-F4E2B43A4B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D339B-18AA-7945-DAC5-A7D8224D95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8D298-792F-2D0D-2A8E-C86CE6313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4E04B5-7888-3A61-1885-2D2431DAE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4618E9-2ED0-C4D9-045E-ADF2886D5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956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C0710-F8C2-BBDC-E7BE-035D00F4C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2B4FB-E274-E506-4BC2-F71E961A5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C33915-0B96-1C8C-B4B0-C380C4448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BB35B-B917-BCBB-0A77-ACC0A6A31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AA4BEE-7704-3697-D51F-E92DF5FDD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784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BBCD2-4C18-A60C-FDFA-DD7F4F0B8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0D0F1A-D437-D2EA-ECD5-908C1B503B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135FC6-E979-3778-A634-6341650BE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41E10-1D61-3F0A-1063-FBFCEA871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7CD75-5D12-5C6E-AAD3-5F1C3ED5E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684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21F85-5DF5-AEE5-D9EB-29DBA51D5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05C97-0098-93FA-285E-4FDA23D7C6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D0EE30-22A0-207B-8384-99B8B2F8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7BFFD-536B-E953-42EC-5E27E2904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69627B-CB20-7A4E-88DD-E4CCE3AA9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FFB14F-61AE-F496-E761-C10DAED40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553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B035B-5F66-EC3A-1D43-5061CF204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91AA22-3EB2-7529-C660-2FB233D478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95C30D-04EA-227B-004F-78730142B0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B5BEFA-EBB1-AACF-A146-A975177DA8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2534C2-C8D6-1617-A153-5AEF4252CE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54BE91-A956-3AC8-B55D-A9949D162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9E3CCF-269D-9215-F62A-C5171BDC6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EC7D3D-D7EB-58CC-54BE-E1658FAE1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542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403F5-F0E2-87A6-F369-FEF493D72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2CBF0B-8918-9C1F-DEF7-9BD3DCAEE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B1B93D-55A4-10F0-3C12-D51D4844B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903A78-3719-A308-B7A5-21DCB1BAB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47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4A7970-F098-5C2D-95DF-C92D9D85E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3CC871-8876-F797-0AA6-A9A5824C5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83521F-8681-5C6B-88CE-476CDE646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10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D4E02-D9D9-E55D-3980-AC1598F29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998A3-898D-0D1B-AD82-70882AE87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E8CFA3-7CC0-9ADB-A5E8-92B2831B3A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6F0D1F-3E87-C982-E8D9-CAC24DE39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67FFBB-E15B-60AB-8A8E-DA821A5D2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0DA184-716D-33F8-01C7-D2B847E7C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046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7A777-80A3-973D-3078-2AB6944FB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1FCD1C-C0B8-BD66-8EFE-DD82BC00CD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1B985-ABA0-AE01-DE40-236AC04A41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373DA9-93B9-73C2-85D1-5E6085849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B1B3E0-7F83-67CC-03BA-179A48F56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DF92AC-A682-451B-DCAC-1F69D4171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764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04FFC-21E3-5FC5-636E-EDCFF4EF5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183B3-BF29-CFC3-736A-B87D23DE3D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198CA-8474-6197-3074-101DD60B7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34ABC-FEF8-95D5-34A4-25597EAC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4AB7F-2117-F4A0-2EF9-417B942D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017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E94F8C-D402-ABCC-7982-EF4C0B8F4F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2D2069-8053-5E21-A152-97CF1A4EA3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4BCF43-85B7-3BB1-BC62-16789BFEC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FF6576-C8C2-CB31-BFE7-96989312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C56CA-DDF4-39D6-D5EB-41BFEF777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932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F6D523-5F21-9D24-BB30-5C39F2691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6C6F-EC0B-7627-651A-0770A270A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62EF1-4EE8-0074-D314-19587034D6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C3202-DD00-9C40-85E0-5D067906A429}" type="datetimeFigureOut">
              <a:rPr lang="en-US" smtClean="0"/>
              <a:t>5/29/2026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A6E5F4-C84A-4BCD-096C-AB3272D2E5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43F30-9F86-7D26-F870-0DD2A65B7B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624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D43B2-D049-297D-9423-C1C29D8BC5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MY KEY SKILL: COMMUNICATION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961A88-D3CB-CE01-6682-FB6BEFDEAB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Name: </a:t>
            </a:r>
            <a:r>
              <a:rPr lang="en-GB" dirty="0" err="1"/>
              <a:t>Rabina</a:t>
            </a:r>
            <a:r>
              <a:rPr lang="en-GB" dirty="0"/>
              <a:t> Akhtar
Student ID: 2421435
Module: LCHS4009
Date: 28 May 2026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57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84CAB-1099-0BB2-32AB-F5488B58E1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COMMUNICATION?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B072F-F421-9152-507E-3D5030C29D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Speaking – clear words, kind voice, slow speed
 Listening – paying full attention, not interrupting
 Body language – eye contact, smiling, open posture
 Writing – clear notes, care plans, handovers
“Communication is how we connect with others”
(Cottrell, 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689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BAB89-FFBB-A7BD-F3B2-418F67BFD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IT IMPORTANT?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43657-F937-EE23-F72F-058517B3B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✅ Builds trust and kindness
✅ Keeps people SAFE – stops mistakes and harm
✅ Helps the team work well together
✅ Follows laws: Care Act 2014
✅ Helps people feel heard and valued
“Poor communication causes harm”
(Francis Report, 2013)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442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DE839-3CC1-64AE-B4C9-A3032E86E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MODEL: ARGYLE’S COMMUNICATION CYCLE (1972)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7AC00-7193-D8B6-A61E-3E5EE895CF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1. Idea – what you want to say
2. Encoding – put thoughts into words/signs
3. Message sent – speak, write, or use gestures
4. Decoding – the other person understands
5. Feedback – they reply / respond
🔄 It is a cycle – keeps repeating to make sure message is received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365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6F928-7E65-1044-5E26-B81D01AB8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COMMUNICATION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F351A-E52A-F533-DEBE-D3945737E7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Noise or background distraction
 Language differences / not speaking clearly
 Pain, illness, or feeling unwell
 Hearing or sight loss
 Stress, fear, or anxiety</a:t>
            </a:r>
          </a:p>
          <a:p>
            <a:r>
              <a:rPr lang="en-GB" dirty="0"/>
              <a:t> Not listening properly / interrupting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121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28A66-1604-CF52-59E8-82D1125D9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 USE THIS SKILL IN PRACTICE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22075-E3E2-95CF-5E4E-A6B48710C1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✅ Speaking: I speak clearly, calmly, and at a good pace when talking to service users or colleagues
✅ Listening: I give full attention, do not interrupt, and show I care
✅ Body language: I smile, make eye contact, and sit/stand openly
✅ Writing: I write clear, accurate notes and care plans – safe and legal
✅ Teamwork: I communicate well during handovers so everyone knows what to do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05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C6075-8CB5-9FF8-39BF-2303E91E2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E6B69-5802-7A95-2169-2A93B35AB6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Communication is the most important skill in care
 It keeps people safe, builds trust, and follows laws
 I use speaking, listening, body language, and writing every day
 Good care starts with good communication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67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62390-224B-61B3-FCCB-2960A1188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94BAF-9716-B40D-4A8D-2FCA498CA0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1. Argyle, M. (1972) Social Interaction. London: Methuen.
 2. Cottrell, S. (2015) Skills for Success. 3</a:t>
            </a:r>
            <a:r>
              <a:rPr lang="en-GB" baseline="30000" dirty="0"/>
              <a:t>rd</a:t>
            </a:r>
            <a:r>
              <a:rPr lang="en-GB" dirty="0"/>
              <a:t> ed. Basingstoke: Palgrave Macmillan.
 3. The Care Act 2014. London: HMSO.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856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MY KEY SKILL: COMMUNICATION</vt:lpstr>
      <vt:lpstr>WHAT IS COMMUNICATION?</vt:lpstr>
      <vt:lpstr>WHY IS IT IMPORTANT?</vt:lpstr>
      <vt:lpstr>MODEL: ARGYLE’S COMMUNICATION CYCLE (1972)</vt:lpstr>
      <vt:lpstr>BARRIERS TO COMMUNICATION</vt:lpstr>
      <vt:lpstr>HOW I USE THIS SKILL IN PRACTICE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KEY SKILL: COMMUNICATION</dc:title>
  <dc:creator>Safa khan</dc:creator>
  <cp:lastModifiedBy>Safa khan</cp:lastModifiedBy>
  <cp:revision>9</cp:revision>
  <dcterms:created xsi:type="dcterms:W3CDTF">2026-05-29T00:46:31Z</dcterms:created>
  <dcterms:modified xsi:type="dcterms:W3CDTF">2026-05-29T01:23:25Z</dcterms:modified>
</cp:coreProperties>
</file>