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notesMasterIdLst>
    <p:notesMasterId r:id="rId21"/>
  </p:notesMasterIdLst>
  <p:sldIdLst>
    <p:sldId id="282" r:id="rId2"/>
    <p:sldId id="274" r:id="rId3"/>
    <p:sldId id="285" r:id="rId4"/>
    <p:sldId id="283" r:id="rId5"/>
    <p:sldId id="259" r:id="rId6"/>
    <p:sldId id="260" r:id="rId7"/>
    <p:sldId id="261" r:id="rId8"/>
    <p:sldId id="286" r:id="rId9"/>
    <p:sldId id="263" r:id="rId10"/>
    <p:sldId id="280" r:id="rId11"/>
    <p:sldId id="284" r:id="rId12"/>
    <p:sldId id="264" r:id="rId13"/>
    <p:sldId id="266" r:id="rId14"/>
    <p:sldId id="272" r:id="rId15"/>
    <p:sldId id="273" r:id="rId16"/>
    <p:sldId id="267" r:id="rId17"/>
    <p:sldId id="269" r:id="rId18"/>
    <p:sldId id="276" r:id="rId19"/>
    <p:sldId id="27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EAAF6D-D51E-423E-A4FA-BB4165D6DFBA}" v="55" dt="2026-08-07T15:08:54.4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54" autoAdjust="0"/>
    <p:restoredTop sz="94444" autoAdjust="0"/>
  </p:normalViewPr>
  <p:slideViewPr>
    <p:cSldViewPr snapToGrid="0">
      <p:cViewPr varScale="1">
        <p:scale>
          <a:sx n="152" d="100"/>
          <a:sy n="152" d="100"/>
        </p:scale>
        <p:origin x="50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Gebremdhin" userId="2312c23805a2eb43" providerId="LiveId" clId="{48837943-DA76-40E5-8B1B-9F4F5C0F7EC2}"/>
    <pc:docChg chg="undo redo custSel addSld delSld modSld modMainMaster modNotesMaster">
      <pc:chgData name="Sara Gebremdhin" userId="2312c23805a2eb43" providerId="LiveId" clId="{48837943-DA76-40E5-8B1B-9F4F5C0F7EC2}" dt="2026-08-07T15:30:28.610" v="1044" actId="1076"/>
      <pc:docMkLst>
        <pc:docMk/>
      </pc:docMkLst>
      <pc:sldChg chg="add del">
        <pc:chgData name="Sara Gebremdhin" userId="2312c23805a2eb43" providerId="LiveId" clId="{48837943-DA76-40E5-8B1B-9F4F5C0F7EC2}" dt="2026-08-07T01:15:21.064" v="946"/>
        <pc:sldMkLst>
          <pc:docMk/>
          <pc:sldMk cId="506803466" sldId="257"/>
        </pc:sldMkLst>
      </pc:sldChg>
      <pc:sldChg chg="modSp mod modNotes">
        <pc:chgData name="Sara Gebremdhin" userId="2312c23805a2eb43" providerId="LiveId" clId="{48837943-DA76-40E5-8B1B-9F4F5C0F7EC2}" dt="2026-08-07T01:16:11.737" v="952"/>
        <pc:sldMkLst>
          <pc:docMk/>
          <pc:sldMk cId="1064484117" sldId="259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1064484117" sldId="259"/>
            <ac:spMk id="2" creationId="{F45C8C26-9A4B-A64D-D685-C003593FF140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1064484117" sldId="259"/>
            <ac:spMk id="3" creationId="{BD20938F-794C-7FC2-33C1-DD97B58C1676}"/>
          </ac:spMkLst>
        </pc:spChg>
      </pc:sldChg>
      <pc:sldChg chg="modSp mod">
        <pc:chgData name="Sara Gebremdhin" userId="2312c23805a2eb43" providerId="LiveId" clId="{48837943-DA76-40E5-8B1B-9F4F5C0F7EC2}" dt="2026-08-07T01:16:11.737" v="952"/>
        <pc:sldMkLst>
          <pc:docMk/>
          <pc:sldMk cId="3821158490" sldId="260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821158490" sldId="260"/>
            <ac:spMk id="5" creationId="{6828C350-9318-4DB8-DC5C-8C68129233E8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821158490" sldId="260"/>
            <ac:spMk id="6" creationId="{AA58EBA5-499A-4E28-BD43-DD74A690A0B9}"/>
          </ac:spMkLst>
        </pc:spChg>
        <pc:spChg chg="mod">
          <ac:chgData name="Sara Gebremdhin" userId="2312c23805a2eb43" providerId="LiveId" clId="{48837943-DA76-40E5-8B1B-9F4F5C0F7EC2}" dt="2026-08-07T00:59:14.917" v="915"/>
          <ac:spMkLst>
            <pc:docMk/>
            <pc:sldMk cId="3821158490" sldId="260"/>
            <ac:spMk id="7" creationId="{CA001CF0-AC53-6E0E-2F94-E4893FCADA44}"/>
          </ac:spMkLst>
        </pc:spChg>
        <pc:spChg chg="mod">
          <ac:chgData name="Sara Gebremdhin" userId="2312c23805a2eb43" providerId="LiveId" clId="{48837943-DA76-40E5-8B1B-9F4F5C0F7EC2}" dt="2026-08-07T00:59:14.917" v="915"/>
          <ac:spMkLst>
            <pc:docMk/>
            <pc:sldMk cId="3821158490" sldId="260"/>
            <ac:spMk id="8" creationId="{39AD921E-E3DB-26E7-084D-147AE32E05F3}"/>
          </ac:spMkLst>
        </pc:spChg>
        <pc:spChg chg="mod">
          <ac:chgData name="Sara Gebremdhin" userId="2312c23805a2eb43" providerId="LiveId" clId="{48837943-DA76-40E5-8B1B-9F4F5C0F7EC2}" dt="2026-08-07T00:59:14.917" v="915"/>
          <ac:spMkLst>
            <pc:docMk/>
            <pc:sldMk cId="3821158490" sldId="260"/>
            <ac:spMk id="9" creationId="{E5B3D068-0CDB-F77A-69F7-FF0117C9D690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821158490" sldId="260"/>
            <ac:spMk id="10" creationId="{1CFFFD36-0464-92A7-343A-B526A7768791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821158490" sldId="260"/>
            <ac:spMk id="12" creationId="{7419E055-4F11-6201-35B2-EC2AF7FBE229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821158490" sldId="260"/>
            <ac:spMk id="13" creationId="{8F588DAD-96CE-7D11-4443-4EAC1CBD78F7}"/>
          </ac:spMkLst>
        </pc:spChg>
        <pc:spChg chg="mod">
          <ac:chgData name="Sara Gebremdhin" userId="2312c23805a2eb43" providerId="LiveId" clId="{48837943-DA76-40E5-8B1B-9F4F5C0F7EC2}" dt="2026-08-07T00:44:30.424" v="824" actId="1076"/>
          <ac:spMkLst>
            <pc:docMk/>
            <pc:sldMk cId="3821158490" sldId="260"/>
            <ac:spMk id="14" creationId="{4C946D4B-1658-034D-6D3A-5F54F3DB99EC}"/>
          </ac:spMkLst>
        </pc:spChg>
        <pc:spChg chg="mod">
          <ac:chgData name="Sara Gebremdhin" userId="2312c23805a2eb43" providerId="LiveId" clId="{48837943-DA76-40E5-8B1B-9F4F5C0F7EC2}" dt="2026-08-07T00:40:30.651" v="785" actId="14100"/>
          <ac:spMkLst>
            <pc:docMk/>
            <pc:sldMk cId="3821158490" sldId="260"/>
            <ac:spMk id="15" creationId="{7B617149-1119-0B3C-8C5A-6A292B851AEE}"/>
          </ac:spMkLst>
        </pc:spChg>
        <pc:spChg chg="mod">
          <ac:chgData name="Sara Gebremdhin" userId="2312c23805a2eb43" providerId="LiveId" clId="{48837943-DA76-40E5-8B1B-9F4F5C0F7EC2}" dt="2026-08-07T00:59:14.917" v="915"/>
          <ac:spMkLst>
            <pc:docMk/>
            <pc:sldMk cId="3821158490" sldId="260"/>
            <ac:spMk id="16" creationId="{9C6039CF-453D-468A-D769-73F948BDB6E9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821158490" sldId="260"/>
            <ac:spMk id="17" creationId="{4612855C-F6A5-4F9D-AB4B-CCC59F78422E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821158490" sldId="260"/>
            <ac:spMk id="18" creationId="{8EB5DF96-E6A8-9CE6-61D2-1BF7921B3A92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821158490" sldId="260"/>
            <ac:spMk id="19" creationId="{F00E1BCC-E5CD-2717-14D3-73BBFC008F2B}"/>
          </ac:spMkLst>
        </pc:spChg>
        <pc:spChg chg="mod">
          <ac:chgData name="Sara Gebremdhin" userId="2312c23805a2eb43" providerId="LiveId" clId="{48837943-DA76-40E5-8B1B-9F4F5C0F7EC2}" dt="2026-08-07T00:45:45.922" v="835" actId="1076"/>
          <ac:spMkLst>
            <pc:docMk/>
            <pc:sldMk cId="3821158490" sldId="260"/>
            <ac:spMk id="20" creationId="{4F63BB71-1219-89DE-B1A1-636FD6A27B03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821158490" sldId="260"/>
            <ac:spMk id="21" creationId="{2087D18E-3A07-630B-ADE7-800B1B988B06}"/>
          </ac:spMkLst>
        </pc:spChg>
        <pc:spChg chg="mod">
          <ac:chgData name="Sara Gebremdhin" userId="2312c23805a2eb43" providerId="LiveId" clId="{48837943-DA76-40E5-8B1B-9F4F5C0F7EC2}" dt="2026-08-07T00:59:14.917" v="915"/>
          <ac:spMkLst>
            <pc:docMk/>
            <pc:sldMk cId="3821158490" sldId="260"/>
            <ac:spMk id="22" creationId="{6A127D7C-A43C-BC68-E287-FF2FA1B20A74}"/>
          </ac:spMkLst>
        </pc:spChg>
        <pc:spChg chg="mod">
          <ac:chgData name="Sara Gebremdhin" userId="2312c23805a2eb43" providerId="LiveId" clId="{48837943-DA76-40E5-8B1B-9F4F5C0F7EC2}" dt="2026-08-07T00:40:52.636" v="791" actId="1076"/>
          <ac:spMkLst>
            <pc:docMk/>
            <pc:sldMk cId="3821158490" sldId="260"/>
            <ac:spMk id="23" creationId="{A088E2E7-A162-D854-C8B2-8500AA003336}"/>
          </ac:spMkLst>
        </pc:spChg>
        <pc:spChg chg="mod">
          <ac:chgData name="Sara Gebremdhin" userId="2312c23805a2eb43" providerId="LiveId" clId="{48837943-DA76-40E5-8B1B-9F4F5C0F7EC2}" dt="2026-08-07T00:44:18.159" v="823" actId="1076"/>
          <ac:spMkLst>
            <pc:docMk/>
            <pc:sldMk cId="3821158490" sldId="260"/>
            <ac:spMk id="24" creationId="{884155CD-AC5D-2E04-3782-E73B9AF56F8A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821158490" sldId="260"/>
            <ac:spMk id="25" creationId="{BDD4EBBE-DFB6-7FBA-6A16-FA19161D0F0B}"/>
          </ac:spMkLst>
        </pc:spChg>
        <pc:cxnChg chg="mod">
          <ac:chgData name="Sara Gebremdhin" userId="2312c23805a2eb43" providerId="LiveId" clId="{48837943-DA76-40E5-8B1B-9F4F5C0F7EC2}" dt="2026-08-07T00:41:29.264" v="798" actId="1076"/>
          <ac:cxnSpMkLst>
            <pc:docMk/>
            <pc:sldMk cId="3821158490" sldId="260"/>
            <ac:cxnSpMk id="11" creationId="{2BAF9A5B-ABC4-ADE7-1553-22505F46849C}"/>
          </ac:cxnSpMkLst>
        </pc:cxnChg>
      </pc:sldChg>
      <pc:sldChg chg="addSp modSp mod">
        <pc:chgData name="Sara Gebremdhin" userId="2312c23805a2eb43" providerId="LiveId" clId="{48837943-DA76-40E5-8B1B-9F4F5C0F7EC2}" dt="2026-08-07T01:16:11.737" v="952"/>
        <pc:sldMkLst>
          <pc:docMk/>
          <pc:sldMk cId="817520061" sldId="261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817520061" sldId="261"/>
            <ac:spMk id="2" creationId="{F798E4F4-E09D-F00D-5183-0A201EBC7118}"/>
          </ac:spMkLst>
        </pc:spChg>
        <pc:spChg chg="add mod">
          <ac:chgData name="Sara Gebremdhin" userId="2312c23805a2eb43" providerId="LiveId" clId="{48837943-DA76-40E5-8B1B-9F4F5C0F7EC2}" dt="2026-08-07T01:16:11.737" v="952"/>
          <ac:spMkLst>
            <pc:docMk/>
            <pc:sldMk cId="817520061" sldId="261"/>
            <ac:spMk id="4" creationId="{55478726-F392-8078-B630-7067822736F5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817520061" sldId="261"/>
            <ac:spMk id="6" creationId="{D03507C0-1C54-FE11-D9B9-2D5AE09635D7}"/>
          </ac:spMkLst>
        </pc:spChg>
      </pc:sldChg>
      <pc:sldChg chg="modSp mod">
        <pc:chgData name="Sara Gebremdhin" userId="2312c23805a2eb43" providerId="LiveId" clId="{48837943-DA76-40E5-8B1B-9F4F5C0F7EC2}" dt="2026-08-07T01:16:11.737" v="952"/>
        <pc:sldMkLst>
          <pc:docMk/>
          <pc:sldMk cId="1503955962" sldId="263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1503955962" sldId="263"/>
            <ac:spMk id="2" creationId="{F5307880-56B1-C604-9969-AEA8957BE53F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1503955962" sldId="263"/>
            <ac:spMk id="5" creationId="{E6798816-C64D-9A3D-61D3-4BE523A47A7C}"/>
          </ac:spMkLst>
        </pc:spChg>
      </pc:sldChg>
      <pc:sldChg chg="addSp modSp mod">
        <pc:chgData name="Sara Gebremdhin" userId="2312c23805a2eb43" providerId="LiveId" clId="{48837943-DA76-40E5-8B1B-9F4F5C0F7EC2}" dt="2026-08-07T01:16:11.737" v="952"/>
        <pc:sldMkLst>
          <pc:docMk/>
          <pc:sldMk cId="665112358" sldId="264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665112358" sldId="264"/>
            <ac:spMk id="2" creationId="{F52B9CD6-B05D-4AD6-4FF2-FAE1E287480B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665112358" sldId="264"/>
            <ac:spMk id="4" creationId="{D918BC3A-5BE5-5ADE-C906-C3DDACC89EB5}"/>
          </ac:spMkLst>
        </pc:spChg>
        <pc:spChg chg="add mod">
          <ac:chgData name="Sara Gebremdhin" userId="2312c23805a2eb43" providerId="LiveId" clId="{48837943-DA76-40E5-8B1B-9F4F5C0F7EC2}" dt="2026-08-07T01:16:11.737" v="952"/>
          <ac:spMkLst>
            <pc:docMk/>
            <pc:sldMk cId="665112358" sldId="264"/>
            <ac:spMk id="5" creationId="{D2DA0E3F-6C93-95EE-B800-BE9AAA84A328}"/>
          </ac:spMkLst>
        </pc:spChg>
      </pc:sldChg>
      <pc:sldChg chg="modSp mod">
        <pc:chgData name="Sara Gebremdhin" userId="2312c23805a2eb43" providerId="LiveId" clId="{48837943-DA76-40E5-8B1B-9F4F5C0F7EC2}" dt="2026-08-07T01:16:11.737" v="952"/>
        <pc:sldMkLst>
          <pc:docMk/>
          <pc:sldMk cId="3324523034" sldId="266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324523034" sldId="266"/>
            <ac:spMk id="3" creationId="{A8F35EE7-69B1-5A3B-4A72-BD4BE76DF92D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324523034" sldId="266"/>
            <ac:spMk id="4" creationId="{771331ED-B7B5-0111-A056-A23B3ADD9BE9}"/>
          </ac:spMkLst>
        </pc:spChg>
        <pc:graphicFrameChg chg="mod modGraphic">
          <ac:chgData name="Sara Gebremdhin" userId="2312c23805a2eb43" providerId="LiveId" clId="{48837943-DA76-40E5-8B1B-9F4F5C0F7EC2}" dt="2026-08-07T01:16:11.737" v="952"/>
          <ac:graphicFrameMkLst>
            <pc:docMk/>
            <pc:sldMk cId="3324523034" sldId="266"/>
            <ac:graphicFrameMk id="2" creationId="{44C0159B-033E-B86C-FA42-E0E647911CC1}"/>
          </ac:graphicFrameMkLst>
        </pc:graphicFrameChg>
      </pc:sldChg>
      <pc:sldChg chg="addSp delSp modSp mod">
        <pc:chgData name="Sara Gebremdhin" userId="2312c23805a2eb43" providerId="LiveId" clId="{48837943-DA76-40E5-8B1B-9F4F5C0F7EC2}" dt="2026-08-07T15:12:36.627" v="1025" actId="113"/>
        <pc:sldMkLst>
          <pc:docMk/>
          <pc:sldMk cId="1667550046" sldId="267"/>
        </pc:sldMkLst>
        <pc:spChg chg="del mod">
          <ac:chgData name="Sara Gebremdhin" userId="2312c23805a2eb43" providerId="LiveId" clId="{48837943-DA76-40E5-8B1B-9F4F5C0F7EC2}" dt="2026-08-06T22:50:00.958" v="227" actId="21"/>
          <ac:spMkLst>
            <pc:docMk/>
            <pc:sldMk cId="1667550046" sldId="267"/>
            <ac:spMk id="3" creationId="{93E0CFB5-41DB-B92E-5F93-88392A890A0F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1667550046" sldId="267"/>
            <ac:spMk id="4" creationId="{6BA8695A-646A-E39C-702D-D88AF217DBEC}"/>
          </ac:spMkLst>
        </pc:spChg>
        <pc:spChg chg="add mod">
          <ac:chgData name="Sara Gebremdhin" userId="2312c23805a2eb43" providerId="LiveId" clId="{48837943-DA76-40E5-8B1B-9F4F5C0F7EC2}" dt="2026-08-07T01:16:11.737" v="952"/>
          <ac:spMkLst>
            <pc:docMk/>
            <pc:sldMk cId="1667550046" sldId="267"/>
            <ac:spMk id="5" creationId="{93E0CFB5-41DB-B92E-5F93-88392A890A0F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1667550046" sldId="267"/>
            <ac:spMk id="6" creationId="{2BF00AFF-8809-F9E9-6729-A94E8B0A584E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1667550046" sldId="267"/>
            <ac:spMk id="7" creationId="{6803605C-CAA2-CB60-75E9-A26D37597A9F}"/>
          </ac:spMkLst>
        </pc:spChg>
        <pc:spChg chg="add mod">
          <ac:chgData name="Sara Gebremdhin" userId="2312c23805a2eb43" providerId="LiveId" clId="{48837943-DA76-40E5-8B1B-9F4F5C0F7EC2}" dt="2026-08-07T01:16:11.737" v="952"/>
          <ac:spMkLst>
            <pc:docMk/>
            <pc:sldMk cId="1667550046" sldId="267"/>
            <ac:spMk id="8" creationId="{6AEAE858-2DB3-69AC-302C-421BA38D9DB0}"/>
          </ac:spMkLst>
        </pc:spChg>
        <pc:graphicFrameChg chg="mod modGraphic">
          <ac:chgData name="Sara Gebremdhin" userId="2312c23805a2eb43" providerId="LiveId" clId="{48837943-DA76-40E5-8B1B-9F4F5C0F7EC2}" dt="2026-08-07T15:12:36.627" v="1025" actId="113"/>
          <ac:graphicFrameMkLst>
            <pc:docMk/>
            <pc:sldMk cId="1667550046" sldId="267"/>
            <ac:graphicFrameMk id="2" creationId="{AF448647-C866-238E-BBB2-E6E98357FE70}"/>
          </ac:graphicFrameMkLst>
        </pc:graphicFrameChg>
      </pc:sldChg>
      <pc:sldChg chg="addSp modSp mod modNotes">
        <pc:chgData name="Sara Gebremdhin" userId="2312c23805a2eb43" providerId="LiveId" clId="{48837943-DA76-40E5-8B1B-9F4F5C0F7EC2}" dt="2026-08-07T15:30:28.610" v="1044" actId="1076"/>
        <pc:sldMkLst>
          <pc:docMk/>
          <pc:sldMk cId="936026988" sldId="269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936026988" sldId="269"/>
            <ac:spMk id="2" creationId="{EC35DB73-2EE4-A5E5-0759-D06AC00AA6CF}"/>
          </ac:spMkLst>
        </pc:spChg>
        <pc:spChg chg="mod">
          <ac:chgData name="Sara Gebremdhin" userId="2312c23805a2eb43" providerId="LiveId" clId="{48837943-DA76-40E5-8B1B-9F4F5C0F7EC2}" dt="2026-08-07T15:30:28.610" v="1044" actId="1076"/>
          <ac:spMkLst>
            <pc:docMk/>
            <pc:sldMk cId="936026988" sldId="269"/>
            <ac:spMk id="3" creationId="{F7567418-4888-0E44-E035-C30F5D4F0603}"/>
          </ac:spMkLst>
        </pc:spChg>
        <pc:spChg chg="add mod">
          <ac:chgData name="Sara Gebremdhin" userId="2312c23805a2eb43" providerId="LiveId" clId="{48837943-DA76-40E5-8B1B-9F4F5C0F7EC2}" dt="2026-08-07T01:16:11.737" v="952"/>
          <ac:spMkLst>
            <pc:docMk/>
            <pc:sldMk cId="936026988" sldId="269"/>
            <ac:spMk id="5" creationId="{626E69CF-7052-7590-123A-7911752224BF}"/>
          </ac:spMkLst>
        </pc:spChg>
      </pc:sldChg>
      <pc:sldChg chg="addSp modSp mod delDesignElem">
        <pc:chgData name="Sara Gebremdhin" userId="2312c23805a2eb43" providerId="LiveId" clId="{48837943-DA76-40E5-8B1B-9F4F5C0F7EC2}" dt="2026-08-07T01:16:11.737" v="952"/>
        <pc:sldMkLst>
          <pc:docMk/>
          <pc:sldMk cId="2976172213" sldId="270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2976172213" sldId="270"/>
            <ac:spMk id="2" creationId="{F5468E8A-3CF4-D8D6-551D-DB741AFF8226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2976172213" sldId="270"/>
            <ac:spMk id="8" creationId="{A4F22293-4BAD-5F23-C5A8-D7C86C87A8E3}"/>
          </ac:spMkLst>
        </pc:spChg>
        <pc:spChg chg="add mod">
          <ac:chgData name="Sara Gebremdhin" userId="2312c23805a2eb43" providerId="LiveId" clId="{48837943-DA76-40E5-8B1B-9F4F5C0F7EC2}" dt="2026-08-07T01:16:11.737" v="952"/>
          <ac:spMkLst>
            <pc:docMk/>
            <pc:sldMk cId="2976172213" sldId="270"/>
            <ac:spMk id="23" creationId="{262ABC4B-37D8-4218-BDD8-6DF6A00C0C80}"/>
          </ac:spMkLst>
        </pc:spChg>
        <pc:picChg chg="mod">
          <ac:chgData name="Sara Gebremdhin" userId="2312c23805a2eb43" providerId="LiveId" clId="{48837943-DA76-40E5-8B1B-9F4F5C0F7EC2}" dt="2026-08-07T01:16:11.737" v="952"/>
          <ac:picMkLst>
            <pc:docMk/>
            <pc:sldMk cId="2976172213" sldId="270"/>
            <ac:picMk id="3" creationId="{A8F041CE-1F80-1D6C-7C73-41FC595C0461}"/>
          </ac:picMkLst>
        </pc:picChg>
        <pc:picChg chg="mod">
          <ac:chgData name="Sara Gebremdhin" userId="2312c23805a2eb43" providerId="LiveId" clId="{48837943-DA76-40E5-8B1B-9F4F5C0F7EC2}" dt="2026-08-07T01:16:11.737" v="952"/>
          <ac:picMkLst>
            <pc:docMk/>
            <pc:sldMk cId="2976172213" sldId="270"/>
            <ac:picMk id="5" creationId="{4A160096-D347-529C-CBD4-B07F048CF5CE}"/>
          </ac:picMkLst>
        </pc:picChg>
        <pc:picChg chg="mod">
          <ac:chgData name="Sara Gebremdhin" userId="2312c23805a2eb43" providerId="LiveId" clId="{48837943-DA76-40E5-8B1B-9F4F5C0F7EC2}" dt="2026-08-07T01:16:11.737" v="952"/>
          <ac:picMkLst>
            <pc:docMk/>
            <pc:sldMk cId="2976172213" sldId="270"/>
            <ac:picMk id="6" creationId="{A5025ABD-B4A8-104F-56B3-8DD8435700D4}"/>
          </ac:picMkLst>
        </pc:picChg>
      </pc:sldChg>
      <pc:sldChg chg="modSp mod">
        <pc:chgData name="Sara Gebremdhin" userId="2312c23805a2eb43" providerId="LiveId" clId="{48837943-DA76-40E5-8B1B-9F4F5C0F7EC2}" dt="2026-08-07T01:16:11.737" v="952"/>
        <pc:sldMkLst>
          <pc:docMk/>
          <pc:sldMk cId="2709062864" sldId="272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2709062864" sldId="272"/>
            <ac:spMk id="2" creationId="{53690B0E-AB6D-ADDE-A5AC-806EA55B7471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2709062864" sldId="272"/>
            <ac:spMk id="3" creationId="{9C66603F-9A14-763E-069D-52D666C6DE2B}"/>
          </ac:spMkLst>
        </pc:spChg>
        <pc:graphicFrameChg chg="mod modGraphic">
          <ac:chgData name="Sara Gebremdhin" userId="2312c23805a2eb43" providerId="LiveId" clId="{48837943-DA76-40E5-8B1B-9F4F5C0F7EC2}" dt="2026-08-07T01:16:11.737" v="952"/>
          <ac:graphicFrameMkLst>
            <pc:docMk/>
            <pc:sldMk cId="2709062864" sldId="272"/>
            <ac:graphicFrameMk id="6" creationId="{8070F03B-C073-62EF-8F7D-8E9B10E6FAD0}"/>
          </ac:graphicFrameMkLst>
        </pc:graphicFrameChg>
      </pc:sldChg>
      <pc:sldChg chg="modSp mod modNotes">
        <pc:chgData name="Sara Gebremdhin" userId="2312c23805a2eb43" providerId="LiveId" clId="{48837943-DA76-40E5-8B1B-9F4F5C0F7EC2}" dt="2026-08-07T15:27:22.300" v="1043" actId="1076"/>
        <pc:sldMkLst>
          <pc:docMk/>
          <pc:sldMk cId="364817151" sldId="273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64817151" sldId="273"/>
            <ac:spMk id="2" creationId="{E3AAC98C-EAA2-0DA2-3CE3-81EA2BC812BA}"/>
          </ac:spMkLst>
        </pc:spChg>
        <pc:spChg chg="mod">
          <ac:chgData name="Sara Gebremdhin" userId="2312c23805a2eb43" providerId="LiveId" clId="{48837943-DA76-40E5-8B1B-9F4F5C0F7EC2}" dt="2026-08-07T15:27:22.300" v="1043" actId="1076"/>
          <ac:spMkLst>
            <pc:docMk/>
            <pc:sldMk cId="364817151" sldId="273"/>
            <ac:spMk id="7" creationId="{6522CB15-2997-FEEF-E2F9-F2E21D488329}"/>
          </ac:spMkLst>
        </pc:spChg>
        <pc:graphicFrameChg chg="mod modGraphic">
          <ac:chgData name="Sara Gebremdhin" userId="2312c23805a2eb43" providerId="LiveId" clId="{48837943-DA76-40E5-8B1B-9F4F5C0F7EC2}" dt="2026-08-07T01:16:11.737" v="952"/>
          <ac:graphicFrameMkLst>
            <pc:docMk/>
            <pc:sldMk cId="364817151" sldId="273"/>
            <ac:graphicFrameMk id="4" creationId="{ABF0FC56-26BB-F29F-CCE2-E2BAC34EF0D5}"/>
          </ac:graphicFrameMkLst>
        </pc:graphicFrameChg>
      </pc:sldChg>
      <pc:sldChg chg="addSp delSp modSp mod delDesignElem">
        <pc:chgData name="Sara Gebremdhin" userId="2312c23805a2eb43" providerId="LiveId" clId="{48837943-DA76-40E5-8B1B-9F4F5C0F7EC2}" dt="2026-08-07T01:16:11.737" v="952"/>
        <pc:sldMkLst>
          <pc:docMk/>
          <pc:sldMk cId="3084989857" sldId="274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084989857" sldId="274"/>
            <ac:spMk id="4" creationId="{22F945FC-3609-ED47-9C6A-3467E4D16BDE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084989857" sldId="274"/>
            <ac:spMk id="6" creationId="{BFE29830-D4EF-D179-D049-D01CB7CDAA85}"/>
          </ac:spMkLst>
        </pc:spChg>
        <pc:spChg chg="add mod">
          <ac:chgData name="Sara Gebremdhin" userId="2312c23805a2eb43" providerId="LiveId" clId="{48837943-DA76-40E5-8B1B-9F4F5C0F7EC2}" dt="2026-08-07T01:16:11.737" v="952"/>
          <ac:spMkLst>
            <pc:docMk/>
            <pc:sldMk cId="3084989857" sldId="274"/>
            <ac:spMk id="15" creationId="{04812C46-200A-4DEB-A05E-3ED6C68C2387}"/>
          </ac:spMkLst>
        </pc:spChg>
        <pc:spChg chg="add mod">
          <ac:chgData name="Sara Gebremdhin" userId="2312c23805a2eb43" providerId="LiveId" clId="{48837943-DA76-40E5-8B1B-9F4F5C0F7EC2}" dt="2026-08-07T01:16:11.737" v="952"/>
          <ac:spMkLst>
            <pc:docMk/>
            <pc:sldMk cId="3084989857" sldId="274"/>
            <ac:spMk id="16" creationId="{D1EA859B-E555-4109-94F3-6700E046E008}"/>
          </ac:spMkLst>
        </pc:spChg>
        <pc:picChg chg="del">
          <ac:chgData name="Sara Gebremdhin" userId="2312c23805a2eb43" providerId="LiveId" clId="{48837943-DA76-40E5-8B1B-9F4F5C0F7EC2}" dt="2026-08-06T22:51:40.501" v="237" actId="478"/>
          <ac:picMkLst>
            <pc:docMk/>
            <pc:sldMk cId="3084989857" sldId="274"/>
            <ac:picMk id="3" creationId="{FCE6303E-D1FA-7EF2-D014-F3D57C9126C0}"/>
          </ac:picMkLst>
        </pc:picChg>
      </pc:sldChg>
      <pc:sldChg chg="modSp modNotes">
        <pc:chgData name="Sara Gebremdhin" userId="2312c23805a2eb43" providerId="LiveId" clId="{48837943-DA76-40E5-8B1B-9F4F5C0F7EC2}" dt="2026-08-07T01:16:11.737" v="952"/>
        <pc:sldMkLst>
          <pc:docMk/>
          <pc:sldMk cId="3993254992" sldId="276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993254992" sldId="276"/>
            <ac:spMk id="2" creationId="{1EB07DAF-D6AE-748F-7D2C-BD50F5854916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993254992" sldId="276"/>
            <ac:spMk id="3" creationId="{3D4D8147-AD3D-F345-70DF-EDA656480E44}"/>
          </ac:spMkLst>
        </pc:spChg>
      </pc:sldChg>
      <pc:sldChg chg="modSp mod">
        <pc:chgData name="Sara Gebremdhin" userId="2312c23805a2eb43" providerId="LiveId" clId="{48837943-DA76-40E5-8B1B-9F4F5C0F7EC2}" dt="2026-08-07T01:16:11.737" v="952"/>
        <pc:sldMkLst>
          <pc:docMk/>
          <pc:sldMk cId="13845711" sldId="280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13845711" sldId="280"/>
            <ac:spMk id="2" creationId="{E4F49D0C-6C8B-13F5-FF26-DF5D1391EFA9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13845711" sldId="280"/>
            <ac:spMk id="4" creationId="{8E627986-5DA5-A10A-58D4-08FD850AEDC7}"/>
          </ac:spMkLst>
        </pc:spChg>
      </pc:sldChg>
      <pc:sldChg chg="modSp">
        <pc:chgData name="Sara Gebremdhin" userId="2312c23805a2eb43" providerId="LiveId" clId="{48837943-DA76-40E5-8B1B-9F4F5C0F7EC2}" dt="2026-08-07T01:16:11.737" v="952"/>
        <pc:sldMkLst>
          <pc:docMk/>
          <pc:sldMk cId="3305451498" sldId="282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305451498" sldId="282"/>
            <ac:spMk id="2" creationId="{B498769C-E163-F9DA-342D-93A2DCE5A90F}"/>
          </ac:spMkLst>
        </pc:spChg>
        <pc:picChg chg="mod">
          <ac:chgData name="Sara Gebremdhin" userId="2312c23805a2eb43" providerId="LiveId" clId="{48837943-DA76-40E5-8B1B-9F4F5C0F7EC2}" dt="2026-08-07T01:16:11.737" v="952"/>
          <ac:picMkLst>
            <pc:docMk/>
            <pc:sldMk cId="3305451498" sldId="282"/>
            <ac:picMk id="7" creationId="{5DA6D610-703F-8809-0497-C3AE0CFAB6A2}"/>
          </ac:picMkLst>
        </pc:picChg>
      </pc:sldChg>
      <pc:sldChg chg="addSp delSp modSp mod">
        <pc:chgData name="Sara Gebremdhin" userId="2312c23805a2eb43" providerId="LiveId" clId="{48837943-DA76-40E5-8B1B-9F4F5C0F7EC2}" dt="2026-08-07T01:16:11.737" v="952"/>
        <pc:sldMkLst>
          <pc:docMk/>
          <pc:sldMk cId="2133413907" sldId="283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2133413907" sldId="283"/>
            <ac:spMk id="2" creationId="{33C6BC31-99AF-4F97-636C-9E35D030611A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2133413907" sldId="283"/>
            <ac:spMk id="3" creationId="{4A72EE44-BE14-AFCF-B10B-7BBD0958D624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2133413907" sldId="283"/>
            <ac:spMk id="4" creationId="{50A382DE-9FBA-576B-0C82-EDD3F5A4C025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2133413907" sldId="283"/>
            <ac:spMk id="5" creationId="{CB78C0F1-A5D4-1BC2-C983-0D7281D60013}"/>
          </ac:spMkLst>
        </pc:spChg>
        <pc:spChg chg="add del mod">
          <ac:chgData name="Sara Gebremdhin" userId="2312c23805a2eb43" providerId="LiveId" clId="{48837943-DA76-40E5-8B1B-9F4F5C0F7EC2}" dt="2026-08-07T01:16:11.737" v="952"/>
          <ac:spMkLst>
            <pc:docMk/>
            <pc:sldMk cId="2133413907" sldId="283"/>
            <ac:spMk id="6" creationId="{4D88BB03-1670-9971-CC0B-1A0DBBC103BD}"/>
          </ac:spMkLst>
        </pc:spChg>
        <pc:spChg chg="add mod">
          <ac:chgData name="Sara Gebremdhin" userId="2312c23805a2eb43" providerId="LiveId" clId="{48837943-DA76-40E5-8B1B-9F4F5C0F7EC2}" dt="2026-08-07T01:16:11.737" v="952"/>
          <ac:spMkLst>
            <pc:docMk/>
            <pc:sldMk cId="2133413907" sldId="283"/>
            <ac:spMk id="8" creationId="{15204CFF-BF39-9AD4-121C-5E2BDF884642}"/>
          </ac:spMkLst>
        </pc:spChg>
      </pc:sldChg>
      <pc:sldChg chg="addSp modSp mod">
        <pc:chgData name="Sara Gebremdhin" userId="2312c23805a2eb43" providerId="LiveId" clId="{48837943-DA76-40E5-8B1B-9F4F5C0F7EC2}" dt="2026-08-07T01:16:11.737" v="952"/>
        <pc:sldMkLst>
          <pc:docMk/>
          <pc:sldMk cId="3205170434" sldId="284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205170434" sldId="284"/>
            <ac:spMk id="2" creationId="{C22F86C1-5EC9-05DC-C132-AB9318EDDF5B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205170434" sldId="284"/>
            <ac:spMk id="3" creationId="{B7215854-46CC-42BD-376C-816B30EB19DE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205170434" sldId="284"/>
            <ac:spMk id="4" creationId="{61664ACC-2BFA-B20B-9E14-9516647F8F1D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205170434" sldId="284"/>
            <ac:spMk id="5" creationId="{212ABCCB-3724-356B-CCAB-F5535EEF4881}"/>
          </ac:spMkLst>
        </pc:spChg>
        <pc:spChg chg="add mod">
          <ac:chgData name="Sara Gebremdhin" userId="2312c23805a2eb43" providerId="LiveId" clId="{48837943-DA76-40E5-8B1B-9F4F5C0F7EC2}" dt="2026-08-07T01:16:11.737" v="952"/>
          <ac:spMkLst>
            <pc:docMk/>
            <pc:sldMk cId="3205170434" sldId="284"/>
            <ac:spMk id="7" creationId="{7F8100F8-8C2F-5D97-3407-32D59C83F6BC}"/>
          </ac:spMkLst>
        </pc:spChg>
      </pc:sldChg>
      <pc:sldChg chg="modSp mod">
        <pc:chgData name="Sara Gebremdhin" userId="2312c23805a2eb43" providerId="LiveId" clId="{48837943-DA76-40E5-8B1B-9F4F5C0F7EC2}" dt="2026-08-07T14:56:50.327" v="959" actId="1076"/>
        <pc:sldMkLst>
          <pc:docMk/>
          <pc:sldMk cId="3231351453" sldId="285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3231351453" sldId="285"/>
            <ac:spMk id="2" creationId="{19DE1FC0-164C-3DB9-F0D5-C6F79B3522DE}"/>
          </ac:spMkLst>
        </pc:spChg>
        <pc:spChg chg="mod">
          <ac:chgData name="Sara Gebremdhin" userId="2312c23805a2eb43" providerId="LiveId" clId="{48837943-DA76-40E5-8B1B-9F4F5C0F7EC2}" dt="2026-08-07T14:56:50.327" v="959" actId="1076"/>
          <ac:spMkLst>
            <pc:docMk/>
            <pc:sldMk cId="3231351453" sldId="285"/>
            <ac:spMk id="4" creationId="{E6D4C046-F53B-7C02-5DBE-38013D7FFAAC}"/>
          </ac:spMkLst>
        </pc:spChg>
      </pc:sldChg>
      <pc:sldChg chg="addSp modSp new mod">
        <pc:chgData name="Sara Gebremdhin" userId="2312c23805a2eb43" providerId="LiveId" clId="{48837943-DA76-40E5-8B1B-9F4F5C0F7EC2}" dt="2026-08-07T01:16:11.737" v="952"/>
        <pc:sldMkLst>
          <pc:docMk/>
          <pc:sldMk cId="422850038" sldId="286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422850038" sldId="286"/>
            <ac:spMk id="2" creationId="{123C2377-7AF9-9FD4-8CF9-4B1823778927}"/>
          </ac:spMkLst>
        </pc:spChg>
        <pc:spChg chg="add mod">
          <ac:chgData name="Sara Gebremdhin" userId="2312c23805a2eb43" providerId="LiveId" clId="{48837943-DA76-40E5-8B1B-9F4F5C0F7EC2}" dt="2026-08-07T01:16:11.737" v="952"/>
          <ac:spMkLst>
            <pc:docMk/>
            <pc:sldMk cId="422850038" sldId="286"/>
            <ac:spMk id="4" creationId="{7AC839D6-2EFF-C7E1-7D45-E0AA7D7AA0FA}"/>
          </ac:spMkLst>
        </pc:spChg>
      </pc:sldChg>
      <pc:sldChg chg="addSp new del mod">
        <pc:chgData name="Sara Gebremdhin" userId="2312c23805a2eb43" providerId="LiveId" clId="{48837943-DA76-40E5-8B1B-9F4F5C0F7EC2}" dt="2026-08-07T01:10:44.296" v="941" actId="2696"/>
        <pc:sldMkLst>
          <pc:docMk/>
          <pc:sldMk cId="252284305" sldId="287"/>
        </pc:sldMkLst>
        <pc:spChg chg="add">
          <ac:chgData name="Sara Gebremdhin" userId="2312c23805a2eb43" providerId="LiveId" clId="{48837943-DA76-40E5-8B1B-9F4F5C0F7EC2}" dt="2026-08-07T01:10:16.896" v="940" actId="22"/>
          <ac:spMkLst>
            <pc:docMk/>
            <pc:sldMk cId="252284305" sldId="287"/>
            <ac:spMk id="4" creationId="{0E9599DB-AC74-EA48-7BFC-7E668056B8B1}"/>
          </ac:spMkLst>
        </pc:spChg>
      </pc:sldChg>
      <pc:sldChg chg="modSp new del">
        <pc:chgData name="Sara Gebremdhin" userId="2312c23805a2eb43" providerId="LiveId" clId="{48837943-DA76-40E5-8B1B-9F4F5C0F7EC2}" dt="2026-08-07T00:59:17.325" v="918" actId="680"/>
        <pc:sldMkLst>
          <pc:docMk/>
          <pc:sldMk cId="560691364" sldId="287"/>
        </pc:sldMkLst>
        <pc:spChg chg="mod">
          <ac:chgData name="Sara Gebremdhin" userId="2312c23805a2eb43" providerId="LiveId" clId="{48837943-DA76-40E5-8B1B-9F4F5C0F7EC2}" dt="2026-08-07T00:59:14.917" v="915"/>
          <ac:spMkLst>
            <pc:docMk/>
            <pc:sldMk cId="560691364" sldId="287"/>
            <ac:spMk id="2" creationId="{B0FCDED7-95B8-DFE4-8311-2B0A7527739A}"/>
          </ac:spMkLst>
        </pc:spChg>
      </pc:sldChg>
      <pc:sldChg chg="addSp delSp modSp new del mod">
        <pc:chgData name="Sara Gebremdhin" userId="2312c23805a2eb43" providerId="LiveId" clId="{48837943-DA76-40E5-8B1B-9F4F5C0F7EC2}" dt="2026-08-07T01:16:14.485" v="954" actId="680"/>
        <pc:sldMkLst>
          <pc:docMk/>
          <pc:sldMk cId="4245463633" sldId="287"/>
        </pc:sldMkLst>
        <pc:spChg chg="mod">
          <ac:chgData name="Sara Gebremdhin" userId="2312c23805a2eb43" providerId="LiveId" clId="{48837943-DA76-40E5-8B1B-9F4F5C0F7EC2}" dt="2026-08-07T01:16:11.737" v="952"/>
          <ac:spMkLst>
            <pc:docMk/>
            <pc:sldMk cId="4245463633" sldId="287"/>
            <ac:spMk id="2" creationId="{D906637E-B1C6-7B0D-320F-3BE04F0260DB}"/>
          </ac:spMkLst>
        </pc:spChg>
        <pc:picChg chg="add del mod">
          <ac:chgData name="Sara Gebremdhin" userId="2312c23805a2eb43" providerId="LiveId" clId="{48837943-DA76-40E5-8B1B-9F4F5C0F7EC2}" dt="2026-08-07T01:16:13.305" v="953" actId="22"/>
          <ac:picMkLst>
            <pc:docMk/>
            <pc:sldMk cId="4245463633" sldId="287"/>
            <ac:picMk id="4" creationId="{06FEE992-1AB1-25C3-567D-E251466D97A4}"/>
          </ac:picMkLst>
        </pc:picChg>
      </pc:sldChg>
      <pc:sldChg chg="modSp add del">
        <pc:chgData name="Sara Gebremdhin" userId="2312c23805a2eb43" providerId="LiveId" clId="{48837943-DA76-40E5-8B1B-9F4F5C0F7EC2}" dt="2026-08-07T00:59:16.214" v="917"/>
        <pc:sldMkLst>
          <pc:docMk/>
          <pc:sldMk cId="371741067" sldId="288"/>
        </pc:sldMkLst>
        <pc:spChg chg="mod">
          <ac:chgData name="Sara Gebremdhin" userId="2312c23805a2eb43" providerId="LiveId" clId="{48837943-DA76-40E5-8B1B-9F4F5C0F7EC2}" dt="2026-08-07T00:59:14.917" v="915"/>
          <ac:spMkLst>
            <pc:docMk/>
            <pc:sldMk cId="371741067" sldId="288"/>
            <ac:spMk id="2" creationId="{DC82271D-D409-1198-E8DB-69E176572137}"/>
          </ac:spMkLst>
        </pc:spChg>
        <pc:spChg chg="mod">
          <ac:chgData name="Sara Gebremdhin" userId="2312c23805a2eb43" providerId="LiveId" clId="{48837943-DA76-40E5-8B1B-9F4F5C0F7EC2}" dt="2026-08-07T00:59:14.917" v="915"/>
          <ac:spMkLst>
            <pc:docMk/>
            <pc:sldMk cId="371741067" sldId="288"/>
            <ac:spMk id="4" creationId="{19C0B4FD-11D6-57F3-9C3F-7AAFED54E206}"/>
          </ac:spMkLst>
        </pc:spChg>
      </pc:sldChg>
      <pc:sldChg chg="addSp delSp modSp add del mod">
        <pc:chgData name="Sara Gebremdhin" userId="2312c23805a2eb43" providerId="LiveId" clId="{48837943-DA76-40E5-8B1B-9F4F5C0F7EC2}" dt="2026-08-07T00:59:15.235" v="916"/>
        <pc:sldMkLst>
          <pc:docMk/>
          <pc:sldMk cId="3227673266" sldId="289"/>
        </pc:sldMkLst>
        <pc:spChg chg="mod">
          <ac:chgData name="Sara Gebremdhin" userId="2312c23805a2eb43" providerId="LiveId" clId="{48837943-DA76-40E5-8B1B-9F4F5C0F7EC2}" dt="2026-08-07T00:59:14.917" v="915"/>
          <ac:spMkLst>
            <pc:docMk/>
            <pc:sldMk cId="3227673266" sldId="289"/>
            <ac:spMk id="2" creationId="{9A7D894D-5E08-8252-B5A0-2E2F1D14DED2}"/>
          </ac:spMkLst>
        </pc:spChg>
        <pc:spChg chg="mod">
          <ac:chgData name="Sara Gebremdhin" userId="2312c23805a2eb43" providerId="LiveId" clId="{48837943-DA76-40E5-8B1B-9F4F5C0F7EC2}" dt="2026-08-07T00:59:14.917" v="915"/>
          <ac:spMkLst>
            <pc:docMk/>
            <pc:sldMk cId="3227673266" sldId="289"/>
            <ac:spMk id="4" creationId="{1C1A807F-D9A9-FEAE-81DF-40A23FFB9D88}"/>
          </ac:spMkLst>
        </pc:spChg>
        <pc:spChg chg="add del">
          <ac:chgData name="Sara Gebremdhin" userId="2312c23805a2eb43" providerId="LiveId" clId="{48837943-DA76-40E5-8B1B-9F4F5C0F7EC2}" dt="2026-08-07T00:56:01.867" v="888" actId="22"/>
          <ac:spMkLst>
            <pc:docMk/>
            <pc:sldMk cId="3227673266" sldId="289"/>
            <ac:spMk id="5" creationId="{DCBE3D18-C11D-8586-3E54-3CA4780AE740}"/>
          </ac:spMkLst>
        </pc:spChg>
      </pc:sldChg>
      <pc:sldMasterChg chg="modSp modSldLayout">
        <pc:chgData name="Sara Gebremdhin" userId="2312c23805a2eb43" providerId="LiveId" clId="{48837943-DA76-40E5-8B1B-9F4F5C0F7EC2}" dt="2026-08-07T01:16:11.737" v="952"/>
        <pc:sldMasterMkLst>
          <pc:docMk/>
          <pc:sldMasterMk cId="2888309480" sldId="2147483705"/>
        </pc:sldMasterMkLst>
        <pc:spChg chg="mod">
          <ac:chgData name="Sara Gebremdhin" userId="2312c23805a2eb43" providerId="LiveId" clId="{48837943-DA76-40E5-8B1B-9F4F5C0F7EC2}" dt="2026-08-07T01:16:11.737" v="952"/>
          <ac:spMkLst>
            <pc:docMk/>
            <pc:sldMasterMk cId="2888309480" sldId="2147483705"/>
            <ac:spMk id="2" creationId="{F7D74EF3-E037-CF43-DE94-7DE258160C38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asterMk cId="2888309480" sldId="2147483705"/>
            <ac:spMk id="3" creationId="{22F0C76E-D295-777E-4188-81A8461E0A00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asterMk cId="2888309480" sldId="2147483705"/>
            <ac:spMk id="4" creationId="{63948392-FA6A-8775-87D7-07BF0B82ED1F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asterMk cId="2888309480" sldId="2147483705"/>
            <ac:spMk id="5" creationId="{E87BECCD-B8C7-3CA8-3189-B2EEEBBC6D3A}"/>
          </ac:spMkLst>
        </pc:spChg>
        <pc:spChg chg="mod">
          <ac:chgData name="Sara Gebremdhin" userId="2312c23805a2eb43" providerId="LiveId" clId="{48837943-DA76-40E5-8B1B-9F4F5C0F7EC2}" dt="2026-08-07T01:16:11.737" v="952"/>
          <ac:spMkLst>
            <pc:docMk/>
            <pc:sldMasterMk cId="2888309480" sldId="2147483705"/>
            <ac:spMk id="6" creationId="{CFBF1261-BBE5-2C97-B7E9-0EBA4004138B}"/>
          </ac:spMkLst>
        </pc:spChg>
        <pc:sldLayoutChg chg="modSp">
          <pc:chgData name="Sara Gebremdhin" userId="2312c23805a2eb43" providerId="LiveId" clId="{48837943-DA76-40E5-8B1B-9F4F5C0F7EC2}" dt="2026-08-07T01:16:11.737" v="952"/>
          <pc:sldLayoutMkLst>
            <pc:docMk/>
            <pc:sldMasterMk cId="2888309480" sldId="2147483705"/>
            <pc:sldLayoutMk cId="787887373" sldId="2147483706"/>
          </pc:sldLayoutMkLst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787887373" sldId="2147483706"/>
              <ac:spMk id="2" creationId="{16BCB097-4AA0-3816-B408-910F57D932DC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787887373" sldId="2147483706"/>
              <ac:spMk id="3" creationId="{7C31076F-857A-D7D6-01ED-A549EB4C78D1}"/>
            </ac:spMkLst>
          </pc:spChg>
        </pc:sldLayoutChg>
        <pc:sldLayoutChg chg="modSp">
          <pc:chgData name="Sara Gebremdhin" userId="2312c23805a2eb43" providerId="LiveId" clId="{48837943-DA76-40E5-8B1B-9F4F5C0F7EC2}" dt="2026-08-07T01:16:11.737" v="952"/>
          <pc:sldLayoutMkLst>
            <pc:docMk/>
            <pc:sldMasterMk cId="2888309480" sldId="2147483705"/>
            <pc:sldLayoutMk cId="479718448" sldId="2147483708"/>
          </pc:sldLayoutMkLst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479718448" sldId="2147483708"/>
              <ac:spMk id="2" creationId="{F71CAC50-0470-7F19-942F-3D5ABC3B2060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479718448" sldId="2147483708"/>
              <ac:spMk id="3" creationId="{F3CB51E9-73F4-9C9D-78B5-EACC62325DE6}"/>
            </ac:spMkLst>
          </pc:spChg>
        </pc:sldLayoutChg>
        <pc:sldLayoutChg chg="modSp">
          <pc:chgData name="Sara Gebremdhin" userId="2312c23805a2eb43" providerId="LiveId" clId="{48837943-DA76-40E5-8B1B-9F4F5C0F7EC2}" dt="2026-08-07T01:16:11.737" v="952"/>
          <pc:sldLayoutMkLst>
            <pc:docMk/>
            <pc:sldMasterMk cId="2888309480" sldId="2147483705"/>
            <pc:sldLayoutMk cId="4116188125" sldId="2147483709"/>
          </pc:sldLayoutMkLst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4116188125" sldId="2147483709"/>
              <ac:spMk id="3" creationId="{1842C3E7-DBC9-D3FE-EE81-CC89B727C7AF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4116188125" sldId="2147483709"/>
              <ac:spMk id="4" creationId="{A62726DB-4053-0A98-9224-CCBAA9687A40}"/>
            </ac:spMkLst>
          </pc:spChg>
        </pc:sldLayoutChg>
        <pc:sldLayoutChg chg="modSp">
          <pc:chgData name="Sara Gebremdhin" userId="2312c23805a2eb43" providerId="LiveId" clId="{48837943-DA76-40E5-8B1B-9F4F5C0F7EC2}" dt="2026-08-07T01:16:11.737" v="952"/>
          <pc:sldLayoutMkLst>
            <pc:docMk/>
            <pc:sldMasterMk cId="2888309480" sldId="2147483705"/>
            <pc:sldLayoutMk cId="2083643142" sldId="2147483710"/>
          </pc:sldLayoutMkLst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2083643142" sldId="2147483710"/>
              <ac:spMk id="2" creationId="{C3074E59-9CF0-4BA4-2839-66735D12EC41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2083643142" sldId="2147483710"/>
              <ac:spMk id="3" creationId="{17356360-A3A0-4A59-50B7-0158CE425EC6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2083643142" sldId="2147483710"/>
              <ac:spMk id="4" creationId="{93E44233-B645-B424-8F7A-3A53448D8116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2083643142" sldId="2147483710"/>
              <ac:spMk id="5" creationId="{475C81B1-60F8-1FE9-5F51-AA14C3B901D4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2083643142" sldId="2147483710"/>
              <ac:spMk id="6" creationId="{0DC74E16-70BB-52A0-1EC2-562B5F016465}"/>
            </ac:spMkLst>
          </pc:spChg>
        </pc:sldLayoutChg>
        <pc:sldLayoutChg chg="modSp">
          <pc:chgData name="Sara Gebremdhin" userId="2312c23805a2eb43" providerId="LiveId" clId="{48837943-DA76-40E5-8B1B-9F4F5C0F7EC2}" dt="2026-08-07T01:16:11.737" v="952"/>
          <pc:sldLayoutMkLst>
            <pc:docMk/>
            <pc:sldMasterMk cId="2888309480" sldId="2147483705"/>
            <pc:sldLayoutMk cId="3805987046" sldId="2147483713"/>
          </pc:sldLayoutMkLst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3805987046" sldId="2147483713"/>
              <ac:spMk id="2" creationId="{39042340-B5ED-54C1-628B-FF508B37AA8B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3805987046" sldId="2147483713"/>
              <ac:spMk id="3" creationId="{A80B30FA-5BEB-0507-7523-9AB7F24F1DC7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3805987046" sldId="2147483713"/>
              <ac:spMk id="4" creationId="{9D87A939-92F7-0F27-7F19-A1A395136E40}"/>
            </ac:spMkLst>
          </pc:spChg>
        </pc:sldLayoutChg>
        <pc:sldLayoutChg chg="modSp">
          <pc:chgData name="Sara Gebremdhin" userId="2312c23805a2eb43" providerId="LiveId" clId="{48837943-DA76-40E5-8B1B-9F4F5C0F7EC2}" dt="2026-08-07T01:16:11.737" v="952"/>
          <pc:sldLayoutMkLst>
            <pc:docMk/>
            <pc:sldMasterMk cId="2888309480" sldId="2147483705"/>
            <pc:sldLayoutMk cId="4022075811" sldId="2147483714"/>
          </pc:sldLayoutMkLst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4022075811" sldId="2147483714"/>
              <ac:spMk id="2" creationId="{D177AF3F-2CC1-F391-2047-406296C63FB6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4022075811" sldId="2147483714"/>
              <ac:spMk id="3" creationId="{428B6FF9-FCFF-C2B5-2ADA-B73E182CFFAD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4022075811" sldId="2147483714"/>
              <ac:spMk id="4" creationId="{955A4901-60BB-5BBA-2BD6-F44E60751EF7}"/>
            </ac:spMkLst>
          </pc:spChg>
        </pc:sldLayoutChg>
        <pc:sldLayoutChg chg="modSp">
          <pc:chgData name="Sara Gebremdhin" userId="2312c23805a2eb43" providerId="LiveId" clId="{48837943-DA76-40E5-8B1B-9F4F5C0F7EC2}" dt="2026-08-07T01:16:11.737" v="952"/>
          <pc:sldLayoutMkLst>
            <pc:docMk/>
            <pc:sldMasterMk cId="2888309480" sldId="2147483705"/>
            <pc:sldLayoutMk cId="1619109175" sldId="2147483716"/>
          </pc:sldLayoutMkLst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1619109175" sldId="2147483716"/>
              <ac:spMk id="2" creationId="{AB6BD7C9-922C-36B4-9571-079AD881B5B8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1619109175" sldId="2147483716"/>
              <ac:spMk id="3" creationId="{C8598FE9-62C6-4021-40D1-1A69FCD40FAC}"/>
            </ac:spMkLst>
          </pc:spChg>
        </pc:sldLayoutChg>
        <pc:sldLayoutChg chg="modSp">
          <pc:chgData name="Sara Gebremdhin" userId="2312c23805a2eb43" providerId="LiveId" clId="{48837943-DA76-40E5-8B1B-9F4F5C0F7EC2}" dt="2026-08-07T01:16:11.737" v="952"/>
          <pc:sldLayoutMkLst>
            <pc:docMk/>
            <pc:sldMasterMk cId="2888309480" sldId="2147483705"/>
            <pc:sldLayoutMk cId="1166620978" sldId="2147483717"/>
          </pc:sldLayoutMkLst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1166620978" sldId="2147483717"/>
              <ac:spMk id="3" creationId="{6C2DD052-3E45-E789-01F8-33250024ECBD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1166620978" sldId="2147483717"/>
              <ac:spMk id="7" creationId="{64FD1A6D-2D8E-1FD1-C1AC-CB5E9D5A15CD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1166620978" sldId="2147483717"/>
              <ac:spMk id="8" creationId="{B406F310-2B8D-3C32-560C-686817E6B487}"/>
            </ac:spMkLst>
          </pc:spChg>
          <pc:spChg chg="mod">
            <ac:chgData name="Sara Gebremdhin" userId="2312c23805a2eb43" providerId="LiveId" clId="{48837943-DA76-40E5-8B1B-9F4F5C0F7EC2}" dt="2026-08-07T01:16:11.737" v="952"/>
            <ac:spMkLst>
              <pc:docMk/>
              <pc:sldMasterMk cId="2888309480" sldId="2147483705"/>
              <pc:sldLayoutMk cId="1166620978" sldId="2147483717"/>
              <ac:spMk id="9" creationId="{27305BC9-1670-00D4-5A66-F52444DA9C94}"/>
            </ac:spMkLst>
          </pc:spChg>
        </pc:sldLayoutChg>
      </pc:sldMasterChg>
      <pc:sldMasterChg chg="modSp modSldLayout">
        <pc:chgData name="Sara Gebremdhin" userId="2312c23805a2eb43" providerId="LiveId" clId="{48837943-DA76-40E5-8B1B-9F4F5C0F7EC2}" dt="2026-08-07T00:59:06.454" v="900"/>
        <pc:sldMasterMkLst>
          <pc:docMk/>
          <pc:sldMasterMk cId="613798963" sldId="2147483718"/>
        </pc:sldMasterMkLst>
        <pc:spChg chg="mod">
          <ac:chgData name="Sara Gebremdhin" userId="2312c23805a2eb43" providerId="LiveId" clId="{48837943-DA76-40E5-8B1B-9F4F5C0F7EC2}" dt="2026-08-07T00:59:06.454" v="900"/>
          <ac:spMkLst>
            <pc:docMk/>
            <pc:sldMasterMk cId="613798963" sldId="2147483718"/>
            <ac:spMk id="2" creationId="{00000000-0000-0000-0000-000000000000}"/>
          </ac:spMkLst>
        </pc:spChg>
        <pc:spChg chg="mod">
          <ac:chgData name="Sara Gebremdhin" userId="2312c23805a2eb43" providerId="LiveId" clId="{48837943-DA76-40E5-8B1B-9F4F5C0F7EC2}" dt="2026-08-07T00:59:06.454" v="900"/>
          <ac:spMkLst>
            <pc:docMk/>
            <pc:sldMasterMk cId="613798963" sldId="2147483718"/>
            <ac:spMk id="3" creationId="{00000000-0000-0000-0000-000000000000}"/>
          </ac:spMkLst>
        </pc:spChg>
        <pc:spChg chg="mod">
          <ac:chgData name="Sara Gebremdhin" userId="2312c23805a2eb43" providerId="LiveId" clId="{48837943-DA76-40E5-8B1B-9F4F5C0F7EC2}" dt="2026-08-07T00:59:06.454" v="900"/>
          <ac:spMkLst>
            <pc:docMk/>
            <pc:sldMasterMk cId="613798963" sldId="2147483718"/>
            <ac:spMk id="4" creationId="{00000000-0000-0000-0000-000000000000}"/>
          </ac:spMkLst>
        </pc:spChg>
        <pc:spChg chg="mod">
          <ac:chgData name="Sara Gebremdhin" userId="2312c23805a2eb43" providerId="LiveId" clId="{48837943-DA76-40E5-8B1B-9F4F5C0F7EC2}" dt="2026-08-07T00:59:06.454" v="900"/>
          <ac:spMkLst>
            <pc:docMk/>
            <pc:sldMasterMk cId="613798963" sldId="2147483718"/>
            <ac:spMk id="5" creationId="{00000000-0000-0000-0000-000000000000}"/>
          </ac:spMkLst>
        </pc:spChg>
        <pc:spChg chg="mod">
          <ac:chgData name="Sara Gebremdhin" userId="2312c23805a2eb43" providerId="LiveId" clId="{48837943-DA76-40E5-8B1B-9F4F5C0F7EC2}" dt="2026-08-07T00:59:06.454" v="900"/>
          <ac:spMkLst>
            <pc:docMk/>
            <pc:sldMasterMk cId="613798963" sldId="2147483718"/>
            <ac:spMk id="6" creationId="{00000000-0000-0000-0000-000000000000}"/>
          </ac:spMkLst>
        </pc:spChg>
        <pc:sldLayoutChg chg="modSp">
          <pc:chgData name="Sara Gebremdhin" userId="2312c23805a2eb43" providerId="LiveId" clId="{48837943-DA76-40E5-8B1B-9F4F5C0F7EC2}" dt="2026-08-07T00:59:06.454" v="900"/>
          <pc:sldLayoutMkLst>
            <pc:docMk/>
            <pc:sldMasterMk cId="613798963" sldId="2147483718"/>
            <pc:sldLayoutMk cId="3384521504" sldId="2147483719"/>
          </pc:sldLayoutMkLst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3384521504" sldId="2147483719"/>
              <ac:spMk id="2" creationId="{00000000-0000-0000-0000-000000000000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3384521504" sldId="2147483719"/>
              <ac:spMk id="3" creationId="{00000000-0000-0000-0000-000000000000}"/>
            </ac:spMkLst>
          </pc:spChg>
        </pc:sldLayoutChg>
        <pc:sldLayoutChg chg="modSp">
          <pc:chgData name="Sara Gebremdhin" userId="2312c23805a2eb43" providerId="LiveId" clId="{48837943-DA76-40E5-8B1B-9F4F5C0F7EC2}" dt="2026-08-07T00:59:06.454" v="900"/>
          <pc:sldLayoutMkLst>
            <pc:docMk/>
            <pc:sldMasterMk cId="613798963" sldId="2147483718"/>
            <pc:sldLayoutMk cId="3943035306" sldId="2147483721"/>
          </pc:sldLayoutMkLst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3943035306" sldId="2147483721"/>
              <ac:spMk id="2" creationId="{00000000-0000-0000-0000-000000000000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3943035306" sldId="2147483721"/>
              <ac:spMk id="3" creationId="{00000000-0000-0000-0000-000000000000}"/>
            </ac:spMkLst>
          </pc:spChg>
        </pc:sldLayoutChg>
        <pc:sldLayoutChg chg="modSp">
          <pc:chgData name="Sara Gebremdhin" userId="2312c23805a2eb43" providerId="LiveId" clId="{48837943-DA76-40E5-8B1B-9F4F5C0F7EC2}" dt="2026-08-07T00:59:06.454" v="900"/>
          <pc:sldLayoutMkLst>
            <pc:docMk/>
            <pc:sldMasterMk cId="613798963" sldId="2147483718"/>
            <pc:sldLayoutMk cId="471702321" sldId="2147483722"/>
          </pc:sldLayoutMkLst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471702321" sldId="2147483722"/>
              <ac:spMk id="3" creationId="{00000000-0000-0000-0000-000000000000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471702321" sldId="2147483722"/>
              <ac:spMk id="4" creationId="{00000000-0000-0000-0000-000000000000}"/>
            </ac:spMkLst>
          </pc:spChg>
        </pc:sldLayoutChg>
        <pc:sldLayoutChg chg="modSp">
          <pc:chgData name="Sara Gebremdhin" userId="2312c23805a2eb43" providerId="LiveId" clId="{48837943-DA76-40E5-8B1B-9F4F5C0F7EC2}" dt="2026-08-07T00:59:06.454" v="900"/>
          <pc:sldLayoutMkLst>
            <pc:docMk/>
            <pc:sldMasterMk cId="613798963" sldId="2147483718"/>
            <pc:sldLayoutMk cId="2427565931" sldId="2147483723"/>
          </pc:sldLayoutMkLst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2427565931" sldId="2147483723"/>
              <ac:spMk id="2" creationId="{00000000-0000-0000-0000-000000000000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2427565931" sldId="2147483723"/>
              <ac:spMk id="3" creationId="{00000000-0000-0000-0000-000000000000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2427565931" sldId="2147483723"/>
              <ac:spMk id="4" creationId="{00000000-0000-0000-0000-000000000000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2427565931" sldId="2147483723"/>
              <ac:spMk id="5" creationId="{00000000-0000-0000-0000-000000000000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2427565931" sldId="2147483723"/>
              <ac:spMk id="6" creationId="{00000000-0000-0000-0000-000000000000}"/>
            </ac:spMkLst>
          </pc:spChg>
        </pc:sldLayoutChg>
        <pc:sldLayoutChg chg="modSp">
          <pc:chgData name="Sara Gebremdhin" userId="2312c23805a2eb43" providerId="LiveId" clId="{48837943-DA76-40E5-8B1B-9F4F5C0F7EC2}" dt="2026-08-07T00:59:06.454" v="900"/>
          <pc:sldLayoutMkLst>
            <pc:docMk/>
            <pc:sldMasterMk cId="613798963" sldId="2147483718"/>
            <pc:sldLayoutMk cId="2521256726" sldId="2147483726"/>
          </pc:sldLayoutMkLst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2521256726" sldId="2147483726"/>
              <ac:spMk id="2" creationId="{00000000-0000-0000-0000-000000000000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2521256726" sldId="2147483726"/>
              <ac:spMk id="3" creationId="{00000000-0000-0000-0000-000000000000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2521256726" sldId="2147483726"/>
              <ac:spMk id="4" creationId="{00000000-0000-0000-0000-000000000000}"/>
            </ac:spMkLst>
          </pc:spChg>
        </pc:sldLayoutChg>
        <pc:sldLayoutChg chg="modSp">
          <pc:chgData name="Sara Gebremdhin" userId="2312c23805a2eb43" providerId="LiveId" clId="{48837943-DA76-40E5-8B1B-9F4F5C0F7EC2}" dt="2026-08-07T00:59:06.454" v="900"/>
          <pc:sldLayoutMkLst>
            <pc:docMk/>
            <pc:sldMasterMk cId="613798963" sldId="2147483718"/>
            <pc:sldLayoutMk cId="1571281526" sldId="2147483727"/>
          </pc:sldLayoutMkLst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1571281526" sldId="2147483727"/>
              <ac:spMk id="2" creationId="{00000000-0000-0000-0000-000000000000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1571281526" sldId="2147483727"/>
              <ac:spMk id="3" creationId="{00000000-0000-0000-0000-000000000000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1571281526" sldId="2147483727"/>
              <ac:spMk id="4" creationId="{00000000-0000-0000-0000-000000000000}"/>
            </ac:spMkLst>
          </pc:spChg>
        </pc:sldLayoutChg>
        <pc:sldLayoutChg chg="modSp">
          <pc:chgData name="Sara Gebremdhin" userId="2312c23805a2eb43" providerId="LiveId" clId="{48837943-DA76-40E5-8B1B-9F4F5C0F7EC2}" dt="2026-08-07T00:59:06.454" v="900"/>
          <pc:sldLayoutMkLst>
            <pc:docMk/>
            <pc:sldMasterMk cId="613798963" sldId="2147483718"/>
            <pc:sldLayoutMk cId="1377190586" sldId="2147483729"/>
          </pc:sldLayoutMkLst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1377190586" sldId="2147483729"/>
              <ac:spMk id="2" creationId="{00000000-0000-0000-0000-000000000000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1377190586" sldId="2147483729"/>
              <ac:spMk id="3" creationId="{00000000-0000-0000-0000-000000000000}"/>
            </ac:spMkLst>
          </pc:spChg>
        </pc:sldLayoutChg>
        <pc:sldLayoutChg chg="modSp">
          <pc:chgData name="Sara Gebremdhin" userId="2312c23805a2eb43" providerId="LiveId" clId="{48837943-DA76-40E5-8B1B-9F4F5C0F7EC2}" dt="2026-08-07T00:59:06.454" v="900"/>
          <pc:sldLayoutMkLst>
            <pc:docMk/>
            <pc:sldMasterMk cId="613798963" sldId="2147483718"/>
            <pc:sldLayoutMk cId="4006553426" sldId="2147483730"/>
          </pc:sldLayoutMkLst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4006553426" sldId="2147483730"/>
              <ac:spMk id="3" creationId="{6C2DD052-3E45-E789-01F8-33250024ECBD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4006553426" sldId="2147483730"/>
              <ac:spMk id="7" creationId="{64FD1A6D-2D8E-1FD1-C1AC-CB5E9D5A15CD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4006553426" sldId="2147483730"/>
              <ac:spMk id="8" creationId="{B406F310-2B8D-3C32-560C-686817E6B487}"/>
            </ac:spMkLst>
          </pc:spChg>
          <pc:spChg chg="mod">
            <ac:chgData name="Sara Gebremdhin" userId="2312c23805a2eb43" providerId="LiveId" clId="{48837943-DA76-40E5-8B1B-9F4F5C0F7EC2}" dt="2026-08-07T00:59:06.454" v="900"/>
            <ac:spMkLst>
              <pc:docMk/>
              <pc:sldMasterMk cId="613798963" sldId="2147483718"/>
              <pc:sldLayoutMk cId="4006553426" sldId="2147483730"/>
              <ac:spMk id="9" creationId="{27305BC9-1670-00D4-5A66-F52444DA9C94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D98526-CA74-4F13-831D-7D37B3097C66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FCC193-DA14-42DD-B402-FD9C4F440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674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7388" y="1143000"/>
            <a:ext cx="5484812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FCC193-DA14-42DD-B402-FD9C4F440E6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689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7388" y="1143000"/>
            <a:ext cx="5484812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FCC193-DA14-42DD-B402-FD9C4F440E6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085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7388" y="1143000"/>
            <a:ext cx="5484812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FCC193-DA14-42DD-B402-FD9C4F440E6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8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7388" y="1143000"/>
            <a:ext cx="5484812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FCC193-DA14-42DD-B402-FD9C4F440E6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081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CB097-4AA0-3816-B408-910F57D932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31076F-857A-D7D6-01ED-A549EB4C7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11" indent="0" algn="ctr">
              <a:buNone/>
              <a:defRPr sz="2000"/>
            </a:lvl2pPr>
            <a:lvl3pPr marL="914422" indent="0" algn="ctr">
              <a:buNone/>
              <a:defRPr sz="1801"/>
            </a:lvl3pPr>
            <a:lvl4pPr marL="1371631" indent="0" algn="ctr">
              <a:buNone/>
              <a:defRPr sz="1600"/>
            </a:lvl4pPr>
            <a:lvl5pPr marL="1828846" indent="0" algn="ctr">
              <a:buNone/>
              <a:defRPr sz="1600"/>
            </a:lvl5pPr>
            <a:lvl6pPr marL="2286057" indent="0" algn="ctr">
              <a:buNone/>
              <a:defRPr sz="1600"/>
            </a:lvl6pPr>
            <a:lvl7pPr marL="2743268" indent="0" algn="ctr">
              <a:buNone/>
              <a:defRPr sz="1600"/>
            </a:lvl7pPr>
            <a:lvl8pPr marL="3200483" indent="0" algn="ctr">
              <a:buNone/>
              <a:defRPr sz="1600"/>
            </a:lvl8pPr>
            <a:lvl9pPr marL="3657692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FD045B-AD6E-7290-F472-31418D282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33DF7-52DE-4260-B295-DE4DF69BDB28}" type="datetime1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1CAB09-7675-C293-533D-3BCBF015D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724E3-901D-2FF2-6385-01D455512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887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21CD9-789B-AD80-55A7-D9FE75DDF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8F4B6-A588-159D-8006-15B43963F7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E1EFF4-BFAC-9B9E-027B-4DE7ECC17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D76C-6E94-4E75-A3FD-D366168F8080}" type="datetime1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CD9CB-4CEB-6778-F429-08A7CF536E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4D065C-F4AA-4F2F-9E02-4A11EB32E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633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CAC50-0470-7F19-942F-3D5ABC3B2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3" y="1709742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B51E9-73F4-9C9D-78B5-EACC62325D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3" y="4589471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11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22" indent="0">
              <a:buNone/>
              <a:defRPr sz="1801">
                <a:solidFill>
                  <a:schemeClr val="tx1">
                    <a:tint val="82000"/>
                  </a:schemeClr>
                </a:solidFill>
              </a:defRPr>
            </a:lvl3pPr>
            <a:lvl4pPr marL="1371631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46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57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68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83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92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0F04A-ECDF-8CD9-2166-AEF506AB1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65D65-A3D6-4E12-B5C9-00462213EF29}" type="datetime1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6CBD32-2F32-C92C-A20B-35AFE4E8F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94BB12-5068-E433-FC4F-CF007C776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718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808E-B785-087C-6548-2D3AEC02C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2C3E7-DBC9-D3FE-EE81-CC89B727C7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726DB-4053-0A98-9224-CCBAA9687A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9FC904-B7A1-A5E6-16BA-64F38D1C1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6DDB3-F6A3-4D21-A129-8644D5DE908B}" type="datetime1">
              <a:rPr lang="en-GB" smtClean="0"/>
              <a:t>07/08/2026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1AD28D-67E6-7409-6122-FA03A9351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29935C-1B06-A406-5F29-6A3705392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188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74E59-9CF0-4BA4-2839-66735D12E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365129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356360-A3A0-4A59-50B7-0158CE425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800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11" indent="0">
              <a:buNone/>
              <a:defRPr sz="2000" b="1"/>
            </a:lvl2pPr>
            <a:lvl3pPr marL="914422" indent="0">
              <a:buNone/>
              <a:defRPr sz="1801" b="1"/>
            </a:lvl3pPr>
            <a:lvl4pPr marL="1371631" indent="0">
              <a:buNone/>
              <a:defRPr sz="1600" b="1"/>
            </a:lvl4pPr>
            <a:lvl5pPr marL="1828846" indent="0">
              <a:buNone/>
              <a:defRPr sz="1600" b="1"/>
            </a:lvl5pPr>
            <a:lvl6pPr marL="2286057" indent="0">
              <a:buNone/>
              <a:defRPr sz="1600" b="1"/>
            </a:lvl6pPr>
            <a:lvl7pPr marL="2743268" indent="0">
              <a:buNone/>
              <a:defRPr sz="1600" b="1"/>
            </a:lvl7pPr>
            <a:lvl8pPr marL="3200483" indent="0">
              <a:buNone/>
              <a:defRPr sz="1600" b="1"/>
            </a:lvl8pPr>
            <a:lvl9pPr marL="3657692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E44233-B645-B424-8F7A-3A53448D81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800" y="2505076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5C81B1-60F8-1FE9-5F51-AA14C3B901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3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11" indent="0">
              <a:buNone/>
              <a:defRPr sz="2000" b="1"/>
            </a:lvl2pPr>
            <a:lvl3pPr marL="914422" indent="0">
              <a:buNone/>
              <a:defRPr sz="1801" b="1"/>
            </a:lvl3pPr>
            <a:lvl4pPr marL="1371631" indent="0">
              <a:buNone/>
              <a:defRPr sz="1600" b="1"/>
            </a:lvl4pPr>
            <a:lvl5pPr marL="1828846" indent="0">
              <a:buNone/>
              <a:defRPr sz="1600" b="1"/>
            </a:lvl5pPr>
            <a:lvl6pPr marL="2286057" indent="0">
              <a:buNone/>
              <a:defRPr sz="1600" b="1"/>
            </a:lvl6pPr>
            <a:lvl7pPr marL="2743268" indent="0">
              <a:buNone/>
              <a:defRPr sz="1600" b="1"/>
            </a:lvl7pPr>
            <a:lvl8pPr marL="3200483" indent="0">
              <a:buNone/>
              <a:defRPr sz="1600" b="1"/>
            </a:lvl8pPr>
            <a:lvl9pPr marL="3657692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C74E16-70BB-52A0-1EC2-562B5F0164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3" y="2505076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23A162-246B-8109-9490-E3EFEBDA1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AF356-813A-4B63-AFF4-53619A639384}" type="datetime1">
              <a:rPr lang="en-GB" smtClean="0"/>
              <a:t>07/08/2026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C096A1-7748-162A-514A-12DB4AC72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519E5C-0A8D-2967-1567-D96B362C3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643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52B10-F4BE-5BC9-3FFF-B968CF217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F8676E-B8C1-3551-093C-47C0F4C90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55089-2446-4455-9EEE-31AAB22A5FD5}" type="datetime1">
              <a:rPr lang="en-GB" smtClean="0"/>
              <a:t>07/08/2026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E2BB39-0000-8F58-5E64-1426B203F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9EEB6D-54CA-AE7E-5D5B-6D7CEC9EC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557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0A48DC-5B1C-4B7F-DBEC-FB1D42CFD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358EE-A3EA-49E0-A238-0F13E94035F3}" type="datetime1">
              <a:rPr lang="en-GB" smtClean="0"/>
              <a:t>07/08/2026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C53F11-5A25-3987-DA01-EC12EF9C4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E2D860-89E7-F0A5-D999-D29EE323F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141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42340-B5ED-54C1-628B-FF508B37A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1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B30FA-5BEB-0507-7523-9AB7F24F1D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97" y="987429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87A939-92F7-0F27-7F19-A1A395136E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1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11" indent="0">
              <a:buNone/>
              <a:defRPr sz="1401"/>
            </a:lvl2pPr>
            <a:lvl3pPr marL="914422" indent="0">
              <a:buNone/>
              <a:defRPr sz="1200"/>
            </a:lvl3pPr>
            <a:lvl4pPr marL="1371631" indent="0">
              <a:buNone/>
              <a:defRPr sz="1001"/>
            </a:lvl4pPr>
            <a:lvl5pPr marL="1828846" indent="0">
              <a:buNone/>
              <a:defRPr sz="1001"/>
            </a:lvl5pPr>
            <a:lvl6pPr marL="2286057" indent="0">
              <a:buNone/>
              <a:defRPr sz="1001"/>
            </a:lvl6pPr>
            <a:lvl7pPr marL="2743268" indent="0">
              <a:buNone/>
              <a:defRPr sz="1001"/>
            </a:lvl7pPr>
            <a:lvl8pPr marL="3200483" indent="0">
              <a:buNone/>
              <a:defRPr sz="1001"/>
            </a:lvl8pPr>
            <a:lvl9pPr marL="3657692" indent="0">
              <a:buNone/>
              <a:defRPr sz="100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D02483-CF0A-8D92-DF14-3F0966D46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ED12C-F11F-4CA9-BA86-A5D2B12D2B98}" type="datetime1">
              <a:rPr lang="en-GB" smtClean="0"/>
              <a:t>07/08/2026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FEF36F-0733-0D93-A7BD-23DA4590F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E269D7-A78A-A1EA-B904-802075DE1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987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7AF3F-2CC1-F391-2047-406296C63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1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8B6FF9-FCFF-C2B5-2ADA-B73E182CFF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97" y="987429"/>
            <a:ext cx="617220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11" indent="0">
              <a:buNone/>
              <a:defRPr sz="2800"/>
            </a:lvl2pPr>
            <a:lvl3pPr marL="914422" indent="0">
              <a:buNone/>
              <a:defRPr sz="2400"/>
            </a:lvl3pPr>
            <a:lvl4pPr marL="1371631" indent="0">
              <a:buNone/>
              <a:defRPr sz="2000"/>
            </a:lvl4pPr>
            <a:lvl5pPr marL="1828846" indent="0">
              <a:buNone/>
              <a:defRPr sz="2000"/>
            </a:lvl5pPr>
            <a:lvl6pPr marL="2286057" indent="0">
              <a:buNone/>
              <a:defRPr sz="2000"/>
            </a:lvl6pPr>
            <a:lvl7pPr marL="2743268" indent="0">
              <a:buNone/>
              <a:defRPr sz="2000"/>
            </a:lvl7pPr>
            <a:lvl8pPr marL="3200483" indent="0">
              <a:buNone/>
              <a:defRPr sz="2000"/>
            </a:lvl8pPr>
            <a:lvl9pPr marL="3657692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5A4901-60BB-5BBA-2BD6-F44E60751E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1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11" indent="0">
              <a:buNone/>
              <a:defRPr sz="1401"/>
            </a:lvl2pPr>
            <a:lvl3pPr marL="914422" indent="0">
              <a:buNone/>
              <a:defRPr sz="1200"/>
            </a:lvl3pPr>
            <a:lvl4pPr marL="1371631" indent="0">
              <a:buNone/>
              <a:defRPr sz="1001"/>
            </a:lvl4pPr>
            <a:lvl5pPr marL="1828846" indent="0">
              <a:buNone/>
              <a:defRPr sz="1001"/>
            </a:lvl5pPr>
            <a:lvl6pPr marL="2286057" indent="0">
              <a:buNone/>
              <a:defRPr sz="1001"/>
            </a:lvl6pPr>
            <a:lvl7pPr marL="2743268" indent="0">
              <a:buNone/>
              <a:defRPr sz="1001"/>
            </a:lvl7pPr>
            <a:lvl8pPr marL="3200483" indent="0">
              <a:buNone/>
              <a:defRPr sz="1001"/>
            </a:lvl8pPr>
            <a:lvl9pPr marL="3657692" indent="0">
              <a:buNone/>
              <a:defRPr sz="100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AB5F3E-85AB-B7FB-9A45-14975921E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38BF-BD6A-4C00-B2FE-ADD4452AF2F3}" type="datetime1">
              <a:rPr lang="en-GB" smtClean="0"/>
              <a:t>07/08/2026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1EF83D-E436-9B90-2770-A7BE32493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35F4D5-E0B1-F972-B8DA-A04D2A42B5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075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A6FF8-0FC9-2F0B-F40F-D18387450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FB06F2-B4F8-79D8-EB89-2CF7599FC3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50CAFA-6672-4C38-1BAE-51A57A14B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689CA-F43E-4BDD-AB76-A6C529CAD296}" type="datetime1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7023BE-DC31-FAB4-226C-CE182ACFA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2A5487-C822-ED14-F026-5EAB7DD07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859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6BD7C9-922C-36B4-9571-079AD881B5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598FE9-62C6-4021-40D1-1A69FCD40F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409398-D542-ECF4-E0A6-EA580D312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90AE-47BD-4E8E-9560-240B6BC02621}" type="datetime1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87A582-A892-42EE-094A-3C366E08B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8DAFC-A518-E9C3-65C5-EDE09B2FF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1091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53" y="1012183"/>
            <a:ext cx="11113008" cy="84979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9" y="110372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31DCE-9A79-40BD-B010-969AD7B7BD9D}" type="datetime1">
              <a:rPr lang="en-GB" smtClean="0"/>
              <a:t>07/08/2026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71" y="104657"/>
            <a:ext cx="429207" cy="365125"/>
          </a:xfrm>
        </p:spPr>
        <p:txBody>
          <a:bodyPr/>
          <a:lstStyle/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7" y="2115542"/>
            <a:ext cx="11013671" cy="4451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620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D74EF3-E037-CF43-DE94-7DE258160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5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F0C76E-D295-777E-4188-81A8461E0A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5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48392-FA6A-8775-87D7-07BF0B82ED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1" y="635635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944FADB-8A54-4944-8A3C-ECAEAEFC17E2}" type="datetime1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7BECCD-B8C7-3CA8-3189-B2EEEBBC6D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5" y="635635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F1261-BBE5-2C97-B7E9-0EBA400413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1" y="635635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83B1B9-5FC6-481C-B26B-8B8F5E6FD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309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</p:sldLayoutIdLst>
  <p:hf hdr="0" ftr="0" dt="0"/>
  <p:txStyles>
    <p:titleStyle>
      <a:lvl1pPr algn="l" defTabSz="914422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7" indent="-228607" algn="l" defTabSz="914422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7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8" indent="-228607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0" indent="-228607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3" indent="-228607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4" indent="-228607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7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5" indent="-228607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7" indent="-228607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2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1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8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3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2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od.gov.uk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tatista.com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34596&amp;picture=question-mark" TargetMode="External"/><Relationship Id="rId7" Type="http://schemas.openxmlformats.org/officeDocument/2006/relationships/hyperlink" Target="https://pxhere.com/en/photo/335602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hyperlink" Target="https://jayce-o.blogspot.com/2013/09/50-top-examples-of-thank-you-cards.html" TargetMode="Externa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498769C-E163-F9DA-342D-93A2DCE5A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1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A6D610-703F-8809-0497-C3AE0CFAB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" y="5"/>
            <a:ext cx="121919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451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5"/>
            <a:ext cx="1218895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E29830-D4EF-D179-D049-D01CB7CDAA85}"/>
              </a:ext>
            </a:extLst>
          </p:cNvPr>
          <p:cNvSpPr txBox="1"/>
          <p:nvPr/>
        </p:nvSpPr>
        <p:spPr>
          <a:xfrm>
            <a:off x="1665785" y="630947"/>
            <a:ext cx="8721799" cy="6227054"/>
          </a:xfrm>
          <a:prstGeom prst="rect">
            <a:avLst/>
          </a:prstGeom>
        </p:spPr>
        <p:txBody>
          <a:bodyPr vert="horz" lIns="91440" tIns="45721" rIns="91440" bIns="45721" rtlCol="0">
            <a:normAutofit fontScale="25000" lnSpcReduction="20000"/>
          </a:bodyPr>
          <a:lstStyle/>
          <a:p>
            <a:pPr algn="just">
              <a:lnSpc>
                <a:spcPct val="170000"/>
              </a:lnSpc>
              <a:spcBef>
                <a:spcPts val="1001"/>
              </a:spcBef>
              <a:buClr>
                <a:schemeClr val="accent1"/>
              </a:buClr>
              <a:buSzPct val="80000"/>
            </a:pPr>
            <a:r>
              <a:rPr lang="en-US" sz="11200" b="1" dirty="0">
                <a:latin typeface="Arial Black" panose="020B0A04020102020204" pitchFamily="34" charset="0"/>
                <a:cs typeface="Arial" panose="020B0604020202020204" pitchFamily="34" charset="0"/>
              </a:rPr>
              <a:t>Aman Coffee Cart</a:t>
            </a:r>
          </a:p>
          <a:p>
            <a:pPr algn="just">
              <a:lnSpc>
                <a:spcPct val="170000"/>
              </a:lnSpc>
              <a:spcBef>
                <a:spcPts val="1001"/>
              </a:spcBef>
              <a:buClr>
                <a:schemeClr val="accent1"/>
              </a:buClr>
              <a:buSzPct val="80000"/>
            </a:pPr>
            <a:r>
              <a:rPr lang="en-US" sz="11200" b="1" dirty="0">
                <a:latin typeface="Arial Black" panose="020B0A04020102020204" pitchFamily="34" charset="0"/>
                <a:cs typeface="Arial" panose="020B0604020202020204" pitchFamily="34" charset="0"/>
              </a:rPr>
              <a:t>Business Plan Presentation</a:t>
            </a:r>
          </a:p>
          <a:p>
            <a:pPr algn="just">
              <a:lnSpc>
                <a:spcPct val="170000"/>
              </a:lnSpc>
              <a:spcBef>
                <a:spcPts val="1001"/>
              </a:spcBef>
              <a:buClr>
                <a:schemeClr val="accent1"/>
              </a:buClr>
              <a:buSzPct val="80000"/>
            </a:pPr>
            <a:r>
              <a:rPr lang="en-US" sz="11200" b="1" dirty="0">
                <a:latin typeface="Arial Black" panose="020B0A04020102020204" pitchFamily="34" charset="0"/>
                <a:cs typeface="Arial" panose="020B0604020202020204" pitchFamily="34" charset="0"/>
              </a:rPr>
              <a:t>Student Name:</a:t>
            </a:r>
            <a:r>
              <a:rPr lang="en-US" sz="11200" dirty="0"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  <a:r>
              <a:rPr lang="en-US" sz="11200" dirty="0">
                <a:latin typeface="Arial" panose="020B0604020202020204" pitchFamily="34" charset="0"/>
                <a:cs typeface="Arial" panose="020B0604020202020204" pitchFamily="34" charset="0"/>
              </a:rPr>
              <a:t>Sara Gebremdhin</a:t>
            </a:r>
          </a:p>
          <a:p>
            <a:pPr algn="just">
              <a:lnSpc>
                <a:spcPct val="170000"/>
              </a:lnSpc>
              <a:spcBef>
                <a:spcPts val="1001"/>
              </a:spcBef>
              <a:buClr>
                <a:schemeClr val="accent1"/>
              </a:buClr>
              <a:buSzPct val="80000"/>
            </a:pPr>
            <a:r>
              <a:rPr lang="en-US" sz="11200" b="1" dirty="0">
                <a:latin typeface="Arial Black" panose="020B0A04020102020204" pitchFamily="34" charset="0"/>
                <a:cs typeface="Arial" panose="020B0604020202020204" pitchFamily="34" charset="0"/>
              </a:rPr>
              <a:t>Module Name:</a:t>
            </a:r>
            <a:r>
              <a:rPr lang="en-US" sz="11200" dirty="0"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  <a:r>
              <a:rPr lang="en-US" sz="11200" dirty="0">
                <a:latin typeface="Arial" panose="020B0604020202020204" pitchFamily="34" charset="0"/>
                <a:cs typeface="Arial" panose="020B0604020202020204" pitchFamily="34" charset="0"/>
              </a:rPr>
              <a:t>Enterprise and Entrepreneurship</a:t>
            </a:r>
          </a:p>
          <a:p>
            <a:pPr algn="just">
              <a:lnSpc>
                <a:spcPct val="170000"/>
              </a:lnSpc>
              <a:spcBef>
                <a:spcPts val="1001"/>
              </a:spcBef>
              <a:buClr>
                <a:schemeClr val="accent1"/>
              </a:buClr>
              <a:buSzPct val="80000"/>
            </a:pPr>
            <a:r>
              <a:rPr lang="en-US" sz="11200" b="1" dirty="0">
                <a:latin typeface="Arial Black" panose="020B0A04020102020204" pitchFamily="34" charset="0"/>
                <a:cs typeface="Arial" panose="020B0604020202020204" pitchFamily="34" charset="0"/>
              </a:rPr>
              <a:t>Module Code:</a:t>
            </a:r>
            <a:r>
              <a:rPr lang="en-US" sz="11200" dirty="0"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  <a:r>
              <a:rPr lang="en-US" sz="11200" dirty="0">
                <a:latin typeface="Arial" panose="020B0604020202020204" pitchFamily="34" charset="0"/>
                <a:cs typeface="Arial" panose="020B0604020202020204" pitchFamily="34" charset="0"/>
              </a:rPr>
              <a:t>LCLM4006</a:t>
            </a:r>
          </a:p>
          <a:p>
            <a:pPr algn="just">
              <a:lnSpc>
                <a:spcPct val="170000"/>
              </a:lnSpc>
              <a:spcBef>
                <a:spcPts val="1001"/>
              </a:spcBef>
              <a:buClr>
                <a:schemeClr val="accent1"/>
              </a:buClr>
              <a:buSzPct val="80000"/>
            </a:pPr>
            <a:r>
              <a:rPr lang="en-US" sz="11200" b="1" dirty="0">
                <a:latin typeface="Arial Black" panose="020B0A04020102020204" pitchFamily="34" charset="0"/>
                <a:cs typeface="Arial" panose="020B0604020202020204" pitchFamily="34" charset="0"/>
              </a:rPr>
              <a:t>Assignment Title:</a:t>
            </a:r>
            <a:r>
              <a:rPr lang="en-US" sz="11200" dirty="0"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  <a:r>
              <a:rPr lang="en-US" sz="11200" dirty="0">
                <a:latin typeface="Arial" panose="020B0604020202020204" pitchFamily="34" charset="0"/>
                <a:cs typeface="Arial" panose="020B0604020202020204" pitchFamily="34" charset="0"/>
              </a:rPr>
              <a:t>Business Plan  Presentation</a:t>
            </a:r>
          </a:p>
          <a:p>
            <a:pPr algn="just">
              <a:lnSpc>
                <a:spcPct val="170000"/>
              </a:lnSpc>
              <a:spcBef>
                <a:spcPts val="1001"/>
              </a:spcBef>
              <a:buClr>
                <a:schemeClr val="accent1"/>
              </a:buClr>
              <a:buSzPct val="80000"/>
            </a:pPr>
            <a:r>
              <a:rPr lang="en-US" sz="11200" b="1" dirty="0">
                <a:latin typeface="Arial Black" panose="020B0A04020102020204" pitchFamily="34" charset="0"/>
                <a:cs typeface="Arial" panose="020B0604020202020204" pitchFamily="34" charset="0"/>
              </a:rPr>
              <a:t>Lecturer Name:</a:t>
            </a:r>
            <a:r>
              <a:rPr lang="en-US" sz="11200" dirty="0"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  <a:r>
              <a:rPr lang="en-US" sz="11200" dirty="0">
                <a:latin typeface="Arial" panose="020B0604020202020204" pitchFamily="34" charset="0"/>
                <a:cs typeface="Arial" panose="020B0604020202020204" pitchFamily="34" charset="0"/>
              </a:rPr>
              <a:t>Thomas Adeyemi		</a:t>
            </a:r>
            <a:r>
              <a:rPr lang="en-US" sz="1700" dirty="0"/>
              <a:t>		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F945FC-3609-ED47-9C6A-3467E4D16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35641" y="6356355"/>
            <a:ext cx="1194816" cy="337058"/>
          </a:xfrm>
        </p:spPr>
        <p:txBody>
          <a:bodyPr vert="horz" lIns="91440" tIns="45721" rIns="91440" bIns="45721" rtlCol="0" anchor="ctr">
            <a:normAutofit/>
          </a:bodyPr>
          <a:lstStyle/>
          <a:p>
            <a:pPr algn="l">
              <a:spcAft>
                <a:spcPts val="601"/>
              </a:spcAft>
              <a:defRPr/>
            </a:pPr>
            <a:r>
              <a:rPr lang="en-US" dirty="0">
                <a:solidFill>
                  <a:srgbClr val="FFFFFF"/>
                </a:solidFill>
                <a:latin typeface="Calibri" panose="020F0502020204030204"/>
              </a:rPr>
              <a:t>2</a:t>
            </a:r>
            <a:fld id="{B183B1B9-5FC6-481C-B26B-8B8F5E6FD4FE}" type="slidenum">
              <a:rPr lang="en-US" smtClean="0">
                <a:solidFill>
                  <a:srgbClr val="FFFFFF"/>
                </a:solidFill>
                <a:latin typeface="Calibri" panose="020F0502020204030204"/>
              </a:rPr>
              <a:pPr algn="l">
                <a:spcAft>
                  <a:spcPts val="601"/>
                </a:spcAft>
                <a:defRPr/>
              </a:pPr>
              <a:t>2</a:t>
            </a:fld>
            <a:r>
              <a:rPr lang="en-US" dirty="0">
                <a:solidFill>
                  <a:srgbClr val="FFFFFF"/>
                </a:solidFill>
                <a:latin typeface="Calibri" panose="020F0502020204030204"/>
              </a:rPr>
              <a:t>22</a:t>
            </a:r>
          </a:p>
        </p:txBody>
      </p:sp>
    </p:spTree>
    <p:extLst>
      <p:ext uri="{BB962C8B-B14F-4D97-AF65-F5344CB8AC3E}">
        <p14:creationId xmlns:p14="http://schemas.microsoft.com/office/powerpoint/2010/main" val="3084989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9DE1FC0-164C-3DB9-F0D5-C6F79B35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3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D4C046-F53B-7C02-5DBE-38013D7FFAAC}"/>
              </a:ext>
            </a:extLst>
          </p:cNvPr>
          <p:cNvSpPr txBox="1"/>
          <p:nvPr/>
        </p:nvSpPr>
        <p:spPr>
          <a:xfrm>
            <a:off x="755901" y="0"/>
            <a:ext cx="11076434" cy="69295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468024"/>
            <a:r>
              <a:rPr lang="en-GB" sz="1801" b="1" dirty="0">
                <a:latin typeface="Arial Black" panose="020B0A04020102020204" pitchFamily="34" charset="0"/>
                <a:cs typeface="Arial" panose="020B0604020202020204" pitchFamily="34" charset="0"/>
              </a:rPr>
              <a:t>          </a:t>
            </a: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              Table of Contents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Overview of the Business Idea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Legal Format 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Management Structure and Organisational Chart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PESTEL Analysis and Align it with Business Strategy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Marketing Strategy 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Funding Requirements and Allocation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Start-up Cost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Fixed Costs 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Variable costs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Financial Forecast and Break-even Analysis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References</a:t>
            </a:r>
          </a:p>
          <a:p>
            <a:pPr lvl="2" indent="-468024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Questions and Answers (Q&amp;A)</a:t>
            </a:r>
          </a:p>
        </p:txBody>
      </p:sp>
    </p:spTree>
    <p:extLst>
      <p:ext uri="{BB962C8B-B14F-4D97-AF65-F5344CB8AC3E}">
        <p14:creationId xmlns:p14="http://schemas.microsoft.com/office/powerpoint/2010/main" val="3231351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6BC31-99AF-4F97-636C-9E35D0306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276371"/>
            <a:ext cx="10515600" cy="508290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latin typeface="Arial Black" panose="020B0A04020102020204" pitchFamily="34" charset="0"/>
                <a:cs typeface="Arial" panose="020B0604020202020204" pitchFamily="34" charset="0"/>
              </a:rPr>
              <a:t>Overview of the Business Idea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2EE44-BE14-AFCF-B10B-7BBD0958D6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3" y="1747460"/>
            <a:ext cx="5641428" cy="479145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dirty="0">
                <a:latin typeface="Arial Black" panose="020B0A04020102020204" pitchFamily="34" charset="0"/>
                <a:cs typeface="Arial" panose="020B0604020202020204" pitchFamily="34" charset="0"/>
              </a:rPr>
              <a:t>Products and Services</a:t>
            </a:r>
          </a:p>
          <a:p>
            <a:pPr marL="342913" indent="-342913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Espresso </a:t>
            </a:r>
          </a:p>
          <a:p>
            <a:pPr marL="342913" indent="-342913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Latte </a:t>
            </a:r>
          </a:p>
          <a:p>
            <a:pPr marL="342913" indent="-342913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Cappuccino </a:t>
            </a:r>
          </a:p>
          <a:p>
            <a:pPr marL="342913" indent="-342913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Americano </a:t>
            </a:r>
          </a:p>
          <a:p>
            <a:pPr marL="342913" indent="-342913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Tea </a:t>
            </a:r>
          </a:p>
          <a:p>
            <a:pPr marL="342913" indent="-342913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Hot Chocolate </a:t>
            </a:r>
          </a:p>
          <a:p>
            <a:pPr marL="342913" indent="-342913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Fresh Juice </a:t>
            </a:r>
          </a:p>
          <a:p>
            <a:pPr marL="342913" indent="-342913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Sandwiches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A382DE-9FBA-576B-0C82-EDD3F5A4C0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86985" y="1824069"/>
            <a:ext cx="6605017" cy="4357278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20000"/>
              </a:lnSpc>
              <a:buNone/>
            </a:pPr>
            <a:r>
              <a:rPr lang="en-GB" b="1" dirty="0">
                <a:latin typeface="Arial Black" panose="020B0A04020102020204" pitchFamily="34" charset="0"/>
                <a:cs typeface="Arial" panose="020B0604020202020204" pitchFamily="34" charset="0"/>
              </a:rPr>
              <a:t>Customer Needs</a:t>
            </a:r>
          </a:p>
          <a:p>
            <a:pPr>
              <a:lnSpc>
                <a:spcPct val="120000"/>
              </a:lnSpc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The business aims to satisfy customers who require:</a:t>
            </a:r>
          </a:p>
          <a:p>
            <a:pPr marL="457216" indent="-457216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Fast service </a:t>
            </a:r>
          </a:p>
          <a:p>
            <a:pPr marL="457216" indent="-457216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Affordable prices </a:t>
            </a:r>
          </a:p>
          <a:p>
            <a:pPr marL="457216" indent="-457216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High-quality coffee </a:t>
            </a:r>
          </a:p>
          <a:p>
            <a:pPr marL="457216" indent="-457216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Convenient takeaway options </a:t>
            </a:r>
          </a:p>
          <a:p>
            <a:pPr marL="457216" indent="-457216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Environmentally friendly packaging </a:t>
            </a:r>
          </a:p>
          <a:p>
            <a:pPr marL="0" indent="0">
              <a:lnSpc>
                <a:spcPct val="120000"/>
              </a:lnSpc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78C0F1-A5D4-1BC2-C983-0D7281D60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0685" y="6356361"/>
            <a:ext cx="373118" cy="365125"/>
          </a:xfrm>
        </p:spPr>
        <p:txBody>
          <a:bodyPr/>
          <a:lstStyle/>
          <a:p>
            <a:fld id="{B183B1B9-5FC6-481C-B26B-8B8F5E6FD4FE}" type="slidenum">
              <a:rPr lang="en-GB" smtClean="0"/>
              <a:t>4</a:t>
            </a:fld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D88BB03-1670-9971-CC0B-1A0DBBC103BD}"/>
              </a:ext>
            </a:extLst>
          </p:cNvPr>
          <p:cNvSpPr/>
          <p:nvPr/>
        </p:nvSpPr>
        <p:spPr>
          <a:xfrm>
            <a:off x="838198" y="743857"/>
            <a:ext cx="10866123" cy="100360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22" indent="-457222" defTabSz="914433">
              <a:lnSpc>
                <a:spcPct val="150000"/>
              </a:lnSpc>
              <a:spcBef>
                <a:spcPts val="1001"/>
              </a:spcBef>
              <a:buFont typeface="Wingdings" panose="05000000000000000000" pitchFamily="2" charset="2"/>
              <a:buChar char="v"/>
              <a:defRPr/>
            </a:pPr>
            <a:r>
              <a:rPr lang="en-GB" sz="260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Aman Coffee Cart is a mobile coffee business that provides freshly prepared hot and cold beverages together with light snacks.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204CFF-BF39-9AD4-121C-5E2BDF884642}"/>
              </a:ext>
            </a:extLst>
          </p:cNvPr>
          <p:cNvSpPr txBox="1"/>
          <p:nvPr/>
        </p:nvSpPr>
        <p:spPr>
          <a:xfrm>
            <a:off x="8345687" y="6356357"/>
            <a:ext cx="2569465" cy="3079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1" dirty="0">
                <a:latin typeface="Arial" panose="020B0604020202020204" pitchFamily="34" charset="0"/>
                <a:cs typeface="Arial" panose="020B0604020202020204" pitchFamily="34" charset="0"/>
              </a:rPr>
              <a:t>(Kotler and Armstrong, 2021)</a:t>
            </a:r>
          </a:p>
        </p:txBody>
      </p:sp>
    </p:spTree>
    <p:extLst>
      <p:ext uri="{BB962C8B-B14F-4D97-AF65-F5344CB8AC3E}">
        <p14:creationId xmlns:p14="http://schemas.microsoft.com/office/powerpoint/2010/main" val="2133413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D20938F-794C-7FC2-33C1-DD97B58C1676}"/>
              </a:ext>
            </a:extLst>
          </p:cNvPr>
          <p:cNvSpPr txBox="1"/>
          <p:nvPr/>
        </p:nvSpPr>
        <p:spPr>
          <a:xfrm>
            <a:off x="838203" y="153336"/>
            <a:ext cx="10875266" cy="65681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3200" b="1" dirty="0">
                <a:latin typeface="Arial Black" panose="020B0A04020102020204" pitchFamily="34" charset="0"/>
                <a:cs typeface="Arial" panose="020B0604020202020204" pitchFamily="34" charset="0"/>
              </a:rPr>
              <a:t>Legal Format</a:t>
            </a:r>
          </a:p>
          <a:p>
            <a:pPr>
              <a:lnSpc>
                <a:spcPct val="150000"/>
              </a:lnSpc>
              <a:buNone/>
            </a:pP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Legal Structure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business will operate as a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Sole Trader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Reasons for Choosing a Sole Trader</a:t>
            </a:r>
          </a:p>
          <a:p>
            <a:pPr marL="457216" indent="-457216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Easy to establish </a:t>
            </a:r>
          </a:p>
          <a:p>
            <a:pPr marL="457216" indent="-457216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Low start-up costs </a:t>
            </a:r>
          </a:p>
          <a:p>
            <a:pPr marL="457216" indent="-457216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Simple legal requirements </a:t>
            </a:r>
          </a:p>
          <a:p>
            <a:pPr marL="457216" indent="-457216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Complete ownership and control </a:t>
            </a:r>
          </a:p>
          <a:p>
            <a:pPr marL="457216" indent="-457216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Faster business decisions </a:t>
            </a:r>
          </a:p>
          <a:p>
            <a:pPr marL="457216" indent="-457216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Lower administration costs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45C8C26-9A4B-A64D-D685-C003593FF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484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2">
            <a:extLst>
              <a:ext uri="{FF2B5EF4-FFF2-40B4-BE49-F238E27FC236}">
                <a16:creationId xmlns:a16="http://schemas.microsoft.com/office/drawing/2014/main" id="{6828C350-9318-4DB8-DC5C-8C68129233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9019" y="879639"/>
            <a:ext cx="2987086" cy="584777"/>
          </a:xfrm>
          <a:prstGeom prst="roundRect">
            <a:avLst>
              <a:gd name="adj" fmla="val 16667"/>
            </a:avLst>
          </a:prstGeom>
          <a:solidFill>
            <a:srgbClr val="E8E8E8"/>
          </a:solidFill>
          <a:ln w="19050">
            <a:solidFill>
              <a:srgbClr val="042433"/>
            </a:solidFill>
            <a:miter lim="800000"/>
            <a:headEnd/>
            <a:tailEnd/>
          </a:ln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</a:bodyPr>
          <a:lstStyle/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Owner Sara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Oval 21">
            <a:extLst>
              <a:ext uri="{FF2B5EF4-FFF2-40B4-BE49-F238E27FC236}">
                <a16:creationId xmlns:a16="http://schemas.microsoft.com/office/drawing/2014/main" id="{AA58EBA5-499A-4E28-BD43-DD74A690A0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5364" y="847078"/>
            <a:ext cx="849788" cy="649884"/>
          </a:xfrm>
          <a:prstGeom prst="ellipse">
            <a:avLst/>
          </a:prstGeom>
          <a:solidFill>
            <a:srgbClr val="E8E8E8"/>
          </a:solidFill>
          <a:ln w="19050">
            <a:solidFill>
              <a:srgbClr val="042433"/>
            </a:solidFill>
            <a:miter lim="800000"/>
            <a:headEnd/>
            <a:tailEnd/>
          </a:ln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</a:bodyPr>
          <a:lstStyle/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CA001CF0-AC53-6E0E-2F94-E4893FCADA44}"/>
              </a:ext>
            </a:extLst>
          </p:cNvPr>
          <p:cNvSpPr/>
          <p:nvPr/>
        </p:nvSpPr>
        <p:spPr>
          <a:xfrm flipH="1">
            <a:off x="5548890" y="1496963"/>
            <a:ext cx="45719" cy="585632"/>
          </a:xfrm>
          <a:prstGeom prst="downArrow">
            <a:avLst/>
          </a:prstGeom>
          <a:solidFill>
            <a:srgbClr val="156082"/>
          </a:solidFill>
          <a:ln w="1905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1" rIns="91440" bIns="4572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sz="1801"/>
          </a:p>
        </p:txBody>
      </p:sp>
      <p:sp>
        <p:nvSpPr>
          <p:cNvPr id="8" name="Rectangle: Rounded Corners 4">
            <a:extLst>
              <a:ext uri="{FF2B5EF4-FFF2-40B4-BE49-F238E27FC236}">
                <a16:creationId xmlns:a16="http://schemas.microsoft.com/office/drawing/2014/main" id="{39AD921E-E3DB-26E7-084D-147AE32E0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4032" y="2072844"/>
            <a:ext cx="3344949" cy="746576"/>
          </a:xfrm>
          <a:prstGeom prst="roundRect">
            <a:avLst>
              <a:gd name="adj" fmla="val 16667"/>
            </a:avLst>
          </a:prstGeom>
          <a:solidFill>
            <a:srgbClr val="E8E8E8"/>
          </a:solidFill>
          <a:ln w="19050">
            <a:solidFill>
              <a:srgbClr val="042433"/>
            </a:solidFill>
            <a:miter lim="800000"/>
            <a:headEnd/>
            <a:tailEnd/>
          </a:ln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</a:bodyPr>
          <a:lstStyle/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Manager Sara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Oval 22">
            <a:extLst>
              <a:ext uri="{FF2B5EF4-FFF2-40B4-BE49-F238E27FC236}">
                <a16:creationId xmlns:a16="http://schemas.microsoft.com/office/drawing/2014/main" id="{E5B3D068-0CDB-F77A-69F7-FF0117C9D6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3925" y="2082595"/>
            <a:ext cx="630418" cy="746574"/>
          </a:xfrm>
          <a:prstGeom prst="ellipse">
            <a:avLst/>
          </a:prstGeom>
          <a:solidFill>
            <a:srgbClr val="E8E8E8"/>
          </a:solidFill>
          <a:ln w="19050">
            <a:solidFill>
              <a:srgbClr val="042433"/>
            </a:solidFill>
            <a:miter lim="800000"/>
            <a:headEnd/>
            <a:tailEnd/>
          </a:ln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</a:bodyPr>
          <a:lstStyle/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1CFFFD36-0464-92A7-343A-B526A7768791}"/>
              </a:ext>
            </a:extLst>
          </p:cNvPr>
          <p:cNvSpPr/>
          <p:nvPr/>
        </p:nvSpPr>
        <p:spPr>
          <a:xfrm>
            <a:off x="5533653" y="2848566"/>
            <a:ext cx="45719" cy="586556"/>
          </a:xfrm>
          <a:prstGeom prst="downArrow">
            <a:avLst/>
          </a:prstGeom>
          <a:solidFill>
            <a:srgbClr val="156082"/>
          </a:solidFill>
          <a:ln w="1905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1" rIns="91440" bIns="4572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sz="1801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BAF9A5B-ABC4-ADE7-1553-22505F46849C}"/>
              </a:ext>
            </a:extLst>
          </p:cNvPr>
          <p:cNvCxnSpPr>
            <a:cxnSpLocks/>
          </p:cNvCxnSpPr>
          <p:nvPr/>
        </p:nvCxnSpPr>
        <p:spPr>
          <a:xfrm>
            <a:off x="1847463" y="3493972"/>
            <a:ext cx="7512964" cy="0"/>
          </a:xfrm>
          <a:prstGeom prst="line">
            <a:avLst/>
          </a:prstGeom>
          <a:noFill/>
          <a:ln w="19050" cap="flat" cmpd="sng" algn="ctr">
            <a:solidFill>
              <a:srgbClr val="156082"/>
            </a:solidFill>
            <a:prstDash val="solid"/>
            <a:miter lim="800000"/>
          </a:ln>
          <a:effectLst/>
        </p:spPr>
      </p:cxnSp>
      <p:sp>
        <p:nvSpPr>
          <p:cNvPr id="12" name="Arrow: Down 11">
            <a:extLst>
              <a:ext uri="{FF2B5EF4-FFF2-40B4-BE49-F238E27FC236}">
                <a16:creationId xmlns:a16="http://schemas.microsoft.com/office/drawing/2014/main" id="{7419E055-4F11-6201-35B2-EC2AF7FBE229}"/>
              </a:ext>
            </a:extLst>
          </p:cNvPr>
          <p:cNvSpPr/>
          <p:nvPr/>
        </p:nvSpPr>
        <p:spPr>
          <a:xfrm>
            <a:off x="1798307" y="3489542"/>
            <a:ext cx="45719" cy="672661"/>
          </a:xfrm>
          <a:prstGeom prst="downArrow">
            <a:avLst/>
          </a:prstGeom>
          <a:solidFill>
            <a:srgbClr val="156082"/>
          </a:solidFill>
          <a:ln w="1905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1" rIns="91440" bIns="4572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sz="1801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8F588DAD-96CE-7D11-4443-4EAC1CBD78F7}"/>
              </a:ext>
            </a:extLst>
          </p:cNvPr>
          <p:cNvSpPr/>
          <p:nvPr/>
        </p:nvSpPr>
        <p:spPr>
          <a:xfrm>
            <a:off x="5548890" y="3489550"/>
            <a:ext cx="45719" cy="577851"/>
          </a:xfrm>
          <a:prstGeom prst="downArrow">
            <a:avLst/>
          </a:prstGeom>
          <a:solidFill>
            <a:srgbClr val="156082"/>
          </a:solidFill>
          <a:ln w="1905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1" rIns="91440" bIns="4572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sz="1801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4C946D4B-1658-034D-6D3A-5F54F3DB99EC}"/>
              </a:ext>
            </a:extLst>
          </p:cNvPr>
          <p:cNvSpPr/>
          <p:nvPr/>
        </p:nvSpPr>
        <p:spPr>
          <a:xfrm>
            <a:off x="9360435" y="3498406"/>
            <a:ext cx="45719" cy="543033"/>
          </a:xfrm>
          <a:prstGeom prst="downArrow">
            <a:avLst/>
          </a:prstGeom>
          <a:solidFill>
            <a:srgbClr val="156082"/>
          </a:solidFill>
          <a:ln w="1905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1" rIns="91440" bIns="4572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sz="1801"/>
          </a:p>
        </p:txBody>
      </p:sp>
      <p:sp>
        <p:nvSpPr>
          <p:cNvPr id="15" name="Rectangle: Rounded Corners 12">
            <a:extLst>
              <a:ext uri="{FF2B5EF4-FFF2-40B4-BE49-F238E27FC236}">
                <a16:creationId xmlns:a16="http://schemas.microsoft.com/office/drawing/2014/main" id="{7B617149-1119-0B3C-8C5A-6A292B851A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3120" y="4209026"/>
            <a:ext cx="3296014" cy="866597"/>
          </a:xfrm>
          <a:prstGeom prst="roundRect">
            <a:avLst>
              <a:gd name="adj" fmla="val 16667"/>
            </a:avLst>
          </a:prstGeom>
          <a:solidFill>
            <a:srgbClr val="E8E8E8"/>
          </a:solidFill>
          <a:ln w="19050">
            <a:solidFill>
              <a:srgbClr val="042433"/>
            </a:solidFill>
            <a:miter lim="800000"/>
            <a:headEnd/>
            <a:tailEnd/>
          </a:ln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</a:bodyPr>
          <a:lstStyle/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</a:t>
            </a:r>
            <a:r>
              <a:rPr lang="en-US" altLang="en-US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Coffee Roasting &amp; Quality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Oval 18">
            <a:extLst>
              <a:ext uri="{FF2B5EF4-FFF2-40B4-BE49-F238E27FC236}">
                <a16:creationId xmlns:a16="http://schemas.microsoft.com/office/drawing/2014/main" id="{9C6039CF-453D-468A-D769-73F948BDB6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791" y="4209026"/>
            <a:ext cx="1032661" cy="866597"/>
          </a:xfrm>
          <a:prstGeom prst="ellipse">
            <a:avLst/>
          </a:prstGeom>
          <a:solidFill>
            <a:srgbClr val="E8E8E8"/>
          </a:solidFill>
          <a:ln w="19050">
            <a:solidFill>
              <a:srgbClr val="042433"/>
            </a:solidFill>
            <a:miter lim="800000"/>
            <a:headEnd/>
            <a:tailEnd/>
          </a:ln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</a:bodyPr>
          <a:lstStyle/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HR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: Rounded Corners 13">
            <a:extLst>
              <a:ext uri="{FF2B5EF4-FFF2-40B4-BE49-F238E27FC236}">
                <a16:creationId xmlns:a16="http://schemas.microsoft.com/office/drawing/2014/main" id="{4612855C-F6A5-4F9D-AB4B-CCC59F7842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52544" y="4097161"/>
            <a:ext cx="3236864" cy="897851"/>
          </a:xfrm>
          <a:prstGeom prst="roundRect">
            <a:avLst>
              <a:gd name="adj" fmla="val 18923"/>
            </a:avLst>
          </a:prstGeom>
          <a:solidFill>
            <a:srgbClr val="E8E8E8"/>
          </a:solidFill>
          <a:ln w="19050">
            <a:solidFill>
              <a:srgbClr val="042433"/>
            </a:solidFill>
            <a:miter lim="800000"/>
            <a:headEnd/>
            <a:tailEnd/>
          </a:ln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</a:bodyPr>
          <a:lstStyle/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Coffee Barista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Oval 8">
            <a:extLst>
              <a:ext uri="{FF2B5EF4-FFF2-40B4-BE49-F238E27FC236}">
                <a16:creationId xmlns:a16="http://schemas.microsoft.com/office/drawing/2014/main" id="{8EB5DF96-E6A8-9CE6-61D2-1BF7921B3A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38188" y="4050095"/>
            <a:ext cx="981970" cy="991964"/>
          </a:xfrm>
          <a:prstGeom prst="ellipse">
            <a:avLst/>
          </a:prstGeom>
          <a:solidFill>
            <a:srgbClr val="E8E8E8"/>
          </a:solidFill>
          <a:ln w="19050">
            <a:solidFill>
              <a:srgbClr val="042433"/>
            </a:solidFill>
            <a:miter lim="800000"/>
            <a:headEnd/>
            <a:tailEnd/>
          </a:ln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</a:bodyPr>
          <a:lstStyle/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HB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: Rounded Corners 14">
            <a:extLst>
              <a:ext uri="{FF2B5EF4-FFF2-40B4-BE49-F238E27FC236}">
                <a16:creationId xmlns:a16="http://schemas.microsoft.com/office/drawing/2014/main" id="{F00E1BCC-E5CD-2717-14D3-73BBFC008F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46859" y="4162205"/>
            <a:ext cx="3213735" cy="857451"/>
          </a:xfrm>
          <a:prstGeom prst="roundRect">
            <a:avLst>
              <a:gd name="adj" fmla="val 0"/>
            </a:avLst>
          </a:prstGeom>
          <a:solidFill>
            <a:srgbClr val="E8E8E8"/>
          </a:solidFill>
          <a:ln w="19050">
            <a:solidFill>
              <a:srgbClr val="042433"/>
            </a:solidFill>
            <a:miter lim="800000"/>
            <a:headEnd/>
            <a:tailEnd/>
          </a:ln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</a:bodyPr>
          <a:lstStyle/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8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Administration &amp; Finance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33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801" dirty="0">
              <a:latin typeface="Arial" panose="020B0604020202020204" pitchFamily="34" charset="0"/>
            </a:endParaRPr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4F63BB71-1219-89DE-B1A1-636FD6A27B03}"/>
              </a:ext>
            </a:extLst>
          </p:cNvPr>
          <p:cNvSpPr/>
          <p:nvPr/>
        </p:nvSpPr>
        <p:spPr>
          <a:xfrm>
            <a:off x="5603953" y="4995003"/>
            <a:ext cx="45719" cy="648292"/>
          </a:xfrm>
          <a:prstGeom prst="downArrow">
            <a:avLst/>
          </a:prstGeom>
          <a:solidFill>
            <a:srgbClr val="156082"/>
          </a:solidFill>
          <a:ln w="19050" cap="flat" cmpd="sng" algn="ctr">
            <a:solidFill>
              <a:srgbClr val="156082">
                <a:shade val="1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1" rIns="91440" bIns="4572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sz="1801"/>
          </a:p>
        </p:txBody>
      </p:sp>
      <p:sp>
        <p:nvSpPr>
          <p:cNvPr id="21" name="Rectangle: Rounded Corners 16">
            <a:extLst>
              <a:ext uri="{FF2B5EF4-FFF2-40B4-BE49-F238E27FC236}">
                <a16:creationId xmlns:a16="http://schemas.microsoft.com/office/drawing/2014/main" id="{2087D18E-3A07-630B-ADE7-800B1B988B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9140" y="5643299"/>
            <a:ext cx="3604002" cy="807554"/>
          </a:xfrm>
          <a:prstGeom prst="roundRect">
            <a:avLst>
              <a:gd name="adj" fmla="val 16667"/>
            </a:avLst>
          </a:prstGeom>
          <a:solidFill>
            <a:srgbClr val="E8E8E8"/>
          </a:solidFill>
          <a:ln w="19050">
            <a:solidFill>
              <a:srgbClr val="042433"/>
            </a:solidFill>
            <a:miter lim="800000"/>
            <a:headEnd/>
            <a:tailEnd/>
          </a:ln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</a:bodyPr>
          <a:lstStyle/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Future Part time Assistance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Oval 20">
            <a:extLst>
              <a:ext uri="{FF2B5EF4-FFF2-40B4-BE49-F238E27FC236}">
                <a16:creationId xmlns:a16="http://schemas.microsoft.com/office/drawing/2014/main" id="{6A127D7C-A43C-BC68-E287-FF2FA1B20A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34508" y="5643299"/>
            <a:ext cx="981970" cy="807554"/>
          </a:xfrm>
          <a:prstGeom prst="ellipse">
            <a:avLst/>
          </a:prstGeom>
          <a:solidFill>
            <a:srgbClr val="E8E8E8"/>
          </a:solidFill>
          <a:ln w="19050">
            <a:solidFill>
              <a:srgbClr val="042433"/>
            </a:solidFill>
            <a:miter lim="800000"/>
            <a:headEnd/>
            <a:tailEnd/>
          </a:ln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</a:bodyPr>
          <a:lstStyle/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PS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Oval 19">
            <a:extLst>
              <a:ext uri="{FF2B5EF4-FFF2-40B4-BE49-F238E27FC236}">
                <a16:creationId xmlns:a16="http://schemas.microsoft.com/office/drawing/2014/main" id="{A088E2E7-A162-D854-C8B2-8500AA0033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46091" y="4185615"/>
            <a:ext cx="601532" cy="857451"/>
          </a:xfrm>
          <a:prstGeom prst="ellipse">
            <a:avLst/>
          </a:prstGeom>
          <a:solidFill>
            <a:srgbClr val="E8E8E8"/>
          </a:solidFill>
          <a:ln w="19050">
            <a:solidFill>
              <a:srgbClr val="030E13"/>
            </a:solidFill>
            <a:miter lim="800000"/>
            <a:headEnd/>
            <a:tailEnd/>
          </a:ln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</a:bodyPr>
          <a:lstStyle/>
          <a:p>
            <a:pPr algn="ctr"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</a:t>
            </a:r>
            <a:endParaRPr lang="en-US" altLang="en-US" sz="2800" dirty="0">
              <a:latin typeface="Arial" panose="020B0604020202020204" pitchFamily="34" charset="0"/>
            </a:endParaRPr>
          </a:p>
        </p:txBody>
      </p:sp>
      <p:sp>
        <p:nvSpPr>
          <p:cNvPr id="24" name="Rectangle 20">
            <a:extLst>
              <a:ext uri="{FF2B5EF4-FFF2-40B4-BE49-F238E27FC236}">
                <a16:creationId xmlns:a16="http://schemas.microsoft.com/office/drawing/2014/main" id="{884155CD-AC5D-2E04-3782-E73B9AF56F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0662" y="145780"/>
            <a:ext cx="10630681" cy="584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3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200" b="1" dirty="0">
                <a:latin typeface="Arial Black" panose="020B0A04020102020204" pitchFamily="34" charset="0"/>
                <a:cs typeface="Arial" panose="020B0604020202020204" pitchFamily="34" charset="0"/>
              </a:rPr>
              <a:t>Management Structure &amp; </a:t>
            </a:r>
            <a:r>
              <a:rPr lang="en-GB" altLang="en-US" sz="3200" b="1" dirty="0">
                <a:latin typeface="Arial Black" panose="020B0A040201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Organisational Chart</a:t>
            </a:r>
          </a:p>
        </p:txBody>
      </p:sp>
      <p:sp>
        <p:nvSpPr>
          <p:cNvPr id="25" name="Rectangle 33">
            <a:extLst>
              <a:ext uri="{FF2B5EF4-FFF2-40B4-BE49-F238E27FC236}">
                <a16:creationId xmlns:a16="http://schemas.microsoft.com/office/drawing/2014/main" id="{BDD4EBBE-DFB6-7FBA-6A16-FA19161D0F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" y="501074"/>
            <a:ext cx="184731" cy="36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sz="1801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A8A183-4497-C7A9-0D28-5748CEDB1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158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03507C0-1C54-FE11-D9B9-2D5AE09635D7}"/>
              </a:ext>
            </a:extLst>
          </p:cNvPr>
          <p:cNvSpPr txBox="1"/>
          <p:nvPr/>
        </p:nvSpPr>
        <p:spPr>
          <a:xfrm>
            <a:off x="402340" y="351722"/>
            <a:ext cx="11430000" cy="59355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200" b="1" dirty="0">
                <a:latin typeface="Arial Black" panose="020B0A04020102020204" pitchFamily="34" charset="0"/>
                <a:cs typeface="Arial" panose="020B0604020202020204" pitchFamily="34" charset="0"/>
              </a:rPr>
              <a:t>PESTEL Analysis</a:t>
            </a:r>
          </a:p>
          <a:p>
            <a:pPr marL="171455" indent="-171455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Political</a:t>
            </a:r>
          </a:p>
          <a:p>
            <a:pPr algn="just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Government regulations regarding food safety, taxation and sustainability affect business operations.</a:t>
            </a:r>
          </a:p>
          <a:p>
            <a:pPr marL="171455" indent="-171455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Economic</a:t>
            </a:r>
          </a:p>
          <a:p>
            <a:pPr algn="just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Inflation and rising food prices may increase operating costs.</a:t>
            </a:r>
          </a:p>
          <a:p>
            <a:pPr marL="457222" indent="-457222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Social</a:t>
            </a:r>
          </a:p>
          <a:p>
            <a:pPr algn="just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Consumers increasingly prefer premium coffee and environmentally friendly businesses.</a:t>
            </a:r>
            <a:r>
              <a:rPr lang="en-GB" sz="2800" dirty="0"/>
              <a:t> </a:t>
            </a:r>
            <a:endParaRPr lang="en-GB" sz="180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798E4F4-E09D-F00D-5183-0A201EBC7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4076" y="6356361"/>
            <a:ext cx="439723" cy="365125"/>
          </a:xfrm>
        </p:spPr>
        <p:txBody>
          <a:bodyPr/>
          <a:lstStyle/>
          <a:p>
            <a:fld id="{B183B1B9-5FC6-481C-B26B-8B8F5E6FD4FE}" type="slidenum">
              <a:rPr lang="en-GB" smtClean="0"/>
              <a:t>7</a:t>
            </a:fld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478726-F392-8078-B630-7067822736F5}"/>
              </a:ext>
            </a:extLst>
          </p:cNvPr>
          <p:cNvSpPr txBox="1"/>
          <p:nvPr/>
        </p:nvSpPr>
        <p:spPr>
          <a:xfrm>
            <a:off x="7909560" y="6287322"/>
            <a:ext cx="2788920" cy="3079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1" dirty="0">
                <a:latin typeface="Arial" panose="020B0604020202020204" pitchFamily="34" charset="0"/>
                <a:cs typeface="Arial" panose="020B0604020202020204" pitchFamily="34" charset="0"/>
              </a:rPr>
              <a:t>(Food Standards Agency, 2025)</a:t>
            </a:r>
          </a:p>
        </p:txBody>
      </p:sp>
    </p:spTree>
    <p:extLst>
      <p:ext uri="{BB962C8B-B14F-4D97-AF65-F5344CB8AC3E}">
        <p14:creationId xmlns:p14="http://schemas.microsoft.com/office/powerpoint/2010/main" val="817520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23C2377-7AF9-9FD4-8CF9-4B1823778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8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C839D6-2EFF-C7E1-7D45-E0AA7D7AA0FA}"/>
              </a:ext>
            </a:extLst>
          </p:cNvPr>
          <p:cNvSpPr txBox="1"/>
          <p:nvPr/>
        </p:nvSpPr>
        <p:spPr>
          <a:xfrm>
            <a:off x="760476" y="514261"/>
            <a:ext cx="10671049" cy="58294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5" indent="-171455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Technological</a:t>
            </a:r>
          </a:p>
          <a:p>
            <a:pPr algn="just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Modern businesses use digital payment systems and online marketing.</a:t>
            </a:r>
          </a:p>
          <a:p>
            <a:pPr marL="171455" indent="-171455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Environmental</a:t>
            </a:r>
          </a:p>
          <a:p>
            <a:pPr algn="just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Customers expect businesses to reduce waste. Use recyclable cups and environmentally friendly packaging.</a:t>
            </a:r>
          </a:p>
          <a:p>
            <a:pPr marL="171455" indent="-171455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Legal</a:t>
            </a:r>
          </a:p>
          <a:p>
            <a:pPr algn="just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Food businesses must comply with health, safety and employment laws.</a:t>
            </a:r>
          </a:p>
        </p:txBody>
      </p:sp>
    </p:spTree>
    <p:extLst>
      <p:ext uri="{BB962C8B-B14F-4D97-AF65-F5344CB8AC3E}">
        <p14:creationId xmlns:p14="http://schemas.microsoft.com/office/powerpoint/2010/main" val="422850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5307880-56B1-C604-9969-AEA8957BE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798816-C64D-9A3D-61D3-4BE523A47A7C}"/>
              </a:ext>
            </a:extLst>
          </p:cNvPr>
          <p:cNvSpPr txBox="1"/>
          <p:nvPr/>
        </p:nvSpPr>
        <p:spPr>
          <a:xfrm>
            <a:off x="357124" y="210318"/>
            <a:ext cx="11477762" cy="69951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3200" b="1" dirty="0">
                <a:latin typeface="Arial Black" panose="020B0A04020102020204" pitchFamily="34" charset="0"/>
              </a:rPr>
              <a:t>1</a:t>
            </a:r>
            <a:r>
              <a:rPr lang="en-GB" sz="3200" b="1" dirty="0">
                <a:latin typeface="Arial Black" panose="020B0A04020102020204" pitchFamily="34" charset="0"/>
                <a:cs typeface="Arial" panose="020B0604020202020204" pitchFamily="34" charset="0"/>
              </a:rPr>
              <a:t>. Economic Factor – Rising Coffee and Operating Costs</a:t>
            </a:r>
          </a:p>
          <a:p>
            <a:pPr>
              <a:lnSpc>
                <a:spcPct val="150000"/>
              </a:lnSpc>
              <a:buNone/>
            </a:pP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Impact on Aman Coffee:</a:t>
            </a:r>
            <a:endParaRPr lang="en-GB" sz="28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342918" indent="-342918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Increases in coffee bean prices, rent, electricity, wages, and supply costs can reduce profit margins. </a:t>
            </a:r>
          </a:p>
          <a:p>
            <a:pPr marL="342918" indent="-342918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Inflation may cause customers to reduce spending on premium coffee products. 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Business Strategy:</a:t>
            </a:r>
            <a:endParaRPr lang="en-GB" sz="28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342918" indent="-342918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Build relationships with reliable coffee suppliers to control costs. </a:t>
            </a:r>
          </a:p>
          <a:p>
            <a:pPr marL="342918" indent="-342918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Offer different pricing options and value deals to maintain customer demand. </a:t>
            </a:r>
          </a:p>
          <a:p>
            <a:pPr marL="342918" indent="-342918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Manage expenses carefully and improve operational efficiency.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										</a:t>
            </a:r>
            <a:r>
              <a:rPr lang="en-GB" sz="1401" dirty="0">
                <a:latin typeface="Arial" panose="020B0604020202020204" pitchFamily="34" charset="0"/>
                <a:cs typeface="Arial" panose="020B0604020202020204" pitchFamily="34" charset="0"/>
              </a:rPr>
              <a:t>(Statista, 2025)</a:t>
            </a:r>
          </a:p>
          <a:p>
            <a:pPr marL="342918" indent="-342918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955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4F49D0C-6C8B-13F5-FF26-DF5D1391E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10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627986-5DA5-A10A-58D4-08FD850AEDC7}"/>
              </a:ext>
            </a:extLst>
          </p:cNvPr>
          <p:cNvSpPr txBox="1"/>
          <p:nvPr/>
        </p:nvSpPr>
        <p:spPr>
          <a:xfrm>
            <a:off x="429768" y="136526"/>
            <a:ext cx="11542233" cy="67575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2. Social Factor – Changing Customer Preferences and Coffee Culture</a:t>
            </a:r>
          </a:p>
          <a:p>
            <a:pPr algn="just">
              <a:buNone/>
            </a:pPr>
            <a:r>
              <a:rPr lang="en-GB" sz="2601" b="1" dirty="0">
                <a:latin typeface="Arial Black" panose="020B0A04020102020204" pitchFamily="34" charset="0"/>
                <a:cs typeface="Arial" panose="020B0604020202020204" pitchFamily="34" charset="0"/>
              </a:rPr>
              <a:t>Impact on Aman Coffee:</a:t>
            </a:r>
            <a:endParaRPr lang="en-GB" sz="2601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457222" indent="-457222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601" dirty="0">
                <a:latin typeface="Arial" panose="020B0604020202020204" pitchFamily="34" charset="0"/>
                <a:cs typeface="Arial" panose="020B0604020202020204" pitchFamily="34" charset="0"/>
              </a:rPr>
              <a:t>Customers want better quality coffee, new flavours, comfortable spaces, and sustainable products. </a:t>
            </a:r>
          </a:p>
          <a:p>
            <a:pPr marL="457222" indent="-457222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601" dirty="0">
                <a:latin typeface="Arial" panose="020B0604020202020204" pitchFamily="34" charset="0"/>
                <a:cs typeface="Arial" panose="020B0604020202020204" pitchFamily="34" charset="0"/>
              </a:rPr>
              <a:t>Demand for takeaway and online ordering is increasing. </a:t>
            </a:r>
          </a:p>
          <a:p>
            <a:pPr>
              <a:lnSpc>
                <a:spcPct val="150000"/>
              </a:lnSpc>
            </a:pPr>
            <a:r>
              <a:rPr lang="en-GB" sz="2601" b="1" dirty="0">
                <a:latin typeface="Arial Black" panose="020B0A04020102020204" pitchFamily="34" charset="0"/>
                <a:cs typeface="Arial" panose="020B0604020202020204" pitchFamily="34" charset="0"/>
              </a:rPr>
              <a:t>Business Strategy:</a:t>
            </a:r>
            <a:endParaRPr lang="en-GB" sz="2601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457222" indent="-457222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601" dirty="0">
                <a:latin typeface="Arial" panose="020B0604020202020204" pitchFamily="34" charset="0"/>
                <a:cs typeface="Arial" panose="020B0604020202020204" pitchFamily="34" charset="0"/>
              </a:rPr>
              <a:t>Offer new drinks and personalised experiences. </a:t>
            </a:r>
          </a:p>
          <a:p>
            <a:pPr marL="457222" indent="-457222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601" dirty="0">
                <a:latin typeface="Arial" panose="020B0604020202020204" pitchFamily="34" charset="0"/>
                <a:cs typeface="Arial" panose="020B0604020202020204" pitchFamily="34" charset="0"/>
              </a:rPr>
              <a:t>Use social media to attract customers. </a:t>
            </a:r>
          </a:p>
          <a:p>
            <a:pPr marL="457222" indent="-457222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601" dirty="0">
                <a:latin typeface="Arial" panose="020B0604020202020204" pitchFamily="34" charset="0"/>
                <a:cs typeface="Arial" panose="020B0604020202020204" pitchFamily="34" charset="0"/>
              </a:rPr>
              <a:t>Provide takeaway and delivery services. </a:t>
            </a:r>
          </a:p>
          <a:p>
            <a:r>
              <a:rPr lang="en-GB" sz="2601" b="1" dirty="0">
                <a:latin typeface="Arial Black" panose="020B0A04020102020204" pitchFamily="34" charset="0"/>
                <a:cs typeface="Arial" panose="020B0604020202020204" pitchFamily="34" charset="0"/>
              </a:rPr>
              <a:t>Why Important:</a:t>
            </a:r>
            <a:endParaRPr lang="en-GB" sz="2601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r>
              <a:rPr lang="en-GB" sz="2601" dirty="0">
                <a:latin typeface="Arial" panose="020B0604020202020204" pitchFamily="34" charset="0"/>
                <a:cs typeface="Arial" panose="020B0604020202020204" pitchFamily="34" charset="0"/>
              </a:rPr>
              <a:t>These factors affect customer demand, costs, and future growth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							             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							          </a:t>
            </a:r>
            <a:r>
              <a:rPr lang="en-GB" sz="1401" dirty="0">
                <a:latin typeface="Arial" panose="020B0604020202020204" pitchFamily="34" charset="0"/>
                <a:cs typeface="Arial" panose="020B0604020202020204" pitchFamily="34" charset="0"/>
              </a:rPr>
              <a:t>(Kotler and Armstrong, 2021; Statista, 2025) </a:t>
            </a:r>
          </a:p>
        </p:txBody>
      </p:sp>
    </p:spTree>
    <p:extLst>
      <p:ext uri="{BB962C8B-B14F-4D97-AF65-F5344CB8AC3E}">
        <p14:creationId xmlns:p14="http://schemas.microsoft.com/office/powerpoint/2010/main" val="13845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F86C1-5EC9-05DC-C132-AB9318EDD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5" y="386257"/>
            <a:ext cx="10515600" cy="1304437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 Black" panose="020B0A04020102020204" pitchFamily="34" charset="0"/>
                <a:cs typeface="Arial" panose="020B0604020202020204" pitchFamily="34" charset="0"/>
              </a:rPr>
              <a:t>Marketing Strategy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15854-46CC-42BD-376C-816B30EB19D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lnSpc>
                <a:spcPts val="3840"/>
              </a:lnSpc>
              <a:buNone/>
            </a:pPr>
            <a:r>
              <a:rPr lang="en-GB" sz="3200" b="1" dirty="0">
                <a:latin typeface="Arial Black" panose="020B0A04020102020204" pitchFamily="34" charset="0"/>
                <a:cs typeface="Arial" panose="020B0604020202020204" pitchFamily="34" charset="0"/>
              </a:rPr>
              <a:t>Target Customers</a:t>
            </a:r>
          </a:p>
          <a:p>
            <a:pPr marL="342922" indent="-342922">
              <a:lnSpc>
                <a:spcPts val="384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 students </a:t>
            </a:r>
          </a:p>
          <a:p>
            <a:pPr marL="342922" indent="-342922">
              <a:lnSpc>
                <a:spcPts val="384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Office workers </a:t>
            </a:r>
          </a:p>
          <a:p>
            <a:pPr marL="342922" indent="-342922">
              <a:lnSpc>
                <a:spcPts val="384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residents </a:t>
            </a:r>
          </a:p>
          <a:p>
            <a:pPr marL="342922" indent="-342922">
              <a:lnSpc>
                <a:spcPts val="384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Tourists </a:t>
            </a:r>
          </a:p>
          <a:p>
            <a:pPr marL="342922" indent="-342922">
              <a:lnSpc>
                <a:spcPts val="384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Coffee lovers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664ACC-2BFA-B20B-9E14-9516647F8F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lnSpc>
                <a:spcPts val="3840"/>
              </a:lnSpc>
              <a:buNone/>
            </a:pPr>
            <a:r>
              <a:rPr lang="en-GB" sz="3200" b="1" dirty="0">
                <a:latin typeface="Arial Black" panose="020B0A04020102020204" pitchFamily="34" charset="0"/>
                <a:cs typeface="Arial" panose="020B0604020202020204" pitchFamily="34" charset="0"/>
              </a:rPr>
              <a:t>Unique Selling Points</a:t>
            </a:r>
          </a:p>
          <a:p>
            <a:pPr marL="342922" indent="-342922">
              <a:lnSpc>
                <a:spcPts val="384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Freshly prepared coffee </a:t>
            </a:r>
          </a:p>
          <a:p>
            <a:pPr marL="342922" indent="-342922">
              <a:lnSpc>
                <a:spcPts val="384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Affordable prices </a:t>
            </a:r>
          </a:p>
          <a:p>
            <a:pPr marL="342922" indent="-342922">
              <a:lnSpc>
                <a:spcPts val="384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Eco-friendly packaging </a:t>
            </a:r>
          </a:p>
          <a:p>
            <a:pPr marL="342922" indent="-342922">
              <a:lnSpc>
                <a:spcPts val="384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Friendly customer service </a:t>
            </a:r>
          </a:p>
          <a:p>
            <a:pPr marL="342922" indent="-342922">
              <a:lnSpc>
                <a:spcPts val="384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Convenient mobile locations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2ABCCB-3724-356B-CCAB-F5535EEF4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8100F8-8C2F-5D97-3407-32D59C83F6BC}"/>
              </a:ext>
            </a:extLst>
          </p:cNvPr>
          <p:cNvSpPr txBox="1"/>
          <p:nvPr/>
        </p:nvSpPr>
        <p:spPr>
          <a:xfrm rot="10800000" flipV="1">
            <a:off x="6998212" y="6382869"/>
            <a:ext cx="3529584" cy="3079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1" dirty="0">
                <a:latin typeface="Arial" panose="020B0604020202020204" pitchFamily="34" charset="0"/>
                <a:cs typeface="Arial" panose="020B0604020202020204" pitchFamily="34" charset="0"/>
              </a:rPr>
              <a:t>(Kotler and Armstrong, 2021)</a:t>
            </a:r>
          </a:p>
        </p:txBody>
      </p:sp>
    </p:spTree>
    <p:extLst>
      <p:ext uri="{BB962C8B-B14F-4D97-AF65-F5344CB8AC3E}">
        <p14:creationId xmlns:p14="http://schemas.microsoft.com/office/powerpoint/2010/main" val="3205170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918BC3A-5BE5-5ADE-C906-C3DDACC89EB5}"/>
              </a:ext>
            </a:extLst>
          </p:cNvPr>
          <p:cNvSpPr txBox="1"/>
          <p:nvPr/>
        </p:nvSpPr>
        <p:spPr>
          <a:xfrm>
            <a:off x="649224" y="328429"/>
            <a:ext cx="11133420" cy="60279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3600" b="1" dirty="0">
                <a:latin typeface="Arial Black" panose="020B0A04020102020204" pitchFamily="34" charset="0"/>
                <a:cs typeface="Arial" panose="020B0604020202020204" pitchFamily="34" charset="0"/>
              </a:rPr>
              <a:t>Funding Requirements and Allocation</a:t>
            </a:r>
          </a:p>
          <a:p>
            <a:pPr>
              <a:lnSpc>
                <a:spcPct val="15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business requires an initial investment of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£37,120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16" indent="-457216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Sources of Finance</a:t>
            </a:r>
          </a:p>
          <a:p>
            <a:pPr>
              <a:lnSpc>
                <a:spcPct val="15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Personal Savings – £20,000</a:t>
            </a:r>
          </a:p>
          <a:p>
            <a:pPr>
              <a:lnSpc>
                <a:spcPct val="15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Bank Loan – £20,000</a:t>
            </a:r>
          </a:p>
          <a:p>
            <a:pPr>
              <a:lnSpc>
                <a:spcPct val="15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Family Investment – £10,000</a:t>
            </a:r>
          </a:p>
          <a:p>
            <a:pPr marL="457216" indent="-457216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investment will be used to purchase equipment, stock, licences and working capital required to operate the business successfully.</a:t>
            </a:r>
            <a:r>
              <a:rPr lang="en-GB" sz="2800" dirty="0"/>
              <a:t>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52B9CD6-B05D-4AD6-4FF2-FAE1E2874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12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A0E3F-6C93-95EE-B800-BE9AAA84A328}"/>
              </a:ext>
            </a:extLst>
          </p:cNvPr>
          <p:cNvSpPr txBox="1"/>
          <p:nvPr/>
        </p:nvSpPr>
        <p:spPr>
          <a:xfrm>
            <a:off x="7244340" y="6375534"/>
            <a:ext cx="3088386" cy="3079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1" dirty="0">
                <a:latin typeface="Arial" panose="020B0604020202020204" pitchFamily="34" charset="0"/>
                <a:cs typeface="Arial" panose="020B0604020202020204" pitchFamily="34" charset="0"/>
              </a:rPr>
              <a:t> (Barrow, Barrow and Brown, 2022)</a:t>
            </a:r>
            <a:endParaRPr lang="en-GB" sz="1801" dirty="0"/>
          </a:p>
        </p:txBody>
      </p:sp>
    </p:spTree>
    <p:extLst>
      <p:ext uri="{BB962C8B-B14F-4D97-AF65-F5344CB8AC3E}">
        <p14:creationId xmlns:p14="http://schemas.microsoft.com/office/powerpoint/2010/main" val="665112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1331ED-B7B5-0111-A056-A23B3ADD9BE9}"/>
              </a:ext>
            </a:extLst>
          </p:cNvPr>
          <p:cNvSpPr txBox="1"/>
          <p:nvPr/>
        </p:nvSpPr>
        <p:spPr>
          <a:xfrm>
            <a:off x="2977158" y="184355"/>
            <a:ext cx="596220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                </a:t>
            </a:r>
            <a:r>
              <a:rPr lang="en-GB" sz="3200" b="1" dirty="0">
                <a:latin typeface="Arial Black" panose="020B0A04020102020204" pitchFamily="34" charset="0"/>
                <a:cs typeface="Arial" panose="020B0604020202020204" pitchFamily="34" charset="0"/>
              </a:rPr>
              <a:t>Start-up Costs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4C0159B-033E-B86C-FA42-E0E647911C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0467461"/>
              </p:ext>
            </p:extLst>
          </p:nvPr>
        </p:nvGraphicFramePr>
        <p:xfrm>
          <a:off x="785690" y="952014"/>
          <a:ext cx="10620623" cy="551461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137220">
                  <a:extLst>
                    <a:ext uri="{9D8B030D-6E8A-4147-A177-3AD203B41FA5}">
                      <a16:colId xmlns:a16="http://schemas.microsoft.com/office/drawing/2014/main" val="3845931886"/>
                    </a:ext>
                  </a:extLst>
                </a:gridCol>
                <a:gridCol w="3483403">
                  <a:extLst>
                    <a:ext uri="{9D8B030D-6E8A-4147-A177-3AD203B41FA5}">
                      <a16:colId xmlns:a16="http://schemas.microsoft.com/office/drawing/2014/main" val="1555828085"/>
                    </a:ext>
                  </a:extLst>
                </a:gridCol>
              </a:tblGrid>
              <a:tr h="58418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200" dirty="0">
                          <a:solidFill>
                            <a:sysClr val="windowText" lastClr="000000"/>
                          </a:solidFill>
                          <a:effectLst/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Startup Cost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200" dirty="0">
                          <a:solidFill>
                            <a:sysClr val="windowText" lastClr="000000"/>
                          </a:solidFill>
                          <a:effectLst/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 Cost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035922"/>
                  </a:ext>
                </a:extLst>
              </a:tr>
              <a:tr h="6652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kern="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Mobile Coffee Cart &amp; Generator</a:t>
                      </a:r>
                      <a:endParaRPr lang="en-GB" sz="2800" b="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12,000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4890650"/>
                  </a:ext>
                </a:extLst>
              </a:tr>
              <a:tr h="954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kern="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Commercial Espresso Machine &amp; Grinder, </a:t>
                      </a:r>
                      <a:r>
                        <a:rPr lang="en-GB" sz="2800" b="0" kern="12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Rate</a:t>
                      </a:r>
                      <a:endParaRPr lang="en-GB" sz="2800" b="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8,000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4469038"/>
                  </a:ext>
                </a:extLst>
              </a:tr>
              <a:tr h="6908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kern="12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Gas bill</a:t>
                      </a:r>
                      <a:r>
                        <a:rPr lang="en-GB" sz="2800" b="0" kern="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Operational Equipment &amp; POS</a:t>
                      </a:r>
                      <a:endParaRPr lang="en-GB" sz="2800" b="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4,500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464765"/>
                  </a:ext>
                </a:extLst>
              </a:tr>
              <a:tr h="6652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800" b="0" kern="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nitial Stock &amp; Consumables</a:t>
                      </a:r>
                      <a:endParaRPr lang="en-GB" sz="2800" b="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3,500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1827270"/>
                  </a:ext>
                </a:extLst>
              </a:tr>
              <a:tr h="62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b="0" kern="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Sole Trader Licences, </a:t>
                      </a:r>
                      <a:r>
                        <a:rPr lang="fr-FR" sz="2800" b="0" kern="0" dirty="0" err="1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Permits</a:t>
                      </a:r>
                      <a:r>
                        <a:rPr lang="fr-FR" sz="2800" b="0" kern="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&amp; </a:t>
                      </a:r>
                      <a:r>
                        <a:rPr lang="fr-FR" sz="2800" b="0" kern="0" dirty="0" err="1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Insurance</a:t>
                      </a:r>
                      <a:endParaRPr lang="en-GB" sz="2800" b="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2,000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145038"/>
                  </a:ext>
                </a:extLst>
              </a:tr>
              <a:tr h="6652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kern="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Initial Marketing &amp; Branding</a:t>
                      </a:r>
                      <a:endParaRPr lang="en-GB" sz="2800" b="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2,000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2419375"/>
                  </a:ext>
                </a:extLst>
              </a:tr>
              <a:tr h="6652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kern="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Start-up Investment</a:t>
                      </a:r>
                      <a:endParaRPr lang="en-GB" sz="2800" b="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32,000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2202789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F35EE7-69B1-5A3B-4A72-BD4BE76DF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1172" y="6384820"/>
            <a:ext cx="390146" cy="422731"/>
          </a:xfrm>
        </p:spPr>
        <p:txBody>
          <a:bodyPr/>
          <a:lstStyle/>
          <a:p>
            <a:fld id="{B183B1B9-5FC6-481C-B26B-8B8F5E6FD4FE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5230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C66603F-9A14-763E-069D-52D666C6DE2B}"/>
              </a:ext>
            </a:extLst>
          </p:cNvPr>
          <p:cNvSpPr/>
          <p:nvPr/>
        </p:nvSpPr>
        <p:spPr>
          <a:xfrm>
            <a:off x="1541895" y="99393"/>
            <a:ext cx="6572412" cy="7281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sz="3200" b="1" dirty="0">
                <a:solidFill>
                  <a:schemeClr val="tx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Fixed Costs (6 Months)</a:t>
            </a:r>
            <a:endParaRPr lang="en-GB" sz="3200" b="1" dirty="0">
              <a:solidFill>
                <a:schemeClr val="tx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070F03B-C073-62EF-8F7D-8E9B10E6FA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6537728"/>
              </p:ext>
            </p:extLst>
          </p:nvPr>
        </p:nvGraphicFramePr>
        <p:xfrm>
          <a:off x="690520" y="1079472"/>
          <a:ext cx="10810960" cy="52768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97282">
                  <a:extLst>
                    <a:ext uri="{9D8B030D-6E8A-4147-A177-3AD203B41FA5}">
                      <a16:colId xmlns:a16="http://schemas.microsoft.com/office/drawing/2014/main" val="733577358"/>
                    </a:ext>
                  </a:extLst>
                </a:gridCol>
                <a:gridCol w="4413678">
                  <a:extLst>
                    <a:ext uri="{9D8B030D-6E8A-4147-A177-3AD203B41FA5}">
                      <a16:colId xmlns:a16="http://schemas.microsoft.com/office/drawing/2014/main" val="1868346635"/>
                    </a:ext>
                  </a:extLst>
                </a:gridCol>
              </a:tblGrid>
              <a:tr h="5194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kern="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Rent / Pitch Fee</a:t>
                      </a:r>
                      <a:endParaRPr lang="en-GB" sz="2800" b="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GB" sz="2800" b="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1,200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2615124"/>
                  </a:ext>
                </a:extLst>
              </a:tr>
              <a:tr h="528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Business Rates &amp; Permits</a:t>
                      </a:r>
                      <a:endParaRPr lang="en-GB" sz="2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 200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5109824"/>
                  </a:ext>
                </a:extLst>
              </a:tr>
              <a:tr h="528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Gas / Fuel / Utilities (Fixed)</a:t>
                      </a:r>
                      <a:endParaRPr lang="en-GB" sz="2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 500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9819213"/>
                  </a:ext>
                </a:extLst>
              </a:tr>
              <a:tr h="528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Two Employee Salaries (Core Staff)</a:t>
                      </a:r>
                      <a:endParaRPr lang="en-GB" sz="2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3,200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9508794"/>
                  </a:ext>
                </a:extLst>
              </a:tr>
              <a:tr h="528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Accountant &amp; Software Fees</a:t>
                      </a:r>
                      <a:endParaRPr lang="en-GB" sz="2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 300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0557053"/>
                  </a:ext>
                </a:extLst>
              </a:tr>
              <a:tr h="528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Insurance</a:t>
                      </a:r>
                      <a:endParaRPr lang="en-GB" sz="2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 300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4934410"/>
                  </a:ext>
                </a:extLst>
              </a:tr>
              <a:tr h="528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Marketing &amp; Advertising</a:t>
                      </a:r>
                      <a:endParaRPr lang="en-GB" sz="2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 700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3316975"/>
                  </a:ext>
                </a:extLst>
              </a:tr>
              <a:tr h="528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Loan Repayment</a:t>
                      </a:r>
                      <a:endParaRPr lang="en-GB" sz="2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 700</a:t>
                      </a:r>
                      <a:endParaRPr lang="en-GB" sz="2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2427939"/>
                  </a:ext>
                </a:extLst>
              </a:tr>
              <a:tr h="5286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Equipment Maintenance</a:t>
                      </a:r>
                      <a:endParaRPr lang="en-GB" sz="2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 400</a:t>
                      </a:r>
                      <a:endParaRPr lang="en-GB" sz="2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3296640"/>
                  </a:ext>
                </a:extLst>
              </a:tr>
              <a:tr h="52860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0" dirty="0">
                          <a:solidFill>
                            <a:srgbClr val="000000"/>
                          </a:solidFill>
                          <a:effectLst/>
                          <a:latin typeface="Arial Black" panose="020B0A040201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 Cost</a:t>
                      </a:r>
                      <a:endParaRPr lang="en-GB" sz="28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fr-FR" sz="28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7,500</a:t>
                      </a:r>
                      <a:endParaRPr lang="en-GB" sz="2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3248461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3690B0E-AB6D-ADDE-A5AC-806EA55B7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36808" y="6356357"/>
            <a:ext cx="464672" cy="434475"/>
          </a:xfrm>
        </p:spPr>
        <p:txBody>
          <a:bodyPr/>
          <a:lstStyle/>
          <a:p>
            <a:fld id="{B183B1B9-5FC6-481C-B26B-8B8F5E6FD4FE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062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BF0FC56-26BB-F29F-CCE2-E2BAC34EF0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9428897"/>
              </p:ext>
            </p:extLst>
          </p:nvPr>
        </p:nvGraphicFramePr>
        <p:xfrm>
          <a:off x="306150" y="1018293"/>
          <a:ext cx="11579708" cy="529107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73522">
                  <a:extLst>
                    <a:ext uri="{9D8B030D-6E8A-4147-A177-3AD203B41FA5}">
                      <a16:colId xmlns:a16="http://schemas.microsoft.com/office/drawing/2014/main" val="3654662317"/>
                    </a:ext>
                  </a:extLst>
                </a:gridCol>
                <a:gridCol w="1628137">
                  <a:extLst>
                    <a:ext uri="{9D8B030D-6E8A-4147-A177-3AD203B41FA5}">
                      <a16:colId xmlns:a16="http://schemas.microsoft.com/office/drawing/2014/main" val="4207358585"/>
                    </a:ext>
                  </a:extLst>
                </a:gridCol>
                <a:gridCol w="1844116">
                  <a:extLst>
                    <a:ext uri="{9D8B030D-6E8A-4147-A177-3AD203B41FA5}">
                      <a16:colId xmlns:a16="http://schemas.microsoft.com/office/drawing/2014/main" val="1451493197"/>
                    </a:ext>
                  </a:extLst>
                </a:gridCol>
                <a:gridCol w="1329092">
                  <a:extLst>
                    <a:ext uri="{9D8B030D-6E8A-4147-A177-3AD203B41FA5}">
                      <a16:colId xmlns:a16="http://schemas.microsoft.com/office/drawing/2014/main" val="970570286"/>
                    </a:ext>
                  </a:extLst>
                </a:gridCol>
                <a:gridCol w="1295863">
                  <a:extLst>
                    <a:ext uri="{9D8B030D-6E8A-4147-A177-3AD203B41FA5}">
                      <a16:colId xmlns:a16="http://schemas.microsoft.com/office/drawing/2014/main" val="2682863322"/>
                    </a:ext>
                  </a:extLst>
                </a:gridCol>
                <a:gridCol w="1194843">
                  <a:extLst>
                    <a:ext uri="{9D8B030D-6E8A-4147-A177-3AD203B41FA5}">
                      <a16:colId xmlns:a16="http://schemas.microsoft.com/office/drawing/2014/main" val="3126881235"/>
                    </a:ext>
                  </a:extLst>
                </a:gridCol>
                <a:gridCol w="1214135">
                  <a:extLst>
                    <a:ext uri="{9D8B030D-6E8A-4147-A177-3AD203B41FA5}">
                      <a16:colId xmlns:a16="http://schemas.microsoft.com/office/drawing/2014/main" val="3747840988"/>
                    </a:ext>
                  </a:extLst>
                </a:gridCol>
              </a:tblGrid>
              <a:tr h="78268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2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Costs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January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February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March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April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May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June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0898595"/>
                  </a:ext>
                </a:extLst>
              </a:tr>
              <a:tr h="122010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kern="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Electricity / Utilities</a:t>
                      </a:r>
                      <a:endParaRPr lang="en-GB" sz="2800" b="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200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220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240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260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280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300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3443027"/>
                  </a:ext>
                </a:extLst>
              </a:tr>
              <a:tr h="80764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0" kern="12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Raw Materials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1,800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2,000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2,200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2,400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2,600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2,800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8107462"/>
                  </a:ext>
                </a:extLst>
              </a:tr>
              <a:tr h="122010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kern="12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Hourly Paid Employee</a:t>
                      </a:r>
                      <a:endParaRPr lang="en-GB" sz="2800" b="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1000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1,100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1,200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1,300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6825213"/>
                  </a:ext>
                </a:extLst>
              </a:tr>
              <a:tr h="126053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200" dirty="0">
                          <a:solidFill>
                            <a:sysClr val="windowText" lastClr="000000"/>
                          </a:solidFill>
                          <a:effectLst/>
                          <a:latin typeface="Arial Black" panose="020B0A04020102020204" pitchFamily="34" charset="0"/>
                          <a:cs typeface="Arial" panose="020B0604020202020204" pitchFamily="34" charset="0"/>
                        </a:rPr>
                        <a:t>Total Variable cost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2,800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3,120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3,440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3,760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4,080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fr-FR" sz="2800" kern="1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4,400</a:t>
                      </a:r>
                      <a:endParaRPr lang="en-GB" sz="2800" kern="1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757802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522CB15-2997-FEEF-E2F9-F2E21D488329}"/>
              </a:ext>
            </a:extLst>
          </p:cNvPr>
          <p:cNvSpPr txBox="1"/>
          <p:nvPr/>
        </p:nvSpPr>
        <p:spPr>
          <a:xfrm>
            <a:off x="1187042" y="225468"/>
            <a:ext cx="827154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latin typeface="Arial Black" panose="020B0A04020102020204" pitchFamily="34" charset="0"/>
                <a:cs typeface="Arial" panose="020B0604020202020204" pitchFamily="34" charset="0"/>
              </a:rPr>
              <a:t>Variable Costs(6 Months)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3AAC98C-EAA2-0DA2-3CE3-81EA2BC81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7936" y="6309365"/>
            <a:ext cx="585216" cy="412118"/>
          </a:xfrm>
        </p:spPr>
        <p:txBody>
          <a:bodyPr/>
          <a:lstStyle/>
          <a:p>
            <a:fld id="{B183B1B9-5FC6-481C-B26B-8B8F5E6FD4F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171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803605C-CAA2-CB60-75E9-A26D37597A9F}"/>
              </a:ext>
            </a:extLst>
          </p:cNvPr>
          <p:cNvSpPr txBox="1"/>
          <p:nvPr/>
        </p:nvSpPr>
        <p:spPr>
          <a:xfrm>
            <a:off x="516253" y="696135"/>
            <a:ext cx="11113008" cy="456535"/>
          </a:xfrm>
          <a:prstGeom prst="rect">
            <a:avLst/>
          </a:prstGeom>
        </p:spPr>
        <p:txBody>
          <a:bodyPr vert="horz" lIns="91440" tIns="45721" rIns="91440" bIns="45721" rtlCol="0" anchor="t">
            <a:normAutofit/>
          </a:bodyPr>
          <a:lstStyle/>
          <a:p>
            <a:pPr algn="ctr">
              <a:lnSpc>
                <a:spcPct val="80000"/>
              </a:lnSpc>
              <a:spcBef>
                <a:spcPct val="0"/>
              </a:spcBef>
              <a:spcAft>
                <a:spcPts val="601"/>
              </a:spcAft>
            </a:pPr>
            <a:endParaRPr lang="en-US" sz="1401" spc="-201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A8695A-646A-E39C-702D-D88AF217DBEC}"/>
              </a:ext>
            </a:extLst>
          </p:cNvPr>
          <p:cNvSpPr txBox="1"/>
          <p:nvPr/>
        </p:nvSpPr>
        <p:spPr>
          <a:xfrm>
            <a:off x="1780249" y="109247"/>
            <a:ext cx="6756850" cy="837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601"/>
              </a:spcAft>
            </a:pPr>
            <a:r>
              <a:rPr lang="en-GB" sz="1801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</a:t>
            </a:r>
            <a:r>
              <a:rPr lang="en-GB" sz="3600" b="1" dirty="0">
                <a:latin typeface="Arial Black" panose="020B0A04020102020204" pitchFamily="34" charset="0"/>
                <a:cs typeface="Arial" panose="020B0604020202020204" pitchFamily="34" charset="0"/>
              </a:rPr>
              <a:t>Breakeven Point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F448647-C866-238E-BBB2-E6E98357FE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9918193"/>
              </p:ext>
            </p:extLst>
          </p:nvPr>
        </p:nvGraphicFramePr>
        <p:xfrm>
          <a:off x="245755" y="924398"/>
          <a:ext cx="11430003" cy="4209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0889">
                  <a:extLst>
                    <a:ext uri="{9D8B030D-6E8A-4147-A177-3AD203B41FA5}">
                      <a16:colId xmlns:a16="http://schemas.microsoft.com/office/drawing/2014/main" val="1210638999"/>
                    </a:ext>
                  </a:extLst>
                </a:gridCol>
                <a:gridCol w="1573668">
                  <a:extLst>
                    <a:ext uri="{9D8B030D-6E8A-4147-A177-3AD203B41FA5}">
                      <a16:colId xmlns:a16="http://schemas.microsoft.com/office/drawing/2014/main" val="3973807972"/>
                    </a:ext>
                  </a:extLst>
                </a:gridCol>
                <a:gridCol w="1892411">
                  <a:extLst>
                    <a:ext uri="{9D8B030D-6E8A-4147-A177-3AD203B41FA5}">
                      <a16:colId xmlns:a16="http://schemas.microsoft.com/office/drawing/2014/main" val="529566313"/>
                    </a:ext>
                  </a:extLst>
                </a:gridCol>
                <a:gridCol w="1387502">
                  <a:extLst>
                    <a:ext uri="{9D8B030D-6E8A-4147-A177-3AD203B41FA5}">
                      <a16:colId xmlns:a16="http://schemas.microsoft.com/office/drawing/2014/main" val="1726719269"/>
                    </a:ext>
                  </a:extLst>
                </a:gridCol>
                <a:gridCol w="1272949">
                  <a:extLst>
                    <a:ext uri="{9D8B030D-6E8A-4147-A177-3AD203B41FA5}">
                      <a16:colId xmlns:a16="http://schemas.microsoft.com/office/drawing/2014/main" val="307211492"/>
                    </a:ext>
                  </a:extLst>
                </a:gridCol>
                <a:gridCol w="1415332">
                  <a:extLst>
                    <a:ext uri="{9D8B030D-6E8A-4147-A177-3AD203B41FA5}">
                      <a16:colId xmlns:a16="http://schemas.microsoft.com/office/drawing/2014/main" val="4058591365"/>
                    </a:ext>
                  </a:extLst>
                </a:gridCol>
                <a:gridCol w="1307252">
                  <a:extLst>
                    <a:ext uri="{9D8B030D-6E8A-4147-A177-3AD203B41FA5}">
                      <a16:colId xmlns:a16="http://schemas.microsoft.com/office/drawing/2014/main" val="186426070"/>
                    </a:ext>
                  </a:extLst>
                </a:gridCol>
              </a:tblGrid>
              <a:tr h="86067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2800" dirty="0">
                        <a:solidFill>
                          <a:sysClr val="windowText" lastClr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January</a:t>
                      </a: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February</a:t>
                      </a: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March</a:t>
                      </a: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April</a:t>
                      </a: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June</a:t>
                      </a: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8311346"/>
                  </a:ext>
                </a:extLst>
              </a:tr>
              <a:tr h="6753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Cost</a:t>
                      </a: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7,500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7,500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7,500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7,500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7,500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7,500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688480"/>
                  </a:ext>
                </a:extLst>
              </a:tr>
              <a:tr h="6753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</a:t>
                      </a: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2,800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3,120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3,440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3,760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4,080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4,400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3572279"/>
                  </a:ext>
                </a:extLst>
              </a:tr>
              <a:tr h="66130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Cost</a:t>
                      </a: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10,300</a:t>
                      </a:r>
                      <a:endParaRPr lang="en-GB" sz="2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10,620</a:t>
                      </a:r>
                      <a:endParaRPr lang="en-GB" sz="2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10,940</a:t>
                      </a:r>
                      <a:endParaRPr lang="en-GB" sz="2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11,260</a:t>
                      </a:r>
                      <a:endParaRPr lang="en-GB" sz="2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11,580</a:t>
                      </a:r>
                      <a:endParaRPr lang="en-GB" sz="2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11,900</a:t>
                      </a:r>
                      <a:endParaRPr lang="en-GB" sz="2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3307351"/>
                  </a:ext>
                </a:extLst>
              </a:tr>
              <a:tr h="66130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Revenue</a:t>
                      </a: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8,000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9,000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10,000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11,000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12,000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13,000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395744"/>
                  </a:ext>
                </a:extLst>
              </a:tr>
              <a:tr h="6753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Profit/Loss</a:t>
                      </a: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-2,300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-1,620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-940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-260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420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1,100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996494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BF00AFF-8809-F9E9-6729-A94E8B0A584E}"/>
              </a:ext>
            </a:extLst>
          </p:cNvPr>
          <p:cNvSpPr txBox="1"/>
          <p:nvPr/>
        </p:nvSpPr>
        <p:spPr>
          <a:xfrm>
            <a:off x="245755" y="5493894"/>
            <a:ext cx="11101954" cy="830997"/>
          </a:xfrm>
          <a:prstGeom prst="rect">
            <a:avLst/>
          </a:prstGeom>
          <a:solidFill>
            <a:srgbClr val="CCECFF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solidFill>
                  <a:srgbClr val="000000"/>
                </a:solidFill>
                <a:latin typeface="Arial Black" panose="020B0A040201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Investment capital needed = </a:t>
            </a:r>
            <a:r>
              <a:rPr lang="en-GB" sz="1600" dirty="0">
                <a:solidFill>
                  <a:srgbClr val="000000"/>
                </a:solidFill>
                <a:latin typeface="Arial Black" panose="020B0A040201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£32,000 </a:t>
            </a:r>
            <a:r>
              <a:rPr lang="en-GB" sz="1600" b="1" dirty="0">
                <a:solidFill>
                  <a:srgbClr val="000000"/>
                </a:solidFill>
                <a:latin typeface="Arial Black" panose="020B0A040201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+</a:t>
            </a:r>
            <a:r>
              <a:rPr lang="en-GB" sz="1600" dirty="0">
                <a:solidFill>
                  <a:srgbClr val="000000"/>
                </a:solidFill>
                <a:latin typeface="Arial Black" panose="020B0A040201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£2,300 + £1,620 + £940 + £260 = £37,120</a:t>
            </a:r>
            <a:endParaRPr lang="en-GB" sz="1600" dirty="0">
              <a:latin typeface="Arial Black" panose="020B0A040201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dirty="0">
                <a:solidFill>
                  <a:srgbClr val="000000"/>
                </a:solidFill>
                <a:latin typeface="Arial Black" panose="020B0A040201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600" dirty="0">
              <a:latin typeface="Arial Black" panose="020B0A040201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dirty="0">
                <a:solidFill>
                  <a:srgbClr val="000000"/>
                </a:solidFill>
                <a:latin typeface="Arial Black" panose="020B0A040201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Investment needed = Total Startup Cost + (Operational Cost– Revenue  up to the break-even point)</a:t>
            </a:r>
            <a:endParaRPr lang="en-GB" sz="1600" dirty="0">
              <a:latin typeface="Arial Black" panose="020B0A040201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93E0CFB5-41DB-B92E-5F93-88392A890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flipH="1">
            <a:off x="11553172" y="6161877"/>
            <a:ext cx="393077" cy="494960"/>
          </a:xfrm>
        </p:spPr>
        <p:txBody>
          <a:bodyPr/>
          <a:lstStyle/>
          <a:p>
            <a:fld id="{B183B1B9-5FC6-481C-B26B-8B8F5E6FD4FE}" type="slidenum">
              <a:rPr lang="en-GB" smtClean="0"/>
              <a:t>16</a:t>
            </a:fld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EAE858-2DB3-69AC-302C-421BA38D9DB0}"/>
              </a:ext>
            </a:extLst>
          </p:cNvPr>
          <p:cNvSpPr txBox="1"/>
          <p:nvPr/>
        </p:nvSpPr>
        <p:spPr>
          <a:xfrm>
            <a:off x="8564610" y="6388832"/>
            <a:ext cx="2988564" cy="3079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1" dirty="0">
                <a:latin typeface="Arial" panose="020B0604020202020204" pitchFamily="34" charset="0"/>
                <a:cs typeface="Arial" panose="020B0604020202020204" pitchFamily="34" charset="0"/>
              </a:rPr>
              <a:t> (Barrow, Barrow and Brown, 2022)</a:t>
            </a:r>
            <a:endParaRPr lang="en-GB" sz="1801" dirty="0"/>
          </a:p>
        </p:txBody>
      </p:sp>
    </p:spTree>
    <p:extLst>
      <p:ext uri="{BB962C8B-B14F-4D97-AF65-F5344CB8AC3E}">
        <p14:creationId xmlns:p14="http://schemas.microsoft.com/office/powerpoint/2010/main" val="16675500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7567418-4888-0E44-E035-C30F5D4F0603}"/>
              </a:ext>
            </a:extLst>
          </p:cNvPr>
          <p:cNvSpPr txBox="1"/>
          <p:nvPr/>
        </p:nvSpPr>
        <p:spPr>
          <a:xfrm>
            <a:off x="1187935" y="527485"/>
            <a:ext cx="10165865" cy="57246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latin typeface="Arial Black" panose="020B0A040201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lnSpc>
                <a:spcPct val="150000"/>
              </a:lnSpc>
            </a:pPr>
            <a:r>
              <a:rPr lang="en-GB" sz="2800" b="1" dirty="0">
                <a:latin typeface="Arial Black" panose="020B0A04020102020204" pitchFamily="34" charset="0"/>
              </a:rPr>
              <a:t>Aman Coffee Cart provides:-</a:t>
            </a:r>
          </a:p>
          <a:p>
            <a:pPr marL="571536" indent="-571536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High-quality, affordable takeaway coffee.</a:t>
            </a:r>
          </a:p>
          <a:p>
            <a:pPr marL="571536" indent="-571536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Friendly customer service.</a:t>
            </a:r>
          </a:p>
          <a:p>
            <a:pPr marL="571536" indent="-571536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Sustainable business practices.</a:t>
            </a:r>
          </a:p>
          <a:p>
            <a:pPr marL="571536" indent="-571536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Convenient mobile coffee cart.</a:t>
            </a:r>
          </a:p>
          <a:p>
            <a:pPr marL="571536" indent="-571536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Strong financial planning and marketing.</a:t>
            </a:r>
          </a:p>
          <a:p>
            <a:pPr marL="571536" indent="-571536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Good potential for future growth.</a:t>
            </a: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C35DB73-2EE4-A5E5-0759-D06AC00AA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3927" y="6413577"/>
            <a:ext cx="499873" cy="307905"/>
          </a:xfrm>
        </p:spPr>
        <p:txBody>
          <a:bodyPr/>
          <a:lstStyle/>
          <a:p>
            <a:fld id="{B183B1B9-5FC6-481C-B26B-8B8F5E6FD4FE}" type="slidenum">
              <a:rPr lang="en-GB" smtClean="0"/>
              <a:t>17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6E69CF-7052-7590-123A-7911752224BF}"/>
              </a:ext>
            </a:extLst>
          </p:cNvPr>
          <p:cNvSpPr txBox="1"/>
          <p:nvPr/>
        </p:nvSpPr>
        <p:spPr>
          <a:xfrm>
            <a:off x="9415277" y="6332853"/>
            <a:ext cx="1584958" cy="3079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1" dirty="0">
                <a:latin typeface="Arial" panose="020B0604020202020204" pitchFamily="34" charset="0"/>
                <a:cs typeface="Arial" panose="020B0604020202020204" pitchFamily="34" charset="0"/>
              </a:rPr>
              <a:t>(Burns, 2022)</a:t>
            </a:r>
          </a:p>
        </p:txBody>
      </p:sp>
    </p:spTree>
    <p:extLst>
      <p:ext uri="{BB962C8B-B14F-4D97-AF65-F5344CB8AC3E}">
        <p14:creationId xmlns:p14="http://schemas.microsoft.com/office/powerpoint/2010/main" val="936026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D4D8147-AD3D-F345-70DF-EDA656480E44}"/>
              </a:ext>
            </a:extLst>
          </p:cNvPr>
          <p:cNvSpPr txBox="1"/>
          <p:nvPr/>
        </p:nvSpPr>
        <p:spPr>
          <a:xfrm>
            <a:off x="203511" y="4"/>
            <a:ext cx="11547335" cy="68154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3200" b="1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28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13" indent="-342913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16" algn="l"/>
              </a:tabLst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Barrow, C., Barrow, P. and Brown, R. (2022) </a:t>
            </a:r>
            <a:r>
              <a:rPr lang="en-GB" sz="2400" i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Business Plan Workbook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10th </a:t>
            </a:r>
            <a:r>
              <a:rPr lang="en-GB" sz="2400" kern="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Kogan Page.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13" indent="-342913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16" algn="l"/>
              </a:tabLst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Burns, P. (2022) </a:t>
            </a:r>
            <a:r>
              <a:rPr lang="en-GB" sz="2400" i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Entrepreneurship and Small Business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6th </a:t>
            </a:r>
            <a:r>
              <a:rPr lang="en-GB" sz="2400" kern="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Red Globe Press.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13" indent="-342913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16" algn="l"/>
              </a:tabLst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Food Standards Agency (2025) </a:t>
            </a:r>
            <a:r>
              <a:rPr lang="en-GB" sz="2400" i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Food hygiene for your business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https://www.food.gov.uk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15 July 2026).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13" indent="-342913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16" algn="l"/>
              </a:tabLst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Kotler, P. and Armstrong, G. (2021) </a:t>
            </a:r>
            <a:r>
              <a:rPr lang="en-GB" sz="2400" i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Principles of Marketing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18th Global </a:t>
            </a:r>
            <a:r>
              <a:rPr lang="en-GB" sz="2400" kern="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Harlow: Pearson.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13" indent="-342913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16" algn="l"/>
              </a:tabLst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Statista (2025) </a:t>
            </a:r>
            <a:r>
              <a:rPr lang="en-GB" sz="2400" i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Coffee market in the United Kingdom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https://www.statista.com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15 July 2026).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EB07DAF-D6AE-748F-7D2C-BD50F5854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3B1B9-5FC6-481C-B26B-8B8F5E6FD4F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2549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62ABC4B-37D8-4218-BDD8-6DF6A00C0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6" y="5"/>
            <a:ext cx="1218895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1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025ABD-B4A8-104F-56B3-8DD8435700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306" b="18119"/>
          <a:stretch>
            <a:fillRect/>
          </a:stretch>
        </p:blipFill>
        <p:spPr>
          <a:xfrm>
            <a:off x="1" y="3182111"/>
            <a:ext cx="4199628" cy="36758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8F041CE-1F80-1D6C-7C73-41FC595C04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7702" r="-2" b="18645"/>
          <a:stretch>
            <a:fillRect/>
          </a:stretch>
        </p:blipFill>
        <p:spPr>
          <a:xfrm>
            <a:off x="-5" y="0"/>
            <a:ext cx="5669284" cy="32918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160096-D347-529C-CBD4-B07F048CF5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0832" b="4880"/>
          <a:stretch>
            <a:fillRect/>
          </a:stretch>
        </p:blipFill>
        <p:spPr>
          <a:xfrm>
            <a:off x="4199625" y="5"/>
            <a:ext cx="7992377" cy="68580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5468E8A-3CF4-D8D6-551D-DB741AFF8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21701" y="6446524"/>
            <a:ext cx="400196" cy="376400"/>
          </a:xfrm>
        </p:spPr>
        <p:txBody>
          <a:bodyPr>
            <a:normAutofit/>
          </a:bodyPr>
          <a:lstStyle/>
          <a:p>
            <a:pPr>
              <a:spcAft>
                <a:spcPts val="601"/>
              </a:spcAft>
            </a:pPr>
            <a:fld id="{B183B1B9-5FC6-481C-B26B-8B8F5E6FD4FE}" type="slidenum">
              <a:rPr lang="en-GB" smtClean="0">
                <a:solidFill>
                  <a:schemeClr val="bg1"/>
                </a:solidFill>
              </a:rPr>
              <a:pPr>
                <a:spcAft>
                  <a:spcPts val="601"/>
                </a:spcAft>
              </a:pPr>
              <a:t>19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4F22293-4BAD-5F23-C5A8-D7C86C87A8E3}"/>
              </a:ext>
            </a:extLst>
          </p:cNvPr>
          <p:cNvSpPr/>
          <p:nvPr/>
        </p:nvSpPr>
        <p:spPr>
          <a:xfrm>
            <a:off x="5755346" y="3014732"/>
            <a:ext cx="3922404" cy="10177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1" i="1" dirty="0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Enjoy Aman Coffee</a:t>
            </a:r>
            <a:endParaRPr lang="en-GB" sz="1801" i="1" dirty="0">
              <a:ln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1722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1109</Words>
  <Application>Microsoft Office PowerPoint</Application>
  <PresentationFormat>Widescreen</PresentationFormat>
  <Paragraphs>281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Aptos</vt:lpstr>
      <vt:lpstr>Aptos Display</vt:lpstr>
      <vt:lpstr>Arial</vt:lpstr>
      <vt:lpstr>Arial Black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Overview of the Business Idea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Marketing Strategy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 Gebremdhin</dc:creator>
  <cp:lastModifiedBy>Sara Gebremdhin</cp:lastModifiedBy>
  <cp:revision>2</cp:revision>
  <dcterms:created xsi:type="dcterms:W3CDTF">2026-07-17T20:10:21Z</dcterms:created>
  <dcterms:modified xsi:type="dcterms:W3CDTF">2026-08-07T15:30:34Z</dcterms:modified>
</cp:coreProperties>
</file>