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093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099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72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053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990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59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508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82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05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40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048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2AE11-4AA1-4F7A-A1A4-249048508192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F29BB-56A4-436A-BF63-B2D38E24C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35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Milestones and Gateways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David </a:t>
            </a:r>
            <a:r>
              <a:rPr lang="en-GB" dirty="0"/>
              <a:t>C</a:t>
            </a:r>
            <a:r>
              <a:rPr lang="en-GB" dirty="0" smtClean="0"/>
              <a:t>ampion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008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Milestones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GB" altLang="en-US" dirty="0" smtClean="0"/>
              <a:t>Milestones are specific and clearly defined events marking significant stages of a project such as:-</a:t>
            </a:r>
          </a:p>
          <a:p>
            <a:pPr lvl="1">
              <a:buFont typeface="Wingdings" pitchFamily="2" charset="2"/>
              <a:buChar char="v"/>
            </a:pPr>
            <a:r>
              <a:rPr lang="en-GB" altLang="en-US" dirty="0" smtClean="0"/>
              <a:t>Stage payments</a:t>
            </a:r>
          </a:p>
          <a:p>
            <a:pPr lvl="1">
              <a:buFont typeface="Wingdings" pitchFamily="2" charset="2"/>
              <a:buChar char="v"/>
            </a:pPr>
            <a:r>
              <a:rPr lang="en-GB" altLang="en-US" dirty="0" smtClean="0"/>
              <a:t>Issuing of reports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  <a:p>
            <a:pPr lvl="1">
              <a:buFont typeface="Wingdings" pitchFamily="2" charset="2"/>
              <a:buChar char="v"/>
            </a:pPr>
            <a:r>
              <a:rPr lang="en-GB" altLang="en-US" dirty="0" smtClean="0"/>
              <a:t>Completion of prototype build</a:t>
            </a:r>
          </a:p>
          <a:p>
            <a:pPr lvl="1">
              <a:buFont typeface="Wingdings" pitchFamily="2" charset="2"/>
              <a:buChar char="v"/>
            </a:pPr>
            <a:r>
              <a:rPr lang="en-GB" altLang="en-US" dirty="0" smtClean="0"/>
              <a:t>Sign-off for production</a:t>
            </a:r>
          </a:p>
          <a:p>
            <a:pPr lvl="1">
              <a:buFont typeface="Wingdings" pitchFamily="2" charset="2"/>
              <a:buNone/>
            </a:pPr>
            <a:r>
              <a:rPr lang="en-GB" altLang="en-US" dirty="0" smtClean="0"/>
              <a:t>Estimates of when these events will occur</a:t>
            </a:r>
          </a:p>
          <a:p>
            <a:pPr lvl="1">
              <a:buFont typeface="Wingdings" pitchFamily="2" charset="2"/>
              <a:buNone/>
            </a:pPr>
            <a:r>
              <a:rPr lang="en-GB" altLang="en-US" dirty="0" smtClean="0"/>
              <a:t>are updated at each review date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318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Milestone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en-US" dirty="0" smtClean="0"/>
              <a:t>MILESTONE  CHARTS</a:t>
            </a:r>
          </a:p>
          <a:p>
            <a:pPr>
              <a:buFont typeface="Wingdings" pitchFamily="2" charset="2"/>
              <a:buNone/>
            </a:pPr>
            <a:endParaRPr lang="en-GB" altLang="en-US" sz="600" dirty="0" smtClean="0"/>
          </a:p>
          <a:p>
            <a:pPr>
              <a:buFont typeface="Wingdings" pitchFamily="2" charset="2"/>
              <a:buChar char="v"/>
            </a:pPr>
            <a:r>
              <a:rPr lang="en-GB" altLang="en-US" dirty="0" smtClean="0"/>
              <a:t>Provide an effective control method</a:t>
            </a:r>
          </a:p>
          <a:p>
            <a:pPr>
              <a:buFont typeface="Wingdings" pitchFamily="2" charset="2"/>
              <a:buChar char="v"/>
            </a:pPr>
            <a:r>
              <a:rPr lang="en-GB" altLang="en-US" dirty="0" smtClean="0"/>
              <a:t>Relate one update and review to another</a:t>
            </a:r>
          </a:p>
          <a:p>
            <a:pPr>
              <a:buFont typeface="Wingdings" pitchFamily="2" charset="2"/>
              <a:buChar char="v"/>
            </a:pPr>
            <a:r>
              <a:rPr lang="en-GB" altLang="en-US" dirty="0" smtClean="0"/>
              <a:t>Give a summary plan</a:t>
            </a:r>
          </a:p>
          <a:p>
            <a:pPr>
              <a:buFont typeface="Wingdings" pitchFamily="2" charset="2"/>
              <a:buChar char="v"/>
            </a:pPr>
            <a:r>
              <a:rPr lang="en-GB" altLang="en-US" dirty="0" smtClean="0"/>
              <a:t>Show trends in project slippage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802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Gateways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 smtClean="0"/>
              <a:t>Similar to milestones. A gate way is a process to sign off each stage before the project is allowed to move on </a:t>
            </a:r>
            <a:r>
              <a:rPr lang="en-GB" altLang="en-US" smtClean="0"/>
              <a:t>to the next.</a:t>
            </a:r>
            <a:endParaRPr lang="en-GB" altLang="en-US" dirty="0" smtClean="0"/>
          </a:p>
          <a:p>
            <a:r>
              <a:rPr lang="en-GB" altLang="en-US" dirty="0" smtClean="0"/>
              <a:t>To continue the project the ‘gatekeeper’ must be satisfied.</a:t>
            </a:r>
          </a:p>
          <a:p>
            <a:r>
              <a:rPr lang="en-GB" altLang="en-US" dirty="0" smtClean="0"/>
              <a:t>Technical targets must be met, including administrative tasks.</a:t>
            </a:r>
          </a:p>
          <a:p>
            <a:r>
              <a:rPr lang="en-GB" altLang="en-US" dirty="0" smtClean="0"/>
              <a:t>Commercial targets must be met.</a:t>
            </a:r>
          </a:p>
          <a:p>
            <a:r>
              <a:rPr lang="en-GB" altLang="en-US" dirty="0" smtClean="0"/>
              <a:t>Rigorous process highlights project problems.</a:t>
            </a:r>
            <a:endParaRPr lang="en-US" alt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53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134</Words>
  <Application>Microsoft Office PowerPoint</Application>
  <PresentationFormat>On-screen Show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Milestones and Gateways</vt:lpstr>
      <vt:lpstr>Milestones</vt:lpstr>
      <vt:lpstr>Milestone</vt:lpstr>
      <vt:lpstr>Gateways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Milestones and Gateways</dc:title>
  <dc:creator>Campion, David</dc:creator>
  <cp:lastModifiedBy>Campion, David</cp:lastModifiedBy>
  <cp:revision>2</cp:revision>
  <dcterms:created xsi:type="dcterms:W3CDTF">2015-11-30T14:52:01Z</dcterms:created>
  <dcterms:modified xsi:type="dcterms:W3CDTF">2015-11-30T15:06:15Z</dcterms:modified>
</cp:coreProperties>
</file>