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80" r:id="rId1"/>
  </p:sldMasterIdLst>
  <p:sldIdLst>
    <p:sldId id="258" r:id="rId2"/>
    <p:sldId id="256" r:id="rId3"/>
    <p:sldId id="257"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17"/>
    <p:restoredTop sz="94674"/>
  </p:normalViewPr>
  <p:slideViewPr>
    <p:cSldViewPr snapToGrid="0" snapToObjects="1">
      <p:cViewPr varScale="1">
        <p:scale>
          <a:sx n="122" d="100"/>
          <a:sy n="122" d="100"/>
        </p:scale>
        <p:origin x="5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F79F21-0914-DB48-941D-835264D6B411}" type="datetimeFigureOut">
              <a:rPr lang="en-US" smtClean="0"/>
              <a:t>9/19/21</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931FA283-99EA-874B-8FF8-50F3859462B6}"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61658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F79F21-0914-DB48-941D-835264D6B411}" type="datetimeFigureOut">
              <a:rPr lang="en-US" smtClean="0"/>
              <a:t>9/19/21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1FA283-99EA-874B-8FF8-50F3859462B6}"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90729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F79F21-0914-DB48-941D-835264D6B411}" type="datetimeFigureOut">
              <a:rPr lang="en-US" smtClean="0"/>
              <a:t>9/19/21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1FA283-99EA-874B-8FF8-50F3859462B6}"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4198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F79F21-0914-DB48-941D-835264D6B411}" type="datetimeFigureOut">
              <a:rPr lang="en-US" smtClean="0"/>
              <a:t>9/19/21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1FA283-99EA-874B-8FF8-50F3859462B6}"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0536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F79F21-0914-DB48-941D-835264D6B411}" type="datetimeFigureOut">
              <a:rPr lang="en-US" smtClean="0"/>
              <a:t>9/19/21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1FA283-99EA-874B-8FF8-50F3859462B6}"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660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F79F21-0914-DB48-941D-835264D6B411}" type="datetimeFigureOut">
              <a:rPr lang="en-US" smtClean="0"/>
              <a:t>9/19/21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1FA283-99EA-874B-8FF8-50F3859462B6}"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5195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F79F21-0914-DB48-941D-835264D6B411}" type="datetimeFigureOut">
              <a:rPr lang="en-US" smtClean="0"/>
              <a:t>9/19/21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1FA283-99EA-874B-8FF8-50F3859462B6}" type="slidenum">
              <a:rPr lang="en-US" smtClean="0"/>
              <a:t>‹#›</a:t>
            </a:fld>
            <a:endParaRPr lang="en-US"/>
          </a:p>
        </p:txBody>
      </p:sp>
    </p:spTree>
    <p:extLst>
      <p:ext uri="{BB962C8B-B14F-4D97-AF65-F5344CB8AC3E}">
        <p14:creationId xmlns:p14="http://schemas.microsoft.com/office/powerpoint/2010/main" val="2043362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F79F21-0914-DB48-941D-835264D6B411}" type="datetimeFigureOut">
              <a:rPr lang="en-US" smtClean="0"/>
              <a:t>9/19/21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1FA283-99EA-874B-8FF8-50F3859462B6}"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1368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3F79F21-0914-DB48-941D-835264D6B411}" type="datetimeFigureOut">
              <a:rPr lang="en-US" smtClean="0"/>
              <a:t>9/19/21</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931FA283-99EA-874B-8FF8-50F3859462B6}"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07122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F79F21-0914-DB48-941D-835264D6B411}" type="datetimeFigureOut">
              <a:rPr lang="en-US" smtClean="0"/>
              <a:t>9/19/21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1FA283-99EA-874B-8FF8-50F3859462B6}"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0884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F79F21-0914-DB48-941D-835264D6B411}" type="datetimeFigureOut">
              <a:rPr lang="en-US" smtClean="0"/>
              <a:t>9/19/21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1FA283-99EA-874B-8FF8-50F3859462B6}"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951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3F79F21-0914-DB48-941D-835264D6B411}" type="datetimeFigureOut">
              <a:rPr lang="en-US" smtClean="0"/>
              <a:t>9/19/21</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31FA283-99EA-874B-8FF8-50F3859462B6}"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513552"/>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careerbuilder.com/advice/what-does-the-it-department-actually-do"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rospects.ac.uk/jobs-and-work-experience/job-sectors/business-consulting-and-management/7-skills-for-a-successful-management-career" TargetMode="External"/><Relationship Id="rId2" Type="http://schemas.openxmlformats.org/officeDocument/2006/relationships/hyperlink" Target="https://www.careerbuilder.com/advice/what-are-management-skills-and-why-are-they-importa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1A0E4-5BD5-3248-8C64-B945AF8701C9}"/>
              </a:ext>
            </a:extLst>
          </p:cNvPr>
          <p:cNvSpPr>
            <a:spLocks noGrp="1"/>
          </p:cNvSpPr>
          <p:nvPr>
            <p:ph type="title"/>
          </p:nvPr>
        </p:nvSpPr>
        <p:spPr/>
        <p:txBody>
          <a:bodyPr>
            <a:normAutofit/>
          </a:bodyPr>
          <a:lstStyle/>
          <a:p>
            <a:r>
              <a:rPr lang="en-US" dirty="0"/>
              <a:t>INTRODUCING THE MODERN WORKPLACE PRESENTATION</a:t>
            </a:r>
          </a:p>
        </p:txBody>
      </p:sp>
      <p:sp>
        <p:nvSpPr>
          <p:cNvPr id="3" name="Content Placeholder 2">
            <a:extLst>
              <a:ext uri="{FF2B5EF4-FFF2-40B4-BE49-F238E27FC236}">
                <a16:creationId xmlns:a16="http://schemas.microsoft.com/office/drawing/2014/main" id="{B54D837F-8101-DA46-8761-944A380B73CB}"/>
              </a:ext>
            </a:extLst>
          </p:cNvPr>
          <p:cNvSpPr>
            <a:spLocks noGrp="1"/>
          </p:cNvSpPr>
          <p:nvPr>
            <p:ph idx="1"/>
          </p:nvPr>
        </p:nvSpPr>
        <p:spPr/>
        <p:txBody>
          <a:bodyPr/>
          <a:lstStyle/>
          <a:p>
            <a:r>
              <a:rPr lang="en-US" dirty="0"/>
              <a:t>STUDENT ID 1921883</a:t>
            </a:r>
          </a:p>
          <a:p>
            <a:r>
              <a:rPr lang="en-US" dirty="0"/>
              <a:t>NAME: IOAN NEMES</a:t>
            </a:r>
          </a:p>
          <a:p>
            <a:r>
              <a:rPr lang="en-US" dirty="0"/>
              <a:t>MODULE CODE: LCBB4003</a:t>
            </a:r>
          </a:p>
        </p:txBody>
      </p:sp>
    </p:spTree>
    <p:extLst>
      <p:ext uri="{BB962C8B-B14F-4D97-AF65-F5344CB8AC3E}">
        <p14:creationId xmlns:p14="http://schemas.microsoft.com/office/powerpoint/2010/main" val="2876689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EEA3E-1070-FF4E-8CE4-2719B0AFB561}"/>
              </a:ext>
            </a:extLst>
          </p:cNvPr>
          <p:cNvSpPr>
            <a:spLocks noGrp="1"/>
          </p:cNvSpPr>
          <p:nvPr>
            <p:ph type="ctrTitle"/>
          </p:nvPr>
        </p:nvSpPr>
        <p:spPr>
          <a:xfrm>
            <a:off x="1863969" y="896814"/>
            <a:ext cx="8721969" cy="1037493"/>
          </a:xfrm>
        </p:spPr>
        <p:txBody>
          <a:bodyPr>
            <a:normAutofit fontScale="90000"/>
          </a:bodyPr>
          <a:lstStyle/>
          <a:p>
            <a:r>
              <a:rPr lang="en-GB" sz="2800" dirty="0"/>
              <a:t>ANALYSE THE DIFFERENT TASKS AND SKILLS A MANAGER CAN APPLY TO ENSURE OPERATIONAL EFFECTIVENESS IN THE CHOSEN ORGANISATION (MARKS AND SPENCER)</a:t>
            </a:r>
            <a:br>
              <a:rPr lang="en-GB" sz="2800" dirty="0"/>
            </a:br>
            <a:endParaRPr lang="en-US" sz="2800" dirty="0"/>
          </a:p>
        </p:txBody>
      </p:sp>
      <p:sp>
        <p:nvSpPr>
          <p:cNvPr id="4" name="TextBox 3">
            <a:extLst>
              <a:ext uri="{FF2B5EF4-FFF2-40B4-BE49-F238E27FC236}">
                <a16:creationId xmlns:a16="http://schemas.microsoft.com/office/drawing/2014/main" id="{8398B8F9-3EA5-624E-A763-B885B73DC9D1}"/>
              </a:ext>
            </a:extLst>
          </p:cNvPr>
          <p:cNvSpPr txBox="1"/>
          <p:nvPr/>
        </p:nvSpPr>
        <p:spPr>
          <a:xfrm>
            <a:off x="580292" y="1934307"/>
            <a:ext cx="10550770" cy="6370975"/>
          </a:xfrm>
          <a:prstGeom prst="rect">
            <a:avLst/>
          </a:prstGeom>
          <a:noFill/>
        </p:spPr>
        <p:txBody>
          <a:bodyPr wrap="square" rtlCol="0">
            <a:spAutoFit/>
          </a:bodyPr>
          <a:lstStyle/>
          <a:p>
            <a:r>
              <a:rPr lang="en-GB" sz="2400" dirty="0"/>
              <a:t>For the successful run of Marks and Spences a manager needs to have the suitable skills to ensure good effectiveness.</a:t>
            </a:r>
          </a:p>
          <a:p>
            <a:endParaRPr lang="en-GB" sz="2400" dirty="0"/>
          </a:p>
          <a:p>
            <a:r>
              <a:rPr lang="en-GB" sz="2400" dirty="0"/>
              <a:t>These skills are:</a:t>
            </a:r>
          </a:p>
          <a:p>
            <a:pPr marL="342900" indent="-342900">
              <a:buFont typeface="Arial" panose="020B0604020202020204" pitchFamily="34" charset="0"/>
              <a:buChar char="•"/>
            </a:pPr>
            <a:r>
              <a:rPr lang="en-GB" sz="2400" dirty="0">
                <a:solidFill>
                  <a:srgbClr val="FF0000"/>
                </a:solidFill>
              </a:rPr>
              <a:t>Communication</a:t>
            </a:r>
            <a:r>
              <a:rPr lang="en-GB" sz="2400" dirty="0"/>
              <a:t> with staff, good communication towards the staff would make the task much easier for them to understand .</a:t>
            </a:r>
          </a:p>
          <a:p>
            <a:r>
              <a:rPr lang="en-GB" dirty="0"/>
              <a:t> </a:t>
            </a:r>
          </a:p>
          <a:p>
            <a:pPr marL="342900" indent="-342900">
              <a:buFont typeface="Arial" panose="020B0604020202020204" pitchFamily="34" charset="0"/>
              <a:buChar char="•"/>
            </a:pPr>
            <a:r>
              <a:rPr lang="en-GB" sz="2400" dirty="0">
                <a:solidFill>
                  <a:srgbClr val="FF0000"/>
                </a:solidFill>
              </a:rPr>
              <a:t>Forward planning and strategic</a:t>
            </a:r>
            <a:r>
              <a:rPr lang="en-GB" sz="2400" dirty="0"/>
              <a:t> </a:t>
            </a:r>
            <a:r>
              <a:rPr lang="en-GB" sz="2400" dirty="0">
                <a:solidFill>
                  <a:srgbClr val="FF0000"/>
                </a:solidFill>
              </a:rPr>
              <a:t>thinking</a:t>
            </a:r>
            <a:r>
              <a:rPr lang="en-GB" sz="2400" dirty="0"/>
              <a:t> is another skills that ensures the smooth run of the organisation, like this the staff can prepare in advance for their tasks and make the proper research if the manager has planned their responsibilities in advance.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endParaRPr lang="en-GB" sz="2400" dirty="0"/>
          </a:p>
          <a:p>
            <a:endParaRPr lang="en-GB" sz="2400" dirty="0"/>
          </a:p>
          <a:p>
            <a:endParaRPr lang="en-GB" dirty="0"/>
          </a:p>
          <a:p>
            <a:endParaRPr lang="en-GB" dirty="0"/>
          </a:p>
          <a:p>
            <a:endParaRPr lang="en-US" dirty="0"/>
          </a:p>
        </p:txBody>
      </p:sp>
    </p:spTree>
    <p:extLst>
      <p:ext uri="{BB962C8B-B14F-4D97-AF65-F5344CB8AC3E}">
        <p14:creationId xmlns:p14="http://schemas.microsoft.com/office/powerpoint/2010/main" val="1722744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2812D-0C85-0A4C-9C7C-C3C45C0EC275}"/>
              </a:ext>
            </a:extLst>
          </p:cNvPr>
          <p:cNvSpPr>
            <a:spLocks noGrp="1"/>
          </p:cNvSpPr>
          <p:nvPr>
            <p:ph type="title"/>
          </p:nvPr>
        </p:nvSpPr>
        <p:spPr/>
        <p:txBody>
          <a:bodyPr/>
          <a:lstStyle/>
          <a:p>
            <a:r>
              <a:rPr lang="en-US" dirty="0"/>
              <a:t>Skills of a manager </a:t>
            </a:r>
          </a:p>
        </p:txBody>
      </p:sp>
      <p:sp>
        <p:nvSpPr>
          <p:cNvPr id="3" name="Content Placeholder 2">
            <a:extLst>
              <a:ext uri="{FF2B5EF4-FFF2-40B4-BE49-F238E27FC236}">
                <a16:creationId xmlns:a16="http://schemas.microsoft.com/office/drawing/2014/main" id="{6F245750-41F5-9049-8FB7-1AEC44697F73}"/>
              </a:ext>
            </a:extLst>
          </p:cNvPr>
          <p:cNvSpPr>
            <a:spLocks noGrp="1"/>
          </p:cNvSpPr>
          <p:nvPr>
            <p:ph idx="1"/>
          </p:nvPr>
        </p:nvSpPr>
        <p:spPr/>
        <p:txBody>
          <a:bodyPr>
            <a:normAutofit fontScale="47500" lnSpcReduction="20000"/>
          </a:bodyPr>
          <a:lstStyle/>
          <a:p>
            <a:r>
              <a:rPr lang="en-GB" sz="5100" dirty="0">
                <a:solidFill>
                  <a:srgbClr val="FF0000"/>
                </a:solidFill>
              </a:rPr>
              <a:t>Problem solving and decision making </a:t>
            </a:r>
            <a:r>
              <a:rPr lang="en-GB" sz="5100" dirty="0"/>
              <a:t>is the right skill set empowers managers to identify, face, and overcome various problems that might arise in the workplace. This first requires outstanding </a:t>
            </a:r>
            <a:r>
              <a:rPr lang="en-GB" sz="5100" b="1" dirty="0"/>
              <a:t>attention to detail</a:t>
            </a:r>
            <a:r>
              <a:rPr lang="en-GB" sz="5100" dirty="0"/>
              <a:t>. Top managers can spot emerging problems before they're apparent to everyone in the company and identify the root of the trouble. </a:t>
            </a:r>
            <a:r>
              <a:rPr lang="en-GB" sz="5100" b="1" dirty="0"/>
              <a:t>Analytical skills</a:t>
            </a:r>
            <a:r>
              <a:rPr lang="en-GB" sz="5100" dirty="0"/>
              <a:t> are also important in management. You should know what data is most relevant to your industry, how to gather it, and what the resulting numbers mean.</a:t>
            </a:r>
          </a:p>
          <a:p>
            <a:endParaRPr lang="en-US" dirty="0"/>
          </a:p>
        </p:txBody>
      </p:sp>
    </p:spTree>
    <p:extLst>
      <p:ext uri="{BB962C8B-B14F-4D97-AF65-F5344CB8AC3E}">
        <p14:creationId xmlns:p14="http://schemas.microsoft.com/office/powerpoint/2010/main" val="3240434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83489-C947-774F-B797-6D00B061ED24}"/>
              </a:ext>
            </a:extLst>
          </p:cNvPr>
          <p:cNvSpPr>
            <a:spLocks noGrp="1"/>
          </p:cNvSpPr>
          <p:nvPr>
            <p:ph type="title"/>
          </p:nvPr>
        </p:nvSpPr>
        <p:spPr/>
        <p:txBody>
          <a:bodyPr/>
          <a:lstStyle/>
          <a:p>
            <a:r>
              <a:rPr lang="en-US" dirty="0"/>
              <a:t>Skills of a manager </a:t>
            </a:r>
          </a:p>
        </p:txBody>
      </p:sp>
      <p:sp>
        <p:nvSpPr>
          <p:cNvPr id="3" name="Content Placeholder 2">
            <a:extLst>
              <a:ext uri="{FF2B5EF4-FFF2-40B4-BE49-F238E27FC236}">
                <a16:creationId xmlns:a16="http://schemas.microsoft.com/office/drawing/2014/main" id="{4D19C3F0-0445-7C4C-ADB7-821CDA1ADB59}"/>
              </a:ext>
            </a:extLst>
          </p:cNvPr>
          <p:cNvSpPr>
            <a:spLocks noGrp="1"/>
          </p:cNvSpPr>
          <p:nvPr>
            <p:ph idx="1"/>
          </p:nvPr>
        </p:nvSpPr>
        <p:spPr/>
        <p:txBody>
          <a:bodyPr>
            <a:normAutofit/>
          </a:bodyPr>
          <a:lstStyle/>
          <a:p>
            <a:r>
              <a:rPr lang="en-GB" dirty="0">
                <a:solidFill>
                  <a:srgbClr val="FF0000"/>
                </a:solidFill>
              </a:rPr>
              <a:t>MOTIVATION: </a:t>
            </a:r>
          </a:p>
          <a:p>
            <a:r>
              <a:rPr lang="en-GB" dirty="0"/>
              <a:t>Managers who can motivate their employees are true assets to their company. </a:t>
            </a:r>
          </a:p>
          <a:p>
            <a:r>
              <a:rPr lang="en-GB" dirty="0"/>
              <a:t>This type of interaction not only </a:t>
            </a:r>
            <a:r>
              <a:rPr lang="en-GB" b="1" dirty="0"/>
              <a:t>increases productivity</a:t>
            </a:r>
            <a:r>
              <a:rPr lang="en-GB" dirty="0"/>
              <a:t> and employee satisfaction, but it sets a good example as well. Hiring managers look for leaders who can spot employees' strengths and encourage them to develop their skill sets. The best managers have a keen eye for areas that could be improved and know how to approach these issues diplomatically so workers feel encouraged to make productive changes, rather than discouraged by their shortcomings.</a:t>
            </a:r>
          </a:p>
          <a:p>
            <a:endParaRPr lang="en-US" dirty="0"/>
          </a:p>
        </p:txBody>
      </p:sp>
    </p:spTree>
    <p:extLst>
      <p:ext uri="{BB962C8B-B14F-4D97-AF65-F5344CB8AC3E}">
        <p14:creationId xmlns:p14="http://schemas.microsoft.com/office/powerpoint/2010/main" val="2442950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0EC1D-B8D1-9348-BF74-7F91B739C4D8}"/>
              </a:ext>
            </a:extLst>
          </p:cNvPr>
          <p:cNvSpPr>
            <a:spLocks noGrp="1"/>
          </p:cNvSpPr>
          <p:nvPr>
            <p:ph type="title"/>
          </p:nvPr>
        </p:nvSpPr>
        <p:spPr/>
        <p:txBody>
          <a:bodyPr/>
          <a:lstStyle/>
          <a:p>
            <a:r>
              <a:rPr lang="en-GB" dirty="0"/>
              <a:t>Technical skills</a:t>
            </a:r>
            <a:br>
              <a:rPr lang="en-GB" b="1" dirty="0"/>
            </a:br>
            <a:endParaRPr lang="en-US" dirty="0"/>
          </a:p>
        </p:txBody>
      </p:sp>
      <p:sp>
        <p:nvSpPr>
          <p:cNvPr id="3" name="Content Placeholder 2">
            <a:extLst>
              <a:ext uri="{FF2B5EF4-FFF2-40B4-BE49-F238E27FC236}">
                <a16:creationId xmlns:a16="http://schemas.microsoft.com/office/drawing/2014/main" id="{4DE0B72F-FB5C-514F-AA00-9024C06112AE}"/>
              </a:ext>
            </a:extLst>
          </p:cNvPr>
          <p:cNvSpPr>
            <a:spLocks noGrp="1"/>
          </p:cNvSpPr>
          <p:nvPr>
            <p:ph idx="1"/>
          </p:nvPr>
        </p:nvSpPr>
        <p:spPr>
          <a:xfrm>
            <a:off x="1451579" y="2015732"/>
            <a:ext cx="10259775" cy="3998206"/>
          </a:xfrm>
        </p:spPr>
        <p:txBody>
          <a:bodyPr/>
          <a:lstStyle/>
          <a:p>
            <a:r>
              <a:rPr lang="en-GB" dirty="0">
                <a:solidFill>
                  <a:srgbClr val="FF0000"/>
                </a:solidFill>
              </a:rPr>
              <a:t>Technical skills </a:t>
            </a:r>
            <a:r>
              <a:rPr lang="en-GB" dirty="0"/>
              <a:t>are more important for low-level managers than for those at the top of the chain. If you're angling for your first managerial spot, it's crucial that you demonstrate </a:t>
            </a:r>
            <a:r>
              <a:rPr lang="en-GB" u="sng" dirty="0">
                <a:hlinkClick r:id="rId2"/>
              </a:rPr>
              <a:t>a keen understanding of the business</a:t>
            </a:r>
            <a:r>
              <a:rPr lang="en-GB" dirty="0"/>
              <a:t> as a whole. Many companies promote their managers from within for this very purpose. You can't oversee a team of IT professionals if you're lost when it comes to navigating your company's programming systems. No sales manager can be effective if he doesn't know how to close a sale.</a:t>
            </a:r>
          </a:p>
          <a:p>
            <a:endParaRPr lang="en-US" dirty="0"/>
          </a:p>
        </p:txBody>
      </p:sp>
    </p:spTree>
    <p:extLst>
      <p:ext uri="{BB962C8B-B14F-4D97-AF65-F5344CB8AC3E}">
        <p14:creationId xmlns:p14="http://schemas.microsoft.com/office/powerpoint/2010/main" val="1748037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9DCC2-25D6-7E45-BF0D-3896A1911D1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835EF44-677F-AF4B-B2EC-B7AF3CB0CC29}"/>
              </a:ext>
            </a:extLst>
          </p:cNvPr>
          <p:cNvSpPr>
            <a:spLocks noGrp="1"/>
          </p:cNvSpPr>
          <p:nvPr>
            <p:ph idx="1"/>
          </p:nvPr>
        </p:nvSpPr>
        <p:spPr>
          <a:xfrm>
            <a:off x="1451579" y="2015732"/>
            <a:ext cx="10523544" cy="4842268"/>
          </a:xfrm>
        </p:spPr>
        <p:txBody>
          <a:bodyPr>
            <a:normAutofit fontScale="32500" lnSpcReduction="20000"/>
          </a:bodyPr>
          <a:lstStyle/>
          <a:p>
            <a:r>
              <a:rPr lang="en-GB" sz="7300" dirty="0"/>
              <a:t>Careerbuilder.com. (2017). </a:t>
            </a:r>
            <a:r>
              <a:rPr lang="en-GB" sz="7300" i="1" dirty="0"/>
              <a:t>​What are management skills and why are they important? | CareerBuilder</a:t>
            </a:r>
            <a:r>
              <a:rPr lang="en-GB" sz="7300" dirty="0"/>
              <a:t>. [online] Available at: </a:t>
            </a:r>
            <a:r>
              <a:rPr lang="en-GB" sz="7300" dirty="0">
                <a:hlinkClick r:id="rId2"/>
              </a:rPr>
              <a:t>https://www.careerbuilder.com/advice/what-are-management-skills-and-why-are-they-important</a:t>
            </a:r>
            <a:endParaRPr lang="en-GB" sz="7300" dirty="0"/>
          </a:p>
          <a:p>
            <a:r>
              <a:rPr lang="en-GB" sz="7300" dirty="0"/>
              <a:t>Smith, J. (2020). </a:t>
            </a:r>
            <a:r>
              <a:rPr lang="en-GB" sz="7300" i="1" dirty="0"/>
              <a:t>7 skills for a successful management career | </a:t>
            </a:r>
            <a:r>
              <a:rPr lang="en-GB" sz="7300" i="1" dirty="0" err="1"/>
              <a:t>Prospects.ac.uk</a:t>
            </a:r>
            <a:r>
              <a:rPr lang="en-GB" sz="7300" dirty="0"/>
              <a:t>. [online] </a:t>
            </a:r>
            <a:r>
              <a:rPr lang="en-GB" sz="7300" dirty="0" err="1"/>
              <a:t>Prospects.ac.uk</a:t>
            </a:r>
            <a:r>
              <a:rPr lang="en-GB" sz="7300" dirty="0"/>
              <a:t>. Available at: </a:t>
            </a:r>
            <a:r>
              <a:rPr lang="en-GB" sz="7300" dirty="0">
                <a:hlinkClick r:id="rId3"/>
              </a:rPr>
              <a:t>https://www.prospects.ac.uk/jobs-and-work-experience/job-sectors/business-consulting-and-management/7-skills-for-a-successful-management-career</a:t>
            </a:r>
            <a:endParaRPr lang="en-GB" sz="7300" dirty="0"/>
          </a:p>
          <a:p>
            <a:endParaRPr lang="en-GB" dirty="0"/>
          </a:p>
          <a:p>
            <a:r>
              <a:rPr lang="en-GB" dirty="0"/>
              <a:t>‌</a:t>
            </a:r>
          </a:p>
          <a:p>
            <a:endParaRPr lang="en-GB" dirty="0"/>
          </a:p>
          <a:p>
            <a:endParaRPr lang="en-GB" dirty="0"/>
          </a:p>
          <a:p>
            <a:r>
              <a:rPr lang="en-GB" dirty="0"/>
              <a:t>‌</a:t>
            </a:r>
          </a:p>
          <a:p>
            <a:endParaRPr lang="en-US" dirty="0"/>
          </a:p>
        </p:txBody>
      </p:sp>
    </p:spTree>
    <p:extLst>
      <p:ext uri="{BB962C8B-B14F-4D97-AF65-F5344CB8AC3E}">
        <p14:creationId xmlns:p14="http://schemas.microsoft.com/office/powerpoint/2010/main" val="377654003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{A7E90F25-ADB0-084F-8E3A-B922C627C88D}tf10001119</Template>
  <TotalTime>129</TotalTime>
  <Words>515</Words>
  <Application>Microsoft Macintosh PowerPoint</Application>
  <PresentationFormat>Widescreen</PresentationFormat>
  <Paragraphs>32</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Gill Sans MT</vt:lpstr>
      <vt:lpstr>Gallery</vt:lpstr>
      <vt:lpstr>INTRODUCING THE MODERN WORKPLACE PRESENTATION</vt:lpstr>
      <vt:lpstr>ANALYSE THE DIFFERENT TASKS AND SKILLS A MANAGER CAN APPLY TO ENSURE OPERATIONAL EFFECTIVENESS IN THE CHOSEN ORGANISATION (MARKS AND SPENCER) </vt:lpstr>
      <vt:lpstr>Skills of a manager </vt:lpstr>
      <vt:lpstr>Skills of a manager </vt:lpstr>
      <vt:lpstr>Technical skills </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 PRESENTATION</dc:title>
  <dc:creator>Raluca Narcisa</dc:creator>
  <cp:lastModifiedBy>Raluca Narcisa</cp:lastModifiedBy>
  <cp:revision>6</cp:revision>
  <dcterms:created xsi:type="dcterms:W3CDTF">2021-09-19T07:22:54Z</dcterms:created>
  <dcterms:modified xsi:type="dcterms:W3CDTF">2021-09-19T09:32:48Z</dcterms:modified>
</cp:coreProperties>
</file>