
<file path=[Content_Types].xml><?xml version="1.0" encoding="utf-8"?>
<Types xmlns="http://schemas.openxmlformats.org/package/2006/content-types">
  <Default Extension="jpeg" ContentType="image/jpeg"/>
  <Default Extension="mp4" ContentType="video/mp4"/>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5"/>
  </p:notesMasterIdLst>
  <p:sldIdLst>
    <p:sldId id="2561" r:id="rId5"/>
    <p:sldId id="2569" r:id="rId6"/>
    <p:sldId id="2563" r:id="rId7"/>
    <p:sldId id="2564" r:id="rId8"/>
    <p:sldId id="2565" r:id="rId9"/>
    <p:sldId id="2566" r:id="rId10"/>
    <p:sldId id="2567" r:id="rId11"/>
    <p:sldId id="2568" r:id="rId12"/>
    <p:sldId id="2571" r:id="rId13"/>
    <p:sldId id="2570"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Leadership Theories in Sport" id="{C11DC6F7-1A3C-4003-9C4C-D0BB2946625F}">
          <p14:sldIdLst>
            <p14:sldId id="2561"/>
          </p14:sldIdLst>
        </p14:section>
        <p14:section name="Leadership Theories and Applications in Sport" id="{7B6CFEDF-54F5-4EBD-A97F-4A5F36202A9C}">
          <p14:sldIdLst>
            <p14:sldId id="2569"/>
            <p14:sldId id="2563"/>
            <p14:sldId id="2564"/>
            <p14:sldId id="2565"/>
            <p14:sldId id="2566"/>
            <p14:sldId id="2567"/>
            <p14:sldId id="2568"/>
            <p14:sldId id="2571"/>
            <p14:sldId id="2570"/>
          </p14:sldIdLst>
        </p14:section>
      </p14:section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614A95C-CBDA-4B4E-A3CA-C1186633EFF6}" v="11" dt="2026-03-03T15:38:40.670"/>
    <p1510:client id="{F7DDC990-665D-4016-7E1C-BDD7CDFAED5E}" v="312" dt="2026-03-03T16:55:50.45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clId="Web-{D614A95C-CBDA-4B4E-A3CA-C1186633EFF6}"/>
    <pc:docChg chg="addSld delSld modSld addSection">
      <pc:chgData name="" userId="" providerId="" clId="Web-{D614A95C-CBDA-4B4E-A3CA-C1186633EFF6}" dt="2026-03-03T15:38:40.670" v="11" actId="34807"/>
      <pc:docMkLst>
        <pc:docMk/>
      </pc:docMkLst>
      <pc:sldChg chg="del">
        <pc:chgData name="" userId="" providerId="" clId="Web-{D614A95C-CBDA-4B4E-A3CA-C1186633EFF6}" dt="2026-03-03T15:38:40.513" v="0" actId="34807"/>
        <pc:sldMkLst>
          <pc:docMk/>
          <pc:sldMk cId="2476719311" sldId="256"/>
        </pc:sldMkLst>
      </pc:sldChg>
      <pc:sldChg chg="modSp add mod modClrScheme addAnim chgLayout">
        <pc:chgData name="" userId="" providerId="" clId="Web-{D614A95C-CBDA-4B4E-A3CA-C1186633EFF6}" dt="2026-03-03T15:38:40.670" v="4" actId="34807"/>
        <pc:sldMkLst>
          <pc:docMk/>
          <pc:sldMk cId="3540025037" sldId="2561"/>
        </pc:sldMkLst>
        <pc:spChg chg="mod">
          <ac:chgData name="" userId="" providerId="" clId="Web-{D614A95C-CBDA-4B4E-A3CA-C1186633EFF6}" dt="2026-03-03T15:38:40.670" v="1" actId="34807"/>
          <ac:spMkLst>
            <pc:docMk/>
            <pc:sldMk cId="3540025037" sldId="2561"/>
            <ac:spMk id="2" creationId="{DE6C317B-7606-BF36-5725-E2EF92CFE54C}"/>
          </ac:spMkLst>
        </pc:spChg>
        <pc:spChg chg="mod">
          <ac:chgData name="" userId="" providerId="" clId="Web-{D614A95C-CBDA-4B4E-A3CA-C1186633EFF6}" dt="2026-03-03T15:38:40.670" v="1" actId="34807"/>
          <ac:spMkLst>
            <pc:docMk/>
            <pc:sldMk cId="3540025037" sldId="2561"/>
            <ac:spMk id="3" creationId="{82F5E459-C54A-44BB-931F-45EB798810EE}"/>
          </ac:spMkLst>
        </pc:spChg>
        <pc:spChg chg="mod ord">
          <ac:chgData name="" userId="" providerId="" clId="Web-{D614A95C-CBDA-4B4E-A3CA-C1186633EFF6}" dt="2026-03-03T15:38:40.670" v="1" actId="34807"/>
          <ac:spMkLst>
            <pc:docMk/>
            <pc:sldMk cId="3540025037" sldId="2561"/>
            <ac:spMk id="4" creationId="{0ECA60B3-C737-A650-9F01-8FCD7E856047}"/>
          </ac:spMkLst>
        </pc:spChg>
        <pc:spChg chg="mod ord">
          <ac:chgData name="" userId="" providerId="" clId="Web-{D614A95C-CBDA-4B4E-A3CA-C1186633EFF6}" dt="2026-03-03T15:38:40.670" v="1" actId="34807"/>
          <ac:spMkLst>
            <pc:docMk/>
            <pc:sldMk cId="3540025037" sldId="2561"/>
            <ac:spMk id="5" creationId="{DA2C5D35-AE10-41EF-4F7B-4A4389B09CE0}"/>
          </ac:spMkLst>
        </pc:spChg>
        <pc:spChg chg="mod">
          <ac:chgData name="" userId="" providerId="" clId="Web-{D614A95C-CBDA-4B4E-A3CA-C1186633EFF6}" dt="2026-03-03T15:38:40.670" v="1" actId="34807"/>
          <ac:spMkLst>
            <pc:docMk/>
            <pc:sldMk cId="3540025037" sldId="2561"/>
            <ac:spMk id="6" creationId="{184445A0-6F73-135B-B23E-44448FD423C4}"/>
          </ac:spMkLst>
        </pc:spChg>
        <pc:picChg chg="mod ord">
          <ac:chgData name="" userId="" providerId="" clId="Web-{D614A95C-CBDA-4B4E-A3CA-C1186633EFF6}" dt="2026-03-03T15:38:40.670" v="1" actId="34807"/>
          <ac:picMkLst>
            <pc:docMk/>
            <pc:sldMk cId="3540025037" sldId="2561"/>
            <ac:picMk id="7" creationId="{FFA52ED9-8B2A-452F-AB92-476571BD46A9}"/>
          </ac:picMkLst>
        </pc:picChg>
      </pc:sldChg>
      <pc:sldChg chg="modSp add mod modTransition modClrScheme addAnim chgLayout">
        <pc:chgData name="" userId="" providerId="" clId="Web-{D614A95C-CBDA-4B4E-A3CA-C1186633EFF6}" dt="2026-03-03T15:38:40.670" v="5" actId="34807"/>
        <pc:sldMkLst>
          <pc:docMk/>
          <pc:sldMk cId="99959227" sldId="2562"/>
        </pc:sldMkLst>
        <pc:spChg chg="mod">
          <ac:chgData name="" userId="" providerId="" clId="Web-{D614A95C-CBDA-4B4E-A3CA-C1186633EFF6}" dt="2026-03-03T15:38:40.670" v="1" actId="34807"/>
          <ac:spMkLst>
            <pc:docMk/>
            <pc:sldMk cId="99959227" sldId="2562"/>
            <ac:spMk id="2" creationId="{1C413856-5371-D000-C281-F7AB823B7702}"/>
          </ac:spMkLst>
        </pc:spChg>
        <pc:spChg chg="mod">
          <ac:chgData name="" userId="" providerId="" clId="Web-{D614A95C-CBDA-4B4E-A3CA-C1186633EFF6}" dt="2026-03-03T15:38:40.670" v="1" actId="34807"/>
          <ac:spMkLst>
            <pc:docMk/>
            <pc:sldMk cId="99959227" sldId="2562"/>
            <ac:spMk id="4" creationId="{CB9F2E86-E564-01F1-B95E-411593437E83}"/>
          </ac:spMkLst>
        </pc:spChg>
        <pc:spChg chg="mod">
          <ac:chgData name="" userId="" providerId="" clId="Web-{D614A95C-CBDA-4B4E-A3CA-C1186633EFF6}" dt="2026-03-03T15:38:40.670" v="1" actId="34807"/>
          <ac:spMkLst>
            <pc:docMk/>
            <pc:sldMk cId="99959227" sldId="2562"/>
            <ac:spMk id="5" creationId="{E241E8FF-F238-CE7E-7023-3C0334CD6BCB}"/>
          </ac:spMkLst>
        </pc:spChg>
        <pc:spChg chg="mod">
          <ac:chgData name="" userId="" providerId="" clId="Web-{D614A95C-CBDA-4B4E-A3CA-C1186633EFF6}" dt="2026-03-03T15:38:40.670" v="1" actId="34807"/>
          <ac:spMkLst>
            <pc:docMk/>
            <pc:sldMk cId="99959227" sldId="2562"/>
            <ac:spMk id="6" creationId="{0946BDDB-668F-48A8-6823-1265E5ED7907}"/>
          </ac:spMkLst>
        </pc:spChg>
      </pc:sldChg>
      <pc:sldChg chg="modSp add mod modTransition modClrScheme addAnim chgLayout">
        <pc:chgData name="" userId="" providerId="" clId="Web-{D614A95C-CBDA-4B4E-A3CA-C1186633EFF6}" dt="2026-03-03T15:38:40.670" v="6" actId="34807"/>
        <pc:sldMkLst>
          <pc:docMk/>
          <pc:sldMk cId="2107168598" sldId="2563"/>
        </pc:sldMkLst>
        <pc:spChg chg="mod ord">
          <ac:chgData name="" userId="" providerId="" clId="Web-{D614A95C-CBDA-4B4E-A3CA-C1186633EFF6}" dt="2026-03-03T15:38:40.670" v="1" actId="34807"/>
          <ac:spMkLst>
            <pc:docMk/>
            <pc:sldMk cId="2107168598" sldId="2563"/>
            <ac:spMk id="2" creationId="{2FDD62C8-8E6A-2D64-30E5-EA6DDA324FAF}"/>
          </ac:spMkLst>
        </pc:spChg>
        <pc:spChg chg="mod">
          <ac:chgData name="" userId="" providerId="" clId="Web-{D614A95C-CBDA-4B4E-A3CA-C1186633EFF6}" dt="2026-03-03T15:38:40.670" v="1" actId="34807"/>
          <ac:spMkLst>
            <pc:docMk/>
            <pc:sldMk cId="2107168598" sldId="2563"/>
            <ac:spMk id="4" creationId="{E1AF0FE6-9AFD-566A-EEFF-CD5628060B62}"/>
          </ac:spMkLst>
        </pc:spChg>
        <pc:spChg chg="mod">
          <ac:chgData name="" userId="" providerId="" clId="Web-{D614A95C-CBDA-4B4E-A3CA-C1186633EFF6}" dt="2026-03-03T15:38:40.670" v="1" actId="34807"/>
          <ac:spMkLst>
            <pc:docMk/>
            <pc:sldMk cId="2107168598" sldId="2563"/>
            <ac:spMk id="5" creationId="{E35F9F0B-417B-72FD-FE01-CB3FCF09DC89}"/>
          </ac:spMkLst>
        </pc:spChg>
        <pc:spChg chg="mod">
          <ac:chgData name="" userId="" providerId="" clId="Web-{D614A95C-CBDA-4B4E-A3CA-C1186633EFF6}" dt="2026-03-03T15:38:40.670" v="1" actId="34807"/>
          <ac:spMkLst>
            <pc:docMk/>
            <pc:sldMk cId="2107168598" sldId="2563"/>
            <ac:spMk id="6" creationId="{BCEA80B9-8941-47B7-D4B9-F3D9FFBF98F5}"/>
          </ac:spMkLst>
        </pc:spChg>
        <pc:spChg chg="mod">
          <ac:chgData name="" userId="" providerId="" clId="Web-{D614A95C-CBDA-4B4E-A3CA-C1186633EFF6}" dt="2026-03-03T15:38:40.670" v="1" actId="34807"/>
          <ac:spMkLst>
            <pc:docMk/>
            <pc:sldMk cId="2107168598" sldId="2563"/>
            <ac:spMk id="7" creationId="{ECA62467-2DF3-55A9-A502-0D80A217D351}"/>
          </ac:spMkLst>
        </pc:spChg>
        <pc:picChg chg="mod">
          <ac:chgData name="" userId="" providerId="" clId="Web-{D614A95C-CBDA-4B4E-A3CA-C1186633EFF6}" dt="2026-03-03T15:38:40.670" v="1" actId="34807"/>
          <ac:picMkLst>
            <pc:docMk/>
            <pc:sldMk cId="2107168598" sldId="2563"/>
            <ac:picMk id="8" creationId="{25390B61-BD7B-4E2C-9972-0653B3AD6CBB}"/>
          </ac:picMkLst>
        </pc:picChg>
      </pc:sldChg>
      <pc:sldChg chg="modSp add mod modTransition modClrScheme addAnim chgLayout">
        <pc:chgData name="" userId="" providerId="" clId="Web-{D614A95C-CBDA-4B4E-A3CA-C1186633EFF6}" dt="2026-03-03T15:38:40.670" v="7" actId="34807"/>
        <pc:sldMkLst>
          <pc:docMk/>
          <pc:sldMk cId="2668493262" sldId="2564"/>
        </pc:sldMkLst>
        <pc:spChg chg="mod ord">
          <ac:chgData name="" userId="" providerId="" clId="Web-{D614A95C-CBDA-4B4E-A3CA-C1186633EFF6}" dt="2026-03-03T15:38:40.670" v="1" actId="34807"/>
          <ac:spMkLst>
            <pc:docMk/>
            <pc:sldMk cId="2668493262" sldId="2564"/>
            <ac:spMk id="2" creationId="{54CD5BC4-BF28-BB8C-8785-5E8DD2AF661B}"/>
          </ac:spMkLst>
        </pc:spChg>
        <pc:spChg chg="mod">
          <ac:chgData name="" userId="" providerId="" clId="Web-{D614A95C-CBDA-4B4E-A3CA-C1186633EFF6}" dt="2026-03-03T15:38:40.670" v="1" actId="34807"/>
          <ac:spMkLst>
            <pc:docMk/>
            <pc:sldMk cId="2668493262" sldId="2564"/>
            <ac:spMk id="4" creationId="{32C1317B-74E3-9136-1DE5-CB1EA81E5315}"/>
          </ac:spMkLst>
        </pc:spChg>
        <pc:spChg chg="mod">
          <ac:chgData name="" userId="" providerId="" clId="Web-{D614A95C-CBDA-4B4E-A3CA-C1186633EFF6}" dt="2026-03-03T15:38:40.670" v="1" actId="34807"/>
          <ac:spMkLst>
            <pc:docMk/>
            <pc:sldMk cId="2668493262" sldId="2564"/>
            <ac:spMk id="5" creationId="{1153285E-B7FC-95A1-372B-2066E2A4C79E}"/>
          </ac:spMkLst>
        </pc:spChg>
        <pc:spChg chg="mod">
          <ac:chgData name="" userId="" providerId="" clId="Web-{D614A95C-CBDA-4B4E-A3CA-C1186633EFF6}" dt="2026-03-03T15:38:40.670" v="1" actId="34807"/>
          <ac:spMkLst>
            <pc:docMk/>
            <pc:sldMk cId="2668493262" sldId="2564"/>
            <ac:spMk id="6" creationId="{B09D859D-0BD1-3596-AAAD-91EDDA768A29}"/>
          </ac:spMkLst>
        </pc:spChg>
        <pc:spChg chg="mod">
          <ac:chgData name="" userId="" providerId="" clId="Web-{D614A95C-CBDA-4B4E-A3CA-C1186633EFF6}" dt="2026-03-03T15:38:40.670" v="1" actId="34807"/>
          <ac:spMkLst>
            <pc:docMk/>
            <pc:sldMk cId="2668493262" sldId="2564"/>
            <ac:spMk id="7" creationId="{F40CAAFC-9D5F-E9CA-AC23-EFE17C723B02}"/>
          </ac:spMkLst>
        </pc:spChg>
        <pc:picChg chg="mod">
          <ac:chgData name="" userId="" providerId="" clId="Web-{D614A95C-CBDA-4B4E-A3CA-C1186633EFF6}" dt="2026-03-03T15:38:40.670" v="1" actId="34807"/>
          <ac:picMkLst>
            <pc:docMk/>
            <pc:sldMk cId="2668493262" sldId="2564"/>
            <ac:picMk id="8" creationId="{08242C49-75E0-45B5-ABD8-145E35544279}"/>
          </ac:picMkLst>
        </pc:picChg>
      </pc:sldChg>
      <pc:sldChg chg="modSp add mod modTransition modClrScheme addAnim chgLayout">
        <pc:chgData name="" userId="" providerId="" clId="Web-{D614A95C-CBDA-4B4E-A3CA-C1186633EFF6}" dt="2026-03-03T15:38:40.670" v="8" actId="34807"/>
        <pc:sldMkLst>
          <pc:docMk/>
          <pc:sldMk cId="55217603" sldId="2565"/>
        </pc:sldMkLst>
        <pc:spChg chg="mod ord">
          <ac:chgData name="" userId="" providerId="" clId="Web-{D614A95C-CBDA-4B4E-A3CA-C1186633EFF6}" dt="2026-03-03T15:38:40.670" v="1" actId="34807"/>
          <ac:spMkLst>
            <pc:docMk/>
            <pc:sldMk cId="55217603" sldId="2565"/>
            <ac:spMk id="2" creationId="{17FEA7D6-A461-4BC4-511C-B01FB418AB6A}"/>
          </ac:spMkLst>
        </pc:spChg>
        <pc:spChg chg="mod">
          <ac:chgData name="" userId="" providerId="" clId="Web-{D614A95C-CBDA-4B4E-A3CA-C1186633EFF6}" dt="2026-03-03T15:38:40.670" v="1" actId="34807"/>
          <ac:spMkLst>
            <pc:docMk/>
            <pc:sldMk cId="55217603" sldId="2565"/>
            <ac:spMk id="4" creationId="{573568B7-2304-9F94-159A-488C4858843D}"/>
          </ac:spMkLst>
        </pc:spChg>
        <pc:spChg chg="mod">
          <ac:chgData name="" userId="" providerId="" clId="Web-{D614A95C-CBDA-4B4E-A3CA-C1186633EFF6}" dt="2026-03-03T15:38:40.670" v="1" actId="34807"/>
          <ac:spMkLst>
            <pc:docMk/>
            <pc:sldMk cId="55217603" sldId="2565"/>
            <ac:spMk id="5" creationId="{86814B91-17BF-1704-0206-0A2819154E7F}"/>
          </ac:spMkLst>
        </pc:spChg>
        <pc:spChg chg="mod">
          <ac:chgData name="" userId="" providerId="" clId="Web-{D614A95C-CBDA-4B4E-A3CA-C1186633EFF6}" dt="2026-03-03T15:38:40.670" v="1" actId="34807"/>
          <ac:spMkLst>
            <pc:docMk/>
            <pc:sldMk cId="55217603" sldId="2565"/>
            <ac:spMk id="6" creationId="{1494ABB6-2191-7AA2-3D2C-001FE08C36F3}"/>
          </ac:spMkLst>
        </pc:spChg>
        <pc:spChg chg="mod">
          <ac:chgData name="" userId="" providerId="" clId="Web-{D614A95C-CBDA-4B4E-A3CA-C1186633EFF6}" dt="2026-03-03T15:38:40.670" v="1" actId="34807"/>
          <ac:spMkLst>
            <pc:docMk/>
            <pc:sldMk cId="55217603" sldId="2565"/>
            <ac:spMk id="7" creationId="{65BE8BBD-524B-670C-53CC-87AB448ED9AA}"/>
          </ac:spMkLst>
        </pc:spChg>
        <pc:picChg chg="mod">
          <ac:chgData name="" userId="" providerId="" clId="Web-{D614A95C-CBDA-4B4E-A3CA-C1186633EFF6}" dt="2026-03-03T15:38:40.670" v="1" actId="34807"/>
          <ac:picMkLst>
            <pc:docMk/>
            <pc:sldMk cId="55217603" sldId="2565"/>
            <ac:picMk id="8" creationId="{B2791319-D321-48C4-85A6-8E273905E939}"/>
          </ac:picMkLst>
        </pc:picChg>
      </pc:sldChg>
      <pc:sldChg chg="modSp add mod modTransition modClrScheme addAnim chgLayout">
        <pc:chgData name="" userId="" providerId="" clId="Web-{D614A95C-CBDA-4B4E-A3CA-C1186633EFF6}" dt="2026-03-03T15:38:40.670" v="9" actId="34807"/>
        <pc:sldMkLst>
          <pc:docMk/>
          <pc:sldMk cId="256434470" sldId="2566"/>
        </pc:sldMkLst>
        <pc:spChg chg="mod ord">
          <ac:chgData name="" userId="" providerId="" clId="Web-{D614A95C-CBDA-4B4E-A3CA-C1186633EFF6}" dt="2026-03-03T15:38:40.670" v="1" actId="34807"/>
          <ac:spMkLst>
            <pc:docMk/>
            <pc:sldMk cId="256434470" sldId="2566"/>
            <ac:spMk id="2" creationId="{49B40550-F935-3B14-8F7F-392B6C0D87E1}"/>
          </ac:spMkLst>
        </pc:spChg>
        <pc:spChg chg="mod">
          <ac:chgData name="" userId="" providerId="" clId="Web-{D614A95C-CBDA-4B4E-A3CA-C1186633EFF6}" dt="2026-03-03T15:38:40.670" v="1" actId="34807"/>
          <ac:spMkLst>
            <pc:docMk/>
            <pc:sldMk cId="256434470" sldId="2566"/>
            <ac:spMk id="4" creationId="{72C151E5-9041-67D9-A97D-FD4AB254809D}"/>
          </ac:spMkLst>
        </pc:spChg>
        <pc:spChg chg="mod">
          <ac:chgData name="" userId="" providerId="" clId="Web-{D614A95C-CBDA-4B4E-A3CA-C1186633EFF6}" dt="2026-03-03T15:38:40.670" v="1" actId="34807"/>
          <ac:spMkLst>
            <pc:docMk/>
            <pc:sldMk cId="256434470" sldId="2566"/>
            <ac:spMk id="5" creationId="{3FD0E58A-1A47-4350-FCC7-49E983A7B33D}"/>
          </ac:spMkLst>
        </pc:spChg>
        <pc:spChg chg="mod">
          <ac:chgData name="" userId="" providerId="" clId="Web-{D614A95C-CBDA-4B4E-A3CA-C1186633EFF6}" dt="2026-03-03T15:38:40.670" v="1" actId="34807"/>
          <ac:spMkLst>
            <pc:docMk/>
            <pc:sldMk cId="256434470" sldId="2566"/>
            <ac:spMk id="6" creationId="{B9E838F4-EED7-4710-F5AA-92F38771B5BC}"/>
          </ac:spMkLst>
        </pc:spChg>
        <pc:spChg chg="mod">
          <ac:chgData name="" userId="" providerId="" clId="Web-{D614A95C-CBDA-4B4E-A3CA-C1186633EFF6}" dt="2026-03-03T15:38:40.670" v="1" actId="34807"/>
          <ac:spMkLst>
            <pc:docMk/>
            <pc:sldMk cId="256434470" sldId="2566"/>
            <ac:spMk id="7" creationId="{F1FB42C6-75C3-4F3A-22C2-6F9D5E9C7130}"/>
          </ac:spMkLst>
        </pc:spChg>
        <pc:picChg chg="mod">
          <ac:chgData name="" userId="" providerId="" clId="Web-{D614A95C-CBDA-4B4E-A3CA-C1186633EFF6}" dt="2026-03-03T15:38:40.670" v="1" actId="34807"/>
          <ac:picMkLst>
            <pc:docMk/>
            <pc:sldMk cId="256434470" sldId="2566"/>
            <ac:picMk id="8" creationId="{32D7EEA5-E471-4C76-ADFB-3FD226E7B583}"/>
          </ac:picMkLst>
        </pc:picChg>
      </pc:sldChg>
      <pc:sldChg chg="modSp add mod modTransition modClrScheme addAnim chgLayout">
        <pc:chgData name="" userId="" providerId="" clId="Web-{D614A95C-CBDA-4B4E-A3CA-C1186633EFF6}" dt="2026-03-03T15:38:40.670" v="10" actId="34807"/>
        <pc:sldMkLst>
          <pc:docMk/>
          <pc:sldMk cId="442025516" sldId="2567"/>
        </pc:sldMkLst>
        <pc:spChg chg="mod ord">
          <ac:chgData name="" userId="" providerId="" clId="Web-{D614A95C-CBDA-4B4E-A3CA-C1186633EFF6}" dt="2026-03-03T15:38:40.670" v="1" actId="34807"/>
          <ac:spMkLst>
            <pc:docMk/>
            <pc:sldMk cId="442025516" sldId="2567"/>
            <ac:spMk id="2" creationId="{5E90B7FA-1EE6-C867-995E-6FBBBA080D6F}"/>
          </ac:spMkLst>
        </pc:spChg>
        <pc:spChg chg="mod">
          <ac:chgData name="" userId="" providerId="" clId="Web-{D614A95C-CBDA-4B4E-A3CA-C1186633EFF6}" dt="2026-03-03T15:38:40.670" v="1" actId="34807"/>
          <ac:spMkLst>
            <pc:docMk/>
            <pc:sldMk cId="442025516" sldId="2567"/>
            <ac:spMk id="4" creationId="{96BF5530-0AD3-0E1F-E52E-1D745C2421E5}"/>
          </ac:spMkLst>
        </pc:spChg>
        <pc:spChg chg="mod">
          <ac:chgData name="" userId="" providerId="" clId="Web-{D614A95C-CBDA-4B4E-A3CA-C1186633EFF6}" dt="2026-03-03T15:38:40.670" v="1" actId="34807"/>
          <ac:spMkLst>
            <pc:docMk/>
            <pc:sldMk cId="442025516" sldId="2567"/>
            <ac:spMk id="5" creationId="{C56A4DCC-ED8C-1C39-327D-F6EC16200556}"/>
          </ac:spMkLst>
        </pc:spChg>
        <pc:spChg chg="mod">
          <ac:chgData name="" userId="" providerId="" clId="Web-{D614A95C-CBDA-4B4E-A3CA-C1186633EFF6}" dt="2026-03-03T15:38:40.670" v="1" actId="34807"/>
          <ac:spMkLst>
            <pc:docMk/>
            <pc:sldMk cId="442025516" sldId="2567"/>
            <ac:spMk id="6" creationId="{A491C75A-9A01-CB02-0A18-19A45E857EBB}"/>
          </ac:spMkLst>
        </pc:spChg>
        <pc:spChg chg="mod">
          <ac:chgData name="" userId="" providerId="" clId="Web-{D614A95C-CBDA-4B4E-A3CA-C1186633EFF6}" dt="2026-03-03T15:38:40.670" v="1" actId="34807"/>
          <ac:spMkLst>
            <pc:docMk/>
            <pc:sldMk cId="442025516" sldId="2567"/>
            <ac:spMk id="7" creationId="{83F1E28E-084C-A8A5-B9F3-72174A69362E}"/>
          </ac:spMkLst>
        </pc:spChg>
        <pc:picChg chg="mod">
          <ac:chgData name="" userId="" providerId="" clId="Web-{D614A95C-CBDA-4B4E-A3CA-C1186633EFF6}" dt="2026-03-03T15:38:40.670" v="1" actId="34807"/>
          <ac:picMkLst>
            <pc:docMk/>
            <pc:sldMk cId="442025516" sldId="2567"/>
            <ac:picMk id="8" creationId="{149A9E0A-6E1B-47ED-9F55-1B6127585E42}"/>
          </ac:picMkLst>
        </pc:picChg>
      </pc:sldChg>
      <pc:sldChg chg="modSp add mod modTransition modClrScheme addAnim chgLayout">
        <pc:chgData name="" userId="" providerId="" clId="Web-{D614A95C-CBDA-4B4E-A3CA-C1186633EFF6}" dt="2026-03-03T15:38:40.670" v="11" actId="34807"/>
        <pc:sldMkLst>
          <pc:docMk/>
          <pc:sldMk cId="3512951688" sldId="2568"/>
        </pc:sldMkLst>
        <pc:spChg chg="mod ord">
          <ac:chgData name="" userId="" providerId="" clId="Web-{D614A95C-CBDA-4B4E-A3CA-C1186633EFF6}" dt="2026-03-03T15:38:40.670" v="1" actId="34807"/>
          <ac:spMkLst>
            <pc:docMk/>
            <pc:sldMk cId="3512951688" sldId="2568"/>
            <ac:spMk id="2" creationId="{4D591EF9-00D1-3CDE-05C0-33B22632F2CC}"/>
          </ac:spMkLst>
        </pc:spChg>
        <pc:spChg chg="mod">
          <ac:chgData name="" userId="" providerId="" clId="Web-{D614A95C-CBDA-4B4E-A3CA-C1186633EFF6}" dt="2026-03-03T15:38:40.670" v="1" actId="34807"/>
          <ac:spMkLst>
            <pc:docMk/>
            <pc:sldMk cId="3512951688" sldId="2568"/>
            <ac:spMk id="4" creationId="{58ADBDF5-74D5-67C5-E0BC-3BE3A22E8F2F}"/>
          </ac:spMkLst>
        </pc:spChg>
        <pc:spChg chg="mod">
          <ac:chgData name="" userId="" providerId="" clId="Web-{D614A95C-CBDA-4B4E-A3CA-C1186633EFF6}" dt="2026-03-03T15:38:40.670" v="1" actId="34807"/>
          <ac:spMkLst>
            <pc:docMk/>
            <pc:sldMk cId="3512951688" sldId="2568"/>
            <ac:spMk id="5" creationId="{4FA6A5F3-1695-2A48-31A9-2DE2076BE46E}"/>
          </ac:spMkLst>
        </pc:spChg>
        <pc:spChg chg="mod">
          <ac:chgData name="" userId="" providerId="" clId="Web-{D614A95C-CBDA-4B4E-A3CA-C1186633EFF6}" dt="2026-03-03T15:38:40.670" v="1" actId="34807"/>
          <ac:spMkLst>
            <pc:docMk/>
            <pc:sldMk cId="3512951688" sldId="2568"/>
            <ac:spMk id="6" creationId="{B3775C34-C7E0-3607-C7FE-D4632459EBED}"/>
          </ac:spMkLst>
        </pc:spChg>
        <pc:spChg chg="mod">
          <ac:chgData name="" userId="" providerId="" clId="Web-{D614A95C-CBDA-4B4E-A3CA-C1186633EFF6}" dt="2026-03-03T15:38:40.670" v="1" actId="34807"/>
          <ac:spMkLst>
            <pc:docMk/>
            <pc:sldMk cId="3512951688" sldId="2568"/>
            <ac:spMk id="7" creationId="{B16F965D-D895-4D97-F935-737D0ECB0B4C}"/>
          </ac:spMkLst>
        </pc:spChg>
        <pc:picChg chg="mod">
          <ac:chgData name="" userId="" providerId="" clId="Web-{D614A95C-CBDA-4B4E-A3CA-C1186633EFF6}" dt="2026-03-03T15:38:40.670" v="1" actId="34807"/>
          <ac:picMkLst>
            <pc:docMk/>
            <pc:sldMk cId="3512951688" sldId="2568"/>
            <ac:picMk id="8" creationId="{419DE2A8-E7C8-45E3-901A-D97084B1DE3C}"/>
          </ac:picMkLst>
        </pc:picChg>
      </pc:sldChg>
    </pc:docChg>
  </pc:docChgLst>
  <pc:docChgLst>
    <pc:chgData name="Calum Thompson (2319135)" userId="S::2319135@student.uwtsd.ac.uk::4cd2435a-74a7-4b10-9bad-6e298847f061" providerId="AD" clId="Web-{F7DDC990-665D-4016-7E1C-BDD7CDFAED5E}"/>
    <pc:docChg chg="addSld delSld modSld sldOrd modSection">
      <pc:chgData name="Calum Thompson (2319135)" userId="S::2319135@student.uwtsd.ac.uk::4cd2435a-74a7-4b10-9bad-6e298847f061" providerId="AD" clId="Web-{F7DDC990-665D-4016-7E1C-BDD7CDFAED5E}" dt="2026-03-03T16:55:50.450" v="378" actId="14100"/>
      <pc:docMkLst>
        <pc:docMk/>
      </pc:docMkLst>
      <pc:sldChg chg="modSp">
        <pc:chgData name="Calum Thompson (2319135)" userId="S::2319135@student.uwtsd.ac.uk::4cd2435a-74a7-4b10-9bad-6e298847f061" providerId="AD" clId="Web-{F7DDC990-665D-4016-7E1C-BDD7CDFAED5E}" dt="2026-03-03T15:43:20.358" v="16" actId="1076"/>
        <pc:sldMkLst>
          <pc:docMk/>
          <pc:sldMk cId="3540025037" sldId="2561"/>
        </pc:sldMkLst>
        <pc:spChg chg="mod">
          <ac:chgData name="Calum Thompson (2319135)" userId="S::2319135@student.uwtsd.ac.uk::4cd2435a-74a7-4b10-9bad-6e298847f061" providerId="AD" clId="Web-{F7DDC990-665D-4016-7E1C-BDD7CDFAED5E}" dt="2026-03-03T15:43:20.358" v="16" actId="1076"/>
          <ac:spMkLst>
            <pc:docMk/>
            <pc:sldMk cId="3540025037" sldId="2561"/>
            <ac:spMk id="2" creationId="{DE6C317B-7606-BF36-5725-E2EF92CFE54C}"/>
          </ac:spMkLst>
        </pc:spChg>
      </pc:sldChg>
      <pc:sldChg chg="del">
        <pc:chgData name="Calum Thompson (2319135)" userId="S::2319135@student.uwtsd.ac.uk::4cd2435a-74a7-4b10-9bad-6e298847f061" providerId="AD" clId="Web-{F7DDC990-665D-4016-7E1C-BDD7CDFAED5E}" dt="2026-03-03T16:44:33.135" v="320"/>
        <pc:sldMkLst>
          <pc:docMk/>
          <pc:sldMk cId="99959227" sldId="2562"/>
        </pc:sldMkLst>
      </pc:sldChg>
      <pc:sldChg chg="modSp">
        <pc:chgData name="Calum Thompson (2319135)" userId="S::2319135@student.uwtsd.ac.uk::4cd2435a-74a7-4b10-9bad-6e298847f061" providerId="AD" clId="Web-{F7DDC990-665D-4016-7E1C-BDD7CDFAED5E}" dt="2026-03-03T16:49:40.263" v="355" actId="14100"/>
        <pc:sldMkLst>
          <pc:docMk/>
          <pc:sldMk cId="2107168598" sldId="2563"/>
        </pc:sldMkLst>
        <pc:spChg chg="mod">
          <ac:chgData name="Calum Thompson (2319135)" userId="S::2319135@student.uwtsd.ac.uk::4cd2435a-74a7-4b10-9bad-6e298847f061" providerId="AD" clId="Web-{F7DDC990-665D-4016-7E1C-BDD7CDFAED5E}" dt="2026-03-03T16:49:40.263" v="355" actId="14100"/>
          <ac:spMkLst>
            <pc:docMk/>
            <pc:sldMk cId="2107168598" sldId="2563"/>
            <ac:spMk id="4" creationId="{E1AF0FE6-9AFD-566A-EEFF-CD5628060B62}"/>
          </ac:spMkLst>
        </pc:spChg>
      </pc:sldChg>
      <pc:sldChg chg="modSp ord">
        <pc:chgData name="Calum Thompson (2319135)" userId="S::2319135@student.uwtsd.ac.uk::4cd2435a-74a7-4b10-9bad-6e298847f061" providerId="AD" clId="Web-{F7DDC990-665D-4016-7E1C-BDD7CDFAED5E}" dt="2026-03-03T16:49:29.778" v="353" actId="14100"/>
        <pc:sldMkLst>
          <pc:docMk/>
          <pc:sldMk cId="2668493262" sldId="2564"/>
        </pc:sldMkLst>
        <pc:spChg chg="mod">
          <ac:chgData name="Calum Thompson (2319135)" userId="S::2319135@student.uwtsd.ac.uk::4cd2435a-74a7-4b10-9bad-6e298847f061" providerId="AD" clId="Web-{F7DDC990-665D-4016-7E1C-BDD7CDFAED5E}" dt="2026-03-03T16:49:29.778" v="353" actId="14100"/>
          <ac:spMkLst>
            <pc:docMk/>
            <pc:sldMk cId="2668493262" sldId="2564"/>
            <ac:spMk id="4" creationId="{32C1317B-74E3-9136-1DE5-CB1EA81E5315}"/>
          </ac:spMkLst>
        </pc:spChg>
      </pc:sldChg>
      <pc:sldChg chg="modSp ord">
        <pc:chgData name="Calum Thompson (2319135)" userId="S::2319135@student.uwtsd.ac.uk::4cd2435a-74a7-4b10-9bad-6e298847f061" providerId="AD" clId="Web-{F7DDC990-665D-4016-7E1C-BDD7CDFAED5E}" dt="2026-03-03T16:48:47.606" v="350" actId="14100"/>
        <pc:sldMkLst>
          <pc:docMk/>
          <pc:sldMk cId="55217603" sldId="2565"/>
        </pc:sldMkLst>
        <pc:spChg chg="mod">
          <ac:chgData name="Calum Thompson (2319135)" userId="S::2319135@student.uwtsd.ac.uk::4cd2435a-74a7-4b10-9bad-6e298847f061" providerId="AD" clId="Web-{F7DDC990-665D-4016-7E1C-BDD7CDFAED5E}" dt="2026-03-03T16:48:47.606" v="350" actId="14100"/>
          <ac:spMkLst>
            <pc:docMk/>
            <pc:sldMk cId="55217603" sldId="2565"/>
            <ac:spMk id="4" creationId="{573568B7-2304-9F94-159A-488C4858843D}"/>
          </ac:spMkLst>
        </pc:spChg>
      </pc:sldChg>
      <pc:sldChg chg="modSp ord">
        <pc:chgData name="Calum Thompson (2319135)" userId="S::2319135@student.uwtsd.ac.uk::4cd2435a-74a7-4b10-9bad-6e298847f061" providerId="AD" clId="Web-{F7DDC990-665D-4016-7E1C-BDD7CDFAED5E}" dt="2026-03-03T16:52:54.803" v="373" actId="20577"/>
        <pc:sldMkLst>
          <pc:docMk/>
          <pc:sldMk cId="256434470" sldId="2566"/>
        </pc:sldMkLst>
        <pc:spChg chg="mod">
          <ac:chgData name="Calum Thompson (2319135)" userId="S::2319135@student.uwtsd.ac.uk::4cd2435a-74a7-4b10-9bad-6e298847f061" providerId="AD" clId="Web-{F7DDC990-665D-4016-7E1C-BDD7CDFAED5E}" dt="2026-03-03T16:52:54.803" v="373" actId="20577"/>
          <ac:spMkLst>
            <pc:docMk/>
            <pc:sldMk cId="256434470" sldId="2566"/>
            <ac:spMk id="4" creationId="{72C151E5-9041-67D9-A97D-FD4AB254809D}"/>
          </ac:spMkLst>
        </pc:spChg>
      </pc:sldChg>
      <pc:sldChg chg="modSp">
        <pc:chgData name="Calum Thompson (2319135)" userId="S::2319135@student.uwtsd.ac.uk::4cd2435a-74a7-4b10-9bad-6e298847f061" providerId="AD" clId="Web-{F7DDC990-665D-4016-7E1C-BDD7CDFAED5E}" dt="2026-03-03T16:13:22.744" v="286" actId="20577"/>
        <pc:sldMkLst>
          <pc:docMk/>
          <pc:sldMk cId="442025516" sldId="2567"/>
        </pc:sldMkLst>
        <pc:spChg chg="mod">
          <ac:chgData name="Calum Thompson (2319135)" userId="S::2319135@student.uwtsd.ac.uk::4cd2435a-74a7-4b10-9bad-6e298847f061" providerId="AD" clId="Web-{F7DDC990-665D-4016-7E1C-BDD7CDFAED5E}" dt="2026-03-03T16:13:22.744" v="286" actId="20577"/>
          <ac:spMkLst>
            <pc:docMk/>
            <pc:sldMk cId="442025516" sldId="2567"/>
            <ac:spMk id="4" creationId="{96BF5530-0AD3-0E1F-E52E-1D745C2421E5}"/>
          </ac:spMkLst>
        </pc:spChg>
      </pc:sldChg>
      <pc:sldChg chg="modSp ord">
        <pc:chgData name="Calum Thompson (2319135)" userId="S::2319135@student.uwtsd.ac.uk::4cd2435a-74a7-4b10-9bad-6e298847f061" providerId="AD" clId="Web-{F7DDC990-665D-4016-7E1C-BDD7CDFAED5E}" dt="2026-03-03T16:54:55.854" v="376" actId="20577"/>
        <pc:sldMkLst>
          <pc:docMk/>
          <pc:sldMk cId="3512951688" sldId="2568"/>
        </pc:sldMkLst>
        <pc:spChg chg="mod">
          <ac:chgData name="Calum Thompson (2319135)" userId="S::2319135@student.uwtsd.ac.uk::4cd2435a-74a7-4b10-9bad-6e298847f061" providerId="AD" clId="Web-{F7DDC990-665D-4016-7E1C-BDD7CDFAED5E}" dt="2026-03-03T16:54:55.854" v="376" actId="20577"/>
          <ac:spMkLst>
            <pc:docMk/>
            <pc:sldMk cId="3512951688" sldId="2568"/>
            <ac:spMk id="4" creationId="{58ADBDF5-74D5-67C5-E0BC-3BE3A22E8F2F}"/>
          </ac:spMkLst>
        </pc:spChg>
      </pc:sldChg>
      <pc:sldChg chg="addSp delSp modSp new mod modClrScheme chgLayout">
        <pc:chgData name="Calum Thompson (2319135)" userId="S::2319135@student.uwtsd.ac.uk::4cd2435a-74a7-4b10-9bad-6e298847f061" providerId="AD" clId="Web-{F7DDC990-665D-4016-7E1C-BDD7CDFAED5E}" dt="2026-03-03T15:57:28.737" v="180" actId="20577"/>
        <pc:sldMkLst>
          <pc:docMk/>
          <pc:sldMk cId="1559020860" sldId="2569"/>
        </pc:sldMkLst>
        <pc:spChg chg="mod">
          <ac:chgData name="Calum Thompson (2319135)" userId="S::2319135@student.uwtsd.ac.uk::4cd2435a-74a7-4b10-9bad-6e298847f061" providerId="AD" clId="Web-{F7DDC990-665D-4016-7E1C-BDD7CDFAED5E}" dt="2026-03-03T15:46:58.149" v="41"/>
          <ac:spMkLst>
            <pc:docMk/>
            <pc:sldMk cId="1559020860" sldId="2569"/>
            <ac:spMk id="2" creationId="{33760F2E-F6B8-DE1C-0DC7-DA50AD1C45E6}"/>
          </ac:spMkLst>
        </pc:spChg>
        <pc:spChg chg="mod">
          <ac:chgData name="Calum Thompson (2319135)" userId="S::2319135@student.uwtsd.ac.uk::4cd2435a-74a7-4b10-9bad-6e298847f061" providerId="AD" clId="Web-{F7DDC990-665D-4016-7E1C-BDD7CDFAED5E}" dt="2026-03-03T15:57:28.737" v="180" actId="20577"/>
          <ac:spMkLst>
            <pc:docMk/>
            <pc:sldMk cId="1559020860" sldId="2569"/>
            <ac:spMk id="3" creationId="{6422F9EB-F9AA-DAE9-456A-6C50ABCA407F}"/>
          </ac:spMkLst>
        </pc:spChg>
        <pc:spChg chg="mod">
          <ac:chgData name="Calum Thompson (2319135)" userId="S::2319135@student.uwtsd.ac.uk::4cd2435a-74a7-4b10-9bad-6e298847f061" providerId="AD" clId="Web-{F7DDC990-665D-4016-7E1C-BDD7CDFAED5E}" dt="2026-03-03T15:46:58.149" v="41"/>
          <ac:spMkLst>
            <pc:docMk/>
            <pc:sldMk cId="1559020860" sldId="2569"/>
            <ac:spMk id="4" creationId="{451BAD64-DBF3-3E8A-CD25-98DA29BDDCD3}"/>
          </ac:spMkLst>
        </pc:spChg>
        <pc:spChg chg="mod">
          <ac:chgData name="Calum Thompson (2319135)" userId="S::2319135@student.uwtsd.ac.uk::4cd2435a-74a7-4b10-9bad-6e298847f061" providerId="AD" clId="Web-{F7DDC990-665D-4016-7E1C-BDD7CDFAED5E}" dt="2026-03-03T15:46:58.149" v="41"/>
          <ac:spMkLst>
            <pc:docMk/>
            <pc:sldMk cId="1559020860" sldId="2569"/>
            <ac:spMk id="5" creationId="{06507CDF-89CA-0FAD-F974-6AC2F2318574}"/>
          </ac:spMkLst>
        </pc:spChg>
        <pc:spChg chg="mod">
          <ac:chgData name="Calum Thompson (2319135)" userId="S::2319135@student.uwtsd.ac.uk::4cd2435a-74a7-4b10-9bad-6e298847f061" providerId="AD" clId="Web-{F7DDC990-665D-4016-7E1C-BDD7CDFAED5E}" dt="2026-03-03T15:46:58.149" v="41"/>
          <ac:spMkLst>
            <pc:docMk/>
            <pc:sldMk cId="1559020860" sldId="2569"/>
            <ac:spMk id="6" creationId="{31F899E9-29C0-E820-241E-6D3AAFAE21C3}"/>
          </ac:spMkLst>
        </pc:spChg>
        <pc:spChg chg="del">
          <ac:chgData name="Calum Thompson (2319135)" userId="S::2319135@student.uwtsd.ac.uk::4cd2435a-74a7-4b10-9bad-6e298847f061" providerId="AD" clId="Web-{F7DDC990-665D-4016-7E1C-BDD7CDFAED5E}" dt="2026-03-03T15:46:58.149" v="41"/>
          <ac:spMkLst>
            <pc:docMk/>
            <pc:sldMk cId="1559020860" sldId="2569"/>
            <ac:spMk id="7" creationId="{45D164EA-6FBA-5458-9885-9CBE4C99F600}"/>
          </ac:spMkLst>
        </pc:spChg>
        <pc:picChg chg="add">
          <ac:chgData name="Calum Thompson (2319135)" userId="S::2319135@student.uwtsd.ac.uk::4cd2435a-74a7-4b10-9bad-6e298847f061" providerId="AD" clId="Web-{F7DDC990-665D-4016-7E1C-BDD7CDFAED5E}" dt="2026-03-03T15:46:58.149" v="41"/>
          <ac:picMkLst>
            <pc:docMk/>
            <pc:sldMk cId="1559020860" sldId="2569"/>
            <ac:picMk id="9" creationId="{ACFAF15D-0D52-5167-5265-FE7AC5EFFA87}"/>
          </ac:picMkLst>
        </pc:picChg>
      </pc:sldChg>
      <pc:sldChg chg="modSp new del">
        <pc:chgData name="Calum Thompson (2319135)" userId="S::2319135@student.uwtsd.ac.uk::4cd2435a-74a7-4b10-9bad-6e298847f061" providerId="AD" clId="Web-{F7DDC990-665D-4016-7E1C-BDD7CDFAED5E}" dt="2026-03-03T15:42:07.619" v="14"/>
        <pc:sldMkLst>
          <pc:docMk/>
          <pc:sldMk cId="2754615661" sldId="2569"/>
        </pc:sldMkLst>
        <pc:spChg chg="mod">
          <ac:chgData name="Calum Thompson (2319135)" userId="S::2319135@student.uwtsd.ac.uk::4cd2435a-74a7-4b10-9bad-6e298847f061" providerId="AD" clId="Web-{F7DDC990-665D-4016-7E1C-BDD7CDFAED5E}" dt="2026-03-03T15:41:47.166" v="13" actId="20577"/>
          <ac:spMkLst>
            <pc:docMk/>
            <pc:sldMk cId="2754615661" sldId="2569"/>
            <ac:spMk id="2" creationId="{130ECD5F-D44C-60EE-2546-C9E67EDADD2A}"/>
          </ac:spMkLst>
        </pc:spChg>
      </pc:sldChg>
      <pc:sldChg chg="addSp modSp new">
        <pc:chgData name="Calum Thompson (2319135)" userId="S::2319135@student.uwtsd.ac.uk::4cd2435a-74a7-4b10-9bad-6e298847f061" providerId="AD" clId="Web-{F7DDC990-665D-4016-7E1C-BDD7CDFAED5E}" dt="2026-03-03T16:55:50.450" v="378" actId="14100"/>
        <pc:sldMkLst>
          <pc:docMk/>
          <pc:sldMk cId="1947701473" sldId="2570"/>
        </pc:sldMkLst>
        <pc:spChg chg="add mod">
          <ac:chgData name="Calum Thompson (2319135)" userId="S::2319135@student.uwtsd.ac.uk::4cd2435a-74a7-4b10-9bad-6e298847f061" providerId="AD" clId="Web-{F7DDC990-665D-4016-7E1C-BDD7CDFAED5E}" dt="2026-03-03T16:55:50.450" v="378" actId="14100"/>
          <ac:spMkLst>
            <pc:docMk/>
            <pc:sldMk cId="1947701473" sldId="2570"/>
            <ac:spMk id="5" creationId="{DCFF6436-EBE2-75CF-AC28-147391BC5142}"/>
          </ac:spMkLst>
        </pc:spChg>
      </pc:sldChg>
      <pc:sldChg chg="new del">
        <pc:chgData name="Calum Thompson (2319135)" userId="S::2319135@student.uwtsd.ac.uk::4cd2435a-74a7-4b10-9bad-6e298847f061" providerId="AD" clId="Web-{F7DDC990-665D-4016-7E1C-BDD7CDFAED5E}" dt="2026-03-03T16:05:13.691" v="224"/>
        <pc:sldMkLst>
          <pc:docMk/>
          <pc:sldMk cId="2461728698" sldId="2570"/>
        </pc:sldMkLst>
      </pc:sldChg>
      <pc:sldChg chg="addSp delSp modSp new mod modClrScheme chgLayout">
        <pc:chgData name="Calum Thompson (2319135)" userId="S::2319135@student.uwtsd.ac.uk::4cd2435a-74a7-4b10-9bad-6e298847f061" providerId="AD" clId="Web-{F7DDC990-665D-4016-7E1C-BDD7CDFAED5E}" dt="2026-03-03T16:07:51.069" v="266"/>
        <pc:sldMkLst>
          <pc:docMk/>
          <pc:sldMk cId="3600620930" sldId="2571"/>
        </pc:sldMkLst>
        <pc:spChg chg="del">
          <ac:chgData name="Calum Thompson (2319135)" userId="S::2319135@student.uwtsd.ac.uk::4cd2435a-74a7-4b10-9bad-6e298847f061" providerId="AD" clId="Web-{F7DDC990-665D-4016-7E1C-BDD7CDFAED5E}" dt="2026-03-03T16:07:51.069" v="266"/>
          <ac:spMkLst>
            <pc:docMk/>
            <pc:sldMk cId="3600620930" sldId="2571"/>
            <ac:spMk id="2" creationId="{BDC0DBB1-8137-531E-F686-5FCAA53AF4E3}"/>
          </ac:spMkLst>
        </pc:spChg>
        <pc:spChg chg="del">
          <ac:chgData name="Calum Thompson (2319135)" userId="S::2319135@student.uwtsd.ac.uk::4cd2435a-74a7-4b10-9bad-6e298847f061" providerId="AD" clId="Web-{F7DDC990-665D-4016-7E1C-BDD7CDFAED5E}" dt="2026-03-03T16:07:51.069" v="266"/>
          <ac:spMkLst>
            <pc:docMk/>
            <pc:sldMk cId="3600620930" sldId="2571"/>
            <ac:spMk id="3" creationId="{A63DECDE-C362-F9AB-30AF-4E905582CDC5}"/>
          </ac:spMkLst>
        </pc:spChg>
        <pc:spChg chg="mod">
          <ac:chgData name="Calum Thompson (2319135)" userId="S::2319135@student.uwtsd.ac.uk::4cd2435a-74a7-4b10-9bad-6e298847f061" providerId="AD" clId="Web-{F7DDC990-665D-4016-7E1C-BDD7CDFAED5E}" dt="2026-03-03T16:07:51.069" v="266"/>
          <ac:spMkLst>
            <pc:docMk/>
            <pc:sldMk cId="3600620930" sldId="2571"/>
            <ac:spMk id="4" creationId="{596CFDAC-AA97-5C4F-B0DD-1FE31C2EF729}"/>
          </ac:spMkLst>
        </pc:spChg>
        <pc:spChg chg="mod">
          <ac:chgData name="Calum Thompson (2319135)" userId="S::2319135@student.uwtsd.ac.uk::4cd2435a-74a7-4b10-9bad-6e298847f061" providerId="AD" clId="Web-{F7DDC990-665D-4016-7E1C-BDD7CDFAED5E}" dt="2026-03-03T16:07:51.069" v="266"/>
          <ac:spMkLst>
            <pc:docMk/>
            <pc:sldMk cId="3600620930" sldId="2571"/>
            <ac:spMk id="5" creationId="{77070108-3981-A87C-F386-6D6BB5845AA8}"/>
          </ac:spMkLst>
        </pc:spChg>
        <pc:spChg chg="mod">
          <ac:chgData name="Calum Thompson (2319135)" userId="S::2319135@student.uwtsd.ac.uk::4cd2435a-74a7-4b10-9bad-6e298847f061" providerId="AD" clId="Web-{F7DDC990-665D-4016-7E1C-BDD7CDFAED5E}" dt="2026-03-03T16:07:51.069" v="266"/>
          <ac:spMkLst>
            <pc:docMk/>
            <pc:sldMk cId="3600620930" sldId="2571"/>
            <ac:spMk id="6" creationId="{72025591-5E08-B07E-7476-E87FFA66683D}"/>
          </ac:spMkLst>
        </pc:spChg>
        <pc:spChg chg="mod">
          <ac:chgData name="Calum Thompson (2319135)" userId="S::2319135@student.uwtsd.ac.uk::4cd2435a-74a7-4b10-9bad-6e298847f061" providerId="AD" clId="Web-{F7DDC990-665D-4016-7E1C-BDD7CDFAED5E}" dt="2026-03-03T16:07:51.069" v="266"/>
          <ac:spMkLst>
            <pc:docMk/>
            <pc:sldMk cId="3600620930" sldId="2571"/>
            <ac:spMk id="7" creationId="{241CA55F-3B94-7D31-6E78-47EB3361B526}"/>
          </ac:spMkLst>
        </pc:spChg>
        <pc:spChg chg="add mod">
          <ac:chgData name="Calum Thompson (2319135)" userId="S::2319135@student.uwtsd.ac.uk::4cd2435a-74a7-4b10-9bad-6e298847f061" providerId="AD" clId="Web-{F7DDC990-665D-4016-7E1C-BDD7CDFAED5E}" dt="2026-03-03T16:07:51.069" v="266"/>
          <ac:spMkLst>
            <pc:docMk/>
            <pc:sldMk cId="3600620930" sldId="2571"/>
            <ac:spMk id="13" creationId="{1CC9473C-B04A-C95D-5C67-93F0C1428D1C}"/>
          </ac:spMkLst>
        </pc:spChg>
        <pc:picChg chg="add">
          <ac:chgData name="Calum Thompson (2319135)" userId="S::2319135@student.uwtsd.ac.uk::4cd2435a-74a7-4b10-9bad-6e298847f061" providerId="AD" clId="Web-{F7DDC990-665D-4016-7E1C-BDD7CDFAED5E}" dt="2026-03-03T16:07:51.069" v="266"/>
          <ac:picMkLst>
            <pc:docMk/>
            <pc:sldMk cId="3600620930" sldId="2571"/>
            <ac:picMk id="9" creationId="{7F83350F-80BB-A790-0D30-BE380B9EF046}"/>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549DCE7-352E-4EB2-BE37-61E101BFED79}" type="datetimeFigureOut">
              <a:t>3/3/2026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A519F05-AEBB-446E-B6EB-01A5CFB52ED9}" type="slidenum">
              <a:t>‹#›</a:t>
            </a:fld>
            <a:endParaRPr lang="en-US"/>
          </a:p>
        </p:txBody>
      </p:sp>
    </p:spTree>
    <p:extLst>
      <p:ext uri="{BB962C8B-B14F-4D97-AF65-F5344CB8AC3E}">
        <p14:creationId xmlns:p14="http://schemas.microsoft.com/office/powerpoint/2010/main" val="20021712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AI-generated content may be incorrect.
---
</a:t>
            </a:r>
          </a:p>
        </p:txBody>
      </p:sp>
      <p:sp>
        <p:nvSpPr>
          <p:cNvPr id="4" name="Slide Number Placeholder 3"/>
          <p:cNvSpPr>
            <a:spLocks noGrp="1"/>
          </p:cNvSpPr>
          <p:nvPr>
            <p:ph type="sldNum" sz="quarter" idx="5"/>
          </p:nvPr>
        </p:nvSpPr>
        <p:spPr/>
        <p:txBody>
          <a:bodyPr/>
          <a:lstStyle/>
          <a:p>
            <a:fld id="{83FB67DA-FBEF-4CDA-9503-1F41579728DA}" type="slidenum">
              <a:t>1</a:t>
            </a:fld>
            <a:endParaRPr lang="en-US"/>
          </a:p>
        </p:txBody>
      </p:sp>
    </p:spTree>
    <p:extLst>
      <p:ext uri="{BB962C8B-B14F-4D97-AF65-F5344CB8AC3E}">
        <p14:creationId xmlns:p14="http://schemas.microsoft.com/office/powerpoint/2010/main" val="32145620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Transactional leadership in sport is characterised by a system of clear expectations, contingent rewards, and corrective actions based on athlete performance. Rooted in the work of Bass (1985), this theory emphasises behavioural exchanges between leaders and followers. In practice, this approach appears frequently in high-performance environments where structure, discipline, and short‑term results are prioritised. For example, José Mourinho is widely known for implementing transactional methods, including strict tactical adherence, behavioural rules, and playing-time incentives tied directly to performance metrics. This system provides clarity and stability, conditions especially valuable during intense competitive periods where immediate outcomes matter. However, while this leadership style can be effective in maintaining order and achieving short-term objectives, it may inhibit creativity by limiting athlete autonomy. Furthermore, research grounded in Self-Determination Theory suggests that an overemphasis on extrinsic rewards can undermine intrinsic motivation, which is vital for long-term athlete development. Bass and Riggio (2006) also note that transactional leadership lacks the inspirational dimension necessary for deeper personal and team growth. Therefore, while this approach remains suitable for structured and results-oriented environments, it is most effective when combined with more holistic leadership methods to maintain motivation and adaptability within the team.</a:t>
            </a:r>
          </a:p>
        </p:txBody>
      </p:sp>
      <p:sp>
        <p:nvSpPr>
          <p:cNvPr id="4" name="Slide Number Placeholder 3"/>
          <p:cNvSpPr>
            <a:spLocks noGrp="1"/>
          </p:cNvSpPr>
          <p:nvPr>
            <p:ph type="sldNum" sz="quarter" idx="5"/>
          </p:nvPr>
        </p:nvSpPr>
        <p:spPr/>
        <p:txBody>
          <a:bodyPr/>
          <a:lstStyle/>
          <a:p>
            <a:fld id="{83FB67DA-FBEF-4CDA-9503-1F41579728DA}" type="slidenum">
              <a:t>3</a:t>
            </a:fld>
            <a:endParaRPr lang="en-US"/>
          </a:p>
        </p:txBody>
      </p:sp>
    </p:spTree>
    <p:extLst>
      <p:ext uri="{BB962C8B-B14F-4D97-AF65-F5344CB8AC3E}">
        <p14:creationId xmlns:p14="http://schemas.microsoft.com/office/powerpoint/2010/main" val="16990392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Transformational leadership involves inspiring athletes through a compelling vision, individualised support, and meaningful communication. According to Bass (1985), transformational leaders elevate both motivation and performance by encouraging followers to exceed expectations. In sport, this often involves building strong emotional connections, reinforcing purpose, and cultivating collective identity. Jürgen Klopp, for example, is widely recognised for implementing this approach through passionate communication, empowerment of players, and fostering a unified culture at Liverpool FC. Such leaders excel in environments where long-term development, cohesion, and resilience are essential. Transformational leadership has been linked to increased satisfaction, effort, and emotional commitment among athletes. However, its effectiveness depends heavily on the leader’s emotional capacity; maintaining inspiration across long seasons can be psychologically demanding. Additionally, the approach may create dependence on leader charisma, posing risks if the leader departs or experiences burnout. Nevertheless, transformational leadership is particularly powerful for teams navigating transitions, rebuilding cultures, or striving to surpass perceived limitations.</a:t>
            </a:r>
          </a:p>
        </p:txBody>
      </p:sp>
      <p:sp>
        <p:nvSpPr>
          <p:cNvPr id="4" name="Slide Number Placeholder 3"/>
          <p:cNvSpPr>
            <a:spLocks noGrp="1"/>
          </p:cNvSpPr>
          <p:nvPr>
            <p:ph type="sldNum" sz="quarter" idx="5"/>
          </p:nvPr>
        </p:nvSpPr>
        <p:spPr/>
        <p:txBody>
          <a:bodyPr/>
          <a:lstStyle/>
          <a:p>
            <a:fld id="{83FB67DA-FBEF-4CDA-9503-1F41579728DA}" type="slidenum">
              <a:t>4</a:t>
            </a:fld>
            <a:endParaRPr lang="en-US"/>
          </a:p>
        </p:txBody>
      </p:sp>
    </p:spTree>
    <p:extLst>
      <p:ext uri="{BB962C8B-B14F-4D97-AF65-F5344CB8AC3E}">
        <p14:creationId xmlns:p14="http://schemas.microsoft.com/office/powerpoint/2010/main" val="8131506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Situational leadership, first introduced by Hersey and Blanchard (1969), emphasises flexibility and adaptation based on athlete readiness, competence, and confidence. The leader must select an appropriate style—directing, coaching, supporting, or delegating—depending on the developmental level of each athlete or group. In sporting environments, where individuals vary significantly in experience and psychological readiness, this adaptability is especially valuable. Gareth Southgate's leadership of the England national team illustrates situational leadership: he provides structured guidance to younger or less experienced players, while granting autonomy to seasoned professionals like Harry Kane or Kyle Walker. This approach enhances both confidence and accountability by meeting athletes at their developmental stage. However, challenges arise when leaders struggle to accurately assess player competence or adjust rapidly during dynamic match conditions. Inconsistent application can also lead to confusion or perceptions of favouritism. Despite these limitations, situational leadership remains highly relevant in sport due to the constantly shifting “readiness levels” of athletes and the fluid demands of competitive environments.</a:t>
            </a:r>
          </a:p>
        </p:txBody>
      </p:sp>
      <p:sp>
        <p:nvSpPr>
          <p:cNvPr id="4" name="Slide Number Placeholder 3"/>
          <p:cNvSpPr>
            <a:spLocks noGrp="1"/>
          </p:cNvSpPr>
          <p:nvPr>
            <p:ph type="sldNum" sz="quarter" idx="5"/>
          </p:nvPr>
        </p:nvSpPr>
        <p:spPr/>
        <p:txBody>
          <a:bodyPr/>
          <a:lstStyle/>
          <a:p>
            <a:fld id="{83FB67DA-FBEF-4CDA-9503-1F41579728DA}" type="slidenum">
              <a:t>5</a:t>
            </a:fld>
            <a:endParaRPr lang="en-US"/>
          </a:p>
        </p:txBody>
      </p:sp>
    </p:spTree>
    <p:extLst>
      <p:ext uri="{BB962C8B-B14F-4D97-AF65-F5344CB8AC3E}">
        <p14:creationId xmlns:p14="http://schemas.microsoft.com/office/powerpoint/2010/main" val="39547376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Servant leadership, originating from Greenleaf (1977), prioritises the growth, wellbeing, and empowerment of followers before organisational outcomes. In sport, this translates to leaders who emphasise empathy, active listening, and athlete development. Carlo Ancelotti exemplifies servant leadership through his calm demeanour, relationship‑centred approach, and consistent prioritisation of player welfare. This leadership style helps cultivate trust, psychological safety, and long-term loyalty—factors strongly associated with enhanced performance and sustained athlete satisfaction. Servant leadership is particularly effective in nurturing young talent or restoring harmony in fractured dressing rooms. However, critics argue that servant leadership may be less effective during crises requiring rapid decision-making or authoritative intervention. Additionally, highly supportive climates may inadvertently enable complacency if boundaries are not clearly maintained. Despite these considerations, servant leadership remains a valuable approach for building healthy, sustainable sporting environments that develop both athletes and people.</a:t>
            </a:r>
          </a:p>
        </p:txBody>
      </p:sp>
      <p:sp>
        <p:nvSpPr>
          <p:cNvPr id="4" name="Slide Number Placeholder 3"/>
          <p:cNvSpPr>
            <a:spLocks noGrp="1"/>
          </p:cNvSpPr>
          <p:nvPr>
            <p:ph type="sldNum" sz="quarter" idx="5"/>
          </p:nvPr>
        </p:nvSpPr>
        <p:spPr/>
        <p:txBody>
          <a:bodyPr/>
          <a:lstStyle/>
          <a:p>
            <a:fld id="{83FB67DA-FBEF-4CDA-9503-1F41579728DA}" type="slidenum">
              <a:t>6</a:t>
            </a:fld>
            <a:endParaRPr lang="en-US"/>
          </a:p>
        </p:txBody>
      </p:sp>
    </p:spTree>
    <p:extLst>
      <p:ext uri="{BB962C8B-B14F-4D97-AF65-F5344CB8AC3E}">
        <p14:creationId xmlns:p14="http://schemas.microsoft.com/office/powerpoint/2010/main" val="18143814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A contemporary challenge frequently encountered by leaders in sport is managing an injury crisis, which can disrupt tactical plans, increase workload for remaining squad members, and create psychological stress. Pep Guardiola provides a strong example of applying multiple leadership theories to navigate such adversity. From a transformational perspective, he reinforces belief and maintains motivation by emphasising squad unity and confidence in every player's contribution. This helps buffer morale during periods of depleted resources. Situational leadership emerges as he adapts instructions and coaching styles depending on who steps into unfamiliar roles—youth players receive more direction, while experienced players are granted tactical autonomy. Transactional leadership helps maintain clarity through performance expectations and reward structures that keep standards consistent. Finally, servant leadership is visible in his empathetic support for injured players, fostering psychological safety and maintaining trust within the squad. Through combining these approaches, Guardiola helps stabilise team performance, preserve morale, and maintain resilience during high-pressure phases of the season.</a:t>
            </a:r>
          </a:p>
        </p:txBody>
      </p:sp>
      <p:sp>
        <p:nvSpPr>
          <p:cNvPr id="4" name="Slide Number Placeholder 3"/>
          <p:cNvSpPr>
            <a:spLocks noGrp="1"/>
          </p:cNvSpPr>
          <p:nvPr>
            <p:ph type="sldNum" sz="quarter" idx="5"/>
          </p:nvPr>
        </p:nvSpPr>
        <p:spPr/>
        <p:txBody>
          <a:bodyPr/>
          <a:lstStyle/>
          <a:p>
            <a:fld id="{83FB67DA-FBEF-4CDA-9503-1F41579728DA}" type="slidenum">
              <a:t>7</a:t>
            </a:fld>
            <a:endParaRPr lang="en-US"/>
          </a:p>
        </p:txBody>
      </p:sp>
    </p:spTree>
    <p:extLst>
      <p:ext uri="{BB962C8B-B14F-4D97-AF65-F5344CB8AC3E}">
        <p14:creationId xmlns:p14="http://schemas.microsoft.com/office/powerpoint/2010/main" val="36627482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In conclusion, transactional, transformational, situational, and servant leadership each offer distinct value to sport contexts, addressing different aspects of athlete motivation, team cohesion, adaptability, and wellbeing. Theories such as transformational and servant leadership enhance emotional connection and long-term development, while transactional and situational leadership provide clarity and adaptability in performance-driven environments. The example of Pep Guardiola managing an injury crisis demonstrates how contemporary leaders benefit from blending multiple theories rather than relying on a single approach. Effective leadership in sport is therefore fluid and multidimensional, requiring an ability to inspire, support, adapt, and maintain structure depending on situational demands. The overarching insight is that the most successful leaders in modern sport strategically integrate these theories to respond to both the human and performance needs of their teams, ensuring sustainability and competitive success.</a:t>
            </a:r>
          </a:p>
        </p:txBody>
      </p:sp>
      <p:sp>
        <p:nvSpPr>
          <p:cNvPr id="4" name="Slide Number Placeholder 3"/>
          <p:cNvSpPr>
            <a:spLocks noGrp="1"/>
          </p:cNvSpPr>
          <p:nvPr>
            <p:ph type="sldNum" sz="quarter" idx="5"/>
          </p:nvPr>
        </p:nvSpPr>
        <p:spPr/>
        <p:txBody>
          <a:bodyPr/>
          <a:lstStyle/>
          <a:p>
            <a:fld id="{83FB67DA-FBEF-4CDA-9503-1F41579728DA}" type="slidenum">
              <a:t>8</a:t>
            </a:fld>
            <a:endParaRPr lang="en-US"/>
          </a:p>
        </p:txBody>
      </p:sp>
    </p:spTree>
    <p:extLst>
      <p:ext uri="{BB962C8B-B14F-4D97-AF65-F5344CB8AC3E}">
        <p14:creationId xmlns:p14="http://schemas.microsoft.com/office/powerpoint/2010/main" val="209219134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2A180A8E-4668-486A-95D0-DBD6BDD7C43F}"/>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13" name="Straight Connector 12">
            <a:extLst>
              <a:ext uri="{FF2B5EF4-FFF2-40B4-BE49-F238E27FC236}">
                <a16:creationId xmlns:a16="http://schemas.microsoft.com/office/drawing/2014/main" id="{1CBB8E81-5147-5506-5F4B-DBC0E7AF26E1}"/>
              </a:ext>
              <a:ext uri="{C183D7F6-B498-43B3-948B-1728B52AA6E4}">
                <adec:decorative xmlns:adec="http://schemas.microsoft.com/office/drawing/2017/decorative" val="1"/>
              </a:ext>
            </a:extLst>
          </p:cNvPr>
          <p:cNvCxnSpPr>
            <a:cxnSpLocks/>
          </p:cNvCxnSpPr>
          <p:nvPr/>
        </p:nvCxnSpPr>
        <p:spPr>
          <a:xfrm>
            <a:off x="11506200" y="637890"/>
            <a:ext cx="0" cy="5572410"/>
          </a:xfrm>
          <a:prstGeom prst="line">
            <a:avLst/>
          </a:prstGeom>
          <a:ln w="12700">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34852B95-CFB8-EEBE-3973-7363B361118A}"/>
              </a:ext>
              <a:ext uri="{C183D7F6-B498-43B3-948B-1728B52AA6E4}">
                <adec:decorative xmlns:adec="http://schemas.microsoft.com/office/drawing/2017/decorative" val="1"/>
              </a:ext>
            </a:extLst>
          </p:cNvPr>
          <p:cNvCxnSpPr>
            <a:cxnSpLocks/>
          </p:cNvCxnSpPr>
          <p:nvPr/>
        </p:nvCxnSpPr>
        <p:spPr>
          <a:xfrm>
            <a:off x="696332" y="768924"/>
            <a:ext cx="0" cy="4800600"/>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
        <p:nvSpPr>
          <p:cNvPr id="10" name="Picture Placeholder 9">
            <a:extLst>
              <a:ext uri="{FF2B5EF4-FFF2-40B4-BE49-F238E27FC236}">
                <a16:creationId xmlns:a16="http://schemas.microsoft.com/office/drawing/2014/main" id="{F1A205B3-F30A-B2B0-2AFF-593443D32773}"/>
              </a:ext>
              <a:ext uri="{C183D7F6-B498-43B3-948B-1728B52AA6E4}">
                <adec:decorative xmlns:adec="http://schemas.microsoft.com/office/drawing/2017/decorative" val="0"/>
              </a:ext>
            </a:extLst>
          </p:cNvPr>
          <p:cNvSpPr>
            <a:spLocks noGrp="1"/>
          </p:cNvSpPr>
          <p:nvPr>
            <p:ph type="pic" sz="quarter" idx="14" hasCustomPrompt="1"/>
          </p:nvPr>
        </p:nvSpPr>
        <p:spPr>
          <a:xfrm>
            <a:off x="5503863" y="1354138"/>
            <a:ext cx="5322887" cy="4481512"/>
          </a:xfrm>
          <a:blipFill>
            <a:blip r:embed="rId2">
              <a:alphaModFix amt="70000"/>
            </a:blip>
            <a:stretch>
              <a:fillRect/>
            </a:stretch>
          </a:blipFill>
        </p:spPr>
        <p:txBody>
          <a:bodyPr/>
          <a:lstStyle>
            <a:lvl1pPr marL="0" indent="0">
              <a:buNone/>
              <a:defRPr/>
            </a:lvl1pPr>
          </a:lstStyle>
          <a:p>
            <a:r>
              <a:rPr lang="en-US"/>
              <a:t> </a:t>
            </a:r>
          </a:p>
        </p:txBody>
      </p:sp>
      <p:sp>
        <p:nvSpPr>
          <p:cNvPr id="2" name="Title 1">
            <a:extLst>
              <a:ext uri="{FF2B5EF4-FFF2-40B4-BE49-F238E27FC236}">
                <a16:creationId xmlns:a16="http://schemas.microsoft.com/office/drawing/2014/main" id="{DE07B916-0B90-35E7-AFFD-50AAA1ED4584}"/>
              </a:ext>
            </a:extLst>
          </p:cNvPr>
          <p:cNvSpPr>
            <a:spLocks noGrp="1"/>
          </p:cNvSpPr>
          <p:nvPr>
            <p:ph type="ctrTitle"/>
          </p:nvPr>
        </p:nvSpPr>
        <p:spPr>
          <a:xfrm>
            <a:off x="914400" y="831992"/>
            <a:ext cx="5897880" cy="4258956"/>
          </a:xfrm>
          <a:solidFill>
            <a:schemeClr val="bg2"/>
          </a:solidFill>
        </p:spPr>
        <p:txBody>
          <a:bodyPr lIns="182880" rIns="228600" bIns="91440" anchor="b">
            <a:normAutofit/>
          </a:bodyPr>
          <a:lstStyle>
            <a:lvl1pPr algn="r">
              <a:lnSpc>
                <a:spcPct val="80000"/>
              </a:lnSpc>
              <a:defRPr sz="7200">
                <a:solidFill>
                  <a:schemeClr val="accent1"/>
                </a:solidFill>
              </a:defRPr>
            </a:lvl1pPr>
          </a:lstStyle>
          <a:p>
            <a:r>
              <a:rPr lang="en-US"/>
              <a:t>Click to edit Master title style</a:t>
            </a:r>
          </a:p>
        </p:txBody>
      </p:sp>
      <p:sp>
        <p:nvSpPr>
          <p:cNvPr id="3" name="Subtitle 2">
            <a:extLst>
              <a:ext uri="{FF2B5EF4-FFF2-40B4-BE49-F238E27FC236}">
                <a16:creationId xmlns:a16="http://schemas.microsoft.com/office/drawing/2014/main" id="{926AEA00-2D64-E177-C13E-F879B49AC353}"/>
              </a:ext>
            </a:extLst>
          </p:cNvPr>
          <p:cNvSpPr>
            <a:spLocks noGrp="1"/>
          </p:cNvSpPr>
          <p:nvPr>
            <p:ph type="subTitle" idx="1"/>
          </p:nvPr>
        </p:nvSpPr>
        <p:spPr>
          <a:xfrm>
            <a:off x="605431" y="5372809"/>
            <a:ext cx="2364946" cy="909119"/>
          </a:xfrm>
          <a:solidFill>
            <a:schemeClr val="bg2"/>
          </a:solidFill>
        </p:spPr>
        <p:txBody>
          <a:bodyPr vert="horz" lIns="91440" tIns="45720" rIns="91440" bIns="45720" rtlCol="0" anchor="b">
            <a:normAutofit/>
          </a:bodyPr>
          <a:lstStyle>
            <a:lvl1pPr marL="0" indent="0">
              <a:lnSpc>
                <a:spcPct val="100000"/>
              </a:lnSpc>
              <a:buNone/>
              <a:defRPr lang="en-US" sz="1600" cap="all" baseline="0" dirty="0">
                <a:solidFill>
                  <a:schemeClr val="accent3">
                    <a:lumMod val="75000"/>
                  </a:schemeClr>
                </a:solidFill>
                <a:latin typeface="+mj-lt"/>
              </a:defRPr>
            </a:lvl1pPr>
          </a:lstStyle>
          <a:p>
            <a:pPr lvl="0"/>
            <a:r>
              <a:rPr lang="en-US"/>
              <a:t>Click to edit Master subtitle style</a:t>
            </a:r>
          </a:p>
        </p:txBody>
      </p:sp>
      <p:sp>
        <p:nvSpPr>
          <p:cNvPr id="5" name="Footer Placeholder 4">
            <a:extLst>
              <a:ext uri="{FF2B5EF4-FFF2-40B4-BE49-F238E27FC236}">
                <a16:creationId xmlns:a16="http://schemas.microsoft.com/office/drawing/2014/main" id="{4098519F-6576-5C5F-82CA-E9D93EB8AD91}"/>
              </a:ext>
            </a:extLst>
          </p:cNvPr>
          <p:cNvSpPr>
            <a:spLocks noGrp="1"/>
          </p:cNvSpPr>
          <p:nvPr>
            <p:ph type="ftr" sz="quarter" idx="11"/>
          </p:nvPr>
        </p:nvSpPr>
        <p:spPr>
          <a:xfrm>
            <a:off x="9547529" y="612251"/>
            <a:ext cx="2070397" cy="518965"/>
          </a:xfrm>
          <a:solidFill>
            <a:schemeClr val="bg2"/>
          </a:solidFill>
        </p:spPr>
        <p:txBody>
          <a:bodyPr anchor="t"/>
          <a:lstStyle>
            <a:lvl1pPr algn="r">
              <a:defRPr sz="1050"/>
            </a:lvl1pPr>
          </a:lstStyle>
          <a:p>
            <a:r>
              <a:rPr lang="en-US"/>
              <a:t>Sample Footer Text</a:t>
            </a:r>
          </a:p>
        </p:txBody>
      </p:sp>
      <p:sp>
        <p:nvSpPr>
          <p:cNvPr id="4" name="Date Placeholder 3">
            <a:extLst>
              <a:ext uri="{FF2B5EF4-FFF2-40B4-BE49-F238E27FC236}">
                <a16:creationId xmlns:a16="http://schemas.microsoft.com/office/drawing/2014/main" id="{F8C94BB4-778E-86AE-EEFF-88EE621D2809}"/>
              </a:ext>
            </a:extLst>
          </p:cNvPr>
          <p:cNvSpPr>
            <a:spLocks noGrp="1"/>
          </p:cNvSpPr>
          <p:nvPr>
            <p:ph type="dt" sz="half" idx="10"/>
          </p:nvPr>
        </p:nvSpPr>
        <p:spPr>
          <a:xfrm rot="5400000">
            <a:off x="10897326" y="5229935"/>
            <a:ext cx="1223795" cy="365125"/>
          </a:xfrm>
          <a:solidFill>
            <a:schemeClr val="bg2"/>
          </a:solidFill>
        </p:spPr>
        <p:txBody>
          <a:bodyPr rIns="182880"/>
          <a:lstStyle/>
          <a:p>
            <a:fld id="{F695BADC-4FD4-44DC-8CD5-A8F9C57A8D9D}" type="datetime1">
              <a:rPr lang="en-US" smtClean="0"/>
              <a:t>3/3/2026</a:t>
            </a:fld>
            <a:endParaRPr lang="en-US"/>
          </a:p>
        </p:txBody>
      </p:sp>
      <p:sp>
        <p:nvSpPr>
          <p:cNvPr id="6" name="Slide Number Placeholder 5">
            <a:extLst>
              <a:ext uri="{FF2B5EF4-FFF2-40B4-BE49-F238E27FC236}">
                <a16:creationId xmlns:a16="http://schemas.microsoft.com/office/drawing/2014/main" id="{758D55B4-EFB5-E5DE-2242-A16C643CABC8}"/>
              </a:ext>
            </a:extLst>
          </p:cNvPr>
          <p:cNvSpPr>
            <a:spLocks noGrp="1"/>
          </p:cNvSpPr>
          <p:nvPr>
            <p:ph type="sldNum" sz="quarter" idx="12"/>
          </p:nvPr>
        </p:nvSpPr>
        <p:spPr>
          <a:xfrm>
            <a:off x="11201400" y="6029866"/>
            <a:ext cx="461438" cy="365125"/>
          </a:xfrm>
          <a:solidFill>
            <a:schemeClr val="bg2"/>
          </a:solidFill>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28976228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602986" y="265728"/>
            <a:ext cx="10981137" cy="1325563"/>
          </a:xfrm>
          <a:noFill/>
        </p:spPr>
        <p:txBody>
          <a:bodyPr/>
          <a:lstStyle>
            <a:lvl1pPr>
              <a:defRPr/>
            </a:lvl1pPr>
          </a:lstStyle>
          <a:p>
            <a:r>
              <a:rPr lang="en-US"/>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602986" y="1736176"/>
            <a:ext cx="10981137" cy="419886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p:txBody>
          <a:bodyPr/>
          <a:lstStyle/>
          <a:p>
            <a:fld id="{D849E410-BE9E-427B-BCB5-604E33C4348E}" type="datetime1">
              <a:rPr lang="en-US" smtClean="0"/>
              <a:t>3/3/2026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5312311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AC4281C-DEF6-4D7C-EC36-131C16834D55}"/>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12" name="Straight Connector 11">
            <a:extLst>
              <a:ext uri="{FF2B5EF4-FFF2-40B4-BE49-F238E27FC236}">
                <a16:creationId xmlns:a16="http://schemas.microsoft.com/office/drawing/2014/main" id="{703AEE2D-28E0-27BB-C888-0E680A8672DD}"/>
              </a:ext>
              <a:ext uri="{C183D7F6-B498-43B3-948B-1728B52AA6E4}">
                <adec:decorative xmlns:adec="http://schemas.microsoft.com/office/drawing/2017/decorative" val="1"/>
              </a:ext>
            </a:extLst>
          </p:cNvPr>
          <p:cNvCxnSpPr>
            <a:cxnSpLocks/>
          </p:cNvCxnSpPr>
          <p:nvPr/>
        </p:nvCxnSpPr>
        <p:spPr>
          <a:xfrm>
            <a:off x="11506200" y="637890"/>
            <a:ext cx="0" cy="5572410"/>
          </a:xfrm>
          <a:prstGeom prst="line">
            <a:avLst/>
          </a:prstGeom>
          <a:ln w="12700">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sp>
        <p:nvSpPr>
          <p:cNvPr id="19" name="Picture Placeholder 18">
            <a:extLst>
              <a:ext uri="{FF2B5EF4-FFF2-40B4-BE49-F238E27FC236}">
                <a16:creationId xmlns:a16="http://schemas.microsoft.com/office/drawing/2014/main" id="{A4559E1C-1A97-34BF-0042-9A52A91DA7B8}"/>
              </a:ext>
            </a:extLst>
          </p:cNvPr>
          <p:cNvSpPr>
            <a:spLocks noGrp="1"/>
          </p:cNvSpPr>
          <p:nvPr>
            <p:ph type="pic" sz="quarter" idx="13" hasCustomPrompt="1"/>
          </p:nvPr>
        </p:nvSpPr>
        <p:spPr>
          <a:xfrm>
            <a:off x="0" y="0"/>
            <a:ext cx="8077200" cy="5486400"/>
          </a:xfrm>
          <a:custGeom>
            <a:avLst/>
            <a:gdLst>
              <a:gd name="connsiteX0" fmla="*/ 0 w 8077200"/>
              <a:gd name="connsiteY0" fmla="*/ 0 h 5486400"/>
              <a:gd name="connsiteX1" fmla="*/ 8077200 w 8077200"/>
              <a:gd name="connsiteY1" fmla="*/ 0 h 5486400"/>
              <a:gd name="connsiteX2" fmla="*/ 8077200 w 8077200"/>
              <a:gd name="connsiteY2" fmla="*/ 3429000 h 5486400"/>
              <a:gd name="connsiteX3" fmla="*/ 4003452 w 8077200"/>
              <a:gd name="connsiteY3" fmla="*/ 3429000 h 5486400"/>
              <a:gd name="connsiteX4" fmla="*/ 4003452 w 8077200"/>
              <a:gd name="connsiteY4" fmla="*/ 5486400 h 5486400"/>
              <a:gd name="connsiteX5" fmla="*/ 0 w 8077200"/>
              <a:gd name="connsiteY5" fmla="*/ 5486400 h 5486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077200" h="5486400">
                <a:moveTo>
                  <a:pt x="0" y="0"/>
                </a:moveTo>
                <a:lnTo>
                  <a:pt x="8077200" y="0"/>
                </a:lnTo>
                <a:lnTo>
                  <a:pt x="8077200" y="3429000"/>
                </a:lnTo>
                <a:lnTo>
                  <a:pt x="4003452" y="3429000"/>
                </a:lnTo>
                <a:lnTo>
                  <a:pt x="4003452" y="5486400"/>
                </a:lnTo>
                <a:lnTo>
                  <a:pt x="0" y="5486400"/>
                </a:lnTo>
                <a:close/>
              </a:path>
            </a:pathLst>
          </a:custGeom>
          <a:blipFill>
            <a:blip r:embed="rId2">
              <a:alphaModFix amt="70000"/>
            </a:blip>
            <a:stretch>
              <a:fillRect/>
            </a:stretch>
          </a:blipFill>
        </p:spPr>
        <p:txBody>
          <a:bodyPr wrap="square">
            <a:noAutofit/>
          </a:bodyPr>
          <a:lstStyle>
            <a:lvl1pPr marL="0" indent="0">
              <a:buNone/>
              <a:defRPr/>
            </a:lvl1pPr>
          </a:lstStyle>
          <a:p>
            <a:r>
              <a:rPr lang="en-US"/>
              <a:t> </a:t>
            </a:r>
          </a:p>
        </p:txBody>
      </p:sp>
      <p:sp>
        <p:nvSpPr>
          <p:cNvPr id="2" name="Title 1">
            <a:extLst>
              <a:ext uri="{FF2B5EF4-FFF2-40B4-BE49-F238E27FC236}">
                <a16:creationId xmlns:a16="http://schemas.microsoft.com/office/drawing/2014/main" id="{DE07B916-0B90-35E7-AFFD-50AAA1ED4584}"/>
              </a:ext>
            </a:extLst>
          </p:cNvPr>
          <p:cNvSpPr>
            <a:spLocks noGrp="1"/>
          </p:cNvSpPr>
          <p:nvPr>
            <p:ph type="ctrTitle"/>
          </p:nvPr>
        </p:nvSpPr>
        <p:spPr>
          <a:xfrm>
            <a:off x="4004737" y="3339967"/>
            <a:ext cx="6838935" cy="2657530"/>
          </a:xfrm>
          <a:solidFill>
            <a:schemeClr val="bg2"/>
          </a:solidFill>
        </p:spPr>
        <p:txBody>
          <a:bodyPr vert="horz" lIns="137160" tIns="228600" rIns="91440" bIns="137160" rtlCol="0" anchor="t">
            <a:normAutofit/>
          </a:bodyPr>
          <a:lstStyle>
            <a:lvl1pPr>
              <a:lnSpc>
                <a:spcPct val="80000"/>
              </a:lnSpc>
              <a:defRPr lang="en-US" sz="6800" spc="-100" baseline="0" dirty="0">
                <a:solidFill>
                  <a:schemeClr val="accent1"/>
                </a:solidFill>
              </a:defRPr>
            </a:lvl1pPr>
          </a:lstStyle>
          <a:p>
            <a:pPr lvl="0"/>
            <a:r>
              <a:rPr lang="en-US"/>
              <a:t>Click to edit Master title style</a:t>
            </a:r>
          </a:p>
        </p:txBody>
      </p:sp>
      <p:sp>
        <p:nvSpPr>
          <p:cNvPr id="3" name="Subtitle 2">
            <a:extLst>
              <a:ext uri="{FF2B5EF4-FFF2-40B4-BE49-F238E27FC236}">
                <a16:creationId xmlns:a16="http://schemas.microsoft.com/office/drawing/2014/main" id="{926AEA00-2D64-E177-C13E-F879B49AC353}"/>
              </a:ext>
            </a:extLst>
          </p:cNvPr>
          <p:cNvSpPr>
            <a:spLocks noGrp="1"/>
          </p:cNvSpPr>
          <p:nvPr>
            <p:ph type="subTitle" idx="1"/>
          </p:nvPr>
        </p:nvSpPr>
        <p:spPr>
          <a:xfrm>
            <a:off x="4004737" y="5997496"/>
            <a:ext cx="6881278" cy="582705"/>
          </a:xfrm>
        </p:spPr>
        <p:txBody>
          <a:bodyPr vert="horz" lIns="164592" tIns="45720" rIns="91440" bIns="45720" rtlCol="0">
            <a:normAutofit/>
          </a:bodyPr>
          <a:lstStyle>
            <a:lvl1pPr marL="0" indent="0">
              <a:buNone/>
              <a:defRPr lang="en-US" sz="1600" cap="all" baseline="0" dirty="0">
                <a:solidFill>
                  <a:schemeClr val="accent3">
                    <a:lumMod val="75000"/>
                  </a:schemeClr>
                </a:solidFill>
                <a:latin typeface="+mj-lt"/>
              </a:defRPr>
            </a:lvl1pPr>
          </a:lstStyle>
          <a:p>
            <a:pPr lvl="0"/>
            <a:r>
              <a:rPr lang="en-US"/>
              <a:t>Click to edit Master subtitle style</a:t>
            </a:r>
          </a:p>
        </p:txBody>
      </p:sp>
      <p:sp>
        <p:nvSpPr>
          <p:cNvPr id="5" name="Footer Placeholder 4">
            <a:extLst>
              <a:ext uri="{FF2B5EF4-FFF2-40B4-BE49-F238E27FC236}">
                <a16:creationId xmlns:a16="http://schemas.microsoft.com/office/drawing/2014/main" id="{4098519F-6576-5C5F-82CA-E9D93EB8AD91}"/>
              </a:ext>
            </a:extLst>
          </p:cNvPr>
          <p:cNvSpPr>
            <a:spLocks noGrp="1"/>
          </p:cNvSpPr>
          <p:nvPr>
            <p:ph type="ftr" sz="quarter" idx="11"/>
          </p:nvPr>
        </p:nvSpPr>
        <p:spPr>
          <a:xfrm>
            <a:off x="8465270" y="446266"/>
            <a:ext cx="3156629" cy="582705"/>
          </a:xfrm>
          <a:solidFill>
            <a:schemeClr val="bg2"/>
          </a:solidFill>
        </p:spPr>
        <p:txBody>
          <a:bodyPr anchor="ctr"/>
          <a:lstStyle>
            <a:lvl1pPr algn="r">
              <a:defRPr sz="1050"/>
            </a:lvl1pPr>
          </a:lstStyle>
          <a:p>
            <a:r>
              <a:rPr lang="en-US"/>
              <a:t>Sample Footer Text</a:t>
            </a:r>
          </a:p>
        </p:txBody>
      </p:sp>
      <p:sp>
        <p:nvSpPr>
          <p:cNvPr id="4" name="Date Placeholder 3">
            <a:extLst>
              <a:ext uri="{FF2B5EF4-FFF2-40B4-BE49-F238E27FC236}">
                <a16:creationId xmlns:a16="http://schemas.microsoft.com/office/drawing/2014/main" id="{F8C94BB4-778E-86AE-EEFF-88EE621D2809}"/>
              </a:ext>
            </a:extLst>
          </p:cNvPr>
          <p:cNvSpPr>
            <a:spLocks noGrp="1"/>
          </p:cNvSpPr>
          <p:nvPr>
            <p:ph type="dt" sz="half" idx="10"/>
          </p:nvPr>
        </p:nvSpPr>
        <p:spPr>
          <a:xfrm rot="5400000">
            <a:off x="10890996" y="5229935"/>
            <a:ext cx="1223793" cy="365125"/>
          </a:xfrm>
          <a:solidFill>
            <a:schemeClr val="bg2"/>
          </a:solidFill>
        </p:spPr>
        <p:txBody>
          <a:bodyPr rIns="182880"/>
          <a:lstStyle/>
          <a:p>
            <a:fld id="{FA9F19E7-5A41-482B-8FA2-1C0353416DB6}" type="datetime1">
              <a:rPr lang="en-US" smtClean="0"/>
              <a:t>3/3/2026</a:t>
            </a:fld>
            <a:endParaRPr lang="en-US"/>
          </a:p>
        </p:txBody>
      </p:sp>
      <p:sp>
        <p:nvSpPr>
          <p:cNvPr id="6" name="Slide Number Placeholder 5">
            <a:extLst>
              <a:ext uri="{FF2B5EF4-FFF2-40B4-BE49-F238E27FC236}">
                <a16:creationId xmlns:a16="http://schemas.microsoft.com/office/drawing/2014/main" id="{758D55B4-EFB5-E5DE-2242-A16C643CABC8}"/>
              </a:ext>
            </a:extLst>
          </p:cNvPr>
          <p:cNvSpPr>
            <a:spLocks noGrp="1"/>
          </p:cNvSpPr>
          <p:nvPr>
            <p:ph type="sldNum" sz="quarter" idx="12"/>
          </p:nvPr>
        </p:nvSpPr>
        <p:spPr>
          <a:xfrm>
            <a:off x="11219688" y="6029868"/>
            <a:ext cx="429372" cy="365125"/>
          </a:xfrm>
          <a:solidFill>
            <a:schemeClr val="bg2"/>
          </a:solidFill>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21445211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3">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AC4281C-DEF6-4D7C-EC36-131C16834D55}"/>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8" name="Straight Connector 7">
            <a:extLst>
              <a:ext uri="{FF2B5EF4-FFF2-40B4-BE49-F238E27FC236}">
                <a16:creationId xmlns:a16="http://schemas.microsoft.com/office/drawing/2014/main" id="{9B7AE09E-7342-F8D6-76B9-3191D2C214A6}"/>
              </a:ext>
              <a:ext uri="{C183D7F6-B498-43B3-948B-1728B52AA6E4}">
                <adec:decorative xmlns:adec="http://schemas.microsoft.com/office/drawing/2017/decorative" val="1"/>
              </a:ext>
            </a:extLst>
          </p:cNvPr>
          <p:cNvCxnSpPr>
            <a:cxnSpLocks/>
          </p:cNvCxnSpPr>
          <p:nvPr/>
        </p:nvCxnSpPr>
        <p:spPr>
          <a:xfrm>
            <a:off x="11502895" y="1090397"/>
            <a:ext cx="0" cy="4396003"/>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
        <p:nvSpPr>
          <p:cNvPr id="13" name="Picture Placeholder 12">
            <a:extLst>
              <a:ext uri="{FF2B5EF4-FFF2-40B4-BE49-F238E27FC236}">
                <a16:creationId xmlns:a16="http://schemas.microsoft.com/office/drawing/2014/main" id="{FD120947-D69A-84F3-7617-0239E8E5C7F8}"/>
              </a:ext>
              <a:ext uri="{C183D7F6-B498-43B3-948B-1728B52AA6E4}">
                <adec:decorative xmlns:adec="http://schemas.microsoft.com/office/drawing/2017/decorative" val="0"/>
              </a:ext>
            </a:extLst>
          </p:cNvPr>
          <p:cNvSpPr>
            <a:spLocks noGrp="1"/>
          </p:cNvSpPr>
          <p:nvPr>
            <p:ph type="pic" sz="quarter" idx="13" hasCustomPrompt="1"/>
          </p:nvPr>
        </p:nvSpPr>
        <p:spPr>
          <a:xfrm>
            <a:off x="-791" y="1371600"/>
            <a:ext cx="6706392" cy="5486400"/>
          </a:xfrm>
          <a:blipFill>
            <a:blip r:embed="rId2">
              <a:alphaModFix amt="70000"/>
            </a:blip>
            <a:stretch>
              <a:fillRect/>
            </a:stretch>
          </a:blipFill>
        </p:spPr>
        <p:txBody>
          <a:bodyPr/>
          <a:lstStyle>
            <a:lvl1pPr marL="0" indent="0">
              <a:buNone/>
              <a:defRPr/>
            </a:lvl1pPr>
          </a:lstStyle>
          <a:p>
            <a:r>
              <a:rPr lang="en-US"/>
              <a:t> </a:t>
            </a:r>
          </a:p>
        </p:txBody>
      </p:sp>
      <p:sp>
        <p:nvSpPr>
          <p:cNvPr id="2" name="Title 1">
            <a:extLst>
              <a:ext uri="{FF2B5EF4-FFF2-40B4-BE49-F238E27FC236}">
                <a16:creationId xmlns:a16="http://schemas.microsoft.com/office/drawing/2014/main" id="{DE07B916-0B90-35E7-AFFD-50AAA1ED4584}"/>
              </a:ext>
            </a:extLst>
          </p:cNvPr>
          <p:cNvSpPr>
            <a:spLocks noGrp="1"/>
          </p:cNvSpPr>
          <p:nvPr>
            <p:ph type="ctrTitle"/>
          </p:nvPr>
        </p:nvSpPr>
        <p:spPr>
          <a:xfrm>
            <a:off x="4133850" y="685799"/>
            <a:ext cx="6373670" cy="2743201"/>
          </a:xfrm>
          <a:solidFill>
            <a:schemeClr val="bg2"/>
          </a:solidFill>
        </p:spPr>
        <p:txBody>
          <a:bodyPr vert="horz" lIns="182880" tIns="45720" rIns="91440" bIns="91440" rtlCol="0" anchor="b">
            <a:normAutofit/>
          </a:bodyPr>
          <a:lstStyle>
            <a:lvl1pPr>
              <a:lnSpc>
                <a:spcPct val="80000"/>
              </a:lnSpc>
              <a:defRPr lang="en-US" sz="6800" dirty="0">
                <a:solidFill>
                  <a:schemeClr val="accent1"/>
                </a:solidFill>
              </a:defRPr>
            </a:lvl1pPr>
          </a:lstStyle>
          <a:p>
            <a:pPr lvl="0"/>
            <a:r>
              <a:rPr lang="en-US"/>
              <a:t>Click to edit Master title style</a:t>
            </a:r>
          </a:p>
        </p:txBody>
      </p:sp>
      <p:sp>
        <p:nvSpPr>
          <p:cNvPr id="3" name="Subtitle 2">
            <a:extLst>
              <a:ext uri="{FF2B5EF4-FFF2-40B4-BE49-F238E27FC236}">
                <a16:creationId xmlns:a16="http://schemas.microsoft.com/office/drawing/2014/main" id="{926AEA00-2D64-E177-C13E-F879B49AC353}"/>
              </a:ext>
            </a:extLst>
          </p:cNvPr>
          <p:cNvSpPr>
            <a:spLocks noGrp="1"/>
          </p:cNvSpPr>
          <p:nvPr>
            <p:ph type="subTitle" idx="1"/>
          </p:nvPr>
        </p:nvSpPr>
        <p:spPr>
          <a:xfrm>
            <a:off x="7500457" y="5570290"/>
            <a:ext cx="4114799" cy="699518"/>
          </a:xfrm>
        </p:spPr>
        <p:txBody>
          <a:bodyPr vert="horz" lIns="91440" tIns="45720" rIns="91440" bIns="45720" rtlCol="0" anchor="b">
            <a:normAutofit/>
          </a:bodyPr>
          <a:lstStyle>
            <a:lvl1pPr marL="0" indent="0" algn="r">
              <a:buNone/>
              <a:defRPr lang="en-US" sz="1600" cap="all" baseline="0" dirty="0">
                <a:solidFill>
                  <a:schemeClr val="accent3">
                    <a:lumMod val="75000"/>
                  </a:schemeClr>
                </a:solidFill>
                <a:latin typeface="+mj-lt"/>
              </a:defRPr>
            </a:lvl1pPr>
          </a:lstStyle>
          <a:p>
            <a:pPr lvl="0"/>
            <a:r>
              <a:rPr lang="en-US"/>
              <a:t>Click to edit Master subtitle style</a:t>
            </a:r>
          </a:p>
        </p:txBody>
      </p:sp>
      <p:sp>
        <p:nvSpPr>
          <p:cNvPr id="6" name="Slide Number Placeholder 5">
            <a:extLst>
              <a:ext uri="{FF2B5EF4-FFF2-40B4-BE49-F238E27FC236}">
                <a16:creationId xmlns:a16="http://schemas.microsoft.com/office/drawing/2014/main" id="{B945FE83-3A40-27CC-D68D-E889297B8CA2}"/>
              </a:ext>
            </a:extLst>
          </p:cNvPr>
          <p:cNvSpPr>
            <a:spLocks noGrp="1"/>
          </p:cNvSpPr>
          <p:nvPr>
            <p:ph type="sldNum" sz="quarter" idx="14"/>
          </p:nvPr>
        </p:nvSpPr>
        <p:spPr>
          <a:xfrm>
            <a:off x="145716" y="508084"/>
            <a:ext cx="429372" cy="365125"/>
          </a:xfrm>
          <a:noFill/>
        </p:spPr>
        <p:txBody>
          <a:bodyPr/>
          <a:lstStyle/>
          <a:p>
            <a:fld id="{27F8DDA4-3B80-4E8A-A8F5-521F73BF9127}" type="slidenum">
              <a:rPr lang="en-US" smtClean="0"/>
              <a:t>‹#›</a:t>
            </a:fld>
            <a:endParaRPr lang="en-US"/>
          </a:p>
        </p:txBody>
      </p:sp>
      <p:sp>
        <p:nvSpPr>
          <p:cNvPr id="4" name="Date Placeholder 3">
            <a:extLst>
              <a:ext uri="{FF2B5EF4-FFF2-40B4-BE49-F238E27FC236}">
                <a16:creationId xmlns:a16="http://schemas.microsoft.com/office/drawing/2014/main" id="{F8C94BB4-778E-86AE-EEFF-88EE621D2809}"/>
              </a:ext>
            </a:extLst>
          </p:cNvPr>
          <p:cNvSpPr>
            <a:spLocks noGrp="1"/>
          </p:cNvSpPr>
          <p:nvPr>
            <p:ph type="dt" sz="half" idx="10"/>
          </p:nvPr>
        </p:nvSpPr>
        <p:spPr>
          <a:xfrm>
            <a:off x="603663" y="508084"/>
            <a:ext cx="1203320" cy="365125"/>
          </a:xfrm>
          <a:solidFill>
            <a:schemeClr val="bg2"/>
          </a:solidFill>
        </p:spPr>
        <p:txBody>
          <a:bodyPr/>
          <a:lstStyle>
            <a:lvl1pPr algn="l">
              <a:defRPr/>
            </a:lvl1pPr>
          </a:lstStyle>
          <a:p>
            <a:fld id="{D666FC17-48E9-4EB3-BB0E-C81F4FBF1D65}" type="datetime1">
              <a:rPr lang="en-US" smtClean="0"/>
              <a:t>3/3/2026</a:t>
            </a:fld>
            <a:endParaRPr lang="en-US"/>
          </a:p>
        </p:txBody>
      </p:sp>
      <p:sp>
        <p:nvSpPr>
          <p:cNvPr id="5" name="Footer Placeholder 4">
            <a:extLst>
              <a:ext uri="{FF2B5EF4-FFF2-40B4-BE49-F238E27FC236}">
                <a16:creationId xmlns:a16="http://schemas.microsoft.com/office/drawing/2014/main" id="{4098519F-6576-5C5F-82CA-E9D93EB8AD91}"/>
              </a:ext>
            </a:extLst>
          </p:cNvPr>
          <p:cNvSpPr>
            <a:spLocks noGrp="1"/>
          </p:cNvSpPr>
          <p:nvPr>
            <p:ph type="ftr" sz="quarter" idx="11"/>
          </p:nvPr>
        </p:nvSpPr>
        <p:spPr>
          <a:xfrm>
            <a:off x="10134603" y="612063"/>
            <a:ext cx="1487296" cy="478334"/>
          </a:xfrm>
          <a:solidFill>
            <a:schemeClr val="bg2"/>
          </a:solidFill>
        </p:spPr>
        <p:txBody>
          <a:bodyPr anchor="t"/>
          <a:lstStyle>
            <a:lvl1pPr algn="r">
              <a:defRPr sz="1050"/>
            </a:lvl1pPr>
          </a:lstStyle>
          <a:p>
            <a:r>
              <a:rPr lang="en-US"/>
              <a:t>Sample Footer Text</a:t>
            </a:r>
          </a:p>
        </p:txBody>
      </p:sp>
    </p:spTree>
    <p:extLst>
      <p:ext uri="{BB962C8B-B14F-4D97-AF65-F5344CB8AC3E}">
        <p14:creationId xmlns:p14="http://schemas.microsoft.com/office/powerpoint/2010/main" val="29632746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Title with Picture 4">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2A180A8E-4668-486A-95D0-DBD6BDD7C43F}"/>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7" name="Straight Connector 6">
            <a:extLst>
              <a:ext uri="{FF2B5EF4-FFF2-40B4-BE49-F238E27FC236}">
                <a16:creationId xmlns:a16="http://schemas.microsoft.com/office/drawing/2014/main" id="{34852B95-CFB8-EEBE-3973-7363B361118A}"/>
              </a:ext>
              <a:ext uri="{C183D7F6-B498-43B3-948B-1728B52AA6E4}">
                <adec:decorative xmlns:adec="http://schemas.microsoft.com/office/drawing/2017/decorative" val="1"/>
              </a:ext>
            </a:extLst>
          </p:cNvPr>
          <p:cNvCxnSpPr>
            <a:cxnSpLocks/>
          </p:cNvCxnSpPr>
          <p:nvPr/>
        </p:nvCxnSpPr>
        <p:spPr>
          <a:xfrm>
            <a:off x="687188" y="1339110"/>
            <a:ext cx="0" cy="3352800"/>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84A713A6-3149-A53D-DA59-E54D39D6841D}"/>
              </a:ext>
              <a:ext uri="{C183D7F6-B498-43B3-948B-1728B52AA6E4}">
                <adec:decorative xmlns:adec="http://schemas.microsoft.com/office/drawing/2017/decorative" val="1"/>
              </a:ext>
            </a:extLst>
          </p:cNvPr>
          <p:cNvCxnSpPr>
            <a:cxnSpLocks/>
          </p:cNvCxnSpPr>
          <p:nvPr/>
        </p:nvCxnSpPr>
        <p:spPr>
          <a:xfrm>
            <a:off x="923544" y="6212428"/>
            <a:ext cx="10326625" cy="0"/>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
        <p:nvSpPr>
          <p:cNvPr id="10" name="Picture Placeholder 9">
            <a:extLst>
              <a:ext uri="{FF2B5EF4-FFF2-40B4-BE49-F238E27FC236}">
                <a16:creationId xmlns:a16="http://schemas.microsoft.com/office/drawing/2014/main" id="{F1A205B3-F30A-B2B0-2AFF-593443D32773}"/>
              </a:ext>
            </a:extLst>
          </p:cNvPr>
          <p:cNvSpPr>
            <a:spLocks noGrp="1"/>
          </p:cNvSpPr>
          <p:nvPr>
            <p:ph type="pic" sz="quarter" idx="14" hasCustomPrompt="1"/>
          </p:nvPr>
        </p:nvSpPr>
        <p:spPr>
          <a:xfrm>
            <a:off x="4800600" y="1371600"/>
            <a:ext cx="6705599" cy="4191000"/>
          </a:xfrm>
          <a:blipFill>
            <a:blip r:embed="rId2">
              <a:alphaModFix amt="70000"/>
            </a:blip>
            <a:stretch>
              <a:fillRect/>
            </a:stretch>
          </a:blipFill>
        </p:spPr>
        <p:txBody>
          <a:bodyPr/>
          <a:lstStyle>
            <a:lvl1pPr marL="0" indent="0">
              <a:buNone/>
              <a:defRPr/>
            </a:lvl1pPr>
          </a:lstStyle>
          <a:p>
            <a:r>
              <a:rPr lang="en-US"/>
              <a:t> </a:t>
            </a:r>
          </a:p>
        </p:txBody>
      </p:sp>
      <p:sp>
        <p:nvSpPr>
          <p:cNvPr id="2" name="Title 1">
            <a:extLst>
              <a:ext uri="{FF2B5EF4-FFF2-40B4-BE49-F238E27FC236}">
                <a16:creationId xmlns:a16="http://schemas.microsoft.com/office/drawing/2014/main" id="{DE07B916-0B90-35E7-AFFD-50AAA1ED4584}"/>
              </a:ext>
            </a:extLst>
          </p:cNvPr>
          <p:cNvSpPr>
            <a:spLocks noGrp="1"/>
          </p:cNvSpPr>
          <p:nvPr>
            <p:ph type="ctrTitle"/>
          </p:nvPr>
        </p:nvSpPr>
        <p:spPr>
          <a:xfrm>
            <a:off x="500213" y="3447288"/>
            <a:ext cx="5852160" cy="3072792"/>
          </a:xfrm>
          <a:solidFill>
            <a:schemeClr val="bg2"/>
          </a:solidFill>
        </p:spPr>
        <p:txBody>
          <a:bodyPr vert="horz" lIns="182880" tIns="45720" rIns="228600" bIns="91440" rtlCol="0" anchor="b">
            <a:normAutofit/>
          </a:bodyPr>
          <a:lstStyle>
            <a:lvl1pPr>
              <a:lnSpc>
                <a:spcPct val="80000"/>
              </a:lnSpc>
              <a:defRPr lang="en-US" sz="7200" dirty="0">
                <a:solidFill>
                  <a:schemeClr val="accent1"/>
                </a:solidFill>
              </a:defRPr>
            </a:lvl1pPr>
          </a:lstStyle>
          <a:p>
            <a:pPr lvl="0"/>
            <a:r>
              <a:rPr lang="en-US"/>
              <a:t>Click to edit Master title style</a:t>
            </a:r>
          </a:p>
        </p:txBody>
      </p:sp>
      <p:sp>
        <p:nvSpPr>
          <p:cNvPr id="3" name="Subtitle 2">
            <a:extLst>
              <a:ext uri="{FF2B5EF4-FFF2-40B4-BE49-F238E27FC236}">
                <a16:creationId xmlns:a16="http://schemas.microsoft.com/office/drawing/2014/main" id="{926AEA00-2D64-E177-C13E-F879B49AC353}"/>
              </a:ext>
            </a:extLst>
          </p:cNvPr>
          <p:cNvSpPr>
            <a:spLocks noGrp="1"/>
          </p:cNvSpPr>
          <p:nvPr>
            <p:ph type="subTitle" idx="1"/>
          </p:nvPr>
        </p:nvSpPr>
        <p:spPr>
          <a:xfrm>
            <a:off x="592362" y="612648"/>
            <a:ext cx="3248116" cy="758952"/>
          </a:xfrm>
          <a:solidFill>
            <a:schemeClr val="bg2"/>
          </a:solidFill>
        </p:spPr>
        <p:txBody>
          <a:bodyPr vert="horz" lIns="91440" tIns="45720" rIns="91440" bIns="45720" rtlCol="0">
            <a:normAutofit/>
          </a:bodyPr>
          <a:lstStyle>
            <a:lvl1pPr marL="0" indent="0">
              <a:lnSpc>
                <a:spcPct val="100000"/>
              </a:lnSpc>
              <a:buNone/>
              <a:defRPr lang="en-US" sz="1600" cap="all" baseline="0" dirty="0">
                <a:solidFill>
                  <a:schemeClr val="accent3">
                    <a:lumMod val="75000"/>
                  </a:schemeClr>
                </a:solidFill>
                <a:latin typeface="+mj-lt"/>
              </a:defRPr>
            </a:lvl1pPr>
          </a:lstStyle>
          <a:p>
            <a:pPr lvl="0"/>
            <a:r>
              <a:rPr lang="en-US"/>
              <a:t>Click to edit Master subtitle style</a:t>
            </a:r>
          </a:p>
        </p:txBody>
      </p:sp>
      <p:sp>
        <p:nvSpPr>
          <p:cNvPr id="5" name="Footer Placeholder 4">
            <a:extLst>
              <a:ext uri="{FF2B5EF4-FFF2-40B4-BE49-F238E27FC236}">
                <a16:creationId xmlns:a16="http://schemas.microsoft.com/office/drawing/2014/main" id="{4098519F-6576-5C5F-82CA-E9D93EB8AD91}"/>
              </a:ext>
            </a:extLst>
          </p:cNvPr>
          <p:cNvSpPr>
            <a:spLocks noGrp="1"/>
          </p:cNvSpPr>
          <p:nvPr>
            <p:ph type="ftr" sz="quarter" idx="11"/>
          </p:nvPr>
        </p:nvSpPr>
        <p:spPr>
          <a:xfrm>
            <a:off x="8763000" y="620267"/>
            <a:ext cx="2854926" cy="443682"/>
          </a:xfrm>
          <a:solidFill>
            <a:schemeClr val="bg2"/>
          </a:solidFill>
        </p:spPr>
        <p:txBody>
          <a:bodyPr anchor="t"/>
          <a:lstStyle>
            <a:lvl1pPr algn="r">
              <a:defRPr sz="1050"/>
            </a:lvl1pPr>
          </a:lstStyle>
          <a:p>
            <a:r>
              <a:rPr lang="en-US"/>
              <a:t>Sample Footer Text</a:t>
            </a:r>
          </a:p>
        </p:txBody>
      </p:sp>
      <p:sp>
        <p:nvSpPr>
          <p:cNvPr id="4" name="Date Placeholder 3">
            <a:extLst>
              <a:ext uri="{FF2B5EF4-FFF2-40B4-BE49-F238E27FC236}">
                <a16:creationId xmlns:a16="http://schemas.microsoft.com/office/drawing/2014/main" id="{F8C94BB4-778E-86AE-EEFF-88EE621D2809}"/>
              </a:ext>
            </a:extLst>
          </p:cNvPr>
          <p:cNvSpPr>
            <a:spLocks noGrp="1"/>
          </p:cNvSpPr>
          <p:nvPr>
            <p:ph type="dt" sz="half" idx="10"/>
          </p:nvPr>
        </p:nvSpPr>
        <p:spPr>
          <a:xfrm>
            <a:off x="9973610" y="6055170"/>
            <a:ext cx="1256738" cy="365125"/>
          </a:xfrm>
          <a:solidFill>
            <a:schemeClr val="bg2"/>
          </a:solidFill>
        </p:spPr>
        <p:txBody>
          <a:bodyPr/>
          <a:lstStyle/>
          <a:p>
            <a:fld id="{4C6CA39F-8041-4925-BD95-F0F6BD0D2137}" type="datetime1">
              <a:rPr lang="en-US" smtClean="0"/>
              <a:t>3/3/2026</a:t>
            </a:fld>
            <a:endParaRPr lang="en-US"/>
          </a:p>
        </p:txBody>
      </p:sp>
      <p:sp>
        <p:nvSpPr>
          <p:cNvPr id="6" name="Slide Number Placeholder 5">
            <a:extLst>
              <a:ext uri="{FF2B5EF4-FFF2-40B4-BE49-F238E27FC236}">
                <a16:creationId xmlns:a16="http://schemas.microsoft.com/office/drawing/2014/main" id="{758D55B4-EFB5-E5DE-2242-A16C643CABC8}"/>
              </a:ext>
            </a:extLst>
          </p:cNvPr>
          <p:cNvSpPr>
            <a:spLocks noGrp="1"/>
          </p:cNvSpPr>
          <p:nvPr>
            <p:ph type="sldNum" sz="quarter" idx="12"/>
          </p:nvPr>
        </p:nvSpPr>
        <p:spPr>
          <a:xfrm>
            <a:off x="11230348" y="6055170"/>
            <a:ext cx="461440" cy="365125"/>
          </a:xfrm>
          <a:solidFill>
            <a:schemeClr val="bg2"/>
          </a:solidFill>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7669342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with Picture 5">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2A180A8E-4668-486A-95D0-DBD6BDD7C43F}"/>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8" name="Straight Connector 7">
            <a:extLst>
              <a:ext uri="{FF2B5EF4-FFF2-40B4-BE49-F238E27FC236}">
                <a16:creationId xmlns:a16="http://schemas.microsoft.com/office/drawing/2014/main" id="{84A713A6-3149-A53D-DA59-E54D39D6841D}"/>
              </a:ext>
              <a:ext uri="{C183D7F6-B498-43B3-948B-1728B52AA6E4}">
                <adec:decorative xmlns:adec="http://schemas.microsoft.com/office/drawing/2017/decorative" val="1"/>
              </a:ext>
            </a:extLst>
          </p:cNvPr>
          <p:cNvCxnSpPr>
            <a:cxnSpLocks/>
          </p:cNvCxnSpPr>
          <p:nvPr/>
        </p:nvCxnSpPr>
        <p:spPr>
          <a:xfrm>
            <a:off x="11500489" y="1054208"/>
            <a:ext cx="0" cy="4781975"/>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E07B916-0B90-35E7-AFFD-50AAA1ED4584}"/>
              </a:ext>
            </a:extLst>
          </p:cNvPr>
          <p:cNvSpPr>
            <a:spLocks noGrp="1"/>
          </p:cNvSpPr>
          <p:nvPr>
            <p:ph type="ctrTitle"/>
          </p:nvPr>
        </p:nvSpPr>
        <p:spPr>
          <a:xfrm>
            <a:off x="673753" y="355601"/>
            <a:ext cx="8275505" cy="1693334"/>
          </a:xfrm>
          <a:noFill/>
        </p:spPr>
        <p:txBody>
          <a:bodyPr vert="horz" lIns="91440" tIns="45720" rIns="91440" bIns="137160" rtlCol="0" anchor="b">
            <a:normAutofit/>
          </a:bodyPr>
          <a:lstStyle>
            <a:lvl1pPr>
              <a:lnSpc>
                <a:spcPct val="80000"/>
              </a:lnSpc>
              <a:defRPr lang="en-US" sz="5800" dirty="0">
                <a:solidFill>
                  <a:schemeClr val="accent1"/>
                </a:solidFill>
              </a:defRPr>
            </a:lvl1pPr>
          </a:lstStyle>
          <a:p>
            <a:pPr lvl="0"/>
            <a:r>
              <a:rPr lang="en-US"/>
              <a:t>Click to edit Master title style</a:t>
            </a:r>
          </a:p>
        </p:txBody>
      </p:sp>
      <p:sp>
        <p:nvSpPr>
          <p:cNvPr id="3" name="Subtitle 2">
            <a:extLst>
              <a:ext uri="{FF2B5EF4-FFF2-40B4-BE49-F238E27FC236}">
                <a16:creationId xmlns:a16="http://schemas.microsoft.com/office/drawing/2014/main" id="{926AEA00-2D64-E177-C13E-F879B49AC353}"/>
              </a:ext>
            </a:extLst>
          </p:cNvPr>
          <p:cNvSpPr>
            <a:spLocks noGrp="1"/>
          </p:cNvSpPr>
          <p:nvPr>
            <p:ph type="subTitle" idx="1"/>
          </p:nvPr>
        </p:nvSpPr>
        <p:spPr>
          <a:xfrm>
            <a:off x="673752" y="1902527"/>
            <a:ext cx="8275504" cy="498021"/>
          </a:xfrm>
        </p:spPr>
        <p:txBody>
          <a:bodyPr vert="horz" lIns="91440" tIns="45720" rIns="91440" bIns="45720" rtlCol="0">
            <a:normAutofit/>
          </a:bodyPr>
          <a:lstStyle>
            <a:lvl1pPr marL="0" indent="0">
              <a:lnSpc>
                <a:spcPct val="100000"/>
              </a:lnSpc>
              <a:buNone/>
              <a:defRPr lang="en-US" sz="1400" cap="all" baseline="0" dirty="0">
                <a:solidFill>
                  <a:schemeClr val="accent5"/>
                </a:solidFill>
                <a:latin typeface="+mj-lt"/>
              </a:defRPr>
            </a:lvl1pPr>
          </a:lstStyle>
          <a:p>
            <a:pPr lvl="0"/>
            <a:r>
              <a:rPr lang="en-US"/>
              <a:t>Click to edit Master subtitle style</a:t>
            </a:r>
          </a:p>
        </p:txBody>
      </p:sp>
      <p:sp>
        <p:nvSpPr>
          <p:cNvPr id="10" name="Picture Placeholder 9">
            <a:extLst>
              <a:ext uri="{FF2B5EF4-FFF2-40B4-BE49-F238E27FC236}">
                <a16:creationId xmlns:a16="http://schemas.microsoft.com/office/drawing/2014/main" id="{4F8C8803-B94B-A385-87A1-A21C9AD88D84}"/>
              </a:ext>
            </a:extLst>
          </p:cNvPr>
          <p:cNvSpPr>
            <a:spLocks noGrp="1"/>
          </p:cNvSpPr>
          <p:nvPr>
            <p:ph type="pic" sz="quarter" idx="13" hasCustomPrompt="1"/>
          </p:nvPr>
        </p:nvSpPr>
        <p:spPr>
          <a:xfrm>
            <a:off x="-1" y="2441123"/>
            <a:ext cx="10495289" cy="4416877"/>
          </a:xfrm>
          <a:blipFill>
            <a:blip r:embed="rId2">
              <a:alphaModFix amt="70000"/>
            </a:blip>
            <a:stretch>
              <a:fillRect/>
            </a:stretch>
          </a:blipFill>
        </p:spPr>
        <p:txBody>
          <a:bodyPr/>
          <a:lstStyle>
            <a:lvl1pPr marL="0" indent="0">
              <a:buNone/>
              <a:defRPr/>
            </a:lvl1pPr>
          </a:lstStyle>
          <a:p>
            <a:r>
              <a:rPr lang="en-US"/>
              <a:t> </a:t>
            </a:r>
          </a:p>
        </p:txBody>
      </p:sp>
      <p:sp>
        <p:nvSpPr>
          <p:cNvPr id="5" name="Footer Placeholder 4">
            <a:extLst>
              <a:ext uri="{FF2B5EF4-FFF2-40B4-BE49-F238E27FC236}">
                <a16:creationId xmlns:a16="http://schemas.microsoft.com/office/drawing/2014/main" id="{4098519F-6576-5C5F-82CA-E9D93EB8AD91}"/>
              </a:ext>
            </a:extLst>
          </p:cNvPr>
          <p:cNvSpPr>
            <a:spLocks noGrp="1"/>
          </p:cNvSpPr>
          <p:nvPr>
            <p:ph type="ftr" sz="quarter" idx="11"/>
          </p:nvPr>
        </p:nvSpPr>
        <p:spPr>
          <a:xfrm>
            <a:off x="9753600" y="613218"/>
            <a:ext cx="1865242" cy="535746"/>
          </a:xfrm>
          <a:solidFill>
            <a:schemeClr val="bg2"/>
          </a:solidFill>
        </p:spPr>
        <p:txBody>
          <a:bodyPr anchor="t"/>
          <a:lstStyle>
            <a:lvl1pPr algn="r">
              <a:defRPr sz="1050"/>
            </a:lvl1pPr>
          </a:lstStyle>
          <a:p>
            <a:r>
              <a:rPr lang="en-US"/>
              <a:t>Sample Footer Text</a:t>
            </a:r>
          </a:p>
        </p:txBody>
      </p:sp>
      <p:sp>
        <p:nvSpPr>
          <p:cNvPr id="4" name="Date Placeholder 3">
            <a:extLst>
              <a:ext uri="{FF2B5EF4-FFF2-40B4-BE49-F238E27FC236}">
                <a16:creationId xmlns:a16="http://schemas.microsoft.com/office/drawing/2014/main" id="{F8C94BB4-778E-86AE-EEFF-88EE621D2809}"/>
              </a:ext>
            </a:extLst>
          </p:cNvPr>
          <p:cNvSpPr>
            <a:spLocks noGrp="1"/>
          </p:cNvSpPr>
          <p:nvPr>
            <p:ph type="dt" sz="half" idx="10"/>
          </p:nvPr>
        </p:nvSpPr>
        <p:spPr>
          <a:xfrm rot="5400000">
            <a:off x="10880856" y="5137717"/>
            <a:ext cx="1256738" cy="365125"/>
          </a:xfrm>
          <a:solidFill>
            <a:schemeClr val="bg2"/>
          </a:solidFill>
        </p:spPr>
        <p:txBody>
          <a:bodyPr/>
          <a:lstStyle/>
          <a:p>
            <a:fld id="{A198F7BC-ABFF-4CAB-9ECC-8B1B0BCD965C}" type="datetime1">
              <a:rPr lang="en-US" smtClean="0"/>
              <a:t>3/3/2026</a:t>
            </a:fld>
            <a:endParaRPr lang="en-US"/>
          </a:p>
        </p:txBody>
      </p:sp>
      <p:sp>
        <p:nvSpPr>
          <p:cNvPr id="6" name="Slide Number Placeholder 5">
            <a:extLst>
              <a:ext uri="{FF2B5EF4-FFF2-40B4-BE49-F238E27FC236}">
                <a16:creationId xmlns:a16="http://schemas.microsoft.com/office/drawing/2014/main" id="{758D55B4-EFB5-E5DE-2242-A16C643CABC8}"/>
              </a:ext>
            </a:extLst>
          </p:cNvPr>
          <p:cNvSpPr>
            <a:spLocks noGrp="1"/>
          </p:cNvSpPr>
          <p:nvPr>
            <p:ph type="sldNum" sz="quarter" idx="12"/>
          </p:nvPr>
        </p:nvSpPr>
        <p:spPr>
          <a:xfrm>
            <a:off x="11186803" y="6029867"/>
            <a:ext cx="461440" cy="365125"/>
          </a:xfrm>
          <a:solidFill>
            <a:schemeClr val="bg2"/>
          </a:solidFill>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39269168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Title with Picture 6">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2A180A8E-4668-486A-95D0-DBD6BDD7C43F}"/>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8" name="Straight Connector 7">
            <a:extLst>
              <a:ext uri="{FF2B5EF4-FFF2-40B4-BE49-F238E27FC236}">
                <a16:creationId xmlns:a16="http://schemas.microsoft.com/office/drawing/2014/main" id="{84A713A6-3149-A53D-DA59-E54D39D6841D}"/>
              </a:ext>
              <a:ext uri="{C183D7F6-B498-43B3-948B-1728B52AA6E4}">
                <adec:decorative xmlns:adec="http://schemas.microsoft.com/office/drawing/2017/decorative" val="1"/>
              </a:ext>
            </a:extLst>
          </p:cNvPr>
          <p:cNvCxnSpPr>
            <a:cxnSpLocks/>
          </p:cNvCxnSpPr>
          <p:nvPr/>
        </p:nvCxnSpPr>
        <p:spPr>
          <a:xfrm>
            <a:off x="11502284" y="760367"/>
            <a:ext cx="0" cy="5387340"/>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E07B916-0B90-35E7-AFFD-50AAA1ED4584}"/>
              </a:ext>
            </a:extLst>
          </p:cNvPr>
          <p:cNvSpPr>
            <a:spLocks noGrp="1"/>
          </p:cNvSpPr>
          <p:nvPr>
            <p:ph type="ctrTitle"/>
          </p:nvPr>
        </p:nvSpPr>
        <p:spPr>
          <a:xfrm>
            <a:off x="634070" y="4370832"/>
            <a:ext cx="9546250" cy="1668980"/>
          </a:xfrm>
          <a:solidFill>
            <a:schemeClr val="bg2"/>
          </a:solidFill>
        </p:spPr>
        <p:txBody>
          <a:bodyPr vert="horz" lIns="91440" tIns="45720" rIns="91440" bIns="0" rtlCol="0" anchor="b">
            <a:normAutofit/>
          </a:bodyPr>
          <a:lstStyle>
            <a:lvl1pPr>
              <a:lnSpc>
                <a:spcPct val="80000"/>
              </a:lnSpc>
              <a:defRPr lang="en-US" sz="6600" dirty="0">
                <a:solidFill>
                  <a:schemeClr val="accent1"/>
                </a:solidFill>
              </a:defRPr>
            </a:lvl1pPr>
          </a:lstStyle>
          <a:p>
            <a:pPr lvl="0"/>
            <a:r>
              <a:rPr lang="en-US"/>
              <a:t>Click to edit Master title style</a:t>
            </a:r>
          </a:p>
        </p:txBody>
      </p:sp>
      <p:sp>
        <p:nvSpPr>
          <p:cNvPr id="3" name="Subtitle 2">
            <a:extLst>
              <a:ext uri="{FF2B5EF4-FFF2-40B4-BE49-F238E27FC236}">
                <a16:creationId xmlns:a16="http://schemas.microsoft.com/office/drawing/2014/main" id="{926AEA00-2D64-E177-C13E-F879B49AC353}"/>
              </a:ext>
            </a:extLst>
          </p:cNvPr>
          <p:cNvSpPr>
            <a:spLocks noGrp="1"/>
          </p:cNvSpPr>
          <p:nvPr>
            <p:ph type="subTitle" idx="1"/>
          </p:nvPr>
        </p:nvSpPr>
        <p:spPr>
          <a:xfrm>
            <a:off x="634070" y="6055054"/>
            <a:ext cx="9546250" cy="473761"/>
          </a:xfrm>
        </p:spPr>
        <p:txBody>
          <a:bodyPr vert="horz" lIns="91440" tIns="45720" rIns="91440" bIns="45720" rtlCol="0">
            <a:normAutofit/>
          </a:bodyPr>
          <a:lstStyle>
            <a:lvl1pPr marL="0" indent="0">
              <a:lnSpc>
                <a:spcPct val="100000"/>
              </a:lnSpc>
              <a:buNone/>
              <a:defRPr lang="en-US" sz="1400" cap="all" baseline="0" dirty="0">
                <a:solidFill>
                  <a:schemeClr val="accent5"/>
                </a:solidFill>
                <a:latin typeface="+mj-lt"/>
              </a:defRPr>
            </a:lvl1pPr>
          </a:lstStyle>
          <a:p>
            <a:pPr lvl="0"/>
            <a:r>
              <a:rPr lang="en-US"/>
              <a:t>Click to edit Master subtitle style</a:t>
            </a:r>
          </a:p>
        </p:txBody>
      </p:sp>
      <p:sp>
        <p:nvSpPr>
          <p:cNvPr id="10" name="Picture Placeholder 9">
            <a:extLst>
              <a:ext uri="{FF2B5EF4-FFF2-40B4-BE49-F238E27FC236}">
                <a16:creationId xmlns:a16="http://schemas.microsoft.com/office/drawing/2014/main" id="{4F8C8803-B94B-A385-87A1-A21C9AD88D84}"/>
              </a:ext>
            </a:extLst>
          </p:cNvPr>
          <p:cNvSpPr>
            <a:spLocks noGrp="1"/>
          </p:cNvSpPr>
          <p:nvPr>
            <p:ph type="pic" sz="quarter" idx="13" hasCustomPrompt="1"/>
          </p:nvPr>
        </p:nvSpPr>
        <p:spPr>
          <a:xfrm>
            <a:off x="0" y="1"/>
            <a:ext cx="10820400" cy="4114800"/>
          </a:xfrm>
          <a:blipFill>
            <a:blip r:embed="rId2">
              <a:alphaModFix amt="70000"/>
            </a:blip>
            <a:stretch>
              <a:fillRect/>
            </a:stretch>
          </a:blipFill>
        </p:spPr>
        <p:txBody>
          <a:bodyPr/>
          <a:lstStyle>
            <a:lvl1pPr marL="0" indent="0">
              <a:buNone/>
              <a:defRPr/>
            </a:lvl1pPr>
          </a:lstStyle>
          <a:p>
            <a:r>
              <a:rPr lang="en-US"/>
              <a:t> </a:t>
            </a:r>
          </a:p>
        </p:txBody>
      </p:sp>
      <p:sp>
        <p:nvSpPr>
          <p:cNvPr id="5" name="Footer Placeholder 4">
            <a:extLst>
              <a:ext uri="{FF2B5EF4-FFF2-40B4-BE49-F238E27FC236}">
                <a16:creationId xmlns:a16="http://schemas.microsoft.com/office/drawing/2014/main" id="{4098519F-6576-5C5F-82CA-E9D93EB8AD91}"/>
              </a:ext>
            </a:extLst>
          </p:cNvPr>
          <p:cNvSpPr>
            <a:spLocks noGrp="1"/>
          </p:cNvSpPr>
          <p:nvPr>
            <p:ph type="ftr" sz="quarter" idx="11"/>
          </p:nvPr>
        </p:nvSpPr>
        <p:spPr>
          <a:xfrm rot="5400000">
            <a:off x="10667029" y="1260113"/>
            <a:ext cx="1678344" cy="365125"/>
          </a:xfrm>
          <a:solidFill>
            <a:schemeClr val="bg2"/>
          </a:solidFill>
        </p:spPr>
        <p:txBody>
          <a:bodyPr anchor="ctr"/>
          <a:lstStyle>
            <a:lvl1pPr algn="l">
              <a:defRPr sz="900" b="1"/>
            </a:lvl1pPr>
          </a:lstStyle>
          <a:p>
            <a:r>
              <a:rPr lang="en-US"/>
              <a:t>Sample Footer Text</a:t>
            </a:r>
          </a:p>
        </p:txBody>
      </p:sp>
      <p:sp>
        <p:nvSpPr>
          <p:cNvPr id="4" name="Date Placeholder 3">
            <a:extLst>
              <a:ext uri="{FF2B5EF4-FFF2-40B4-BE49-F238E27FC236}">
                <a16:creationId xmlns:a16="http://schemas.microsoft.com/office/drawing/2014/main" id="{F8C94BB4-778E-86AE-EEFF-88EE621D2809}"/>
              </a:ext>
            </a:extLst>
          </p:cNvPr>
          <p:cNvSpPr>
            <a:spLocks noGrp="1"/>
          </p:cNvSpPr>
          <p:nvPr>
            <p:ph type="dt" sz="half" idx="10"/>
          </p:nvPr>
        </p:nvSpPr>
        <p:spPr>
          <a:xfrm rot="5400000">
            <a:off x="10961764" y="5297730"/>
            <a:ext cx="1091183" cy="365128"/>
          </a:xfrm>
          <a:solidFill>
            <a:schemeClr val="bg2"/>
          </a:solidFill>
        </p:spPr>
        <p:txBody>
          <a:bodyPr/>
          <a:lstStyle/>
          <a:p>
            <a:fld id="{3939EC85-F003-4305-AB12-223D18998537}" type="datetime1">
              <a:rPr lang="en-US" smtClean="0"/>
              <a:t>3/3/2026</a:t>
            </a:fld>
            <a:endParaRPr lang="en-US"/>
          </a:p>
        </p:txBody>
      </p:sp>
      <p:sp>
        <p:nvSpPr>
          <p:cNvPr id="6" name="Slide Number Placeholder 5">
            <a:extLst>
              <a:ext uri="{FF2B5EF4-FFF2-40B4-BE49-F238E27FC236}">
                <a16:creationId xmlns:a16="http://schemas.microsoft.com/office/drawing/2014/main" id="{758D55B4-EFB5-E5DE-2242-A16C643CABC8}"/>
              </a:ext>
            </a:extLst>
          </p:cNvPr>
          <p:cNvSpPr>
            <a:spLocks noGrp="1"/>
          </p:cNvSpPr>
          <p:nvPr>
            <p:ph type="sldNum" sz="quarter" idx="12"/>
          </p:nvPr>
        </p:nvSpPr>
        <p:spPr>
          <a:xfrm>
            <a:off x="11225781" y="6029867"/>
            <a:ext cx="422461" cy="365125"/>
          </a:xfrm>
          <a:solidFill>
            <a:schemeClr val="bg2"/>
          </a:solidFill>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20705600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AC4281C-DEF6-4D7C-EC36-131C16834D55}"/>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9" name="Straight Connector 8">
            <a:extLst>
              <a:ext uri="{FF2B5EF4-FFF2-40B4-BE49-F238E27FC236}">
                <a16:creationId xmlns:a16="http://schemas.microsoft.com/office/drawing/2014/main" id="{238427E1-A276-BBD2-B377-380EC166BB79}"/>
              </a:ext>
              <a:ext uri="{C183D7F6-B498-43B3-948B-1728B52AA6E4}">
                <adec:decorative xmlns:adec="http://schemas.microsoft.com/office/drawing/2017/decorative" val="1"/>
              </a:ext>
            </a:extLst>
          </p:cNvPr>
          <p:cNvCxnSpPr>
            <a:cxnSpLocks/>
          </p:cNvCxnSpPr>
          <p:nvPr/>
        </p:nvCxnSpPr>
        <p:spPr>
          <a:xfrm>
            <a:off x="689066" y="1014984"/>
            <a:ext cx="0" cy="4471416"/>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9B7AE09E-7342-F8D6-76B9-3191D2C214A6}"/>
              </a:ext>
              <a:ext uri="{C183D7F6-B498-43B3-948B-1728B52AA6E4}">
                <adec:decorative xmlns:adec="http://schemas.microsoft.com/office/drawing/2017/decorative" val="1"/>
              </a:ext>
            </a:extLst>
          </p:cNvPr>
          <p:cNvCxnSpPr>
            <a:cxnSpLocks/>
          </p:cNvCxnSpPr>
          <p:nvPr/>
        </p:nvCxnSpPr>
        <p:spPr>
          <a:xfrm>
            <a:off x="11502895" y="1090397"/>
            <a:ext cx="0" cy="4743475"/>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E07B916-0B90-35E7-AFFD-50AAA1ED4584}"/>
              </a:ext>
            </a:extLst>
          </p:cNvPr>
          <p:cNvSpPr>
            <a:spLocks noGrp="1"/>
          </p:cNvSpPr>
          <p:nvPr>
            <p:ph type="ctrTitle"/>
          </p:nvPr>
        </p:nvSpPr>
        <p:spPr>
          <a:xfrm>
            <a:off x="137159" y="338328"/>
            <a:ext cx="9006837" cy="3776472"/>
          </a:xfrm>
          <a:solidFill>
            <a:schemeClr val="bg2"/>
          </a:solidFill>
        </p:spPr>
        <p:txBody>
          <a:bodyPr vert="horz" lIns="91440" tIns="45720" rIns="91440" bIns="137160" rtlCol="0" anchor="t">
            <a:normAutofit/>
          </a:bodyPr>
          <a:lstStyle>
            <a:lvl1pPr>
              <a:lnSpc>
                <a:spcPct val="80000"/>
              </a:lnSpc>
              <a:defRPr lang="en-US" sz="8000" spc="-100" baseline="0" dirty="0">
                <a:solidFill>
                  <a:schemeClr val="accent1"/>
                </a:solidFill>
              </a:defRPr>
            </a:lvl1pPr>
          </a:lstStyle>
          <a:p>
            <a:pPr lvl="0"/>
            <a:r>
              <a:rPr lang="en-US"/>
              <a:t>Click to edit Master title style</a:t>
            </a:r>
          </a:p>
        </p:txBody>
      </p:sp>
      <p:sp>
        <p:nvSpPr>
          <p:cNvPr id="3" name="Subtitle 2">
            <a:extLst>
              <a:ext uri="{FF2B5EF4-FFF2-40B4-BE49-F238E27FC236}">
                <a16:creationId xmlns:a16="http://schemas.microsoft.com/office/drawing/2014/main" id="{926AEA00-2D64-E177-C13E-F879B49AC353}"/>
              </a:ext>
            </a:extLst>
          </p:cNvPr>
          <p:cNvSpPr>
            <a:spLocks noGrp="1"/>
          </p:cNvSpPr>
          <p:nvPr>
            <p:ph type="subTitle" idx="1"/>
          </p:nvPr>
        </p:nvSpPr>
        <p:spPr>
          <a:xfrm>
            <a:off x="529194" y="5496339"/>
            <a:ext cx="3585604" cy="771684"/>
          </a:xfrm>
        </p:spPr>
        <p:txBody>
          <a:bodyPr vert="horz" lIns="91440" tIns="45720" rIns="91440" bIns="45720" rtlCol="0" anchor="b">
            <a:normAutofit/>
          </a:bodyPr>
          <a:lstStyle>
            <a:lvl1pPr marL="0" indent="0">
              <a:buNone/>
              <a:defRPr lang="en-US" sz="1600" cap="all" spc="100" baseline="0" dirty="0">
                <a:solidFill>
                  <a:schemeClr val="accent5"/>
                </a:solidFill>
                <a:latin typeface="+mj-lt"/>
              </a:defRPr>
            </a:lvl1pPr>
          </a:lstStyle>
          <a:p>
            <a:pPr lvl="0"/>
            <a:r>
              <a:rPr lang="en-US"/>
              <a:t>Click to edit Master subtitle style</a:t>
            </a:r>
          </a:p>
        </p:txBody>
      </p:sp>
      <p:sp>
        <p:nvSpPr>
          <p:cNvPr id="5" name="Footer Placeholder 4">
            <a:extLst>
              <a:ext uri="{FF2B5EF4-FFF2-40B4-BE49-F238E27FC236}">
                <a16:creationId xmlns:a16="http://schemas.microsoft.com/office/drawing/2014/main" id="{4098519F-6576-5C5F-82CA-E9D93EB8AD91}"/>
              </a:ext>
            </a:extLst>
          </p:cNvPr>
          <p:cNvSpPr>
            <a:spLocks noGrp="1"/>
          </p:cNvSpPr>
          <p:nvPr>
            <p:ph type="ftr" sz="quarter" idx="11"/>
          </p:nvPr>
        </p:nvSpPr>
        <p:spPr>
          <a:xfrm>
            <a:off x="9144000" y="487335"/>
            <a:ext cx="2474835" cy="496639"/>
          </a:xfrm>
          <a:noFill/>
        </p:spPr>
        <p:txBody>
          <a:bodyPr/>
          <a:lstStyle>
            <a:lvl1pPr algn="r">
              <a:defRPr sz="1050"/>
            </a:lvl1pPr>
          </a:lstStyle>
          <a:p>
            <a:r>
              <a:rPr lang="en-US"/>
              <a:t>Sample Footer Text</a:t>
            </a:r>
          </a:p>
        </p:txBody>
      </p:sp>
      <p:sp>
        <p:nvSpPr>
          <p:cNvPr id="4" name="Date Placeholder 3">
            <a:extLst>
              <a:ext uri="{FF2B5EF4-FFF2-40B4-BE49-F238E27FC236}">
                <a16:creationId xmlns:a16="http://schemas.microsoft.com/office/drawing/2014/main" id="{F8C94BB4-778E-86AE-EEFF-88EE621D2809}"/>
              </a:ext>
            </a:extLst>
          </p:cNvPr>
          <p:cNvSpPr>
            <a:spLocks noGrp="1"/>
          </p:cNvSpPr>
          <p:nvPr>
            <p:ph type="dt" sz="half" idx="10"/>
          </p:nvPr>
        </p:nvSpPr>
        <p:spPr>
          <a:noFill/>
        </p:spPr>
        <p:txBody>
          <a:bodyPr/>
          <a:lstStyle/>
          <a:p>
            <a:fld id="{06866CBB-6F1F-436D-A8C6-FABC4CF2B536}" type="datetime1">
              <a:rPr lang="en-US" smtClean="0"/>
              <a:t>3/3/2026</a:t>
            </a:fld>
            <a:endParaRPr lang="en-US"/>
          </a:p>
        </p:txBody>
      </p:sp>
      <p:sp>
        <p:nvSpPr>
          <p:cNvPr id="6" name="Slide Number Placeholder 5">
            <a:extLst>
              <a:ext uri="{FF2B5EF4-FFF2-40B4-BE49-F238E27FC236}">
                <a16:creationId xmlns:a16="http://schemas.microsoft.com/office/drawing/2014/main" id="{758D55B4-EFB5-E5DE-2242-A16C643CABC8}"/>
              </a:ext>
            </a:extLst>
          </p:cNvPr>
          <p:cNvSpPr>
            <a:spLocks noGrp="1"/>
          </p:cNvSpPr>
          <p:nvPr>
            <p:ph type="sldNum" sz="quarter" idx="12"/>
          </p:nvPr>
        </p:nvSpPr>
        <p:spPr>
          <a:noFill/>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13135440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 preserve="1">
  <p:cSld name="Title 2">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AC4281C-DEF6-4D7C-EC36-131C16834D55}"/>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8" name="Straight Connector 7">
            <a:extLst>
              <a:ext uri="{FF2B5EF4-FFF2-40B4-BE49-F238E27FC236}">
                <a16:creationId xmlns:a16="http://schemas.microsoft.com/office/drawing/2014/main" id="{9B7AE09E-7342-F8D6-76B9-3191D2C214A6}"/>
              </a:ext>
              <a:ext uri="{C183D7F6-B498-43B3-948B-1728B52AA6E4}">
                <adec:decorative xmlns:adec="http://schemas.microsoft.com/office/drawing/2017/decorative" val="1"/>
              </a:ext>
            </a:extLst>
          </p:cNvPr>
          <p:cNvCxnSpPr>
            <a:cxnSpLocks/>
          </p:cNvCxnSpPr>
          <p:nvPr/>
        </p:nvCxnSpPr>
        <p:spPr>
          <a:xfrm>
            <a:off x="11502895" y="1033580"/>
            <a:ext cx="0" cy="4800292"/>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E07B916-0B90-35E7-AFFD-50AAA1ED4584}"/>
              </a:ext>
            </a:extLst>
          </p:cNvPr>
          <p:cNvSpPr>
            <a:spLocks noGrp="1"/>
          </p:cNvSpPr>
          <p:nvPr>
            <p:ph type="ctrTitle"/>
          </p:nvPr>
        </p:nvSpPr>
        <p:spPr>
          <a:xfrm>
            <a:off x="137159" y="338328"/>
            <a:ext cx="8168640" cy="4462272"/>
          </a:xfrm>
          <a:noFill/>
        </p:spPr>
        <p:txBody>
          <a:bodyPr vert="horz" lIns="91440" tIns="45720" rIns="91440" bIns="137160" rtlCol="0" anchor="t">
            <a:normAutofit/>
          </a:bodyPr>
          <a:lstStyle>
            <a:lvl1pPr>
              <a:lnSpc>
                <a:spcPct val="80000"/>
              </a:lnSpc>
              <a:defRPr lang="en-US" sz="9600" spc="-100" baseline="0" dirty="0">
                <a:solidFill>
                  <a:schemeClr val="accent1"/>
                </a:solidFill>
              </a:defRPr>
            </a:lvl1pPr>
          </a:lstStyle>
          <a:p>
            <a:pPr lvl="0"/>
            <a:r>
              <a:rPr lang="en-US"/>
              <a:t>Click to edit Master title style</a:t>
            </a:r>
          </a:p>
        </p:txBody>
      </p:sp>
      <p:sp>
        <p:nvSpPr>
          <p:cNvPr id="3" name="Subtitle 2">
            <a:extLst>
              <a:ext uri="{FF2B5EF4-FFF2-40B4-BE49-F238E27FC236}">
                <a16:creationId xmlns:a16="http://schemas.microsoft.com/office/drawing/2014/main" id="{926AEA00-2D64-E177-C13E-F879B49AC353}"/>
              </a:ext>
            </a:extLst>
          </p:cNvPr>
          <p:cNvSpPr>
            <a:spLocks noGrp="1"/>
          </p:cNvSpPr>
          <p:nvPr>
            <p:ph type="subTitle" idx="1"/>
          </p:nvPr>
        </p:nvSpPr>
        <p:spPr>
          <a:xfrm>
            <a:off x="8534400" y="4754729"/>
            <a:ext cx="3084441" cy="1080302"/>
          </a:xfrm>
          <a:solidFill>
            <a:schemeClr val="bg2"/>
          </a:solidFill>
        </p:spPr>
        <p:txBody>
          <a:bodyPr vert="horz" lIns="91440" tIns="45720" rIns="91440" bIns="45720" rtlCol="0" anchor="b">
            <a:normAutofit/>
          </a:bodyPr>
          <a:lstStyle>
            <a:lvl1pPr marL="0" indent="0" algn="r">
              <a:buNone/>
              <a:defRPr lang="en-US" sz="1600" cap="all" spc="100" baseline="0" dirty="0">
                <a:solidFill>
                  <a:schemeClr val="accent5"/>
                </a:solidFill>
                <a:latin typeface="+mj-lt"/>
              </a:defRPr>
            </a:lvl1pPr>
          </a:lstStyle>
          <a:p>
            <a:pPr lvl="0"/>
            <a:r>
              <a:rPr lang="en-US"/>
              <a:t>Click to edit Master subtitle style</a:t>
            </a:r>
          </a:p>
        </p:txBody>
      </p:sp>
      <p:sp>
        <p:nvSpPr>
          <p:cNvPr id="5" name="Footer Placeholder 4">
            <a:extLst>
              <a:ext uri="{FF2B5EF4-FFF2-40B4-BE49-F238E27FC236}">
                <a16:creationId xmlns:a16="http://schemas.microsoft.com/office/drawing/2014/main" id="{4098519F-6576-5C5F-82CA-E9D93EB8AD91}"/>
              </a:ext>
            </a:extLst>
          </p:cNvPr>
          <p:cNvSpPr>
            <a:spLocks noGrp="1"/>
          </p:cNvSpPr>
          <p:nvPr>
            <p:ph type="ftr" sz="quarter" idx="11"/>
          </p:nvPr>
        </p:nvSpPr>
        <p:spPr>
          <a:xfrm>
            <a:off x="9144000" y="447579"/>
            <a:ext cx="2477899" cy="586001"/>
          </a:xfrm>
          <a:noFill/>
        </p:spPr>
        <p:txBody>
          <a:bodyPr/>
          <a:lstStyle>
            <a:lvl1pPr algn="r">
              <a:defRPr sz="1050"/>
            </a:lvl1pPr>
          </a:lstStyle>
          <a:p>
            <a:r>
              <a:rPr lang="en-US"/>
              <a:t>Sample Footer Text</a:t>
            </a:r>
          </a:p>
        </p:txBody>
      </p:sp>
      <p:sp>
        <p:nvSpPr>
          <p:cNvPr id="4" name="Date Placeholder 3">
            <a:extLst>
              <a:ext uri="{FF2B5EF4-FFF2-40B4-BE49-F238E27FC236}">
                <a16:creationId xmlns:a16="http://schemas.microsoft.com/office/drawing/2014/main" id="{F8C94BB4-778E-86AE-EEFF-88EE621D2809}"/>
              </a:ext>
            </a:extLst>
          </p:cNvPr>
          <p:cNvSpPr>
            <a:spLocks noGrp="1"/>
          </p:cNvSpPr>
          <p:nvPr>
            <p:ph type="dt" sz="half" idx="10"/>
          </p:nvPr>
        </p:nvSpPr>
        <p:spPr>
          <a:noFill/>
        </p:spPr>
        <p:txBody>
          <a:bodyPr/>
          <a:lstStyle/>
          <a:p>
            <a:fld id="{DFE1FB2C-1600-49CF-ABE3-F2743AC651C3}" type="datetime1">
              <a:rPr lang="en-US" smtClean="0"/>
              <a:t>3/3/2026</a:t>
            </a:fld>
            <a:endParaRPr lang="en-US"/>
          </a:p>
        </p:txBody>
      </p:sp>
      <p:sp>
        <p:nvSpPr>
          <p:cNvPr id="6" name="Slide Number Placeholder 5">
            <a:extLst>
              <a:ext uri="{FF2B5EF4-FFF2-40B4-BE49-F238E27FC236}">
                <a16:creationId xmlns:a16="http://schemas.microsoft.com/office/drawing/2014/main" id="{758D55B4-EFB5-E5DE-2242-A16C643CABC8}"/>
              </a:ext>
            </a:extLst>
          </p:cNvPr>
          <p:cNvSpPr>
            <a:spLocks noGrp="1"/>
          </p:cNvSpPr>
          <p:nvPr>
            <p:ph type="sldNum" sz="quarter" idx="12"/>
          </p:nvPr>
        </p:nvSpPr>
        <p:spPr>
          <a:noFill/>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18860823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reserve="1">
  <p:cSld name="Title 3">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AC4281C-DEF6-4D7C-EC36-131C16834D55}"/>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8" name="Straight Connector 7">
            <a:extLst>
              <a:ext uri="{FF2B5EF4-FFF2-40B4-BE49-F238E27FC236}">
                <a16:creationId xmlns:a16="http://schemas.microsoft.com/office/drawing/2014/main" id="{9B7AE09E-7342-F8D6-76B9-3191D2C214A6}"/>
              </a:ext>
              <a:ext uri="{C183D7F6-B498-43B3-948B-1728B52AA6E4}">
                <adec:decorative xmlns:adec="http://schemas.microsoft.com/office/drawing/2017/decorative" val="1"/>
              </a:ext>
            </a:extLst>
          </p:cNvPr>
          <p:cNvCxnSpPr>
            <a:cxnSpLocks/>
          </p:cNvCxnSpPr>
          <p:nvPr/>
        </p:nvCxnSpPr>
        <p:spPr>
          <a:xfrm>
            <a:off x="11502895" y="1028700"/>
            <a:ext cx="0" cy="4805172"/>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E07B916-0B90-35E7-AFFD-50AAA1ED4584}"/>
              </a:ext>
            </a:extLst>
          </p:cNvPr>
          <p:cNvSpPr>
            <a:spLocks noGrp="1"/>
          </p:cNvSpPr>
          <p:nvPr>
            <p:ph type="ctrTitle"/>
          </p:nvPr>
        </p:nvSpPr>
        <p:spPr>
          <a:xfrm>
            <a:off x="137159" y="338329"/>
            <a:ext cx="9197667" cy="4743474"/>
          </a:xfrm>
          <a:noFill/>
        </p:spPr>
        <p:txBody>
          <a:bodyPr vert="horz" lIns="91440" tIns="45720" rIns="91440" bIns="137160" rtlCol="0" anchor="t">
            <a:normAutofit/>
          </a:bodyPr>
          <a:lstStyle>
            <a:lvl1pPr>
              <a:lnSpc>
                <a:spcPct val="80000"/>
              </a:lnSpc>
              <a:defRPr lang="en-US" sz="11500" spc="-100" baseline="0" dirty="0">
                <a:solidFill>
                  <a:schemeClr val="bg2">
                    <a:lumMod val="75000"/>
                  </a:schemeClr>
                </a:solidFill>
              </a:defRPr>
            </a:lvl1pPr>
          </a:lstStyle>
          <a:p>
            <a:pPr lvl="0"/>
            <a:r>
              <a:rPr lang="en-US"/>
              <a:t>Click to edit Master title style</a:t>
            </a:r>
          </a:p>
        </p:txBody>
      </p:sp>
      <p:sp>
        <p:nvSpPr>
          <p:cNvPr id="3" name="Subtitle 2">
            <a:extLst>
              <a:ext uri="{FF2B5EF4-FFF2-40B4-BE49-F238E27FC236}">
                <a16:creationId xmlns:a16="http://schemas.microsoft.com/office/drawing/2014/main" id="{926AEA00-2D64-E177-C13E-F879B49AC353}"/>
              </a:ext>
            </a:extLst>
          </p:cNvPr>
          <p:cNvSpPr>
            <a:spLocks noGrp="1"/>
          </p:cNvSpPr>
          <p:nvPr>
            <p:ph type="subTitle" idx="1"/>
          </p:nvPr>
        </p:nvSpPr>
        <p:spPr>
          <a:xfrm>
            <a:off x="584851" y="5486400"/>
            <a:ext cx="3834743" cy="771684"/>
          </a:xfrm>
        </p:spPr>
        <p:txBody>
          <a:bodyPr vert="horz" lIns="91440" tIns="45720" rIns="91440" bIns="45720" rtlCol="0" anchor="b">
            <a:normAutofit/>
          </a:bodyPr>
          <a:lstStyle>
            <a:lvl1pPr marL="0" indent="0">
              <a:buNone/>
              <a:defRPr lang="en-US" sz="1600" cap="all" spc="100" baseline="0" dirty="0">
                <a:solidFill>
                  <a:schemeClr val="accent1"/>
                </a:solidFill>
                <a:latin typeface="+mj-lt"/>
              </a:defRPr>
            </a:lvl1pPr>
          </a:lstStyle>
          <a:p>
            <a:pPr lvl="0"/>
            <a:r>
              <a:rPr lang="en-US"/>
              <a:t>Click to edit Master subtitle style</a:t>
            </a:r>
          </a:p>
        </p:txBody>
      </p:sp>
      <p:sp>
        <p:nvSpPr>
          <p:cNvPr id="5" name="Footer Placeholder 4">
            <a:extLst>
              <a:ext uri="{FF2B5EF4-FFF2-40B4-BE49-F238E27FC236}">
                <a16:creationId xmlns:a16="http://schemas.microsoft.com/office/drawing/2014/main" id="{4098519F-6576-5C5F-82CA-E9D93EB8AD91}"/>
              </a:ext>
            </a:extLst>
          </p:cNvPr>
          <p:cNvSpPr>
            <a:spLocks noGrp="1"/>
          </p:cNvSpPr>
          <p:nvPr>
            <p:ph type="ftr" sz="quarter" idx="11"/>
          </p:nvPr>
        </p:nvSpPr>
        <p:spPr>
          <a:xfrm>
            <a:off x="9334826" y="463480"/>
            <a:ext cx="2287073" cy="549316"/>
          </a:xfrm>
          <a:noFill/>
        </p:spPr>
        <p:txBody>
          <a:bodyPr/>
          <a:lstStyle>
            <a:lvl1pPr algn="r">
              <a:defRPr sz="1050"/>
            </a:lvl1pPr>
          </a:lstStyle>
          <a:p>
            <a:r>
              <a:rPr lang="en-US"/>
              <a:t>Sample Footer Text</a:t>
            </a:r>
          </a:p>
        </p:txBody>
      </p:sp>
      <p:sp>
        <p:nvSpPr>
          <p:cNvPr id="4" name="Date Placeholder 3">
            <a:extLst>
              <a:ext uri="{FF2B5EF4-FFF2-40B4-BE49-F238E27FC236}">
                <a16:creationId xmlns:a16="http://schemas.microsoft.com/office/drawing/2014/main" id="{F8C94BB4-778E-86AE-EEFF-88EE621D2809}"/>
              </a:ext>
            </a:extLst>
          </p:cNvPr>
          <p:cNvSpPr>
            <a:spLocks noGrp="1"/>
          </p:cNvSpPr>
          <p:nvPr>
            <p:ph type="dt" sz="half" idx="10"/>
          </p:nvPr>
        </p:nvSpPr>
        <p:spPr>
          <a:noFill/>
        </p:spPr>
        <p:txBody>
          <a:bodyPr/>
          <a:lstStyle/>
          <a:p>
            <a:fld id="{93C8270A-2846-4BCB-A403-59E7E90A2BA8}" type="datetime1">
              <a:rPr lang="en-US" smtClean="0"/>
              <a:t>3/3/2026</a:t>
            </a:fld>
            <a:endParaRPr lang="en-US"/>
          </a:p>
        </p:txBody>
      </p:sp>
      <p:sp>
        <p:nvSpPr>
          <p:cNvPr id="6" name="Slide Number Placeholder 5">
            <a:extLst>
              <a:ext uri="{FF2B5EF4-FFF2-40B4-BE49-F238E27FC236}">
                <a16:creationId xmlns:a16="http://schemas.microsoft.com/office/drawing/2014/main" id="{758D55B4-EFB5-E5DE-2242-A16C643CABC8}"/>
              </a:ext>
            </a:extLst>
          </p:cNvPr>
          <p:cNvSpPr>
            <a:spLocks noGrp="1"/>
          </p:cNvSpPr>
          <p:nvPr>
            <p:ph type="sldNum" sz="quarter" idx="12"/>
          </p:nvPr>
        </p:nvSpPr>
        <p:spPr>
          <a:noFill/>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15443320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D3069F5-8FDE-3652-E906-3619BF9A5D95}"/>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accent1"/>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B286"/>
              </a:solidFill>
            </a:endParaRPr>
          </a:p>
        </p:txBody>
      </p:sp>
      <p:cxnSp>
        <p:nvCxnSpPr>
          <p:cNvPr id="8" name="Straight Connector 7">
            <a:extLst>
              <a:ext uri="{FF2B5EF4-FFF2-40B4-BE49-F238E27FC236}">
                <a16:creationId xmlns:a16="http://schemas.microsoft.com/office/drawing/2014/main" id="{7F3E913D-4F8E-6F1A-DB89-A9E5CB7D266C}"/>
              </a:ext>
              <a:ext uri="{C183D7F6-B498-43B3-948B-1728B52AA6E4}">
                <adec:decorative xmlns:adec="http://schemas.microsoft.com/office/drawing/2017/decorative" val="1"/>
              </a:ext>
            </a:extLst>
          </p:cNvPr>
          <p:cNvCxnSpPr>
            <a:cxnSpLocks/>
          </p:cNvCxnSpPr>
          <p:nvPr/>
        </p:nvCxnSpPr>
        <p:spPr>
          <a:xfrm flipH="1">
            <a:off x="926297" y="6172185"/>
            <a:ext cx="10326757" cy="0"/>
          </a:xfrm>
          <a:prstGeom prst="line">
            <a:avLst/>
          </a:prstGeom>
          <a:ln w="12700">
            <a:solidFill>
              <a:schemeClr val="bg2">
                <a:alpha val="47000"/>
              </a:schemeClr>
            </a:solidFill>
          </a:ln>
        </p:spPr>
        <p:style>
          <a:lnRef idx="1">
            <a:schemeClr val="accent1"/>
          </a:lnRef>
          <a:fillRef idx="0">
            <a:schemeClr val="accent1"/>
          </a:fillRef>
          <a:effectRef idx="0">
            <a:schemeClr val="accent1"/>
          </a:effectRef>
          <a:fontRef idx="minor">
            <a:schemeClr val="tx1"/>
          </a:fontRef>
        </p:style>
      </p:cxnSp>
      <p:sp>
        <p:nvSpPr>
          <p:cNvPr id="9" name="Title 8">
            <a:extLst>
              <a:ext uri="{FF2B5EF4-FFF2-40B4-BE49-F238E27FC236}">
                <a16:creationId xmlns:a16="http://schemas.microsoft.com/office/drawing/2014/main" id="{15478846-46FB-2BEE-98D6-C903223E25CA}"/>
              </a:ext>
            </a:extLst>
          </p:cNvPr>
          <p:cNvSpPr>
            <a:spLocks noGrp="1"/>
          </p:cNvSpPr>
          <p:nvPr>
            <p:ph type="title" hasCustomPrompt="1"/>
          </p:nvPr>
        </p:nvSpPr>
        <p:spPr>
          <a:xfrm>
            <a:off x="128016" y="365760"/>
            <a:ext cx="11534790" cy="5525653"/>
          </a:xfrm>
          <a:noFill/>
        </p:spPr>
        <p:txBody>
          <a:bodyPr anchor="t">
            <a:normAutofit/>
          </a:bodyPr>
          <a:lstStyle>
            <a:lvl1pPr>
              <a:defRPr sz="11500" baseline="0">
                <a:ln>
                  <a:solidFill>
                    <a:schemeClr val="bg1"/>
                  </a:solidFill>
                </a:ln>
                <a:solidFill>
                  <a:schemeClr val="accent1"/>
                </a:solidFill>
              </a:defRPr>
            </a:lvl1pPr>
          </a:lstStyle>
          <a:p>
            <a:r>
              <a:rPr lang="en-US"/>
              <a:t>Section Header</a:t>
            </a:r>
          </a:p>
        </p:txBody>
      </p:sp>
      <p:sp>
        <p:nvSpPr>
          <p:cNvPr id="5" name="Footer Placeholder 4">
            <a:extLst>
              <a:ext uri="{FF2B5EF4-FFF2-40B4-BE49-F238E27FC236}">
                <a16:creationId xmlns:a16="http://schemas.microsoft.com/office/drawing/2014/main" id="{37A8544F-8D58-BFED-5A2B-2F718BA6F4F4}"/>
              </a:ext>
            </a:extLst>
          </p:cNvPr>
          <p:cNvSpPr>
            <a:spLocks noGrp="1"/>
          </p:cNvSpPr>
          <p:nvPr>
            <p:ph type="ftr" sz="quarter" idx="11"/>
          </p:nvPr>
        </p:nvSpPr>
        <p:spPr>
          <a:solidFill>
            <a:schemeClr val="accent1"/>
          </a:solidFill>
        </p:spPr>
        <p:txBody>
          <a:bodyPr/>
          <a:lstStyle>
            <a:lvl1pPr>
              <a:defRPr>
                <a:solidFill>
                  <a:schemeClr val="bg1"/>
                </a:solidFill>
              </a:defRPr>
            </a:lvl1pPr>
          </a:lstStyle>
          <a:p>
            <a:r>
              <a:rPr lang="en-US"/>
              <a:t>Sample Footer Text</a:t>
            </a:r>
          </a:p>
        </p:txBody>
      </p:sp>
      <p:sp>
        <p:nvSpPr>
          <p:cNvPr id="4" name="Date Placeholder 3">
            <a:extLst>
              <a:ext uri="{FF2B5EF4-FFF2-40B4-BE49-F238E27FC236}">
                <a16:creationId xmlns:a16="http://schemas.microsoft.com/office/drawing/2014/main" id="{AB70139D-4890-4E0D-B3FD-098A02AB4ADF}"/>
              </a:ext>
            </a:extLst>
          </p:cNvPr>
          <p:cNvSpPr>
            <a:spLocks noGrp="1"/>
          </p:cNvSpPr>
          <p:nvPr>
            <p:ph type="dt" sz="half" idx="10"/>
          </p:nvPr>
        </p:nvSpPr>
        <p:spPr>
          <a:solidFill>
            <a:schemeClr val="accent1"/>
          </a:solidFill>
        </p:spPr>
        <p:txBody>
          <a:bodyPr/>
          <a:lstStyle>
            <a:lvl1pPr>
              <a:defRPr>
                <a:solidFill>
                  <a:schemeClr val="bg1"/>
                </a:solidFill>
              </a:defRPr>
            </a:lvl1pPr>
          </a:lstStyle>
          <a:p>
            <a:fld id="{F205D05A-BA39-4B06-B20A-BF32BF994A68}" type="datetime1">
              <a:rPr lang="en-US" smtClean="0"/>
              <a:t>3/3/2026</a:t>
            </a:fld>
            <a:endParaRPr lang="en-US"/>
          </a:p>
        </p:txBody>
      </p:sp>
      <p:sp>
        <p:nvSpPr>
          <p:cNvPr id="6" name="Slide Number Placeholder 5">
            <a:extLst>
              <a:ext uri="{FF2B5EF4-FFF2-40B4-BE49-F238E27FC236}">
                <a16:creationId xmlns:a16="http://schemas.microsoft.com/office/drawing/2014/main" id="{BA1CD1DB-3989-A34F-B5F7-DF66E018CF83}"/>
              </a:ext>
            </a:extLst>
          </p:cNvPr>
          <p:cNvSpPr>
            <a:spLocks noGrp="1"/>
          </p:cNvSpPr>
          <p:nvPr>
            <p:ph type="sldNum" sz="quarter" idx="12"/>
          </p:nvPr>
        </p:nvSpPr>
        <p:spPr>
          <a:solidFill>
            <a:schemeClr val="accent1"/>
          </a:solidFill>
        </p:spPr>
        <p:txBody>
          <a:bodyPr/>
          <a:lstStyle>
            <a:lvl1pPr>
              <a:defRPr>
                <a:solidFill>
                  <a:schemeClr val="bg1"/>
                </a:solidFill>
              </a:defRPr>
            </a:lvl1pPr>
          </a:lstStyle>
          <a:p>
            <a:fld id="{27F8DDA4-3B80-4E8A-A8F5-521F73BF9127}" type="slidenum">
              <a:rPr lang="en-US" smtClean="0"/>
              <a:t>‹#›</a:t>
            </a:fld>
            <a:endParaRPr lang="en-US"/>
          </a:p>
        </p:txBody>
      </p:sp>
    </p:spTree>
    <p:extLst>
      <p:ext uri="{BB962C8B-B14F-4D97-AF65-F5344CB8AC3E}">
        <p14:creationId xmlns:p14="http://schemas.microsoft.com/office/powerpoint/2010/main" val="30734791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Section Header 2">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D3069F5-8FDE-3652-E906-3619BF9A5D95}"/>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accent1"/>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B286"/>
              </a:solidFill>
            </a:endParaRPr>
          </a:p>
        </p:txBody>
      </p:sp>
      <p:cxnSp>
        <p:nvCxnSpPr>
          <p:cNvPr id="8" name="Straight Connector 7">
            <a:extLst>
              <a:ext uri="{FF2B5EF4-FFF2-40B4-BE49-F238E27FC236}">
                <a16:creationId xmlns:a16="http://schemas.microsoft.com/office/drawing/2014/main" id="{7F3E913D-4F8E-6F1A-DB89-A9E5CB7D266C}"/>
              </a:ext>
              <a:ext uri="{C183D7F6-B498-43B3-948B-1728B52AA6E4}">
                <adec:decorative xmlns:adec="http://schemas.microsoft.com/office/drawing/2017/decorative" val="1"/>
              </a:ext>
            </a:extLst>
          </p:cNvPr>
          <p:cNvCxnSpPr>
            <a:cxnSpLocks/>
          </p:cNvCxnSpPr>
          <p:nvPr/>
        </p:nvCxnSpPr>
        <p:spPr>
          <a:xfrm>
            <a:off x="11506200" y="868362"/>
            <a:ext cx="0" cy="5270021"/>
          </a:xfrm>
          <a:prstGeom prst="line">
            <a:avLst/>
          </a:prstGeom>
          <a:ln w="12700">
            <a:solidFill>
              <a:schemeClr val="bg2">
                <a:alpha val="47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8907FF6-0445-6CA3-7211-D4B7444D7BC9}"/>
              </a:ext>
            </a:extLst>
          </p:cNvPr>
          <p:cNvSpPr>
            <a:spLocks noGrp="1"/>
          </p:cNvSpPr>
          <p:nvPr>
            <p:ph type="title" hasCustomPrompt="1"/>
          </p:nvPr>
        </p:nvSpPr>
        <p:spPr>
          <a:xfrm>
            <a:off x="185877" y="1062360"/>
            <a:ext cx="9948723" cy="5762371"/>
          </a:xfrm>
          <a:noFill/>
        </p:spPr>
        <p:txBody>
          <a:bodyPr bIns="0" anchor="b">
            <a:normAutofit/>
          </a:bodyPr>
          <a:lstStyle>
            <a:lvl1pPr>
              <a:lnSpc>
                <a:spcPct val="80000"/>
              </a:lnSpc>
              <a:defRPr sz="11500" spc="-170" baseline="0">
                <a:ln>
                  <a:noFill/>
                </a:ln>
                <a:solidFill>
                  <a:schemeClr val="accent2">
                    <a:lumMod val="60000"/>
                    <a:lumOff val="40000"/>
                    <a:alpha val="80000"/>
                  </a:schemeClr>
                </a:solidFill>
              </a:defRPr>
            </a:lvl1pPr>
          </a:lstStyle>
          <a:p>
            <a:r>
              <a:rPr lang="en-US"/>
              <a:t>Section Header</a:t>
            </a:r>
          </a:p>
        </p:txBody>
      </p:sp>
      <p:sp>
        <p:nvSpPr>
          <p:cNvPr id="5" name="Footer Placeholder 4">
            <a:extLst>
              <a:ext uri="{FF2B5EF4-FFF2-40B4-BE49-F238E27FC236}">
                <a16:creationId xmlns:a16="http://schemas.microsoft.com/office/drawing/2014/main" id="{37A8544F-8D58-BFED-5A2B-2F718BA6F4F4}"/>
              </a:ext>
            </a:extLst>
          </p:cNvPr>
          <p:cNvSpPr>
            <a:spLocks noGrp="1"/>
          </p:cNvSpPr>
          <p:nvPr>
            <p:ph type="ftr" sz="quarter" idx="11"/>
          </p:nvPr>
        </p:nvSpPr>
        <p:spPr>
          <a:xfrm>
            <a:off x="9677400" y="618213"/>
            <a:ext cx="1941441" cy="444147"/>
          </a:xfrm>
          <a:solidFill>
            <a:schemeClr val="accent1"/>
          </a:solidFill>
        </p:spPr>
        <p:txBody>
          <a:bodyPr anchor="t"/>
          <a:lstStyle>
            <a:lvl1pPr algn="r">
              <a:defRPr>
                <a:solidFill>
                  <a:schemeClr val="bg1"/>
                </a:solidFill>
              </a:defRPr>
            </a:lvl1pPr>
          </a:lstStyle>
          <a:p>
            <a:r>
              <a:rPr lang="en-US"/>
              <a:t>Sample Footer Text</a:t>
            </a:r>
          </a:p>
        </p:txBody>
      </p:sp>
      <p:sp>
        <p:nvSpPr>
          <p:cNvPr id="4" name="Date Placeholder 3">
            <a:extLst>
              <a:ext uri="{FF2B5EF4-FFF2-40B4-BE49-F238E27FC236}">
                <a16:creationId xmlns:a16="http://schemas.microsoft.com/office/drawing/2014/main" id="{AB70139D-4890-4E0D-B3FD-098A02AB4ADF}"/>
              </a:ext>
            </a:extLst>
          </p:cNvPr>
          <p:cNvSpPr>
            <a:spLocks noGrp="1"/>
          </p:cNvSpPr>
          <p:nvPr>
            <p:ph type="dt" sz="half" idx="10"/>
          </p:nvPr>
        </p:nvSpPr>
        <p:spPr>
          <a:xfrm>
            <a:off x="10134600" y="5991663"/>
            <a:ext cx="1079954" cy="365125"/>
          </a:xfrm>
          <a:solidFill>
            <a:schemeClr val="accent1"/>
          </a:solidFill>
        </p:spPr>
        <p:txBody>
          <a:bodyPr/>
          <a:lstStyle>
            <a:lvl1pPr>
              <a:defRPr>
                <a:solidFill>
                  <a:schemeClr val="bg1"/>
                </a:solidFill>
              </a:defRPr>
            </a:lvl1pPr>
          </a:lstStyle>
          <a:p>
            <a:fld id="{3FC4DBFB-5124-40F9-A2E3-2D0FD410E55D}" type="datetime1">
              <a:rPr lang="en-US" smtClean="0"/>
              <a:t>3/3/2026</a:t>
            </a:fld>
            <a:endParaRPr lang="en-US"/>
          </a:p>
        </p:txBody>
      </p:sp>
      <p:sp>
        <p:nvSpPr>
          <p:cNvPr id="6" name="Slide Number Placeholder 5">
            <a:extLst>
              <a:ext uri="{FF2B5EF4-FFF2-40B4-BE49-F238E27FC236}">
                <a16:creationId xmlns:a16="http://schemas.microsoft.com/office/drawing/2014/main" id="{BA1CD1DB-3989-A34F-B5F7-DF66E018CF83}"/>
              </a:ext>
            </a:extLst>
          </p:cNvPr>
          <p:cNvSpPr>
            <a:spLocks noGrp="1"/>
          </p:cNvSpPr>
          <p:nvPr>
            <p:ph type="sldNum" sz="quarter" idx="12"/>
          </p:nvPr>
        </p:nvSpPr>
        <p:spPr>
          <a:xfrm>
            <a:off x="11210544" y="5991663"/>
            <a:ext cx="429372" cy="365125"/>
          </a:xfrm>
          <a:solidFill>
            <a:schemeClr val="accent1"/>
          </a:solidFill>
        </p:spPr>
        <p:txBody>
          <a:bodyPr/>
          <a:lstStyle>
            <a:lvl1pPr>
              <a:defRPr>
                <a:solidFill>
                  <a:schemeClr val="bg1"/>
                </a:solidFill>
              </a:defRPr>
            </a:lvl1pPr>
          </a:lstStyle>
          <a:p>
            <a:fld id="{27F8DDA4-3B80-4E8A-A8F5-521F73BF9127}" type="slidenum">
              <a:rPr lang="en-US" smtClean="0"/>
              <a:t>‹#›</a:t>
            </a:fld>
            <a:endParaRPr lang="en-US"/>
          </a:p>
        </p:txBody>
      </p:sp>
    </p:spTree>
    <p:extLst>
      <p:ext uri="{BB962C8B-B14F-4D97-AF65-F5344CB8AC3E}">
        <p14:creationId xmlns:p14="http://schemas.microsoft.com/office/powerpoint/2010/main" val="3256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Agenda">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653CEDCC-8645-A5B4-D871-D690615124B2}"/>
              </a:ext>
              <a:ext uri="{C183D7F6-B498-43B3-948B-1728B52AA6E4}">
                <adec:decorative xmlns:adec="http://schemas.microsoft.com/office/drawing/2017/decorative" val="1"/>
              </a:ext>
            </a:extLst>
          </p:cNvPr>
          <p:cNvSpPr/>
          <p:nvPr/>
        </p:nvSpPr>
        <p:spPr>
          <a:xfrm>
            <a:off x="1" y="0"/>
            <a:ext cx="12191996" cy="6858000"/>
          </a:xfrm>
          <a:prstGeom prst="rect">
            <a:avLst/>
          </a:prstGeom>
          <a:solidFill>
            <a:schemeClr val="bg2">
              <a:lumMod val="90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8A4F"/>
              </a:solidFill>
            </a:endParaRPr>
          </a:p>
        </p:txBody>
      </p:sp>
      <p:cxnSp>
        <p:nvCxnSpPr>
          <p:cNvPr id="9" name="Straight Connector 8">
            <a:extLst>
              <a:ext uri="{FF2B5EF4-FFF2-40B4-BE49-F238E27FC236}">
                <a16:creationId xmlns:a16="http://schemas.microsoft.com/office/drawing/2014/main" id="{65A45860-DB3A-9EDB-7B6D-FBF1001212E9}"/>
              </a:ext>
              <a:ext uri="{C183D7F6-B498-43B3-948B-1728B52AA6E4}">
                <adec:decorative xmlns:adec="http://schemas.microsoft.com/office/drawing/2017/decorative" val="1"/>
              </a:ext>
            </a:extLst>
          </p:cNvPr>
          <p:cNvCxnSpPr>
            <a:cxnSpLocks/>
          </p:cNvCxnSpPr>
          <p:nvPr/>
        </p:nvCxnSpPr>
        <p:spPr>
          <a:xfrm flipH="1">
            <a:off x="1321906" y="685800"/>
            <a:ext cx="10184294" cy="0"/>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
        <p:nvSpPr>
          <p:cNvPr id="8" name="Rectangle 7">
            <a:extLst>
              <a:ext uri="{FF2B5EF4-FFF2-40B4-BE49-F238E27FC236}">
                <a16:creationId xmlns:a16="http://schemas.microsoft.com/office/drawing/2014/main" id="{CC2FAA59-861A-3F3D-3441-F663554088BE}"/>
              </a:ext>
              <a:ext uri="{C183D7F6-B498-43B3-948B-1728B52AA6E4}">
                <adec:decorative xmlns:adec="http://schemas.microsoft.com/office/drawing/2017/decorative" val="1"/>
              </a:ext>
            </a:extLst>
          </p:cNvPr>
          <p:cNvSpPr/>
          <p:nvPr/>
        </p:nvSpPr>
        <p:spPr>
          <a:xfrm>
            <a:off x="4724403" y="2043904"/>
            <a:ext cx="7467597" cy="4814096"/>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rot="16200000">
            <a:off x="-1406175" y="2720396"/>
            <a:ext cx="5645423" cy="2494309"/>
          </a:xfrm>
          <a:solidFill>
            <a:schemeClr val="bg2">
              <a:lumMod val="90000"/>
            </a:schemeClr>
          </a:solidFill>
        </p:spPr>
        <p:txBody>
          <a:bodyPr vert="horz" lIns="91440" tIns="45720" rIns="91440" bIns="137160" rtlCol="0" anchor="t">
            <a:normAutofit/>
          </a:bodyPr>
          <a:lstStyle>
            <a:lvl1pPr>
              <a:defRPr lang="en-US" sz="12000" dirty="0">
                <a:solidFill>
                  <a:schemeClr val="accent2"/>
                </a:solidFill>
              </a:defRPr>
            </a:lvl1pPr>
          </a:lstStyle>
          <a:p>
            <a:pPr lvl="0"/>
            <a:r>
              <a:rPr lang="en-US"/>
              <a:t>Agenda</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586410" y="569843"/>
            <a:ext cx="1470992" cy="541698"/>
          </a:xfrm>
          <a:solidFill>
            <a:schemeClr val="bg2">
              <a:lumMod val="90000"/>
            </a:schemeClr>
          </a:solidFill>
        </p:spPr>
        <p:txBody>
          <a:bodyPr anchor="t"/>
          <a:lstStyle>
            <a:lvl1pPr algn="l">
              <a:defRPr sz="1050"/>
            </a:lvl1pPr>
          </a:lstStyle>
          <a:p>
            <a:r>
              <a:rPr lang="en-US"/>
              <a:t>Sample Footer Text</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5410198" y="2743202"/>
            <a:ext cx="6096001" cy="3467098"/>
          </a:xfrm>
        </p:spPr>
        <p:txBody>
          <a:bodyPr>
            <a:normAutofit/>
          </a:bodyPr>
          <a:lstStyle>
            <a:lvl1pPr marL="342900" indent="-342900">
              <a:buClr>
                <a:schemeClr val="accent2"/>
              </a:buClr>
              <a:buFont typeface="+mj-lt"/>
              <a:buAutoNum type="arabicPeriod"/>
              <a:defRPr sz="1800"/>
            </a:lvl1pPr>
            <a:lvl2pPr marL="800100" indent="-342900">
              <a:buClr>
                <a:schemeClr val="accent2"/>
              </a:buClr>
              <a:buFont typeface="+mj-lt"/>
              <a:buAutoNum type="arabicPeriod"/>
              <a:defRPr sz="1600"/>
            </a:lvl2pPr>
            <a:lvl3pPr marL="1257300" indent="-342900">
              <a:buClr>
                <a:schemeClr val="accent2"/>
              </a:buClr>
              <a:buFont typeface="+mj-lt"/>
              <a:buAutoNum type="arabicPeriod"/>
              <a:defRPr sz="1400"/>
            </a:lvl3pPr>
            <a:lvl4pPr>
              <a:buClr>
                <a:schemeClr val="accent2"/>
              </a:buClr>
              <a:buFont typeface="+mj-lt"/>
              <a:buAutoNum type="arabicPeriod"/>
              <a:defRPr sz="1200"/>
            </a:lvl4pPr>
            <a:lvl5pPr>
              <a:buClr>
                <a:schemeClr val="accent2"/>
              </a:buClr>
              <a:buFont typeface="+mj-lt"/>
              <a:buAutoNum type="arabicPeriod"/>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9900458" y="413627"/>
            <a:ext cx="1256738" cy="545500"/>
          </a:xfrm>
          <a:solidFill>
            <a:schemeClr val="bg2">
              <a:lumMod val="90000"/>
            </a:schemeClr>
          </a:solidFill>
        </p:spPr>
        <p:txBody>
          <a:bodyPr/>
          <a:lstStyle/>
          <a:p>
            <a:fld id="{6C2206C6-C6B2-4E06-A7AA-7F308C2F851D}" type="datetime1">
              <a:rPr lang="en-US" smtClean="0"/>
              <a:t>3/3/2026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157196" y="413627"/>
            <a:ext cx="429372" cy="545500"/>
          </a:xfrm>
          <a:solidFill>
            <a:schemeClr val="bg2">
              <a:lumMod val="90000"/>
            </a:schemeClr>
          </a:solidFill>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354004982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p:cSld name="Agenda with Pictur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653CEDCC-8645-A5B4-D871-D690615124B2}"/>
              </a:ext>
              <a:ext uri="{C183D7F6-B498-43B3-948B-1728B52AA6E4}">
                <adec:decorative xmlns:adec="http://schemas.microsoft.com/office/drawing/2017/decorative" val="1"/>
              </a:ext>
            </a:extLst>
          </p:cNvPr>
          <p:cNvSpPr/>
          <p:nvPr/>
        </p:nvSpPr>
        <p:spPr>
          <a:xfrm>
            <a:off x="1" y="0"/>
            <a:ext cx="12191996" cy="6858000"/>
          </a:xfrm>
          <a:prstGeom prst="rect">
            <a:avLst/>
          </a:prstGeom>
          <a:solidFill>
            <a:schemeClr val="bg2">
              <a:lumMod val="90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8A4F"/>
              </a:solidFill>
            </a:endParaRPr>
          </a:p>
        </p:txBody>
      </p:sp>
      <p:sp>
        <p:nvSpPr>
          <p:cNvPr id="8" name="Rectangle 7">
            <a:extLst>
              <a:ext uri="{FF2B5EF4-FFF2-40B4-BE49-F238E27FC236}">
                <a16:creationId xmlns:a16="http://schemas.microsoft.com/office/drawing/2014/main" id="{CC2FAA59-861A-3F3D-3441-F663554088BE}"/>
              </a:ext>
              <a:ext uri="{C183D7F6-B498-43B3-948B-1728B52AA6E4}">
                <adec:decorative xmlns:adec="http://schemas.microsoft.com/office/drawing/2017/decorative" val="1"/>
              </a:ext>
            </a:extLst>
          </p:cNvPr>
          <p:cNvSpPr/>
          <p:nvPr/>
        </p:nvSpPr>
        <p:spPr>
          <a:xfrm>
            <a:off x="1371603" y="3415504"/>
            <a:ext cx="10820397" cy="3442496"/>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9" name="Straight Connector 8">
            <a:extLst>
              <a:ext uri="{FF2B5EF4-FFF2-40B4-BE49-F238E27FC236}">
                <a16:creationId xmlns:a16="http://schemas.microsoft.com/office/drawing/2014/main" id="{65A45860-DB3A-9EDB-7B6D-FBF1001212E9}"/>
              </a:ext>
              <a:ext uri="{C183D7F6-B498-43B3-948B-1728B52AA6E4}">
                <adec:decorative xmlns:adec="http://schemas.microsoft.com/office/drawing/2017/decorative" val="1"/>
              </a:ext>
            </a:extLst>
          </p:cNvPr>
          <p:cNvCxnSpPr>
            <a:cxnSpLocks/>
          </p:cNvCxnSpPr>
          <p:nvPr/>
        </p:nvCxnSpPr>
        <p:spPr>
          <a:xfrm flipV="1">
            <a:off x="11506200" y="1113182"/>
            <a:ext cx="0" cy="1704012"/>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146306" y="182880"/>
            <a:ext cx="7930892" cy="2238587"/>
          </a:xfrm>
          <a:noFill/>
        </p:spPr>
        <p:txBody>
          <a:bodyPr anchor="t">
            <a:normAutofit/>
          </a:bodyPr>
          <a:lstStyle>
            <a:lvl1pPr>
              <a:defRPr sz="12000" spc="-50" baseline="0">
                <a:solidFill>
                  <a:schemeClr val="accent2"/>
                </a:solidFill>
              </a:defRPr>
            </a:lvl1pPr>
          </a:lstStyle>
          <a:p>
            <a:r>
              <a:rPr lang="en-US"/>
              <a:t>Agenda</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1804946" y="3840480"/>
            <a:ext cx="6543924" cy="2536466"/>
          </a:xfrm>
        </p:spPr>
        <p:txBody>
          <a:bodyPr>
            <a:normAutofit/>
          </a:bodyPr>
          <a:lstStyle>
            <a:lvl1pPr marL="342900" indent="-342900">
              <a:buClr>
                <a:schemeClr val="accent2"/>
              </a:buClr>
              <a:buFont typeface="+mj-lt"/>
              <a:buAutoNum type="arabicPeriod"/>
              <a:defRPr sz="1800"/>
            </a:lvl1pPr>
            <a:lvl2pPr marL="800100" indent="-342900">
              <a:buClr>
                <a:schemeClr val="accent2"/>
              </a:buClr>
              <a:buFont typeface="+mj-lt"/>
              <a:buAutoNum type="arabicPeriod"/>
              <a:defRPr sz="1600"/>
            </a:lvl2pPr>
            <a:lvl3pPr marL="1257300" indent="-342900">
              <a:buClr>
                <a:schemeClr val="accent2"/>
              </a:buClr>
              <a:buFont typeface="+mj-lt"/>
              <a:buAutoNum type="arabicPeriod"/>
              <a:defRPr sz="1400"/>
            </a:lvl3pPr>
            <a:lvl4pPr>
              <a:buClr>
                <a:schemeClr val="accent2"/>
              </a:buClr>
              <a:buFont typeface="+mj-lt"/>
              <a:buAutoNum type="arabicPeriod"/>
              <a:defRPr sz="1200"/>
            </a:lvl4pPr>
            <a:lvl5pPr>
              <a:buClr>
                <a:schemeClr val="accent2"/>
              </a:buClr>
              <a:buFont typeface="+mj-lt"/>
              <a:buAutoNum type="arabicPeriod"/>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10134611" y="612381"/>
            <a:ext cx="1484228" cy="479352"/>
          </a:xfrm>
          <a:noFill/>
        </p:spPr>
        <p:txBody>
          <a:bodyPr anchor="t"/>
          <a:lstStyle>
            <a:lvl1pPr algn="r">
              <a:defRPr sz="1050"/>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9933512" y="2756699"/>
            <a:ext cx="1256738" cy="423823"/>
          </a:xfrm>
          <a:solidFill>
            <a:schemeClr val="bg2">
              <a:lumMod val="90000"/>
            </a:schemeClr>
          </a:solidFill>
        </p:spPr>
        <p:txBody>
          <a:bodyPr anchor="ctr"/>
          <a:lstStyle>
            <a:lvl1pPr algn="r">
              <a:defRPr/>
            </a:lvl1pPr>
          </a:lstStyle>
          <a:p>
            <a:fld id="{D1188C7A-78DB-4967-8643-716598F25D97}" type="datetime1">
              <a:rPr lang="en-US" smtClean="0"/>
              <a:t>3/3/2026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210544" y="2756699"/>
            <a:ext cx="429372" cy="423823"/>
          </a:xfrm>
          <a:solidFill>
            <a:schemeClr val="bg2">
              <a:lumMod val="90000"/>
            </a:schemeClr>
          </a:solidFill>
        </p:spPr>
        <p:txBody>
          <a:bodyPr/>
          <a:lstStyle/>
          <a:p>
            <a:fld id="{27F8DDA4-3B80-4E8A-A8F5-521F73BF9127}" type="slidenum">
              <a:rPr lang="en-US" smtClean="0"/>
              <a:t>‹#›</a:t>
            </a:fld>
            <a:endParaRPr lang="en-US"/>
          </a:p>
        </p:txBody>
      </p:sp>
      <p:sp>
        <p:nvSpPr>
          <p:cNvPr id="14" name="Picture Placeholder 13">
            <a:extLst>
              <a:ext uri="{FF2B5EF4-FFF2-40B4-BE49-F238E27FC236}">
                <a16:creationId xmlns:a16="http://schemas.microsoft.com/office/drawing/2014/main" id="{1DA62460-475C-38E7-135D-916B98438D09}"/>
              </a:ext>
            </a:extLst>
          </p:cNvPr>
          <p:cNvSpPr>
            <a:spLocks noGrp="1"/>
          </p:cNvSpPr>
          <p:nvPr>
            <p:ph type="pic" sz="quarter" idx="13" hasCustomPrompt="1"/>
          </p:nvPr>
        </p:nvSpPr>
        <p:spPr>
          <a:xfrm>
            <a:off x="8763000" y="3415504"/>
            <a:ext cx="3429000" cy="3442496"/>
          </a:xfrm>
          <a:blipFill>
            <a:blip r:embed="rId2">
              <a:alphaModFix amt="70000"/>
            </a:blip>
            <a:stretch>
              <a:fillRect/>
            </a:stretch>
          </a:blipFill>
        </p:spPr>
        <p:txBody>
          <a:bodyPr/>
          <a:lstStyle>
            <a:lvl1pPr marL="0" indent="0">
              <a:buNone/>
              <a:defRPr/>
            </a:lvl1pPr>
          </a:lstStyle>
          <a:p>
            <a:r>
              <a:rPr lang="en-US"/>
              <a:t> </a:t>
            </a:r>
          </a:p>
        </p:txBody>
      </p:sp>
    </p:spTree>
    <p:extLst>
      <p:ext uri="{BB962C8B-B14F-4D97-AF65-F5344CB8AC3E}">
        <p14:creationId xmlns:p14="http://schemas.microsoft.com/office/powerpoint/2010/main" val="372298036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p:cSld name="Agenda with Picture 2">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653CEDCC-8645-A5B4-D871-D690615124B2}"/>
              </a:ext>
              <a:ext uri="{C183D7F6-B498-43B3-948B-1728B52AA6E4}">
                <adec:decorative xmlns:adec="http://schemas.microsoft.com/office/drawing/2017/decorative" val="1"/>
              </a:ext>
            </a:extLst>
          </p:cNvPr>
          <p:cNvSpPr/>
          <p:nvPr/>
        </p:nvSpPr>
        <p:spPr>
          <a:xfrm>
            <a:off x="0" y="0"/>
            <a:ext cx="12191997" cy="6858000"/>
          </a:xfrm>
          <a:prstGeom prst="rect">
            <a:avLst/>
          </a:prstGeom>
          <a:solidFill>
            <a:schemeClr val="bg2">
              <a:lumMod val="90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8A4F"/>
              </a:solidFill>
            </a:endParaRPr>
          </a:p>
        </p:txBody>
      </p:sp>
      <p:sp>
        <p:nvSpPr>
          <p:cNvPr id="8" name="Rectangle 7">
            <a:extLst>
              <a:ext uri="{FF2B5EF4-FFF2-40B4-BE49-F238E27FC236}">
                <a16:creationId xmlns:a16="http://schemas.microsoft.com/office/drawing/2014/main" id="{CC2FAA59-861A-3F3D-3441-F663554088BE}"/>
              </a:ext>
              <a:ext uri="{C183D7F6-B498-43B3-948B-1728B52AA6E4}">
                <adec:decorative xmlns:adec="http://schemas.microsoft.com/office/drawing/2017/decorative" val="1"/>
              </a:ext>
            </a:extLst>
          </p:cNvPr>
          <p:cNvSpPr/>
          <p:nvPr/>
        </p:nvSpPr>
        <p:spPr>
          <a:xfrm>
            <a:off x="1098960" y="3429002"/>
            <a:ext cx="11093040" cy="342899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9" name="Straight Connector 8">
            <a:extLst>
              <a:ext uri="{FF2B5EF4-FFF2-40B4-BE49-F238E27FC236}">
                <a16:creationId xmlns:a16="http://schemas.microsoft.com/office/drawing/2014/main" id="{65A45860-DB3A-9EDB-7B6D-FBF1001212E9}"/>
              </a:ext>
              <a:ext uri="{C183D7F6-B498-43B3-948B-1728B52AA6E4}">
                <adec:decorative xmlns:adec="http://schemas.microsoft.com/office/drawing/2017/decorative" val="1"/>
              </a:ext>
            </a:extLst>
          </p:cNvPr>
          <p:cNvCxnSpPr>
            <a:cxnSpLocks/>
          </p:cNvCxnSpPr>
          <p:nvPr/>
        </p:nvCxnSpPr>
        <p:spPr>
          <a:xfrm>
            <a:off x="11506200" y="685800"/>
            <a:ext cx="0" cy="5486400"/>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146306" y="182881"/>
            <a:ext cx="8320359" cy="2204720"/>
          </a:xfrm>
          <a:noFill/>
        </p:spPr>
        <p:txBody>
          <a:bodyPr anchor="t">
            <a:normAutofit/>
          </a:bodyPr>
          <a:lstStyle>
            <a:lvl1pPr>
              <a:defRPr sz="12400">
                <a:solidFill>
                  <a:schemeClr val="bg2"/>
                </a:solidFill>
              </a:defRPr>
            </a:lvl1pPr>
          </a:lstStyle>
          <a:p>
            <a:r>
              <a:rPr lang="en-US"/>
              <a:t>Agenda</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9561444" y="612065"/>
            <a:ext cx="2057397" cy="489061"/>
          </a:xfrm>
          <a:solidFill>
            <a:schemeClr val="bg2">
              <a:lumMod val="90000"/>
            </a:schemeClr>
          </a:solidFill>
        </p:spPr>
        <p:txBody>
          <a:bodyPr anchor="t"/>
          <a:lstStyle>
            <a:lvl1pPr algn="r">
              <a:defRPr sz="1050"/>
            </a:lvl1pPr>
          </a:lstStyle>
          <a:p>
            <a:r>
              <a:rPr lang="en-US"/>
              <a:t>Sample Footer Text</a:t>
            </a:r>
          </a:p>
        </p:txBody>
      </p:sp>
      <p:sp>
        <p:nvSpPr>
          <p:cNvPr id="12" name="Picture Placeholder 11">
            <a:extLst>
              <a:ext uri="{FF2B5EF4-FFF2-40B4-BE49-F238E27FC236}">
                <a16:creationId xmlns:a16="http://schemas.microsoft.com/office/drawing/2014/main" id="{45746446-87C7-9BD2-BA30-C87D25C67AAA}"/>
              </a:ext>
            </a:extLst>
          </p:cNvPr>
          <p:cNvSpPr>
            <a:spLocks noGrp="1"/>
          </p:cNvSpPr>
          <p:nvPr>
            <p:ph type="pic" sz="quarter" idx="13" hasCustomPrompt="1"/>
          </p:nvPr>
        </p:nvSpPr>
        <p:spPr>
          <a:xfrm>
            <a:off x="1098550" y="3429000"/>
            <a:ext cx="3702050" cy="3443288"/>
          </a:xfrm>
          <a:blipFill>
            <a:blip r:embed="rId2">
              <a:alphaModFix amt="70000"/>
            </a:blip>
            <a:stretch>
              <a:fillRect/>
            </a:stretch>
          </a:blipFill>
        </p:spPr>
        <p:txBody>
          <a:bodyPr/>
          <a:lstStyle>
            <a:lvl1pPr marL="0" indent="0">
              <a:buNone/>
              <a:defRPr/>
            </a:lvl1pPr>
          </a:lstStyle>
          <a:p>
            <a:r>
              <a:rPr lang="en-US"/>
              <a:t> </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5351231" y="3904090"/>
            <a:ext cx="5805964" cy="2268110"/>
          </a:xfrm>
        </p:spPr>
        <p:txBody>
          <a:bodyPr>
            <a:normAutofit/>
          </a:bodyPr>
          <a:lstStyle>
            <a:lvl1pPr marL="342900" indent="-342900">
              <a:buClr>
                <a:schemeClr val="accent2"/>
              </a:buClr>
              <a:buFont typeface="+mj-lt"/>
              <a:buAutoNum type="arabicPeriod"/>
              <a:defRPr sz="1800"/>
            </a:lvl1pPr>
            <a:lvl2pPr marL="800100" indent="-342900">
              <a:buClr>
                <a:schemeClr val="accent2"/>
              </a:buClr>
              <a:buFont typeface="+mj-lt"/>
              <a:buAutoNum type="arabicPeriod"/>
              <a:defRPr sz="1600"/>
            </a:lvl2pPr>
            <a:lvl3pPr marL="1257300" indent="-342900">
              <a:buClr>
                <a:schemeClr val="accent2"/>
              </a:buClr>
              <a:buFont typeface="+mj-lt"/>
              <a:buAutoNum type="arabicPeriod"/>
              <a:defRPr sz="1400"/>
            </a:lvl3pPr>
            <a:lvl4pPr>
              <a:buClr>
                <a:schemeClr val="accent2"/>
              </a:buClr>
              <a:buFont typeface="+mj-lt"/>
              <a:buAutoNum type="arabicPeriod"/>
              <a:defRPr sz="1200"/>
            </a:lvl4pPr>
            <a:lvl5pPr>
              <a:buClr>
                <a:schemeClr val="accent2"/>
              </a:buClr>
              <a:buFont typeface="+mj-lt"/>
              <a:buAutoNum type="arabicPeriod"/>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9957816" y="5888658"/>
            <a:ext cx="1256738" cy="545500"/>
          </a:xfrm>
          <a:noFill/>
        </p:spPr>
        <p:txBody>
          <a:bodyPr/>
          <a:lstStyle/>
          <a:p>
            <a:fld id="{CF3028B4-C775-4D6E-9ECF-E9C671E76E75}" type="datetime1">
              <a:rPr lang="en-US" smtClean="0"/>
              <a:t>3/3/2026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210544" y="5888658"/>
            <a:ext cx="429372" cy="545500"/>
          </a:xfrm>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289553270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obj"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3800915" y="1001865"/>
            <a:ext cx="4683538" cy="1596220"/>
          </a:xfrm>
          <a:noFill/>
        </p:spPr>
        <p:txBody>
          <a:bodyPr anchor="b"/>
          <a:lstStyle>
            <a:lvl1pPr algn="ctr">
              <a:defRPr/>
            </a:lvl1pPr>
          </a:lstStyle>
          <a:p>
            <a:r>
              <a:rPr lang="en-US"/>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3804557" y="3192236"/>
            <a:ext cx="4679897" cy="1694395"/>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noFill/>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noFill/>
        </p:spPr>
        <p:txBody>
          <a:bodyPr/>
          <a:lstStyle/>
          <a:p>
            <a:fld id="{A3EC7C9B-995E-4643-8C14-3CF0B0A04E72}" type="datetime1">
              <a:rPr lang="en-US" smtClean="0"/>
              <a:t>3/3/2026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noFill/>
        </p:spPr>
        <p:txBody>
          <a:bodyPr/>
          <a:lstStyle/>
          <a:p>
            <a:fld id="{27F8DDA4-3B80-4E8A-A8F5-521F73BF9127}" type="slidenum">
              <a:rPr lang="en-US" smtClean="0"/>
              <a:t>‹#›</a:t>
            </a:fld>
            <a:endParaRPr lang="en-US"/>
          </a:p>
        </p:txBody>
      </p:sp>
      <p:cxnSp>
        <p:nvCxnSpPr>
          <p:cNvPr id="8" name="Straight Connector 7">
            <a:extLst>
              <a:ext uri="{FF2B5EF4-FFF2-40B4-BE49-F238E27FC236}">
                <a16:creationId xmlns:a16="http://schemas.microsoft.com/office/drawing/2014/main" id="{64C8F070-E2F8-52B0-F70E-3C62AB5B4E40}"/>
              </a:ext>
              <a:ext uri="{C183D7F6-B498-43B3-948B-1728B52AA6E4}">
                <adec:decorative xmlns:adec="http://schemas.microsoft.com/office/drawing/2017/decorative" val="1"/>
              </a:ext>
            </a:extLst>
          </p:cNvPr>
          <p:cNvCxnSpPr>
            <a:cxnSpLocks/>
          </p:cNvCxnSpPr>
          <p:nvPr/>
        </p:nvCxnSpPr>
        <p:spPr>
          <a:xfrm flipV="1">
            <a:off x="6130458" y="2598084"/>
            <a:ext cx="3642" cy="479070"/>
          </a:xfrm>
          <a:prstGeom prst="line">
            <a:avLst/>
          </a:prstGeom>
          <a:ln w="12700">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7022852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obj"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1371602" y="1028700"/>
            <a:ext cx="4381494" cy="1526721"/>
          </a:xfrm>
          <a:noFill/>
        </p:spPr>
        <p:txBody>
          <a:bodyPr anchor="b"/>
          <a:lstStyle>
            <a:lvl1pPr algn="r">
              <a:defRPr/>
            </a:lvl1pPr>
          </a:lstStyle>
          <a:p>
            <a:r>
              <a:rPr lang="en-US"/>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5864680" y="2743200"/>
            <a:ext cx="4035776" cy="2202515"/>
          </a:xfrm>
        </p:spPr>
        <p:txBody>
          <a:bodyPr anchor="b"/>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noFill/>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noFill/>
        </p:spPr>
        <p:txBody>
          <a:bodyPr/>
          <a:lstStyle/>
          <a:p>
            <a:fld id="{EB6F6598-C52E-418B-8497-C4DAE4F0985A}" type="datetime1">
              <a:rPr lang="en-US" smtClean="0"/>
              <a:t>3/3/2026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noFill/>
        </p:spPr>
        <p:txBody>
          <a:bodyPr/>
          <a:lstStyle/>
          <a:p>
            <a:fld id="{27F8DDA4-3B80-4E8A-A8F5-521F73BF9127}" type="slidenum">
              <a:rPr lang="en-US" smtClean="0"/>
              <a:t>‹#›</a:t>
            </a:fld>
            <a:endParaRPr lang="en-US"/>
          </a:p>
        </p:txBody>
      </p:sp>
      <p:cxnSp>
        <p:nvCxnSpPr>
          <p:cNvPr id="8" name="Straight Connector 7">
            <a:extLst>
              <a:ext uri="{FF2B5EF4-FFF2-40B4-BE49-F238E27FC236}">
                <a16:creationId xmlns:a16="http://schemas.microsoft.com/office/drawing/2014/main" id="{4DD4A231-1FAB-F0A7-7593-DC4A555F55FB}"/>
              </a:ext>
              <a:ext uri="{C183D7F6-B498-43B3-948B-1728B52AA6E4}">
                <adec:decorative xmlns:adec="http://schemas.microsoft.com/office/drawing/2017/decorative" val="1"/>
              </a:ext>
            </a:extLst>
          </p:cNvPr>
          <p:cNvCxnSpPr>
            <a:cxnSpLocks/>
          </p:cNvCxnSpPr>
          <p:nvPr/>
        </p:nvCxnSpPr>
        <p:spPr>
          <a:xfrm flipV="1">
            <a:off x="5486400" y="2743200"/>
            <a:ext cx="0" cy="2202516"/>
          </a:xfrm>
          <a:prstGeom prst="line">
            <a:avLst/>
          </a:prstGeom>
          <a:ln w="12700">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2528189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1371601" y="2057399"/>
            <a:ext cx="3429000" cy="1868557"/>
          </a:xfrm>
          <a:noFill/>
        </p:spPr>
        <p:txBody>
          <a:bodyPr anchor="t"/>
          <a:lstStyle>
            <a:lvl1pPr>
              <a:defRPr/>
            </a:lvl1pPr>
          </a:lstStyle>
          <a:p>
            <a:r>
              <a:rPr lang="en-US"/>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5486400" y="2057401"/>
            <a:ext cx="4648200" cy="2743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p:txBody>
          <a:bodyPr/>
          <a:lstStyle/>
          <a:p>
            <a:fld id="{2E394BC2-7D23-4352-8AF3-6A490B666FB8}" type="datetime1">
              <a:rPr lang="en-US" smtClean="0"/>
              <a:t>3/3/2026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61495874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1371601" y="1027622"/>
            <a:ext cx="3429000" cy="1868557"/>
          </a:xfrm>
          <a:noFill/>
        </p:spPr>
        <p:txBody>
          <a:bodyPr anchor="t"/>
          <a:lstStyle>
            <a:lvl1pPr>
              <a:defRPr/>
            </a:lvl1pPr>
          </a:lstStyle>
          <a:p>
            <a:r>
              <a:rPr lang="en-US"/>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5486400" y="1027623"/>
            <a:ext cx="4648200" cy="448453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p:txBody>
          <a:bodyPr/>
          <a:lstStyle/>
          <a:p>
            <a:fld id="{C3EE3A63-0174-4F36-AB66-61B83C7C9647}" type="datetime1">
              <a:rPr lang="en-US" smtClean="0"/>
              <a:t>3/3/2026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64588839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reserve="1">
  <p:cSld name="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603504" y="1031915"/>
            <a:ext cx="3968496" cy="1494845"/>
          </a:xfrm>
          <a:noFill/>
        </p:spPr>
        <p:txBody>
          <a:bodyPr anchor="t"/>
          <a:lstStyle>
            <a:lvl1pPr>
              <a:defRPr/>
            </a:lvl1pPr>
          </a:lstStyle>
          <a:p>
            <a:r>
              <a:rPr lang="en-US"/>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5090020" y="1001865"/>
            <a:ext cx="6416180" cy="468331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058400" y="6029867"/>
            <a:ext cx="1179576" cy="365125"/>
          </a:xfrm>
        </p:spPr>
        <p:txBody>
          <a:bodyPr/>
          <a:lstStyle/>
          <a:p>
            <a:fld id="{4758A600-6D87-4303-8A2F-171F72E22375}" type="datetime1">
              <a:rPr lang="en-US" smtClean="0"/>
              <a:t>3/3/2026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51307271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reserve="1">
  <p:cSld name="Content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603504" y="650915"/>
            <a:ext cx="3054096" cy="1711285"/>
          </a:xfrm>
          <a:noFill/>
        </p:spPr>
        <p:txBody>
          <a:bodyPr anchor="t"/>
          <a:lstStyle>
            <a:lvl1pPr>
              <a:defRPr/>
            </a:lvl1pPr>
          </a:lstStyle>
          <a:p>
            <a:r>
              <a:rPr lang="en-US"/>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4026716" y="650915"/>
            <a:ext cx="7479484" cy="52164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058400" y="6029867"/>
            <a:ext cx="1179576" cy="365125"/>
          </a:xfrm>
        </p:spPr>
        <p:txBody>
          <a:bodyPr/>
          <a:lstStyle/>
          <a:p>
            <a:fld id="{E2E51BF4-D56D-4D12-A5A9-E780D160D1C6}" type="datetime1">
              <a:rPr lang="en-US" smtClean="0"/>
              <a:t>3/3/2026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309146964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preserve="1">
  <p:cSld name="Content with Pictur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B95E85AE-6D30-80EB-DDF8-337E49DD6E5B}"/>
              </a:ext>
            </a:extLst>
          </p:cNvPr>
          <p:cNvSpPr>
            <a:spLocks noGrp="1"/>
          </p:cNvSpPr>
          <p:nvPr>
            <p:ph type="pic" sz="quarter" idx="13" hasCustomPrompt="1"/>
          </p:nvPr>
        </p:nvSpPr>
        <p:spPr>
          <a:xfrm>
            <a:off x="0" y="0"/>
            <a:ext cx="3124200" cy="6858000"/>
          </a:xfrm>
          <a:blipFill>
            <a:blip r:embed="rId2">
              <a:alphaModFix amt="70000"/>
            </a:blip>
            <a:stretch>
              <a:fillRect/>
            </a:stretch>
          </a:blipFill>
        </p:spPr>
        <p:txBody>
          <a:bodyPr/>
          <a:lstStyle>
            <a:lvl1pPr marL="0" indent="0">
              <a:buNone/>
              <a:defRPr/>
            </a:lvl1pPr>
          </a:lstStyle>
          <a:p>
            <a:r>
              <a:rPr lang="en-US"/>
              <a:t> </a:t>
            </a:r>
          </a:p>
        </p:txBody>
      </p: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2438400" y="0"/>
            <a:ext cx="7391400" cy="1207008"/>
          </a:xfrm>
        </p:spPr>
        <p:txBody>
          <a:bodyPr lIns="137160" tIns="137160" bIns="91440" anchor="b"/>
          <a:lstStyle>
            <a:lvl1pPr>
              <a:defRPr/>
            </a:lvl1pPr>
          </a:lstStyle>
          <a:p>
            <a:r>
              <a:rPr lang="en-US"/>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3733800" y="1367622"/>
            <a:ext cx="7929006" cy="447754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10" name="Straight Connector 9">
            <a:extLst>
              <a:ext uri="{FF2B5EF4-FFF2-40B4-BE49-F238E27FC236}">
                <a16:creationId xmlns:a16="http://schemas.microsoft.com/office/drawing/2014/main" id="{BB460515-4779-2CA9-5335-1F4AD158B79D}"/>
              </a:ext>
              <a:ext uri="{C183D7F6-B498-43B3-948B-1728B52AA6E4}">
                <adec:decorative xmlns:adec="http://schemas.microsoft.com/office/drawing/2017/decorative" val="1"/>
              </a:ext>
            </a:extLst>
          </p:cNvPr>
          <p:cNvCxnSpPr>
            <a:cxnSpLocks/>
          </p:cNvCxnSpPr>
          <p:nvPr/>
        </p:nvCxnSpPr>
        <p:spPr>
          <a:xfrm>
            <a:off x="3810000" y="6210300"/>
            <a:ext cx="7696200" cy="0"/>
          </a:xfrm>
          <a:prstGeom prst="line">
            <a:avLst/>
          </a:prstGeom>
          <a:ln w="12700">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3657601" y="6029868"/>
            <a:ext cx="2024542" cy="365125"/>
          </a:xfrm>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058400" y="6029868"/>
            <a:ext cx="1179576" cy="365125"/>
          </a:xfrm>
        </p:spPr>
        <p:txBody>
          <a:bodyPr/>
          <a:lstStyle/>
          <a:p>
            <a:fld id="{FBFC4637-11C9-448C-8D4C-0CD0AE46C949}" type="datetime1">
              <a:rPr lang="en-US" smtClean="0"/>
              <a:t>3/3/2026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136726920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603504" y="553299"/>
            <a:ext cx="8159496" cy="659274"/>
          </a:xfrm>
          <a:noFill/>
        </p:spPr>
        <p:txBody>
          <a:bodyPr/>
          <a:lstStyle>
            <a:lvl1pPr>
              <a:defRPr/>
            </a:lvl1pPr>
          </a:lstStyle>
          <a:p>
            <a:r>
              <a:rPr lang="en-US"/>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605432" y="1371601"/>
            <a:ext cx="8157568" cy="46542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058400" y="6029868"/>
            <a:ext cx="1179576" cy="365125"/>
          </a:xfrm>
        </p:spPr>
        <p:txBody>
          <a:bodyPr/>
          <a:lstStyle/>
          <a:p>
            <a:fld id="{A642D680-A112-485C-AB9D-C4786EC59251}" type="datetime1">
              <a:rPr lang="en-US" smtClean="0"/>
              <a:t>3/3/2026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238206" y="6029868"/>
            <a:ext cx="429372" cy="365125"/>
          </a:xfrm>
        </p:spPr>
        <p:txBody>
          <a:bodyPr/>
          <a:lstStyle/>
          <a:p>
            <a:fld id="{27F8DDA4-3B80-4E8A-A8F5-521F73BF9127}" type="slidenum">
              <a:rPr lang="en-US" smtClean="0"/>
              <a:t>‹#›</a:t>
            </a:fld>
            <a:endParaRPr lang="en-US"/>
          </a:p>
        </p:txBody>
      </p:sp>
      <p:sp>
        <p:nvSpPr>
          <p:cNvPr id="16" name="Picture Placeholder 15">
            <a:extLst>
              <a:ext uri="{FF2B5EF4-FFF2-40B4-BE49-F238E27FC236}">
                <a16:creationId xmlns:a16="http://schemas.microsoft.com/office/drawing/2014/main" id="{16CAFF7D-6BAD-AE1B-CFE3-A9AB4D8667C6}"/>
              </a:ext>
            </a:extLst>
          </p:cNvPr>
          <p:cNvSpPr>
            <a:spLocks noGrp="1"/>
          </p:cNvSpPr>
          <p:nvPr>
            <p:ph type="pic" sz="quarter" idx="13" hasCustomPrompt="1"/>
          </p:nvPr>
        </p:nvSpPr>
        <p:spPr>
          <a:xfrm>
            <a:off x="9448799" y="0"/>
            <a:ext cx="2743201" cy="5562600"/>
          </a:xfrm>
          <a:blipFill>
            <a:blip r:embed="rId2">
              <a:alphaModFix amt="70000"/>
            </a:blip>
            <a:stretch>
              <a:fillRect/>
            </a:stretch>
          </a:blipFill>
        </p:spPr>
        <p:txBody>
          <a:bodyPr/>
          <a:lstStyle>
            <a:lvl1pPr marL="0" indent="0">
              <a:buNone/>
              <a:defRPr/>
            </a:lvl1pPr>
          </a:lstStyle>
          <a:p>
            <a:r>
              <a:rPr lang="en-US"/>
              <a:t> </a:t>
            </a:r>
          </a:p>
        </p:txBody>
      </p:sp>
    </p:spTree>
    <p:extLst>
      <p:ext uri="{BB962C8B-B14F-4D97-AF65-F5344CB8AC3E}">
        <p14:creationId xmlns:p14="http://schemas.microsoft.com/office/powerpoint/2010/main" val="241946009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B95E85AE-6D30-80EB-DDF8-337E49DD6E5B}"/>
              </a:ext>
            </a:extLst>
          </p:cNvPr>
          <p:cNvSpPr>
            <a:spLocks noGrp="1"/>
          </p:cNvSpPr>
          <p:nvPr>
            <p:ph type="pic" sz="quarter" idx="13" hasCustomPrompt="1"/>
          </p:nvPr>
        </p:nvSpPr>
        <p:spPr>
          <a:xfrm>
            <a:off x="0" y="0"/>
            <a:ext cx="5486400" cy="5562600"/>
          </a:xfrm>
          <a:blipFill>
            <a:blip r:embed="rId2">
              <a:alphaModFix amt="70000"/>
            </a:blip>
            <a:stretch>
              <a:fillRect/>
            </a:stretch>
          </a:blipFill>
        </p:spPr>
        <p:txBody>
          <a:bodyPr/>
          <a:lstStyle>
            <a:lvl1pPr marL="0" indent="0">
              <a:buNone/>
              <a:defRPr/>
            </a:lvl1pPr>
          </a:lstStyle>
          <a:p>
            <a:r>
              <a:rPr lang="en-US"/>
              <a:t> </a:t>
            </a:r>
          </a:p>
        </p:txBody>
      </p: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5063318" y="0"/>
            <a:ext cx="4385481" cy="1796124"/>
          </a:xfrm>
        </p:spPr>
        <p:txBody>
          <a:bodyPr lIns="137160"/>
          <a:lstStyle>
            <a:lvl1pPr>
              <a:defRPr/>
            </a:lvl1pPr>
          </a:lstStyle>
          <a:p>
            <a:r>
              <a:rPr lang="en-US"/>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6055056" y="1965281"/>
            <a:ext cx="4859992" cy="37328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p:txBody>
          <a:bodyPr/>
          <a:lstStyle/>
          <a:p>
            <a:fld id="{F79E3CBC-A2D6-42D3-976A-174CF7E26BA0}" type="datetime1">
              <a:rPr lang="en-US" smtClean="0"/>
              <a:t>3/3/2026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322369048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603504" y="499475"/>
            <a:ext cx="3625442" cy="1474692"/>
          </a:xfrm>
          <a:noFill/>
        </p:spPr>
        <p:txBody>
          <a:bodyPr/>
          <a:lstStyle>
            <a:lvl1pPr>
              <a:defRPr/>
            </a:lvl1pPr>
          </a:lstStyle>
          <a:p>
            <a:r>
              <a:rPr lang="en-US"/>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605432" y="2124222"/>
            <a:ext cx="3567404" cy="34887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6" name="Picture Placeholder 15">
            <a:extLst>
              <a:ext uri="{FF2B5EF4-FFF2-40B4-BE49-F238E27FC236}">
                <a16:creationId xmlns:a16="http://schemas.microsoft.com/office/drawing/2014/main" id="{16CAFF7D-6BAD-AE1B-CFE3-A9AB4D8667C6}"/>
              </a:ext>
            </a:extLst>
          </p:cNvPr>
          <p:cNvSpPr>
            <a:spLocks noGrp="1"/>
          </p:cNvSpPr>
          <p:nvPr>
            <p:ph type="pic" sz="quarter" idx="13" hasCustomPrompt="1"/>
          </p:nvPr>
        </p:nvSpPr>
        <p:spPr>
          <a:xfrm>
            <a:off x="4800601" y="0"/>
            <a:ext cx="7391400" cy="5562600"/>
          </a:xfrm>
          <a:blipFill>
            <a:blip r:embed="rId2">
              <a:alphaModFix amt="70000"/>
            </a:blip>
            <a:stretch>
              <a:fillRect/>
            </a:stretch>
          </a:blipFill>
        </p:spPr>
        <p:txBody>
          <a:bodyPr/>
          <a:lstStyle>
            <a:lvl1pPr marL="0" indent="0">
              <a:buNone/>
              <a:defRPr/>
            </a:lvl1pPr>
          </a:lstStyle>
          <a:p>
            <a:r>
              <a:rPr lang="en-US"/>
              <a:t> </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058400" y="6029868"/>
            <a:ext cx="1179576" cy="365125"/>
          </a:xfrm>
        </p:spPr>
        <p:txBody>
          <a:bodyPr/>
          <a:lstStyle/>
          <a:p>
            <a:fld id="{917E8D86-1037-438D-973A-F8D03A01BF16}" type="datetime1">
              <a:rPr lang="en-US" smtClean="0"/>
              <a:t>3/3/2026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238206" y="6029868"/>
            <a:ext cx="429372" cy="365125"/>
          </a:xfrm>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197518599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preserve="1">
  <p:cSld name="Content with Picture 5">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BFE64AB8-5CDA-105D-40FF-06105F0CAFAB}"/>
              </a:ext>
              <a:ext uri="{C183D7F6-B498-43B3-948B-1728B52AA6E4}">
                <adec:decorative xmlns:adec="http://schemas.microsoft.com/office/drawing/2017/decorative" val="1"/>
              </a:ext>
            </a:extLst>
          </p:cNvPr>
          <p:cNvCxnSpPr>
            <a:cxnSpLocks/>
          </p:cNvCxnSpPr>
          <p:nvPr/>
        </p:nvCxnSpPr>
        <p:spPr>
          <a:xfrm>
            <a:off x="4800600" y="6210300"/>
            <a:ext cx="6705600" cy="0"/>
          </a:xfrm>
          <a:prstGeom prst="line">
            <a:avLst/>
          </a:prstGeom>
          <a:ln w="12700">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sp>
        <p:nvSpPr>
          <p:cNvPr id="8" name="Picture Placeholder 7">
            <a:extLst>
              <a:ext uri="{FF2B5EF4-FFF2-40B4-BE49-F238E27FC236}">
                <a16:creationId xmlns:a16="http://schemas.microsoft.com/office/drawing/2014/main" id="{F05651F4-3862-056A-CAA1-54D59C5C0C31}"/>
              </a:ext>
            </a:extLst>
          </p:cNvPr>
          <p:cNvSpPr>
            <a:spLocks noGrp="1"/>
          </p:cNvSpPr>
          <p:nvPr>
            <p:ph type="pic" sz="quarter" idx="13" hasCustomPrompt="1"/>
          </p:nvPr>
        </p:nvSpPr>
        <p:spPr>
          <a:xfrm>
            <a:off x="0" y="0"/>
            <a:ext cx="4114800" cy="6858000"/>
          </a:xfrm>
          <a:blipFill>
            <a:blip r:embed="rId2">
              <a:alphaModFix amt="70000"/>
            </a:blip>
            <a:stretch>
              <a:fillRect/>
            </a:stretch>
          </a:blipFill>
        </p:spPr>
        <p:txBody>
          <a:bodyPr/>
          <a:lstStyle>
            <a:lvl1pPr marL="0" indent="0">
              <a:buNone/>
              <a:defRPr/>
            </a:lvl1pPr>
          </a:lstStyle>
          <a:p>
            <a:r>
              <a:rPr lang="en-US"/>
              <a:t> </a:t>
            </a:r>
          </a:p>
        </p:txBody>
      </p: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3428999" y="0"/>
            <a:ext cx="6019801" cy="1593908"/>
          </a:xfrm>
        </p:spPr>
        <p:txBody>
          <a:bodyPr lIns="137160" rIns="274320" bIns="137160"/>
          <a:lstStyle>
            <a:lvl1pPr>
              <a:defRPr/>
            </a:lvl1pPr>
          </a:lstStyle>
          <a:p>
            <a:r>
              <a:rPr lang="en-US"/>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4701509" y="1741394"/>
            <a:ext cx="6105157" cy="384336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4701508" y="6029868"/>
            <a:ext cx="2020824" cy="365125"/>
          </a:xfrm>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p:txBody>
          <a:bodyPr/>
          <a:lstStyle/>
          <a:p>
            <a:fld id="{A33876A1-EAF9-4915-94FE-FB92EEABD687}" type="datetime1">
              <a:rPr lang="en-US" smtClean="0"/>
              <a:t>3/3/2026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214941314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603504" y="430047"/>
            <a:ext cx="4939005" cy="1166270"/>
          </a:xfrm>
          <a:noFill/>
        </p:spPr>
        <p:txBody>
          <a:bodyPr/>
          <a:lstStyle>
            <a:lvl1pPr>
              <a:defRPr/>
            </a:lvl1pPr>
          </a:lstStyle>
          <a:p>
            <a:r>
              <a:rPr lang="en-US"/>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605432" y="1746792"/>
            <a:ext cx="5776896" cy="3969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6" name="Picture Placeholder 15">
            <a:extLst>
              <a:ext uri="{FF2B5EF4-FFF2-40B4-BE49-F238E27FC236}">
                <a16:creationId xmlns:a16="http://schemas.microsoft.com/office/drawing/2014/main" id="{16CAFF7D-6BAD-AE1B-CFE3-A9AB4D8667C6}"/>
              </a:ext>
            </a:extLst>
          </p:cNvPr>
          <p:cNvSpPr>
            <a:spLocks noGrp="1"/>
          </p:cNvSpPr>
          <p:nvPr>
            <p:ph type="pic" sz="quarter" idx="13" hasCustomPrompt="1"/>
          </p:nvPr>
        </p:nvSpPr>
        <p:spPr>
          <a:xfrm>
            <a:off x="7391400" y="0"/>
            <a:ext cx="4800600" cy="5562600"/>
          </a:xfrm>
          <a:blipFill>
            <a:blip r:embed="rId2">
              <a:alphaModFix amt="70000"/>
            </a:blip>
            <a:stretch>
              <a:fillRect/>
            </a:stretch>
          </a:blipFill>
        </p:spPr>
        <p:txBody>
          <a:bodyPr/>
          <a:lstStyle>
            <a:lvl1pPr marL="0" indent="0">
              <a:buNone/>
              <a:defRPr/>
            </a:lvl1pPr>
          </a:lstStyle>
          <a:p>
            <a:r>
              <a:rPr lang="en-US"/>
              <a:t> </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058400" y="6029868"/>
            <a:ext cx="1179576" cy="365125"/>
          </a:xfrm>
        </p:spPr>
        <p:txBody>
          <a:bodyPr/>
          <a:lstStyle/>
          <a:p>
            <a:fld id="{B0ECE3E5-DEB1-48A2-A1A9-7ABBE9A784F7}" type="datetime1">
              <a:rPr lang="en-US" smtClean="0"/>
              <a:t>3/3/2026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238206" y="6029868"/>
            <a:ext cx="429372" cy="365125"/>
          </a:xfrm>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203724724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preserve="1">
  <p:cSld name="Content with Picture 7">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B95E85AE-6D30-80EB-DDF8-337E49DD6E5B}"/>
              </a:ext>
            </a:extLst>
          </p:cNvPr>
          <p:cNvSpPr>
            <a:spLocks noGrp="1"/>
          </p:cNvSpPr>
          <p:nvPr>
            <p:ph type="pic" sz="quarter" idx="13" hasCustomPrompt="1"/>
          </p:nvPr>
        </p:nvSpPr>
        <p:spPr>
          <a:xfrm>
            <a:off x="0" y="0"/>
            <a:ext cx="3771900" cy="6858000"/>
          </a:xfrm>
          <a:blipFill>
            <a:blip r:embed="rId2">
              <a:alphaModFix amt="70000"/>
            </a:blip>
            <a:stretch>
              <a:fillRect/>
            </a:stretch>
          </a:blipFill>
        </p:spPr>
        <p:txBody>
          <a:bodyPr/>
          <a:lstStyle>
            <a:lvl1pPr marL="0" indent="0">
              <a:buNone/>
              <a:defRPr/>
            </a:lvl1pPr>
          </a:lstStyle>
          <a:p>
            <a:r>
              <a:rPr lang="en-US"/>
              <a:t> </a:t>
            </a:r>
          </a:p>
        </p:txBody>
      </p: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3124200" y="0"/>
            <a:ext cx="7391400" cy="1207008"/>
          </a:xfrm>
        </p:spPr>
        <p:txBody>
          <a:bodyPr lIns="137160" tIns="137160" bIns="91440" anchor="b"/>
          <a:lstStyle>
            <a:lvl1pPr>
              <a:defRPr/>
            </a:lvl1pPr>
          </a:lstStyle>
          <a:p>
            <a:r>
              <a:rPr lang="en-US"/>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4358608" y="1367622"/>
            <a:ext cx="7171976" cy="44775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10" name="Straight Connector 9">
            <a:extLst>
              <a:ext uri="{FF2B5EF4-FFF2-40B4-BE49-F238E27FC236}">
                <a16:creationId xmlns:a16="http://schemas.microsoft.com/office/drawing/2014/main" id="{BB460515-4779-2CA9-5335-1F4AD158B79D}"/>
              </a:ext>
              <a:ext uri="{C183D7F6-B498-43B3-948B-1728B52AA6E4}">
                <adec:decorative xmlns:adec="http://schemas.microsoft.com/office/drawing/2017/decorative" val="1"/>
              </a:ext>
            </a:extLst>
          </p:cNvPr>
          <p:cNvCxnSpPr>
            <a:cxnSpLocks/>
          </p:cNvCxnSpPr>
          <p:nvPr/>
        </p:nvCxnSpPr>
        <p:spPr>
          <a:xfrm flipV="1">
            <a:off x="4495800" y="6210300"/>
            <a:ext cx="7010400" cy="2130"/>
          </a:xfrm>
          <a:prstGeom prst="line">
            <a:avLst/>
          </a:prstGeom>
          <a:ln w="12700">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4358608" y="6029868"/>
            <a:ext cx="2024542" cy="365125"/>
          </a:xfrm>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058400" y="6029868"/>
            <a:ext cx="1179576" cy="365125"/>
          </a:xfrm>
        </p:spPr>
        <p:txBody>
          <a:bodyPr/>
          <a:lstStyle/>
          <a:p>
            <a:fld id="{3D9CFEE7-1948-428C-8A1B-930C420A85C1}" type="datetime1">
              <a:rPr lang="en-US" smtClean="0"/>
              <a:t>3/3/2026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74117791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preserve="1">
  <p:cSld name="Content with Picture 8">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B95E85AE-6D30-80EB-DDF8-337E49DD6E5B}"/>
              </a:ext>
            </a:extLst>
          </p:cNvPr>
          <p:cNvSpPr>
            <a:spLocks noGrp="1"/>
          </p:cNvSpPr>
          <p:nvPr>
            <p:ph type="pic" sz="quarter" idx="13" hasCustomPrompt="1"/>
          </p:nvPr>
        </p:nvSpPr>
        <p:spPr>
          <a:xfrm>
            <a:off x="0" y="0"/>
            <a:ext cx="7848600" cy="6858000"/>
          </a:xfrm>
          <a:blipFill>
            <a:blip r:embed="rId2">
              <a:alphaModFix amt="70000"/>
            </a:blip>
            <a:stretch>
              <a:fillRect/>
            </a:stretch>
          </a:blipFill>
        </p:spPr>
        <p:txBody>
          <a:bodyPr/>
          <a:lstStyle>
            <a:lvl1pPr marL="0" indent="0">
              <a:buNone/>
              <a:defRPr/>
            </a:lvl1pPr>
          </a:lstStyle>
          <a:p>
            <a:r>
              <a:rPr lang="en-US"/>
              <a:t> </a:t>
            </a:r>
          </a:p>
        </p:txBody>
      </p: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7450456" y="0"/>
            <a:ext cx="4142830" cy="1978681"/>
          </a:xfrm>
        </p:spPr>
        <p:txBody>
          <a:bodyPr lIns="137160"/>
          <a:lstStyle>
            <a:lvl1pPr>
              <a:defRPr/>
            </a:lvl1pPr>
          </a:lstStyle>
          <a:p>
            <a:r>
              <a:rPr lang="en-US"/>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8442196" y="2112973"/>
            <a:ext cx="3151090" cy="36782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8439912" y="6029868"/>
            <a:ext cx="1911096" cy="365125"/>
          </a:xfrm>
          <a:noFill/>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351008" y="6029868"/>
            <a:ext cx="890077" cy="365125"/>
          </a:xfrm>
          <a:noFill/>
        </p:spPr>
        <p:txBody>
          <a:bodyPr/>
          <a:lstStyle/>
          <a:p>
            <a:fld id="{2B950759-980B-4783-B58D-96B69BC77CA8}" type="datetime1">
              <a:rPr lang="en-US" smtClean="0"/>
              <a:t>3/3/2026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noFill/>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109445651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preserve="1">
  <p:cSld name="Content with Picture 9">
    <p:spTree>
      <p:nvGrpSpPr>
        <p:cNvPr id="1" name=""/>
        <p:cNvGrpSpPr/>
        <p:nvPr/>
      </p:nvGrpSpPr>
      <p:grpSpPr>
        <a:xfrm>
          <a:off x="0" y="0"/>
          <a:ext cx="0" cy="0"/>
          <a:chOff x="0" y="0"/>
          <a:chExt cx="0" cy="0"/>
        </a:xfrm>
      </p:grpSpPr>
      <p:sp>
        <p:nvSpPr>
          <p:cNvPr id="15" name="Picture Placeholder 14">
            <a:extLst>
              <a:ext uri="{FF2B5EF4-FFF2-40B4-BE49-F238E27FC236}">
                <a16:creationId xmlns:a16="http://schemas.microsoft.com/office/drawing/2014/main" id="{EEB1BA68-9980-8CBB-7BAF-A1D760EB21EC}"/>
              </a:ext>
            </a:extLst>
          </p:cNvPr>
          <p:cNvSpPr>
            <a:spLocks noGrp="1"/>
          </p:cNvSpPr>
          <p:nvPr>
            <p:ph type="pic" sz="quarter" idx="13" hasCustomPrompt="1"/>
          </p:nvPr>
        </p:nvSpPr>
        <p:spPr>
          <a:xfrm>
            <a:off x="0" y="1"/>
            <a:ext cx="12192000" cy="6858000"/>
          </a:xfrm>
          <a:custGeom>
            <a:avLst/>
            <a:gdLst>
              <a:gd name="connsiteX0" fmla="*/ 480060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 name="connsiteX4" fmla="*/ 0 w 12192000"/>
              <a:gd name="connsiteY4" fmla="*/ 5562599 h 6858000"/>
              <a:gd name="connsiteX5" fmla="*/ 4800600 w 12192000"/>
              <a:gd name="connsiteY5" fmla="*/ 556259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2000" h="6858000">
                <a:moveTo>
                  <a:pt x="4800600" y="0"/>
                </a:moveTo>
                <a:lnTo>
                  <a:pt x="12192000" y="0"/>
                </a:lnTo>
                <a:lnTo>
                  <a:pt x="12192000" y="6858000"/>
                </a:lnTo>
                <a:lnTo>
                  <a:pt x="0" y="6858000"/>
                </a:lnTo>
                <a:lnTo>
                  <a:pt x="0" y="5562599"/>
                </a:lnTo>
                <a:lnTo>
                  <a:pt x="4800600" y="5562599"/>
                </a:lnTo>
                <a:close/>
              </a:path>
            </a:pathLst>
          </a:custGeom>
          <a:blipFill>
            <a:blip r:embed="rId2">
              <a:alphaModFix amt="70000"/>
            </a:blip>
            <a:stretch>
              <a:fillRect/>
            </a:stretch>
          </a:blipFill>
        </p:spPr>
        <p:txBody>
          <a:bodyPr wrap="square">
            <a:noAutofit/>
          </a:bodyPr>
          <a:lstStyle>
            <a:lvl1pPr marL="0" indent="0">
              <a:buNone/>
              <a:defRPr/>
            </a:lvl1pPr>
          </a:lstStyle>
          <a:p>
            <a:r>
              <a:rPr lang="en-US"/>
              <a:t> </a:t>
            </a:r>
          </a:p>
        </p:txBody>
      </p: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603504" y="1001376"/>
            <a:ext cx="3601122" cy="1362458"/>
          </a:xfrm>
          <a:noFill/>
        </p:spPr>
        <p:txBody>
          <a:bodyPr/>
          <a:lstStyle>
            <a:lvl1pPr>
              <a:defRPr/>
            </a:lvl1pPr>
          </a:lstStyle>
          <a:p>
            <a:r>
              <a:rPr lang="en-US"/>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603504" y="2496848"/>
            <a:ext cx="3601122" cy="2303752"/>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3504" y="503237"/>
            <a:ext cx="1907799" cy="365125"/>
          </a:xfrm>
          <a:noFill/>
        </p:spPr>
        <p:txBody>
          <a:bodyPr/>
          <a:lstStyle>
            <a:lvl1pPr algn="l">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603504" y="4800600"/>
            <a:ext cx="1256738" cy="365125"/>
          </a:xfrm>
          <a:noFill/>
        </p:spPr>
        <p:txBody>
          <a:bodyPr/>
          <a:lstStyle>
            <a:lvl1pPr algn="l">
              <a:defRPr/>
            </a:lvl1pPr>
          </a:lstStyle>
          <a:p>
            <a:fld id="{75D8CBF3-D33E-488B-BE09-B302C3504935}" type="datetime1">
              <a:rPr lang="en-US" smtClean="0"/>
              <a:t>3/3/2026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3947641" y="4800600"/>
            <a:ext cx="429372" cy="365125"/>
          </a:xfrm>
          <a:noFill/>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180912736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preserve="1">
  <p:cSld name="Content with Picture 10">
    <p:spTree>
      <p:nvGrpSpPr>
        <p:cNvPr id="1" name=""/>
        <p:cNvGrpSpPr/>
        <p:nvPr/>
      </p:nvGrpSpPr>
      <p:grpSpPr>
        <a:xfrm>
          <a:off x="0" y="0"/>
          <a:ext cx="0" cy="0"/>
          <a:chOff x="0" y="0"/>
          <a:chExt cx="0" cy="0"/>
        </a:xfrm>
      </p:grpSpPr>
      <p:sp>
        <p:nvSpPr>
          <p:cNvPr id="12" name="Picture Placeholder 11">
            <a:extLst>
              <a:ext uri="{FF2B5EF4-FFF2-40B4-BE49-F238E27FC236}">
                <a16:creationId xmlns:a16="http://schemas.microsoft.com/office/drawing/2014/main" id="{9B15A2BF-1AB9-8F23-A598-958473764918}"/>
              </a:ext>
            </a:extLst>
          </p:cNvPr>
          <p:cNvSpPr>
            <a:spLocks noGrp="1"/>
          </p:cNvSpPr>
          <p:nvPr>
            <p:ph type="pic" sz="quarter" idx="13" hasCustomPrompt="1"/>
          </p:nvPr>
        </p:nvSpPr>
        <p:spPr>
          <a:xfrm>
            <a:off x="0" y="0"/>
            <a:ext cx="12192000" cy="6858000"/>
          </a:xfrm>
          <a:custGeom>
            <a:avLst/>
            <a:gdLst>
              <a:gd name="connsiteX0" fmla="*/ 0 w 12192000"/>
              <a:gd name="connsiteY0" fmla="*/ 0 h 6858000"/>
              <a:gd name="connsiteX1" fmla="*/ 6705599 w 12192000"/>
              <a:gd name="connsiteY1" fmla="*/ 0 h 6858000"/>
              <a:gd name="connsiteX2" fmla="*/ 6705599 w 12192000"/>
              <a:gd name="connsiteY2" fmla="*/ 5524500 h 6858000"/>
              <a:gd name="connsiteX3" fmla="*/ 12192000 w 12192000"/>
              <a:gd name="connsiteY3" fmla="*/ 5524500 h 6858000"/>
              <a:gd name="connsiteX4" fmla="*/ 12192000 w 12192000"/>
              <a:gd name="connsiteY4" fmla="*/ 6858000 h 6858000"/>
              <a:gd name="connsiteX5" fmla="*/ 0 w 12192000"/>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2000" h="6858000">
                <a:moveTo>
                  <a:pt x="0" y="0"/>
                </a:moveTo>
                <a:lnTo>
                  <a:pt x="6705599" y="0"/>
                </a:lnTo>
                <a:lnTo>
                  <a:pt x="6705599" y="5524500"/>
                </a:lnTo>
                <a:lnTo>
                  <a:pt x="12192000" y="5524500"/>
                </a:lnTo>
                <a:lnTo>
                  <a:pt x="12192000" y="6858000"/>
                </a:lnTo>
                <a:lnTo>
                  <a:pt x="0" y="6858000"/>
                </a:lnTo>
                <a:close/>
              </a:path>
            </a:pathLst>
          </a:custGeom>
          <a:blipFill>
            <a:blip r:embed="rId2">
              <a:alphaModFix amt="70000"/>
            </a:blip>
            <a:stretch>
              <a:fillRect/>
            </a:stretch>
          </a:blipFill>
        </p:spPr>
        <p:txBody>
          <a:bodyPr wrap="square">
            <a:noAutofit/>
          </a:bodyPr>
          <a:lstStyle>
            <a:lvl1pPr marL="0" indent="0">
              <a:buNone/>
              <a:defRPr/>
            </a:lvl1pPr>
          </a:lstStyle>
          <a:p>
            <a:r>
              <a:rPr lang="en-US"/>
              <a:t> </a:t>
            </a:r>
          </a:p>
        </p:txBody>
      </p: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7280996" y="868363"/>
            <a:ext cx="4301403" cy="1058150"/>
          </a:xfrm>
          <a:noFill/>
        </p:spPr>
        <p:txBody>
          <a:bodyPr/>
          <a:lstStyle>
            <a:lvl1pPr>
              <a:defRPr/>
            </a:lvl1pPr>
          </a:lstStyle>
          <a:p>
            <a:r>
              <a:rPr lang="en-US"/>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7280997" y="2059527"/>
            <a:ext cx="4301403" cy="2620794"/>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7280998" y="503237"/>
            <a:ext cx="1907799" cy="365125"/>
          </a:xfrm>
          <a:noFill/>
        </p:spPr>
        <p:txBody>
          <a:bodyPr/>
          <a:lstStyle>
            <a:lvl1pPr algn="l">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7280997" y="4680321"/>
            <a:ext cx="1256738" cy="365125"/>
          </a:xfrm>
          <a:noFill/>
        </p:spPr>
        <p:txBody>
          <a:bodyPr/>
          <a:lstStyle>
            <a:lvl1pPr algn="l">
              <a:defRPr/>
            </a:lvl1pPr>
          </a:lstStyle>
          <a:p>
            <a:fld id="{8394C7EB-3255-4C04-9D3B-DA51FDFD7E92}" type="datetime1">
              <a:rPr lang="en-US" smtClean="0"/>
              <a:t>3/3/2026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229712" y="4680321"/>
            <a:ext cx="429372" cy="365125"/>
          </a:xfrm>
          <a:noFill/>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294377787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showMasterSp="0" preserve="1">
  <p:cSld name="Content with Picture 11">
    <p:spTree>
      <p:nvGrpSpPr>
        <p:cNvPr id="1" name=""/>
        <p:cNvGrpSpPr/>
        <p:nvPr/>
      </p:nvGrpSpPr>
      <p:grpSpPr>
        <a:xfrm>
          <a:off x="0" y="0"/>
          <a:ext cx="0" cy="0"/>
          <a:chOff x="0" y="0"/>
          <a:chExt cx="0" cy="0"/>
        </a:xfrm>
      </p:grpSpPr>
      <p:sp>
        <p:nvSpPr>
          <p:cNvPr id="10" name="Picture Placeholder 9">
            <a:extLst>
              <a:ext uri="{FF2B5EF4-FFF2-40B4-BE49-F238E27FC236}">
                <a16:creationId xmlns:a16="http://schemas.microsoft.com/office/drawing/2014/main" id="{867A324D-1E02-47A7-E25C-2977C957FCF5}"/>
              </a:ext>
            </a:extLst>
          </p:cNvPr>
          <p:cNvSpPr>
            <a:spLocks noGrp="1"/>
          </p:cNvSpPr>
          <p:nvPr>
            <p:ph type="pic" sz="quarter" idx="13" hasCustomPrompt="1"/>
          </p:nvPr>
        </p:nvSpPr>
        <p:spPr>
          <a:xfrm>
            <a:off x="0" y="0"/>
            <a:ext cx="12192000" cy="6858000"/>
          </a:xfrm>
          <a:custGeom>
            <a:avLst/>
            <a:gdLst>
              <a:gd name="connsiteX0" fmla="*/ 0 w 12192000"/>
              <a:gd name="connsiteY0" fmla="*/ 0 h 6858000"/>
              <a:gd name="connsiteX1" fmla="*/ 12192000 w 12192000"/>
              <a:gd name="connsiteY1" fmla="*/ 0 h 6858000"/>
              <a:gd name="connsiteX2" fmla="*/ 12192000 w 12192000"/>
              <a:gd name="connsiteY2" fmla="*/ 1371600 h 6858000"/>
              <a:gd name="connsiteX3" fmla="*/ 6705600 w 12192000"/>
              <a:gd name="connsiteY3" fmla="*/ 1371600 h 6858000"/>
              <a:gd name="connsiteX4" fmla="*/ 6705600 w 12192000"/>
              <a:gd name="connsiteY4" fmla="*/ 6858000 h 6858000"/>
              <a:gd name="connsiteX5" fmla="*/ 0 w 12192000"/>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2000" h="6858000">
                <a:moveTo>
                  <a:pt x="0" y="0"/>
                </a:moveTo>
                <a:lnTo>
                  <a:pt x="12192000" y="0"/>
                </a:lnTo>
                <a:lnTo>
                  <a:pt x="12192000" y="1371600"/>
                </a:lnTo>
                <a:lnTo>
                  <a:pt x="6705600" y="1371600"/>
                </a:lnTo>
                <a:lnTo>
                  <a:pt x="6705600" y="6858000"/>
                </a:lnTo>
                <a:lnTo>
                  <a:pt x="0" y="6858000"/>
                </a:lnTo>
                <a:close/>
              </a:path>
            </a:pathLst>
          </a:custGeom>
          <a:blipFill>
            <a:blip r:embed="rId2">
              <a:alphaModFix amt="70000"/>
            </a:blip>
            <a:stretch>
              <a:fillRect/>
            </a:stretch>
          </a:blipFill>
        </p:spPr>
        <p:txBody>
          <a:bodyPr wrap="square">
            <a:noAutofit/>
          </a:bodyPr>
          <a:lstStyle>
            <a:lvl1pPr marL="0" indent="0">
              <a:buNone/>
              <a:defRPr/>
            </a:lvl1pPr>
          </a:lstStyle>
          <a:p>
            <a:r>
              <a:rPr lang="en-US"/>
              <a:t> </a:t>
            </a:r>
          </a:p>
        </p:txBody>
      </p: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7280997" y="2201863"/>
            <a:ext cx="4225204" cy="1058150"/>
          </a:xfrm>
          <a:noFill/>
        </p:spPr>
        <p:txBody>
          <a:bodyPr/>
          <a:lstStyle>
            <a:lvl1pPr>
              <a:defRPr/>
            </a:lvl1pPr>
          </a:lstStyle>
          <a:p>
            <a:r>
              <a:rPr lang="en-US"/>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7280997" y="3393027"/>
            <a:ext cx="4225203" cy="2474373"/>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7280998" y="1836737"/>
            <a:ext cx="1907799" cy="365125"/>
          </a:xfrm>
          <a:noFill/>
        </p:spPr>
        <p:txBody>
          <a:bodyPr/>
          <a:lstStyle>
            <a:lvl1pPr algn="l">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7280997" y="6013821"/>
            <a:ext cx="1256738" cy="365125"/>
          </a:xfrm>
          <a:noFill/>
        </p:spPr>
        <p:txBody>
          <a:bodyPr/>
          <a:lstStyle>
            <a:lvl1pPr algn="l">
              <a:defRPr/>
            </a:lvl1pPr>
          </a:lstStyle>
          <a:p>
            <a:fld id="{E396167E-13CB-492D-A43B-8BD084C7EA4B}" type="datetime1">
              <a:rPr lang="en-US" smtClean="0"/>
              <a:t>3/3/2026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229712" y="6013821"/>
            <a:ext cx="429372" cy="365125"/>
          </a:xfrm>
          <a:noFill/>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295852495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showMasterSp="0" preserve="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603504" y="4673955"/>
            <a:ext cx="3154680" cy="1287913"/>
          </a:xfrm>
          <a:noFill/>
        </p:spPr>
        <p:txBody>
          <a:bodyPr anchor="t"/>
          <a:lstStyle>
            <a:lvl1pPr>
              <a:defRPr/>
            </a:lvl1pPr>
          </a:lstStyle>
          <a:p>
            <a:r>
              <a:rPr lang="en-US"/>
              <a:t>Click to Edit Master Title style</a:t>
            </a:r>
          </a:p>
        </p:txBody>
      </p:sp>
      <p:sp>
        <p:nvSpPr>
          <p:cNvPr id="16" name="Picture Placeholder 15">
            <a:extLst>
              <a:ext uri="{FF2B5EF4-FFF2-40B4-BE49-F238E27FC236}">
                <a16:creationId xmlns:a16="http://schemas.microsoft.com/office/drawing/2014/main" id="{16CAFF7D-6BAD-AE1B-CFE3-A9AB4D8667C6}"/>
              </a:ext>
            </a:extLst>
          </p:cNvPr>
          <p:cNvSpPr>
            <a:spLocks noGrp="1"/>
          </p:cNvSpPr>
          <p:nvPr>
            <p:ph type="pic" sz="quarter" idx="13" hasCustomPrompt="1"/>
          </p:nvPr>
        </p:nvSpPr>
        <p:spPr>
          <a:xfrm>
            <a:off x="0" y="0"/>
            <a:ext cx="12191999" cy="4114800"/>
          </a:xfrm>
          <a:blipFill>
            <a:blip r:embed="rId2">
              <a:alphaModFix amt="70000"/>
            </a:blip>
            <a:stretch>
              <a:fillRect/>
            </a:stretch>
          </a:blipFill>
        </p:spPr>
        <p:txBody>
          <a:bodyPr/>
          <a:lstStyle>
            <a:lvl1pPr marL="0" indent="0">
              <a:buNone/>
              <a:defRPr/>
            </a:lvl1pPr>
          </a:lstStyle>
          <a:p>
            <a:r>
              <a:rPr lang="en-US"/>
              <a:t> </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4114800" y="4647060"/>
            <a:ext cx="7552114" cy="1382807"/>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noFill/>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058400" y="6029868"/>
            <a:ext cx="1179576" cy="365125"/>
          </a:xfrm>
          <a:noFill/>
        </p:spPr>
        <p:txBody>
          <a:bodyPr/>
          <a:lstStyle/>
          <a:p>
            <a:fld id="{49885C97-4180-47D6-BA3E-83C74E1B1903}" type="datetime1">
              <a:rPr lang="en-US" smtClean="0"/>
              <a:t>3/3/2026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237542" y="6029868"/>
            <a:ext cx="429372" cy="365125"/>
          </a:xfrm>
          <a:noFill/>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163849383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603504" y="3429000"/>
            <a:ext cx="3081528" cy="2438400"/>
          </a:xfrm>
          <a:noFill/>
        </p:spPr>
        <p:txBody>
          <a:bodyPr anchor="t"/>
          <a:lstStyle>
            <a:lvl1pPr>
              <a:defRPr/>
            </a:lvl1pPr>
          </a:lstStyle>
          <a:p>
            <a:r>
              <a:rPr lang="en-US"/>
              <a:t>Click to Edit Master Title style</a:t>
            </a:r>
          </a:p>
        </p:txBody>
      </p:sp>
      <p:sp>
        <p:nvSpPr>
          <p:cNvPr id="16" name="Picture Placeholder 15">
            <a:extLst>
              <a:ext uri="{FF2B5EF4-FFF2-40B4-BE49-F238E27FC236}">
                <a16:creationId xmlns:a16="http://schemas.microsoft.com/office/drawing/2014/main" id="{16CAFF7D-6BAD-AE1B-CFE3-A9AB4D8667C6}"/>
              </a:ext>
            </a:extLst>
          </p:cNvPr>
          <p:cNvSpPr>
            <a:spLocks noGrp="1"/>
          </p:cNvSpPr>
          <p:nvPr>
            <p:ph type="pic" sz="quarter" idx="13" hasCustomPrompt="1"/>
          </p:nvPr>
        </p:nvSpPr>
        <p:spPr>
          <a:xfrm>
            <a:off x="0" y="0"/>
            <a:ext cx="12191999" cy="2895600"/>
          </a:xfrm>
          <a:blipFill>
            <a:blip r:embed="rId2">
              <a:alphaModFix amt="70000"/>
            </a:blip>
            <a:stretch>
              <a:fillRect/>
            </a:stretch>
          </a:blipFill>
        </p:spPr>
        <p:txBody>
          <a:bodyPr/>
          <a:lstStyle>
            <a:lvl1pPr marL="0" indent="0">
              <a:buNone/>
              <a:defRPr/>
            </a:lvl1pPr>
          </a:lstStyle>
          <a:p>
            <a:r>
              <a:rPr lang="en-US"/>
              <a:t> </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4114799" y="3429000"/>
            <a:ext cx="7391401" cy="2438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058400" y="6029868"/>
            <a:ext cx="1179576" cy="365125"/>
          </a:xfrm>
        </p:spPr>
        <p:txBody>
          <a:bodyPr/>
          <a:lstStyle/>
          <a:p>
            <a:fld id="{A3CF85C1-8AE5-42AC-A9E5-BFA1AA4ECE1A}" type="datetime1">
              <a:rPr lang="en-US" smtClean="0"/>
              <a:t>3/3/2026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241368" y="6029868"/>
            <a:ext cx="429372" cy="365125"/>
          </a:xfrm>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196316600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showMasterSp="0" preserve="1">
  <p:cSld name="Content with Picture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603504" y="641214"/>
            <a:ext cx="3072384" cy="2775858"/>
          </a:xfrm>
          <a:noFill/>
        </p:spPr>
        <p:txBody>
          <a:bodyPr anchor="t"/>
          <a:lstStyle>
            <a:lvl1pPr>
              <a:defRPr/>
            </a:lvl1pPr>
          </a:lstStyle>
          <a:p>
            <a:r>
              <a:rPr lang="en-US"/>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4114799" y="618269"/>
            <a:ext cx="7471769" cy="281073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5431" y="3551884"/>
            <a:ext cx="1907799" cy="365125"/>
          </a:xfrm>
          <a:noFill/>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058400" y="3551884"/>
            <a:ext cx="1179576" cy="365125"/>
          </a:xfrm>
          <a:noFill/>
        </p:spPr>
        <p:txBody>
          <a:bodyPr/>
          <a:lstStyle/>
          <a:p>
            <a:fld id="{F9764A69-0D4A-41EE-B368-4D0114C52684}" type="datetime1">
              <a:rPr lang="en-US" smtClean="0"/>
              <a:t>3/3/2026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241368" y="3551884"/>
            <a:ext cx="429372" cy="365125"/>
          </a:xfrm>
          <a:noFill/>
        </p:spPr>
        <p:txBody>
          <a:bodyPr/>
          <a:lstStyle/>
          <a:p>
            <a:fld id="{27F8DDA4-3B80-4E8A-A8F5-521F73BF9127}" type="slidenum">
              <a:rPr lang="en-US" smtClean="0"/>
              <a:t>‹#›</a:t>
            </a:fld>
            <a:endParaRPr lang="en-US"/>
          </a:p>
        </p:txBody>
      </p:sp>
      <p:sp>
        <p:nvSpPr>
          <p:cNvPr id="16" name="Picture Placeholder 15">
            <a:extLst>
              <a:ext uri="{FF2B5EF4-FFF2-40B4-BE49-F238E27FC236}">
                <a16:creationId xmlns:a16="http://schemas.microsoft.com/office/drawing/2014/main" id="{16CAFF7D-6BAD-AE1B-CFE3-A9AB4D8667C6}"/>
              </a:ext>
            </a:extLst>
          </p:cNvPr>
          <p:cNvSpPr>
            <a:spLocks noGrp="1"/>
          </p:cNvSpPr>
          <p:nvPr>
            <p:ph type="pic" sz="quarter" idx="13" hasCustomPrompt="1"/>
          </p:nvPr>
        </p:nvSpPr>
        <p:spPr>
          <a:xfrm>
            <a:off x="0" y="4114800"/>
            <a:ext cx="12191999" cy="2743200"/>
          </a:xfrm>
          <a:blipFill>
            <a:blip r:embed="rId2">
              <a:alphaModFix amt="70000"/>
            </a:blip>
            <a:stretch>
              <a:fillRect/>
            </a:stretch>
          </a:blipFill>
        </p:spPr>
        <p:txBody>
          <a:bodyPr/>
          <a:lstStyle>
            <a:lvl1pPr marL="0" indent="0">
              <a:buNone/>
              <a:defRPr/>
            </a:lvl1pPr>
          </a:lstStyle>
          <a:p>
            <a:r>
              <a:rPr lang="en-US"/>
              <a:t> </a:t>
            </a:r>
          </a:p>
        </p:txBody>
      </p:sp>
    </p:spTree>
    <p:extLst>
      <p:ext uri="{BB962C8B-B14F-4D97-AF65-F5344CB8AC3E}">
        <p14:creationId xmlns:p14="http://schemas.microsoft.com/office/powerpoint/2010/main" val="166848161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Content with Picture 15">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B95E85AE-6D30-80EB-DDF8-337E49DD6E5B}"/>
              </a:ext>
            </a:extLst>
          </p:cNvPr>
          <p:cNvSpPr>
            <a:spLocks noGrp="1"/>
          </p:cNvSpPr>
          <p:nvPr>
            <p:ph type="pic" sz="quarter" idx="13" hasCustomPrompt="1"/>
          </p:nvPr>
        </p:nvSpPr>
        <p:spPr>
          <a:xfrm>
            <a:off x="685800" y="1371599"/>
            <a:ext cx="6705602" cy="4191001"/>
          </a:xfrm>
          <a:blipFill>
            <a:blip r:embed="rId2">
              <a:alphaModFix amt="70000"/>
            </a:blip>
            <a:stretch>
              <a:fillRect/>
            </a:stretch>
          </a:blipFill>
        </p:spPr>
        <p:txBody>
          <a:bodyPr/>
          <a:lstStyle>
            <a:lvl1pPr marL="0" indent="0">
              <a:buNone/>
              <a:defRPr/>
            </a:lvl1pPr>
          </a:lstStyle>
          <a:p>
            <a:r>
              <a:rPr lang="en-US"/>
              <a:t> </a:t>
            </a:r>
          </a:p>
        </p:txBody>
      </p: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603504" y="313943"/>
            <a:ext cx="4939201" cy="1281526"/>
          </a:xfrm>
        </p:spPr>
        <p:txBody>
          <a:bodyPr tIns="91440" bIns="137160"/>
          <a:lstStyle>
            <a:lvl1pPr>
              <a:defRPr/>
            </a:lvl1pPr>
          </a:lstStyle>
          <a:p>
            <a:r>
              <a:rPr lang="en-US"/>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7959144" y="1266426"/>
            <a:ext cx="3547056" cy="429617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p:txBody>
          <a:bodyPr/>
          <a:lstStyle/>
          <a:p>
            <a:fld id="{EC869251-F212-4557-A92A-BBFE6D38B002}" type="datetime1">
              <a:rPr lang="en-US" smtClean="0"/>
              <a:t>3/3/2026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398778231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showMasterSp="0" preserve="1">
  <p:cSld name="Content with Picture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603505" y="337062"/>
            <a:ext cx="6787898" cy="845931"/>
          </a:xfrm>
        </p:spPr>
        <p:txBody>
          <a:bodyPr tIns="91440" bIns="91440"/>
          <a:lstStyle>
            <a:lvl1pPr>
              <a:defRPr/>
            </a:lvl1pPr>
          </a:lstStyle>
          <a:p>
            <a:r>
              <a:rPr lang="en-US"/>
              <a:t>Click to edit Master title style</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9705468" y="637706"/>
            <a:ext cx="1907799" cy="365125"/>
          </a:xfrm>
        </p:spPr>
        <p:txBody>
          <a:bodyPr anchor="t"/>
          <a:lstStyle>
            <a:lvl1pPr algn="r">
              <a:defRPr/>
            </a:lvl1pPr>
          </a:lstStyle>
          <a:p>
            <a:r>
              <a:rPr lang="en-US"/>
              <a:t>Sample Footer Text</a:t>
            </a:r>
          </a:p>
        </p:txBody>
      </p:sp>
      <p:sp>
        <p:nvSpPr>
          <p:cNvPr id="11" name="Picture Placeholder 10">
            <a:extLst>
              <a:ext uri="{FF2B5EF4-FFF2-40B4-BE49-F238E27FC236}">
                <a16:creationId xmlns:a16="http://schemas.microsoft.com/office/drawing/2014/main" id="{B95E85AE-6D30-80EB-DDF8-337E49DD6E5B}"/>
              </a:ext>
            </a:extLst>
          </p:cNvPr>
          <p:cNvSpPr>
            <a:spLocks noGrp="1"/>
          </p:cNvSpPr>
          <p:nvPr>
            <p:ph type="pic" sz="quarter" idx="13" hasCustomPrompt="1"/>
          </p:nvPr>
        </p:nvSpPr>
        <p:spPr>
          <a:xfrm>
            <a:off x="0" y="1371600"/>
            <a:ext cx="7391402" cy="5486400"/>
          </a:xfrm>
          <a:blipFill>
            <a:blip r:embed="rId2">
              <a:alphaModFix amt="70000"/>
            </a:blip>
            <a:stretch>
              <a:fillRect/>
            </a:stretch>
          </a:blipFill>
        </p:spPr>
        <p:txBody>
          <a:bodyPr/>
          <a:lstStyle>
            <a:lvl1pPr marL="0" indent="0">
              <a:buNone/>
              <a:defRPr/>
            </a:lvl1pPr>
          </a:lstStyle>
          <a:p>
            <a:r>
              <a:rPr lang="en-US"/>
              <a:t> </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7966163" y="1266737"/>
            <a:ext cx="2894795" cy="476313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p:txBody>
          <a:bodyPr/>
          <a:lstStyle/>
          <a:p>
            <a:fld id="{9C7720E7-9D70-4C91-9C55-B922EC8FF4E1}" type="datetime1">
              <a:rPr lang="en-US" smtClean="0"/>
              <a:t>3/3/2026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27F8DDA4-3B80-4E8A-A8F5-521F73BF9127}" type="slidenum">
              <a:rPr lang="en-US" smtClean="0"/>
              <a:t>‹#›</a:t>
            </a:fld>
            <a:endParaRPr lang="en-US"/>
          </a:p>
        </p:txBody>
      </p:sp>
      <p:cxnSp>
        <p:nvCxnSpPr>
          <p:cNvPr id="12" name="Straight Connector 11">
            <a:extLst>
              <a:ext uri="{FF2B5EF4-FFF2-40B4-BE49-F238E27FC236}">
                <a16:creationId xmlns:a16="http://schemas.microsoft.com/office/drawing/2014/main" id="{DF397562-DA4B-EE6B-8F6C-1CE4F33EBED1}"/>
              </a:ext>
              <a:ext uri="{C183D7F6-B498-43B3-948B-1728B52AA6E4}">
                <adec:decorative xmlns:adec="http://schemas.microsoft.com/office/drawing/2017/decorative" val="1"/>
              </a:ext>
            </a:extLst>
          </p:cNvPr>
          <p:cNvCxnSpPr>
            <a:cxnSpLocks/>
          </p:cNvCxnSpPr>
          <p:nvPr/>
        </p:nvCxnSpPr>
        <p:spPr>
          <a:xfrm>
            <a:off x="11502704" y="1028700"/>
            <a:ext cx="0" cy="4800600"/>
          </a:xfrm>
          <a:prstGeom prst="line">
            <a:avLst/>
          </a:prstGeom>
          <a:ln w="12700">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9322533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showMasterSp="0" preserve="1">
  <p:cSld name="Content with Picture 17">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C3A8EAE1-78C6-0829-9C7B-07BF40315667}"/>
              </a:ext>
              <a:ext uri="{C183D7F6-B498-43B3-948B-1728B52AA6E4}">
                <adec:decorative xmlns:adec="http://schemas.microsoft.com/office/drawing/2017/decorative" val="1"/>
              </a:ext>
            </a:extLst>
          </p:cNvPr>
          <p:cNvCxnSpPr>
            <a:cxnSpLocks/>
          </p:cNvCxnSpPr>
          <p:nvPr/>
        </p:nvCxnSpPr>
        <p:spPr>
          <a:xfrm>
            <a:off x="11506200" y="637890"/>
            <a:ext cx="0" cy="5572410"/>
          </a:xfrm>
          <a:prstGeom prst="line">
            <a:avLst/>
          </a:prstGeom>
          <a:ln w="12700">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sp>
        <p:nvSpPr>
          <p:cNvPr id="11" name="Picture Placeholder 10">
            <a:extLst>
              <a:ext uri="{FF2B5EF4-FFF2-40B4-BE49-F238E27FC236}">
                <a16:creationId xmlns:a16="http://schemas.microsoft.com/office/drawing/2014/main" id="{B95E85AE-6D30-80EB-DDF8-337E49DD6E5B}"/>
              </a:ext>
            </a:extLst>
          </p:cNvPr>
          <p:cNvSpPr>
            <a:spLocks noGrp="1"/>
          </p:cNvSpPr>
          <p:nvPr>
            <p:ph type="pic" sz="quarter" idx="13" hasCustomPrompt="1"/>
          </p:nvPr>
        </p:nvSpPr>
        <p:spPr>
          <a:xfrm>
            <a:off x="0" y="0"/>
            <a:ext cx="4114801" cy="4114801"/>
          </a:xfrm>
          <a:blipFill>
            <a:blip r:embed="rId2">
              <a:alphaModFix amt="70000"/>
            </a:blip>
            <a:stretch>
              <a:fillRect/>
            </a:stretch>
          </a:blipFill>
        </p:spPr>
        <p:txBody>
          <a:bodyPr/>
          <a:lstStyle>
            <a:lvl1pPr marL="0" indent="0">
              <a:buNone/>
              <a:defRPr/>
            </a:lvl1pPr>
          </a:lstStyle>
          <a:p>
            <a:r>
              <a:rPr lang="en-US"/>
              <a:t> </a:t>
            </a:r>
          </a:p>
        </p:txBody>
      </p: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1002086" y="3666528"/>
            <a:ext cx="3282166" cy="1896071"/>
          </a:xfrm>
        </p:spPr>
        <p:txBody>
          <a:bodyPr lIns="137160" tIns="137160" anchor="t"/>
          <a:lstStyle>
            <a:lvl1pPr>
              <a:defRPr/>
            </a:lvl1pPr>
          </a:lstStyle>
          <a:p>
            <a:r>
              <a:rPr lang="en-US"/>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4680337" y="1136232"/>
            <a:ext cx="5777888" cy="47612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9701783" y="640080"/>
            <a:ext cx="1911096" cy="410486"/>
          </a:xfrm>
        </p:spPr>
        <p:txBody>
          <a:bodyPr anchor="t"/>
          <a:lstStyle>
            <a:lvl1pPr algn="r">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rot="5400000">
            <a:off x="10874790" y="5197321"/>
            <a:ext cx="1289031" cy="365120"/>
          </a:xfrm>
          <a:solidFill>
            <a:schemeClr val="bg1"/>
          </a:solidFill>
        </p:spPr>
        <p:txBody>
          <a:bodyPr rIns="182880"/>
          <a:lstStyle/>
          <a:p>
            <a:fld id="{C26E53DC-2C2B-436E-8F81-6F56D67B2094}" type="datetime1">
              <a:rPr lang="en-US" smtClean="0"/>
              <a:t>3/3/2026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315581474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Content with Picture 18">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B95E85AE-6D30-80EB-DDF8-337E49DD6E5B}"/>
              </a:ext>
            </a:extLst>
          </p:cNvPr>
          <p:cNvSpPr>
            <a:spLocks noGrp="1"/>
          </p:cNvSpPr>
          <p:nvPr>
            <p:ph type="pic" sz="quarter" idx="13" hasCustomPrompt="1"/>
          </p:nvPr>
        </p:nvSpPr>
        <p:spPr>
          <a:xfrm>
            <a:off x="0" y="1"/>
            <a:ext cx="4800600" cy="4822372"/>
          </a:xfrm>
          <a:blipFill>
            <a:blip r:embed="rId2">
              <a:alphaModFix amt="70000"/>
            </a:blip>
            <a:stretch>
              <a:fillRect/>
            </a:stretch>
          </a:blipFill>
        </p:spPr>
        <p:txBody>
          <a:bodyPr/>
          <a:lstStyle>
            <a:lvl1pPr marL="0" indent="0">
              <a:buNone/>
              <a:defRPr/>
            </a:lvl1pPr>
          </a:lstStyle>
          <a:p>
            <a:r>
              <a:rPr lang="en-US"/>
              <a:t> </a:t>
            </a:r>
          </a:p>
        </p:txBody>
      </p: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1002085" y="4374100"/>
            <a:ext cx="3897905" cy="1380814"/>
          </a:xfrm>
        </p:spPr>
        <p:txBody>
          <a:bodyPr lIns="137160" tIns="137160" anchor="t"/>
          <a:lstStyle>
            <a:lvl1pPr>
              <a:defRPr/>
            </a:lvl1pPr>
          </a:lstStyle>
          <a:p>
            <a:r>
              <a:rPr lang="en-US"/>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5389516" y="685800"/>
            <a:ext cx="5430884" cy="52049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2974" y="6029867"/>
            <a:ext cx="1911096" cy="365126"/>
          </a:xfrm>
          <a:solidFill>
            <a:schemeClr val="bg1"/>
          </a:solidFill>
        </p:spPr>
        <p:txBody>
          <a:bodyPr anchor="ctr"/>
          <a:lstStyle>
            <a:lvl1pPr algn="l">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058400" y="6029868"/>
            <a:ext cx="1179576" cy="365125"/>
          </a:xfrm>
          <a:solidFill>
            <a:schemeClr val="bg1"/>
          </a:solidFill>
        </p:spPr>
        <p:txBody>
          <a:bodyPr/>
          <a:lstStyle/>
          <a:p>
            <a:fld id="{A25B1B0E-4CBA-421A-9FF9-BD907EE313C7}" type="datetime1">
              <a:rPr lang="en-US" smtClean="0"/>
              <a:t>3/3/2026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234887226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showMasterSp="0" preserve="1">
  <p:cSld name="Content with Picture 1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495138" y="551542"/>
            <a:ext cx="3737426" cy="1490472"/>
          </a:xfrm>
        </p:spPr>
        <p:txBody>
          <a:bodyPr lIns="137160" tIns="137160" anchor="t"/>
          <a:lstStyle>
            <a:lvl1pPr>
              <a:defRPr/>
            </a:lvl1pPr>
          </a:lstStyle>
          <a:p>
            <a:r>
              <a:rPr lang="en-US"/>
              <a:t>Click to edit Master title style</a:t>
            </a:r>
          </a:p>
        </p:txBody>
      </p:sp>
      <p:sp>
        <p:nvSpPr>
          <p:cNvPr id="11" name="Picture Placeholder 10">
            <a:extLst>
              <a:ext uri="{FF2B5EF4-FFF2-40B4-BE49-F238E27FC236}">
                <a16:creationId xmlns:a16="http://schemas.microsoft.com/office/drawing/2014/main" id="{B95E85AE-6D30-80EB-DDF8-337E49DD6E5B}"/>
              </a:ext>
            </a:extLst>
          </p:cNvPr>
          <p:cNvSpPr>
            <a:spLocks noGrp="1"/>
          </p:cNvSpPr>
          <p:nvPr>
            <p:ph type="pic" sz="quarter" idx="13" hasCustomPrompt="1"/>
          </p:nvPr>
        </p:nvSpPr>
        <p:spPr>
          <a:xfrm>
            <a:off x="685800" y="2057400"/>
            <a:ext cx="3429000" cy="4152900"/>
          </a:xfrm>
          <a:blipFill>
            <a:blip r:embed="rId2">
              <a:alphaModFix amt="70000"/>
            </a:blip>
            <a:stretch>
              <a:fillRect/>
            </a:stretch>
          </a:blipFill>
        </p:spPr>
        <p:txBody>
          <a:bodyPr/>
          <a:lstStyle>
            <a:lvl1pPr marL="0" indent="0">
              <a:buNone/>
              <a:defRPr/>
            </a:lvl1pPr>
          </a:lstStyle>
          <a:p>
            <a:r>
              <a:rPr lang="en-US"/>
              <a:t> </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4681057" y="595083"/>
            <a:ext cx="6981749" cy="5303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10" name="Straight Connector 9">
            <a:extLst>
              <a:ext uri="{FF2B5EF4-FFF2-40B4-BE49-F238E27FC236}">
                <a16:creationId xmlns:a16="http://schemas.microsoft.com/office/drawing/2014/main" id="{BB460515-4779-2CA9-5335-1F4AD158B79D}"/>
              </a:ext>
              <a:ext uri="{C183D7F6-B498-43B3-948B-1728B52AA6E4}">
                <adec:decorative xmlns:adec="http://schemas.microsoft.com/office/drawing/2017/decorative" val="1"/>
              </a:ext>
            </a:extLst>
          </p:cNvPr>
          <p:cNvCxnSpPr>
            <a:cxnSpLocks/>
          </p:cNvCxnSpPr>
          <p:nvPr/>
        </p:nvCxnSpPr>
        <p:spPr>
          <a:xfrm>
            <a:off x="4800600" y="6210300"/>
            <a:ext cx="6705600" cy="0"/>
          </a:xfrm>
          <a:prstGeom prst="line">
            <a:avLst/>
          </a:prstGeom>
          <a:ln w="12700">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4681058" y="6029868"/>
            <a:ext cx="2024542" cy="365125"/>
          </a:xfrm>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058400" y="6029868"/>
            <a:ext cx="1175034" cy="365125"/>
          </a:xfrm>
        </p:spPr>
        <p:txBody>
          <a:bodyPr/>
          <a:lstStyle/>
          <a:p>
            <a:fld id="{1A3891DC-7E15-43B5-BCFB-370696C30398}" type="datetime1">
              <a:rPr lang="en-US" smtClean="0"/>
              <a:t>3/3/2026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249987196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showMasterSp="0" type="obj" preserve="1">
  <p:cSld name="Number Larg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424EAB6-808C-672B-68A5-49764748CDD8}"/>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2"/>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4800599" y="5149121"/>
            <a:ext cx="6861107" cy="842527"/>
          </a:xfrm>
          <a:noFill/>
        </p:spPr>
        <p:txBody>
          <a:bodyPr anchor="t"/>
          <a:lstStyle>
            <a:lvl1pPr algn="r">
              <a:defRPr b="0" cap="all" baseline="0">
                <a:solidFill>
                  <a:schemeClr val="accent1"/>
                </a:solidFill>
                <a:effectLst/>
                <a:latin typeface="+mj-lt"/>
              </a:defRPr>
            </a:lvl1pPr>
          </a:lstStyle>
          <a:p>
            <a:r>
              <a:rPr lang="en-US"/>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hasCustomPrompt="1"/>
          </p:nvPr>
        </p:nvSpPr>
        <p:spPr>
          <a:xfrm>
            <a:off x="434196" y="120765"/>
            <a:ext cx="10723000" cy="4260404"/>
          </a:xfrm>
        </p:spPr>
        <p:txBody>
          <a:bodyPr lIns="0" tIns="0" rIns="0" bIns="0" anchor="b">
            <a:normAutofit/>
          </a:bodyPr>
          <a:lstStyle>
            <a:lvl1pPr marL="0" indent="0">
              <a:buNone/>
              <a:defRPr sz="28000" spc="-200" baseline="0">
                <a:solidFill>
                  <a:schemeClr val="accent3"/>
                </a:solidFill>
                <a:latin typeface="+mj-lt"/>
              </a:defRPr>
            </a:lvl1pPr>
            <a:lvl2pPr marL="457200" indent="0">
              <a:buNone/>
              <a:defRPr/>
            </a:lvl2pPr>
            <a:lvl3pPr marL="914400" indent="0">
              <a:buNone/>
              <a:defRPr/>
            </a:lvl3pPr>
            <a:lvl4pPr marL="1371600" indent="0">
              <a:buNone/>
              <a:defRPr/>
            </a:lvl4pPr>
            <a:lvl5pPr marL="1828800" indent="0">
              <a:buNone/>
              <a:defRPr/>
            </a:lvl5pPr>
          </a:lstStyle>
          <a:p>
            <a:pPr lvl="0"/>
            <a:r>
              <a:rPr lang="en-US"/>
              <a:t>##%</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5431" y="6029867"/>
            <a:ext cx="2137769" cy="365125"/>
          </a:xfrm>
          <a:noFill/>
        </p:spPr>
        <p:txBody>
          <a:bodyPr/>
          <a:lstStyle>
            <a:lvl1pPr>
              <a:defRPr b="0">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noFill/>
        </p:spPr>
        <p:txBody>
          <a:bodyPr/>
          <a:lstStyle>
            <a:lvl1pPr>
              <a:defRPr>
                <a:solidFill>
                  <a:schemeClr val="tx2"/>
                </a:solidFill>
              </a:defRPr>
            </a:lvl1pPr>
          </a:lstStyle>
          <a:p>
            <a:fld id="{E5E07D1D-D1D5-479B-A8E5-C908666570C8}" type="datetime1">
              <a:rPr lang="en-US" smtClean="0"/>
              <a:t>3/3/2026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noFill/>
        </p:spPr>
        <p:txBody>
          <a:bodyPr/>
          <a:lstStyle>
            <a:lvl1pPr>
              <a:defRPr>
                <a:solidFill>
                  <a:schemeClr val="tx2"/>
                </a:solidFill>
              </a:defRPr>
            </a:lvl1pPr>
          </a:lstStyle>
          <a:p>
            <a:fld id="{27F8DDA4-3B80-4E8A-A8F5-521F73BF9127}" type="slidenum">
              <a:rPr lang="en-US" smtClean="0"/>
              <a:t>‹#›</a:t>
            </a:fld>
            <a:endParaRPr lang="en-US"/>
          </a:p>
        </p:txBody>
      </p:sp>
      <p:cxnSp>
        <p:nvCxnSpPr>
          <p:cNvPr id="9" name="Straight Connector 8">
            <a:extLst>
              <a:ext uri="{FF2B5EF4-FFF2-40B4-BE49-F238E27FC236}">
                <a16:creationId xmlns:a16="http://schemas.microsoft.com/office/drawing/2014/main" id="{838393CD-94B6-EC8A-E14F-A09689A25C51}"/>
              </a:ext>
              <a:ext uri="{C183D7F6-B498-43B3-948B-1728B52AA6E4}">
                <adec:decorative xmlns:adec="http://schemas.microsoft.com/office/drawing/2017/decorative" val="1"/>
              </a:ext>
            </a:extLst>
          </p:cNvPr>
          <p:cNvCxnSpPr>
            <a:cxnSpLocks/>
          </p:cNvCxnSpPr>
          <p:nvPr/>
        </p:nvCxnSpPr>
        <p:spPr>
          <a:xfrm>
            <a:off x="11503594" y="675861"/>
            <a:ext cx="0" cy="4184295"/>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47252125"/>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showMasterSp="0" type="obj" preserve="1">
  <p:cSld name="Number Large 2">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424EAB6-808C-672B-68A5-49764748CDD8}"/>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accent2">
              <a:lumMod val="60000"/>
              <a:lumOff val="40000"/>
              <a:alpha val="80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3429000" y="5042130"/>
            <a:ext cx="8232707" cy="949518"/>
          </a:xfrm>
          <a:noFill/>
        </p:spPr>
        <p:txBody>
          <a:bodyPr anchor="t">
            <a:normAutofit/>
          </a:bodyPr>
          <a:lstStyle>
            <a:lvl1pPr algn="r">
              <a:defRPr sz="3200" b="0" cap="none" baseline="0">
                <a:solidFill>
                  <a:schemeClr val="accent5">
                    <a:lumMod val="75000"/>
                  </a:schemeClr>
                </a:solidFill>
                <a:effectLst/>
                <a:latin typeface="+mn-lt"/>
              </a:defRPr>
            </a:lvl1pPr>
          </a:lstStyle>
          <a:p>
            <a:r>
              <a:rPr lang="en-US"/>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hasCustomPrompt="1"/>
          </p:nvPr>
        </p:nvSpPr>
        <p:spPr>
          <a:xfrm>
            <a:off x="434196" y="120765"/>
            <a:ext cx="10723000" cy="4260404"/>
          </a:xfrm>
        </p:spPr>
        <p:txBody>
          <a:bodyPr anchor="b">
            <a:normAutofit/>
          </a:bodyPr>
          <a:lstStyle>
            <a:lvl1pPr marL="0" indent="0">
              <a:buNone/>
              <a:defRPr sz="28000" spc="-200" baseline="0">
                <a:solidFill>
                  <a:schemeClr val="accent1"/>
                </a:solidFill>
                <a:latin typeface="+mj-lt"/>
              </a:defRPr>
            </a:lvl1pPr>
            <a:lvl2pPr marL="457200" indent="0">
              <a:buNone/>
              <a:defRPr/>
            </a:lvl2pPr>
            <a:lvl3pPr marL="914400" indent="0">
              <a:buNone/>
              <a:defRPr/>
            </a:lvl3pPr>
            <a:lvl4pPr marL="1371600" indent="0">
              <a:buNone/>
              <a:defRPr/>
            </a:lvl4pPr>
            <a:lvl5pPr marL="1828800" indent="0">
              <a:buNone/>
              <a:defRPr/>
            </a:lvl5pPr>
          </a:lstStyle>
          <a:p>
            <a:pPr lvl="0"/>
            <a:r>
              <a:rPr lang="en-US"/>
              <a:t>##%</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5431" y="6029868"/>
            <a:ext cx="2137769" cy="365125"/>
          </a:xfrm>
          <a:noFill/>
        </p:spPr>
        <p:txBody>
          <a:bodyPr/>
          <a:lstStyle>
            <a:lvl1pPr>
              <a:defRPr b="0">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noFill/>
        </p:spPr>
        <p:txBody>
          <a:bodyPr/>
          <a:lstStyle>
            <a:lvl1pPr>
              <a:defRPr>
                <a:solidFill>
                  <a:schemeClr val="tx2"/>
                </a:solidFill>
              </a:defRPr>
            </a:lvl1pPr>
          </a:lstStyle>
          <a:p>
            <a:fld id="{DC860212-EC80-4550-8977-412BA68CEEAD}" type="datetime1">
              <a:rPr lang="en-US" smtClean="0"/>
              <a:t>3/3/2026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noFill/>
        </p:spPr>
        <p:txBody>
          <a:bodyPr/>
          <a:lstStyle>
            <a:lvl1pPr>
              <a:defRPr>
                <a:solidFill>
                  <a:schemeClr val="tx2"/>
                </a:solidFill>
              </a:defRPr>
            </a:lvl1pPr>
          </a:lstStyle>
          <a:p>
            <a:fld id="{27F8DDA4-3B80-4E8A-A8F5-521F73BF9127}" type="slidenum">
              <a:rPr lang="en-US" smtClean="0"/>
              <a:t>‹#›</a:t>
            </a:fld>
            <a:endParaRPr lang="en-US"/>
          </a:p>
        </p:txBody>
      </p:sp>
      <p:cxnSp>
        <p:nvCxnSpPr>
          <p:cNvPr id="8" name="Straight Connector 7">
            <a:extLst>
              <a:ext uri="{FF2B5EF4-FFF2-40B4-BE49-F238E27FC236}">
                <a16:creationId xmlns:a16="http://schemas.microsoft.com/office/drawing/2014/main" id="{5129594E-9391-9519-E286-4ED9732CC6C8}"/>
              </a:ext>
              <a:ext uri="{C183D7F6-B498-43B3-948B-1728B52AA6E4}">
                <adec:decorative xmlns:adec="http://schemas.microsoft.com/office/drawing/2017/decorative" val="1"/>
              </a:ext>
            </a:extLst>
          </p:cNvPr>
          <p:cNvCxnSpPr>
            <a:cxnSpLocks/>
          </p:cNvCxnSpPr>
          <p:nvPr/>
        </p:nvCxnSpPr>
        <p:spPr>
          <a:xfrm>
            <a:off x="11509025" y="735417"/>
            <a:ext cx="0" cy="4124739"/>
          </a:xfrm>
          <a:prstGeom prst="line">
            <a:avLst/>
          </a:prstGeom>
          <a:ln w="12700">
            <a:solidFill>
              <a:srgbClr val="EFEDE7">
                <a:alpha val="75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22188124"/>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showMasterSp="0" type="obj" preserve="1">
  <p:cSld name="Number Large 3">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424EAB6-808C-672B-68A5-49764748CDD8}"/>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accent2">
              <a:lumMod val="60000"/>
              <a:lumOff val="40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4114799" y="5230607"/>
            <a:ext cx="7634369" cy="761041"/>
          </a:xfrm>
          <a:noFill/>
        </p:spPr>
        <p:txBody>
          <a:bodyPr anchor="t"/>
          <a:lstStyle>
            <a:lvl1pPr algn="r">
              <a:defRPr>
                <a:solidFill>
                  <a:schemeClr val="bg1"/>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hasCustomPrompt="1"/>
          </p:nvPr>
        </p:nvSpPr>
        <p:spPr>
          <a:xfrm>
            <a:off x="434195" y="120765"/>
            <a:ext cx="10659375" cy="4800600"/>
          </a:xfrm>
        </p:spPr>
        <p:txBody>
          <a:bodyPr lIns="0" tIns="0" rIns="0" bIns="0" anchor="b">
            <a:normAutofit/>
          </a:bodyPr>
          <a:lstStyle>
            <a:lvl1pPr marL="0" indent="0">
              <a:buNone/>
              <a:defRPr sz="31000" spc="-100" baseline="0">
                <a:solidFill>
                  <a:schemeClr val="accent2"/>
                </a:solidFill>
                <a:latin typeface="+mj-lt"/>
              </a:defRPr>
            </a:lvl1pPr>
            <a:lvl2pPr marL="457200" indent="0">
              <a:buNone/>
              <a:defRPr/>
            </a:lvl2pPr>
            <a:lvl3pPr marL="914400" indent="0">
              <a:buNone/>
              <a:defRPr/>
            </a:lvl3pPr>
            <a:lvl4pPr marL="1371600" indent="0">
              <a:buNone/>
              <a:defRPr/>
            </a:lvl4pPr>
            <a:lvl5pPr marL="1828800" indent="0">
              <a:buNone/>
              <a:defRPr/>
            </a:lvl5pPr>
          </a:lstStyle>
          <a:p>
            <a:pPr lvl="0"/>
            <a:r>
              <a:rPr lang="en-US"/>
              <a:t>##%</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5431" y="6032480"/>
            <a:ext cx="2137769" cy="365125"/>
          </a:xfrm>
          <a:noFill/>
        </p:spPr>
        <p:txBody>
          <a:bodyPr/>
          <a:lstStyle>
            <a:lvl1pPr>
              <a:defRPr b="0" spc="0">
                <a:solidFill>
                  <a:schemeClr val="bg1"/>
                </a:solidFill>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noFill/>
        </p:spPr>
        <p:txBody>
          <a:bodyPr/>
          <a:lstStyle>
            <a:lvl1pPr>
              <a:defRPr>
                <a:solidFill>
                  <a:schemeClr val="bg1"/>
                </a:solidFill>
              </a:defRPr>
            </a:lvl1pPr>
          </a:lstStyle>
          <a:p>
            <a:fld id="{C58B63FC-A13C-4EAB-9220-41BEA3370D02}" type="datetime1">
              <a:rPr lang="en-US" smtClean="0"/>
              <a:t>3/3/2026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noFill/>
        </p:spPr>
        <p:txBody>
          <a:bodyPr/>
          <a:lstStyle>
            <a:lvl1pPr>
              <a:defRPr>
                <a:solidFill>
                  <a:schemeClr val="bg1"/>
                </a:solidFill>
              </a:defRPr>
            </a:lvl1pPr>
          </a:lstStyle>
          <a:p>
            <a:fld id="{27F8DDA4-3B80-4E8A-A8F5-521F73BF9127}" type="slidenum">
              <a:rPr lang="en-US" smtClean="0"/>
              <a:t>‹#›</a:t>
            </a:fld>
            <a:endParaRPr lang="en-US"/>
          </a:p>
        </p:txBody>
      </p:sp>
      <p:cxnSp>
        <p:nvCxnSpPr>
          <p:cNvPr id="8" name="Straight Connector 7">
            <a:extLst>
              <a:ext uri="{FF2B5EF4-FFF2-40B4-BE49-F238E27FC236}">
                <a16:creationId xmlns:a16="http://schemas.microsoft.com/office/drawing/2014/main" id="{5129594E-9391-9519-E286-4ED9732CC6C8}"/>
              </a:ext>
              <a:ext uri="{C183D7F6-B498-43B3-948B-1728B52AA6E4}">
                <adec:decorative xmlns:adec="http://schemas.microsoft.com/office/drawing/2017/decorative" val="1"/>
              </a:ext>
            </a:extLst>
          </p:cNvPr>
          <p:cNvCxnSpPr>
            <a:cxnSpLocks/>
          </p:cNvCxnSpPr>
          <p:nvPr/>
        </p:nvCxnSpPr>
        <p:spPr>
          <a:xfrm>
            <a:off x="11509025" y="735417"/>
            <a:ext cx="0" cy="4185948"/>
          </a:xfrm>
          <a:prstGeom prst="line">
            <a:avLst/>
          </a:prstGeom>
          <a:ln w="12700">
            <a:solidFill>
              <a:srgbClr val="EFEDE7">
                <a:alpha val="75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3296069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showMasterSp="0" type="obj" preserve="1">
  <p:cSld name="Number Large 4">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424EAB6-808C-672B-68A5-49764748CDD8}"/>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accent2"/>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3800723" y="5230607"/>
            <a:ext cx="7948445" cy="761041"/>
          </a:xfrm>
          <a:noFill/>
        </p:spPr>
        <p:txBody>
          <a:bodyPr anchor="t"/>
          <a:lstStyle>
            <a:lvl1pPr algn="r">
              <a:defRPr b="1" spc="100" baseline="0">
                <a:solidFill>
                  <a:schemeClr val="bg2"/>
                </a:solidFill>
                <a:latin typeface="+mn-lt"/>
              </a:defRPr>
            </a:lvl1pPr>
          </a:lstStyle>
          <a:p>
            <a:r>
              <a:rPr lang="en-US"/>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hasCustomPrompt="1"/>
          </p:nvPr>
        </p:nvSpPr>
        <p:spPr>
          <a:xfrm>
            <a:off x="434195" y="-657225"/>
            <a:ext cx="10924355" cy="5887832"/>
          </a:xfrm>
        </p:spPr>
        <p:txBody>
          <a:bodyPr lIns="0" tIns="0" rIns="0" bIns="0" anchor="ctr">
            <a:normAutofit/>
          </a:bodyPr>
          <a:lstStyle>
            <a:lvl1pPr marL="0" indent="0">
              <a:buNone/>
              <a:defRPr sz="31000" spc="-100" baseline="0">
                <a:solidFill>
                  <a:schemeClr val="bg2"/>
                </a:solidFill>
                <a:latin typeface="+mj-lt"/>
              </a:defRPr>
            </a:lvl1pPr>
            <a:lvl2pPr marL="457200" indent="0">
              <a:buNone/>
              <a:defRPr/>
            </a:lvl2pPr>
            <a:lvl3pPr marL="914400" indent="0">
              <a:buNone/>
              <a:defRPr/>
            </a:lvl3pPr>
            <a:lvl4pPr marL="1371600" indent="0">
              <a:buNone/>
              <a:defRPr/>
            </a:lvl4pPr>
            <a:lvl5pPr marL="1828800" indent="0">
              <a:buNone/>
              <a:defRPr/>
            </a:lvl5pPr>
          </a:lstStyle>
          <a:p>
            <a:pPr lvl="0"/>
            <a:r>
              <a:rPr lang="en-US"/>
              <a:t>##%</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5431" y="6032480"/>
            <a:ext cx="2137769" cy="365125"/>
          </a:xfrm>
          <a:noFill/>
        </p:spPr>
        <p:txBody>
          <a:bodyPr/>
          <a:lstStyle>
            <a:lvl1pPr>
              <a:defRPr b="0" spc="0">
                <a:solidFill>
                  <a:schemeClr val="bg2"/>
                </a:solidFill>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noFill/>
        </p:spPr>
        <p:txBody>
          <a:bodyPr/>
          <a:lstStyle>
            <a:lvl1pPr>
              <a:defRPr>
                <a:solidFill>
                  <a:schemeClr val="bg2"/>
                </a:solidFill>
              </a:defRPr>
            </a:lvl1pPr>
          </a:lstStyle>
          <a:p>
            <a:fld id="{4D133BBB-C9BA-478D-ACC3-56E69C31B4D0}" type="datetime1">
              <a:rPr lang="en-US" smtClean="0"/>
              <a:t>3/3/2026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noFill/>
        </p:spPr>
        <p:txBody>
          <a:bodyPr/>
          <a:lstStyle>
            <a:lvl1pPr>
              <a:defRPr>
                <a:solidFill>
                  <a:schemeClr val="bg2"/>
                </a:solidFill>
              </a:defRPr>
            </a:lvl1pPr>
          </a:lstStyle>
          <a:p>
            <a:fld id="{27F8DDA4-3B80-4E8A-A8F5-521F73BF9127}" type="slidenum">
              <a:rPr lang="en-US" smtClean="0"/>
              <a:t>‹#›</a:t>
            </a:fld>
            <a:endParaRPr lang="en-US"/>
          </a:p>
        </p:txBody>
      </p:sp>
      <p:cxnSp>
        <p:nvCxnSpPr>
          <p:cNvPr id="8" name="Straight Connector 7">
            <a:extLst>
              <a:ext uri="{FF2B5EF4-FFF2-40B4-BE49-F238E27FC236}">
                <a16:creationId xmlns:a16="http://schemas.microsoft.com/office/drawing/2014/main" id="{5129594E-9391-9519-E286-4ED9732CC6C8}"/>
              </a:ext>
              <a:ext uri="{C183D7F6-B498-43B3-948B-1728B52AA6E4}">
                <adec:decorative xmlns:adec="http://schemas.microsoft.com/office/drawing/2017/decorative" val="1"/>
              </a:ext>
            </a:extLst>
          </p:cNvPr>
          <p:cNvCxnSpPr>
            <a:cxnSpLocks/>
          </p:cNvCxnSpPr>
          <p:nvPr/>
        </p:nvCxnSpPr>
        <p:spPr>
          <a:xfrm>
            <a:off x="11509025" y="735417"/>
            <a:ext cx="0" cy="4185948"/>
          </a:xfrm>
          <a:prstGeom prst="line">
            <a:avLst/>
          </a:prstGeom>
          <a:ln w="12700">
            <a:solidFill>
              <a:srgbClr val="EFEDE7">
                <a:alpha val="75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93304765"/>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showMasterSp="0" type="obj" preserve="1">
  <p:cSld name="Number Large 5">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424EAB6-808C-672B-68A5-49764748CDD8}"/>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accent2"/>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3800723" y="5122417"/>
            <a:ext cx="7948445" cy="869232"/>
          </a:xfrm>
          <a:noFill/>
        </p:spPr>
        <p:txBody>
          <a:bodyPr anchor="t">
            <a:normAutofit/>
          </a:bodyPr>
          <a:lstStyle>
            <a:lvl1pPr algn="r">
              <a:defRPr sz="2800" b="0" spc="100" baseline="0">
                <a:solidFill>
                  <a:schemeClr val="bg2"/>
                </a:solidFill>
                <a:latin typeface="+mj-lt"/>
              </a:defRPr>
            </a:lvl1pPr>
          </a:lstStyle>
          <a:p>
            <a:r>
              <a:rPr lang="en-US"/>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hasCustomPrompt="1"/>
          </p:nvPr>
        </p:nvSpPr>
        <p:spPr>
          <a:xfrm>
            <a:off x="434195" y="120765"/>
            <a:ext cx="10659375" cy="4800600"/>
          </a:xfrm>
        </p:spPr>
        <p:txBody>
          <a:bodyPr lIns="0" tIns="0" rIns="0" anchor="b">
            <a:normAutofit/>
          </a:bodyPr>
          <a:lstStyle>
            <a:lvl1pPr marL="0" indent="0">
              <a:spcBef>
                <a:spcPts val="0"/>
              </a:spcBef>
              <a:buNone/>
              <a:defRPr sz="31000" spc="-100" baseline="0">
                <a:ln w="15875">
                  <a:solidFill>
                    <a:schemeClr val="bg2"/>
                  </a:solidFill>
                </a:ln>
                <a:noFill/>
                <a:latin typeface="+mj-lt"/>
              </a:defRPr>
            </a:lvl1pPr>
            <a:lvl2pPr marL="457200" indent="0">
              <a:buNone/>
              <a:defRPr/>
            </a:lvl2pPr>
            <a:lvl3pPr marL="914400" indent="0">
              <a:buNone/>
              <a:defRPr/>
            </a:lvl3pPr>
            <a:lvl4pPr marL="1371600" indent="0">
              <a:buNone/>
              <a:defRPr/>
            </a:lvl4pPr>
            <a:lvl5pPr marL="1828800" indent="0">
              <a:buNone/>
              <a:defRPr/>
            </a:lvl5pPr>
          </a:lstStyle>
          <a:p>
            <a:pPr lvl="0"/>
            <a:r>
              <a:rPr lang="en-US"/>
              <a:t>##%</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10263391" y="616226"/>
            <a:ext cx="1352320" cy="412474"/>
          </a:xfrm>
          <a:noFill/>
        </p:spPr>
        <p:txBody>
          <a:bodyPr anchor="t"/>
          <a:lstStyle>
            <a:lvl1pPr algn="r">
              <a:defRPr b="0" spc="0">
                <a:solidFill>
                  <a:schemeClr val="bg2"/>
                </a:solidFill>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noFill/>
        </p:spPr>
        <p:txBody>
          <a:bodyPr/>
          <a:lstStyle>
            <a:lvl1pPr>
              <a:defRPr>
                <a:solidFill>
                  <a:schemeClr val="bg2"/>
                </a:solidFill>
              </a:defRPr>
            </a:lvl1pPr>
          </a:lstStyle>
          <a:p>
            <a:fld id="{D386BD3A-3427-4776-A455-FF38304F4878}" type="datetime1">
              <a:rPr lang="en-US" smtClean="0"/>
              <a:t>3/3/2026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noFill/>
        </p:spPr>
        <p:txBody>
          <a:bodyPr/>
          <a:lstStyle>
            <a:lvl1pPr>
              <a:defRPr>
                <a:solidFill>
                  <a:schemeClr val="bg2"/>
                </a:solidFill>
              </a:defRPr>
            </a:lvl1pPr>
          </a:lstStyle>
          <a:p>
            <a:fld id="{27F8DDA4-3B80-4E8A-A8F5-521F73BF9127}" type="slidenum">
              <a:rPr lang="en-US" smtClean="0"/>
              <a:t>‹#›</a:t>
            </a:fld>
            <a:endParaRPr lang="en-US"/>
          </a:p>
        </p:txBody>
      </p:sp>
    </p:spTree>
    <p:extLst>
      <p:ext uri="{BB962C8B-B14F-4D97-AF65-F5344CB8AC3E}">
        <p14:creationId xmlns:p14="http://schemas.microsoft.com/office/powerpoint/2010/main" val="3755032026"/>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showMasterSp="0" type="obj" preserve="1">
  <p:cSld name="Statement">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65FCAFD-B73A-5597-B603-55FD5D3AAC1E}"/>
              </a:ext>
              <a:ext uri="{C183D7F6-B498-43B3-948B-1728B52AA6E4}">
                <adec:decorative xmlns:adec="http://schemas.microsoft.com/office/drawing/2017/decorative" val="1"/>
              </a:ext>
            </a:extLst>
          </p:cNvPr>
          <p:cNvSpPr/>
          <p:nvPr/>
        </p:nvSpPr>
        <p:spPr>
          <a:xfrm>
            <a:off x="1" y="0"/>
            <a:ext cx="12192000" cy="6858000"/>
          </a:xfrm>
          <a:prstGeom prst="rect">
            <a:avLst/>
          </a:prstGeom>
          <a:solidFill>
            <a:schemeClr val="accent2">
              <a:lumMod val="60000"/>
              <a:lumOff val="40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8A4F"/>
              </a:solidFill>
            </a:endParaRPr>
          </a:p>
        </p:txBody>
      </p: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605431" y="-785191"/>
            <a:ext cx="10981137" cy="640080"/>
          </a:xfrm>
          <a:noFill/>
        </p:spPr>
        <p:txBody>
          <a:bodyPr/>
          <a:lstStyle/>
          <a:p>
            <a:r>
              <a:rPr lang="en-US"/>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hasCustomPrompt="1"/>
          </p:nvPr>
        </p:nvSpPr>
        <p:spPr>
          <a:xfrm>
            <a:off x="337930" y="1649896"/>
            <a:ext cx="10169921" cy="4949687"/>
          </a:xfrm>
        </p:spPr>
        <p:txBody>
          <a:bodyPr anchor="b">
            <a:normAutofit/>
          </a:bodyPr>
          <a:lstStyle>
            <a:lvl1pPr marL="0" indent="0">
              <a:lnSpc>
                <a:spcPct val="80000"/>
              </a:lnSpc>
              <a:spcBef>
                <a:spcPts val="0"/>
              </a:spcBef>
              <a:buNone/>
              <a:defRPr sz="7200" cap="all" spc="-100" baseline="0">
                <a:solidFill>
                  <a:schemeClr val="accent1"/>
                </a:solidFill>
                <a:latin typeface="+mj-lt"/>
              </a:defRPr>
            </a:lvl1pPr>
            <a:lvl2pPr marL="457200" indent="0">
              <a:lnSpc>
                <a:spcPct val="80000"/>
              </a:lnSpc>
              <a:buNone/>
              <a:defRPr sz="7200" cap="all" baseline="0">
                <a:solidFill>
                  <a:schemeClr val="bg1"/>
                </a:solidFill>
                <a:latin typeface="+mj-lt"/>
              </a:defRPr>
            </a:lvl2pPr>
            <a:lvl3pPr marL="914400" indent="0">
              <a:lnSpc>
                <a:spcPct val="80000"/>
              </a:lnSpc>
              <a:buNone/>
              <a:defRPr sz="7200" cap="all" baseline="0">
                <a:solidFill>
                  <a:schemeClr val="bg1"/>
                </a:solidFill>
                <a:latin typeface="+mj-lt"/>
              </a:defRPr>
            </a:lvl3pPr>
            <a:lvl4pPr marL="1371600" indent="0">
              <a:lnSpc>
                <a:spcPct val="80000"/>
              </a:lnSpc>
              <a:buNone/>
              <a:defRPr sz="6600" cap="all" baseline="0">
                <a:solidFill>
                  <a:schemeClr val="bg1"/>
                </a:solidFill>
                <a:latin typeface="+mj-lt"/>
              </a:defRPr>
            </a:lvl4pPr>
            <a:lvl5pPr marL="1828800" indent="0">
              <a:lnSpc>
                <a:spcPct val="80000"/>
              </a:lnSpc>
              <a:buNone/>
              <a:defRPr sz="6600" cap="all" baseline="0">
                <a:solidFill>
                  <a:schemeClr val="bg1"/>
                </a:solidFill>
                <a:latin typeface="+mj-lt"/>
              </a:defRPr>
            </a:lvl5pPr>
          </a:lstStyle>
          <a:p>
            <a:pPr lvl="0"/>
            <a:r>
              <a:rPr lang="en-US"/>
              <a:t>Click to edit statement</a:t>
            </a:r>
          </a:p>
        </p:txBody>
      </p:sp>
      <p:cxnSp>
        <p:nvCxnSpPr>
          <p:cNvPr id="9" name="Straight Connector 8">
            <a:extLst>
              <a:ext uri="{FF2B5EF4-FFF2-40B4-BE49-F238E27FC236}">
                <a16:creationId xmlns:a16="http://schemas.microsoft.com/office/drawing/2014/main" id="{E9C1887E-643E-BB68-F557-E1EAB0A0A644}"/>
              </a:ext>
              <a:ext uri="{C183D7F6-B498-43B3-948B-1728B52AA6E4}">
                <adec:decorative xmlns:adec="http://schemas.microsoft.com/office/drawing/2017/decorative" val="1"/>
              </a:ext>
            </a:extLst>
          </p:cNvPr>
          <p:cNvCxnSpPr>
            <a:cxnSpLocks/>
          </p:cNvCxnSpPr>
          <p:nvPr/>
        </p:nvCxnSpPr>
        <p:spPr>
          <a:xfrm flipH="1">
            <a:off x="926297" y="685800"/>
            <a:ext cx="10326757" cy="0"/>
          </a:xfrm>
          <a:prstGeom prst="line">
            <a:avLst/>
          </a:prstGeom>
          <a:ln w="12700">
            <a:solidFill>
              <a:schemeClr val="bg1">
                <a:alpha val="47000"/>
              </a:schemeClr>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5431" y="501227"/>
            <a:ext cx="1907799" cy="365125"/>
          </a:xfrm>
          <a:solidFill>
            <a:schemeClr val="accent2">
              <a:lumMod val="60000"/>
              <a:lumOff val="40000"/>
            </a:schemeClr>
          </a:solidFill>
        </p:spPr>
        <p:txBody>
          <a:bodyPr/>
          <a:lstStyle>
            <a:lvl1pPr>
              <a:defRPr b="0" spc="0">
                <a:solidFill>
                  <a:schemeClr val="bg1"/>
                </a:solidFill>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9900458" y="501227"/>
            <a:ext cx="1256738" cy="365125"/>
          </a:xfrm>
          <a:solidFill>
            <a:schemeClr val="accent2">
              <a:lumMod val="60000"/>
              <a:lumOff val="40000"/>
            </a:schemeClr>
          </a:solidFill>
        </p:spPr>
        <p:txBody>
          <a:bodyPr/>
          <a:lstStyle>
            <a:lvl1pPr>
              <a:defRPr>
                <a:solidFill>
                  <a:schemeClr val="bg1"/>
                </a:solidFill>
              </a:defRPr>
            </a:lvl1pPr>
          </a:lstStyle>
          <a:p>
            <a:fld id="{90907655-BDED-4A88-9727-947E02456645}" type="datetime1">
              <a:rPr lang="en-US" smtClean="0"/>
              <a:t>3/3/2026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157196" y="501227"/>
            <a:ext cx="429372" cy="365125"/>
          </a:xfrm>
          <a:solidFill>
            <a:schemeClr val="accent2">
              <a:lumMod val="60000"/>
              <a:lumOff val="40000"/>
            </a:schemeClr>
          </a:solidFill>
        </p:spPr>
        <p:txBody>
          <a:bodyPr/>
          <a:lstStyle>
            <a:lvl1pPr>
              <a:defRPr>
                <a:solidFill>
                  <a:schemeClr val="bg1"/>
                </a:solidFill>
              </a:defRPr>
            </a:lvl1pPr>
          </a:lstStyle>
          <a:p>
            <a:fld id="{27F8DDA4-3B80-4E8A-A8F5-521F73BF9127}" type="slidenum">
              <a:rPr lang="en-US" smtClean="0"/>
              <a:t>‹#›</a:t>
            </a:fld>
            <a:endParaRPr lang="en-US"/>
          </a:p>
        </p:txBody>
      </p:sp>
    </p:spTree>
    <p:extLst>
      <p:ext uri="{BB962C8B-B14F-4D97-AF65-F5344CB8AC3E}">
        <p14:creationId xmlns:p14="http://schemas.microsoft.com/office/powerpoint/2010/main" val="3112813545"/>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showMasterSp="0" type="obj" preserve="1">
  <p:cSld name="Statement 2">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65FCAFD-B73A-5597-B603-55FD5D3AAC1E}"/>
              </a:ext>
              <a:ext uri="{C183D7F6-B498-43B3-948B-1728B52AA6E4}">
                <adec:decorative xmlns:adec="http://schemas.microsoft.com/office/drawing/2017/decorative" val="1"/>
              </a:ext>
            </a:extLst>
          </p:cNvPr>
          <p:cNvSpPr/>
          <p:nvPr/>
        </p:nvSpPr>
        <p:spPr>
          <a:xfrm>
            <a:off x="1" y="0"/>
            <a:ext cx="12192000" cy="6858000"/>
          </a:xfrm>
          <a:prstGeom prst="rect">
            <a:avLst/>
          </a:prstGeom>
          <a:solidFill>
            <a:schemeClr val="accent2"/>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8A4F"/>
              </a:solidFill>
            </a:endParaRPr>
          </a:p>
        </p:txBody>
      </p: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605431" y="-785191"/>
            <a:ext cx="10981137" cy="640080"/>
          </a:xfrm>
          <a:noFill/>
        </p:spPr>
        <p:txBody>
          <a:bodyPr/>
          <a:lstStyle/>
          <a:p>
            <a:r>
              <a:rPr lang="en-US"/>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hasCustomPrompt="1"/>
          </p:nvPr>
        </p:nvSpPr>
        <p:spPr>
          <a:xfrm>
            <a:off x="337930" y="1649896"/>
            <a:ext cx="9666226" cy="4949687"/>
          </a:xfrm>
        </p:spPr>
        <p:txBody>
          <a:bodyPr anchor="b">
            <a:normAutofit/>
          </a:bodyPr>
          <a:lstStyle>
            <a:lvl1pPr marL="0" indent="0">
              <a:lnSpc>
                <a:spcPct val="80000"/>
              </a:lnSpc>
              <a:spcBef>
                <a:spcPts val="0"/>
              </a:spcBef>
              <a:buNone/>
              <a:defRPr sz="7200" cap="all" spc="-100" baseline="0">
                <a:solidFill>
                  <a:schemeClr val="accent2">
                    <a:lumMod val="40000"/>
                    <a:lumOff val="60000"/>
                  </a:schemeClr>
                </a:solidFill>
                <a:latin typeface="+mj-lt"/>
              </a:defRPr>
            </a:lvl1pPr>
            <a:lvl2pPr marL="457200" indent="0">
              <a:lnSpc>
                <a:spcPct val="80000"/>
              </a:lnSpc>
              <a:buNone/>
              <a:defRPr sz="7200" cap="all" baseline="0">
                <a:solidFill>
                  <a:schemeClr val="bg1"/>
                </a:solidFill>
                <a:latin typeface="+mj-lt"/>
              </a:defRPr>
            </a:lvl2pPr>
            <a:lvl3pPr marL="914400" indent="0">
              <a:lnSpc>
                <a:spcPct val="80000"/>
              </a:lnSpc>
              <a:buNone/>
              <a:defRPr sz="7200" cap="all" baseline="0">
                <a:solidFill>
                  <a:schemeClr val="bg1"/>
                </a:solidFill>
                <a:latin typeface="+mj-lt"/>
              </a:defRPr>
            </a:lvl3pPr>
            <a:lvl4pPr marL="1371600" indent="0">
              <a:lnSpc>
                <a:spcPct val="80000"/>
              </a:lnSpc>
              <a:buNone/>
              <a:defRPr sz="6600" cap="all" baseline="0">
                <a:solidFill>
                  <a:schemeClr val="bg1"/>
                </a:solidFill>
                <a:latin typeface="+mj-lt"/>
              </a:defRPr>
            </a:lvl4pPr>
            <a:lvl5pPr marL="1828800" indent="0">
              <a:lnSpc>
                <a:spcPct val="80000"/>
              </a:lnSpc>
              <a:buNone/>
              <a:defRPr sz="6600" cap="all" baseline="0">
                <a:solidFill>
                  <a:schemeClr val="bg1"/>
                </a:solidFill>
                <a:latin typeface="+mj-lt"/>
              </a:defRPr>
            </a:lvl5pPr>
          </a:lstStyle>
          <a:p>
            <a:pPr lvl="0"/>
            <a:r>
              <a:rPr lang="en-US"/>
              <a:t>Click to edit statement</a:t>
            </a:r>
          </a:p>
        </p:txBody>
      </p:sp>
      <p:cxnSp>
        <p:nvCxnSpPr>
          <p:cNvPr id="9" name="Straight Connector 8">
            <a:extLst>
              <a:ext uri="{FF2B5EF4-FFF2-40B4-BE49-F238E27FC236}">
                <a16:creationId xmlns:a16="http://schemas.microsoft.com/office/drawing/2014/main" id="{E9C1887E-643E-BB68-F557-E1EAB0A0A644}"/>
              </a:ext>
              <a:ext uri="{C183D7F6-B498-43B3-948B-1728B52AA6E4}">
                <adec:decorative xmlns:adec="http://schemas.microsoft.com/office/drawing/2017/decorative" val="1"/>
              </a:ext>
            </a:extLst>
          </p:cNvPr>
          <p:cNvCxnSpPr>
            <a:cxnSpLocks/>
          </p:cNvCxnSpPr>
          <p:nvPr/>
        </p:nvCxnSpPr>
        <p:spPr>
          <a:xfrm flipH="1">
            <a:off x="926297" y="729532"/>
            <a:ext cx="10326757" cy="0"/>
          </a:xfrm>
          <a:prstGeom prst="line">
            <a:avLst/>
          </a:prstGeom>
          <a:ln w="12700">
            <a:solidFill>
              <a:schemeClr val="bg1">
                <a:alpha val="47000"/>
              </a:schemeClr>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5431" y="501227"/>
            <a:ext cx="1907799" cy="365125"/>
          </a:xfrm>
          <a:solidFill>
            <a:schemeClr val="accent2"/>
          </a:solidFill>
        </p:spPr>
        <p:txBody>
          <a:bodyPr/>
          <a:lstStyle>
            <a:lvl1pPr>
              <a:defRPr b="0" spc="0">
                <a:solidFill>
                  <a:schemeClr val="bg1"/>
                </a:solidFill>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9900458" y="544329"/>
            <a:ext cx="1256738" cy="365125"/>
          </a:xfrm>
          <a:solidFill>
            <a:schemeClr val="accent2"/>
          </a:solidFill>
        </p:spPr>
        <p:txBody>
          <a:bodyPr/>
          <a:lstStyle>
            <a:lvl1pPr>
              <a:defRPr>
                <a:solidFill>
                  <a:schemeClr val="bg1"/>
                </a:solidFill>
              </a:defRPr>
            </a:lvl1pPr>
          </a:lstStyle>
          <a:p>
            <a:fld id="{F0400140-9243-4AE1-A76C-D8BD9EF938F5}" type="datetime1">
              <a:rPr lang="en-US" smtClean="0"/>
              <a:t>3/3/2026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157195" y="544329"/>
            <a:ext cx="449721" cy="365125"/>
          </a:xfrm>
          <a:solidFill>
            <a:schemeClr val="accent2"/>
          </a:solidFill>
        </p:spPr>
        <p:txBody>
          <a:bodyPr/>
          <a:lstStyle>
            <a:lvl1pPr>
              <a:defRPr>
                <a:solidFill>
                  <a:schemeClr val="bg1"/>
                </a:solidFill>
              </a:defRPr>
            </a:lvl1pPr>
          </a:lstStyle>
          <a:p>
            <a:fld id="{27F8DDA4-3B80-4E8A-A8F5-521F73BF9127}" type="slidenum">
              <a:rPr lang="en-US" smtClean="0"/>
              <a:t>‹#›</a:t>
            </a:fld>
            <a:endParaRPr lang="en-US"/>
          </a:p>
        </p:txBody>
      </p:sp>
    </p:spTree>
    <p:extLst>
      <p:ext uri="{BB962C8B-B14F-4D97-AF65-F5344CB8AC3E}">
        <p14:creationId xmlns:p14="http://schemas.microsoft.com/office/powerpoint/2010/main" val="2507326572"/>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showMasterSp="0" type="obj" preserve="1">
  <p:cSld name="Statement 3">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65FCAFD-B73A-5597-B603-55FD5D3AAC1E}"/>
              </a:ext>
              <a:ext uri="{C183D7F6-B498-43B3-948B-1728B52AA6E4}">
                <adec:decorative xmlns:adec="http://schemas.microsoft.com/office/drawing/2017/decorative" val="1"/>
              </a:ext>
            </a:extLst>
          </p:cNvPr>
          <p:cNvSpPr/>
          <p:nvPr/>
        </p:nvSpPr>
        <p:spPr>
          <a:xfrm>
            <a:off x="1" y="0"/>
            <a:ext cx="12192000" cy="6858000"/>
          </a:xfrm>
          <a:prstGeom prst="rect">
            <a:avLst/>
          </a:prstGeom>
          <a:solidFill>
            <a:schemeClr val="bg2"/>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8A4F"/>
              </a:solidFill>
            </a:endParaRPr>
          </a:p>
        </p:txBody>
      </p: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605431" y="-785191"/>
            <a:ext cx="10981137" cy="640080"/>
          </a:xfrm>
          <a:noFill/>
        </p:spPr>
        <p:txBody>
          <a:bodyPr/>
          <a:lstStyle/>
          <a:p>
            <a:r>
              <a:rPr lang="en-US"/>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hasCustomPrompt="1"/>
          </p:nvPr>
        </p:nvSpPr>
        <p:spPr>
          <a:xfrm>
            <a:off x="337930" y="441641"/>
            <a:ext cx="9796670" cy="4358960"/>
          </a:xfrm>
        </p:spPr>
        <p:txBody>
          <a:bodyPr anchor="t">
            <a:normAutofit/>
          </a:bodyPr>
          <a:lstStyle>
            <a:lvl1pPr marL="0" indent="0">
              <a:lnSpc>
                <a:spcPct val="80000"/>
              </a:lnSpc>
              <a:spcBef>
                <a:spcPts val="0"/>
              </a:spcBef>
              <a:buNone/>
              <a:defRPr sz="7200" cap="all" spc="-100" baseline="0">
                <a:solidFill>
                  <a:schemeClr val="accent2"/>
                </a:solidFill>
                <a:latin typeface="+mj-lt"/>
              </a:defRPr>
            </a:lvl1pPr>
            <a:lvl2pPr marL="457200" indent="0">
              <a:lnSpc>
                <a:spcPct val="80000"/>
              </a:lnSpc>
              <a:buNone/>
              <a:defRPr sz="7200" cap="all" baseline="0">
                <a:solidFill>
                  <a:schemeClr val="bg1"/>
                </a:solidFill>
                <a:latin typeface="+mj-lt"/>
              </a:defRPr>
            </a:lvl2pPr>
            <a:lvl3pPr marL="914400" indent="0">
              <a:lnSpc>
                <a:spcPct val="80000"/>
              </a:lnSpc>
              <a:buNone/>
              <a:defRPr sz="7200" cap="all" baseline="0">
                <a:solidFill>
                  <a:schemeClr val="bg1"/>
                </a:solidFill>
                <a:latin typeface="+mj-lt"/>
              </a:defRPr>
            </a:lvl3pPr>
            <a:lvl4pPr marL="1371600" indent="0">
              <a:lnSpc>
                <a:spcPct val="80000"/>
              </a:lnSpc>
              <a:buNone/>
              <a:defRPr sz="6600" cap="all" baseline="0">
                <a:solidFill>
                  <a:schemeClr val="bg1"/>
                </a:solidFill>
                <a:latin typeface="+mj-lt"/>
              </a:defRPr>
            </a:lvl4pPr>
            <a:lvl5pPr marL="1828800" indent="0">
              <a:lnSpc>
                <a:spcPct val="80000"/>
              </a:lnSpc>
              <a:buNone/>
              <a:defRPr sz="6600" cap="all" baseline="0">
                <a:solidFill>
                  <a:schemeClr val="bg1"/>
                </a:solidFill>
                <a:latin typeface="+mj-lt"/>
              </a:defRPr>
            </a:lvl5pPr>
          </a:lstStyle>
          <a:p>
            <a:pPr lvl="0"/>
            <a:r>
              <a:rPr lang="en-US"/>
              <a:t>Click to edit statement</a:t>
            </a:r>
          </a:p>
        </p:txBody>
      </p:sp>
      <p:cxnSp>
        <p:nvCxnSpPr>
          <p:cNvPr id="9" name="Straight Connector 8">
            <a:extLst>
              <a:ext uri="{FF2B5EF4-FFF2-40B4-BE49-F238E27FC236}">
                <a16:creationId xmlns:a16="http://schemas.microsoft.com/office/drawing/2014/main" id="{E9C1887E-643E-BB68-F557-E1EAB0A0A644}"/>
              </a:ext>
              <a:ext uri="{C183D7F6-B498-43B3-948B-1728B52AA6E4}">
                <adec:decorative xmlns:adec="http://schemas.microsoft.com/office/drawing/2017/decorative" val="1"/>
              </a:ext>
            </a:extLst>
          </p:cNvPr>
          <p:cNvCxnSpPr>
            <a:cxnSpLocks/>
          </p:cNvCxnSpPr>
          <p:nvPr/>
        </p:nvCxnSpPr>
        <p:spPr>
          <a:xfrm flipH="1">
            <a:off x="926297" y="6172200"/>
            <a:ext cx="10326757" cy="0"/>
          </a:xfrm>
          <a:prstGeom prst="line">
            <a:avLst/>
          </a:prstGeom>
          <a:ln w="12700">
            <a:solidFill>
              <a:schemeClr val="tx2">
                <a:alpha val="47000"/>
              </a:schemeClr>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5431" y="6029270"/>
            <a:ext cx="1907799" cy="365125"/>
          </a:xfrm>
          <a:solidFill>
            <a:schemeClr val="bg2"/>
          </a:solidFill>
        </p:spPr>
        <p:txBody>
          <a:bodyPr/>
          <a:lstStyle>
            <a:lvl1pPr>
              <a:defRPr b="0" spc="0">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134599" y="6029271"/>
            <a:ext cx="1098141" cy="365125"/>
          </a:xfrm>
          <a:solidFill>
            <a:schemeClr val="bg2"/>
          </a:solidFill>
        </p:spPr>
        <p:txBody>
          <a:bodyPr/>
          <a:lstStyle>
            <a:lvl1pPr>
              <a:defRPr>
                <a:solidFill>
                  <a:schemeClr val="tx2"/>
                </a:solidFill>
              </a:defRPr>
            </a:lvl1pPr>
          </a:lstStyle>
          <a:p>
            <a:fld id="{F978418A-E4AD-4F4D-B99D-9E40C1234D23}" type="datetime1">
              <a:rPr lang="en-US" smtClean="0"/>
              <a:t>3/3/2026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232741" y="6029271"/>
            <a:ext cx="429372" cy="365125"/>
          </a:xfrm>
          <a:solidFill>
            <a:schemeClr val="bg2"/>
          </a:solidFill>
        </p:spPr>
        <p:txBody>
          <a:bodyPr/>
          <a:lstStyle>
            <a:lvl1pPr>
              <a:defRPr>
                <a:solidFill>
                  <a:schemeClr val="tx2"/>
                </a:solidFill>
              </a:defRPr>
            </a:lvl1pPr>
          </a:lstStyle>
          <a:p>
            <a:fld id="{27F8DDA4-3B80-4E8A-A8F5-521F73BF9127}" type="slidenum">
              <a:rPr lang="en-US" smtClean="0"/>
              <a:t>‹#›</a:t>
            </a:fld>
            <a:endParaRPr lang="en-US"/>
          </a:p>
        </p:txBody>
      </p:sp>
    </p:spTree>
    <p:extLst>
      <p:ext uri="{BB962C8B-B14F-4D97-AF65-F5344CB8AC3E}">
        <p14:creationId xmlns:p14="http://schemas.microsoft.com/office/powerpoint/2010/main" val="2301734326"/>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showMasterSp="0" type="obj" preserve="1">
  <p:cSld name="Statement 4">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65FCAFD-B73A-5597-B603-55FD5D3AAC1E}"/>
              </a:ext>
              <a:ext uri="{C183D7F6-B498-43B3-948B-1728B52AA6E4}">
                <adec:decorative xmlns:adec="http://schemas.microsoft.com/office/drawing/2017/decorative" val="1"/>
              </a:ext>
            </a:extLst>
          </p:cNvPr>
          <p:cNvSpPr/>
          <p:nvPr/>
        </p:nvSpPr>
        <p:spPr>
          <a:xfrm>
            <a:off x="1" y="0"/>
            <a:ext cx="12192000" cy="6858000"/>
          </a:xfrm>
          <a:prstGeom prst="rect">
            <a:avLst/>
          </a:prstGeom>
          <a:solidFill>
            <a:schemeClr val="bg2"/>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8A4F"/>
              </a:solidFill>
            </a:endParaRPr>
          </a:p>
        </p:txBody>
      </p: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605431" y="-785191"/>
            <a:ext cx="10981137" cy="640080"/>
          </a:xfrm>
          <a:noFill/>
        </p:spPr>
        <p:txBody>
          <a:bodyPr/>
          <a:lstStyle/>
          <a:p>
            <a:r>
              <a:rPr lang="en-US"/>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hasCustomPrompt="1"/>
          </p:nvPr>
        </p:nvSpPr>
        <p:spPr>
          <a:xfrm>
            <a:off x="337930" y="441641"/>
            <a:ext cx="9796670" cy="4358960"/>
          </a:xfrm>
        </p:spPr>
        <p:txBody>
          <a:bodyPr anchor="t">
            <a:normAutofit/>
          </a:bodyPr>
          <a:lstStyle>
            <a:lvl1pPr marL="0" indent="0">
              <a:lnSpc>
                <a:spcPct val="80000"/>
              </a:lnSpc>
              <a:spcBef>
                <a:spcPts val="0"/>
              </a:spcBef>
              <a:buNone/>
              <a:defRPr sz="7200" cap="all" spc="-100" baseline="0">
                <a:solidFill>
                  <a:schemeClr val="accent3"/>
                </a:solidFill>
                <a:latin typeface="+mj-lt"/>
              </a:defRPr>
            </a:lvl1pPr>
            <a:lvl2pPr marL="457200" indent="0">
              <a:lnSpc>
                <a:spcPct val="80000"/>
              </a:lnSpc>
              <a:buNone/>
              <a:defRPr sz="7200" cap="all" baseline="0">
                <a:solidFill>
                  <a:schemeClr val="bg1"/>
                </a:solidFill>
                <a:latin typeface="+mj-lt"/>
              </a:defRPr>
            </a:lvl2pPr>
            <a:lvl3pPr marL="914400" indent="0">
              <a:lnSpc>
                <a:spcPct val="80000"/>
              </a:lnSpc>
              <a:buNone/>
              <a:defRPr sz="7200" cap="all" baseline="0">
                <a:solidFill>
                  <a:schemeClr val="bg1"/>
                </a:solidFill>
                <a:latin typeface="+mj-lt"/>
              </a:defRPr>
            </a:lvl3pPr>
            <a:lvl4pPr marL="1371600" indent="0">
              <a:lnSpc>
                <a:spcPct val="80000"/>
              </a:lnSpc>
              <a:buNone/>
              <a:defRPr sz="6600" cap="all" baseline="0">
                <a:solidFill>
                  <a:schemeClr val="bg1"/>
                </a:solidFill>
                <a:latin typeface="+mj-lt"/>
              </a:defRPr>
            </a:lvl4pPr>
            <a:lvl5pPr marL="1828800" indent="0">
              <a:lnSpc>
                <a:spcPct val="80000"/>
              </a:lnSpc>
              <a:buNone/>
              <a:defRPr sz="6600" cap="all" baseline="0">
                <a:solidFill>
                  <a:schemeClr val="bg1"/>
                </a:solidFill>
                <a:latin typeface="+mj-lt"/>
              </a:defRPr>
            </a:lvl5pPr>
          </a:lstStyle>
          <a:p>
            <a:pPr lvl="0"/>
            <a:r>
              <a:rPr lang="en-US"/>
              <a:t>Click to edit statement</a:t>
            </a:r>
          </a:p>
        </p:txBody>
      </p:sp>
      <p:cxnSp>
        <p:nvCxnSpPr>
          <p:cNvPr id="9" name="Straight Connector 8">
            <a:extLst>
              <a:ext uri="{FF2B5EF4-FFF2-40B4-BE49-F238E27FC236}">
                <a16:creationId xmlns:a16="http://schemas.microsoft.com/office/drawing/2014/main" id="{E9C1887E-643E-BB68-F557-E1EAB0A0A644}"/>
              </a:ext>
              <a:ext uri="{C183D7F6-B498-43B3-948B-1728B52AA6E4}">
                <adec:decorative xmlns:adec="http://schemas.microsoft.com/office/drawing/2017/decorative" val="1"/>
              </a:ext>
            </a:extLst>
          </p:cNvPr>
          <p:cNvCxnSpPr>
            <a:cxnSpLocks/>
          </p:cNvCxnSpPr>
          <p:nvPr/>
        </p:nvCxnSpPr>
        <p:spPr>
          <a:xfrm flipH="1">
            <a:off x="926297" y="6172200"/>
            <a:ext cx="10326757" cy="0"/>
          </a:xfrm>
          <a:prstGeom prst="line">
            <a:avLst/>
          </a:prstGeom>
          <a:ln w="12700">
            <a:solidFill>
              <a:schemeClr val="tx2">
                <a:alpha val="47000"/>
              </a:schemeClr>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5431" y="6029270"/>
            <a:ext cx="1907799" cy="365125"/>
          </a:xfrm>
          <a:solidFill>
            <a:schemeClr val="bg2"/>
          </a:solidFill>
        </p:spPr>
        <p:txBody>
          <a:bodyPr/>
          <a:lstStyle>
            <a:lvl1pPr>
              <a:defRPr b="0" spc="0">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134599" y="6029271"/>
            <a:ext cx="1098141" cy="365125"/>
          </a:xfrm>
          <a:solidFill>
            <a:schemeClr val="bg2"/>
          </a:solidFill>
        </p:spPr>
        <p:txBody>
          <a:bodyPr/>
          <a:lstStyle>
            <a:lvl1pPr>
              <a:defRPr>
                <a:solidFill>
                  <a:schemeClr val="tx2"/>
                </a:solidFill>
              </a:defRPr>
            </a:lvl1pPr>
          </a:lstStyle>
          <a:p>
            <a:fld id="{1A57725C-F3FD-4B16-984B-FC904AD58D64}" type="datetime1">
              <a:rPr lang="en-US" smtClean="0"/>
              <a:t>3/3/2026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232741" y="6029271"/>
            <a:ext cx="429372" cy="365125"/>
          </a:xfrm>
          <a:solidFill>
            <a:schemeClr val="bg2"/>
          </a:solidFill>
        </p:spPr>
        <p:txBody>
          <a:bodyPr/>
          <a:lstStyle>
            <a:lvl1pPr>
              <a:defRPr>
                <a:solidFill>
                  <a:schemeClr val="tx2"/>
                </a:solidFill>
              </a:defRPr>
            </a:lvl1pPr>
          </a:lstStyle>
          <a:p>
            <a:fld id="{27F8DDA4-3B80-4E8A-A8F5-521F73BF9127}" type="slidenum">
              <a:rPr lang="en-US" smtClean="0"/>
              <a:t>‹#›</a:t>
            </a:fld>
            <a:endParaRPr lang="en-US"/>
          </a:p>
        </p:txBody>
      </p:sp>
    </p:spTree>
    <p:extLst>
      <p:ext uri="{BB962C8B-B14F-4D97-AF65-F5344CB8AC3E}">
        <p14:creationId xmlns:p14="http://schemas.microsoft.com/office/powerpoint/2010/main" val="148123595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showMasterSp="0" type="obj" preserve="1">
  <p:cSld name="Statement 5">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65FCAFD-B73A-5597-B603-55FD5D3AAC1E}"/>
              </a:ext>
              <a:ext uri="{C183D7F6-B498-43B3-948B-1728B52AA6E4}">
                <adec:decorative xmlns:adec="http://schemas.microsoft.com/office/drawing/2017/decorative" val="1"/>
              </a:ext>
            </a:extLst>
          </p:cNvPr>
          <p:cNvSpPr/>
          <p:nvPr/>
        </p:nvSpPr>
        <p:spPr>
          <a:xfrm>
            <a:off x="1" y="0"/>
            <a:ext cx="12192000" cy="6858000"/>
          </a:xfrm>
          <a:prstGeom prst="rect">
            <a:avLst/>
          </a:prstGeom>
          <a:solidFill>
            <a:schemeClr val="accent5">
              <a:lumMod val="40000"/>
              <a:lumOff val="60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8A4F"/>
              </a:solidFill>
            </a:endParaRPr>
          </a:p>
        </p:txBody>
      </p: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605431" y="-785191"/>
            <a:ext cx="10981137" cy="640080"/>
          </a:xfrm>
          <a:noFill/>
        </p:spPr>
        <p:txBody>
          <a:bodyPr/>
          <a:lstStyle/>
          <a:p>
            <a:r>
              <a:rPr lang="en-US"/>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hasCustomPrompt="1"/>
          </p:nvPr>
        </p:nvSpPr>
        <p:spPr>
          <a:xfrm>
            <a:off x="337930" y="441641"/>
            <a:ext cx="9796670" cy="4358960"/>
          </a:xfrm>
        </p:spPr>
        <p:txBody>
          <a:bodyPr anchor="t">
            <a:normAutofit/>
          </a:bodyPr>
          <a:lstStyle>
            <a:lvl1pPr marL="0" indent="0">
              <a:lnSpc>
                <a:spcPct val="80000"/>
              </a:lnSpc>
              <a:spcBef>
                <a:spcPts val="0"/>
              </a:spcBef>
              <a:buNone/>
              <a:defRPr sz="7200" cap="all" spc="-100" baseline="0">
                <a:solidFill>
                  <a:schemeClr val="accent5"/>
                </a:solidFill>
                <a:latin typeface="+mj-lt"/>
              </a:defRPr>
            </a:lvl1pPr>
            <a:lvl2pPr marL="457200" indent="0">
              <a:lnSpc>
                <a:spcPct val="80000"/>
              </a:lnSpc>
              <a:buNone/>
              <a:defRPr sz="7200" cap="all" baseline="0">
                <a:solidFill>
                  <a:schemeClr val="bg1"/>
                </a:solidFill>
                <a:latin typeface="+mj-lt"/>
              </a:defRPr>
            </a:lvl2pPr>
            <a:lvl3pPr marL="914400" indent="0">
              <a:lnSpc>
                <a:spcPct val="80000"/>
              </a:lnSpc>
              <a:buNone/>
              <a:defRPr sz="7200" cap="all" baseline="0">
                <a:solidFill>
                  <a:schemeClr val="bg1"/>
                </a:solidFill>
                <a:latin typeface="+mj-lt"/>
              </a:defRPr>
            </a:lvl3pPr>
            <a:lvl4pPr marL="1371600" indent="0">
              <a:lnSpc>
                <a:spcPct val="80000"/>
              </a:lnSpc>
              <a:buNone/>
              <a:defRPr sz="6600" cap="all" baseline="0">
                <a:solidFill>
                  <a:schemeClr val="bg1"/>
                </a:solidFill>
                <a:latin typeface="+mj-lt"/>
              </a:defRPr>
            </a:lvl4pPr>
            <a:lvl5pPr marL="1828800" indent="0">
              <a:lnSpc>
                <a:spcPct val="80000"/>
              </a:lnSpc>
              <a:buNone/>
              <a:defRPr sz="6600" cap="all" baseline="0">
                <a:solidFill>
                  <a:schemeClr val="bg1"/>
                </a:solidFill>
                <a:latin typeface="+mj-lt"/>
              </a:defRPr>
            </a:lvl5pPr>
          </a:lstStyle>
          <a:p>
            <a:pPr lvl="0"/>
            <a:r>
              <a:rPr lang="en-US"/>
              <a:t>Click to edit statement</a:t>
            </a:r>
          </a:p>
        </p:txBody>
      </p:sp>
      <p:cxnSp>
        <p:nvCxnSpPr>
          <p:cNvPr id="9" name="Straight Connector 8">
            <a:extLst>
              <a:ext uri="{FF2B5EF4-FFF2-40B4-BE49-F238E27FC236}">
                <a16:creationId xmlns:a16="http://schemas.microsoft.com/office/drawing/2014/main" id="{E9C1887E-643E-BB68-F557-E1EAB0A0A644}"/>
              </a:ext>
              <a:ext uri="{C183D7F6-B498-43B3-948B-1728B52AA6E4}">
                <adec:decorative xmlns:adec="http://schemas.microsoft.com/office/drawing/2017/decorative" val="1"/>
              </a:ext>
            </a:extLst>
          </p:cNvPr>
          <p:cNvCxnSpPr>
            <a:cxnSpLocks/>
          </p:cNvCxnSpPr>
          <p:nvPr/>
        </p:nvCxnSpPr>
        <p:spPr>
          <a:xfrm flipH="1">
            <a:off x="926297" y="6172200"/>
            <a:ext cx="10326757" cy="0"/>
          </a:xfrm>
          <a:prstGeom prst="line">
            <a:avLst/>
          </a:prstGeom>
          <a:ln w="12700">
            <a:solidFill>
              <a:schemeClr val="tx2">
                <a:alpha val="47000"/>
              </a:schemeClr>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5431" y="6029270"/>
            <a:ext cx="1907799" cy="365125"/>
          </a:xfrm>
          <a:solidFill>
            <a:schemeClr val="accent5">
              <a:lumMod val="40000"/>
              <a:lumOff val="60000"/>
            </a:schemeClr>
          </a:solidFill>
        </p:spPr>
        <p:txBody>
          <a:bodyPr/>
          <a:lstStyle>
            <a:lvl1pPr>
              <a:defRPr b="0" spc="0">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134599" y="6029271"/>
            <a:ext cx="1098141" cy="365125"/>
          </a:xfrm>
          <a:solidFill>
            <a:schemeClr val="accent5">
              <a:lumMod val="40000"/>
              <a:lumOff val="60000"/>
            </a:schemeClr>
          </a:solidFill>
        </p:spPr>
        <p:txBody>
          <a:bodyPr/>
          <a:lstStyle>
            <a:lvl1pPr>
              <a:defRPr>
                <a:solidFill>
                  <a:schemeClr val="tx2"/>
                </a:solidFill>
              </a:defRPr>
            </a:lvl1pPr>
          </a:lstStyle>
          <a:p>
            <a:fld id="{F4C780C6-F0FD-455F-A2B8-0A9691723AFF}" type="datetime1">
              <a:rPr lang="en-US" smtClean="0"/>
              <a:t>3/3/2026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232741" y="6029271"/>
            <a:ext cx="429372" cy="365125"/>
          </a:xfrm>
          <a:solidFill>
            <a:schemeClr val="accent5">
              <a:lumMod val="40000"/>
              <a:lumOff val="60000"/>
            </a:schemeClr>
          </a:solidFill>
        </p:spPr>
        <p:txBody>
          <a:bodyPr/>
          <a:lstStyle>
            <a:lvl1pPr>
              <a:defRPr>
                <a:solidFill>
                  <a:schemeClr val="tx2"/>
                </a:solidFill>
              </a:defRPr>
            </a:lvl1pPr>
          </a:lstStyle>
          <a:p>
            <a:fld id="{27F8DDA4-3B80-4E8A-A8F5-521F73BF9127}" type="slidenum">
              <a:rPr lang="en-US" smtClean="0"/>
              <a:t>‹#›</a:t>
            </a:fld>
            <a:endParaRPr lang="en-US"/>
          </a:p>
        </p:txBody>
      </p:sp>
    </p:spTree>
    <p:extLst>
      <p:ext uri="{BB962C8B-B14F-4D97-AF65-F5344CB8AC3E}">
        <p14:creationId xmlns:p14="http://schemas.microsoft.com/office/powerpoint/2010/main" val="1088850218"/>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showMasterSp="0" preserve="1">
  <p:cSld name="Quote">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5052C017-FC5C-A7A2-BA15-6C113717C33C}"/>
              </a:ext>
              <a:ext uri="{C183D7F6-B498-43B3-948B-1728B52AA6E4}">
                <adec:decorative xmlns:adec="http://schemas.microsoft.com/office/drawing/2017/decorative" val="1"/>
              </a:ext>
            </a:extLst>
          </p:cNvPr>
          <p:cNvSpPr/>
          <p:nvPr/>
        </p:nvSpPr>
        <p:spPr>
          <a:xfrm>
            <a:off x="0" y="0"/>
            <a:ext cx="12191999" cy="6858001"/>
          </a:xfrm>
          <a:prstGeom prst="rect">
            <a:avLst/>
          </a:prstGeom>
          <a:solidFill>
            <a:schemeClr val="accent3">
              <a:lumMod val="60000"/>
              <a:lumOff val="40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8A4F"/>
              </a:solidFill>
            </a:endParaRPr>
          </a:p>
        </p:txBody>
      </p:sp>
      <p:sp>
        <p:nvSpPr>
          <p:cNvPr id="8" name="Rectangle 7">
            <a:extLst>
              <a:ext uri="{FF2B5EF4-FFF2-40B4-BE49-F238E27FC236}">
                <a16:creationId xmlns:a16="http://schemas.microsoft.com/office/drawing/2014/main" id="{358D5F78-0179-D9C3-74D3-62CE152FFECE}"/>
              </a:ext>
              <a:ext uri="{C183D7F6-B498-43B3-948B-1728B52AA6E4}">
                <adec:decorative xmlns:adec="http://schemas.microsoft.com/office/drawing/2017/decorative" val="1"/>
              </a:ext>
            </a:extLst>
          </p:cNvPr>
          <p:cNvSpPr/>
          <p:nvPr/>
        </p:nvSpPr>
        <p:spPr>
          <a:xfrm>
            <a:off x="1" y="2"/>
            <a:ext cx="8763000" cy="5038338"/>
          </a:xfrm>
          <a:prstGeom prst="rect">
            <a:avLst/>
          </a:prstGeom>
          <a:solidFill>
            <a:schemeClr val="accent3">
              <a:lumMod val="40000"/>
              <a:lumOff val="60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0" name="Straight Connector 19">
            <a:extLst>
              <a:ext uri="{FF2B5EF4-FFF2-40B4-BE49-F238E27FC236}">
                <a16:creationId xmlns:a16="http://schemas.microsoft.com/office/drawing/2014/main" id="{ABB386FE-4A21-B72A-BB2B-D4FDFDC3ECA5}"/>
              </a:ext>
              <a:ext uri="{C183D7F6-B498-43B3-948B-1728B52AA6E4}">
                <adec:decorative xmlns:adec="http://schemas.microsoft.com/office/drawing/2017/decorative" val="1"/>
              </a:ext>
            </a:extLst>
          </p:cNvPr>
          <p:cNvCxnSpPr>
            <a:cxnSpLocks/>
          </p:cNvCxnSpPr>
          <p:nvPr/>
        </p:nvCxnSpPr>
        <p:spPr>
          <a:xfrm flipH="1">
            <a:off x="722427" y="6212437"/>
            <a:ext cx="10808612" cy="0"/>
          </a:xfrm>
          <a:prstGeom prst="line">
            <a:avLst/>
          </a:prstGeom>
          <a:ln w="12700">
            <a:solidFill>
              <a:schemeClr val="accent5">
                <a:alpha val="45000"/>
              </a:schemeClr>
            </a:solidFill>
          </a:ln>
        </p:spPr>
        <p:style>
          <a:lnRef idx="1">
            <a:schemeClr val="accent1"/>
          </a:lnRef>
          <a:fillRef idx="0">
            <a:schemeClr val="accent1"/>
          </a:fillRef>
          <a:effectRef idx="0">
            <a:schemeClr val="accent1"/>
          </a:effectRef>
          <a:fontRef idx="minor">
            <a:schemeClr val="tx1"/>
          </a:fontRef>
        </p:style>
      </p:cxnSp>
      <p:sp>
        <p:nvSpPr>
          <p:cNvPr id="7" name="Title 6">
            <a:extLst>
              <a:ext uri="{FF2B5EF4-FFF2-40B4-BE49-F238E27FC236}">
                <a16:creationId xmlns:a16="http://schemas.microsoft.com/office/drawing/2014/main" id="{D4813FB1-9165-4DD7-C4C2-EAFC20602DB8}"/>
              </a:ext>
            </a:extLst>
          </p:cNvPr>
          <p:cNvSpPr>
            <a:spLocks noGrp="1"/>
          </p:cNvSpPr>
          <p:nvPr>
            <p:ph type="title" hasCustomPrompt="1"/>
          </p:nvPr>
        </p:nvSpPr>
        <p:spPr>
          <a:xfrm>
            <a:off x="4114800" y="5410203"/>
            <a:ext cx="7543800" cy="372746"/>
          </a:xfrm>
          <a:noFill/>
        </p:spPr>
        <p:txBody>
          <a:bodyPr tIns="91440" bIns="91440" anchor="ctr">
            <a:normAutofit/>
          </a:bodyPr>
          <a:lstStyle>
            <a:lvl1pPr algn="r">
              <a:defRPr sz="2000">
                <a:solidFill>
                  <a:schemeClr val="accent1"/>
                </a:solidFill>
              </a:defRPr>
            </a:lvl1pPr>
          </a:lstStyle>
          <a:p>
            <a:r>
              <a:rPr lang="en-US"/>
              <a:t>Quote Author</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hasCustomPrompt="1"/>
          </p:nvPr>
        </p:nvSpPr>
        <p:spPr>
          <a:xfrm>
            <a:off x="603504" y="725556"/>
            <a:ext cx="8845296" cy="3656168"/>
          </a:xfrm>
        </p:spPr>
        <p:txBody>
          <a:bodyPr>
            <a:normAutofit/>
          </a:bodyPr>
          <a:lstStyle>
            <a:lvl1pPr marL="228600" indent="-228600">
              <a:lnSpc>
                <a:spcPct val="85000"/>
              </a:lnSpc>
              <a:spcBef>
                <a:spcPts val="0"/>
              </a:spcBef>
              <a:buNone/>
              <a:defRPr sz="5800" b="0" cap="all" spc="0" baseline="0">
                <a:solidFill>
                  <a:schemeClr val="accent5"/>
                </a:solidFill>
                <a:latin typeface="+mj-lt"/>
              </a:defRPr>
            </a:lvl1pPr>
          </a:lstStyle>
          <a:p>
            <a:pPr lvl="0"/>
            <a:r>
              <a:rPr lang="en-US"/>
              <a:t>Click to edit quote</a:t>
            </a:r>
          </a:p>
        </p:txBody>
      </p:sp>
      <p:sp>
        <p:nvSpPr>
          <p:cNvPr id="10" name="Footer Placeholder 9">
            <a:extLst>
              <a:ext uri="{FF2B5EF4-FFF2-40B4-BE49-F238E27FC236}">
                <a16:creationId xmlns:a16="http://schemas.microsoft.com/office/drawing/2014/main" id="{94F49A81-8721-B846-5567-52769C04D66C}"/>
              </a:ext>
            </a:extLst>
          </p:cNvPr>
          <p:cNvSpPr>
            <a:spLocks noGrp="1"/>
          </p:cNvSpPr>
          <p:nvPr>
            <p:ph type="ftr" sz="quarter" idx="11"/>
          </p:nvPr>
        </p:nvSpPr>
        <p:spPr>
          <a:xfrm>
            <a:off x="605430" y="6029868"/>
            <a:ext cx="1911096" cy="365125"/>
          </a:xfrm>
          <a:solidFill>
            <a:schemeClr val="accent3">
              <a:lumMod val="60000"/>
              <a:lumOff val="40000"/>
            </a:schemeClr>
          </a:solidFill>
        </p:spPr>
        <p:txBody>
          <a:bodyPr/>
          <a:lstStyle>
            <a:lvl1pPr>
              <a:defRPr b="0">
                <a:solidFill>
                  <a:schemeClr val="accent5"/>
                </a:solidFill>
                <a:latin typeface="+mn-lt"/>
              </a:defRPr>
            </a:lvl1pPr>
          </a:lstStyle>
          <a:p>
            <a:r>
              <a:rPr lang="en-US"/>
              <a:t>Sample Footer Text</a:t>
            </a:r>
          </a:p>
        </p:txBody>
      </p:sp>
      <p:sp>
        <p:nvSpPr>
          <p:cNvPr id="9" name="Date Placeholder 8">
            <a:extLst>
              <a:ext uri="{FF2B5EF4-FFF2-40B4-BE49-F238E27FC236}">
                <a16:creationId xmlns:a16="http://schemas.microsoft.com/office/drawing/2014/main" id="{FB3E54B7-FFB1-7BFC-0189-A17360728C52}"/>
              </a:ext>
            </a:extLst>
          </p:cNvPr>
          <p:cNvSpPr>
            <a:spLocks noGrp="1"/>
          </p:cNvSpPr>
          <p:nvPr>
            <p:ph type="dt" sz="half" idx="10"/>
          </p:nvPr>
        </p:nvSpPr>
        <p:spPr>
          <a:xfrm>
            <a:off x="9802368" y="6029868"/>
            <a:ext cx="1435608" cy="365125"/>
          </a:xfrm>
          <a:solidFill>
            <a:schemeClr val="accent3">
              <a:lumMod val="60000"/>
              <a:lumOff val="40000"/>
            </a:schemeClr>
          </a:solidFill>
        </p:spPr>
        <p:txBody>
          <a:bodyPr/>
          <a:lstStyle>
            <a:lvl1pPr>
              <a:defRPr b="0">
                <a:solidFill>
                  <a:schemeClr val="accent5"/>
                </a:solidFill>
                <a:latin typeface="+mn-lt"/>
              </a:defRPr>
            </a:lvl1pPr>
          </a:lstStyle>
          <a:p>
            <a:fld id="{D348C769-7AB4-4647-BD58-CC3E9CA66889}" type="datetime1">
              <a:rPr lang="en-US" smtClean="0"/>
              <a:t>3/3/2026</a:t>
            </a:fld>
            <a:endParaRPr lang="en-US"/>
          </a:p>
        </p:txBody>
      </p:sp>
      <p:sp>
        <p:nvSpPr>
          <p:cNvPr id="11" name="Slide Number Placeholder 10">
            <a:extLst>
              <a:ext uri="{FF2B5EF4-FFF2-40B4-BE49-F238E27FC236}">
                <a16:creationId xmlns:a16="http://schemas.microsoft.com/office/drawing/2014/main" id="{D1DF2706-0EDF-0D3B-C01B-613E7D1BB6CC}"/>
              </a:ext>
            </a:extLst>
          </p:cNvPr>
          <p:cNvSpPr>
            <a:spLocks noGrp="1"/>
          </p:cNvSpPr>
          <p:nvPr>
            <p:ph type="sldNum" sz="quarter" idx="12"/>
          </p:nvPr>
        </p:nvSpPr>
        <p:spPr>
          <a:solidFill>
            <a:schemeClr val="accent3">
              <a:lumMod val="60000"/>
              <a:lumOff val="40000"/>
            </a:schemeClr>
          </a:solidFill>
        </p:spPr>
        <p:txBody>
          <a:bodyPr/>
          <a:lstStyle>
            <a:lvl1pPr>
              <a:defRPr b="0">
                <a:solidFill>
                  <a:schemeClr val="accent5"/>
                </a:solidFill>
                <a:latin typeface="+mn-lt"/>
              </a:defRPr>
            </a:lvl1pPr>
          </a:lstStyle>
          <a:p>
            <a:fld id="{27F8DDA4-3B80-4E8A-A8F5-521F73BF9127}" type="slidenum">
              <a:rPr lang="en-US" smtClean="0"/>
              <a:t>‹#›</a:t>
            </a:fld>
            <a:endParaRPr lang="en-US"/>
          </a:p>
        </p:txBody>
      </p:sp>
    </p:spTree>
    <p:extLst>
      <p:ext uri="{BB962C8B-B14F-4D97-AF65-F5344CB8AC3E}">
        <p14:creationId xmlns:p14="http://schemas.microsoft.com/office/powerpoint/2010/main" val="3205996136"/>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showMasterSp="0" preserve="1">
  <p:cSld name="Quote 2">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5052C017-FC5C-A7A2-BA15-6C113717C33C}"/>
              </a:ext>
              <a:ext uri="{C183D7F6-B498-43B3-948B-1728B52AA6E4}">
                <adec:decorative xmlns:adec="http://schemas.microsoft.com/office/drawing/2017/decorative" val="1"/>
              </a:ext>
            </a:extLst>
          </p:cNvPr>
          <p:cNvSpPr/>
          <p:nvPr/>
        </p:nvSpPr>
        <p:spPr>
          <a:xfrm>
            <a:off x="1" y="0"/>
            <a:ext cx="12192000" cy="6858001"/>
          </a:xfrm>
          <a:prstGeom prst="rect">
            <a:avLst/>
          </a:prstGeom>
          <a:solidFill>
            <a:schemeClr val="bg2"/>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8A4F"/>
              </a:solidFill>
            </a:endParaRPr>
          </a:p>
        </p:txBody>
      </p:sp>
      <p:cxnSp>
        <p:nvCxnSpPr>
          <p:cNvPr id="13" name="Straight Connector 12">
            <a:extLst>
              <a:ext uri="{FF2B5EF4-FFF2-40B4-BE49-F238E27FC236}">
                <a16:creationId xmlns:a16="http://schemas.microsoft.com/office/drawing/2014/main" id="{B4DD8063-0B64-5552-D964-11CA84F7ABD9}"/>
              </a:ext>
              <a:ext uri="{C183D7F6-B498-43B3-948B-1728B52AA6E4}">
                <adec:decorative xmlns:adec="http://schemas.microsoft.com/office/drawing/2017/decorative" val="1"/>
              </a:ext>
            </a:extLst>
          </p:cNvPr>
          <p:cNvCxnSpPr>
            <a:cxnSpLocks/>
          </p:cNvCxnSpPr>
          <p:nvPr/>
        </p:nvCxnSpPr>
        <p:spPr>
          <a:xfrm>
            <a:off x="11082528" y="725556"/>
            <a:ext cx="0" cy="4135136"/>
          </a:xfrm>
          <a:prstGeom prst="line">
            <a:avLst/>
          </a:prstGeom>
          <a:ln w="12700">
            <a:solidFill>
              <a:schemeClr val="tx2">
                <a:alpha val="65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4443564" y="5167222"/>
            <a:ext cx="6789870" cy="679510"/>
          </a:xfrm>
          <a:solidFill>
            <a:schemeClr val="bg2"/>
          </a:solidFill>
        </p:spPr>
        <p:txBody>
          <a:bodyPr tIns="91440" bIns="91440" anchor="ctr">
            <a:normAutofit/>
          </a:bodyPr>
          <a:lstStyle>
            <a:lvl1pPr algn="r">
              <a:defRPr sz="2000" b="1" cap="none" baseline="0">
                <a:solidFill>
                  <a:schemeClr val="accent5"/>
                </a:solidFill>
                <a:latin typeface="+mn-lt"/>
              </a:defRPr>
            </a:lvl1pPr>
          </a:lstStyle>
          <a:p>
            <a:r>
              <a:rPr lang="en-US"/>
              <a:t>Quote Author</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hasCustomPrompt="1"/>
          </p:nvPr>
        </p:nvSpPr>
        <p:spPr>
          <a:xfrm>
            <a:off x="603504" y="725556"/>
            <a:ext cx="8653281" cy="4075044"/>
          </a:xfrm>
        </p:spPr>
        <p:txBody>
          <a:bodyPr>
            <a:normAutofit/>
          </a:bodyPr>
          <a:lstStyle>
            <a:lvl1pPr marL="228600" indent="-228600">
              <a:lnSpc>
                <a:spcPct val="85000"/>
              </a:lnSpc>
              <a:spcBef>
                <a:spcPts val="0"/>
              </a:spcBef>
              <a:buNone/>
              <a:defRPr sz="5400" b="0" cap="all" spc="0" baseline="0">
                <a:solidFill>
                  <a:schemeClr val="accent2"/>
                </a:solidFill>
                <a:latin typeface="+mj-lt"/>
              </a:defRPr>
            </a:lvl1pPr>
          </a:lstStyle>
          <a:p>
            <a:pPr lvl="0"/>
            <a:r>
              <a:rPr lang="en-US"/>
              <a:t>Click to edit quote</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3503" y="6029868"/>
            <a:ext cx="1911096" cy="367060"/>
          </a:xfrm>
          <a:noFill/>
        </p:spPr>
        <p:txBody>
          <a:bodyPr anchor="ctr"/>
          <a:lstStyle>
            <a:lvl1pPr algn="l">
              <a:defRPr b="0" spc="0">
                <a:solidFill>
                  <a:schemeClr val="accent5"/>
                </a:solidFill>
                <a:latin typeface="+mn-lt"/>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9801193" y="6029868"/>
            <a:ext cx="1439323" cy="365125"/>
          </a:xfrm>
          <a:noFill/>
        </p:spPr>
        <p:txBody>
          <a:bodyPr/>
          <a:lstStyle>
            <a:lvl1pPr algn="r">
              <a:defRPr b="0">
                <a:solidFill>
                  <a:schemeClr val="accent5"/>
                </a:solidFill>
                <a:latin typeface="+mn-lt"/>
              </a:defRPr>
            </a:lvl1pPr>
          </a:lstStyle>
          <a:p>
            <a:fld id="{67891EA0-6E5D-4821-92F4-23CFFDAC5E38}" type="datetime1">
              <a:rPr lang="en-US" smtClean="0"/>
              <a:t>3/3/2026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233434" y="6029868"/>
            <a:ext cx="429372" cy="365125"/>
          </a:xfrm>
          <a:noFill/>
        </p:spPr>
        <p:txBody>
          <a:bodyPr/>
          <a:lstStyle>
            <a:lvl1pPr>
              <a:defRPr b="0">
                <a:solidFill>
                  <a:schemeClr val="accent5"/>
                </a:solidFill>
                <a:latin typeface="+mn-lt"/>
              </a:defRPr>
            </a:lvl1pPr>
          </a:lstStyle>
          <a:p>
            <a:fld id="{27F8DDA4-3B80-4E8A-A8F5-521F73BF9127}" type="slidenum">
              <a:rPr lang="en-US" smtClean="0"/>
              <a:t>‹#›</a:t>
            </a:fld>
            <a:endParaRPr lang="en-US"/>
          </a:p>
        </p:txBody>
      </p:sp>
    </p:spTree>
    <p:extLst>
      <p:ext uri="{BB962C8B-B14F-4D97-AF65-F5344CB8AC3E}">
        <p14:creationId xmlns:p14="http://schemas.microsoft.com/office/powerpoint/2010/main" val="3447576422"/>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showMasterSp="0" preserve="1">
  <p:cSld name="Quote 3">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5052C017-FC5C-A7A2-BA15-6C113717C33C}"/>
              </a:ext>
              <a:ext uri="{C183D7F6-B498-43B3-948B-1728B52AA6E4}">
                <adec:decorative xmlns:adec="http://schemas.microsoft.com/office/drawing/2017/decorative" val="1"/>
              </a:ext>
            </a:extLst>
          </p:cNvPr>
          <p:cNvSpPr/>
          <p:nvPr/>
        </p:nvSpPr>
        <p:spPr>
          <a:xfrm>
            <a:off x="1" y="0"/>
            <a:ext cx="12192000" cy="6858001"/>
          </a:xfrm>
          <a:prstGeom prst="rect">
            <a:avLst/>
          </a:prstGeom>
          <a:solidFill>
            <a:schemeClr val="bg2"/>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8A4F"/>
              </a:solidFill>
            </a:endParaRPr>
          </a:p>
        </p:txBody>
      </p:sp>
      <p:sp>
        <p:nvSpPr>
          <p:cNvPr id="8" name="Rectangle 7">
            <a:extLst>
              <a:ext uri="{FF2B5EF4-FFF2-40B4-BE49-F238E27FC236}">
                <a16:creationId xmlns:a16="http://schemas.microsoft.com/office/drawing/2014/main" id="{358D5F78-0179-D9C3-74D3-62CE152FFECE}"/>
              </a:ext>
              <a:ext uri="{C183D7F6-B498-43B3-948B-1728B52AA6E4}">
                <adec:decorative xmlns:adec="http://schemas.microsoft.com/office/drawing/2017/decorative" val="1"/>
              </a:ext>
            </a:extLst>
          </p:cNvPr>
          <p:cNvSpPr/>
          <p:nvPr/>
        </p:nvSpPr>
        <p:spPr>
          <a:xfrm>
            <a:off x="3439120" y="1202645"/>
            <a:ext cx="5301113" cy="4452709"/>
          </a:xfrm>
          <a:prstGeom prst="rect">
            <a:avLst/>
          </a:prstGeom>
          <a:solidFill>
            <a:schemeClr val="bg1"/>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9" name="Straight Connector 8">
            <a:extLst>
              <a:ext uri="{FF2B5EF4-FFF2-40B4-BE49-F238E27FC236}">
                <a16:creationId xmlns:a16="http://schemas.microsoft.com/office/drawing/2014/main" id="{5EDCDC8B-43A9-5AA8-8ACB-3F984DC1BEBF}"/>
              </a:ext>
              <a:ext uri="{C183D7F6-B498-43B3-948B-1728B52AA6E4}">
                <adec:decorative xmlns:adec="http://schemas.microsoft.com/office/drawing/2017/decorative" val="1"/>
              </a:ext>
            </a:extLst>
          </p:cNvPr>
          <p:cNvCxnSpPr>
            <a:cxnSpLocks/>
          </p:cNvCxnSpPr>
          <p:nvPr/>
        </p:nvCxnSpPr>
        <p:spPr>
          <a:xfrm flipV="1">
            <a:off x="6096000" y="5402510"/>
            <a:ext cx="0" cy="1455490"/>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8FE70F6-FCE2-0FC4-2CD2-165DDD7471FB}"/>
              </a:ext>
              <a:ext uri="{C183D7F6-B498-43B3-948B-1728B52AA6E4}">
                <adec:decorative xmlns:adec="http://schemas.microsoft.com/office/drawing/2017/decorative" val="1"/>
              </a:ext>
            </a:extLst>
          </p:cNvPr>
          <p:cNvCxnSpPr>
            <a:cxnSpLocks/>
          </p:cNvCxnSpPr>
          <p:nvPr/>
        </p:nvCxnSpPr>
        <p:spPr>
          <a:xfrm flipV="1">
            <a:off x="6096000" y="0"/>
            <a:ext cx="0" cy="1455490"/>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3963474" y="4659653"/>
            <a:ext cx="4252404" cy="520187"/>
          </a:xfrm>
          <a:noFill/>
        </p:spPr>
        <p:txBody>
          <a:bodyPr anchor="ctr">
            <a:normAutofit/>
          </a:bodyPr>
          <a:lstStyle>
            <a:lvl1pPr algn="ctr">
              <a:defRPr sz="1600">
                <a:solidFill>
                  <a:schemeClr val="accent2"/>
                </a:solidFill>
              </a:defRPr>
            </a:lvl1pPr>
          </a:lstStyle>
          <a:p>
            <a:r>
              <a:rPr lang="en-US"/>
              <a:t>Quote Author</a:t>
            </a:r>
          </a:p>
        </p:txBody>
      </p:sp>
      <p:sp>
        <p:nvSpPr>
          <p:cNvPr id="14" name="Footer Placeholder 13">
            <a:extLst>
              <a:ext uri="{FF2B5EF4-FFF2-40B4-BE49-F238E27FC236}">
                <a16:creationId xmlns:a16="http://schemas.microsoft.com/office/drawing/2014/main" id="{B22420FA-FDBE-1BD5-73B2-9577BE200CF2}"/>
              </a:ext>
            </a:extLst>
          </p:cNvPr>
          <p:cNvSpPr>
            <a:spLocks noGrp="1"/>
          </p:cNvSpPr>
          <p:nvPr>
            <p:ph type="ftr" sz="quarter" idx="11"/>
          </p:nvPr>
        </p:nvSpPr>
        <p:spPr>
          <a:noFill/>
        </p:spPr>
        <p:txBody>
          <a:bodyPr/>
          <a:lstStyle>
            <a:lvl1pPr>
              <a:defRPr b="0">
                <a:solidFill>
                  <a:schemeClr val="accent5"/>
                </a:solidFill>
              </a:defRPr>
            </a:lvl1pPr>
          </a:lstStyle>
          <a:p>
            <a:r>
              <a:rPr lang="en-US"/>
              <a:t>Sample Footer Text</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hasCustomPrompt="1"/>
          </p:nvPr>
        </p:nvSpPr>
        <p:spPr>
          <a:xfrm>
            <a:off x="2312230" y="1793287"/>
            <a:ext cx="7554892" cy="2494627"/>
          </a:xfrm>
        </p:spPr>
        <p:txBody>
          <a:bodyPr anchor="ctr">
            <a:normAutofit/>
          </a:bodyPr>
          <a:lstStyle>
            <a:lvl1pPr marL="0" indent="0" algn="ctr">
              <a:lnSpc>
                <a:spcPct val="85000"/>
              </a:lnSpc>
              <a:buNone/>
              <a:defRPr sz="4800" b="0" cap="none" spc="0" baseline="0">
                <a:solidFill>
                  <a:schemeClr val="accent5"/>
                </a:solidFill>
                <a:latin typeface="+mn-lt"/>
              </a:defRPr>
            </a:lvl1pPr>
          </a:lstStyle>
          <a:p>
            <a:pPr lvl="0"/>
            <a:r>
              <a:rPr lang="en-US"/>
              <a:t>Click to edit quote</a:t>
            </a:r>
          </a:p>
        </p:txBody>
      </p:sp>
      <p:sp>
        <p:nvSpPr>
          <p:cNvPr id="13" name="Date Placeholder 12">
            <a:extLst>
              <a:ext uri="{FF2B5EF4-FFF2-40B4-BE49-F238E27FC236}">
                <a16:creationId xmlns:a16="http://schemas.microsoft.com/office/drawing/2014/main" id="{44359CE5-9894-7A66-486B-F830CCE17772}"/>
              </a:ext>
            </a:extLst>
          </p:cNvPr>
          <p:cNvSpPr>
            <a:spLocks noGrp="1"/>
          </p:cNvSpPr>
          <p:nvPr>
            <p:ph type="dt" sz="half" idx="10"/>
          </p:nvPr>
        </p:nvSpPr>
        <p:spPr>
          <a:noFill/>
        </p:spPr>
        <p:txBody>
          <a:bodyPr/>
          <a:lstStyle>
            <a:lvl1pPr>
              <a:defRPr>
                <a:solidFill>
                  <a:schemeClr val="accent5"/>
                </a:solidFill>
              </a:defRPr>
            </a:lvl1pPr>
          </a:lstStyle>
          <a:p>
            <a:fld id="{869CC736-6517-4DE3-9A18-5EB6F27EF875}" type="datetime1">
              <a:rPr lang="en-US" smtClean="0"/>
              <a:t>3/3/2026</a:t>
            </a:fld>
            <a:endParaRPr lang="en-US"/>
          </a:p>
        </p:txBody>
      </p:sp>
      <p:sp>
        <p:nvSpPr>
          <p:cNvPr id="15" name="Slide Number Placeholder 14">
            <a:extLst>
              <a:ext uri="{FF2B5EF4-FFF2-40B4-BE49-F238E27FC236}">
                <a16:creationId xmlns:a16="http://schemas.microsoft.com/office/drawing/2014/main" id="{4A2B012E-FACE-13C2-4909-F2AE04FD18CB}"/>
              </a:ext>
            </a:extLst>
          </p:cNvPr>
          <p:cNvSpPr>
            <a:spLocks noGrp="1"/>
          </p:cNvSpPr>
          <p:nvPr>
            <p:ph type="sldNum" sz="quarter" idx="12"/>
          </p:nvPr>
        </p:nvSpPr>
        <p:spPr>
          <a:noFill/>
        </p:spPr>
        <p:txBody>
          <a:bodyPr/>
          <a:lstStyle>
            <a:lvl1pPr>
              <a:defRPr>
                <a:solidFill>
                  <a:schemeClr val="accent5"/>
                </a:solidFill>
              </a:defRPr>
            </a:lvl1pPr>
          </a:lstStyle>
          <a:p>
            <a:fld id="{27F8DDA4-3B80-4E8A-A8F5-521F73BF9127}" type="slidenum">
              <a:rPr lang="en-US" smtClean="0"/>
              <a:t>‹#›</a:t>
            </a:fld>
            <a:endParaRPr lang="en-US"/>
          </a:p>
        </p:txBody>
      </p:sp>
    </p:spTree>
    <p:extLst>
      <p:ext uri="{BB962C8B-B14F-4D97-AF65-F5344CB8AC3E}">
        <p14:creationId xmlns:p14="http://schemas.microsoft.com/office/powerpoint/2010/main" val="4144558308"/>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showMasterSp="0" preserve="1">
  <p:cSld name="Quote 4">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5052C017-FC5C-A7A2-BA15-6C113717C33C}"/>
              </a:ext>
              <a:ext uri="{C183D7F6-B498-43B3-948B-1728B52AA6E4}">
                <adec:decorative xmlns:adec="http://schemas.microsoft.com/office/drawing/2017/decorative" val="1"/>
              </a:ext>
            </a:extLst>
          </p:cNvPr>
          <p:cNvSpPr/>
          <p:nvPr/>
        </p:nvSpPr>
        <p:spPr>
          <a:xfrm>
            <a:off x="1" y="0"/>
            <a:ext cx="12192000" cy="6858000"/>
          </a:xfrm>
          <a:prstGeom prst="rect">
            <a:avLst/>
          </a:prstGeom>
          <a:solidFill>
            <a:schemeClr val="accent5"/>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8A4F"/>
              </a:solidFill>
            </a:endParaRPr>
          </a:p>
        </p:txBody>
      </p:sp>
      <p:pic>
        <p:nvPicPr>
          <p:cNvPr id="8" name="Picture 7">
            <a:extLst>
              <a:ext uri="{FF2B5EF4-FFF2-40B4-BE49-F238E27FC236}">
                <a16:creationId xmlns:a16="http://schemas.microsoft.com/office/drawing/2014/main" id="{E2FBFD51-0E30-9113-3F4A-D0B88575143F}"/>
              </a:ext>
              <a:ext uri="{C183D7F6-B498-43B3-948B-1728B52AA6E4}">
                <adec:decorative xmlns:adec="http://schemas.microsoft.com/office/drawing/2017/decorative" val="1"/>
              </a:ext>
            </a:extLst>
          </p:cNvPr>
          <p:cNvPicPr>
            <a:picLocks noChangeAspect="1"/>
          </p:cNvPicPr>
          <p:nvPr/>
        </p:nvPicPr>
        <p:blipFill>
          <a:blip r:embed="rId2" cstate="email">
            <a:alphaModFix amt="28000"/>
            <a:duotone>
              <a:prstClr val="black"/>
              <a:schemeClr val="accent3">
                <a:tint val="45000"/>
                <a:satMod val="400000"/>
              </a:schemeClr>
            </a:duotone>
            <a:extLst>
              <a:ext uri="{28A0092B-C50C-407E-A947-70E740481C1C}">
                <a14:useLocalDpi xmlns:a14="http://schemas.microsoft.com/office/drawing/2010/main"/>
              </a:ext>
            </a:extLst>
          </a:blip>
          <a:srcRect/>
          <a:stretch>
            <a:fillRect/>
          </a:stretch>
        </p:blipFill>
        <p:spPr>
          <a:xfrm flipH="1">
            <a:off x="0" y="0"/>
            <a:ext cx="12192000" cy="6858000"/>
          </a:xfrm>
          <a:prstGeom prst="rect">
            <a:avLst/>
          </a:prstGeom>
        </p:spPr>
      </p:pic>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606447" y="5204117"/>
            <a:ext cx="11019882" cy="715858"/>
          </a:xfrm>
          <a:noFill/>
        </p:spPr>
        <p:txBody>
          <a:bodyPr tIns="91440" bIns="91440" anchor="ctr">
            <a:normAutofit/>
          </a:bodyPr>
          <a:lstStyle>
            <a:lvl1pPr algn="r">
              <a:defRPr sz="1800">
                <a:solidFill>
                  <a:schemeClr val="accent2"/>
                </a:solidFill>
              </a:defRPr>
            </a:lvl1pPr>
          </a:lstStyle>
          <a:p>
            <a:r>
              <a:rPr lang="en-US"/>
              <a:t>Quote Author</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hasCustomPrompt="1"/>
          </p:nvPr>
        </p:nvSpPr>
        <p:spPr>
          <a:xfrm>
            <a:off x="603504" y="539646"/>
            <a:ext cx="8406832" cy="3709557"/>
          </a:xfrm>
        </p:spPr>
        <p:txBody>
          <a:bodyPr>
            <a:normAutofit/>
          </a:bodyPr>
          <a:lstStyle>
            <a:lvl1pPr marL="228600" indent="-228600">
              <a:lnSpc>
                <a:spcPct val="100000"/>
              </a:lnSpc>
              <a:spcBef>
                <a:spcPts val="0"/>
              </a:spcBef>
              <a:buNone/>
              <a:defRPr sz="5400" b="0" cap="none" spc="0" baseline="0">
                <a:solidFill>
                  <a:schemeClr val="bg2"/>
                </a:solidFill>
              </a:defRPr>
            </a:lvl1pPr>
          </a:lstStyle>
          <a:p>
            <a:pPr lvl="0"/>
            <a:r>
              <a:rPr lang="en-US"/>
              <a:t>Click to edit quote</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5433" y="6028848"/>
            <a:ext cx="1828970" cy="366144"/>
          </a:xfrm>
          <a:noFill/>
        </p:spPr>
        <p:txBody>
          <a:bodyPr/>
          <a:lstStyle>
            <a:lvl1pPr algn="l">
              <a:defRPr b="0" spc="0">
                <a:solidFill>
                  <a:schemeClr val="bg2"/>
                </a:solidFill>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noFill/>
        </p:spPr>
        <p:txBody>
          <a:bodyPr/>
          <a:lstStyle>
            <a:lvl1pPr>
              <a:defRPr>
                <a:solidFill>
                  <a:schemeClr val="bg2"/>
                </a:solidFill>
              </a:defRPr>
            </a:lvl1pPr>
          </a:lstStyle>
          <a:p>
            <a:fld id="{55971960-CC10-477C-A0E8-32CE7F9D38E0}" type="datetime1">
              <a:rPr lang="en-US" smtClean="0"/>
              <a:t>3/3/2026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noFill/>
        </p:spPr>
        <p:txBody>
          <a:bodyPr/>
          <a:lstStyle>
            <a:lvl1pPr>
              <a:defRPr>
                <a:solidFill>
                  <a:schemeClr val="bg2"/>
                </a:solidFill>
              </a:defRPr>
            </a:lvl1pPr>
          </a:lstStyle>
          <a:p>
            <a:fld id="{27F8DDA4-3B80-4E8A-A8F5-521F73BF9127}" type="slidenum">
              <a:rPr lang="en-US" smtClean="0"/>
              <a:t>‹#›</a:t>
            </a:fld>
            <a:endParaRPr lang="en-US"/>
          </a:p>
        </p:txBody>
      </p:sp>
      <p:cxnSp>
        <p:nvCxnSpPr>
          <p:cNvPr id="7" name="Straight Connector 6">
            <a:extLst>
              <a:ext uri="{FF2B5EF4-FFF2-40B4-BE49-F238E27FC236}">
                <a16:creationId xmlns:a16="http://schemas.microsoft.com/office/drawing/2014/main" id="{390E99C4-92E7-3B92-2013-C034357E2D72}"/>
              </a:ext>
              <a:ext uri="{C183D7F6-B498-43B3-948B-1728B52AA6E4}">
                <adec:decorative xmlns:adec="http://schemas.microsoft.com/office/drawing/2017/decorative" val="1"/>
              </a:ext>
            </a:extLst>
          </p:cNvPr>
          <p:cNvCxnSpPr>
            <a:cxnSpLocks/>
          </p:cNvCxnSpPr>
          <p:nvPr/>
        </p:nvCxnSpPr>
        <p:spPr>
          <a:xfrm>
            <a:off x="685800" y="4804478"/>
            <a:ext cx="10820400" cy="0"/>
          </a:xfrm>
          <a:prstGeom prst="line">
            <a:avLst/>
          </a:prstGeom>
          <a:ln w="12700">
            <a:solidFill>
              <a:schemeClr val="bg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97220979"/>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showMasterSp="0" preserve="1">
  <p:cSld name="Quote 5">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5052C017-FC5C-A7A2-BA15-6C113717C33C}"/>
              </a:ext>
              <a:ext uri="{C183D7F6-B498-43B3-948B-1728B52AA6E4}">
                <adec:decorative xmlns:adec="http://schemas.microsoft.com/office/drawing/2017/decorative" val="1"/>
              </a:ext>
            </a:extLst>
          </p:cNvPr>
          <p:cNvSpPr/>
          <p:nvPr/>
        </p:nvSpPr>
        <p:spPr>
          <a:xfrm>
            <a:off x="1" y="-1"/>
            <a:ext cx="12192000" cy="6858001"/>
          </a:xfrm>
          <a:prstGeom prst="rect">
            <a:avLst/>
          </a:prstGeom>
          <a:solidFill>
            <a:schemeClr val="bg2"/>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8A4F"/>
              </a:solidFill>
            </a:endParaRPr>
          </a:p>
        </p:txBody>
      </p:sp>
      <p:sp>
        <p:nvSpPr>
          <p:cNvPr id="11" name="Rectangle 10">
            <a:extLst>
              <a:ext uri="{FF2B5EF4-FFF2-40B4-BE49-F238E27FC236}">
                <a16:creationId xmlns:a16="http://schemas.microsoft.com/office/drawing/2014/main" id="{C278D15F-775B-01A1-AD5A-860DC9A2EA8C}"/>
              </a:ext>
              <a:ext uri="{C183D7F6-B498-43B3-948B-1728B52AA6E4}">
                <adec:decorative xmlns:adec="http://schemas.microsoft.com/office/drawing/2017/decorative" val="1"/>
              </a:ext>
            </a:extLst>
          </p:cNvPr>
          <p:cNvSpPr/>
          <p:nvPr/>
        </p:nvSpPr>
        <p:spPr>
          <a:xfrm>
            <a:off x="0" y="1"/>
            <a:ext cx="9448801" cy="4800599"/>
          </a:xfrm>
          <a:prstGeom prst="rect">
            <a:avLst/>
          </a:prstGeom>
          <a:solidFill>
            <a:schemeClr val="bg1"/>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 name="Straight Connector 9">
            <a:extLst>
              <a:ext uri="{FF2B5EF4-FFF2-40B4-BE49-F238E27FC236}">
                <a16:creationId xmlns:a16="http://schemas.microsoft.com/office/drawing/2014/main" id="{E8FE70F6-FCE2-0FC4-2CD2-165DDD7471FB}"/>
              </a:ext>
              <a:ext uri="{C183D7F6-B498-43B3-948B-1728B52AA6E4}">
                <adec:decorative xmlns:adec="http://schemas.microsoft.com/office/drawing/2017/decorative" val="1"/>
              </a:ext>
            </a:extLst>
          </p:cNvPr>
          <p:cNvCxnSpPr>
            <a:cxnSpLocks/>
          </p:cNvCxnSpPr>
          <p:nvPr/>
        </p:nvCxnSpPr>
        <p:spPr>
          <a:xfrm flipV="1">
            <a:off x="11081989" y="698720"/>
            <a:ext cx="0" cy="4101880"/>
          </a:xfrm>
          <a:prstGeom prst="line">
            <a:avLst/>
          </a:prstGeom>
          <a:ln w="12700">
            <a:solidFill>
              <a:schemeClr val="tx2">
                <a:alpha val="65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984864" y="5257800"/>
            <a:ext cx="10255196" cy="748275"/>
          </a:xfrm>
          <a:noFill/>
        </p:spPr>
        <p:txBody>
          <a:bodyPr anchor="ctr">
            <a:normAutofit/>
          </a:bodyPr>
          <a:lstStyle>
            <a:lvl1pPr algn="r">
              <a:defRPr sz="1800">
                <a:solidFill>
                  <a:schemeClr val="accent2"/>
                </a:solidFill>
              </a:defRPr>
            </a:lvl1pPr>
          </a:lstStyle>
          <a:p>
            <a:r>
              <a:rPr lang="en-US"/>
              <a:t>Quote Author</a:t>
            </a:r>
          </a:p>
        </p:txBody>
      </p:sp>
      <p:sp>
        <p:nvSpPr>
          <p:cNvPr id="8" name="Content Placeholder 7">
            <a:extLst>
              <a:ext uri="{FF2B5EF4-FFF2-40B4-BE49-F238E27FC236}">
                <a16:creationId xmlns:a16="http://schemas.microsoft.com/office/drawing/2014/main" id="{64AEC05F-4937-10A8-1A19-6FA315BE7ADF}"/>
              </a:ext>
            </a:extLst>
          </p:cNvPr>
          <p:cNvSpPr>
            <a:spLocks noGrp="1"/>
          </p:cNvSpPr>
          <p:nvPr>
            <p:ph sz="quarter" idx="13" hasCustomPrompt="1"/>
          </p:nvPr>
        </p:nvSpPr>
        <p:spPr>
          <a:xfrm>
            <a:off x="887413" y="1033272"/>
            <a:ext cx="9247187" cy="3257550"/>
          </a:xfrm>
        </p:spPr>
        <p:txBody>
          <a:bodyPr>
            <a:normAutofit/>
          </a:bodyPr>
          <a:lstStyle>
            <a:lvl1pPr marL="228600" indent="-228600">
              <a:lnSpc>
                <a:spcPct val="85000"/>
              </a:lnSpc>
              <a:buNone/>
              <a:defRPr sz="5400">
                <a:solidFill>
                  <a:schemeClr val="accent5"/>
                </a:solidFill>
              </a:defRPr>
            </a:lvl1pPr>
          </a:lstStyle>
          <a:p>
            <a:pPr lvl="0"/>
            <a:r>
              <a:rPr lang="en-US"/>
              <a:t>Click to edit quote</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5430" y="6029867"/>
            <a:ext cx="1911096" cy="365126"/>
          </a:xfrm>
          <a:noFill/>
        </p:spPr>
        <p:txBody>
          <a:bodyPr/>
          <a:lstStyle>
            <a:lvl1pPr algn="l">
              <a:defRPr b="0" spc="0">
                <a:solidFill>
                  <a:schemeClr val="accent5"/>
                </a:solidFill>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058400" y="6029868"/>
            <a:ext cx="1182686" cy="365125"/>
          </a:xfrm>
          <a:noFill/>
        </p:spPr>
        <p:txBody>
          <a:bodyPr/>
          <a:lstStyle>
            <a:lvl1pPr algn="r">
              <a:defRPr>
                <a:solidFill>
                  <a:schemeClr val="accent5"/>
                </a:solidFill>
              </a:defRPr>
            </a:lvl1pPr>
          </a:lstStyle>
          <a:p>
            <a:fld id="{84D8584C-2125-40A2-8519-09FB9A8C3315}" type="datetime1">
              <a:rPr lang="en-US" smtClean="0"/>
              <a:t>3/3/2026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noFill/>
        </p:spPr>
        <p:txBody>
          <a:bodyPr/>
          <a:lstStyle>
            <a:lvl1pPr>
              <a:defRPr>
                <a:solidFill>
                  <a:schemeClr val="accent5"/>
                </a:solidFill>
              </a:defRPr>
            </a:lvl1pPr>
          </a:lstStyle>
          <a:p>
            <a:fld id="{27F8DDA4-3B80-4E8A-A8F5-521F73BF9127}" type="slidenum">
              <a:rPr lang="en-US" smtClean="0"/>
              <a:t>‹#›</a:t>
            </a:fld>
            <a:endParaRPr lang="en-US"/>
          </a:p>
        </p:txBody>
      </p:sp>
    </p:spTree>
    <p:extLst>
      <p:ext uri="{BB962C8B-B14F-4D97-AF65-F5344CB8AC3E}">
        <p14:creationId xmlns:p14="http://schemas.microsoft.com/office/powerpoint/2010/main" val="3927173515"/>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50773-1259-8F51-3561-DF3A80B264DE}"/>
              </a:ext>
            </a:extLst>
          </p:cNvPr>
          <p:cNvSpPr>
            <a:spLocks noGrp="1"/>
          </p:cNvSpPr>
          <p:nvPr>
            <p:ph type="title"/>
          </p:nvPr>
        </p:nvSpPr>
        <p:spPr>
          <a:xfrm>
            <a:off x="603504" y="521185"/>
            <a:ext cx="10902696" cy="1070849"/>
          </a:xfrm>
          <a:noFill/>
        </p:spPr>
        <p:txBody>
          <a:bodyPr/>
          <a:lstStyle/>
          <a:p>
            <a:r>
              <a:rPr lang="en-US"/>
              <a:t>Click to edit Master title style</a:t>
            </a:r>
          </a:p>
        </p:txBody>
      </p:sp>
      <p:sp>
        <p:nvSpPr>
          <p:cNvPr id="3" name="Content Placeholder 2">
            <a:extLst>
              <a:ext uri="{FF2B5EF4-FFF2-40B4-BE49-F238E27FC236}">
                <a16:creationId xmlns:a16="http://schemas.microsoft.com/office/drawing/2014/main" id="{F9C966CF-BE4B-28C8-6D17-E087E97C0E98}"/>
              </a:ext>
            </a:extLst>
          </p:cNvPr>
          <p:cNvSpPr>
            <a:spLocks noGrp="1"/>
          </p:cNvSpPr>
          <p:nvPr>
            <p:ph sz="half" idx="1"/>
          </p:nvPr>
        </p:nvSpPr>
        <p:spPr>
          <a:xfrm>
            <a:off x="605431" y="1756230"/>
            <a:ext cx="5181600" cy="403496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1559437-5037-4EE7-88FA-80C5AA0870F2}"/>
              </a:ext>
            </a:extLst>
          </p:cNvPr>
          <p:cNvSpPr>
            <a:spLocks noGrp="1"/>
          </p:cNvSpPr>
          <p:nvPr>
            <p:ph sz="half" idx="2"/>
          </p:nvPr>
        </p:nvSpPr>
        <p:spPr>
          <a:xfrm>
            <a:off x="6324600" y="1756230"/>
            <a:ext cx="5181600" cy="403496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68326746-DF44-9DEF-8471-A5E1F6CCC502}"/>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15850B58-64D5-F359-1AC8-3D57AA87BFBD}"/>
              </a:ext>
            </a:extLst>
          </p:cNvPr>
          <p:cNvSpPr>
            <a:spLocks noGrp="1"/>
          </p:cNvSpPr>
          <p:nvPr>
            <p:ph type="dt" sz="half" idx="10"/>
          </p:nvPr>
        </p:nvSpPr>
        <p:spPr/>
        <p:txBody>
          <a:bodyPr/>
          <a:lstStyle/>
          <a:p>
            <a:fld id="{B3C0EDEC-0890-4E6D-9DE0-ECAF543851A7}" type="datetime1">
              <a:rPr lang="en-US" smtClean="0"/>
              <a:t>3/3/2026</a:t>
            </a:fld>
            <a:endParaRPr lang="en-US"/>
          </a:p>
        </p:txBody>
      </p:sp>
      <p:sp>
        <p:nvSpPr>
          <p:cNvPr id="7" name="Slide Number Placeholder 6">
            <a:extLst>
              <a:ext uri="{FF2B5EF4-FFF2-40B4-BE49-F238E27FC236}">
                <a16:creationId xmlns:a16="http://schemas.microsoft.com/office/drawing/2014/main" id="{9F6A22FA-48E7-5BF5-6432-6C7A54D7E031}"/>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4071703279"/>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DD8D87-72DE-A210-5C2D-570A1B01D41E}"/>
              </a:ext>
            </a:extLst>
          </p:cNvPr>
          <p:cNvSpPr>
            <a:spLocks noGrp="1"/>
          </p:cNvSpPr>
          <p:nvPr>
            <p:ph type="title"/>
          </p:nvPr>
        </p:nvSpPr>
        <p:spPr>
          <a:xfrm>
            <a:off x="603504" y="521206"/>
            <a:ext cx="10899648" cy="1069848"/>
          </a:xfrm>
          <a:noFill/>
        </p:spPr>
        <p:txBody>
          <a:bodyPr/>
          <a:lstStyle/>
          <a:p>
            <a:r>
              <a:rPr lang="en-US"/>
              <a:t>Click to edit Master title style</a:t>
            </a:r>
          </a:p>
        </p:txBody>
      </p:sp>
      <p:sp>
        <p:nvSpPr>
          <p:cNvPr id="3" name="Text Placeholder 2">
            <a:extLst>
              <a:ext uri="{FF2B5EF4-FFF2-40B4-BE49-F238E27FC236}">
                <a16:creationId xmlns:a16="http://schemas.microsoft.com/office/drawing/2014/main" id="{F73932A9-21A4-5A57-9D72-8C46993E6B11}"/>
              </a:ext>
            </a:extLst>
          </p:cNvPr>
          <p:cNvSpPr>
            <a:spLocks noGrp="1"/>
          </p:cNvSpPr>
          <p:nvPr>
            <p:ph type="body" idx="1"/>
          </p:nvPr>
        </p:nvSpPr>
        <p:spPr>
          <a:xfrm>
            <a:off x="605431" y="1631076"/>
            <a:ext cx="5157787" cy="709394"/>
          </a:xfrm>
        </p:spPr>
        <p:txBody>
          <a:bodyPr anchor="b">
            <a:normAutofit/>
          </a:bodyPr>
          <a:lstStyle>
            <a:lvl1pPr marL="0" indent="0">
              <a:buNone/>
              <a:defRPr sz="1800" b="1" cap="all" spc="5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3D4B4-A366-E12D-19BB-C17B71466184}"/>
              </a:ext>
            </a:extLst>
          </p:cNvPr>
          <p:cNvSpPr>
            <a:spLocks noGrp="1"/>
          </p:cNvSpPr>
          <p:nvPr>
            <p:ph sz="half" idx="2"/>
          </p:nvPr>
        </p:nvSpPr>
        <p:spPr>
          <a:xfrm>
            <a:off x="605431" y="2372146"/>
            <a:ext cx="5157787" cy="349525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C06DAAF-1A05-D83C-70C1-CEADA4EB7389}"/>
              </a:ext>
            </a:extLst>
          </p:cNvPr>
          <p:cNvSpPr>
            <a:spLocks noGrp="1"/>
          </p:cNvSpPr>
          <p:nvPr>
            <p:ph type="body" sz="quarter" idx="3"/>
          </p:nvPr>
        </p:nvSpPr>
        <p:spPr>
          <a:xfrm>
            <a:off x="6324600" y="1631076"/>
            <a:ext cx="5183188" cy="709393"/>
          </a:xfrm>
        </p:spPr>
        <p:txBody>
          <a:bodyPr anchor="b">
            <a:normAutofit/>
          </a:bodyPr>
          <a:lstStyle>
            <a:lvl1pPr marL="0" indent="0">
              <a:buNone/>
              <a:defRPr sz="1800" b="1" cap="all" spc="5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CFE7B13-3453-6313-B416-E9FF9DA2E010}"/>
              </a:ext>
            </a:extLst>
          </p:cNvPr>
          <p:cNvSpPr>
            <a:spLocks noGrp="1"/>
          </p:cNvSpPr>
          <p:nvPr>
            <p:ph sz="quarter" idx="4"/>
          </p:nvPr>
        </p:nvSpPr>
        <p:spPr>
          <a:xfrm>
            <a:off x="6324600" y="2372146"/>
            <a:ext cx="5183188" cy="349525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Footer Placeholder 7">
            <a:extLst>
              <a:ext uri="{FF2B5EF4-FFF2-40B4-BE49-F238E27FC236}">
                <a16:creationId xmlns:a16="http://schemas.microsoft.com/office/drawing/2014/main" id="{3061BE2D-E1A3-1A5C-AE37-9DC52A9717B7}"/>
              </a:ext>
            </a:extLst>
          </p:cNvPr>
          <p:cNvSpPr>
            <a:spLocks noGrp="1"/>
          </p:cNvSpPr>
          <p:nvPr>
            <p:ph type="ftr" sz="quarter" idx="11"/>
          </p:nvPr>
        </p:nvSpPr>
        <p:spPr/>
        <p:txBody>
          <a:bodyPr/>
          <a:lstStyle/>
          <a:p>
            <a:r>
              <a:rPr lang="en-US"/>
              <a:t>Sample Footer Text</a:t>
            </a:r>
          </a:p>
        </p:txBody>
      </p:sp>
      <p:sp>
        <p:nvSpPr>
          <p:cNvPr id="7" name="Date Placeholder 6">
            <a:extLst>
              <a:ext uri="{FF2B5EF4-FFF2-40B4-BE49-F238E27FC236}">
                <a16:creationId xmlns:a16="http://schemas.microsoft.com/office/drawing/2014/main" id="{71D5902D-DF04-F2A8-C2F8-EBDD2A897D21}"/>
              </a:ext>
            </a:extLst>
          </p:cNvPr>
          <p:cNvSpPr>
            <a:spLocks noGrp="1"/>
          </p:cNvSpPr>
          <p:nvPr>
            <p:ph type="dt" sz="half" idx="10"/>
          </p:nvPr>
        </p:nvSpPr>
        <p:spPr/>
        <p:txBody>
          <a:bodyPr/>
          <a:lstStyle/>
          <a:p>
            <a:fld id="{2DD88318-BA47-4AD0-805B-25EB53D81BBB}" type="datetime1">
              <a:rPr lang="en-US" smtClean="0"/>
              <a:t>3/3/2026</a:t>
            </a:fld>
            <a:endParaRPr lang="en-US"/>
          </a:p>
        </p:txBody>
      </p:sp>
      <p:sp>
        <p:nvSpPr>
          <p:cNvPr id="9" name="Slide Number Placeholder 8">
            <a:extLst>
              <a:ext uri="{FF2B5EF4-FFF2-40B4-BE49-F238E27FC236}">
                <a16:creationId xmlns:a16="http://schemas.microsoft.com/office/drawing/2014/main" id="{DA4FDDA8-940A-B407-4EB2-85DC9BEDB476}"/>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4095014338"/>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6151FC-CD6F-656F-54A8-59B782BEFB30}"/>
              </a:ext>
            </a:extLst>
          </p:cNvPr>
          <p:cNvSpPr>
            <a:spLocks noGrp="1"/>
          </p:cNvSpPr>
          <p:nvPr>
            <p:ph type="title"/>
          </p:nvPr>
        </p:nvSpPr>
        <p:spPr>
          <a:xfrm>
            <a:off x="603504" y="265176"/>
            <a:ext cx="11028923" cy="1325880"/>
          </a:xfrm>
          <a:noFill/>
        </p:spPr>
        <p:txBody>
          <a:bodyPr/>
          <a:lstStyle/>
          <a:p>
            <a:r>
              <a:rPr lang="en-US"/>
              <a:t>Click to edit Master title style</a:t>
            </a:r>
          </a:p>
        </p:txBody>
      </p:sp>
      <p:sp>
        <p:nvSpPr>
          <p:cNvPr id="4" name="Footer Placeholder 3">
            <a:extLst>
              <a:ext uri="{FF2B5EF4-FFF2-40B4-BE49-F238E27FC236}">
                <a16:creationId xmlns:a16="http://schemas.microsoft.com/office/drawing/2014/main" id="{D07D307A-FF1F-38A3-7DE5-F11DC31CA5B8}"/>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1E4C539B-20CB-8D83-0ECC-5F682BD06D6F}"/>
              </a:ext>
            </a:extLst>
          </p:cNvPr>
          <p:cNvSpPr>
            <a:spLocks noGrp="1"/>
          </p:cNvSpPr>
          <p:nvPr>
            <p:ph type="dt" sz="half" idx="10"/>
          </p:nvPr>
        </p:nvSpPr>
        <p:spPr/>
        <p:txBody>
          <a:bodyPr/>
          <a:lstStyle/>
          <a:p>
            <a:fld id="{30AD3F20-2AB6-4A04-8E99-A7FB006776B6}" type="datetime1">
              <a:rPr lang="en-US" smtClean="0"/>
              <a:t>3/3/2026</a:t>
            </a:fld>
            <a:endParaRPr lang="en-US"/>
          </a:p>
        </p:txBody>
      </p:sp>
      <p:sp>
        <p:nvSpPr>
          <p:cNvPr id="5" name="Slide Number Placeholder 4">
            <a:extLst>
              <a:ext uri="{FF2B5EF4-FFF2-40B4-BE49-F238E27FC236}">
                <a16:creationId xmlns:a16="http://schemas.microsoft.com/office/drawing/2014/main" id="{466EB674-912E-381A-49CE-08E49DFF46A7}"/>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3061580083"/>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A2FA0B77-3CB1-4071-30F6-B0766D75C10A}"/>
              </a:ext>
            </a:extLst>
          </p:cNvPr>
          <p:cNvSpPr>
            <a:spLocks noGrp="1"/>
          </p:cNvSpPr>
          <p:nvPr>
            <p:ph type="ftr" sz="quarter" idx="11"/>
          </p:nvPr>
        </p:nvSpPr>
        <p:spPr/>
        <p:txBody>
          <a:bodyPr/>
          <a:lstStyle/>
          <a:p>
            <a:r>
              <a:rPr lang="en-US"/>
              <a:t>Sample Footer Text</a:t>
            </a:r>
          </a:p>
        </p:txBody>
      </p:sp>
      <p:sp>
        <p:nvSpPr>
          <p:cNvPr id="2" name="Date Placeholder 1">
            <a:extLst>
              <a:ext uri="{FF2B5EF4-FFF2-40B4-BE49-F238E27FC236}">
                <a16:creationId xmlns:a16="http://schemas.microsoft.com/office/drawing/2014/main" id="{4B4A81A7-FC7B-1689-D59F-4173A1763CB9}"/>
              </a:ext>
            </a:extLst>
          </p:cNvPr>
          <p:cNvSpPr>
            <a:spLocks noGrp="1"/>
          </p:cNvSpPr>
          <p:nvPr>
            <p:ph type="dt" sz="half" idx="10"/>
          </p:nvPr>
        </p:nvSpPr>
        <p:spPr/>
        <p:txBody>
          <a:bodyPr/>
          <a:lstStyle/>
          <a:p>
            <a:fld id="{3AEA2087-1351-4A66-BC4B-B8C73F209E6A}" type="datetime1">
              <a:rPr lang="en-US" smtClean="0"/>
              <a:t>3/3/2026</a:t>
            </a:fld>
            <a:endParaRPr lang="en-US"/>
          </a:p>
        </p:txBody>
      </p:sp>
      <p:sp>
        <p:nvSpPr>
          <p:cNvPr id="4" name="Slide Number Placeholder 3">
            <a:extLst>
              <a:ext uri="{FF2B5EF4-FFF2-40B4-BE49-F238E27FC236}">
                <a16:creationId xmlns:a16="http://schemas.microsoft.com/office/drawing/2014/main" id="{5D080D98-2C9A-3434-E8A3-DA6CCD2F5EFE}"/>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3570133034"/>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6C3A53-0764-6B81-0CF9-98A31577BE9D}"/>
              </a:ext>
            </a:extLst>
          </p:cNvPr>
          <p:cNvSpPr>
            <a:spLocks noGrp="1"/>
          </p:cNvSpPr>
          <p:nvPr>
            <p:ph type="title"/>
          </p:nvPr>
        </p:nvSpPr>
        <p:spPr>
          <a:xfrm>
            <a:off x="605431" y="932688"/>
            <a:ext cx="4195169" cy="1124712"/>
          </a:xfrm>
          <a:noFill/>
        </p:spPr>
        <p:txBody>
          <a:bodyPr anchor="t">
            <a:normAutofit/>
          </a:bodyPr>
          <a:lstStyle>
            <a:lvl1pPr>
              <a:defRPr sz="2800"/>
            </a:lvl1pPr>
          </a:lstStyle>
          <a:p>
            <a:r>
              <a:rPr lang="en-US"/>
              <a:t>Click to edit Master title style</a:t>
            </a:r>
          </a:p>
        </p:txBody>
      </p:sp>
      <p:sp>
        <p:nvSpPr>
          <p:cNvPr id="4" name="Text Placeholder 3">
            <a:extLst>
              <a:ext uri="{FF2B5EF4-FFF2-40B4-BE49-F238E27FC236}">
                <a16:creationId xmlns:a16="http://schemas.microsoft.com/office/drawing/2014/main" id="{11FE505A-8E22-72EF-7229-3828AF9454D5}"/>
              </a:ext>
            </a:extLst>
          </p:cNvPr>
          <p:cNvSpPr>
            <a:spLocks noGrp="1"/>
          </p:cNvSpPr>
          <p:nvPr>
            <p:ph type="body" sz="half" idx="2"/>
          </p:nvPr>
        </p:nvSpPr>
        <p:spPr>
          <a:xfrm>
            <a:off x="605431" y="2057400"/>
            <a:ext cx="4195169"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70A4E78B-DAF0-5E30-C9F0-EA1D81066DBC}"/>
              </a:ext>
            </a:extLst>
          </p:cNvPr>
          <p:cNvSpPr>
            <a:spLocks noGrp="1"/>
          </p:cNvSpPr>
          <p:nvPr>
            <p:ph idx="1"/>
          </p:nvPr>
        </p:nvSpPr>
        <p:spPr>
          <a:xfrm>
            <a:off x="5486400" y="903515"/>
            <a:ext cx="6019800" cy="4957536"/>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85FB557B-A6AB-0141-61F5-2C6D1D26D589}"/>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A4346670-62CE-41B6-24CD-DB7BF2AECDF4}"/>
              </a:ext>
            </a:extLst>
          </p:cNvPr>
          <p:cNvSpPr>
            <a:spLocks noGrp="1"/>
          </p:cNvSpPr>
          <p:nvPr>
            <p:ph type="dt" sz="half" idx="10"/>
          </p:nvPr>
        </p:nvSpPr>
        <p:spPr/>
        <p:txBody>
          <a:bodyPr/>
          <a:lstStyle/>
          <a:p>
            <a:fld id="{95967112-4E38-4DE6-886D-C6360575EE2E}" type="datetime1">
              <a:rPr lang="en-US" smtClean="0"/>
              <a:t>3/3/2026</a:t>
            </a:fld>
            <a:endParaRPr lang="en-US"/>
          </a:p>
        </p:txBody>
      </p:sp>
      <p:sp>
        <p:nvSpPr>
          <p:cNvPr id="7" name="Slide Number Placeholder 6">
            <a:extLst>
              <a:ext uri="{FF2B5EF4-FFF2-40B4-BE49-F238E27FC236}">
                <a16:creationId xmlns:a16="http://schemas.microsoft.com/office/drawing/2014/main" id="{FB2C964C-100B-6E0E-8C9C-FEDE515F230D}"/>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494000519"/>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852BCA-373C-52F0-00A4-DB648AB6DDCB}"/>
              </a:ext>
            </a:extLst>
          </p:cNvPr>
          <p:cNvSpPr>
            <a:spLocks noGrp="1"/>
          </p:cNvSpPr>
          <p:nvPr>
            <p:ph type="title"/>
          </p:nvPr>
        </p:nvSpPr>
        <p:spPr>
          <a:xfrm>
            <a:off x="605432" y="228599"/>
            <a:ext cx="3658560" cy="1742175"/>
          </a:xfrm>
          <a:noFill/>
        </p:spPr>
        <p:txBody>
          <a:bodyPr anchor="b">
            <a:normAutofit/>
          </a:bodyPr>
          <a:lstStyle>
            <a:lvl1pPr>
              <a:defRPr sz="2800"/>
            </a:lvl1pPr>
          </a:lstStyle>
          <a:p>
            <a:r>
              <a:rPr lang="en-US"/>
              <a:t>Click to edit Master title style</a:t>
            </a:r>
          </a:p>
        </p:txBody>
      </p:sp>
      <p:sp>
        <p:nvSpPr>
          <p:cNvPr id="4" name="Text Placeholder 3">
            <a:extLst>
              <a:ext uri="{FF2B5EF4-FFF2-40B4-BE49-F238E27FC236}">
                <a16:creationId xmlns:a16="http://schemas.microsoft.com/office/drawing/2014/main" id="{E85DCE8E-6071-4972-B85E-E495AB0FF686}"/>
              </a:ext>
            </a:extLst>
          </p:cNvPr>
          <p:cNvSpPr>
            <a:spLocks noGrp="1"/>
          </p:cNvSpPr>
          <p:nvPr>
            <p:ph type="body" sz="half" idx="2"/>
          </p:nvPr>
        </p:nvSpPr>
        <p:spPr>
          <a:xfrm>
            <a:off x="1371600" y="2337134"/>
            <a:ext cx="2892392" cy="3331342"/>
          </a:xfrm>
        </p:spPr>
        <p:txBody>
          <a:bodyPr anchor="b"/>
          <a:lstStyle>
            <a:lvl1pPr marL="0" indent="0" algn="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Picture Placeholder 2">
            <a:extLst>
              <a:ext uri="{FF2B5EF4-FFF2-40B4-BE49-F238E27FC236}">
                <a16:creationId xmlns:a16="http://schemas.microsoft.com/office/drawing/2014/main" id="{FEBAE75E-255D-9B56-3A67-14178C54EB59}"/>
              </a:ext>
            </a:extLst>
          </p:cNvPr>
          <p:cNvSpPr>
            <a:spLocks noGrp="1"/>
          </p:cNvSpPr>
          <p:nvPr>
            <p:ph type="pic" idx="1" hasCustomPrompt="1"/>
          </p:nvPr>
        </p:nvSpPr>
        <p:spPr>
          <a:xfrm>
            <a:off x="4800600" y="685800"/>
            <a:ext cx="6705600" cy="4876801"/>
          </a:xfrm>
          <a:blipFill>
            <a:blip r:embed="rId2">
              <a:alphaModFix amt="70000"/>
            </a:blip>
            <a:stretch>
              <a:fillRect/>
            </a:stretch>
          </a:blipFill>
        </p:spPr>
        <p:txBody>
          <a:bodyPr>
            <a:normAutofit/>
          </a:bodyPr>
          <a:lstStyle>
            <a:lvl1pPr marL="0" indent="0">
              <a:buNone/>
              <a:defRPr sz="1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 </a:t>
            </a:r>
          </a:p>
        </p:txBody>
      </p:sp>
      <p:sp>
        <p:nvSpPr>
          <p:cNvPr id="6" name="Footer Placeholder 5">
            <a:extLst>
              <a:ext uri="{FF2B5EF4-FFF2-40B4-BE49-F238E27FC236}">
                <a16:creationId xmlns:a16="http://schemas.microsoft.com/office/drawing/2014/main" id="{FB5E2938-E6DE-EB90-C8DE-0D078BDD0A83}"/>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008928D8-1666-BE45-30C8-65C74E2283DC}"/>
              </a:ext>
            </a:extLst>
          </p:cNvPr>
          <p:cNvSpPr>
            <a:spLocks noGrp="1"/>
          </p:cNvSpPr>
          <p:nvPr>
            <p:ph type="dt" sz="half" idx="10"/>
          </p:nvPr>
        </p:nvSpPr>
        <p:spPr>
          <a:xfrm>
            <a:off x="10058400" y="6029868"/>
            <a:ext cx="1182686" cy="365125"/>
          </a:xfrm>
        </p:spPr>
        <p:txBody>
          <a:bodyPr/>
          <a:lstStyle/>
          <a:p>
            <a:fld id="{8493712A-E27F-4D57-B2CA-5B36D6E8A4B0}" type="datetime1">
              <a:rPr lang="en-US" smtClean="0"/>
              <a:t>3/3/2026</a:t>
            </a:fld>
            <a:endParaRPr lang="en-US"/>
          </a:p>
        </p:txBody>
      </p:sp>
      <p:sp>
        <p:nvSpPr>
          <p:cNvPr id="7" name="Slide Number Placeholder 6">
            <a:extLst>
              <a:ext uri="{FF2B5EF4-FFF2-40B4-BE49-F238E27FC236}">
                <a16:creationId xmlns:a16="http://schemas.microsoft.com/office/drawing/2014/main" id="{8D79A9FD-2464-F09D-1603-6DF07EF20752}"/>
              </a:ext>
            </a:extLst>
          </p:cNvPr>
          <p:cNvSpPr>
            <a:spLocks noGrp="1"/>
          </p:cNvSpPr>
          <p:nvPr>
            <p:ph type="sldNum" sz="quarter" idx="12"/>
          </p:nvPr>
        </p:nvSpPr>
        <p:spPr>
          <a:xfrm>
            <a:off x="11237976" y="6029868"/>
            <a:ext cx="429372" cy="365125"/>
          </a:xfrm>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1847218285"/>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showMasterSp="0" preserve="1">
  <p:cSld name="Conclusion">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F8073289-DB44-2F27-575B-3B0123960D1D}"/>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2">
              <a:lumMod val="90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F22766A-BE9C-B780-CC66-44ECFC5C0A47}"/>
              </a:ext>
              <a:ext uri="{C183D7F6-B498-43B3-948B-1728B52AA6E4}">
                <adec:decorative xmlns:adec="http://schemas.microsoft.com/office/drawing/2017/decorative" val="1"/>
              </a:ext>
            </a:extLst>
          </p:cNvPr>
          <p:cNvSpPr/>
          <p:nvPr/>
        </p:nvSpPr>
        <p:spPr>
          <a:xfrm>
            <a:off x="2057400" y="3084659"/>
            <a:ext cx="10133956" cy="3773341"/>
          </a:xfrm>
          <a:prstGeom prst="rect">
            <a:avLst/>
          </a:prstGeom>
          <a:solidFill>
            <a:schemeClr val="bg2"/>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1"/>
              </a:solidFill>
            </a:endParaRPr>
          </a:p>
        </p:txBody>
      </p: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146306" y="182881"/>
            <a:ext cx="8616684" cy="1874520"/>
          </a:xfrm>
          <a:noFill/>
        </p:spPr>
        <p:txBody>
          <a:bodyPr anchor="t">
            <a:normAutofit/>
          </a:bodyPr>
          <a:lstStyle>
            <a:lvl1pPr>
              <a:defRPr sz="9600">
                <a:solidFill>
                  <a:schemeClr val="accent2"/>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9753600" y="617923"/>
            <a:ext cx="1866897" cy="461881"/>
          </a:xfrm>
          <a:noFill/>
        </p:spPr>
        <p:txBody>
          <a:bodyPr anchor="t"/>
          <a:lstStyle>
            <a:lvl1pPr algn="r">
              <a:defRPr sz="900"/>
            </a:lvl1pPr>
          </a:lstStyle>
          <a:p>
            <a:r>
              <a:rPr lang="en-US"/>
              <a:t>Sample Footer Text</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2595846" y="3544866"/>
            <a:ext cx="8990722" cy="2446782"/>
          </a:xfrm>
        </p:spPr>
        <p:txBody>
          <a:bodyPr>
            <a:normAutofit/>
          </a:bodyPr>
          <a:lstStyle>
            <a:lvl1pPr marL="0" indent="0">
              <a:buClr>
                <a:schemeClr val="tx2"/>
              </a:buClr>
              <a:buFont typeface="Arial" panose="020B0604020202020204" pitchFamily="34" charset="0"/>
              <a:buNone/>
              <a:defRPr sz="1800"/>
            </a:lvl1pPr>
            <a:lvl2pPr marL="457200" indent="0">
              <a:buClr>
                <a:schemeClr val="tx2"/>
              </a:buClr>
              <a:buFont typeface="Arial" panose="020B0604020202020204" pitchFamily="34" charset="0"/>
              <a:buNone/>
              <a:defRPr sz="1600"/>
            </a:lvl2pPr>
            <a:lvl3pPr marL="914400" indent="0">
              <a:buClr>
                <a:schemeClr val="tx2"/>
              </a:buClr>
              <a:buFont typeface="Arial" panose="020B0604020202020204" pitchFamily="34" charset="0"/>
              <a:buNone/>
              <a:defRPr sz="1400"/>
            </a:lvl3pPr>
            <a:lvl4pPr marL="1371600" indent="0">
              <a:buClr>
                <a:schemeClr val="tx2"/>
              </a:buClr>
              <a:buFont typeface="Arial" panose="020B0604020202020204" pitchFamily="34" charset="0"/>
              <a:buNone/>
              <a:defRPr sz="1200"/>
            </a:lvl4pPr>
            <a:lvl5pPr marL="1828800" indent="0">
              <a:buClr>
                <a:schemeClr val="tx2"/>
              </a:buClr>
              <a:buFont typeface="Arial" panose="020B0604020202020204" pitchFamily="34" charset="0"/>
              <a:buNone/>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2595846" y="6024816"/>
            <a:ext cx="1809495" cy="365125"/>
          </a:xfrm>
          <a:solidFill>
            <a:schemeClr val="bg2"/>
          </a:solidFill>
        </p:spPr>
        <p:txBody>
          <a:bodyPr/>
          <a:lstStyle>
            <a:lvl1pPr algn="l">
              <a:defRPr/>
            </a:lvl1pPr>
          </a:lstStyle>
          <a:p>
            <a:fld id="{A8EB468F-DE53-43FF-8B87-9F03EBF19C21}" type="datetime1">
              <a:rPr lang="en-US" smtClean="0"/>
              <a:t>3/3/2026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solidFill>
            <a:schemeClr val="bg2"/>
          </a:solidFill>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1437138306"/>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showMasterSp="0" preserve="1">
  <p:cSld name="Conclusion 2">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F8073289-DB44-2F27-575B-3B0123960D1D}"/>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2"/>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072AC4BE-2FD3-AAF4-8A1B-0633F1BEE33B}"/>
              </a:ext>
              <a:ext uri="{C183D7F6-B498-43B3-948B-1728B52AA6E4}">
                <adec:decorative xmlns:adec="http://schemas.microsoft.com/office/drawing/2017/decorative" val="1"/>
              </a:ext>
            </a:extLst>
          </p:cNvPr>
          <p:cNvSpPr/>
          <p:nvPr/>
        </p:nvSpPr>
        <p:spPr>
          <a:xfrm>
            <a:off x="0" y="0"/>
            <a:ext cx="8436077" cy="20574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7652D305-42E1-E86E-632C-9DFD4F747E62}"/>
              </a:ext>
              <a:ext uri="{C183D7F6-B498-43B3-948B-1728B52AA6E4}">
                <adec:decorative xmlns:adec="http://schemas.microsoft.com/office/drawing/2017/decorative" val="1"/>
              </a:ext>
            </a:extLst>
          </p:cNvPr>
          <p:cNvCxnSpPr>
            <a:cxnSpLocks/>
          </p:cNvCxnSpPr>
          <p:nvPr/>
        </p:nvCxnSpPr>
        <p:spPr>
          <a:xfrm>
            <a:off x="685800" y="4564627"/>
            <a:ext cx="5068016" cy="0"/>
          </a:xfrm>
          <a:prstGeom prst="line">
            <a:avLst/>
          </a:prstGeom>
          <a:ln w="12700">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373625" y="530940"/>
            <a:ext cx="7703576" cy="1308290"/>
          </a:xfrm>
          <a:noFill/>
        </p:spPr>
        <p:txBody>
          <a:bodyPr anchor="t">
            <a:normAutofit/>
          </a:bodyPr>
          <a:lstStyle>
            <a:lvl1pPr>
              <a:defRPr sz="8000">
                <a:solidFill>
                  <a:schemeClr val="accent2"/>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6037005" y="3571531"/>
            <a:ext cx="5009534" cy="1987694"/>
          </a:xfrm>
        </p:spPr>
        <p:txBody>
          <a:bodyPr anchor="ctr">
            <a:normAutofit/>
          </a:bodyPr>
          <a:lstStyle>
            <a:lvl1pPr marL="0" indent="0">
              <a:buClr>
                <a:schemeClr val="tx2"/>
              </a:buClr>
              <a:buFont typeface="Arial" panose="020B0604020202020204" pitchFamily="34" charset="0"/>
              <a:buNone/>
              <a:defRPr sz="1800"/>
            </a:lvl1pPr>
            <a:lvl2pPr marL="457200" indent="0">
              <a:buClr>
                <a:schemeClr val="tx2"/>
              </a:buClr>
              <a:buFont typeface="Arial" panose="020B0604020202020204" pitchFamily="34" charset="0"/>
              <a:buNone/>
              <a:defRPr sz="1600"/>
            </a:lvl2pPr>
            <a:lvl3pPr marL="914400" indent="0">
              <a:buClr>
                <a:schemeClr val="tx2"/>
              </a:buClr>
              <a:buFont typeface="Arial" panose="020B0604020202020204" pitchFamily="34" charset="0"/>
              <a:buNone/>
              <a:defRPr sz="1400"/>
            </a:lvl3pPr>
            <a:lvl4pPr marL="1371600" indent="0">
              <a:buClr>
                <a:schemeClr val="tx2"/>
              </a:buClr>
              <a:buFont typeface="Arial" panose="020B0604020202020204" pitchFamily="34" charset="0"/>
              <a:buNone/>
              <a:defRPr sz="1200"/>
            </a:lvl4pPr>
            <a:lvl5pPr marL="1828800" indent="0">
              <a:buClr>
                <a:schemeClr val="tx2"/>
              </a:buClr>
              <a:buFont typeface="Arial" panose="020B0604020202020204" pitchFamily="34" charset="0"/>
              <a:buNone/>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5430" y="6029867"/>
            <a:ext cx="1911096" cy="365126"/>
          </a:xfrm>
          <a:noFill/>
        </p:spPr>
        <p:txBody>
          <a:bodyPr anchor="ctr"/>
          <a:lstStyle>
            <a:lvl1pPr algn="l">
              <a:defRPr sz="900" b="1"/>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9799320" y="6029867"/>
            <a:ext cx="1441766" cy="365125"/>
          </a:xfrm>
          <a:noFill/>
        </p:spPr>
        <p:txBody>
          <a:bodyPr/>
          <a:lstStyle>
            <a:lvl1pPr algn="r">
              <a:defRPr/>
            </a:lvl1pPr>
          </a:lstStyle>
          <a:p>
            <a:fld id="{77D9A748-B116-46F1-81D5-0BE225FE4EB1}" type="datetime1">
              <a:rPr lang="en-US" smtClean="0"/>
              <a:t>3/3/2026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noFill/>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2063287902"/>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63" Type="http://schemas.openxmlformats.org/officeDocument/2006/relationships/slideLayout" Target="../slideLayouts/slideLayout63.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5" Type="http://schemas.openxmlformats.org/officeDocument/2006/relationships/slideLayout" Target="../slideLayouts/slideLayout5.xml"/><Relationship Id="rId61" Type="http://schemas.openxmlformats.org/officeDocument/2006/relationships/slideLayout" Target="../slideLayouts/slideLayout61.xml"/><Relationship Id="rId19" Type="http://schemas.openxmlformats.org/officeDocument/2006/relationships/slideLayout" Target="../slideLayouts/slideLayout1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64" Type="http://schemas.openxmlformats.org/officeDocument/2006/relationships/theme" Target="../theme/theme1.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slideLayout" Target="../slideLayouts/slideLayout59.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62" Type="http://schemas.openxmlformats.org/officeDocument/2006/relationships/slideLayout" Target="../slideLayouts/slideLayout62.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60" Type="http://schemas.openxmlformats.org/officeDocument/2006/relationships/slideLayout" Target="../slideLayouts/slideLayout6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5FBAF5C3-82B6-427E-5D2E-900A2D90AD99}"/>
              </a:ext>
              <a:ext uri="{C183D7F6-B498-43B3-948B-1728B52AA6E4}">
                <adec:decorative xmlns:adec="http://schemas.microsoft.com/office/drawing/2017/decorative" val="1"/>
              </a:ext>
            </a:extLst>
          </p:cNvPr>
          <p:cNvCxnSpPr>
            <a:cxnSpLocks/>
          </p:cNvCxnSpPr>
          <p:nvPr/>
        </p:nvCxnSpPr>
        <p:spPr>
          <a:xfrm flipH="1">
            <a:off x="722427" y="6212437"/>
            <a:ext cx="10808612" cy="0"/>
          </a:xfrm>
          <a:prstGeom prst="line">
            <a:avLst/>
          </a:prstGeom>
          <a:ln w="12700">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sp>
        <p:nvSpPr>
          <p:cNvPr id="2" name="Title Placeholder 1">
            <a:extLst>
              <a:ext uri="{FF2B5EF4-FFF2-40B4-BE49-F238E27FC236}">
                <a16:creationId xmlns:a16="http://schemas.microsoft.com/office/drawing/2014/main" id="{301AA792-727F-F91C-6564-A882FAF11ED4}"/>
              </a:ext>
            </a:extLst>
          </p:cNvPr>
          <p:cNvSpPr>
            <a:spLocks noGrp="1"/>
          </p:cNvSpPr>
          <p:nvPr>
            <p:ph type="title"/>
          </p:nvPr>
        </p:nvSpPr>
        <p:spPr>
          <a:xfrm>
            <a:off x="603504" y="351270"/>
            <a:ext cx="10981137" cy="1239720"/>
          </a:xfrm>
          <a:prstGeom prst="rect">
            <a:avLst/>
          </a:prstGeom>
          <a:solidFill>
            <a:schemeClr val="bg1"/>
          </a:solidFill>
        </p:spPr>
        <p:txBody>
          <a:bodyPr vert="horz" lIns="91440" tIns="45720" rIns="91440" bIns="13716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3390A246-77A4-EC4C-28B8-90388BB8E78F}"/>
              </a:ext>
            </a:extLst>
          </p:cNvPr>
          <p:cNvSpPr>
            <a:spLocks noGrp="1"/>
          </p:cNvSpPr>
          <p:nvPr>
            <p:ph type="body" idx="1"/>
          </p:nvPr>
        </p:nvSpPr>
        <p:spPr>
          <a:xfrm>
            <a:off x="605431" y="1745956"/>
            <a:ext cx="10981137" cy="39834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D3EF6714-5B6F-439F-4173-D51823712315}"/>
              </a:ext>
            </a:extLst>
          </p:cNvPr>
          <p:cNvSpPr>
            <a:spLocks noGrp="1"/>
          </p:cNvSpPr>
          <p:nvPr>
            <p:ph type="ftr" sz="quarter" idx="3"/>
          </p:nvPr>
        </p:nvSpPr>
        <p:spPr>
          <a:xfrm>
            <a:off x="605430" y="6029868"/>
            <a:ext cx="1911096" cy="365125"/>
          </a:xfrm>
          <a:prstGeom prst="rect">
            <a:avLst/>
          </a:prstGeom>
          <a:solidFill>
            <a:schemeClr val="bg1"/>
          </a:solidFill>
        </p:spPr>
        <p:txBody>
          <a:bodyPr vert="horz" lIns="91440" tIns="45720" rIns="91440" bIns="45720" rtlCol="0" anchor="ctr"/>
          <a:lstStyle>
            <a:lvl1pPr algn="l">
              <a:defRPr sz="900" b="1" cap="all" spc="60" baseline="0">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BF9842E6-B4ED-431B-B1A0-22352BA620AE}"/>
              </a:ext>
            </a:extLst>
          </p:cNvPr>
          <p:cNvSpPr>
            <a:spLocks noGrp="1"/>
          </p:cNvSpPr>
          <p:nvPr>
            <p:ph type="dt" sz="half" idx="2"/>
          </p:nvPr>
        </p:nvSpPr>
        <p:spPr>
          <a:xfrm>
            <a:off x="10058400" y="6029868"/>
            <a:ext cx="1182686" cy="365125"/>
          </a:xfrm>
          <a:prstGeom prst="rect">
            <a:avLst/>
          </a:prstGeom>
          <a:solidFill>
            <a:schemeClr val="bg1"/>
          </a:solidFill>
        </p:spPr>
        <p:txBody>
          <a:bodyPr vert="horz" lIns="91440" tIns="45720" rIns="91440" bIns="45720" rtlCol="0" anchor="ctr"/>
          <a:lstStyle>
            <a:lvl1pPr algn="r">
              <a:defRPr sz="900" cap="all" baseline="0">
                <a:solidFill>
                  <a:schemeClr val="tx2"/>
                </a:solidFill>
              </a:defRPr>
            </a:lvl1pPr>
          </a:lstStyle>
          <a:p>
            <a:fld id="{82B9AEC8-204B-4AD5-8041-BCAF36A74EBE}" type="datetime1">
              <a:rPr lang="en-US" smtClean="0"/>
              <a:t>3/3/2026</a:t>
            </a:fld>
            <a:endParaRPr lang="en-US"/>
          </a:p>
        </p:txBody>
      </p:sp>
      <p:sp>
        <p:nvSpPr>
          <p:cNvPr id="6" name="Slide Number Placeholder 5">
            <a:extLst>
              <a:ext uri="{FF2B5EF4-FFF2-40B4-BE49-F238E27FC236}">
                <a16:creationId xmlns:a16="http://schemas.microsoft.com/office/drawing/2014/main" id="{156743A1-0EE5-84FA-44EE-3CDDB793AAC4}"/>
              </a:ext>
            </a:extLst>
          </p:cNvPr>
          <p:cNvSpPr>
            <a:spLocks noGrp="1"/>
          </p:cNvSpPr>
          <p:nvPr>
            <p:ph type="sldNum" sz="quarter" idx="4"/>
          </p:nvPr>
        </p:nvSpPr>
        <p:spPr>
          <a:xfrm>
            <a:off x="11233434" y="6029868"/>
            <a:ext cx="429372" cy="365125"/>
          </a:xfrm>
          <a:prstGeom prst="rect">
            <a:avLst/>
          </a:prstGeom>
          <a:solidFill>
            <a:schemeClr val="bg1"/>
          </a:solidFill>
        </p:spPr>
        <p:txBody>
          <a:bodyPr vert="horz" lIns="91440" tIns="45720" rIns="91440" bIns="45720" rtlCol="0" anchor="ctr"/>
          <a:lstStyle>
            <a:lvl1pPr algn="r">
              <a:defRPr sz="900" cap="all" baseline="0">
                <a:solidFill>
                  <a:schemeClr val="tx2"/>
                </a:solidFill>
              </a:defRPr>
            </a:lvl1pPr>
          </a:lstStyle>
          <a:p>
            <a:fld id="{27F8DDA4-3B80-4E8A-A8F5-521F73BF9127}" type="slidenum">
              <a:rPr lang="en-US" smtClean="0"/>
              <a:t>‹#›</a:t>
            </a:fld>
            <a:endParaRPr lang="en-US"/>
          </a:p>
        </p:txBody>
      </p:sp>
    </p:spTree>
    <p:extLst>
      <p:ext uri="{BB962C8B-B14F-4D97-AF65-F5344CB8AC3E}">
        <p14:creationId xmlns:p14="http://schemas.microsoft.com/office/powerpoint/2010/main" val="137699242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 id="2147483682" r:id="rId22"/>
    <p:sldLayoutId id="2147483683" r:id="rId23"/>
    <p:sldLayoutId id="2147483684" r:id="rId24"/>
    <p:sldLayoutId id="2147483685" r:id="rId25"/>
    <p:sldLayoutId id="2147483686" r:id="rId26"/>
    <p:sldLayoutId id="2147483687" r:id="rId27"/>
    <p:sldLayoutId id="2147483688" r:id="rId28"/>
    <p:sldLayoutId id="2147483689" r:id="rId29"/>
    <p:sldLayoutId id="2147483690" r:id="rId30"/>
    <p:sldLayoutId id="2147483691" r:id="rId31"/>
    <p:sldLayoutId id="2147483692" r:id="rId32"/>
    <p:sldLayoutId id="2147483693" r:id="rId33"/>
    <p:sldLayoutId id="2147483694" r:id="rId34"/>
    <p:sldLayoutId id="2147483695" r:id="rId35"/>
    <p:sldLayoutId id="2147483696" r:id="rId36"/>
    <p:sldLayoutId id="2147483697" r:id="rId37"/>
    <p:sldLayoutId id="2147483698" r:id="rId38"/>
    <p:sldLayoutId id="2147483699" r:id="rId39"/>
    <p:sldLayoutId id="2147483700" r:id="rId40"/>
    <p:sldLayoutId id="2147483701" r:id="rId41"/>
    <p:sldLayoutId id="2147483702" r:id="rId42"/>
    <p:sldLayoutId id="2147483703" r:id="rId43"/>
    <p:sldLayoutId id="2147483704" r:id="rId44"/>
    <p:sldLayoutId id="2147483705" r:id="rId45"/>
    <p:sldLayoutId id="2147483706" r:id="rId46"/>
    <p:sldLayoutId id="2147483707" r:id="rId47"/>
    <p:sldLayoutId id="2147483708" r:id="rId48"/>
    <p:sldLayoutId id="2147483709" r:id="rId49"/>
    <p:sldLayoutId id="2147483710" r:id="rId50"/>
    <p:sldLayoutId id="2147483711" r:id="rId51"/>
    <p:sldLayoutId id="2147483712" r:id="rId52"/>
    <p:sldLayoutId id="2147483713" r:id="rId53"/>
    <p:sldLayoutId id="2147483714" r:id="rId54"/>
    <p:sldLayoutId id="2147483715" r:id="rId55"/>
    <p:sldLayoutId id="2147483716" r:id="rId56"/>
    <p:sldLayoutId id="2147483717" r:id="rId57"/>
    <p:sldLayoutId id="2147483718" r:id="rId58"/>
    <p:sldLayoutId id="2147483719" r:id="rId59"/>
    <p:sldLayoutId id="2147483720" r:id="rId60"/>
    <p:sldLayoutId id="2147483721" r:id="rId61"/>
    <p:sldLayoutId id="2147483722" r:id="rId62"/>
    <p:sldLayoutId id="2147483723" r:id="rId63"/>
  </p:sldLayoutIdLst>
  <p:hf hdr="0"/>
  <p:txStyles>
    <p:titleStyle>
      <a:lvl1pPr marL="0" algn="l" defTabSz="914400" rtl="0" eaLnBrk="1" latinLnBrk="0" hangingPunct="1">
        <a:lnSpc>
          <a:spcPct val="100000"/>
        </a:lnSpc>
        <a:spcBef>
          <a:spcPct val="0"/>
        </a:spcBef>
        <a:spcAft>
          <a:spcPts val="0"/>
        </a:spcAft>
        <a:buNone/>
        <a:defRPr sz="2800" kern="1200" cap="all" baseline="0">
          <a:solidFill>
            <a:schemeClr val="accent5"/>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400" kern="1200">
          <a:solidFill>
            <a:schemeClr val="tx2"/>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200" kern="1200">
          <a:solidFill>
            <a:schemeClr val="tx2"/>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864">
          <p15:clr>
            <a:srgbClr val="F26B43"/>
          </p15:clr>
        </p15:guide>
        <p15:guide id="3" pos="432">
          <p15:clr>
            <a:srgbClr val="F26B43"/>
          </p15:clr>
        </p15:guide>
        <p15:guide id="4" orient="horz" pos="3912">
          <p15:clr>
            <a:srgbClr val="F26B43"/>
          </p15:clr>
        </p15:guide>
        <p15:guide id="5" orient="horz" pos="3504">
          <p15:clr>
            <a:srgbClr val="F26B43"/>
          </p15:clr>
        </p15:guide>
        <p15:guide id="6" orient="horz" pos="3024">
          <p15:clr>
            <a:srgbClr val="F26B43"/>
          </p15:clr>
        </p15:guide>
        <p15:guide id="7" orient="horz" pos="2592">
          <p15:clr>
            <a:srgbClr val="F26B43"/>
          </p15:clr>
        </p15:guide>
        <p15:guide id="8" orient="horz" pos="1728">
          <p15:clr>
            <a:srgbClr val="F26B43"/>
          </p15:clr>
        </p15:guide>
        <p15:guide id="9" orient="horz" pos="1296">
          <p15:clr>
            <a:srgbClr val="F26B43"/>
          </p15:clr>
        </p15:guide>
        <p15:guide id="10" orient="horz" pos="864">
          <p15:clr>
            <a:srgbClr val="F26B43"/>
          </p15:clr>
        </p15:guide>
        <p15:guide id="11" orient="horz" pos="432">
          <p15:clr>
            <a:srgbClr val="F26B43"/>
          </p15:clr>
        </p15:guide>
        <p15:guide id="12" pos="1296">
          <p15:clr>
            <a:srgbClr val="F26B43"/>
          </p15:clr>
        </p15:guide>
        <p15:guide id="13" pos="1728">
          <p15:clr>
            <a:srgbClr val="F26B43"/>
          </p15:clr>
        </p15:guide>
        <p15:guide id="18" pos="2160">
          <p15:clr>
            <a:srgbClr val="F26B43"/>
          </p15:clr>
        </p15:guide>
        <p15:guide id="20" pos="5520">
          <p15:clr>
            <a:srgbClr val="F26B43"/>
          </p15:clr>
        </p15:guide>
        <p15:guide id="21" pos="5952">
          <p15:clr>
            <a:srgbClr val="F26B43"/>
          </p15:clr>
        </p15:guide>
        <p15:guide id="22" pos="6384">
          <p15:clr>
            <a:srgbClr val="F26B43"/>
          </p15:clr>
        </p15:guide>
        <p15:guide id="24" pos="6816">
          <p15:clr>
            <a:srgbClr val="F26B43"/>
          </p15:clr>
        </p15:guide>
        <p15:guide id="25" pos="7248">
          <p15:clr>
            <a:srgbClr val="F26B43"/>
          </p15:clr>
        </p15:guide>
        <p15:guide id="26" pos="5088">
          <p15:clr>
            <a:srgbClr val="F26B43"/>
          </p15:clr>
        </p15:guide>
        <p15:guide id="27" pos="4656">
          <p15:clr>
            <a:srgbClr val="F26B43"/>
          </p15:clr>
        </p15:guide>
        <p15:guide id="28" pos="4224">
          <p15:clr>
            <a:srgbClr val="F26B43"/>
          </p15:clr>
        </p15:guide>
        <p15:guide id="29" pos="2592">
          <p15:clr>
            <a:srgbClr val="F26B43"/>
          </p15:clr>
        </p15:guide>
        <p15:guide id="30" pos="3024">
          <p15:clr>
            <a:srgbClr val="F26B43"/>
          </p15:clr>
        </p15:guide>
        <p15:guide id="31" pos="3456">
          <p15:clr>
            <a:srgbClr val="F26B43"/>
          </p15:clr>
        </p15:guide>
        <p15:guide id="32" orient="horz" pos="648">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2.xml"/></Relationships>
</file>

<file path=ppt/slides/_rels/slide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xml"/><Relationship Id="rId1" Type="http://schemas.openxmlformats.org/officeDocument/2006/relationships/slideLayout" Target="../slideLayouts/slideLayout39.xml"/></Relationships>
</file>

<file path=ppt/slides/_rels/slide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3.xml"/><Relationship Id="rId1" Type="http://schemas.openxmlformats.org/officeDocument/2006/relationships/slideLayout" Target="../slideLayouts/slideLayout39.xml"/></Relationships>
</file>

<file path=ppt/slides/_rels/slide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4.xml"/><Relationship Id="rId1" Type="http://schemas.openxmlformats.org/officeDocument/2006/relationships/slideLayout" Target="../slideLayouts/slideLayout39.xml"/></Relationships>
</file>

<file path=ppt/slides/_rels/slide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5.xml"/><Relationship Id="rId1" Type="http://schemas.openxmlformats.org/officeDocument/2006/relationships/slideLayout" Target="../slideLayouts/slideLayout39.xml"/></Relationships>
</file>

<file path=ppt/slides/_rels/slide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6.xml"/><Relationship Id="rId1" Type="http://schemas.openxmlformats.org/officeDocument/2006/relationships/slideLayout" Target="../slideLayouts/slideLayout39.xml"/></Relationships>
</file>

<file path=ppt/slides/_rels/slide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7.xml"/><Relationship Id="rId1" Type="http://schemas.openxmlformats.org/officeDocument/2006/relationships/slideLayout" Target="../slideLayouts/slideLayout39.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5.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Sporty multiracial four friends getting ready for training during the twilight">
            <a:extLst>
              <a:ext uri="{FF2B5EF4-FFF2-40B4-BE49-F238E27FC236}">
                <a16:creationId xmlns:a16="http://schemas.microsoft.com/office/drawing/2014/main" id="{FFA52ED9-8B2A-452F-AB92-476571BD46A9}"/>
              </a:ext>
            </a:extLst>
          </p:cNvPr>
          <p:cNvPicPr>
            <a:picLocks noChangeAspect="1"/>
          </p:cNvPicPr>
          <p:nvPr/>
        </p:nvPicPr>
        <p:blipFill>
          <a:blip r:embed="rId3"/>
          <a:srcRect l="2076" r="16330" b="-2"/>
          <a:stretch>
            <a:fillRect/>
          </a:stretch>
        </p:blipFill>
        <p:spPr>
          <a:xfrm>
            <a:off x="-791" y="1371600"/>
            <a:ext cx="6706392" cy="5486400"/>
          </a:xfrm>
          <a:prstGeom prst="rect">
            <a:avLst/>
          </a:prstGeom>
        </p:spPr>
      </p:pic>
      <p:sp>
        <p:nvSpPr>
          <p:cNvPr id="2" name="Title 1">
            <a:extLst>
              <a:ext uri="{FF2B5EF4-FFF2-40B4-BE49-F238E27FC236}">
                <a16:creationId xmlns:a16="http://schemas.microsoft.com/office/drawing/2014/main" id="{DE6C317B-7606-BF36-5725-E2EF92CFE54C}"/>
              </a:ext>
            </a:extLst>
          </p:cNvPr>
          <p:cNvSpPr>
            <a:spLocks noGrp="1"/>
          </p:cNvSpPr>
          <p:nvPr>
            <p:ph type="ctrTitle"/>
          </p:nvPr>
        </p:nvSpPr>
        <p:spPr>
          <a:xfrm>
            <a:off x="5108053" y="608634"/>
            <a:ext cx="6373670" cy="2743201"/>
          </a:xfrm>
        </p:spPr>
        <p:txBody>
          <a:bodyPr anchor="b">
            <a:normAutofit/>
          </a:bodyPr>
          <a:lstStyle/>
          <a:p>
            <a:r>
              <a:rPr lang="en-US"/>
              <a:t>Leadership Theories in Sport</a:t>
            </a:r>
          </a:p>
        </p:txBody>
      </p:sp>
      <p:sp>
        <p:nvSpPr>
          <p:cNvPr id="3" name="Subtitle 2">
            <a:extLst>
              <a:ext uri="{FF2B5EF4-FFF2-40B4-BE49-F238E27FC236}">
                <a16:creationId xmlns:a16="http://schemas.microsoft.com/office/drawing/2014/main" id="{82F5E459-C54A-44BB-931F-45EB798810EE}"/>
              </a:ext>
            </a:extLst>
          </p:cNvPr>
          <p:cNvSpPr>
            <a:spLocks noGrp="1"/>
          </p:cNvSpPr>
          <p:nvPr>
            <p:ph type="subTitle" idx="1"/>
          </p:nvPr>
        </p:nvSpPr>
        <p:spPr>
          <a:xfrm>
            <a:off x="7500457" y="5570290"/>
            <a:ext cx="4114799" cy="699518"/>
          </a:xfrm>
        </p:spPr>
        <p:txBody>
          <a:bodyPr anchor="b">
            <a:normAutofit/>
          </a:bodyPr>
          <a:lstStyle/>
          <a:p>
            <a:r>
              <a:rPr lang="en-US"/>
              <a:t>Understanding approaches to effective sports leadership</a:t>
            </a:r>
          </a:p>
        </p:txBody>
      </p:sp>
      <p:sp>
        <p:nvSpPr>
          <p:cNvPr id="6" name="Slide Number Placeholder 5">
            <a:extLst>
              <a:ext uri="{FF2B5EF4-FFF2-40B4-BE49-F238E27FC236}">
                <a16:creationId xmlns:a16="http://schemas.microsoft.com/office/drawing/2014/main" id="{184445A0-6F73-135B-B23E-44448FD423C4}"/>
              </a:ext>
            </a:extLst>
          </p:cNvPr>
          <p:cNvSpPr>
            <a:spLocks noGrp="1"/>
          </p:cNvSpPr>
          <p:nvPr>
            <p:ph type="sldNum" sz="quarter" idx="14"/>
          </p:nvPr>
        </p:nvSpPr>
        <p:spPr>
          <a:xfrm>
            <a:off x="145716" y="508084"/>
            <a:ext cx="429372" cy="365125"/>
          </a:xfrm>
        </p:spPr>
        <p:txBody>
          <a:bodyPr anchor="ctr">
            <a:normAutofit/>
          </a:bodyPr>
          <a:lstStyle/>
          <a:p>
            <a:pPr>
              <a:spcAft>
                <a:spcPts val="600"/>
              </a:spcAft>
            </a:pPr>
            <a:fld id="{27F8DDA4-3B80-4E8A-A8F5-521F73BF9127}" type="slidenum">
              <a:rPr lang="en-US" smtClean="0"/>
              <a:pPr>
                <a:spcAft>
                  <a:spcPts val="600"/>
                </a:spcAft>
              </a:pPr>
              <a:t>1</a:t>
            </a:fld>
            <a:endParaRPr lang="en-US"/>
          </a:p>
        </p:txBody>
      </p:sp>
      <p:sp>
        <p:nvSpPr>
          <p:cNvPr id="5" name="Date Placeholder 4">
            <a:extLst>
              <a:ext uri="{FF2B5EF4-FFF2-40B4-BE49-F238E27FC236}">
                <a16:creationId xmlns:a16="http://schemas.microsoft.com/office/drawing/2014/main" id="{DA2C5D35-AE10-41EF-4F7B-4A4389B09CE0}"/>
              </a:ext>
            </a:extLst>
          </p:cNvPr>
          <p:cNvSpPr>
            <a:spLocks noGrp="1"/>
          </p:cNvSpPr>
          <p:nvPr>
            <p:ph type="dt" sz="half" idx="10"/>
          </p:nvPr>
        </p:nvSpPr>
        <p:spPr>
          <a:xfrm>
            <a:off x="603663" y="508084"/>
            <a:ext cx="1203320" cy="365125"/>
          </a:xfrm>
        </p:spPr>
        <p:txBody>
          <a:bodyPr anchor="ctr">
            <a:normAutofit/>
          </a:bodyPr>
          <a:lstStyle/>
          <a:p>
            <a:pPr>
              <a:spcAft>
                <a:spcPts val="600"/>
              </a:spcAft>
            </a:pPr>
            <a:fld id="{06866CBB-6F1F-436D-A8C6-FABC4CF2B536}" type="datetime1">
              <a:rPr lang="en-US" smtClean="0"/>
              <a:pPr>
                <a:spcAft>
                  <a:spcPts val="600"/>
                </a:spcAft>
              </a:pPr>
              <a:t>3/3/2026</a:t>
            </a:fld>
            <a:endParaRPr lang="en-US"/>
          </a:p>
        </p:txBody>
      </p:sp>
      <p:sp>
        <p:nvSpPr>
          <p:cNvPr id="4" name="Footer Placeholder 3">
            <a:extLst>
              <a:ext uri="{FF2B5EF4-FFF2-40B4-BE49-F238E27FC236}">
                <a16:creationId xmlns:a16="http://schemas.microsoft.com/office/drawing/2014/main" id="{0ECA60B3-C737-A650-9F01-8FCD7E856047}"/>
              </a:ext>
            </a:extLst>
          </p:cNvPr>
          <p:cNvSpPr>
            <a:spLocks noGrp="1"/>
          </p:cNvSpPr>
          <p:nvPr>
            <p:ph type="ftr" sz="quarter" idx="11"/>
          </p:nvPr>
        </p:nvSpPr>
        <p:spPr>
          <a:xfrm>
            <a:off x="10134603" y="612063"/>
            <a:ext cx="1487296" cy="478334"/>
          </a:xfrm>
        </p:spPr>
        <p:txBody>
          <a:bodyPr anchor="t">
            <a:normAutofit/>
          </a:bodyPr>
          <a:lstStyle/>
          <a:p>
            <a:pPr>
              <a:spcAft>
                <a:spcPts val="600"/>
              </a:spcAft>
            </a:pPr>
            <a:r>
              <a:rPr lang="en-US"/>
              <a:t>Sample Footer Text</a:t>
            </a:r>
          </a:p>
        </p:txBody>
      </p:sp>
    </p:spTree>
    <p:extLst>
      <p:ext uri="{BB962C8B-B14F-4D97-AF65-F5344CB8AC3E}">
        <p14:creationId xmlns:p14="http://schemas.microsoft.com/office/powerpoint/2010/main" val="35400250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par>
                                <p:cTn id="11" presetID="10" presetClass="entr" presetSubtype="0" fill="hold" grpId="1" nodeType="withEffect">
                                  <p:stCondLst>
                                    <p:cond delay="250"/>
                                  </p:stCondLst>
                                  <p:iterate type="lt">
                                    <p:tmPct val="10000"/>
                                  </p:iterate>
                                  <p:childTnLst>
                                    <p:set>
                                      <p:cBhvr>
                                        <p:cTn id="12" dur="1" fill="hold">
                                          <p:stCondLst>
                                            <p:cond delay="0"/>
                                          </p:stCondLst>
                                        </p:cTn>
                                        <p:tgtEl>
                                          <p:spTgt spid="3"/>
                                        </p:tgtEl>
                                        <p:attrNameLst>
                                          <p:attrName>style.visibility</p:attrName>
                                        </p:attrNameLst>
                                      </p:cBhvr>
                                      <p:to>
                                        <p:strVal val="visible"/>
                                      </p:to>
                                    </p:set>
                                    <p:animEffect transition="in" filter="fade">
                                      <p:cBhvr>
                                        <p:cTn id="1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p:bldP spid="3" grpId="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One in a crowd">
            <a:extLst>
              <a:ext uri="{FF2B5EF4-FFF2-40B4-BE49-F238E27FC236}">
                <a16:creationId xmlns:a16="http://schemas.microsoft.com/office/drawing/2014/main" id="{ACFAF15D-0D52-5167-5265-FE7AC5EFFA87}"/>
              </a:ext>
            </a:extLst>
          </p:cNvPr>
          <p:cNvPicPr>
            <a:picLocks noChangeAspect="1"/>
          </p:cNvPicPr>
          <p:nvPr/>
        </p:nvPicPr>
        <p:blipFill>
          <a:blip r:embed="rId2"/>
          <a:srcRect l="36555" r="29280" b="4"/>
          <a:stretch>
            <a:fillRect/>
          </a:stretch>
        </p:blipFill>
        <p:spPr>
          <a:xfrm>
            <a:off x="20" y="10"/>
            <a:ext cx="3124180" cy="6857990"/>
          </a:xfrm>
          <a:prstGeom prst="rect">
            <a:avLst/>
          </a:prstGeom>
          <a:noFill/>
        </p:spPr>
      </p:pic>
      <p:sp>
        <p:nvSpPr>
          <p:cNvPr id="2" name="Title 1">
            <a:extLst>
              <a:ext uri="{FF2B5EF4-FFF2-40B4-BE49-F238E27FC236}">
                <a16:creationId xmlns:a16="http://schemas.microsoft.com/office/drawing/2014/main" id="{33760F2E-F6B8-DE1C-0DC7-DA50AD1C45E6}"/>
              </a:ext>
            </a:extLst>
          </p:cNvPr>
          <p:cNvSpPr>
            <a:spLocks noGrp="1"/>
          </p:cNvSpPr>
          <p:nvPr>
            <p:ph type="title"/>
          </p:nvPr>
        </p:nvSpPr>
        <p:spPr>
          <a:xfrm>
            <a:off x="2438400" y="0"/>
            <a:ext cx="7391400" cy="1207008"/>
          </a:xfrm>
        </p:spPr>
        <p:txBody>
          <a:bodyPr anchor="b">
            <a:normAutofit/>
          </a:bodyPr>
          <a:lstStyle/>
          <a:p>
            <a:r>
              <a:rPr lang="en-GB"/>
              <a:t>Introduction to leadership </a:t>
            </a:r>
          </a:p>
        </p:txBody>
      </p:sp>
      <p:sp>
        <p:nvSpPr>
          <p:cNvPr id="3" name="Content Placeholder 2">
            <a:extLst>
              <a:ext uri="{FF2B5EF4-FFF2-40B4-BE49-F238E27FC236}">
                <a16:creationId xmlns:a16="http://schemas.microsoft.com/office/drawing/2014/main" id="{6422F9EB-F9AA-DAE9-456A-6C50ABCA407F}"/>
              </a:ext>
            </a:extLst>
          </p:cNvPr>
          <p:cNvSpPr>
            <a:spLocks noGrp="1"/>
          </p:cNvSpPr>
          <p:nvPr>
            <p:ph idx="1"/>
          </p:nvPr>
        </p:nvSpPr>
        <p:spPr>
          <a:xfrm>
            <a:off x="3733800" y="1367622"/>
            <a:ext cx="7929006" cy="4477549"/>
          </a:xfrm>
        </p:spPr>
        <p:txBody>
          <a:bodyPr vert="horz" lIns="91440" tIns="45720" rIns="91440" bIns="45720" rtlCol="0" anchor="t">
            <a:normAutofit/>
          </a:bodyPr>
          <a:lstStyle/>
          <a:p>
            <a:pPr marL="0" indent="0">
              <a:buNone/>
            </a:pPr>
            <a:r>
              <a:rPr lang="en-GB"/>
              <a:t>Leadership is central to effective performance, cohesion, and adaptation in sport organisations and teams. This presentation will:</a:t>
            </a:r>
            <a:endParaRPr lang="en-US"/>
          </a:p>
          <a:p>
            <a:r>
              <a:rPr lang="en-GB"/>
              <a:t>Define and critically evaluate four established leadership theories</a:t>
            </a:r>
          </a:p>
          <a:p>
            <a:r>
              <a:rPr lang="en-GB"/>
              <a:t>Illustrate how they run in sporting practice</a:t>
            </a:r>
          </a:p>
          <a:p>
            <a:r>
              <a:rPr lang="en-GB"/>
              <a:t>Apply the theories to a contemporary challenge faced by a real leader</a:t>
            </a:r>
          </a:p>
          <a:p>
            <a:r>
              <a:rPr lang="en-GB"/>
              <a:t>Provide a clear conclusion summarising key findings</a:t>
            </a:r>
          </a:p>
          <a:p>
            <a:pPr marL="0" indent="0">
              <a:buNone/>
            </a:pPr>
            <a:r>
              <a:rPr lang="en-GB">
                <a:ea typeface="+mn-lt"/>
                <a:cs typeface="+mn-lt"/>
              </a:rPr>
              <a:t>Once I have done this, I will then go on to apply the theories to a specific issue in the field of sport, for example, how a leader like Pep Guardiola handles an injury crisis in an elite football team. This will show how leadership theory can be used to support athletes in their performances and deal with uncertainty.</a:t>
            </a:r>
            <a:endParaRPr lang="en-GB"/>
          </a:p>
        </p:txBody>
      </p:sp>
      <p:sp>
        <p:nvSpPr>
          <p:cNvPr id="4" name="Footer Placeholder 3">
            <a:extLst>
              <a:ext uri="{FF2B5EF4-FFF2-40B4-BE49-F238E27FC236}">
                <a16:creationId xmlns:a16="http://schemas.microsoft.com/office/drawing/2014/main" id="{451BAD64-DBF3-3E8A-CD25-98DA29BDDCD3}"/>
              </a:ext>
            </a:extLst>
          </p:cNvPr>
          <p:cNvSpPr>
            <a:spLocks noGrp="1"/>
          </p:cNvSpPr>
          <p:nvPr>
            <p:ph type="ftr" sz="quarter" idx="11"/>
          </p:nvPr>
        </p:nvSpPr>
        <p:spPr>
          <a:xfrm>
            <a:off x="3657601" y="6029868"/>
            <a:ext cx="2024542" cy="365125"/>
          </a:xfrm>
        </p:spPr>
        <p:txBody>
          <a:bodyPr anchor="ctr">
            <a:normAutofit/>
          </a:bodyPr>
          <a:lstStyle/>
          <a:p>
            <a:pPr>
              <a:spcAft>
                <a:spcPts val="600"/>
              </a:spcAft>
            </a:pPr>
            <a:r>
              <a:rPr lang="en-US"/>
              <a:t>Sample Footer Text</a:t>
            </a:r>
          </a:p>
        </p:txBody>
      </p:sp>
      <p:sp>
        <p:nvSpPr>
          <p:cNvPr id="5" name="Date Placeholder 4">
            <a:extLst>
              <a:ext uri="{FF2B5EF4-FFF2-40B4-BE49-F238E27FC236}">
                <a16:creationId xmlns:a16="http://schemas.microsoft.com/office/drawing/2014/main" id="{06507CDF-89CA-0FAD-F974-6AC2F2318574}"/>
              </a:ext>
            </a:extLst>
          </p:cNvPr>
          <p:cNvSpPr>
            <a:spLocks noGrp="1"/>
          </p:cNvSpPr>
          <p:nvPr>
            <p:ph type="dt" sz="half" idx="10"/>
          </p:nvPr>
        </p:nvSpPr>
        <p:spPr>
          <a:xfrm>
            <a:off x="10058400" y="6029868"/>
            <a:ext cx="1179576" cy="365125"/>
          </a:xfrm>
        </p:spPr>
        <p:txBody>
          <a:bodyPr anchor="ctr">
            <a:normAutofit/>
          </a:bodyPr>
          <a:lstStyle/>
          <a:p>
            <a:pPr>
              <a:spcAft>
                <a:spcPts val="600"/>
              </a:spcAft>
            </a:pPr>
            <a:fld id="{A642D680-A112-485C-AB9D-C4786EC59251}" type="datetime1">
              <a:rPr lang="en-US" smtClean="0"/>
              <a:pPr>
                <a:spcAft>
                  <a:spcPts val="600"/>
                </a:spcAft>
              </a:pPr>
              <a:t>3/3/2026</a:t>
            </a:fld>
            <a:endParaRPr lang="en-US"/>
          </a:p>
        </p:txBody>
      </p:sp>
      <p:sp>
        <p:nvSpPr>
          <p:cNvPr id="6" name="Slide Number Placeholder 5">
            <a:extLst>
              <a:ext uri="{FF2B5EF4-FFF2-40B4-BE49-F238E27FC236}">
                <a16:creationId xmlns:a16="http://schemas.microsoft.com/office/drawing/2014/main" id="{31F899E9-29C0-E820-241E-6D3AAFAE21C3}"/>
              </a:ext>
            </a:extLst>
          </p:cNvPr>
          <p:cNvSpPr>
            <a:spLocks noGrp="1"/>
          </p:cNvSpPr>
          <p:nvPr>
            <p:ph type="sldNum" sz="quarter" idx="12"/>
          </p:nvPr>
        </p:nvSpPr>
        <p:spPr>
          <a:xfrm>
            <a:off x="11233434" y="6029868"/>
            <a:ext cx="429372" cy="365125"/>
          </a:xfrm>
        </p:spPr>
        <p:txBody>
          <a:bodyPr anchor="ctr">
            <a:normAutofit/>
          </a:bodyPr>
          <a:lstStyle/>
          <a:p>
            <a:pPr>
              <a:spcAft>
                <a:spcPts val="600"/>
              </a:spcAft>
            </a:pPr>
            <a:fld id="{27F8DDA4-3B80-4E8A-A8F5-521F73BF9127}" type="slidenum">
              <a:rPr lang="en-US" smtClean="0"/>
              <a:pPr>
                <a:spcAft>
                  <a:spcPts val="600"/>
                </a:spcAft>
              </a:pPr>
              <a:t>2</a:t>
            </a:fld>
            <a:endParaRPr lang="en-US"/>
          </a:p>
        </p:txBody>
      </p:sp>
    </p:spTree>
    <p:extLst>
      <p:ext uri="{BB962C8B-B14F-4D97-AF65-F5344CB8AC3E}">
        <p14:creationId xmlns:p14="http://schemas.microsoft.com/office/powerpoint/2010/main" val="15590208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Coach talking new tactics a basketball players">
            <a:extLst>
              <a:ext uri="{FF2B5EF4-FFF2-40B4-BE49-F238E27FC236}">
                <a16:creationId xmlns:a16="http://schemas.microsoft.com/office/drawing/2014/main" id="{25390B61-BD7B-4E2C-9972-0653B3AD6CBB}"/>
              </a:ext>
            </a:extLst>
          </p:cNvPr>
          <p:cNvPicPr>
            <a:picLocks noGrp="1" noChangeAspect="1"/>
          </p:cNvPicPr>
          <p:nvPr>
            <p:ph type="pic" sz="quarter" idx="13"/>
          </p:nvPr>
        </p:nvPicPr>
        <p:blipFill>
          <a:blip r:embed="rId3"/>
          <a:srcRect l="5758" r="25803" b="1"/>
          <a:stretch>
            <a:fillRect/>
          </a:stretch>
        </p:blipFill>
        <p:spPr>
          <a:xfrm>
            <a:off x="20" y="1"/>
            <a:ext cx="4800580" cy="4822372"/>
          </a:xfrm>
        </p:spPr>
      </p:pic>
      <p:sp>
        <p:nvSpPr>
          <p:cNvPr id="2" name="Title 1">
            <a:extLst>
              <a:ext uri="{FF2B5EF4-FFF2-40B4-BE49-F238E27FC236}">
                <a16:creationId xmlns:a16="http://schemas.microsoft.com/office/drawing/2014/main" id="{2FDD62C8-8E6A-2D64-30E5-EA6DDA324FAF}"/>
              </a:ext>
            </a:extLst>
          </p:cNvPr>
          <p:cNvSpPr>
            <a:spLocks noGrp="1"/>
          </p:cNvSpPr>
          <p:nvPr>
            <p:ph type="title"/>
          </p:nvPr>
        </p:nvSpPr>
        <p:spPr>
          <a:xfrm>
            <a:off x="1002085" y="4374100"/>
            <a:ext cx="3897905" cy="1380814"/>
          </a:xfrm>
        </p:spPr>
        <p:txBody>
          <a:bodyPr anchor="t">
            <a:normAutofit/>
          </a:bodyPr>
          <a:lstStyle/>
          <a:p>
            <a:pPr>
              <a:lnSpc>
                <a:spcPct val="90000"/>
              </a:lnSpc>
            </a:pPr>
            <a:r>
              <a:rPr lang="en-US" sz="2600"/>
              <a:t>Transactional Leadership in Sporting Contexts</a:t>
            </a:r>
          </a:p>
        </p:txBody>
      </p:sp>
      <p:sp>
        <p:nvSpPr>
          <p:cNvPr id="4" name="Content Placeholder 3">
            <a:extLst>
              <a:ext uri="{FF2B5EF4-FFF2-40B4-BE49-F238E27FC236}">
                <a16:creationId xmlns:a16="http://schemas.microsoft.com/office/drawing/2014/main" id="{E1AF0FE6-9AFD-566A-EEFF-CD5628060B62}"/>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900686" y="-4313"/>
            <a:ext cx="7199298" cy="6427059"/>
          </a:xfrm>
        </p:spPr>
        <p:txBody>
          <a:bodyPr vert="horz" lIns="91440" tIns="45720" rIns="91440" bIns="45720" rtlCol="0" anchor="t">
            <a:noAutofit/>
          </a:bodyPr>
          <a:lstStyle/>
          <a:p>
            <a:pPr marL="0" indent="0">
              <a:spcBef>
                <a:spcPts val="2500"/>
              </a:spcBef>
              <a:buNone/>
            </a:pPr>
            <a:r>
              <a:rPr lang="en-US" sz="1000" b="1"/>
              <a:t>Core Characteristics</a:t>
            </a:r>
            <a:endParaRPr lang="en-US" sz="1000"/>
          </a:p>
          <a:p>
            <a:pPr marL="0" indent="0">
              <a:spcBef>
                <a:spcPts val="2500"/>
              </a:spcBef>
              <a:buNone/>
            </a:pPr>
            <a:r>
              <a:rPr lang="en-US" sz="1000"/>
              <a:t>Transactional</a:t>
            </a:r>
            <a:r>
              <a:rPr lang="en-US" sz="1000">
                <a:ea typeface="+mn-lt"/>
                <a:cs typeface="+mn-lt"/>
              </a:rPr>
              <a:t> leadership is based on the premise of setting clear expectations, processes, and exchanges between the leader and the follower. The leader clearly outlines the aims and the expected behavior. The performance of the athletes is closely checked. When the goals are met, the athletes receive a reward for the performance. When the goals are not met, the leaders provide negative feedback. The negative feedback may be constructive criticism, reduction of playing time, or added training.</a:t>
            </a:r>
            <a:endParaRPr lang="en-US" sz="1000"/>
          </a:p>
          <a:p>
            <a:pPr marL="0" lvl="1" indent="0">
              <a:buNone/>
            </a:pPr>
            <a:r>
              <a:rPr lang="en-US" sz="1000"/>
              <a:t>This creates a disciplined atmosphere where the athletes clearly know what is expected of them.</a:t>
            </a:r>
          </a:p>
          <a:p>
            <a:pPr marL="0" indent="0">
              <a:spcBef>
                <a:spcPts val="2500"/>
              </a:spcBef>
              <a:buNone/>
            </a:pPr>
            <a:r>
              <a:rPr lang="en-US" sz="1000" b="1"/>
              <a:t>Application in High-Performance Sport</a:t>
            </a:r>
          </a:p>
          <a:p>
            <a:pPr marL="0" indent="0">
              <a:spcBef>
                <a:spcPts val="2500"/>
              </a:spcBef>
              <a:buNone/>
            </a:pPr>
            <a:r>
              <a:rPr lang="en-US" sz="1000"/>
              <a:t>Within</a:t>
            </a:r>
            <a:r>
              <a:rPr lang="en-US" sz="1000">
                <a:ea typeface="+mn-lt"/>
                <a:cs typeface="+mn-lt"/>
              </a:rPr>
              <a:t> elite sports environments, transactional leadership is very prevalent as the standards set are extremely high and results are expected to be achieved consistently. Some examples of transactional leadership include:</a:t>
            </a:r>
          </a:p>
          <a:p>
            <a:pPr>
              <a:buFont typeface="Arial"/>
              <a:buChar char="•"/>
            </a:pPr>
            <a:r>
              <a:rPr lang="en-US" sz="1000">
                <a:latin typeface="Univers Condensed Light"/>
                <a:cs typeface="Segoe UI"/>
              </a:rPr>
              <a:t>Setting match‑specific targets (e.g., pressing intensity, possession percentages).</a:t>
            </a:r>
            <a:endParaRPr lang="en-US" sz="1000">
              <a:latin typeface="Univers Condensed Light"/>
            </a:endParaRPr>
          </a:p>
          <a:p>
            <a:pPr>
              <a:buFont typeface="Arial"/>
              <a:buChar char="•"/>
            </a:pPr>
            <a:r>
              <a:rPr lang="en-US" sz="1000">
                <a:latin typeface="Univers Condensed Light"/>
                <a:cs typeface="Segoe UI"/>
              </a:rPr>
              <a:t>Rewarding athletes for meeting conditioning benchmarks or tactical instructions.</a:t>
            </a:r>
            <a:endParaRPr lang="en-US" sz="1000">
              <a:latin typeface="Univers Condensed Light"/>
            </a:endParaRPr>
          </a:p>
          <a:p>
            <a:pPr>
              <a:buFont typeface="Arial"/>
              <a:buChar char="•"/>
            </a:pPr>
            <a:r>
              <a:rPr lang="en-US" sz="1000">
                <a:latin typeface="Univers Condensed Light"/>
                <a:cs typeface="Segoe UI"/>
              </a:rPr>
              <a:t>Using strict consequences for lateness, poor effort, or tactical disobedience.</a:t>
            </a:r>
            <a:endParaRPr lang="en-US" sz="1000">
              <a:latin typeface="Univers Condensed Light"/>
            </a:endParaRPr>
          </a:p>
          <a:p>
            <a:pPr marL="0" indent="0">
              <a:spcBef>
                <a:spcPts val="2500"/>
              </a:spcBef>
              <a:buNone/>
            </a:pPr>
            <a:r>
              <a:rPr lang="en-US" sz="1000" b="1"/>
              <a:t>Limitations on Motivation</a:t>
            </a:r>
          </a:p>
          <a:p>
            <a:pPr marL="0" indent="0">
              <a:spcBef>
                <a:spcPts val="2500"/>
              </a:spcBef>
              <a:buNone/>
            </a:pPr>
            <a:r>
              <a:rPr lang="en-US" sz="1000"/>
              <a:t>While</a:t>
            </a:r>
            <a:r>
              <a:rPr lang="en-US" sz="1000">
                <a:ea typeface="+mn-lt"/>
                <a:cs typeface="+mn-lt"/>
              </a:rPr>
              <a:t> it is effective in achieving short-term outcomes, there are limitations to transactional leadership especially in terms of athlete psychology and motivation.</a:t>
            </a:r>
            <a:endParaRPr lang="en-US" sz="1000"/>
          </a:p>
          <a:p>
            <a:pPr marL="0" lvl="1" indent="0">
              <a:buNone/>
            </a:pPr>
            <a:r>
              <a:rPr lang="en-US" sz="1000">
                <a:ea typeface="+mn-lt"/>
                <a:cs typeface="+mn-lt"/>
              </a:rPr>
              <a:t>It heavily relies on extrinsic motivators such as rewards, punishment, and praise. This can lead to a decrease in the athlete’s intrinsic motivation. This is especially important for elite-level athletes. There is a possibility that over time, an athlete can:</a:t>
            </a:r>
            <a:endParaRPr lang="en-US" sz="1000">
              <a:latin typeface="Univers Condensed Light"/>
              <a:cs typeface="Segoe UI"/>
            </a:endParaRPr>
          </a:p>
          <a:p>
            <a:pPr marL="342900" lvl="1" indent="-342900"/>
            <a:r>
              <a:rPr lang="en-US" sz="1000">
                <a:latin typeface="Univers Condensed Light"/>
                <a:cs typeface="Segoe UI"/>
              </a:rPr>
              <a:t>Rely on external rewards rather than internal drive</a:t>
            </a:r>
          </a:p>
          <a:p>
            <a:pPr marL="342900" lvl="1" indent="-342900"/>
            <a:r>
              <a:rPr lang="en-US" sz="1000">
                <a:latin typeface="Univers Condensed Light"/>
                <a:cs typeface="Segoe UI"/>
              </a:rPr>
              <a:t>Become less creative or adaptable during matches.</a:t>
            </a:r>
          </a:p>
          <a:p>
            <a:pPr marL="342900" lvl="1" indent="-342900"/>
            <a:r>
              <a:rPr lang="en-US" sz="1000">
                <a:latin typeface="Univers Condensed Light"/>
                <a:cs typeface="Segoe UI"/>
              </a:rPr>
              <a:t>Feel pressured rather than empowered, affecting wellbeing.</a:t>
            </a:r>
            <a:endParaRPr lang="en-US" sz="1000">
              <a:latin typeface="Univers Condensed Light"/>
            </a:endParaRPr>
          </a:p>
          <a:p>
            <a:pPr marL="0" lvl="1" indent="0">
              <a:buNone/>
            </a:pPr>
            <a:endParaRPr lang="en-US" sz="1000"/>
          </a:p>
          <a:p>
            <a:pPr marL="0" indent="0">
              <a:spcBef>
                <a:spcPts val="2500"/>
              </a:spcBef>
              <a:buFont typeface="Arial" panose="020B0604020202020204" pitchFamily="34" charset="0"/>
              <a:buNone/>
            </a:pPr>
            <a:endParaRPr lang="en-US" sz="1000" b="1"/>
          </a:p>
        </p:txBody>
      </p:sp>
      <p:sp>
        <p:nvSpPr>
          <p:cNvPr id="5" name="Footer Placeholder 4">
            <a:extLst>
              <a:ext uri="{FF2B5EF4-FFF2-40B4-BE49-F238E27FC236}">
                <a16:creationId xmlns:a16="http://schemas.microsoft.com/office/drawing/2014/main" id="{E35F9F0B-417B-72FD-FE01-CB3FCF09DC89}"/>
              </a:ext>
            </a:extLst>
          </p:cNvPr>
          <p:cNvSpPr>
            <a:spLocks noGrp="1"/>
          </p:cNvSpPr>
          <p:nvPr>
            <p:ph type="ftr" sz="quarter" idx="11"/>
          </p:nvPr>
        </p:nvSpPr>
        <p:spPr>
          <a:xfrm>
            <a:off x="602974" y="6029867"/>
            <a:ext cx="1911096" cy="365126"/>
          </a:xfrm>
        </p:spPr>
        <p:txBody>
          <a:bodyPr anchor="ctr">
            <a:normAutofit/>
          </a:bodyPr>
          <a:lstStyle/>
          <a:p>
            <a:pPr>
              <a:spcAft>
                <a:spcPts val="600"/>
              </a:spcAft>
            </a:pPr>
            <a:r>
              <a:rPr lang="en-US"/>
              <a:t>Sample Footer Text</a:t>
            </a:r>
          </a:p>
        </p:txBody>
      </p:sp>
      <p:sp>
        <p:nvSpPr>
          <p:cNvPr id="6" name="Date Placeholder 5">
            <a:extLst>
              <a:ext uri="{FF2B5EF4-FFF2-40B4-BE49-F238E27FC236}">
                <a16:creationId xmlns:a16="http://schemas.microsoft.com/office/drawing/2014/main" id="{BCEA80B9-8941-47B7-D4B9-F3D9FFBF98F5}"/>
              </a:ext>
            </a:extLst>
          </p:cNvPr>
          <p:cNvSpPr>
            <a:spLocks noGrp="1"/>
          </p:cNvSpPr>
          <p:nvPr>
            <p:ph type="dt" sz="half" idx="10"/>
          </p:nvPr>
        </p:nvSpPr>
        <p:spPr>
          <a:xfrm>
            <a:off x="10058400" y="6029868"/>
            <a:ext cx="1179576" cy="365125"/>
          </a:xfrm>
        </p:spPr>
        <p:txBody>
          <a:bodyPr anchor="ctr">
            <a:normAutofit/>
          </a:bodyPr>
          <a:lstStyle/>
          <a:p>
            <a:pPr>
              <a:spcAft>
                <a:spcPts val="600"/>
              </a:spcAft>
            </a:pPr>
            <a:fld id="{B3C0EDEC-0890-4E6D-9DE0-ECAF543851A7}" type="datetime1">
              <a:rPr lang="en-US" smtClean="0"/>
              <a:pPr>
                <a:spcAft>
                  <a:spcPts val="600"/>
                </a:spcAft>
              </a:pPr>
              <a:t>3/3/2026</a:t>
            </a:fld>
            <a:endParaRPr lang="en-US"/>
          </a:p>
        </p:txBody>
      </p:sp>
      <p:sp>
        <p:nvSpPr>
          <p:cNvPr id="7" name="Slide Number Placeholder 6">
            <a:extLst>
              <a:ext uri="{FF2B5EF4-FFF2-40B4-BE49-F238E27FC236}">
                <a16:creationId xmlns:a16="http://schemas.microsoft.com/office/drawing/2014/main" id="{ECA62467-2DF3-55A9-A502-0D80A217D351}"/>
              </a:ext>
            </a:extLst>
          </p:cNvPr>
          <p:cNvSpPr>
            <a:spLocks noGrp="1"/>
          </p:cNvSpPr>
          <p:nvPr>
            <p:ph type="sldNum" sz="quarter" idx="12"/>
          </p:nvPr>
        </p:nvSpPr>
        <p:spPr>
          <a:xfrm>
            <a:off x="11233434" y="6029868"/>
            <a:ext cx="429372" cy="365125"/>
          </a:xfrm>
        </p:spPr>
        <p:txBody>
          <a:bodyPr anchor="ctr">
            <a:normAutofit/>
          </a:bodyPr>
          <a:lstStyle/>
          <a:p>
            <a:pPr>
              <a:spcAft>
                <a:spcPts val="600"/>
              </a:spcAft>
            </a:pPr>
            <a:fld id="{27F8DDA4-3B80-4E8A-A8F5-521F73BF9127}" type="slidenum">
              <a:rPr lang="en-US" smtClean="0"/>
              <a:pPr>
                <a:spcAft>
                  <a:spcPts val="600"/>
                </a:spcAft>
              </a:pPr>
              <a:t>3</a:t>
            </a:fld>
            <a:endParaRPr lang="en-US"/>
          </a:p>
        </p:txBody>
      </p:sp>
    </p:spTree>
    <p:extLst>
      <p:ext uri="{BB962C8B-B14F-4D97-AF65-F5344CB8AC3E}">
        <p14:creationId xmlns:p14="http://schemas.microsoft.com/office/powerpoint/2010/main" val="210716859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Cropped shot of an unrecognizable group of sportsmen huddled together with their hands in the middle before playing rugby">
            <a:extLst>
              <a:ext uri="{FF2B5EF4-FFF2-40B4-BE49-F238E27FC236}">
                <a16:creationId xmlns:a16="http://schemas.microsoft.com/office/drawing/2014/main" id="{08242C49-75E0-45B5-ABD8-145E35544279}"/>
              </a:ext>
            </a:extLst>
          </p:cNvPr>
          <p:cNvPicPr>
            <a:picLocks noGrp="1" noChangeAspect="1"/>
          </p:cNvPicPr>
          <p:nvPr>
            <p:ph type="pic" sz="quarter" idx="13"/>
          </p:nvPr>
        </p:nvPicPr>
        <p:blipFill>
          <a:blip r:embed="rId3"/>
          <a:srcRect l="16931" r="16619" b="-2"/>
          <a:stretch>
            <a:fillRect/>
          </a:stretch>
        </p:blipFill>
        <p:spPr>
          <a:xfrm>
            <a:off x="20" y="1"/>
            <a:ext cx="4800580" cy="4822372"/>
          </a:xfrm>
        </p:spPr>
      </p:pic>
      <p:sp>
        <p:nvSpPr>
          <p:cNvPr id="2" name="Title 1">
            <a:extLst>
              <a:ext uri="{FF2B5EF4-FFF2-40B4-BE49-F238E27FC236}">
                <a16:creationId xmlns:a16="http://schemas.microsoft.com/office/drawing/2014/main" id="{54CD5BC4-BF28-BB8C-8785-5E8DD2AF661B}"/>
              </a:ext>
            </a:extLst>
          </p:cNvPr>
          <p:cNvSpPr>
            <a:spLocks noGrp="1"/>
          </p:cNvSpPr>
          <p:nvPr>
            <p:ph type="title"/>
          </p:nvPr>
        </p:nvSpPr>
        <p:spPr>
          <a:xfrm>
            <a:off x="1002085" y="4374100"/>
            <a:ext cx="3897905" cy="1380814"/>
          </a:xfrm>
        </p:spPr>
        <p:txBody>
          <a:bodyPr anchor="t">
            <a:normAutofit/>
          </a:bodyPr>
          <a:lstStyle/>
          <a:p>
            <a:pPr>
              <a:lnSpc>
                <a:spcPct val="90000"/>
              </a:lnSpc>
            </a:pPr>
            <a:r>
              <a:rPr lang="en-US" sz="2600"/>
              <a:t>Transformational Leadership and Team Cohesion</a:t>
            </a:r>
          </a:p>
        </p:txBody>
      </p:sp>
      <p:sp>
        <p:nvSpPr>
          <p:cNvPr id="4" name="Content Placeholder 3">
            <a:extLst>
              <a:ext uri="{FF2B5EF4-FFF2-40B4-BE49-F238E27FC236}">
                <a16:creationId xmlns:a16="http://schemas.microsoft.com/office/drawing/2014/main" id="{32C1317B-74E3-9136-1DE5-CB1EA81E5315}"/>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389516" y="214086"/>
            <a:ext cx="6664598" cy="5821839"/>
          </a:xfrm>
        </p:spPr>
        <p:txBody>
          <a:bodyPr vert="horz" lIns="91440" tIns="45720" rIns="91440" bIns="45720" rtlCol="0" anchor="t">
            <a:normAutofit fontScale="85000" lnSpcReduction="10000"/>
          </a:bodyPr>
          <a:lstStyle/>
          <a:p>
            <a:pPr marL="0" indent="0">
              <a:spcBef>
                <a:spcPts val="2500"/>
              </a:spcBef>
              <a:buFont typeface="Arial" panose="020B0604020202020204" pitchFamily="34" charset="0"/>
              <a:buNone/>
            </a:pPr>
            <a:r>
              <a:rPr lang="en-US" b="1"/>
              <a:t>Inspiring Through Vision</a:t>
            </a:r>
          </a:p>
          <a:p>
            <a:pPr marL="0" lvl="1" indent="0">
              <a:buNone/>
            </a:pPr>
            <a:r>
              <a:rPr lang="en-US">
                <a:ea typeface="+mn-lt"/>
                <a:cs typeface="+mn-lt"/>
              </a:rPr>
              <a:t>Transformational leaders motivate their athletes through a clear and compelling vision that they present in a manner that connects emotionally with their team. This vision enables the athlete to have a purpose that extends beyond their own performances, helping to keep them motivated during challenging times. By bringing their players together to achieve a common goal, transformational leaders ensure that their efforts always stay high.</a:t>
            </a:r>
            <a:endParaRPr lang="en-US"/>
          </a:p>
          <a:p>
            <a:pPr marL="0" indent="0">
              <a:spcBef>
                <a:spcPts val="2500"/>
              </a:spcBef>
              <a:buFont typeface="Arial" panose="020B0604020202020204" pitchFamily="34" charset="0"/>
              <a:buNone/>
            </a:pPr>
            <a:r>
              <a:rPr lang="en-US" b="1"/>
              <a:t>Building Emotional Connections</a:t>
            </a:r>
          </a:p>
          <a:p>
            <a:pPr marL="0" lvl="1" indent="0">
              <a:buNone/>
            </a:pPr>
            <a:r>
              <a:rPr lang="en-US">
                <a:ea typeface="+mn-lt"/>
                <a:cs typeface="+mn-lt"/>
              </a:rPr>
              <a:t>Emotional links between the leader and the athletes ease the development of trust, unison, and a powerful group identity. Such emotional links enable the players to feel valued and understood, which promotes cohesion in both good and tough times. A team with emotional links is also more resilient to adversity because it tackles difficulties with collective determination rather than individual frustration.</a:t>
            </a:r>
            <a:endParaRPr lang="en-US"/>
          </a:p>
          <a:p>
            <a:pPr marL="0" indent="0">
              <a:spcBef>
                <a:spcPts val="2500"/>
              </a:spcBef>
              <a:buFont typeface="Arial" panose="020B0604020202020204" pitchFamily="34" charset="0"/>
              <a:buNone/>
            </a:pPr>
            <a:r>
              <a:rPr lang="en-US" b="1"/>
              <a:t>Challenges of Leadership</a:t>
            </a:r>
          </a:p>
          <a:p>
            <a:pPr marL="0" lvl="1" indent="0">
              <a:buNone/>
            </a:pPr>
            <a:r>
              <a:rPr lang="en-US">
                <a:ea typeface="+mn-lt"/>
                <a:cs typeface="+mn-lt"/>
              </a:rPr>
              <a:t>The process of keeping the emotional and inspirational needs of transformational leadership can be draining, especially after a long season. A leader must put a lot of energy into motivating the players, and this can cause burnout. Another factor that can result from transformational leadership is that the players can become too dependent on the charisma of the leader. They cannot self-regulate when the leader is not present.</a:t>
            </a:r>
            <a:endParaRPr lang="en-US"/>
          </a:p>
          <a:p>
            <a:pPr marL="0" indent="0">
              <a:spcBef>
                <a:spcPts val="2500"/>
              </a:spcBef>
              <a:buNone/>
            </a:pPr>
            <a:r>
              <a:rPr lang="en-US" b="1"/>
              <a:t>Leadership Impact on Teams </a:t>
            </a:r>
            <a:endParaRPr lang="en-US" b="1">
              <a:ea typeface="+mn-lt"/>
              <a:cs typeface="+mn-lt"/>
            </a:endParaRPr>
          </a:p>
          <a:p>
            <a:pPr marL="0" indent="0">
              <a:spcBef>
                <a:spcPts val="2500"/>
              </a:spcBef>
              <a:buNone/>
            </a:pPr>
            <a:r>
              <a:rPr lang="en-US">
                <a:ea typeface="+mn-lt"/>
                <a:cs typeface="+mn-lt"/>
              </a:rPr>
              <a:t>Transformational leadership has a positive impact on player satisfaction, levels of exertion, and emotional engagement, which in turn enhances the team culture. This form of leadership is particularly effective during transitional phases of the club, such as changes in leadership, rebuilding of the squad, and changes in the way of playing. This is because transformational leadership offers stability and direction. This way, the club can cope with the change in expectation with ease</a:t>
            </a:r>
            <a:endParaRPr lang="en-US"/>
          </a:p>
          <a:p>
            <a:pPr marL="0" lvl="1" indent="0">
              <a:buFont typeface="Arial" panose="020B0604020202020204" pitchFamily="34" charset="0"/>
              <a:buNone/>
            </a:pPr>
            <a:endParaRPr lang="en-US"/>
          </a:p>
        </p:txBody>
      </p:sp>
      <p:sp>
        <p:nvSpPr>
          <p:cNvPr id="5" name="Footer Placeholder 4">
            <a:extLst>
              <a:ext uri="{FF2B5EF4-FFF2-40B4-BE49-F238E27FC236}">
                <a16:creationId xmlns:a16="http://schemas.microsoft.com/office/drawing/2014/main" id="{1153285E-B7FC-95A1-372B-2066E2A4C79E}"/>
              </a:ext>
            </a:extLst>
          </p:cNvPr>
          <p:cNvSpPr>
            <a:spLocks noGrp="1"/>
          </p:cNvSpPr>
          <p:nvPr>
            <p:ph type="ftr" sz="quarter" idx="11"/>
          </p:nvPr>
        </p:nvSpPr>
        <p:spPr>
          <a:xfrm>
            <a:off x="602974" y="6029867"/>
            <a:ext cx="1911096" cy="365126"/>
          </a:xfrm>
        </p:spPr>
        <p:txBody>
          <a:bodyPr anchor="ctr">
            <a:normAutofit/>
          </a:bodyPr>
          <a:lstStyle/>
          <a:p>
            <a:pPr>
              <a:spcAft>
                <a:spcPts val="600"/>
              </a:spcAft>
            </a:pPr>
            <a:r>
              <a:rPr lang="en-US"/>
              <a:t>Sample Footer Text</a:t>
            </a:r>
          </a:p>
        </p:txBody>
      </p:sp>
      <p:sp>
        <p:nvSpPr>
          <p:cNvPr id="6" name="Date Placeholder 5">
            <a:extLst>
              <a:ext uri="{FF2B5EF4-FFF2-40B4-BE49-F238E27FC236}">
                <a16:creationId xmlns:a16="http://schemas.microsoft.com/office/drawing/2014/main" id="{B09D859D-0BD1-3596-AAAD-91EDDA768A29}"/>
              </a:ext>
            </a:extLst>
          </p:cNvPr>
          <p:cNvSpPr>
            <a:spLocks noGrp="1"/>
          </p:cNvSpPr>
          <p:nvPr>
            <p:ph type="dt" sz="half" idx="10"/>
          </p:nvPr>
        </p:nvSpPr>
        <p:spPr>
          <a:xfrm>
            <a:off x="10058400" y="6029868"/>
            <a:ext cx="1179576" cy="365125"/>
          </a:xfrm>
        </p:spPr>
        <p:txBody>
          <a:bodyPr anchor="ctr">
            <a:normAutofit/>
          </a:bodyPr>
          <a:lstStyle/>
          <a:p>
            <a:pPr>
              <a:spcAft>
                <a:spcPts val="600"/>
              </a:spcAft>
            </a:pPr>
            <a:fld id="{B3C0EDEC-0890-4E6D-9DE0-ECAF543851A7}" type="datetime1">
              <a:rPr lang="en-US" smtClean="0"/>
              <a:pPr>
                <a:spcAft>
                  <a:spcPts val="600"/>
                </a:spcAft>
              </a:pPr>
              <a:t>3/3/2026</a:t>
            </a:fld>
            <a:endParaRPr lang="en-US"/>
          </a:p>
        </p:txBody>
      </p:sp>
      <p:sp>
        <p:nvSpPr>
          <p:cNvPr id="7" name="Slide Number Placeholder 6">
            <a:extLst>
              <a:ext uri="{FF2B5EF4-FFF2-40B4-BE49-F238E27FC236}">
                <a16:creationId xmlns:a16="http://schemas.microsoft.com/office/drawing/2014/main" id="{F40CAAFC-9D5F-E9CA-AC23-EFE17C723B02}"/>
              </a:ext>
            </a:extLst>
          </p:cNvPr>
          <p:cNvSpPr>
            <a:spLocks noGrp="1"/>
          </p:cNvSpPr>
          <p:nvPr>
            <p:ph type="sldNum" sz="quarter" idx="12"/>
          </p:nvPr>
        </p:nvSpPr>
        <p:spPr>
          <a:xfrm>
            <a:off x="11233434" y="6029868"/>
            <a:ext cx="429372" cy="365125"/>
          </a:xfrm>
        </p:spPr>
        <p:txBody>
          <a:bodyPr anchor="ctr">
            <a:normAutofit/>
          </a:bodyPr>
          <a:lstStyle/>
          <a:p>
            <a:pPr>
              <a:spcAft>
                <a:spcPts val="600"/>
              </a:spcAft>
            </a:pPr>
            <a:fld id="{27F8DDA4-3B80-4E8A-A8F5-521F73BF9127}" type="slidenum">
              <a:rPr lang="en-US" smtClean="0"/>
              <a:pPr>
                <a:spcAft>
                  <a:spcPts val="600"/>
                </a:spcAft>
              </a:pPr>
              <a:t>4</a:t>
            </a:fld>
            <a:endParaRPr lang="en-US"/>
          </a:p>
        </p:txBody>
      </p:sp>
    </p:spTree>
    <p:extLst>
      <p:ext uri="{BB962C8B-B14F-4D97-AF65-F5344CB8AC3E}">
        <p14:creationId xmlns:p14="http://schemas.microsoft.com/office/powerpoint/2010/main" val="266849326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Group of friends standing on a soccer playing field with ball">
            <a:extLst>
              <a:ext uri="{FF2B5EF4-FFF2-40B4-BE49-F238E27FC236}">
                <a16:creationId xmlns:a16="http://schemas.microsoft.com/office/drawing/2014/main" id="{B2791319-D321-48C4-85A6-8E273905E939}"/>
              </a:ext>
            </a:extLst>
          </p:cNvPr>
          <p:cNvPicPr>
            <a:picLocks noGrp="1" noChangeAspect="1"/>
          </p:cNvPicPr>
          <p:nvPr>
            <p:ph type="pic" sz="quarter" idx="13"/>
          </p:nvPr>
        </p:nvPicPr>
        <p:blipFill>
          <a:blip r:embed="rId3"/>
          <a:srcRect l="11003" r="22547" b="-2"/>
          <a:stretch>
            <a:fillRect/>
          </a:stretch>
        </p:blipFill>
        <p:spPr>
          <a:xfrm>
            <a:off x="20" y="1"/>
            <a:ext cx="4800580" cy="4822372"/>
          </a:xfrm>
        </p:spPr>
      </p:pic>
      <p:sp>
        <p:nvSpPr>
          <p:cNvPr id="2" name="Title 1">
            <a:extLst>
              <a:ext uri="{FF2B5EF4-FFF2-40B4-BE49-F238E27FC236}">
                <a16:creationId xmlns:a16="http://schemas.microsoft.com/office/drawing/2014/main" id="{17FEA7D6-A461-4BC4-511C-B01FB418AB6A}"/>
              </a:ext>
            </a:extLst>
          </p:cNvPr>
          <p:cNvSpPr>
            <a:spLocks noGrp="1"/>
          </p:cNvSpPr>
          <p:nvPr>
            <p:ph type="title"/>
          </p:nvPr>
        </p:nvSpPr>
        <p:spPr>
          <a:xfrm>
            <a:off x="1002085" y="4374100"/>
            <a:ext cx="3897905" cy="1380814"/>
          </a:xfrm>
        </p:spPr>
        <p:txBody>
          <a:bodyPr anchor="t">
            <a:normAutofit/>
          </a:bodyPr>
          <a:lstStyle/>
          <a:p>
            <a:pPr>
              <a:lnSpc>
                <a:spcPct val="90000"/>
              </a:lnSpc>
            </a:pPr>
            <a:r>
              <a:rPr lang="en-US" sz="2600"/>
              <a:t>Situational Leadership and Adaptability in Sport</a:t>
            </a:r>
          </a:p>
        </p:txBody>
      </p:sp>
      <p:sp>
        <p:nvSpPr>
          <p:cNvPr id="4" name="Content Placeholder 3">
            <a:extLst>
              <a:ext uri="{FF2B5EF4-FFF2-40B4-BE49-F238E27FC236}">
                <a16:creationId xmlns:a16="http://schemas.microsoft.com/office/drawing/2014/main" id="{573568B7-2304-9F94-159A-488C4858843D}"/>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389516" y="238277"/>
            <a:ext cx="6592026" cy="5979077"/>
          </a:xfrm>
        </p:spPr>
        <p:txBody>
          <a:bodyPr vert="horz" lIns="91440" tIns="45720" rIns="91440" bIns="45720" rtlCol="0" anchor="t">
            <a:normAutofit fontScale="92500" lnSpcReduction="20000"/>
          </a:bodyPr>
          <a:lstStyle/>
          <a:p>
            <a:pPr marL="0" indent="0">
              <a:spcBef>
                <a:spcPts val="2500"/>
              </a:spcBef>
              <a:buFont typeface="Arial" panose="020B0604020202020204" pitchFamily="34" charset="0"/>
              <a:buNone/>
            </a:pPr>
            <a:r>
              <a:rPr lang="en-US" b="1"/>
              <a:t>Core Leadership Styles</a:t>
            </a:r>
          </a:p>
          <a:p>
            <a:pPr marL="0" lvl="1" indent="0">
              <a:buNone/>
            </a:pPr>
            <a:r>
              <a:rPr lang="en-US">
                <a:ea typeface="+mn-lt"/>
                <a:cs typeface="+mn-lt"/>
              </a:rPr>
              <a:t>Situational leadership theory applies directing, coaching, supporting, and delegating leadership styles depending on the athlete’s readiness and competence. This enables the leader to adjust the amount of direction and emotional support depending on the athlete’s individual requirements. By matching the leadership style to the developmental stage of the athlete, leaders can achieve the best possible confidence and performance.</a:t>
            </a:r>
            <a:endParaRPr lang="en-US"/>
          </a:p>
          <a:p>
            <a:pPr marL="0" indent="0">
              <a:spcBef>
                <a:spcPts val="2500"/>
              </a:spcBef>
              <a:buFont typeface="Arial" panose="020B0604020202020204" pitchFamily="34" charset="0"/>
              <a:buNone/>
            </a:pPr>
            <a:r>
              <a:rPr lang="en-US" b="1"/>
              <a:t>Adaptability in Sport</a:t>
            </a:r>
          </a:p>
          <a:p>
            <a:pPr marL="0" lvl="1" indent="0">
              <a:buNone/>
            </a:pPr>
            <a:r>
              <a:rPr lang="en-US">
                <a:ea typeface="+mn-lt"/>
                <a:cs typeface="+mn-lt"/>
              </a:rPr>
              <a:t>Adaptability is an essential factor in sport because, in a team, different individuals have various levels of experience and psychological preparedness in ever-changing situations of a game. The ability to read the situation and make right changes in one's strategy is an essential factor for leaders in a team to remain organized and competitive despite all odds.</a:t>
            </a:r>
            <a:endParaRPr lang="en-US"/>
          </a:p>
          <a:p>
            <a:pPr marL="0" indent="0">
              <a:spcBef>
                <a:spcPts val="2500"/>
              </a:spcBef>
              <a:buFont typeface="Arial" panose="020B0604020202020204" pitchFamily="34" charset="0"/>
              <a:buNone/>
            </a:pPr>
            <a:r>
              <a:rPr lang="en-US" b="1"/>
              <a:t>Practical Application Example</a:t>
            </a:r>
          </a:p>
          <a:p>
            <a:pPr marL="0" lvl="1" indent="0">
              <a:buNone/>
            </a:pPr>
            <a:r>
              <a:rPr lang="en-US">
                <a:ea typeface="+mn-lt"/>
                <a:cs typeface="+mn-lt"/>
              </a:rPr>
              <a:t>The coach of the English national team is a good example of a situational leader because he adjusts his guidance for young players and gives more freedom to experienced players. For young players, he gives more guidance and emotional support to help them adjust to the senior level. For experienced players, he gives freedom to act on their own to achieve a balance in the team.</a:t>
            </a:r>
            <a:endParaRPr lang="en-US"/>
          </a:p>
          <a:p>
            <a:pPr marL="0" indent="0">
              <a:spcBef>
                <a:spcPts val="2500"/>
              </a:spcBef>
              <a:buNone/>
            </a:pPr>
            <a:r>
              <a:rPr lang="en-US" b="1"/>
              <a:t>Challenges and Relevance</a:t>
            </a:r>
            <a:endParaRPr lang="en-US"/>
          </a:p>
          <a:p>
            <a:pPr marL="0" indent="0">
              <a:spcBef>
                <a:spcPts val="2500"/>
              </a:spcBef>
              <a:buFont typeface="Arial" panose="020B0604020202020204" pitchFamily="34" charset="0"/>
              <a:buNone/>
            </a:pPr>
            <a:r>
              <a:rPr lang="en-US"/>
              <a:t>The</a:t>
            </a:r>
            <a:r>
              <a:rPr lang="en-US">
                <a:ea typeface="+mn-lt"/>
                <a:cs typeface="+mn-lt"/>
              </a:rPr>
              <a:t> challenges of situational leadership include deciding the competence of the athlete and keeping consistency in using different leadership styles. Coach misjudgment may result in the players feeling either micro-managed or under-managed, which may have an impact on their performance. However, situational leadership stays relevant in the field of sports since it involves constant adjustments.</a:t>
            </a:r>
            <a:endParaRPr lang="en-US"/>
          </a:p>
          <a:p>
            <a:pPr marL="0" lvl="1" indent="0">
              <a:buNone/>
            </a:pPr>
            <a:endParaRPr lang="en-US"/>
          </a:p>
        </p:txBody>
      </p:sp>
      <p:sp>
        <p:nvSpPr>
          <p:cNvPr id="5" name="Footer Placeholder 4">
            <a:extLst>
              <a:ext uri="{FF2B5EF4-FFF2-40B4-BE49-F238E27FC236}">
                <a16:creationId xmlns:a16="http://schemas.microsoft.com/office/drawing/2014/main" id="{86814B91-17BF-1704-0206-0A2819154E7F}"/>
              </a:ext>
            </a:extLst>
          </p:cNvPr>
          <p:cNvSpPr>
            <a:spLocks noGrp="1"/>
          </p:cNvSpPr>
          <p:nvPr>
            <p:ph type="ftr" sz="quarter" idx="11"/>
          </p:nvPr>
        </p:nvSpPr>
        <p:spPr>
          <a:xfrm>
            <a:off x="602974" y="6029867"/>
            <a:ext cx="1911096" cy="365126"/>
          </a:xfrm>
        </p:spPr>
        <p:txBody>
          <a:bodyPr anchor="ctr">
            <a:normAutofit/>
          </a:bodyPr>
          <a:lstStyle/>
          <a:p>
            <a:pPr>
              <a:spcAft>
                <a:spcPts val="600"/>
              </a:spcAft>
            </a:pPr>
            <a:r>
              <a:rPr lang="en-US"/>
              <a:t>Sample Footer Text</a:t>
            </a:r>
          </a:p>
        </p:txBody>
      </p:sp>
      <p:sp>
        <p:nvSpPr>
          <p:cNvPr id="6" name="Date Placeholder 5">
            <a:extLst>
              <a:ext uri="{FF2B5EF4-FFF2-40B4-BE49-F238E27FC236}">
                <a16:creationId xmlns:a16="http://schemas.microsoft.com/office/drawing/2014/main" id="{1494ABB6-2191-7AA2-3D2C-001FE08C36F3}"/>
              </a:ext>
            </a:extLst>
          </p:cNvPr>
          <p:cNvSpPr>
            <a:spLocks noGrp="1"/>
          </p:cNvSpPr>
          <p:nvPr>
            <p:ph type="dt" sz="half" idx="10"/>
          </p:nvPr>
        </p:nvSpPr>
        <p:spPr>
          <a:xfrm>
            <a:off x="10058400" y="6029868"/>
            <a:ext cx="1179576" cy="365125"/>
          </a:xfrm>
        </p:spPr>
        <p:txBody>
          <a:bodyPr anchor="ctr">
            <a:normAutofit/>
          </a:bodyPr>
          <a:lstStyle/>
          <a:p>
            <a:pPr>
              <a:spcAft>
                <a:spcPts val="600"/>
              </a:spcAft>
            </a:pPr>
            <a:fld id="{B3C0EDEC-0890-4E6D-9DE0-ECAF543851A7}" type="datetime1">
              <a:rPr lang="en-US" smtClean="0"/>
              <a:pPr>
                <a:spcAft>
                  <a:spcPts val="600"/>
                </a:spcAft>
              </a:pPr>
              <a:t>3/3/2026</a:t>
            </a:fld>
            <a:endParaRPr lang="en-US"/>
          </a:p>
        </p:txBody>
      </p:sp>
      <p:sp>
        <p:nvSpPr>
          <p:cNvPr id="7" name="Slide Number Placeholder 6">
            <a:extLst>
              <a:ext uri="{FF2B5EF4-FFF2-40B4-BE49-F238E27FC236}">
                <a16:creationId xmlns:a16="http://schemas.microsoft.com/office/drawing/2014/main" id="{65BE8BBD-524B-670C-53CC-87AB448ED9AA}"/>
              </a:ext>
            </a:extLst>
          </p:cNvPr>
          <p:cNvSpPr>
            <a:spLocks noGrp="1"/>
          </p:cNvSpPr>
          <p:nvPr>
            <p:ph type="sldNum" sz="quarter" idx="12"/>
          </p:nvPr>
        </p:nvSpPr>
        <p:spPr>
          <a:xfrm>
            <a:off x="11233434" y="6029868"/>
            <a:ext cx="429372" cy="365125"/>
          </a:xfrm>
        </p:spPr>
        <p:txBody>
          <a:bodyPr anchor="ctr">
            <a:normAutofit/>
          </a:bodyPr>
          <a:lstStyle/>
          <a:p>
            <a:pPr>
              <a:spcAft>
                <a:spcPts val="600"/>
              </a:spcAft>
            </a:pPr>
            <a:fld id="{27F8DDA4-3B80-4E8A-A8F5-521F73BF9127}" type="slidenum">
              <a:rPr lang="en-US" smtClean="0"/>
              <a:pPr>
                <a:spcAft>
                  <a:spcPts val="600"/>
                </a:spcAft>
              </a:pPr>
              <a:t>5</a:t>
            </a:fld>
            <a:endParaRPr lang="en-US"/>
          </a:p>
        </p:txBody>
      </p:sp>
    </p:spTree>
    <p:extLst>
      <p:ext uri="{BB962C8B-B14F-4D97-AF65-F5344CB8AC3E}">
        <p14:creationId xmlns:p14="http://schemas.microsoft.com/office/powerpoint/2010/main" val="5521760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Gymnastics Athlete Having a Discussion with Young Man.">
            <a:extLst>
              <a:ext uri="{FF2B5EF4-FFF2-40B4-BE49-F238E27FC236}">
                <a16:creationId xmlns:a16="http://schemas.microsoft.com/office/drawing/2014/main" id="{32D7EEA5-E471-4C76-ADFB-3FD226E7B583}"/>
              </a:ext>
            </a:extLst>
          </p:cNvPr>
          <p:cNvPicPr>
            <a:picLocks noGrp="1" noChangeAspect="1"/>
          </p:cNvPicPr>
          <p:nvPr>
            <p:ph type="pic" sz="quarter" idx="13"/>
          </p:nvPr>
        </p:nvPicPr>
        <p:blipFill>
          <a:blip r:embed="rId3"/>
          <a:srcRect l="32713" r="837" b="-2"/>
          <a:stretch>
            <a:fillRect/>
          </a:stretch>
        </p:blipFill>
        <p:spPr>
          <a:xfrm>
            <a:off x="20" y="1"/>
            <a:ext cx="4800580" cy="4822372"/>
          </a:xfrm>
        </p:spPr>
      </p:pic>
      <p:sp>
        <p:nvSpPr>
          <p:cNvPr id="2" name="Title 1">
            <a:extLst>
              <a:ext uri="{FF2B5EF4-FFF2-40B4-BE49-F238E27FC236}">
                <a16:creationId xmlns:a16="http://schemas.microsoft.com/office/drawing/2014/main" id="{49B40550-F935-3B14-8F7F-392B6C0D87E1}"/>
              </a:ext>
            </a:extLst>
          </p:cNvPr>
          <p:cNvSpPr>
            <a:spLocks noGrp="1"/>
          </p:cNvSpPr>
          <p:nvPr>
            <p:ph type="title"/>
          </p:nvPr>
        </p:nvSpPr>
        <p:spPr>
          <a:xfrm>
            <a:off x="1002085" y="4374100"/>
            <a:ext cx="3897905" cy="1380814"/>
          </a:xfrm>
        </p:spPr>
        <p:txBody>
          <a:bodyPr anchor="t">
            <a:normAutofit/>
          </a:bodyPr>
          <a:lstStyle/>
          <a:p>
            <a:r>
              <a:rPr lang="en-US"/>
              <a:t>Servant Leadership and Athlete Wellbeing</a:t>
            </a:r>
          </a:p>
        </p:txBody>
      </p:sp>
      <p:sp>
        <p:nvSpPr>
          <p:cNvPr id="4" name="Content Placeholder 3">
            <a:extLst>
              <a:ext uri="{FF2B5EF4-FFF2-40B4-BE49-F238E27FC236}">
                <a16:creationId xmlns:a16="http://schemas.microsoft.com/office/drawing/2014/main" id="{72C151E5-9041-67D9-A97D-FD4AB254809D}"/>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389516" y="141515"/>
            <a:ext cx="6652503" cy="5894410"/>
          </a:xfrm>
        </p:spPr>
        <p:txBody>
          <a:bodyPr vert="horz" lIns="91440" tIns="45720" rIns="91440" bIns="45720" rtlCol="0" anchor="t">
            <a:normAutofit fontScale="92500" lnSpcReduction="10000"/>
          </a:bodyPr>
          <a:lstStyle/>
          <a:p>
            <a:pPr marL="0" indent="0">
              <a:spcBef>
                <a:spcPts val="2500"/>
              </a:spcBef>
              <a:buFont typeface="Arial" panose="020B0604020202020204" pitchFamily="34" charset="0"/>
              <a:buNone/>
            </a:pPr>
            <a:r>
              <a:rPr lang="en-US" b="1"/>
              <a:t>Core Principles of Servant Leadership</a:t>
            </a:r>
          </a:p>
          <a:p>
            <a:pPr marL="0" lvl="1" indent="0">
              <a:buNone/>
            </a:pPr>
            <a:r>
              <a:rPr lang="en-US">
                <a:ea typeface="+mn-lt"/>
                <a:cs typeface="+mn-lt"/>
              </a:rPr>
              <a:t>Servant leadership emphasizes aspects of empathy, listening, and putting the follower’s growth and well-being before performance. The leader attempts to understand the athletes as people, providing emotional support and guidance rather than using positional power. Servant leadership puts the athlete’s needs first, creating an environment where growth and trust are central.</a:t>
            </a:r>
            <a:endParaRPr lang="en-US"/>
          </a:p>
          <a:p>
            <a:pPr marL="0" indent="0">
              <a:spcBef>
                <a:spcPts val="2500"/>
              </a:spcBef>
              <a:buFont typeface="Arial" panose="020B0604020202020204" pitchFamily="34" charset="0"/>
              <a:buNone/>
            </a:pPr>
            <a:r>
              <a:rPr lang="en-US" b="1"/>
              <a:t>Impact on Athlete Wellbeing</a:t>
            </a:r>
          </a:p>
          <a:p>
            <a:pPr marL="0" lvl="1" indent="0">
              <a:buNone/>
            </a:pPr>
            <a:r>
              <a:rPr lang="en-US">
                <a:ea typeface="+mn-lt"/>
                <a:cs typeface="+mn-lt"/>
              </a:rPr>
              <a:t>This leadership style promotes trust, safety, and loyalty among the members, leading to better results and satisfaction among the athletes. When the athlete feels that they are cared for, they are more likely to open about their issues and remain committed to the team. The feeling of belonging also contributes to the mental well-being of the athlete, making them perform to the best of their ability.</a:t>
            </a:r>
            <a:endParaRPr lang="en-US"/>
          </a:p>
          <a:p>
            <a:pPr marL="0" indent="0">
              <a:spcBef>
                <a:spcPts val="2500"/>
              </a:spcBef>
              <a:buFont typeface="Arial" panose="020B0604020202020204" pitchFamily="34" charset="0"/>
              <a:buNone/>
            </a:pPr>
            <a:r>
              <a:rPr lang="en-US" b="1"/>
              <a:t>Effective Contexts and Limitations</a:t>
            </a:r>
          </a:p>
          <a:p>
            <a:pPr marL="0" lvl="1" indent="0">
              <a:buNone/>
            </a:pPr>
            <a:r>
              <a:rPr lang="en-US">
                <a:ea typeface="+mn-lt"/>
                <a:cs typeface="+mn-lt"/>
              </a:rPr>
              <a:t>Servant leadership is good for nurturing young talents and keeping harmony in a team. This style is therefore good in environments that require development or are emotionally sensitive. This style is also good in youth academies or in teams that have experienced conflicts. However, this style may not be effective in crisis situations that require prompt decision-making. Decisions in crises require authority, and this style may not be effective in such situations.</a:t>
            </a:r>
            <a:endParaRPr lang="en-US"/>
          </a:p>
          <a:p>
            <a:pPr marL="0" indent="0">
              <a:spcBef>
                <a:spcPts val="2500"/>
              </a:spcBef>
              <a:buFont typeface="Arial" panose="020B0604020202020204" pitchFamily="34" charset="0"/>
              <a:buNone/>
            </a:pPr>
            <a:r>
              <a:rPr lang="en-US" b="1"/>
              <a:t>Building Sustainable Sporting Environments</a:t>
            </a:r>
          </a:p>
          <a:p>
            <a:pPr marL="0" lvl="1" indent="0">
              <a:buNone/>
            </a:pPr>
            <a:r>
              <a:rPr lang="en-US">
                <a:ea typeface="+mn-lt"/>
                <a:cs typeface="+mn-lt"/>
              </a:rPr>
              <a:t>Servant leadership is a key factor in the development of a healthy and sustainable athlete development model and team culture through the creation of a respectful, caring, and trusting team environment. This helps to develop athletes as people, not just sportspeople, and is a key factor in the development of a sustainable sports environment.</a:t>
            </a:r>
            <a:endParaRPr lang="en-US"/>
          </a:p>
        </p:txBody>
      </p:sp>
      <p:sp>
        <p:nvSpPr>
          <p:cNvPr id="5" name="Footer Placeholder 4">
            <a:extLst>
              <a:ext uri="{FF2B5EF4-FFF2-40B4-BE49-F238E27FC236}">
                <a16:creationId xmlns:a16="http://schemas.microsoft.com/office/drawing/2014/main" id="{3FD0E58A-1A47-4350-FCC7-49E983A7B33D}"/>
              </a:ext>
            </a:extLst>
          </p:cNvPr>
          <p:cNvSpPr>
            <a:spLocks noGrp="1"/>
          </p:cNvSpPr>
          <p:nvPr>
            <p:ph type="ftr" sz="quarter" idx="11"/>
          </p:nvPr>
        </p:nvSpPr>
        <p:spPr>
          <a:xfrm>
            <a:off x="602974" y="6029867"/>
            <a:ext cx="1911096" cy="365126"/>
          </a:xfrm>
        </p:spPr>
        <p:txBody>
          <a:bodyPr anchor="ctr">
            <a:normAutofit/>
          </a:bodyPr>
          <a:lstStyle/>
          <a:p>
            <a:pPr>
              <a:spcAft>
                <a:spcPts val="600"/>
              </a:spcAft>
            </a:pPr>
            <a:r>
              <a:rPr lang="en-US"/>
              <a:t>Sample Footer Text</a:t>
            </a:r>
          </a:p>
        </p:txBody>
      </p:sp>
      <p:sp>
        <p:nvSpPr>
          <p:cNvPr id="6" name="Date Placeholder 5">
            <a:extLst>
              <a:ext uri="{FF2B5EF4-FFF2-40B4-BE49-F238E27FC236}">
                <a16:creationId xmlns:a16="http://schemas.microsoft.com/office/drawing/2014/main" id="{B9E838F4-EED7-4710-F5AA-92F38771B5BC}"/>
              </a:ext>
            </a:extLst>
          </p:cNvPr>
          <p:cNvSpPr>
            <a:spLocks noGrp="1"/>
          </p:cNvSpPr>
          <p:nvPr>
            <p:ph type="dt" sz="half" idx="10"/>
          </p:nvPr>
        </p:nvSpPr>
        <p:spPr>
          <a:xfrm>
            <a:off x="10058400" y="6029868"/>
            <a:ext cx="1179576" cy="365125"/>
          </a:xfrm>
        </p:spPr>
        <p:txBody>
          <a:bodyPr anchor="ctr">
            <a:normAutofit/>
          </a:bodyPr>
          <a:lstStyle/>
          <a:p>
            <a:pPr>
              <a:spcAft>
                <a:spcPts val="600"/>
              </a:spcAft>
            </a:pPr>
            <a:fld id="{B3C0EDEC-0890-4E6D-9DE0-ECAF543851A7}" type="datetime1">
              <a:rPr lang="en-US" smtClean="0"/>
              <a:pPr>
                <a:spcAft>
                  <a:spcPts val="600"/>
                </a:spcAft>
              </a:pPr>
              <a:t>3/3/2026</a:t>
            </a:fld>
            <a:endParaRPr lang="en-US"/>
          </a:p>
        </p:txBody>
      </p:sp>
      <p:sp>
        <p:nvSpPr>
          <p:cNvPr id="7" name="Slide Number Placeholder 6">
            <a:extLst>
              <a:ext uri="{FF2B5EF4-FFF2-40B4-BE49-F238E27FC236}">
                <a16:creationId xmlns:a16="http://schemas.microsoft.com/office/drawing/2014/main" id="{F1FB42C6-75C3-4F3A-22C2-6F9D5E9C7130}"/>
              </a:ext>
            </a:extLst>
          </p:cNvPr>
          <p:cNvSpPr>
            <a:spLocks noGrp="1"/>
          </p:cNvSpPr>
          <p:nvPr>
            <p:ph type="sldNum" sz="quarter" idx="12"/>
          </p:nvPr>
        </p:nvSpPr>
        <p:spPr>
          <a:xfrm>
            <a:off x="11233434" y="6029868"/>
            <a:ext cx="429372" cy="365125"/>
          </a:xfrm>
        </p:spPr>
        <p:txBody>
          <a:bodyPr anchor="ctr">
            <a:normAutofit/>
          </a:bodyPr>
          <a:lstStyle/>
          <a:p>
            <a:pPr>
              <a:spcAft>
                <a:spcPts val="600"/>
              </a:spcAft>
            </a:pPr>
            <a:fld id="{27F8DDA4-3B80-4E8A-A8F5-521F73BF9127}" type="slidenum">
              <a:rPr lang="en-US" smtClean="0"/>
              <a:pPr>
                <a:spcAft>
                  <a:spcPts val="600"/>
                </a:spcAft>
              </a:pPr>
              <a:t>6</a:t>
            </a:fld>
            <a:endParaRPr lang="en-US"/>
          </a:p>
        </p:txBody>
      </p:sp>
    </p:spTree>
    <p:extLst>
      <p:ext uri="{BB962C8B-B14F-4D97-AF65-F5344CB8AC3E}">
        <p14:creationId xmlns:p14="http://schemas.microsoft.com/office/powerpoint/2010/main" val="25643447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Amateur soccer players having a conflict on indoors field.">
            <a:extLst>
              <a:ext uri="{FF2B5EF4-FFF2-40B4-BE49-F238E27FC236}">
                <a16:creationId xmlns:a16="http://schemas.microsoft.com/office/drawing/2014/main" id="{149A9E0A-6E1B-47ED-9F55-1B6127585E42}"/>
              </a:ext>
            </a:extLst>
          </p:cNvPr>
          <p:cNvPicPr>
            <a:picLocks noGrp="1" noChangeAspect="1"/>
          </p:cNvPicPr>
          <p:nvPr>
            <p:ph type="pic" sz="quarter" idx="13"/>
          </p:nvPr>
        </p:nvPicPr>
        <p:blipFill>
          <a:blip r:embed="rId3"/>
          <a:srcRect l="33552" r="-2" b="-2"/>
          <a:stretch>
            <a:fillRect/>
          </a:stretch>
        </p:blipFill>
        <p:spPr>
          <a:xfrm>
            <a:off x="20" y="1"/>
            <a:ext cx="4800580" cy="4822372"/>
          </a:xfrm>
        </p:spPr>
      </p:pic>
      <p:sp>
        <p:nvSpPr>
          <p:cNvPr id="2" name="Title 1">
            <a:extLst>
              <a:ext uri="{FF2B5EF4-FFF2-40B4-BE49-F238E27FC236}">
                <a16:creationId xmlns:a16="http://schemas.microsoft.com/office/drawing/2014/main" id="{5E90B7FA-1EE6-C867-995E-6FBBBA080D6F}"/>
              </a:ext>
            </a:extLst>
          </p:cNvPr>
          <p:cNvSpPr>
            <a:spLocks noGrp="1"/>
          </p:cNvSpPr>
          <p:nvPr>
            <p:ph type="title"/>
          </p:nvPr>
        </p:nvSpPr>
        <p:spPr>
          <a:xfrm>
            <a:off x="1002085" y="4374100"/>
            <a:ext cx="3897905" cy="1380814"/>
          </a:xfrm>
        </p:spPr>
        <p:txBody>
          <a:bodyPr anchor="t">
            <a:normAutofit/>
          </a:bodyPr>
          <a:lstStyle/>
          <a:p>
            <a:pPr>
              <a:lnSpc>
                <a:spcPct val="90000"/>
              </a:lnSpc>
            </a:pPr>
            <a:r>
              <a:rPr lang="en-US" sz="2600"/>
              <a:t>Applying Leadership Theories to Injury Crisis in Elite Football</a:t>
            </a:r>
          </a:p>
        </p:txBody>
      </p:sp>
      <p:sp>
        <p:nvSpPr>
          <p:cNvPr id="4" name="Content Placeholder 3">
            <a:extLst>
              <a:ext uri="{FF2B5EF4-FFF2-40B4-BE49-F238E27FC236}">
                <a16:creationId xmlns:a16="http://schemas.microsoft.com/office/drawing/2014/main" id="{96BF5530-0AD3-0E1F-E52E-1D745C2421E5}"/>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389516" y="685800"/>
            <a:ext cx="5430884" cy="5204983"/>
          </a:xfrm>
        </p:spPr>
        <p:txBody>
          <a:bodyPr vert="horz" lIns="91440" tIns="45720" rIns="91440" bIns="45720" rtlCol="0" anchor="t">
            <a:normAutofit fontScale="77500" lnSpcReduction="20000"/>
          </a:bodyPr>
          <a:lstStyle/>
          <a:p>
            <a:pPr marL="0" indent="0">
              <a:spcBef>
                <a:spcPts val="2500"/>
              </a:spcBef>
              <a:buFont typeface="Arial" panose="020B0604020202020204" pitchFamily="34" charset="0"/>
              <a:buNone/>
            </a:pPr>
            <a:r>
              <a:rPr lang="en-US" b="1"/>
              <a:t>Transformational Leadership</a:t>
            </a:r>
          </a:p>
          <a:p>
            <a:pPr marL="0" lvl="1" indent="0">
              <a:buNone/>
            </a:pPr>
            <a:r>
              <a:rPr lang="en-US">
                <a:ea typeface="+mn-lt"/>
                <a:cs typeface="+mn-lt"/>
              </a:rPr>
              <a:t>Stresses the importance of unity and confidence among the squad, which helps motivate the players during injury crises. It helps players think as a group, making them believe that they can cope with the challenges despite the lack of squad depth. Transformational leaders use inspirational communication to boost the confidence of fringe players and youth players who have been given the opportunity to play, hence enhancing their belief in the vision of the group.</a:t>
            </a:r>
            <a:endParaRPr lang="en-US"/>
          </a:p>
          <a:p>
            <a:pPr marL="0" indent="0">
              <a:spcBef>
                <a:spcPts val="2500"/>
              </a:spcBef>
              <a:buFont typeface="Arial" panose="020B0604020202020204" pitchFamily="34" charset="0"/>
              <a:buNone/>
            </a:pPr>
            <a:r>
              <a:rPr lang="en-US" b="1"/>
              <a:t>Situational Leadership</a:t>
            </a:r>
          </a:p>
          <a:p>
            <a:pPr marL="0" lvl="1" indent="0">
              <a:buNone/>
            </a:pPr>
            <a:r>
              <a:rPr lang="en-US">
                <a:ea typeface="+mn-lt"/>
                <a:cs typeface="+mn-lt"/>
              </a:rPr>
              <a:t>Adapting to the player’s experience to cope with unfamiliar roles. This involves providing direction for inexperienced players and giving autonomy to experienced players to sustain stability in the face of disruptive changes in tactics. This helps players feel supported in unfamiliar roles and alleviates anxiety.</a:t>
            </a:r>
            <a:endParaRPr lang="en-US"/>
          </a:p>
          <a:p>
            <a:pPr marL="0" indent="0">
              <a:spcBef>
                <a:spcPts val="2500"/>
              </a:spcBef>
              <a:buFont typeface="Arial" panose="020B0604020202020204" pitchFamily="34" charset="0"/>
              <a:buNone/>
            </a:pPr>
            <a:r>
              <a:rPr lang="en-US" b="1"/>
              <a:t>Transactional Leadership</a:t>
            </a:r>
          </a:p>
          <a:p>
            <a:pPr marL="0" lvl="1" indent="0">
              <a:buNone/>
            </a:pPr>
            <a:r>
              <a:rPr lang="en-US">
                <a:ea typeface="+mn-lt"/>
                <a:cs typeface="+mn-lt"/>
              </a:rPr>
              <a:t>Has a clear set of performance requirements and reward systems in place to support the standards. This ensures that all the players involved are aware of exactly what is expected of them, especially in cases where they must cover for an injured player. This consistency in rewards and punishment helps keep discipline in chaotic situations too.</a:t>
            </a:r>
          </a:p>
          <a:p>
            <a:pPr marL="0" indent="0">
              <a:spcBef>
                <a:spcPts val="2500"/>
              </a:spcBef>
              <a:buFont typeface="Arial" panose="020B0604020202020204" pitchFamily="34" charset="0"/>
              <a:buNone/>
            </a:pPr>
            <a:r>
              <a:rPr lang="en-US" b="1"/>
              <a:t>Servant Leadership</a:t>
            </a:r>
          </a:p>
          <a:p>
            <a:pPr marL="0" lvl="1" indent="0">
              <a:buNone/>
            </a:pPr>
            <a:r>
              <a:rPr lang="en-US">
                <a:ea typeface="+mn-lt"/>
                <a:cs typeface="+mn-lt"/>
              </a:rPr>
              <a:t>Provides empathetic support to injured players, which creates a psychological safe environment where the injured player feels comfortable and nurtured. It prioritizes the well-being of the athletes; each player feels valued despite not being able to contribute physically. This creates a conducive atmosphere for the injured player’s reintegration into the team.</a:t>
            </a:r>
            <a:endParaRPr lang="en-US"/>
          </a:p>
        </p:txBody>
      </p:sp>
      <p:sp>
        <p:nvSpPr>
          <p:cNvPr id="5" name="Footer Placeholder 4">
            <a:extLst>
              <a:ext uri="{FF2B5EF4-FFF2-40B4-BE49-F238E27FC236}">
                <a16:creationId xmlns:a16="http://schemas.microsoft.com/office/drawing/2014/main" id="{C56A4DCC-ED8C-1C39-327D-F6EC16200556}"/>
              </a:ext>
            </a:extLst>
          </p:cNvPr>
          <p:cNvSpPr>
            <a:spLocks noGrp="1"/>
          </p:cNvSpPr>
          <p:nvPr>
            <p:ph type="ftr" sz="quarter" idx="11"/>
          </p:nvPr>
        </p:nvSpPr>
        <p:spPr>
          <a:xfrm>
            <a:off x="602974" y="6029867"/>
            <a:ext cx="1911096" cy="365126"/>
          </a:xfrm>
        </p:spPr>
        <p:txBody>
          <a:bodyPr anchor="ctr">
            <a:normAutofit/>
          </a:bodyPr>
          <a:lstStyle/>
          <a:p>
            <a:pPr>
              <a:spcAft>
                <a:spcPts val="600"/>
              </a:spcAft>
            </a:pPr>
            <a:r>
              <a:rPr lang="en-US"/>
              <a:t>Sample Footer Text</a:t>
            </a:r>
          </a:p>
        </p:txBody>
      </p:sp>
      <p:sp>
        <p:nvSpPr>
          <p:cNvPr id="6" name="Date Placeholder 5">
            <a:extLst>
              <a:ext uri="{FF2B5EF4-FFF2-40B4-BE49-F238E27FC236}">
                <a16:creationId xmlns:a16="http://schemas.microsoft.com/office/drawing/2014/main" id="{A491C75A-9A01-CB02-0A18-19A45E857EBB}"/>
              </a:ext>
            </a:extLst>
          </p:cNvPr>
          <p:cNvSpPr>
            <a:spLocks noGrp="1"/>
          </p:cNvSpPr>
          <p:nvPr>
            <p:ph type="dt" sz="half" idx="10"/>
          </p:nvPr>
        </p:nvSpPr>
        <p:spPr>
          <a:xfrm>
            <a:off x="10058400" y="6029868"/>
            <a:ext cx="1179576" cy="365125"/>
          </a:xfrm>
        </p:spPr>
        <p:txBody>
          <a:bodyPr anchor="ctr">
            <a:normAutofit/>
          </a:bodyPr>
          <a:lstStyle/>
          <a:p>
            <a:pPr>
              <a:spcAft>
                <a:spcPts val="600"/>
              </a:spcAft>
            </a:pPr>
            <a:fld id="{B3C0EDEC-0890-4E6D-9DE0-ECAF543851A7}" type="datetime1">
              <a:rPr lang="en-US" smtClean="0"/>
              <a:pPr>
                <a:spcAft>
                  <a:spcPts val="600"/>
                </a:spcAft>
              </a:pPr>
              <a:t>3/3/2026</a:t>
            </a:fld>
            <a:endParaRPr lang="en-US"/>
          </a:p>
        </p:txBody>
      </p:sp>
      <p:sp>
        <p:nvSpPr>
          <p:cNvPr id="7" name="Slide Number Placeholder 6">
            <a:extLst>
              <a:ext uri="{FF2B5EF4-FFF2-40B4-BE49-F238E27FC236}">
                <a16:creationId xmlns:a16="http://schemas.microsoft.com/office/drawing/2014/main" id="{83F1E28E-084C-A8A5-B9F3-72174A69362E}"/>
              </a:ext>
            </a:extLst>
          </p:cNvPr>
          <p:cNvSpPr>
            <a:spLocks noGrp="1"/>
          </p:cNvSpPr>
          <p:nvPr>
            <p:ph type="sldNum" sz="quarter" idx="12"/>
          </p:nvPr>
        </p:nvSpPr>
        <p:spPr>
          <a:xfrm>
            <a:off x="11233434" y="6029868"/>
            <a:ext cx="429372" cy="365125"/>
          </a:xfrm>
        </p:spPr>
        <p:txBody>
          <a:bodyPr anchor="ctr">
            <a:normAutofit/>
          </a:bodyPr>
          <a:lstStyle/>
          <a:p>
            <a:pPr>
              <a:spcAft>
                <a:spcPts val="600"/>
              </a:spcAft>
            </a:pPr>
            <a:fld id="{27F8DDA4-3B80-4E8A-A8F5-521F73BF9127}" type="slidenum">
              <a:rPr lang="en-US" smtClean="0"/>
              <a:pPr>
                <a:spcAft>
                  <a:spcPts val="600"/>
                </a:spcAft>
              </a:pPr>
              <a:t>7</a:t>
            </a:fld>
            <a:endParaRPr lang="en-US"/>
          </a:p>
        </p:txBody>
      </p:sp>
    </p:spTree>
    <p:extLst>
      <p:ext uri="{BB962C8B-B14F-4D97-AF65-F5344CB8AC3E}">
        <p14:creationId xmlns:p14="http://schemas.microsoft.com/office/powerpoint/2010/main" val="44202551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Wooden blocks with word team.">
            <a:extLst>
              <a:ext uri="{FF2B5EF4-FFF2-40B4-BE49-F238E27FC236}">
                <a16:creationId xmlns:a16="http://schemas.microsoft.com/office/drawing/2014/main" id="{419DE2A8-E7C8-45E3-901A-D97084B1DE3C}"/>
              </a:ext>
            </a:extLst>
          </p:cNvPr>
          <p:cNvPicPr>
            <a:picLocks noGrp="1" noChangeAspect="1"/>
          </p:cNvPicPr>
          <p:nvPr>
            <p:ph type="pic" sz="quarter" idx="13"/>
          </p:nvPr>
        </p:nvPicPr>
        <p:blipFill>
          <a:blip r:embed="rId3"/>
          <a:srcRect l="7412" r="26138" b="-2"/>
          <a:stretch>
            <a:fillRect/>
          </a:stretch>
        </p:blipFill>
        <p:spPr>
          <a:xfrm>
            <a:off x="20" y="1"/>
            <a:ext cx="4800580" cy="4822372"/>
          </a:xfrm>
        </p:spPr>
      </p:pic>
      <p:sp>
        <p:nvSpPr>
          <p:cNvPr id="2" name="Title 1">
            <a:extLst>
              <a:ext uri="{FF2B5EF4-FFF2-40B4-BE49-F238E27FC236}">
                <a16:creationId xmlns:a16="http://schemas.microsoft.com/office/drawing/2014/main" id="{4D591EF9-00D1-3CDE-05C0-33B22632F2CC}"/>
              </a:ext>
            </a:extLst>
          </p:cNvPr>
          <p:cNvSpPr>
            <a:spLocks noGrp="1"/>
          </p:cNvSpPr>
          <p:nvPr>
            <p:ph type="title"/>
          </p:nvPr>
        </p:nvSpPr>
        <p:spPr>
          <a:xfrm>
            <a:off x="1002085" y="4374100"/>
            <a:ext cx="3897905" cy="1380814"/>
          </a:xfrm>
        </p:spPr>
        <p:txBody>
          <a:bodyPr anchor="t">
            <a:normAutofit/>
          </a:bodyPr>
          <a:lstStyle/>
          <a:p>
            <a:r>
              <a:rPr lang="en-US"/>
              <a:t>Conclusion and Key Insights</a:t>
            </a:r>
          </a:p>
        </p:txBody>
      </p:sp>
      <p:sp>
        <p:nvSpPr>
          <p:cNvPr id="4" name="Content Placeholder 3">
            <a:extLst>
              <a:ext uri="{FF2B5EF4-FFF2-40B4-BE49-F238E27FC236}">
                <a16:creationId xmlns:a16="http://schemas.microsoft.com/office/drawing/2014/main" id="{58ADBDF5-74D5-67C5-E0BC-3BE3A22E8F2F}"/>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389516" y="685800"/>
            <a:ext cx="5430884" cy="5204983"/>
          </a:xfrm>
        </p:spPr>
        <p:txBody>
          <a:bodyPr vert="horz" lIns="91440" tIns="45720" rIns="91440" bIns="45720" rtlCol="0" anchor="t">
            <a:normAutofit/>
          </a:bodyPr>
          <a:lstStyle/>
          <a:p>
            <a:pPr marL="0" indent="0">
              <a:spcBef>
                <a:spcPts val="2500"/>
              </a:spcBef>
              <a:buNone/>
            </a:pPr>
            <a:r>
              <a:rPr lang="en-US">
                <a:ea typeface="+mn-lt"/>
                <a:cs typeface="+mn-lt"/>
              </a:rPr>
              <a:t>Each of the transactional, transformational, situational, and servant leadership styles presents a different yet equally useful way of leading effectively in sport. Although each of the four leadership styles has its own merits and limitations, the four styles collectively provide a balanced resource for the effective leader, who can use discipline, inspiration, flexibility, and athlete welfare to achieve success. When the four styles of leadership are considered in a practical context, such as Pep Guardiola’s handling of an injury crisis, the different approaches can be seen as a means of ensuring the maintenance of an elevated level of performance, cohesion, and mental health among the players.</a:t>
            </a:r>
            <a:endParaRPr lang="en-US"/>
          </a:p>
        </p:txBody>
      </p:sp>
      <p:sp>
        <p:nvSpPr>
          <p:cNvPr id="5" name="Footer Placeholder 4">
            <a:extLst>
              <a:ext uri="{FF2B5EF4-FFF2-40B4-BE49-F238E27FC236}">
                <a16:creationId xmlns:a16="http://schemas.microsoft.com/office/drawing/2014/main" id="{4FA6A5F3-1695-2A48-31A9-2DE2076BE46E}"/>
              </a:ext>
            </a:extLst>
          </p:cNvPr>
          <p:cNvSpPr>
            <a:spLocks noGrp="1"/>
          </p:cNvSpPr>
          <p:nvPr>
            <p:ph type="ftr" sz="quarter" idx="11"/>
          </p:nvPr>
        </p:nvSpPr>
        <p:spPr>
          <a:xfrm>
            <a:off x="602974" y="6029867"/>
            <a:ext cx="1911096" cy="365126"/>
          </a:xfrm>
        </p:spPr>
        <p:txBody>
          <a:bodyPr anchor="ctr">
            <a:normAutofit/>
          </a:bodyPr>
          <a:lstStyle/>
          <a:p>
            <a:pPr>
              <a:spcAft>
                <a:spcPts val="600"/>
              </a:spcAft>
            </a:pPr>
            <a:r>
              <a:rPr lang="en-US"/>
              <a:t>Sample Footer Text</a:t>
            </a:r>
          </a:p>
        </p:txBody>
      </p:sp>
      <p:sp>
        <p:nvSpPr>
          <p:cNvPr id="6" name="Date Placeholder 5">
            <a:extLst>
              <a:ext uri="{FF2B5EF4-FFF2-40B4-BE49-F238E27FC236}">
                <a16:creationId xmlns:a16="http://schemas.microsoft.com/office/drawing/2014/main" id="{B3775C34-C7E0-3607-C7FE-D4632459EBED}"/>
              </a:ext>
            </a:extLst>
          </p:cNvPr>
          <p:cNvSpPr>
            <a:spLocks noGrp="1"/>
          </p:cNvSpPr>
          <p:nvPr>
            <p:ph type="dt" sz="half" idx="10"/>
          </p:nvPr>
        </p:nvSpPr>
        <p:spPr>
          <a:xfrm>
            <a:off x="10058400" y="6029868"/>
            <a:ext cx="1179576" cy="365125"/>
          </a:xfrm>
        </p:spPr>
        <p:txBody>
          <a:bodyPr anchor="ctr">
            <a:normAutofit/>
          </a:bodyPr>
          <a:lstStyle/>
          <a:p>
            <a:pPr>
              <a:spcAft>
                <a:spcPts val="600"/>
              </a:spcAft>
            </a:pPr>
            <a:fld id="{B3C0EDEC-0890-4E6D-9DE0-ECAF543851A7}" type="datetime1">
              <a:rPr lang="en-US" smtClean="0"/>
              <a:pPr>
                <a:spcAft>
                  <a:spcPts val="600"/>
                </a:spcAft>
              </a:pPr>
              <a:t>3/3/2026</a:t>
            </a:fld>
            <a:endParaRPr lang="en-US"/>
          </a:p>
        </p:txBody>
      </p:sp>
      <p:sp>
        <p:nvSpPr>
          <p:cNvPr id="7" name="Slide Number Placeholder 6">
            <a:extLst>
              <a:ext uri="{FF2B5EF4-FFF2-40B4-BE49-F238E27FC236}">
                <a16:creationId xmlns:a16="http://schemas.microsoft.com/office/drawing/2014/main" id="{B16F965D-D895-4D97-F935-737D0ECB0B4C}"/>
              </a:ext>
            </a:extLst>
          </p:cNvPr>
          <p:cNvSpPr>
            <a:spLocks noGrp="1"/>
          </p:cNvSpPr>
          <p:nvPr>
            <p:ph type="sldNum" sz="quarter" idx="12"/>
          </p:nvPr>
        </p:nvSpPr>
        <p:spPr>
          <a:xfrm>
            <a:off x="11233434" y="6029868"/>
            <a:ext cx="429372" cy="365125"/>
          </a:xfrm>
        </p:spPr>
        <p:txBody>
          <a:bodyPr anchor="ctr">
            <a:normAutofit/>
          </a:bodyPr>
          <a:lstStyle/>
          <a:p>
            <a:pPr>
              <a:spcAft>
                <a:spcPts val="600"/>
              </a:spcAft>
            </a:pPr>
            <a:fld id="{27F8DDA4-3B80-4E8A-A8F5-521F73BF9127}" type="slidenum">
              <a:rPr lang="en-US" smtClean="0"/>
              <a:pPr>
                <a:spcAft>
                  <a:spcPts val="600"/>
                </a:spcAft>
              </a:pPr>
              <a:t>8</a:t>
            </a:fld>
            <a:endParaRPr lang="en-US"/>
          </a:p>
        </p:txBody>
      </p:sp>
    </p:spTree>
    <p:extLst>
      <p:ext uri="{BB962C8B-B14F-4D97-AF65-F5344CB8AC3E}">
        <p14:creationId xmlns:p14="http://schemas.microsoft.com/office/powerpoint/2010/main" val="351295168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Pen And Notebook Icons">
            <a:extLst>
              <a:ext uri="{FF2B5EF4-FFF2-40B4-BE49-F238E27FC236}">
                <a16:creationId xmlns:a16="http://schemas.microsoft.com/office/drawing/2014/main" id="{7F83350F-80BB-A790-0D30-BE380B9EF046}"/>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l="15597" r="21775" b="6260"/>
          <a:stretch>
            <a:fillRect/>
          </a:stretch>
        </p:blipFill>
        <p:spPr>
          <a:xfrm>
            <a:off x="5503863" y="1354138"/>
            <a:ext cx="5322887" cy="4481512"/>
          </a:xfrm>
          <a:prstGeom prst="rect">
            <a:avLst/>
          </a:prstGeom>
          <a:noFill/>
        </p:spPr>
      </p:pic>
      <p:sp>
        <p:nvSpPr>
          <p:cNvPr id="4" name="Content Placeholder 3">
            <a:extLst>
              <a:ext uri="{FF2B5EF4-FFF2-40B4-BE49-F238E27FC236}">
                <a16:creationId xmlns:a16="http://schemas.microsoft.com/office/drawing/2014/main" id="{596CFDAC-AA97-5C4F-B0DD-1FE31C2EF729}"/>
              </a:ext>
            </a:extLst>
          </p:cNvPr>
          <p:cNvSpPr>
            <a:spLocks noGrp="1"/>
          </p:cNvSpPr>
          <p:nvPr>
            <p:ph type="ctrTitle"/>
          </p:nvPr>
        </p:nvSpPr>
        <p:spPr>
          <a:xfrm>
            <a:off x="914400" y="831992"/>
            <a:ext cx="5897880" cy="4258956"/>
          </a:xfrm>
        </p:spPr>
        <p:txBody>
          <a:bodyPr vert="horz" lIns="91440" tIns="45720" rIns="91440" bIns="45720" rtlCol="0" anchor="b">
            <a:normAutofit/>
          </a:bodyPr>
          <a:lstStyle/>
          <a:p>
            <a:r>
              <a:rPr lang="en-GB"/>
              <a:t>Reference list </a:t>
            </a:r>
          </a:p>
        </p:txBody>
      </p:sp>
      <p:sp>
        <p:nvSpPr>
          <p:cNvPr id="13" name="Subtitle 3">
            <a:extLst>
              <a:ext uri="{FF2B5EF4-FFF2-40B4-BE49-F238E27FC236}">
                <a16:creationId xmlns:a16="http://schemas.microsoft.com/office/drawing/2014/main" id="{1CC9473C-B04A-C95D-5C67-93F0C1428D1C}"/>
              </a:ext>
            </a:extLst>
          </p:cNvPr>
          <p:cNvSpPr>
            <a:spLocks noGrp="1"/>
          </p:cNvSpPr>
          <p:nvPr>
            <p:ph type="subTitle" idx="1"/>
          </p:nvPr>
        </p:nvSpPr>
        <p:spPr>
          <a:xfrm>
            <a:off x="605431" y="5372809"/>
            <a:ext cx="2364946" cy="909119"/>
          </a:xfrm>
        </p:spPr>
        <p:txBody>
          <a:bodyPr/>
          <a:lstStyle/>
          <a:p>
            <a:endParaRPr lang="en-US"/>
          </a:p>
        </p:txBody>
      </p:sp>
      <p:sp>
        <p:nvSpPr>
          <p:cNvPr id="5" name="Footer Placeholder 4">
            <a:extLst>
              <a:ext uri="{FF2B5EF4-FFF2-40B4-BE49-F238E27FC236}">
                <a16:creationId xmlns:a16="http://schemas.microsoft.com/office/drawing/2014/main" id="{77070108-3981-A87C-F386-6D6BB5845AA8}"/>
              </a:ext>
            </a:extLst>
          </p:cNvPr>
          <p:cNvSpPr>
            <a:spLocks noGrp="1"/>
          </p:cNvSpPr>
          <p:nvPr>
            <p:ph type="ftr" sz="quarter" idx="11"/>
          </p:nvPr>
        </p:nvSpPr>
        <p:spPr>
          <a:xfrm>
            <a:off x="9547529" y="612251"/>
            <a:ext cx="2070397" cy="518965"/>
          </a:xfrm>
        </p:spPr>
        <p:txBody>
          <a:bodyPr anchor="t">
            <a:normAutofit/>
          </a:bodyPr>
          <a:lstStyle/>
          <a:p>
            <a:pPr>
              <a:spcAft>
                <a:spcPts val="600"/>
              </a:spcAft>
            </a:pPr>
            <a:r>
              <a:rPr lang="en-US"/>
              <a:t>Sample Footer Text</a:t>
            </a:r>
          </a:p>
        </p:txBody>
      </p:sp>
      <p:sp>
        <p:nvSpPr>
          <p:cNvPr id="6" name="Date Placeholder 5">
            <a:extLst>
              <a:ext uri="{FF2B5EF4-FFF2-40B4-BE49-F238E27FC236}">
                <a16:creationId xmlns:a16="http://schemas.microsoft.com/office/drawing/2014/main" id="{72025591-5E08-B07E-7476-E87FFA66683D}"/>
              </a:ext>
            </a:extLst>
          </p:cNvPr>
          <p:cNvSpPr>
            <a:spLocks noGrp="1"/>
          </p:cNvSpPr>
          <p:nvPr>
            <p:ph type="dt" sz="half" idx="10"/>
          </p:nvPr>
        </p:nvSpPr>
        <p:spPr>
          <a:xfrm rot="5400000">
            <a:off x="10897326" y="5229935"/>
            <a:ext cx="1223795" cy="365125"/>
          </a:xfrm>
        </p:spPr>
        <p:txBody>
          <a:bodyPr anchor="ctr">
            <a:normAutofit/>
          </a:bodyPr>
          <a:lstStyle/>
          <a:p>
            <a:pPr>
              <a:spcAft>
                <a:spcPts val="600"/>
              </a:spcAft>
            </a:pPr>
            <a:fld id="{A25B1B0E-4CBA-421A-9FF9-BD907EE313C7}" type="datetime1">
              <a:rPr lang="en-US" smtClean="0"/>
              <a:pPr>
                <a:spcAft>
                  <a:spcPts val="600"/>
                </a:spcAft>
              </a:pPr>
              <a:t>3/3/2026</a:t>
            </a:fld>
            <a:endParaRPr lang="en-US"/>
          </a:p>
        </p:txBody>
      </p:sp>
      <p:sp>
        <p:nvSpPr>
          <p:cNvPr id="7" name="Slide Number Placeholder 6">
            <a:extLst>
              <a:ext uri="{FF2B5EF4-FFF2-40B4-BE49-F238E27FC236}">
                <a16:creationId xmlns:a16="http://schemas.microsoft.com/office/drawing/2014/main" id="{241CA55F-3B94-7D31-6E78-47EB3361B526}"/>
              </a:ext>
            </a:extLst>
          </p:cNvPr>
          <p:cNvSpPr>
            <a:spLocks noGrp="1"/>
          </p:cNvSpPr>
          <p:nvPr>
            <p:ph type="sldNum" sz="quarter" idx="12"/>
          </p:nvPr>
        </p:nvSpPr>
        <p:spPr>
          <a:xfrm>
            <a:off x="11201400" y="6029866"/>
            <a:ext cx="461438" cy="365125"/>
          </a:xfrm>
        </p:spPr>
        <p:txBody>
          <a:bodyPr anchor="ctr">
            <a:normAutofit/>
          </a:bodyPr>
          <a:lstStyle/>
          <a:p>
            <a:pPr>
              <a:spcAft>
                <a:spcPts val="600"/>
              </a:spcAft>
            </a:pPr>
            <a:fld id="{27F8DDA4-3B80-4E8A-A8F5-521F73BF9127}" type="slidenum">
              <a:rPr lang="en-US" smtClean="0"/>
              <a:pPr>
                <a:spcAft>
                  <a:spcPts val="600"/>
                </a:spcAft>
              </a:pPr>
              <a:t>9</a:t>
            </a:fld>
            <a:endParaRPr lang="en-US"/>
          </a:p>
        </p:txBody>
      </p:sp>
    </p:spTree>
    <p:extLst>
      <p:ext uri="{BB962C8B-B14F-4D97-AF65-F5344CB8AC3E}">
        <p14:creationId xmlns:p14="http://schemas.microsoft.com/office/powerpoint/2010/main" val="36006209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CCB65258-7BD6-9B9C-4F82-44C9D7F69B56}"/>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2160BC50-DF2B-A50A-7816-4D8ADB52FEB7}"/>
              </a:ext>
            </a:extLst>
          </p:cNvPr>
          <p:cNvSpPr>
            <a:spLocks noGrp="1"/>
          </p:cNvSpPr>
          <p:nvPr>
            <p:ph type="dt" sz="half" idx="10"/>
          </p:nvPr>
        </p:nvSpPr>
        <p:spPr/>
        <p:txBody>
          <a:bodyPr/>
          <a:lstStyle/>
          <a:p>
            <a:fld id="{3AEA2087-1351-4A66-BC4B-B8C73F209E6A}" type="datetime1">
              <a:rPr lang="en-US" smtClean="0"/>
              <a:t>3/3/2026</a:t>
            </a:fld>
            <a:endParaRPr lang="en-US"/>
          </a:p>
        </p:txBody>
      </p:sp>
      <p:sp>
        <p:nvSpPr>
          <p:cNvPr id="4" name="Slide Number Placeholder 3">
            <a:extLst>
              <a:ext uri="{FF2B5EF4-FFF2-40B4-BE49-F238E27FC236}">
                <a16:creationId xmlns:a16="http://schemas.microsoft.com/office/drawing/2014/main" id="{23C7FD39-50DD-6C55-CFD4-B43D01213373}"/>
              </a:ext>
            </a:extLst>
          </p:cNvPr>
          <p:cNvSpPr>
            <a:spLocks noGrp="1"/>
          </p:cNvSpPr>
          <p:nvPr>
            <p:ph type="sldNum" sz="quarter" idx="12"/>
          </p:nvPr>
        </p:nvSpPr>
        <p:spPr/>
        <p:txBody>
          <a:bodyPr/>
          <a:lstStyle/>
          <a:p>
            <a:fld id="{27F8DDA4-3B80-4E8A-A8F5-521F73BF9127}" type="slidenum">
              <a:rPr lang="en-US" smtClean="0"/>
              <a:t>10</a:t>
            </a:fld>
            <a:endParaRPr lang="en-US"/>
          </a:p>
        </p:txBody>
      </p:sp>
      <p:sp>
        <p:nvSpPr>
          <p:cNvPr id="5" name="TextBox 4">
            <a:extLst>
              <a:ext uri="{FF2B5EF4-FFF2-40B4-BE49-F238E27FC236}">
                <a16:creationId xmlns:a16="http://schemas.microsoft.com/office/drawing/2014/main" id="{DCFF6436-EBE2-75CF-AC28-147391BC5142}"/>
              </a:ext>
            </a:extLst>
          </p:cNvPr>
          <p:cNvSpPr txBox="1"/>
          <p:nvPr/>
        </p:nvSpPr>
        <p:spPr>
          <a:xfrm>
            <a:off x="-13236" y="-1597"/>
            <a:ext cx="12209343" cy="56169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b="1"/>
              <a:t>Transactional Leadership</a:t>
            </a:r>
            <a:endParaRPr lang="en-US" sz="1100"/>
          </a:p>
          <a:p>
            <a:r>
              <a:rPr lang="en-GB" sz="1100">
                <a:latin typeface="Univers Condensed Light"/>
                <a:cs typeface="Segoe UI"/>
              </a:rPr>
              <a:t>Bass, B.M. (1985) </a:t>
            </a:r>
            <a:r>
              <a:rPr lang="en-GB" sz="1100" i="1">
                <a:latin typeface="Univers Condensed Light"/>
                <a:cs typeface="Segoe UI"/>
              </a:rPr>
              <a:t>Leadership and performance beyond expectations</a:t>
            </a:r>
            <a:r>
              <a:rPr lang="en-GB" sz="1100">
                <a:latin typeface="Univers Condensed Light"/>
                <a:cs typeface="Segoe UI"/>
              </a:rPr>
              <a:t>. New York: Free Press.</a:t>
            </a:r>
            <a:endParaRPr lang="en-GB" sz="1100">
              <a:latin typeface="Univers Condensed Light"/>
            </a:endParaRPr>
          </a:p>
          <a:p>
            <a:r>
              <a:rPr lang="en-GB" sz="1100">
                <a:latin typeface="Univers Condensed Light"/>
                <a:cs typeface="Segoe UI"/>
              </a:rPr>
              <a:t>Bass, B.M. and Riggio, R.E. (2006) </a:t>
            </a:r>
            <a:r>
              <a:rPr lang="en-GB" sz="1100" i="1">
                <a:latin typeface="Univers Condensed Light"/>
                <a:cs typeface="Segoe UI"/>
              </a:rPr>
              <a:t>Transformational leadership</a:t>
            </a:r>
            <a:r>
              <a:rPr lang="en-GB" sz="1100">
                <a:latin typeface="Univers Condensed Light"/>
                <a:cs typeface="Segoe UI"/>
              </a:rPr>
              <a:t>. 2nd </a:t>
            </a:r>
            <a:r>
              <a:rPr lang="en-GB" sz="1100" err="1">
                <a:latin typeface="Univers Condensed Light"/>
                <a:cs typeface="Segoe UI"/>
              </a:rPr>
              <a:t>edn</a:t>
            </a:r>
            <a:r>
              <a:rPr lang="en-GB" sz="1100">
                <a:latin typeface="Univers Condensed Light"/>
                <a:cs typeface="Segoe UI"/>
              </a:rPr>
              <a:t>. Mahwah, NJ: Lawrence Erlbaum.</a:t>
            </a:r>
            <a:endParaRPr lang="en-GB" sz="1100">
              <a:latin typeface="Univers Condensed Light"/>
            </a:endParaRPr>
          </a:p>
          <a:p>
            <a:r>
              <a:rPr lang="en-GB" sz="1100">
                <a:latin typeface="Univers Condensed Light"/>
                <a:cs typeface="Segoe UI"/>
              </a:rPr>
              <a:t>Northouse, P.G. (2021) </a:t>
            </a:r>
            <a:r>
              <a:rPr lang="en-GB" sz="1100" i="1">
                <a:latin typeface="Univers Condensed Light"/>
                <a:cs typeface="Segoe UI"/>
              </a:rPr>
              <a:t>Leadership: Theory and practice</a:t>
            </a:r>
            <a:r>
              <a:rPr lang="en-GB" sz="1100">
                <a:latin typeface="Univers Condensed Light"/>
                <a:cs typeface="Segoe UI"/>
              </a:rPr>
              <a:t>. 9th </a:t>
            </a:r>
            <a:r>
              <a:rPr lang="en-GB" sz="1100" err="1">
                <a:latin typeface="Univers Condensed Light"/>
                <a:cs typeface="Segoe UI"/>
              </a:rPr>
              <a:t>edn</a:t>
            </a:r>
            <a:r>
              <a:rPr lang="en-GB" sz="1100">
                <a:latin typeface="Univers Condensed Light"/>
                <a:cs typeface="Segoe UI"/>
              </a:rPr>
              <a:t>. Thousand Oaks, CA: Sage.</a:t>
            </a:r>
            <a:br>
              <a:rPr lang="en-GB" sz="1100">
                <a:latin typeface="Univers Condensed Light"/>
                <a:cs typeface="Segoe UI"/>
              </a:rPr>
            </a:br>
            <a:r>
              <a:rPr lang="en-GB" sz="1100">
                <a:latin typeface="Univers Condensed Light"/>
                <a:cs typeface="Segoe UI"/>
              </a:rPr>
              <a:t> (Contains a full chapter contrasting transactional and transformational leadership.)</a:t>
            </a:r>
            <a:endParaRPr lang="en-GB" sz="1100">
              <a:latin typeface="Univers Condensed Light"/>
            </a:endParaRPr>
          </a:p>
          <a:p>
            <a:endParaRPr lang="en-GB" sz="1100" b="1"/>
          </a:p>
          <a:p>
            <a:r>
              <a:rPr lang="en-GB" sz="1100" b="1"/>
              <a:t>Transformational Leadership</a:t>
            </a:r>
            <a:endParaRPr lang="en-GB" sz="1100"/>
          </a:p>
          <a:p>
            <a:r>
              <a:rPr lang="en-GB" sz="1100">
                <a:latin typeface="Univers Condensed Light"/>
                <a:cs typeface="Segoe UI"/>
              </a:rPr>
              <a:t>Bass, B.M. and Avolio, B.J. (1994) </a:t>
            </a:r>
            <a:r>
              <a:rPr lang="en-GB" sz="1100" i="1">
                <a:latin typeface="Univers Condensed Light"/>
                <a:cs typeface="Segoe UI"/>
              </a:rPr>
              <a:t>Improving organisational effectiveness through transformational leadership</a:t>
            </a:r>
            <a:r>
              <a:rPr lang="en-GB" sz="1100">
                <a:latin typeface="Univers Condensed Light"/>
                <a:cs typeface="Segoe UI"/>
              </a:rPr>
              <a:t>. Thousand Oaks, CA: Sage.</a:t>
            </a:r>
            <a:endParaRPr lang="en-GB" sz="1100">
              <a:latin typeface="Univers Condensed Light"/>
            </a:endParaRPr>
          </a:p>
          <a:p>
            <a:r>
              <a:rPr lang="en-GB" sz="1100">
                <a:latin typeface="Univers Condensed Light"/>
                <a:cs typeface="Segoe UI"/>
              </a:rPr>
              <a:t>Callow, N., Smith, M.J., Hardy, L., Arthur, C.A. and Hardy, J. (2009) ‘Measurement of transformational leadership and its relationship with team cohesion and performance level’, </a:t>
            </a:r>
            <a:r>
              <a:rPr lang="en-GB" sz="1100" i="1">
                <a:latin typeface="Univers Condensed Light"/>
                <a:cs typeface="Segoe UI"/>
              </a:rPr>
              <a:t>Journal of Applied Sport Psychology</a:t>
            </a:r>
            <a:r>
              <a:rPr lang="en-GB" sz="1100">
                <a:latin typeface="Univers Condensed Light"/>
                <a:cs typeface="Segoe UI"/>
              </a:rPr>
              <a:t>, 21(4), pp. 395–412.</a:t>
            </a:r>
            <a:endParaRPr lang="en-GB" sz="1100">
              <a:latin typeface="Univers Condensed Light"/>
            </a:endParaRPr>
          </a:p>
          <a:p>
            <a:r>
              <a:rPr lang="en-GB" sz="1100">
                <a:latin typeface="Univers Condensed Light"/>
                <a:cs typeface="Segoe UI"/>
              </a:rPr>
              <a:t>Smith, M.J., Arthur, C.A., Hardy, J., Callow, N. and Williams, D. (2013) ‘Transformational leadership and task cohesion in sport: The mediating role of intra-team communication’, </a:t>
            </a:r>
            <a:r>
              <a:rPr lang="en-GB" sz="1100" i="1">
                <a:latin typeface="Univers Condensed Light"/>
                <a:cs typeface="Segoe UI"/>
              </a:rPr>
              <a:t>Psychology of Sport and Exercise</a:t>
            </a:r>
            <a:r>
              <a:rPr lang="en-GB" sz="1100">
                <a:latin typeface="Univers Condensed Light"/>
                <a:cs typeface="Segoe UI"/>
              </a:rPr>
              <a:t>, 14(2), pp. 249–257.</a:t>
            </a:r>
            <a:endParaRPr lang="en-GB" sz="1100">
              <a:latin typeface="Univers Condensed Light"/>
            </a:endParaRPr>
          </a:p>
          <a:p>
            <a:br>
              <a:rPr lang="en-US" sz="1100"/>
            </a:br>
            <a:r>
              <a:rPr lang="en-GB" sz="1100" b="1"/>
              <a:t>Situational Leadership</a:t>
            </a:r>
            <a:endParaRPr lang="en-GB" sz="1100"/>
          </a:p>
          <a:p>
            <a:r>
              <a:rPr lang="en-GB" sz="1100">
                <a:latin typeface="Univers Condensed Light"/>
                <a:cs typeface="Segoe UI"/>
              </a:rPr>
              <a:t>Hersey, P. and Blanchard, K.H. (1969) ‘Life cycle theory of leadership’, </a:t>
            </a:r>
            <a:r>
              <a:rPr lang="en-GB" sz="1100" i="1">
                <a:latin typeface="Univers Condensed Light"/>
                <a:cs typeface="Segoe UI"/>
              </a:rPr>
              <a:t>Training and Development Journal</a:t>
            </a:r>
            <a:r>
              <a:rPr lang="en-GB" sz="1100">
                <a:latin typeface="Univers Condensed Light"/>
                <a:cs typeface="Segoe UI"/>
              </a:rPr>
              <a:t>, 23(5), pp. 26–34.</a:t>
            </a:r>
            <a:endParaRPr lang="en-GB" sz="1100">
              <a:latin typeface="Univers Condensed Light"/>
            </a:endParaRPr>
          </a:p>
          <a:p>
            <a:r>
              <a:rPr lang="en-GB" sz="1100">
                <a:latin typeface="Univers Condensed Light"/>
                <a:cs typeface="Segoe UI"/>
              </a:rPr>
              <a:t>Blanchard, K.H., </a:t>
            </a:r>
            <a:r>
              <a:rPr lang="en-GB" sz="1100" err="1">
                <a:latin typeface="Univers Condensed Light"/>
                <a:cs typeface="Segoe UI"/>
              </a:rPr>
              <a:t>Zigarmi</a:t>
            </a:r>
            <a:r>
              <a:rPr lang="en-GB" sz="1100">
                <a:latin typeface="Univers Condensed Light"/>
                <a:cs typeface="Segoe UI"/>
              </a:rPr>
              <a:t>, D. and </a:t>
            </a:r>
            <a:r>
              <a:rPr lang="en-GB" sz="1100" err="1">
                <a:latin typeface="Univers Condensed Light"/>
                <a:cs typeface="Segoe UI"/>
              </a:rPr>
              <a:t>Zigarmi</a:t>
            </a:r>
            <a:r>
              <a:rPr lang="en-GB" sz="1100">
                <a:latin typeface="Univers Condensed Light"/>
                <a:cs typeface="Segoe UI"/>
              </a:rPr>
              <a:t>, P. (1985) </a:t>
            </a:r>
            <a:r>
              <a:rPr lang="en-GB" sz="1100" i="1">
                <a:latin typeface="Univers Condensed Light"/>
                <a:cs typeface="Segoe UI"/>
              </a:rPr>
              <a:t>Leadership and the one minute manager: Increasing effectiveness through situational leadership</a:t>
            </a:r>
            <a:r>
              <a:rPr lang="en-GB" sz="1100">
                <a:latin typeface="Univers Condensed Light"/>
                <a:cs typeface="Segoe UI"/>
              </a:rPr>
              <a:t>. New York: Morrow.</a:t>
            </a:r>
            <a:endParaRPr lang="en-GB" sz="1100">
              <a:latin typeface="Univers Condensed Light"/>
            </a:endParaRPr>
          </a:p>
          <a:p>
            <a:r>
              <a:rPr lang="en-GB" sz="1100">
                <a:latin typeface="Univers Condensed Light"/>
                <a:cs typeface="Segoe UI"/>
              </a:rPr>
              <a:t>Chelladurai, P. (2007) </a:t>
            </a:r>
            <a:r>
              <a:rPr lang="en-GB" sz="1100" i="1">
                <a:latin typeface="Univers Condensed Light"/>
                <a:cs typeface="Segoe UI"/>
              </a:rPr>
              <a:t>Managing organisations for sport and physical activity</a:t>
            </a:r>
            <a:r>
              <a:rPr lang="en-GB" sz="1100">
                <a:latin typeface="Univers Condensed Light"/>
                <a:cs typeface="Segoe UI"/>
              </a:rPr>
              <a:t>. 2nd </a:t>
            </a:r>
            <a:r>
              <a:rPr lang="en-GB" sz="1100" err="1">
                <a:latin typeface="Univers Condensed Light"/>
                <a:cs typeface="Segoe UI"/>
              </a:rPr>
              <a:t>edn</a:t>
            </a:r>
            <a:r>
              <a:rPr lang="en-GB" sz="1100">
                <a:latin typeface="Univers Condensed Light"/>
                <a:cs typeface="Segoe UI"/>
              </a:rPr>
              <a:t>. Scottsdale, AZ: Holcomb Hathaway.</a:t>
            </a:r>
            <a:br>
              <a:rPr lang="en-GB" sz="1100">
                <a:latin typeface="Univers Condensed Light"/>
                <a:cs typeface="Segoe UI"/>
              </a:rPr>
            </a:br>
            <a:r>
              <a:rPr lang="en-GB" sz="1100">
                <a:latin typeface="Univers Condensed Light"/>
                <a:cs typeface="Segoe UI"/>
              </a:rPr>
              <a:t> (Applies situational leadership to sport settings.)</a:t>
            </a:r>
            <a:endParaRPr lang="en-GB" sz="1100">
              <a:latin typeface="Univers Condensed Light"/>
            </a:endParaRPr>
          </a:p>
          <a:p>
            <a:br>
              <a:rPr lang="en-US" sz="1100"/>
            </a:br>
            <a:r>
              <a:rPr lang="en-GB" sz="1100" b="1"/>
              <a:t>Servant Leadership</a:t>
            </a:r>
            <a:endParaRPr lang="en-GB" sz="1100"/>
          </a:p>
          <a:p>
            <a:r>
              <a:rPr lang="en-GB" sz="1100">
                <a:latin typeface="Univers Condensed Light"/>
                <a:cs typeface="Segoe UI"/>
              </a:rPr>
              <a:t>Greenleaf, R.K. (1977) </a:t>
            </a:r>
            <a:r>
              <a:rPr lang="en-GB" sz="1100" i="1">
                <a:latin typeface="Univers Condensed Light"/>
                <a:cs typeface="Segoe UI"/>
              </a:rPr>
              <a:t>Servant leadership: A journey into the nature of legitimate power and greatness</a:t>
            </a:r>
            <a:r>
              <a:rPr lang="en-GB" sz="1100">
                <a:latin typeface="Univers Condensed Light"/>
                <a:cs typeface="Segoe UI"/>
              </a:rPr>
              <a:t>. New York: Paulist Press.</a:t>
            </a:r>
            <a:endParaRPr lang="en-GB" sz="1100">
              <a:latin typeface="Univers Condensed Light"/>
            </a:endParaRPr>
          </a:p>
          <a:p>
            <a:r>
              <a:rPr lang="en-GB" sz="1100">
                <a:latin typeface="Univers Condensed Light"/>
                <a:cs typeface="Segoe UI"/>
              </a:rPr>
              <a:t>Parris, D.L. and Peachey, J.W. (2013) ‘A systematic literature review of servant leadership theory in organisational contexts’, </a:t>
            </a:r>
            <a:r>
              <a:rPr lang="en-GB" sz="1100" i="1">
                <a:latin typeface="Univers Condensed Light"/>
                <a:cs typeface="Segoe UI"/>
              </a:rPr>
              <a:t>Journal of Business Ethics</a:t>
            </a:r>
            <a:r>
              <a:rPr lang="en-GB" sz="1100">
                <a:latin typeface="Univers Condensed Light"/>
                <a:cs typeface="Segoe UI"/>
              </a:rPr>
              <a:t>, 113(3), pp. 377–393.</a:t>
            </a:r>
            <a:endParaRPr lang="en-GB" sz="1100">
              <a:latin typeface="Univers Condensed Light"/>
            </a:endParaRPr>
          </a:p>
          <a:p>
            <a:r>
              <a:rPr lang="en-GB" sz="1100">
                <a:latin typeface="Univers Condensed Light"/>
                <a:cs typeface="Segoe UI"/>
              </a:rPr>
              <a:t>Rieke, M., Hammermeister, J. and Chase, M. (2008) ‘Servant leadership in sport: A new paradigm for effective coach behaviour’, </a:t>
            </a:r>
            <a:r>
              <a:rPr lang="en-GB" sz="1100" i="1">
                <a:latin typeface="Univers Condensed Light"/>
                <a:cs typeface="Segoe UI"/>
              </a:rPr>
              <a:t>International Journal of Sports Science &amp; Coaching</a:t>
            </a:r>
            <a:r>
              <a:rPr lang="en-GB" sz="1100">
                <a:latin typeface="Univers Condensed Light"/>
                <a:cs typeface="Segoe UI"/>
              </a:rPr>
              <a:t>, 3(2), pp. 227–239.</a:t>
            </a:r>
            <a:endParaRPr lang="en-GB" sz="1100">
              <a:latin typeface="Univers Condensed Light"/>
            </a:endParaRPr>
          </a:p>
          <a:p>
            <a:br>
              <a:rPr lang="en-US" sz="1100"/>
            </a:br>
            <a:r>
              <a:rPr lang="en-GB" sz="1100" b="1"/>
              <a:t>Leadership in Sport (General Sources)</a:t>
            </a:r>
            <a:endParaRPr lang="en-GB" sz="1100"/>
          </a:p>
          <a:p>
            <a:r>
              <a:rPr lang="en-GB" sz="1100">
                <a:latin typeface="Univers Condensed Light"/>
                <a:cs typeface="Segoe UI"/>
              </a:rPr>
              <a:t>Chelladurai, P. and Saleh, S.D. (1980) ‘Dimensions of leader behaviour in sports: Development of a leadership scale’, </a:t>
            </a:r>
            <a:r>
              <a:rPr lang="en-GB" sz="1100" i="1">
                <a:latin typeface="Univers Condensed Light"/>
                <a:cs typeface="Segoe UI"/>
              </a:rPr>
              <a:t>Journal of Sport Psychology</a:t>
            </a:r>
            <a:r>
              <a:rPr lang="en-GB" sz="1100">
                <a:latin typeface="Univers Condensed Light"/>
                <a:cs typeface="Segoe UI"/>
              </a:rPr>
              <a:t>, 2(1), pp. 34–45.</a:t>
            </a:r>
            <a:endParaRPr lang="en-GB" sz="1100">
              <a:latin typeface="Univers Condensed Light"/>
            </a:endParaRPr>
          </a:p>
          <a:p>
            <a:r>
              <a:rPr lang="en-GB" sz="1100">
                <a:latin typeface="Univers Condensed Light"/>
                <a:cs typeface="Segoe UI"/>
              </a:rPr>
              <a:t>Côté, J. and Gilbert, W. (2009) ‘An integrative definition of coaching effectiveness and expertise’, </a:t>
            </a:r>
            <a:r>
              <a:rPr lang="en-GB" sz="1100" i="1">
                <a:latin typeface="Univers Condensed Light"/>
                <a:cs typeface="Segoe UI"/>
              </a:rPr>
              <a:t>International Journal of Sports Science &amp; Coaching</a:t>
            </a:r>
            <a:r>
              <a:rPr lang="en-GB" sz="1100">
                <a:latin typeface="Univers Condensed Light"/>
                <a:cs typeface="Segoe UI"/>
              </a:rPr>
              <a:t>, 4(3), pp. 307–323.</a:t>
            </a:r>
            <a:endParaRPr lang="en-GB" sz="1100">
              <a:latin typeface="Univers Condensed Light"/>
            </a:endParaRPr>
          </a:p>
          <a:p>
            <a:r>
              <a:rPr lang="en-GB" sz="1100">
                <a:latin typeface="Univers Condensed Light"/>
                <a:cs typeface="Segoe UI"/>
              </a:rPr>
              <a:t>Yukl, G. (2013) </a:t>
            </a:r>
            <a:r>
              <a:rPr lang="en-GB" sz="1100" i="1">
                <a:latin typeface="Univers Condensed Light"/>
                <a:cs typeface="Segoe UI"/>
              </a:rPr>
              <a:t>Leadership in organizations</a:t>
            </a:r>
            <a:r>
              <a:rPr lang="en-GB" sz="1100">
                <a:latin typeface="Univers Condensed Light"/>
                <a:cs typeface="Segoe UI"/>
              </a:rPr>
              <a:t>. 8th </a:t>
            </a:r>
            <a:r>
              <a:rPr lang="en-GB" sz="1100" err="1">
                <a:latin typeface="Univers Condensed Light"/>
                <a:cs typeface="Segoe UI"/>
              </a:rPr>
              <a:t>edn</a:t>
            </a:r>
            <a:r>
              <a:rPr lang="en-GB" sz="1100">
                <a:latin typeface="Univers Condensed Light"/>
                <a:cs typeface="Segoe UI"/>
              </a:rPr>
              <a:t>. Harlow: Pearson.</a:t>
            </a:r>
            <a:endParaRPr lang="en-GB" sz="1100">
              <a:latin typeface="Univers Condensed Light"/>
            </a:endParaRPr>
          </a:p>
          <a:p>
            <a:br>
              <a:rPr lang="en-US" sz="1100"/>
            </a:br>
            <a:r>
              <a:rPr lang="en-GB" sz="1100" b="1"/>
              <a:t>Contemporary Application (Pep Guardiola, football leadership, injury crises)</a:t>
            </a:r>
            <a:endParaRPr lang="en-GB" sz="1100"/>
          </a:p>
          <a:p>
            <a:r>
              <a:rPr lang="en-GB" sz="1100">
                <a:latin typeface="Univers Condensed Light"/>
                <a:cs typeface="Segoe UI"/>
              </a:rPr>
              <a:t>Carson, F. and Collins, D. (2016) ‘The fourth dimension: A motoric perspective on the athlete–coach–sport injury triangle’, </a:t>
            </a:r>
            <a:r>
              <a:rPr lang="en-GB" sz="1100" i="1">
                <a:latin typeface="Univers Condensed Light"/>
                <a:cs typeface="Segoe UI"/>
              </a:rPr>
              <a:t>Journal of Sports Sciences</a:t>
            </a:r>
            <a:r>
              <a:rPr lang="en-GB" sz="1100">
                <a:latin typeface="Univers Condensed Light"/>
                <a:cs typeface="Segoe UI"/>
              </a:rPr>
              <a:t>, 34(20), pp. 1883–1891.</a:t>
            </a:r>
            <a:endParaRPr lang="en-GB" sz="1100">
              <a:latin typeface="Univers Condensed Light"/>
            </a:endParaRPr>
          </a:p>
          <a:p>
            <a:r>
              <a:rPr lang="en-GB" sz="1100">
                <a:latin typeface="Univers Condensed Light"/>
                <a:cs typeface="Segoe UI"/>
              </a:rPr>
              <a:t>Relvas, H., Littlewood, M., Nesti, M., </a:t>
            </a:r>
            <a:r>
              <a:rPr lang="en-GB" sz="1100" err="1">
                <a:latin typeface="Univers Condensed Light"/>
                <a:cs typeface="Segoe UI"/>
              </a:rPr>
              <a:t>Gilbourne</a:t>
            </a:r>
            <a:r>
              <a:rPr lang="en-GB" sz="1100">
                <a:latin typeface="Univers Condensed Light"/>
                <a:cs typeface="Segoe UI"/>
              </a:rPr>
              <a:t>, D. and Richardson, D. (2010) ‘Organizational structures and working practices in elite European professional football clubs’, </a:t>
            </a:r>
            <a:r>
              <a:rPr lang="en-GB" sz="1100" i="1">
                <a:latin typeface="Univers Condensed Light"/>
                <a:cs typeface="Segoe UI"/>
              </a:rPr>
              <a:t>European Sport Management Quarterly</a:t>
            </a:r>
            <a:r>
              <a:rPr lang="en-GB" sz="1100">
                <a:latin typeface="Univers Condensed Light"/>
                <a:cs typeface="Segoe UI"/>
              </a:rPr>
              <a:t>, 10(2), pp. 165–187.</a:t>
            </a:r>
            <a:endParaRPr lang="en-GB" sz="1100">
              <a:latin typeface="Univers Condensed Light"/>
            </a:endParaRPr>
          </a:p>
          <a:p>
            <a:r>
              <a:rPr lang="en-GB" sz="1100">
                <a:latin typeface="Univers Condensed Light"/>
                <a:cs typeface="Segoe UI"/>
              </a:rPr>
              <a:t>Kelly, S. (2008) ‘Understanding the role of the football manager in Britain and Ireland: A Weberian approach’, </a:t>
            </a:r>
            <a:r>
              <a:rPr lang="en-GB" sz="1100" i="1">
                <a:latin typeface="Univers Condensed Light"/>
                <a:cs typeface="Segoe UI"/>
              </a:rPr>
              <a:t>Soccer &amp; Society</a:t>
            </a:r>
            <a:r>
              <a:rPr lang="en-GB" sz="1100">
                <a:latin typeface="Univers Condensed Light"/>
                <a:cs typeface="Segoe UI"/>
              </a:rPr>
              <a:t>, 9(3), pp. 344–360.</a:t>
            </a:r>
            <a:endParaRPr lang="en-GB" sz="1100">
              <a:latin typeface="Univers Condensed Light"/>
            </a:endParaRPr>
          </a:p>
          <a:p>
            <a:pPr algn="l"/>
            <a:endParaRPr lang="en-GB"/>
          </a:p>
        </p:txBody>
      </p:sp>
    </p:spTree>
    <p:extLst>
      <p:ext uri="{BB962C8B-B14F-4D97-AF65-F5344CB8AC3E}">
        <p14:creationId xmlns:p14="http://schemas.microsoft.com/office/powerpoint/2010/main" val="1947701473"/>
      </p:ext>
    </p:extLst>
  </p:cSld>
  <p:clrMapOvr>
    <a:masterClrMapping/>
  </p:clrMapOvr>
</p:sld>
</file>

<file path=ppt/theme/theme1.xml><?xml version="1.0" encoding="utf-8"?>
<a:theme xmlns:a="http://schemas.openxmlformats.org/drawingml/2006/main" name="Orange experience">
  <a:themeElements>
    <a:clrScheme name="Orange Experience">
      <a:dk1>
        <a:srgbClr val="131313"/>
      </a:dk1>
      <a:lt1>
        <a:sysClr val="window" lastClr="FFFFFF"/>
      </a:lt1>
      <a:dk2>
        <a:srgbClr val="444742"/>
      </a:dk2>
      <a:lt2>
        <a:srgbClr val="EDECE9"/>
      </a:lt2>
      <a:accent1>
        <a:srgbClr val="ED6845"/>
      </a:accent1>
      <a:accent2>
        <a:srgbClr val="F48A56"/>
      </a:accent2>
      <a:accent3>
        <a:srgbClr val="9FA295"/>
      </a:accent3>
      <a:accent4>
        <a:srgbClr val="5B6E74"/>
      </a:accent4>
      <a:accent5>
        <a:srgbClr val="6E7868"/>
      </a:accent5>
      <a:accent6>
        <a:srgbClr val="A1AAAA"/>
      </a:accent6>
      <a:hlink>
        <a:srgbClr val="F05814"/>
      </a:hlink>
      <a:folHlink>
        <a:srgbClr val="E99401"/>
      </a:folHlink>
    </a:clrScheme>
    <a:fontScheme name="Custom 40">
      <a:majorFont>
        <a:latin typeface="Oswald SemiBold"/>
        <a:ea typeface=""/>
        <a:cs typeface=""/>
      </a:majorFont>
      <a:minorFont>
        <a:latin typeface="Univers Condensed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rangeExperience" id="{F3C6FDEA-AE41-472D-8E81-2DA7CC66D099}" vid="{5D82712B-855B-4627-96FB-F7C927B9DD9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9566138A-5333-4F8F-852B-472D6D0F0B7A}">
  <ds:schemaRefs>
    <ds:schemaRef ds:uri="http://schemas.microsoft.com/sharepoint/v3/contenttype/forms"/>
  </ds:schemaRefs>
</ds:datastoreItem>
</file>

<file path=customXml/itemProps2.xml><?xml version="1.0" encoding="utf-8"?>
<ds:datastoreItem xmlns:ds="http://schemas.openxmlformats.org/officeDocument/2006/customXml" ds:itemID="{3E7D331F-9E03-42FF-A5D8-8CA51554CEEC}">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1FBC0E98-53B2-45AC-A2D3-5CB4F53EE9F6}">
  <ds:schemaRefs>
    <ds:schemaRef ds:uri="230e9df3-be65-4c73-a93b-d1236ebd677e"/>
    <ds:schemaRef ds:uri="71af3243-3dd4-4a8d-8c0d-dd76da1f02a5"/>
    <ds:schemaRef ds:uri="http://schemas.microsoft.com/office/2006/metadata/properties"/>
    <ds:schemaRef ds:uri="http://schemas.microsoft.com/office/infopath/2007/PartnerControls"/>
    <ds:schemaRef ds:uri="http://schemas.microsoft.com/sharepoint/v3"/>
  </ds:schemaRefs>
</ds:datastoreItem>
</file>

<file path=docMetadata/LabelInfo.xml><?xml version="1.0" encoding="utf-8"?>
<clbl:labelList xmlns:clbl="http://schemas.microsoft.com/office/2020/mipLabelMetadata">
</clbl:labelList>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10</Slides>
  <Notes>7</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Orange experience</vt:lpstr>
      <vt:lpstr>Leadership Theories in Sport</vt:lpstr>
      <vt:lpstr>Introduction to leadership </vt:lpstr>
      <vt:lpstr>Transactional Leadership in Sporting Contexts</vt:lpstr>
      <vt:lpstr>Transformational Leadership and Team Cohesion</vt:lpstr>
      <vt:lpstr>Situational Leadership and Adaptability in Sport</vt:lpstr>
      <vt:lpstr>Servant Leadership and Athlete Wellbeing</vt:lpstr>
      <vt:lpstr>Applying Leadership Theories to Injury Crisis in Elite Football</vt:lpstr>
      <vt:lpstr>Conclusion and Key Insights</vt:lpstr>
      <vt:lpstr>Reference list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revision>1</cp:revision>
  <dcterms:created xsi:type="dcterms:W3CDTF">2025-08-04T23:28:37Z</dcterms:created>
  <dcterms:modified xsi:type="dcterms:W3CDTF">2026-03-03T16:56:10Z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