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64" r:id="rId2"/>
    <p:sldId id="265" r:id="rId3"/>
    <p:sldId id="266" r:id="rId4"/>
    <p:sldId id="319" r:id="rId5"/>
    <p:sldId id="257" r:id="rId6"/>
    <p:sldId id="345" r:id="rId7"/>
    <p:sldId id="320" r:id="rId8"/>
    <p:sldId id="322" r:id="rId9"/>
    <p:sldId id="340" r:id="rId10"/>
    <p:sldId id="323" r:id="rId11"/>
    <p:sldId id="324" r:id="rId12"/>
    <p:sldId id="328" r:id="rId13"/>
    <p:sldId id="325" r:id="rId14"/>
    <p:sldId id="326" r:id="rId15"/>
    <p:sldId id="327" r:id="rId16"/>
    <p:sldId id="341" r:id="rId17"/>
    <p:sldId id="342" r:id="rId18"/>
    <p:sldId id="343" r:id="rId19"/>
    <p:sldId id="344" r:id="rId20"/>
    <p:sldId id="330" r:id="rId21"/>
    <p:sldId id="329" r:id="rId22"/>
    <p:sldId id="338" r:id="rId23"/>
    <p:sldId id="339" r:id="rId24"/>
    <p:sldId id="331" r:id="rId25"/>
    <p:sldId id="350" r:id="rId26"/>
    <p:sldId id="332" r:id="rId27"/>
    <p:sldId id="348" r:id="rId28"/>
    <p:sldId id="349" r:id="rId29"/>
    <p:sldId id="346" r:id="rId30"/>
    <p:sldId id="34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7B2CF1-DEAD-472F-A627-470940EC5B66}" v="27" dt="2020-10-11T18:29:42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1904" autoAdjust="0"/>
  </p:normalViewPr>
  <p:slideViewPr>
    <p:cSldViewPr snapToGrid="0">
      <p:cViewPr varScale="1">
        <p:scale>
          <a:sx n="93" d="100"/>
          <a:sy n="93" d="100"/>
        </p:scale>
        <p:origin x="121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" userId="70671642-1cab-4673-91d4-479775f6974b" providerId="ADAL" clId="{C17B2CF1-DEAD-472F-A627-470940EC5B66}"/>
    <pc:docChg chg="custSel mod addSld delSld modSld sldOrd">
      <pc:chgData name="Alison" userId="70671642-1cab-4673-91d4-479775f6974b" providerId="ADAL" clId="{C17B2CF1-DEAD-472F-A627-470940EC5B66}" dt="2020-10-12T12:29:22.228" v="1311" actId="47"/>
      <pc:docMkLst>
        <pc:docMk/>
      </pc:docMkLst>
      <pc:sldChg chg="modSp mod ord">
        <pc:chgData name="Alison" userId="70671642-1cab-4673-91d4-479775f6974b" providerId="ADAL" clId="{C17B2CF1-DEAD-472F-A627-470940EC5B66}" dt="2020-10-12T07:11:50.452" v="1305"/>
        <pc:sldMkLst>
          <pc:docMk/>
          <pc:sldMk cId="2097497133" sldId="257"/>
        </pc:sldMkLst>
        <pc:picChg chg="mod modCrop">
          <ac:chgData name="Alison" userId="70671642-1cab-4673-91d4-479775f6974b" providerId="ADAL" clId="{C17B2CF1-DEAD-472F-A627-470940EC5B66}" dt="2020-10-09T14:02:24.832" v="691" actId="14100"/>
          <ac:picMkLst>
            <pc:docMk/>
            <pc:sldMk cId="2097497133" sldId="257"/>
            <ac:picMk id="3" creationId="{F1865D98-A6ED-4677-8D33-D7179A0B8FEB}"/>
          </ac:picMkLst>
        </pc:picChg>
      </pc:sldChg>
      <pc:sldChg chg="del">
        <pc:chgData name="Alison" userId="70671642-1cab-4673-91d4-479775f6974b" providerId="ADAL" clId="{C17B2CF1-DEAD-472F-A627-470940EC5B66}" dt="2020-10-12T12:29:17.444" v="1306" actId="47"/>
        <pc:sldMkLst>
          <pc:docMk/>
          <pc:sldMk cId="3392579337" sldId="261"/>
        </pc:sldMkLst>
      </pc:sldChg>
      <pc:sldChg chg="modSp mod">
        <pc:chgData name="Alison" userId="70671642-1cab-4673-91d4-479775f6974b" providerId="ADAL" clId="{C17B2CF1-DEAD-472F-A627-470940EC5B66}" dt="2020-10-11T10:54:43.063" v="706" actId="20577"/>
        <pc:sldMkLst>
          <pc:docMk/>
          <pc:sldMk cId="4150477709" sldId="264"/>
        </pc:sldMkLst>
        <pc:spChg chg="mod">
          <ac:chgData name="Alison" userId="70671642-1cab-4673-91d4-479775f6974b" providerId="ADAL" clId="{C17B2CF1-DEAD-472F-A627-470940EC5B66}" dt="2020-10-11T10:54:43.063" v="706" actId="20577"/>
          <ac:spMkLst>
            <pc:docMk/>
            <pc:sldMk cId="4150477709" sldId="264"/>
            <ac:spMk id="4" creationId="{24F1AA30-1231-462E-8952-70C1117D905E}"/>
          </ac:spMkLst>
        </pc:spChg>
      </pc:sldChg>
      <pc:sldChg chg="addSp modSp mod">
        <pc:chgData name="Alison" userId="70671642-1cab-4673-91d4-479775f6974b" providerId="ADAL" clId="{C17B2CF1-DEAD-472F-A627-470940EC5B66}" dt="2020-10-11T10:57:17.305" v="729" actId="404"/>
        <pc:sldMkLst>
          <pc:docMk/>
          <pc:sldMk cId="613004144" sldId="265"/>
        </pc:sldMkLst>
        <pc:spChg chg="add mod">
          <ac:chgData name="Alison" userId="70671642-1cab-4673-91d4-479775f6974b" providerId="ADAL" clId="{C17B2CF1-DEAD-472F-A627-470940EC5B66}" dt="2020-10-11T10:57:17.305" v="729" actId="404"/>
          <ac:spMkLst>
            <pc:docMk/>
            <pc:sldMk cId="613004144" sldId="265"/>
            <ac:spMk id="4" creationId="{C1B9A3FC-36AA-48DD-90D5-2553CBE14665}"/>
          </ac:spMkLst>
        </pc:spChg>
      </pc:sldChg>
      <pc:sldChg chg="modSp mod">
        <pc:chgData name="Alison" userId="70671642-1cab-4673-91d4-479775f6974b" providerId="ADAL" clId="{C17B2CF1-DEAD-472F-A627-470940EC5B66}" dt="2020-10-12T07:11:14.846" v="1303" actId="5793"/>
        <pc:sldMkLst>
          <pc:docMk/>
          <pc:sldMk cId="4260901347" sldId="266"/>
        </pc:sldMkLst>
        <pc:spChg chg="mod">
          <ac:chgData name="Alison" userId="70671642-1cab-4673-91d4-479775f6974b" providerId="ADAL" clId="{C17B2CF1-DEAD-472F-A627-470940EC5B66}" dt="2020-10-12T07:11:14.846" v="1303" actId="5793"/>
          <ac:spMkLst>
            <pc:docMk/>
            <pc:sldMk cId="4260901347" sldId="266"/>
            <ac:spMk id="6" creationId="{8D2646AC-3F56-4CA2-8955-1B63250540BE}"/>
          </ac:spMkLst>
        </pc:spChg>
      </pc:sldChg>
      <pc:sldChg chg="del">
        <pc:chgData name="Alison" userId="70671642-1cab-4673-91d4-479775f6974b" providerId="ADAL" clId="{C17B2CF1-DEAD-472F-A627-470940EC5B66}" dt="2020-10-12T12:29:18.787" v="1307" actId="47"/>
        <pc:sldMkLst>
          <pc:docMk/>
          <pc:sldMk cId="746492990" sldId="294"/>
        </pc:sldMkLst>
      </pc:sldChg>
      <pc:sldChg chg="del">
        <pc:chgData name="Alison" userId="70671642-1cab-4673-91d4-479775f6974b" providerId="ADAL" clId="{C17B2CF1-DEAD-472F-A627-470940EC5B66}" dt="2020-10-12T12:29:19.737" v="1308" actId="47"/>
        <pc:sldMkLst>
          <pc:docMk/>
          <pc:sldMk cId="2684194870" sldId="318"/>
        </pc:sldMkLst>
      </pc:sldChg>
      <pc:sldChg chg="modSp mod">
        <pc:chgData name="Alison" userId="70671642-1cab-4673-91d4-479775f6974b" providerId="ADAL" clId="{C17B2CF1-DEAD-472F-A627-470940EC5B66}" dt="2020-10-11T10:59:04.276" v="892" actId="1076"/>
        <pc:sldMkLst>
          <pc:docMk/>
          <pc:sldMk cId="1196111090" sldId="319"/>
        </pc:sldMkLst>
        <pc:picChg chg="mod">
          <ac:chgData name="Alison" userId="70671642-1cab-4673-91d4-479775f6974b" providerId="ADAL" clId="{C17B2CF1-DEAD-472F-A627-470940EC5B66}" dt="2020-10-11T10:59:04.276" v="892" actId="1076"/>
          <ac:picMkLst>
            <pc:docMk/>
            <pc:sldMk cId="1196111090" sldId="319"/>
            <ac:picMk id="8" creationId="{82D8C023-7C62-4D1C-9F15-A68A3C5DAD9A}"/>
          </ac:picMkLst>
        </pc:picChg>
      </pc:sldChg>
      <pc:sldChg chg="del">
        <pc:chgData name="Alison" userId="70671642-1cab-4673-91d4-479775f6974b" providerId="ADAL" clId="{C17B2CF1-DEAD-472F-A627-470940EC5B66}" dt="2020-10-12T12:29:20.974" v="1309" actId="47"/>
        <pc:sldMkLst>
          <pc:docMk/>
          <pc:sldMk cId="3675098281" sldId="321"/>
        </pc:sldMkLst>
      </pc:sldChg>
      <pc:sldChg chg="addSp modSp mod modAnim">
        <pc:chgData name="Alison" userId="70671642-1cab-4673-91d4-479775f6974b" providerId="ADAL" clId="{C17B2CF1-DEAD-472F-A627-470940EC5B66}" dt="2020-10-09T12:03:56.558" v="13"/>
        <pc:sldMkLst>
          <pc:docMk/>
          <pc:sldMk cId="3868971576" sldId="327"/>
        </pc:sldMkLst>
        <pc:picChg chg="add mod modCrop">
          <ac:chgData name="Alison" userId="70671642-1cab-4673-91d4-479775f6974b" providerId="ADAL" clId="{C17B2CF1-DEAD-472F-A627-470940EC5B66}" dt="2020-10-09T12:03:00.255" v="5" actId="1076"/>
          <ac:picMkLst>
            <pc:docMk/>
            <pc:sldMk cId="3868971576" sldId="327"/>
            <ac:picMk id="5" creationId="{F9CB762C-8BDE-40B9-BF11-FBC4B02F7E75}"/>
          </ac:picMkLst>
        </pc:picChg>
        <pc:picChg chg="add mod modCrop">
          <ac:chgData name="Alison" userId="70671642-1cab-4673-91d4-479775f6974b" providerId="ADAL" clId="{C17B2CF1-DEAD-472F-A627-470940EC5B66}" dt="2020-10-09T12:03:50.353" v="12" actId="14100"/>
          <ac:picMkLst>
            <pc:docMk/>
            <pc:sldMk cId="3868971576" sldId="327"/>
            <ac:picMk id="7" creationId="{B453F748-5595-4941-8F47-B3786AD89610}"/>
          </ac:picMkLst>
        </pc:picChg>
      </pc:sldChg>
      <pc:sldChg chg="addSp delSp modSp mod ord">
        <pc:chgData name="Alison" userId="70671642-1cab-4673-91d4-479775f6974b" providerId="ADAL" clId="{C17B2CF1-DEAD-472F-A627-470940EC5B66}" dt="2020-10-09T13:27:51.705" v="201" actId="1076"/>
        <pc:sldMkLst>
          <pc:docMk/>
          <pc:sldMk cId="1176597338" sldId="329"/>
        </pc:sldMkLst>
        <pc:spChg chg="add del mod">
          <ac:chgData name="Alison" userId="70671642-1cab-4673-91d4-479775f6974b" providerId="ADAL" clId="{C17B2CF1-DEAD-472F-A627-470940EC5B66}" dt="2020-10-09T12:23:39.828" v="73" actId="478"/>
          <ac:spMkLst>
            <pc:docMk/>
            <pc:sldMk cId="1176597338" sldId="329"/>
            <ac:spMk id="4" creationId="{55D74BC8-3C72-424B-BA06-4D11417F55BD}"/>
          </ac:spMkLst>
        </pc:spChg>
        <pc:spChg chg="add mod">
          <ac:chgData name="Alison" userId="70671642-1cab-4673-91d4-479775f6974b" providerId="ADAL" clId="{C17B2CF1-DEAD-472F-A627-470940EC5B66}" dt="2020-10-09T13:27:51.705" v="201" actId="1076"/>
          <ac:spMkLst>
            <pc:docMk/>
            <pc:sldMk cId="1176597338" sldId="329"/>
            <ac:spMk id="8" creationId="{9D1582B2-6B09-45D4-B294-793CC2F58441}"/>
          </ac:spMkLst>
        </pc:spChg>
        <pc:picChg chg="add del mod">
          <ac:chgData name="Alison" userId="70671642-1cab-4673-91d4-479775f6974b" providerId="ADAL" clId="{C17B2CF1-DEAD-472F-A627-470940EC5B66}" dt="2020-10-09T12:23:37.854" v="71" actId="478"/>
          <ac:picMkLst>
            <pc:docMk/>
            <pc:sldMk cId="1176597338" sldId="329"/>
            <ac:picMk id="3" creationId="{82796A9E-5DB3-40CC-AFE5-63EFFCA53D1A}"/>
          </ac:picMkLst>
        </pc:picChg>
        <pc:picChg chg="add mod">
          <ac:chgData name="Alison" userId="70671642-1cab-4673-91d4-479775f6974b" providerId="ADAL" clId="{C17B2CF1-DEAD-472F-A627-470940EC5B66}" dt="2020-10-09T13:27:46.941" v="200"/>
          <ac:picMkLst>
            <pc:docMk/>
            <pc:sldMk cId="1176597338" sldId="329"/>
            <ac:picMk id="6" creationId="{6B0045F1-6E36-4D44-8E93-609A555CAC00}"/>
          </ac:picMkLst>
        </pc:picChg>
        <pc:picChg chg="add mod">
          <ac:chgData name="Alison" userId="70671642-1cab-4673-91d4-479775f6974b" providerId="ADAL" clId="{C17B2CF1-DEAD-472F-A627-470940EC5B66}" dt="2020-10-09T13:25:07.551" v="79" actId="14100"/>
          <ac:picMkLst>
            <pc:docMk/>
            <pc:sldMk cId="1176597338" sldId="329"/>
            <ac:picMk id="7" creationId="{438F7F7E-FD0D-47F9-A795-214B6C13879D}"/>
          </ac:picMkLst>
        </pc:picChg>
      </pc:sldChg>
      <pc:sldChg chg="addSp modSp mod setBg">
        <pc:chgData name="Alison" userId="70671642-1cab-4673-91d4-479775f6974b" providerId="ADAL" clId="{C17B2CF1-DEAD-472F-A627-470940EC5B66}" dt="2020-10-09T12:23:20.268" v="69"/>
        <pc:sldMkLst>
          <pc:docMk/>
          <pc:sldMk cId="2275944581" sldId="330"/>
        </pc:sldMkLst>
        <pc:spChg chg="add">
          <ac:chgData name="Alison" userId="70671642-1cab-4673-91d4-479775f6974b" providerId="ADAL" clId="{C17B2CF1-DEAD-472F-A627-470940EC5B66}" dt="2020-10-09T12:22:48.266" v="67" actId="22"/>
          <ac:spMkLst>
            <pc:docMk/>
            <pc:sldMk cId="2275944581" sldId="330"/>
            <ac:spMk id="3" creationId="{222F12C6-2A03-46B1-BD11-BBB6E6D2CA76}"/>
          </ac:spMkLst>
        </pc:spChg>
        <pc:spChg chg="add">
          <ac:chgData name="Alison" userId="70671642-1cab-4673-91d4-479775f6974b" providerId="ADAL" clId="{C17B2CF1-DEAD-472F-A627-470940EC5B66}" dt="2020-10-09T12:22:40.937" v="66" actId="26606"/>
          <ac:spMkLst>
            <pc:docMk/>
            <pc:sldMk cId="2275944581" sldId="330"/>
            <ac:spMk id="7" creationId="{42A4FC2C-047E-45A5-965D-8E1E3BF09BC6}"/>
          </ac:spMkLst>
        </pc:spChg>
        <pc:picChg chg="add mod">
          <ac:chgData name="Alison" userId="70671642-1cab-4673-91d4-479775f6974b" providerId="ADAL" clId="{C17B2CF1-DEAD-472F-A627-470940EC5B66}" dt="2020-10-09T12:22:40.937" v="66" actId="26606"/>
          <ac:picMkLst>
            <pc:docMk/>
            <pc:sldMk cId="2275944581" sldId="330"/>
            <ac:picMk id="2" creationId="{CFF4BCC9-788C-440C-BD4E-CF8F5616B75B}"/>
          </ac:picMkLst>
        </pc:picChg>
        <pc:picChg chg="add mod">
          <ac:chgData name="Alison" userId="70671642-1cab-4673-91d4-479775f6974b" providerId="ADAL" clId="{C17B2CF1-DEAD-472F-A627-470940EC5B66}" dt="2020-10-09T12:23:20.268" v="69"/>
          <ac:picMkLst>
            <pc:docMk/>
            <pc:sldMk cId="2275944581" sldId="330"/>
            <ac:picMk id="5" creationId="{37BE4B1A-847A-4E04-A9D1-E72E7894B1E6}"/>
          </ac:picMkLst>
        </pc:picChg>
      </pc:sldChg>
      <pc:sldChg chg="addSp delSp modSp new mod ord">
        <pc:chgData name="Alison" userId="70671642-1cab-4673-91d4-479775f6974b" providerId="ADAL" clId="{C17B2CF1-DEAD-472F-A627-470940EC5B66}" dt="2020-10-11T18:24:39.417" v="1188"/>
        <pc:sldMkLst>
          <pc:docMk/>
          <pc:sldMk cId="3704138842" sldId="331"/>
        </pc:sldMkLst>
        <pc:spChg chg="add del">
          <ac:chgData name="Alison" userId="70671642-1cab-4673-91d4-479775f6974b" providerId="ADAL" clId="{C17B2CF1-DEAD-472F-A627-470940EC5B66}" dt="2020-10-09T13:37:46.805" v="213" actId="478"/>
          <ac:spMkLst>
            <pc:docMk/>
            <pc:sldMk cId="3704138842" sldId="331"/>
            <ac:spMk id="6" creationId="{8EEB1A14-EC31-4AB3-BE59-6A04CBCB6959}"/>
          </ac:spMkLst>
        </pc:spChg>
        <pc:spChg chg="add mod">
          <ac:chgData name="Alison" userId="70671642-1cab-4673-91d4-479775f6974b" providerId="ADAL" clId="{C17B2CF1-DEAD-472F-A627-470940EC5B66}" dt="2020-10-09T13:56:30.060" v="326" actId="1076"/>
          <ac:spMkLst>
            <pc:docMk/>
            <pc:sldMk cId="3704138842" sldId="331"/>
            <ac:spMk id="9" creationId="{A7A15D83-0503-4840-AD9A-6AA4585B6E62}"/>
          </ac:spMkLst>
        </pc:spChg>
        <pc:spChg chg="add mod">
          <ac:chgData name="Alison" userId="70671642-1cab-4673-91d4-479775f6974b" providerId="ADAL" clId="{C17B2CF1-DEAD-472F-A627-470940EC5B66}" dt="2020-10-09T13:59:46.881" v="658" actId="113"/>
          <ac:spMkLst>
            <pc:docMk/>
            <pc:sldMk cId="3704138842" sldId="331"/>
            <ac:spMk id="10" creationId="{C8351263-5610-4337-A876-C20DA0D2C666}"/>
          </ac:spMkLst>
        </pc:spChg>
        <pc:picChg chg="add mod modCrop">
          <ac:chgData name="Alison" userId="70671642-1cab-4673-91d4-479775f6974b" providerId="ADAL" clId="{C17B2CF1-DEAD-472F-A627-470940EC5B66}" dt="2020-10-09T13:54:55.942" v="249" actId="1076"/>
          <ac:picMkLst>
            <pc:docMk/>
            <pc:sldMk cId="3704138842" sldId="331"/>
            <ac:picMk id="3" creationId="{AC1B1FFE-C8D3-4B78-AA07-D7D7FF90F6B0}"/>
          </ac:picMkLst>
        </pc:picChg>
        <pc:picChg chg="add del mod">
          <ac:chgData name="Alison" userId="70671642-1cab-4673-91d4-479775f6974b" providerId="ADAL" clId="{C17B2CF1-DEAD-472F-A627-470940EC5B66}" dt="2020-10-09T13:37:21.778" v="211" actId="478"/>
          <ac:picMkLst>
            <pc:docMk/>
            <pc:sldMk cId="3704138842" sldId="331"/>
            <ac:picMk id="4" creationId="{85F9B8A5-D2CD-4180-9B3E-523B9B9B16B0}"/>
          </ac:picMkLst>
        </pc:picChg>
        <pc:picChg chg="add mod">
          <ac:chgData name="Alison" userId="70671642-1cab-4673-91d4-479775f6974b" providerId="ADAL" clId="{C17B2CF1-DEAD-472F-A627-470940EC5B66}" dt="2020-10-09T13:54:59.083" v="250" actId="1076"/>
          <ac:picMkLst>
            <pc:docMk/>
            <pc:sldMk cId="3704138842" sldId="331"/>
            <ac:picMk id="7" creationId="{B49330D6-025C-42FE-8901-F8B9CD64477B}"/>
          </ac:picMkLst>
        </pc:picChg>
        <pc:picChg chg="add mod">
          <ac:chgData name="Alison" userId="70671642-1cab-4673-91d4-479775f6974b" providerId="ADAL" clId="{C17B2CF1-DEAD-472F-A627-470940EC5B66}" dt="2020-10-09T13:55:04.452" v="251" actId="1076"/>
          <ac:picMkLst>
            <pc:docMk/>
            <pc:sldMk cId="3704138842" sldId="331"/>
            <ac:picMk id="8" creationId="{2EFB8A0A-3D86-401D-8FE4-468DF5989F68}"/>
          </ac:picMkLst>
        </pc:picChg>
      </pc:sldChg>
      <pc:sldChg chg="addSp delSp modSp new mod ord">
        <pc:chgData name="Alison" userId="70671642-1cab-4673-91d4-479775f6974b" providerId="ADAL" clId="{C17B2CF1-DEAD-472F-A627-470940EC5B66}" dt="2020-10-11T17:58:45.481" v="1116" actId="14100"/>
        <pc:sldMkLst>
          <pc:docMk/>
          <pc:sldMk cId="343191971" sldId="332"/>
        </pc:sldMkLst>
        <pc:picChg chg="add del mod modCrop">
          <ac:chgData name="Alison" userId="70671642-1cab-4673-91d4-479775f6974b" providerId="ADAL" clId="{C17B2CF1-DEAD-472F-A627-470940EC5B66}" dt="2020-10-11T17:57:41.271" v="1103" actId="478"/>
          <ac:picMkLst>
            <pc:docMk/>
            <pc:sldMk cId="343191971" sldId="332"/>
            <ac:picMk id="3" creationId="{416B6845-6699-4187-BD6A-DC7430F90CC3}"/>
          </ac:picMkLst>
        </pc:picChg>
        <pc:picChg chg="add del mod modCrop">
          <ac:chgData name="Alison" userId="70671642-1cab-4673-91d4-479775f6974b" providerId="ADAL" clId="{C17B2CF1-DEAD-472F-A627-470940EC5B66}" dt="2020-10-11T17:57:48.158" v="1105" actId="478"/>
          <ac:picMkLst>
            <pc:docMk/>
            <pc:sldMk cId="343191971" sldId="332"/>
            <ac:picMk id="4" creationId="{6EF190A2-91AE-4D1B-B4A5-989CE54EE189}"/>
          </ac:picMkLst>
        </pc:picChg>
        <pc:picChg chg="add mod modCrop">
          <ac:chgData name="Alison" userId="70671642-1cab-4673-91d4-479775f6974b" providerId="ADAL" clId="{C17B2CF1-DEAD-472F-A627-470940EC5B66}" dt="2020-10-11T17:58:45.481" v="1116" actId="14100"/>
          <ac:picMkLst>
            <pc:docMk/>
            <pc:sldMk cId="343191971" sldId="332"/>
            <ac:picMk id="5" creationId="{7BAA72D3-2D1B-406C-AF8C-C4FDCC9F98E4}"/>
          </ac:picMkLst>
        </pc:picChg>
        <pc:picChg chg="add del mod">
          <ac:chgData name="Alison" userId="70671642-1cab-4673-91d4-479775f6974b" providerId="ADAL" clId="{C17B2CF1-DEAD-472F-A627-470940EC5B66}" dt="2020-10-11T17:58:15.559" v="1110" actId="478"/>
          <ac:picMkLst>
            <pc:docMk/>
            <pc:sldMk cId="343191971" sldId="332"/>
            <ac:picMk id="6" creationId="{C279D2DF-8736-435F-A3BF-BBD3B38C64FB}"/>
          </ac:picMkLst>
        </pc:picChg>
        <pc:picChg chg="add mod">
          <ac:chgData name="Alison" userId="70671642-1cab-4673-91d4-479775f6974b" providerId="ADAL" clId="{C17B2CF1-DEAD-472F-A627-470940EC5B66}" dt="2020-10-11T17:58:09.740" v="1109"/>
          <ac:picMkLst>
            <pc:docMk/>
            <pc:sldMk cId="343191971" sldId="332"/>
            <ac:picMk id="8" creationId="{4794203F-EE6C-45D3-AEED-659DE6BFB3C4}"/>
          </ac:picMkLst>
        </pc:picChg>
        <pc:picChg chg="add mod modCrop">
          <ac:chgData name="Alison" userId="70671642-1cab-4673-91d4-479775f6974b" providerId="ADAL" clId="{C17B2CF1-DEAD-472F-A627-470940EC5B66}" dt="2020-10-11T17:57:45.909" v="1104" actId="1076"/>
          <ac:picMkLst>
            <pc:docMk/>
            <pc:sldMk cId="343191971" sldId="332"/>
            <ac:picMk id="10" creationId="{AD73CBCA-3DBB-48EC-A22D-E538DC3BACF0}"/>
          </ac:picMkLst>
        </pc:picChg>
      </pc:sldChg>
      <pc:sldChg chg="addSp delSp modSp new del mod ord">
        <pc:chgData name="Alison" userId="70671642-1cab-4673-91d4-479775f6974b" providerId="ADAL" clId="{C17B2CF1-DEAD-472F-A627-470940EC5B66}" dt="2020-10-12T12:29:22.228" v="1311" actId="47"/>
        <pc:sldMkLst>
          <pc:docMk/>
          <pc:sldMk cId="208329878" sldId="333"/>
        </pc:sldMkLst>
        <pc:spChg chg="add del mod">
          <ac:chgData name="Alison" userId="70671642-1cab-4673-91d4-479775f6974b" providerId="ADAL" clId="{C17B2CF1-DEAD-472F-A627-470940EC5B66}" dt="2020-10-11T18:05:15.506" v="1138" actId="478"/>
          <ac:spMkLst>
            <pc:docMk/>
            <pc:sldMk cId="208329878" sldId="333"/>
            <ac:spMk id="2" creationId="{FEE508F4-107E-48BB-A05C-EEB1E9B88D1B}"/>
          </ac:spMkLst>
        </pc:spChg>
        <pc:picChg chg="add del mod">
          <ac:chgData name="Alison" userId="70671642-1cab-4673-91d4-479775f6974b" providerId="ADAL" clId="{C17B2CF1-DEAD-472F-A627-470940EC5B66}" dt="2020-10-11T18:29:47.335" v="1202" actId="478"/>
          <ac:picMkLst>
            <pc:docMk/>
            <pc:sldMk cId="208329878" sldId="333"/>
            <ac:picMk id="3" creationId="{BD57EA99-DBF9-4770-ADD2-8BE8AC97C050}"/>
          </ac:picMkLst>
        </pc:picChg>
      </pc:sldChg>
      <pc:sldChg chg="addSp new del mod">
        <pc:chgData name="Alison" userId="70671642-1cab-4673-91d4-479775f6974b" providerId="ADAL" clId="{C17B2CF1-DEAD-472F-A627-470940EC5B66}" dt="2020-10-09T13:56:03.283" v="325" actId="47"/>
        <pc:sldMkLst>
          <pc:docMk/>
          <pc:sldMk cId="2879655206" sldId="334"/>
        </pc:sldMkLst>
        <pc:picChg chg="add">
          <ac:chgData name="Alison" userId="70671642-1cab-4673-91d4-479775f6974b" providerId="ADAL" clId="{C17B2CF1-DEAD-472F-A627-470940EC5B66}" dt="2020-10-09T13:50:56.742" v="236" actId="22"/>
          <ac:picMkLst>
            <pc:docMk/>
            <pc:sldMk cId="2879655206" sldId="334"/>
            <ac:picMk id="3" creationId="{5469806D-11B2-4B64-A39B-0ED2923FB3DE}"/>
          </ac:picMkLst>
        </pc:picChg>
      </pc:sldChg>
      <pc:sldChg chg="addSp new del mod">
        <pc:chgData name="Alison" userId="70671642-1cab-4673-91d4-479775f6974b" providerId="ADAL" clId="{C17B2CF1-DEAD-472F-A627-470940EC5B66}" dt="2020-10-11T18:05:19.372" v="1139" actId="47"/>
        <pc:sldMkLst>
          <pc:docMk/>
          <pc:sldMk cId="3577612965" sldId="335"/>
        </pc:sldMkLst>
        <pc:picChg chg="add">
          <ac:chgData name="Alison" userId="70671642-1cab-4673-91d4-479775f6974b" providerId="ADAL" clId="{C17B2CF1-DEAD-472F-A627-470940EC5B66}" dt="2020-10-09T13:51:17.800" v="240" actId="22"/>
          <ac:picMkLst>
            <pc:docMk/>
            <pc:sldMk cId="3577612965" sldId="335"/>
            <ac:picMk id="3" creationId="{30BB77FC-B6F4-4B93-963E-34CBA8A248EC}"/>
          </ac:picMkLst>
        </pc:picChg>
      </pc:sldChg>
      <pc:sldChg chg="addSp new del mod">
        <pc:chgData name="Alison" userId="70671642-1cab-4673-91d4-479775f6974b" providerId="ADAL" clId="{C17B2CF1-DEAD-472F-A627-470940EC5B66}" dt="2020-10-11T18:05:20.006" v="1140" actId="47"/>
        <pc:sldMkLst>
          <pc:docMk/>
          <pc:sldMk cId="1258610492" sldId="336"/>
        </pc:sldMkLst>
        <pc:picChg chg="add">
          <ac:chgData name="Alison" userId="70671642-1cab-4673-91d4-479775f6974b" providerId="ADAL" clId="{C17B2CF1-DEAD-472F-A627-470940EC5B66}" dt="2020-10-09T13:51:30.266" v="241" actId="22"/>
          <ac:picMkLst>
            <pc:docMk/>
            <pc:sldMk cId="1258610492" sldId="336"/>
            <ac:picMk id="3" creationId="{5F307D6A-F79D-4115-B502-1C6447193F80}"/>
          </ac:picMkLst>
        </pc:picChg>
      </pc:sldChg>
      <pc:sldChg chg="new del">
        <pc:chgData name="Alison" userId="70671642-1cab-4673-91d4-479775f6974b" providerId="ADAL" clId="{C17B2CF1-DEAD-472F-A627-470940EC5B66}" dt="2020-10-12T12:29:21.556" v="1310" actId="47"/>
        <pc:sldMkLst>
          <pc:docMk/>
          <pc:sldMk cId="1238047799" sldId="337"/>
        </pc:sldMkLst>
      </pc:sldChg>
      <pc:sldChg chg="addSp modSp new mod">
        <pc:chgData name="Alison" userId="70671642-1cab-4673-91d4-479775f6974b" providerId="ADAL" clId="{C17B2CF1-DEAD-472F-A627-470940EC5B66}" dt="2020-10-11T11:02:27.724" v="901" actId="14100"/>
        <pc:sldMkLst>
          <pc:docMk/>
          <pc:sldMk cId="2184926228" sldId="338"/>
        </pc:sldMkLst>
        <pc:picChg chg="add mod modCrop">
          <ac:chgData name="Alison" userId="70671642-1cab-4673-91d4-479775f6974b" providerId="ADAL" clId="{C17B2CF1-DEAD-472F-A627-470940EC5B66}" dt="2020-10-11T11:02:27.724" v="901" actId="14100"/>
          <ac:picMkLst>
            <pc:docMk/>
            <pc:sldMk cId="2184926228" sldId="338"/>
            <ac:picMk id="3" creationId="{88399130-8513-4425-88F6-5C7CE1AD32F1}"/>
          </ac:picMkLst>
        </pc:picChg>
      </pc:sldChg>
      <pc:sldChg chg="addSp modSp new mod">
        <pc:chgData name="Alison" userId="70671642-1cab-4673-91d4-479775f6974b" providerId="ADAL" clId="{C17B2CF1-DEAD-472F-A627-470940EC5B66}" dt="2020-10-11T11:03:14.073" v="909" actId="14100"/>
        <pc:sldMkLst>
          <pc:docMk/>
          <pc:sldMk cId="678806623" sldId="339"/>
        </pc:sldMkLst>
        <pc:picChg chg="add mod modCrop">
          <ac:chgData name="Alison" userId="70671642-1cab-4673-91d4-479775f6974b" providerId="ADAL" clId="{C17B2CF1-DEAD-472F-A627-470940EC5B66}" dt="2020-10-11T11:03:14.073" v="909" actId="14100"/>
          <ac:picMkLst>
            <pc:docMk/>
            <pc:sldMk cId="678806623" sldId="339"/>
            <ac:picMk id="3" creationId="{D29086CB-A2D9-486B-B896-F9749E59946B}"/>
          </ac:picMkLst>
        </pc:picChg>
      </pc:sldChg>
      <pc:sldChg chg="addSp modSp new mod ord">
        <pc:chgData name="Alison" userId="70671642-1cab-4673-91d4-479775f6974b" providerId="ADAL" clId="{C17B2CF1-DEAD-472F-A627-470940EC5B66}" dt="2020-10-11T11:04:51.436" v="925"/>
        <pc:sldMkLst>
          <pc:docMk/>
          <pc:sldMk cId="1817748996" sldId="340"/>
        </pc:sldMkLst>
        <pc:picChg chg="add mod modCrop">
          <ac:chgData name="Alison" userId="70671642-1cab-4673-91d4-479775f6974b" providerId="ADAL" clId="{C17B2CF1-DEAD-472F-A627-470940EC5B66}" dt="2020-10-11T11:04:42.701" v="917" actId="1076"/>
          <ac:picMkLst>
            <pc:docMk/>
            <pc:sldMk cId="1817748996" sldId="340"/>
            <ac:picMk id="3" creationId="{8B3DD777-0273-4E6F-BBB8-5426C4D0F077}"/>
          </ac:picMkLst>
        </pc:picChg>
      </pc:sldChg>
      <pc:sldChg chg="addSp delSp modSp new mod ord">
        <pc:chgData name="Alison" userId="70671642-1cab-4673-91d4-479775f6974b" providerId="ADAL" clId="{C17B2CF1-DEAD-472F-A627-470940EC5B66}" dt="2020-10-11T17:10:45.351" v="1002"/>
        <pc:sldMkLst>
          <pc:docMk/>
          <pc:sldMk cId="264928180" sldId="341"/>
        </pc:sldMkLst>
        <pc:spChg chg="add mod">
          <ac:chgData name="Alison" userId="70671642-1cab-4673-91d4-479775f6974b" providerId="ADAL" clId="{C17B2CF1-DEAD-472F-A627-470940EC5B66}" dt="2020-10-11T16:55:05.396" v="978" actId="1076"/>
          <ac:spMkLst>
            <pc:docMk/>
            <pc:sldMk cId="264928180" sldId="341"/>
            <ac:spMk id="6" creationId="{9E14C919-4A62-4F22-A5F2-A406A848EE9A}"/>
          </ac:spMkLst>
        </pc:spChg>
        <pc:spChg chg="add del">
          <ac:chgData name="Alison" userId="70671642-1cab-4673-91d4-479775f6974b" providerId="ADAL" clId="{C17B2CF1-DEAD-472F-A627-470940EC5B66}" dt="2020-10-11T16:55:28.153" v="980" actId="478"/>
          <ac:spMkLst>
            <pc:docMk/>
            <pc:sldMk cId="264928180" sldId="341"/>
            <ac:spMk id="8" creationId="{41D54DFA-B072-4FF0-946E-9D5F5EBFF6D0}"/>
          </ac:spMkLst>
        </pc:spChg>
        <pc:picChg chg="add mod modCrop">
          <ac:chgData name="Alison" userId="70671642-1cab-4673-91d4-479775f6974b" providerId="ADAL" clId="{C17B2CF1-DEAD-472F-A627-470940EC5B66}" dt="2020-10-11T16:55:48.024" v="984" actId="1076"/>
          <ac:picMkLst>
            <pc:docMk/>
            <pc:sldMk cId="264928180" sldId="341"/>
            <ac:picMk id="3" creationId="{6A76FCD9-C4A2-467C-8523-7D4AD7AFE6E6}"/>
          </ac:picMkLst>
        </pc:picChg>
        <pc:picChg chg="add mod modCrop">
          <ac:chgData name="Alison" userId="70671642-1cab-4673-91d4-479775f6974b" providerId="ADAL" clId="{C17B2CF1-DEAD-472F-A627-470940EC5B66}" dt="2020-10-11T16:53:57.819" v="943" actId="1076"/>
          <ac:picMkLst>
            <pc:docMk/>
            <pc:sldMk cId="264928180" sldId="341"/>
            <ac:picMk id="5" creationId="{B4DF1FD7-663F-479D-90B0-2A518B9D9E83}"/>
          </ac:picMkLst>
        </pc:picChg>
        <pc:picChg chg="add mod">
          <ac:chgData name="Alison" userId="70671642-1cab-4673-91d4-479775f6974b" providerId="ADAL" clId="{C17B2CF1-DEAD-472F-A627-470940EC5B66}" dt="2020-10-11T16:56:12.582" v="987"/>
          <ac:picMkLst>
            <pc:docMk/>
            <pc:sldMk cId="264928180" sldId="341"/>
            <ac:picMk id="9" creationId="{1CCCD9FA-59E6-4803-AAD3-07D530D9264A}"/>
          </ac:picMkLst>
        </pc:picChg>
      </pc:sldChg>
      <pc:sldChg chg="addSp modSp new mod ord modAnim">
        <pc:chgData name="Alison" userId="70671642-1cab-4673-91d4-479775f6974b" providerId="ADAL" clId="{C17B2CF1-DEAD-472F-A627-470940EC5B66}" dt="2020-10-11T17:12:13.070" v="1012"/>
        <pc:sldMkLst>
          <pc:docMk/>
          <pc:sldMk cId="2251901111" sldId="342"/>
        </pc:sldMkLst>
        <pc:picChg chg="add mod modCrop">
          <ac:chgData name="Alison" userId="70671642-1cab-4673-91d4-479775f6974b" providerId="ADAL" clId="{C17B2CF1-DEAD-472F-A627-470940EC5B66}" dt="2020-10-11T17:10:04.087" v="995" actId="14100"/>
          <ac:picMkLst>
            <pc:docMk/>
            <pc:sldMk cId="2251901111" sldId="342"/>
            <ac:picMk id="3" creationId="{A46AEAD5-D9E2-4881-82D6-CB6CE1B1D905}"/>
          </ac:picMkLst>
        </pc:picChg>
        <pc:picChg chg="add mod modCrop">
          <ac:chgData name="Alison" userId="70671642-1cab-4673-91d4-479775f6974b" providerId="ADAL" clId="{C17B2CF1-DEAD-472F-A627-470940EC5B66}" dt="2020-10-11T17:10:54.304" v="1006" actId="1076"/>
          <ac:picMkLst>
            <pc:docMk/>
            <pc:sldMk cId="2251901111" sldId="342"/>
            <ac:picMk id="5" creationId="{DB4FECBA-2B2E-4135-9CD2-7BF9322DB949}"/>
          </ac:picMkLst>
        </pc:picChg>
        <pc:picChg chg="add mod modCrop">
          <ac:chgData name="Alison" userId="70671642-1cab-4673-91d4-479775f6974b" providerId="ADAL" clId="{C17B2CF1-DEAD-472F-A627-470940EC5B66}" dt="2020-10-11T17:11:58.648" v="1011"/>
          <ac:picMkLst>
            <pc:docMk/>
            <pc:sldMk cId="2251901111" sldId="342"/>
            <ac:picMk id="7" creationId="{9D1DD563-FF9F-4C2A-BFE6-3AE0A9316068}"/>
          </ac:picMkLst>
        </pc:picChg>
      </pc:sldChg>
      <pc:sldChg chg="addSp delSp modSp new mod">
        <pc:chgData name="Alison" userId="70671642-1cab-4673-91d4-479775f6974b" providerId="ADAL" clId="{C17B2CF1-DEAD-472F-A627-470940EC5B66}" dt="2020-10-11T17:15:45.694" v="1034" actId="1076"/>
        <pc:sldMkLst>
          <pc:docMk/>
          <pc:sldMk cId="3285150540" sldId="343"/>
        </pc:sldMkLst>
        <pc:picChg chg="add mod modCrop">
          <ac:chgData name="Alison" userId="70671642-1cab-4673-91d4-479775f6974b" providerId="ADAL" clId="{C17B2CF1-DEAD-472F-A627-470940EC5B66}" dt="2020-10-11T17:15:36.618" v="1030" actId="1076"/>
          <ac:picMkLst>
            <pc:docMk/>
            <pc:sldMk cId="3285150540" sldId="343"/>
            <ac:picMk id="3" creationId="{33D85CAB-726D-457C-9FE0-0590B831F5C0}"/>
          </ac:picMkLst>
        </pc:picChg>
        <pc:picChg chg="add del mod modCrop">
          <ac:chgData name="Alison" userId="70671642-1cab-4673-91d4-479775f6974b" providerId="ADAL" clId="{C17B2CF1-DEAD-472F-A627-470940EC5B66}" dt="2020-10-11T17:15:09.553" v="1023" actId="478"/>
          <ac:picMkLst>
            <pc:docMk/>
            <pc:sldMk cId="3285150540" sldId="343"/>
            <ac:picMk id="5" creationId="{93E00EE0-A333-4422-A453-4D517B69DA29}"/>
          </ac:picMkLst>
        </pc:picChg>
        <pc:picChg chg="add mod modCrop">
          <ac:chgData name="Alison" userId="70671642-1cab-4673-91d4-479775f6974b" providerId="ADAL" clId="{C17B2CF1-DEAD-472F-A627-470940EC5B66}" dt="2020-10-11T17:15:45.694" v="1034" actId="1076"/>
          <ac:picMkLst>
            <pc:docMk/>
            <pc:sldMk cId="3285150540" sldId="343"/>
            <ac:picMk id="7" creationId="{A1D6CBA4-CE6F-49D1-B04E-F31BAC553C20}"/>
          </ac:picMkLst>
        </pc:picChg>
      </pc:sldChg>
      <pc:sldChg chg="addSp modSp new mod modAnim">
        <pc:chgData name="Alison" userId="70671642-1cab-4673-91d4-479775f6974b" providerId="ADAL" clId="{C17B2CF1-DEAD-472F-A627-470940EC5B66}" dt="2020-10-11T17:34:51.708" v="1052"/>
        <pc:sldMkLst>
          <pc:docMk/>
          <pc:sldMk cId="2865857829" sldId="344"/>
        </pc:sldMkLst>
        <pc:picChg chg="add mod modCrop">
          <ac:chgData name="Alison" userId="70671642-1cab-4673-91d4-479775f6974b" providerId="ADAL" clId="{C17B2CF1-DEAD-472F-A627-470940EC5B66}" dt="2020-10-11T17:33:33.004" v="1042" actId="1076"/>
          <ac:picMkLst>
            <pc:docMk/>
            <pc:sldMk cId="2865857829" sldId="344"/>
            <ac:picMk id="3" creationId="{CE84CE7E-AFDA-438A-9449-EC0E24419718}"/>
          </ac:picMkLst>
        </pc:picChg>
        <pc:picChg chg="add mod modCrop">
          <ac:chgData name="Alison" userId="70671642-1cab-4673-91d4-479775f6974b" providerId="ADAL" clId="{C17B2CF1-DEAD-472F-A627-470940EC5B66}" dt="2020-10-11T17:34:10.064" v="1051" actId="14100"/>
          <ac:picMkLst>
            <pc:docMk/>
            <pc:sldMk cId="2865857829" sldId="344"/>
            <ac:picMk id="5" creationId="{0615B5FC-2529-42EC-B548-3EC2942AC586}"/>
          </ac:picMkLst>
        </pc:picChg>
      </pc:sldChg>
      <pc:sldChg chg="addSp modSp new mod">
        <pc:chgData name="Alison" userId="70671642-1cab-4673-91d4-479775f6974b" providerId="ADAL" clId="{C17B2CF1-DEAD-472F-A627-470940EC5B66}" dt="2020-10-11T17:44:10.442" v="1069" actId="14100"/>
        <pc:sldMkLst>
          <pc:docMk/>
          <pc:sldMk cId="3455668837" sldId="345"/>
        </pc:sldMkLst>
        <pc:picChg chg="add mod modCrop">
          <ac:chgData name="Alison" userId="70671642-1cab-4673-91d4-479775f6974b" providerId="ADAL" clId="{C17B2CF1-DEAD-472F-A627-470940EC5B66}" dt="2020-10-11T17:43:18.314" v="1060" actId="14100"/>
          <ac:picMkLst>
            <pc:docMk/>
            <pc:sldMk cId="3455668837" sldId="345"/>
            <ac:picMk id="3" creationId="{46D7CFA3-15C4-4BDB-8E4F-7954BD52C3E6}"/>
          </ac:picMkLst>
        </pc:picChg>
        <pc:picChg chg="add mod modCrop">
          <ac:chgData name="Alison" userId="70671642-1cab-4673-91d4-479775f6974b" providerId="ADAL" clId="{C17B2CF1-DEAD-472F-A627-470940EC5B66}" dt="2020-10-11T17:44:10.442" v="1069" actId="14100"/>
          <ac:picMkLst>
            <pc:docMk/>
            <pc:sldMk cId="3455668837" sldId="345"/>
            <ac:picMk id="5" creationId="{7F3B897E-511D-4408-B032-4E665987B7C6}"/>
          </ac:picMkLst>
        </pc:picChg>
      </pc:sldChg>
      <pc:sldChg chg="addSp modSp new mod ord">
        <pc:chgData name="Alison" userId="70671642-1cab-4673-91d4-479775f6974b" providerId="ADAL" clId="{C17B2CF1-DEAD-472F-A627-470940EC5B66}" dt="2020-10-11T18:06:43.578" v="1142"/>
        <pc:sldMkLst>
          <pc:docMk/>
          <pc:sldMk cId="4124912776" sldId="346"/>
        </pc:sldMkLst>
        <pc:picChg chg="add mod modCrop">
          <ac:chgData name="Alison" userId="70671642-1cab-4673-91d4-479775f6974b" providerId="ADAL" clId="{C17B2CF1-DEAD-472F-A627-470940EC5B66}" dt="2020-10-11T17:48:03.300" v="1078" actId="1076"/>
          <ac:picMkLst>
            <pc:docMk/>
            <pc:sldMk cId="4124912776" sldId="346"/>
            <ac:picMk id="3" creationId="{8E212000-C8A1-4187-AB87-4764AAC837AF}"/>
          </ac:picMkLst>
        </pc:picChg>
        <pc:picChg chg="add mod modCrop">
          <ac:chgData name="Alison" userId="70671642-1cab-4673-91d4-479775f6974b" providerId="ADAL" clId="{C17B2CF1-DEAD-472F-A627-470940EC5B66}" dt="2020-10-11T17:49:39.001" v="1084" actId="1076"/>
          <ac:picMkLst>
            <pc:docMk/>
            <pc:sldMk cId="4124912776" sldId="346"/>
            <ac:picMk id="5" creationId="{7CAF1C26-3D00-4F06-99C3-29E4BA545503}"/>
          </ac:picMkLst>
        </pc:picChg>
      </pc:sldChg>
      <pc:sldChg chg="addSp modSp new mod ord">
        <pc:chgData name="Alison" userId="70671642-1cab-4673-91d4-479775f6974b" providerId="ADAL" clId="{C17B2CF1-DEAD-472F-A627-470940EC5B66}" dt="2020-10-11T18:06:43.578" v="1142"/>
        <pc:sldMkLst>
          <pc:docMk/>
          <pc:sldMk cId="4148992520" sldId="347"/>
        </pc:sldMkLst>
        <pc:picChg chg="add mod modCrop">
          <ac:chgData name="Alison" userId="70671642-1cab-4673-91d4-479775f6974b" providerId="ADAL" clId="{C17B2CF1-DEAD-472F-A627-470940EC5B66}" dt="2020-10-11T17:51:15.885" v="1091" actId="14100"/>
          <ac:picMkLst>
            <pc:docMk/>
            <pc:sldMk cId="4148992520" sldId="347"/>
            <ac:picMk id="3" creationId="{DAE54E3D-3FF7-41A6-B10E-7CC955DFE747}"/>
          </ac:picMkLst>
        </pc:picChg>
        <pc:picChg chg="add mod modCrop">
          <ac:chgData name="Alison" userId="70671642-1cab-4673-91d4-479775f6974b" providerId="ADAL" clId="{C17B2CF1-DEAD-472F-A627-470940EC5B66}" dt="2020-10-11T17:52:22.678" v="1098" actId="14100"/>
          <ac:picMkLst>
            <pc:docMk/>
            <pc:sldMk cId="4148992520" sldId="347"/>
            <ac:picMk id="5" creationId="{152727B6-43E4-411C-BCD2-E3C11BF3C0BF}"/>
          </ac:picMkLst>
        </pc:picChg>
      </pc:sldChg>
      <pc:sldChg chg="addSp modSp new mod">
        <pc:chgData name="Alison" userId="70671642-1cab-4673-91d4-479775f6974b" providerId="ADAL" clId="{C17B2CF1-DEAD-472F-A627-470940EC5B66}" dt="2020-10-11T18:02:25.711" v="1122" actId="1076"/>
        <pc:sldMkLst>
          <pc:docMk/>
          <pc:sldMk cId="1089879159" sldId="348"/>
        </pc:sldMkLst>
        <pc:picChg chg="add mod modCrop">
          <ac:chgData name="Alison" userId="70671642-1cab-4673-91d4-479775f6974b" providerId="ADAL" clId="{C17B2CF1-DEAD-472F-A627-470940EC5B66}" dt="2020-10-11T18:02:25.711" v="1122" actId="1076"/>
          <ac:picMkLst>
            <pc:docMk/>
            <pc:sldMk cId="1089879159" sldId="348"/>
            <ac:picMk id="3" creationId="{5CA7DB67-0A13-459C-8FBC-B790419FD8F8}"/>
          </ac:picMkLst>
        </pc:picChg>
      </pc:sldChg>
      <pc:sldChg chg="addSp modSp new mod">
        <pc:chgData name="Alison" userId="70671642-1cab-4673-91d4-479775f6974b" providerId="ADAL" clId="{C17B2CF1-DEAD-472F-A627-470940EC5B66}" dt="2020-10-11T18:04:21.220" v="1137" actId="1076"/>
        <pc:sldMkLst>
          <pc:docMk/>
          <pc:sldMk cId="2053935861" sldId="349"/>
        </pc:sldMkLst>
        <pc:picChg chg="add mod modCrop">
          <ac:chgData name="Alison" userId="70671642-1cab-4673-91d4-479775f6974b" providerId="ADAL" clId="{C17B2CF1-DEAD-472F-A627-470940EC5B66}" dt="2020-10-11T18:03:29.832" v="1128" actId="1076"/>
          <ac:picMkLst>
            <pc:docMk/>
            <pc:sldMk cId="2053935861" sldId="349"/>
            <ac:picMk id="3" creationId="{FAD3DD48-2C26-46CA-9E4C-ECD146126B7B}"/>
          </ac:picMkLst>
        </pc:picChg>
        <pc:picChg chg="add mod modCrop">
          <ac:chgData name="Alison" userId="70671642-1cab-4673-91d4-479775f6974b" providerId="ADAL" clId="{C17B2CF1-DEAD-472F-A627-470940EC5B66}" dt="2020-10-11T18:04:21.220" v="1137" actId="1076"/>
          <ac:picMkLst>
            <pc:docMk/>
            <pc:sldMk cId="2053935861" sldId="349"/>
            <ac:picMk id="5" creationId="{C3D09C0A-564B-4BDD-B886-26C0BB56FA50}"/>
          </ac:picMkLst>
        </pc:picChg>
      </pc:sldChg>
      <pc:sldChg chg="addSp delSp modSp new mod">
        <pc:chgData name="Alison" userId="70671642-1cab-4673-91d4-479775f6974b" providerId="ADAL" clId="{C17B2CF1-DEAD-472F-A627-470940EC5B66}" dt="2020-10-11T18:27:50.861" v="1198" actId="14100"/>
        <pc:sldMkLst>
          <pc:docMk/>
          <pc:sldMk cId="413965970" sldId="350"/>
        </pc:sldMkLst>
        <pc:spChg chg="add mod">
          <ac:chgData name="Alison" userId="70671642-1cab-4673-91d4-479775f6974b" providerId="ADAL" clId="{C17B2CF1-DEAD-472F-A627-470940EC5B66}" dt="2020-10-11T18:07:16.843" v="1172" actId="1076"/>
          <ac:spMkLst>
            <pc:docMk/>
            <pc:sldMk cId="413965970" sldId="350"/>
            <ac:spMk id="2" creationId="{E06815FE-05DC-49C7-99F5-DE1E3F6D21A3}"/>
          </ac:spMkLst>
        </pc:spChg>
        <pc:spChg chg="add del mod">
          <ac:chgData name="Alison" userId="70671642-1cab-4673-91d4-479775f6974b" providerId="ADAL" clId="{C17B2CF1-DEAD-472F-A627-470940EC5B66}" dt="2020-10-11T18:21:10.539" v="1183" actId="478"/>
          <ac:spMkLst>
            <pc:docMk/>
            <pc:sldMk cId="413965970" sldId="350"/>
            <ac:spMk id="4" creationId="{D61231DC-A70D-4580-97EA-ACF3F6EF4AEC}"/>
          </ac:spMkLst>
        </pc:spChg>
        <pc:spChg chg="add del mod">
          <ac:chgData name="Alison" userId="70671642-1cab-4673-91d4-479775f6974b" providerId="ADAL" clId="{C17B2CF1-DEAD-472F-A627-470940EC5B66}" dt="2020-10-11T18:21:09.035" v="1182" actId="478"/>
          <ac:spMkLst>
            <pc:docMk/>
            <pc:sldMk cId="413965970" sldId="350"/>
            <ac:spMk id="6" creationId="{AADD592F-5269-4220-B11B-4FA1C9DF0D6A}"/>
          </ac:spMkLst>
        </pc:spChg>
        <pc:picChg chg="add mod modCrop">
          <ac:chgData name="Alison" userId="70671642-1cab-4673-91d4-479775f6974b" providerId="ADAL" clId="{C17B2CF1-DEAD-472F-A627-470940EC5B66}" dt="2020-10-11T18:21:17.482" v="1186" actId="1076"/>
          <ac:picMkLst>
            <pc:docMk/>
            <pc:sldMk cId="413965970" sldId="350"/>
            <ac:picMk id="8" creationId="{BDFC572A-A344-485A-8CDC-6BA62D156266}"/>
          </ac:picMkLst>
        </pc:picChg>
        <pc:picChg chg="add mod">
          <ac:chgData name="Alison" userId="70671642-1cab-4673-91d4-479775f6974b" providerId="ADAL" clId="{C17B2CF1-DEAD-472F-A627-470940EC5B66}" dt="2020-10-11T18:25:48.700" v="1194" actId="14100"/>
          <ac:picMkLst>
            <pc:docMk/>
            <pc:sldMk cId="413965970" sldId="350"/>
            <ac:picMk id="9" creationId="{24ED668B-09D0-4C7C-995D-477145516784}"/>
          </ac:picMkLst>
        </pc:picChg>
        <pc:picChg chg="add mod">
          <ac:chgData name="Alison" userId="70671642-1cab-4673-91d4-479775f6974b" providerId="ADAL" clId="{C17B2CF1-DEAD-472F-A627-470940EC5B66}" dt="2020-10-11T18:27:50.861" v="1198" actId="14100"/>
          <ac:picMkLst>
            <pc:docMk/>
            <pc:sldMk cId="413965970" sldId="350"/>
            <ac:picMk id="10" creationId="{73DEA420-385C-4E59-8AAE-CB3F7AA52F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9AFF8E-212E-4C5D-9CB6-64EA1A95C91F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58A6B2-780B-492B-AC23-24E829224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638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980CD-8002-477D-90BF-A1ADCDAA909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669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980CD-8002-477D-90BF-A1ADCDAA909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546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9589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0126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0709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6644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5132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2365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9320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379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2596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975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1714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848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2487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1786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4921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5468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8A6B2-780B-492B-AC23-24E82922467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8226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1AB14-DD47-4FDE-A6BF-5A6EFDA87E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82C1C2-5FC3-4BD1-A95C-077B76B609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8696A-9E89-4CBB-807A-9B2A51D1C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B076F-2707-4D60-804C-5615409B3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D6E49-1614-4856-BC45-FAB09EC00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179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6ACDF-2C21-40C9-8A06-921101DC7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AB620-A3BE-459A-905D-8985F90CB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E438F-4A4B-464D-9A9E-4EC5B4BB3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C6057-84AB-4EBB-814B-BA0C514A9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89E168-7A57-4614-9E8D-D51EBE3B9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542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93936-25C5-4C3D-8975-FEA6A2244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9D092A-189D-4100-BEFC-344E59E1EE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7C1CD-54D9-40AF-ADF4-9BE208194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63C17-15D6-4E89-842E-FD2DA16BC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FC149-550B-4403-9A1E-1EF109439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605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6923F-19D2-4F69-97EE-ECD16A9B2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63E89-3218-4EE6-92E5-C55498A4C0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2CAE2E-A18C-4AD2-963E-B46F78A172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E673BF-E9C8-4F8A-93FC-DDEA01D62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8E2780-773E-4845-B905-A7F8BE8FF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31062-D65D-4A8E-89EE-91689BAEB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144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4FE08-7FE6-4812-9AFD-84B945BE9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C84D6C-EF69-49C3-9FA0-BBC008D2CE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56CF96-F2F4-449E-8393-66763CC063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D422EE-6894-4ED1-99B1-177A72C3D6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965B58-9EA0-4961-86FF-16B3BF2499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BC7C25-34B7-4591-80CE-B3A6EBA58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780C57-0AA7-409F-9C9F-FC047C195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43042C-E2F3-4D4C-8E4F-A184B6B43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486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66469-0E90-49F8-AF20-B15A09BDC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0E79F1-9756-40C3-801E-732EFA29F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16D9BE-1172-4F02-A27A-9C36CF37A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9A5A0F-8D6C-4C88-B828-A0911118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179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1DF764-7AA0-451D-A897-3869788A2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A04D02-A942-49BB-83BA-BBD2C53D2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C269B5-A261-40D6-8CD4-FE055A23E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565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0F946-8DAF-46E3-A92C-ECF5067A5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F3BC1-5CD5-43DE-9842-191CEDA34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BC68FB-89DB-44EE-99AF-7441A94DF3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929DEF-ABB0-4FD6-9CC1-358CD1CC1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DBA55A-4DA5-48B0-A89F-F7B133B0A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3073FE-68CD-4C88-B803-4933F2C2D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365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4C2CD-2F11-454A-97F9-6B6146FFF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D3B727-CCED-48FA-8686-84A04B5B25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9CBA5F-95CE-42BF-ACA6-98B677D493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8F853A-2D88-45BD-86D4-46195E802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A95D60-2D48-4E7C-9FC7-A21472AE3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CAF18A-1ABE-4F96-9239-24C6CCD90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09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7B7A3-1297-40D5-8284-C88C76CED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890158-3921-40C6-B989-0AFDB639C4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20B094-9132-47F2-A283-A1DF53104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D6AFA-9E5A-408B-AB36-FB5C8D619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9F6D24-53CB-4BCE-B8AE-E60D38FA1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002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F0AFE8-621E-40A2-B6CC-7E8D54D609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B23C69-C19D-452E-BFDC-2FCC12B577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884161-1A57-487C-ABEF-EADCDAB48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4EEFCF-BF52-4997-BE90-B2759F009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B2A791-F3A0-4A86-B15F-77EF32C77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617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65493F-1016-4408-824D-1C84D4708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5A425D-0018-479B-AA78-DA5B26B741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60881-432F-483C-9295-0A7FA2645C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DCD68E-3703-47F0-BE53-8100BA83458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EFFD3-D458-430D-8F6A-E9D640EAA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C183-6E3A-429D-8EF1-0B7B9989D4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A852C-7093-4773-9287-8E06D1418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442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jec.co.uk/media/qdyp1wcl/wjec-gce-as-a-level-business-specification-formatted-2.pdf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astpapers.download.wjec.co.uk/s19-2515-01.pdf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hyperlink" Target="http://pastpapers.download.wjec.co.uk/s19-2516-01.pd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hyperlink" Target="http://pastpapers.download.wjec.co.uk/s19-2510U20-1%20WJEC%20AS%20Business%20-%20Unit%202%20MS%20S19.pdf" TargetMode="External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pastpapers.download.wjec.co.uk/s17-2515-01.pdf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hyperlink" Target="http://pastpapers.download.wjec.co.uk/s17-business-studies7-ms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4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qualifications.pearson.com/content/dam/pdf/BTEC-Firsts/Business/2018/specification-and-sample-assessments/BTEC-First-Award-Business-specification.pdf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2059B7A-EAF1-4976-BDED-641F150BFB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091" b="165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F1AA30-1231-462E-8952-70C1117D905E}"/>
              </a:ext>
            </a:extLst>
          </p:cNvPr>
          <p:cNvSpPr txBox="1"/>
          <p:nvPr/>
        </p:nvSpPr>
        <p:spPr>
          <a:xfrm>
            <a:off x="215802" y="218456"/>
            <a:ext cx="4876315" cy="369331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65000">
                <a:schemeClr val="accent1">
                  <a:lumMod val="45000"/>
                  <a:lumOff val="55000"/>
                </a:schemeClr>
              </a:gs>
              <a:gs pos="82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GB" sz="2400" b="1" dirty="0"/>
              <a:t>ECAD 6008 </a:t>
            </a:r>
            <a:r>
              <a:rPr lang="en-GB" sz="2400" dirty="0"/>
              <a:t>– </a:t>
            </a:r>
            <a:r>
              <a:rPr lang="en-US" sz="24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Professional and Pedagogic Studies: Leading the Learning: what, how and why am I teaching?</a:t>
            </a:r>
          </a:p>
          <a:p>
            <a:endParaRPr lang="en-GB" dirty="0"/>
          </a:p>
          <a:p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AS/A Level Business</a:t>
            </a:r>
          </a:p>
          <a:p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</a:rPr>
              <a:t>BTEC Business </a:t>
            </a: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US" sz="24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Development of personal subject and pedagogical knowledge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200DA7-C74A-42CC-A399-A0A7CB06DA22}"/>
              </a:ext>
            </a:extLst>
          </p:cNvPr>
          <p:cNvSpPr txBox="1"/>
          <p:nvPr/>
        </p:nvSpPr>
        <p:spPr>
          <a:xfrm rot="20380675">
            <a:off x="9032033" y="5673012"/>
            <a:ext cx="3032449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PGCE Business Studies </a:t>
            </a:r>
          </a:p>
        </p:txBody>
      </p:sp>
    </p:spTree>
    <p:extLst>
      <p:ext uri="{BB962C8B-B14F-4D97-AF65-F5344CB8AC3E}">
        <p14:creationId xmlns:p14="http://schemas.microsoft.com/office/powerpoint/2010/main" val="4150477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ware, fastening, sitting, pair&#10;&#10;Description automatically generated">
            <a:extLst>
              <a:ext uri="{FF2B5EF4-FFF2-40B4-BE49-F238E27FC236}">
                <a16:creationId xmlns:a16="http://schemas.microsoft.com/office/drawing/2014/main" id="{23AB88E5-DA6F-4CC6-8CAF-68AA8FB92B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2000"/>
          </a:blip>
          <a:srcRect t="15319" b="969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  <a:effectLst>
            <a:softEdge rad="12700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92F476-B2BD-440F-9191-094E95298908}"/>
              </a:ext>
            </a:extLst>
          </p:cNvPr>
          <p:cNvSpPr txBox="1"/>
          <p:nvPr/>
        </p:nvSpPr>
        <p:spPr>
          <a:xfrm>
            <a:off x="457200" y="345233"/>
            <a:ext cx="7371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Link to pedagogical principles: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B9A3FC-36AA-48DD-90D5-2553CBE14665}"/>
              </a:ext>
            </a:extLst>
          </p:cNvPr>
          <p:cNvSpPr txBox="1"/>
          <p:nvPr/>
        </p:nvSpPr>
        <p:spPr>
          <a:xfrm>
            <a:off x="801384" y="1520575"/>
            <a:ext cx="1079814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5.  Good teaching and learning sets tasks and selects resources that build on previous knowledge and experience and engage interest </a:t>
            </a:r>
          </a:p>
          <a:p>
            <a:endParaRPr lang="en-GB" sz="3200" dirty="0"/>
          </a:p>
          <a:p>
            <a:r>
              <a:rPr lang="en-GB" sz="3200" dirty="0"/>
              <a:t>6. Good teaching and learning creates authentic contexts for 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004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A910A8-C908-427A-86EC-B9DC8B9499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794"/>
          <a:stretch/>
        </p:blipFill>
        <p:spPr>
          <a:xfrm>
            <a:off x="8962571" y="78725"/>
            <a:ext cx="2946400" cy="28386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154C45-9EEE-4117-B36A-784C12DCE356}"/>
              </a:ext>
            </a:extLst>
          </p:cNvPr>
          <p:cNvSpPr txBox="1"/>
          <p:nvPr/>
        </p:nvSpPr>
        <p:spPr>
          <a:xfrm>
            <a:off x="631372" y="424543"/>
            <a:ext cx="61177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Session aims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20789C-959E-4264-9CFF-A601572F843F}"/>
              </a:ext>
            </a:extLst>
          </p:cNvPr>
          <p:cNvSpPr txBox="1"/>
          <p:nvPr/>
        </p:nvSpPr>
        <p:spPr>
          <a:xfrm>
            <a:off x="914400" y="1393185"/>
            <a:ext cx="8839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 Rounded MT Bold" panose="020F07040305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2646AC-3F56-4CA2-8955-1B63250540BE}"/>
              </a:ext>
            </a:extLst>
          </p:cNvPr>
          <p:cNvSpPr txBox="1"/>
          <p:nvPr/>
        </p:nvSpPr>
        <p:spPr>
          <a:xfrm>
            <a:off x="283029" y="1770476"/>
            <a:ext cx="9863256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To understand the composition and assessment of AS/A Level Business and BTEC Business </a:t>
            </a:r>
          </a:p>
          <a:p>
            <a:endParaRPr lang="en-GB" sz="28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To understand the different pedagogical approaches to both courses </a:t>
            </a:r>
          </a:p>
          <a:p>
            <a:endParaRPr lang="en-GB" sz="28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To complete an AS paper and peer assess the work of others</a:t>
            </a:r>
          </a:p>
          <a:p>
            <a:endParaRPr lang="en-GB" sz="28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To use the information presented to enhance planning in ECAD6008 and PTE1/2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09013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3A25D02-BDD8-4D36-BBC9-F54820E2F3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658" t="14286" r="37398" b="17959"/>
          <a:stretch/>
        </p:blipFill>
        <p:spPr>
          <a:xfrm>
            <a:off x="220424" y="327943"/>
            <a:ext cx="2539554" cy="37306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6BDB6B-707A-4C6F-9A0A-F53FD421CF40}"/>
              </a:ext>
            </a:extLst>
          </p:cNvPr>
          <p:cNvSpPr txBox="1"/>
          <p:nvPr/>
        </p:nvSpPr>
        <p:spPr>
          <a:xfrm>
            <a:off x="8369559" y="410547"/>
            <a:ext cx="338390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prior learning requirements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Learners will be expected to be </a:t>
            </a:r>
            <a:r>
              <a:rPr lang="en-GB" u="sng" dirty="0"/>
              <a:t>familiar with current issues in business</a:t>
            </a:r>
            <a:r>
              <a:rPr lang="en-GB" dirty="0"/>
              <a:t> and be able to investigate, analyse and evaluate contemporary business opportunities and problems in a wide range of contexts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Learners will gain an understanding of the </a:t>
            </a:r>
            <a:r>
              <a:rPr lang="en-GB" u="sng" dirty="0"/>
              <a:t>important role played by small businesses</a:t>
            </a:r>
            <a:r>
              <a:rPr lang="en-GB" dirty="0"/>
              <a:t> in the economy of Wales and the rest of the UK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Learners will be expected to use a range of </a:t>
            </a:r>
            <a:r>
              <a:rPr lang="en-GB" u="sng" dirty="0"/>
              <a:t>numerical skills </a:t>
            </a:r>
            <a:r>
              <a:rPr lang="en-GB" dirty="0"/>
              <a:t>and make justifiable decisions using both </a:t>
            </a:r>
            <a:r>
              <a:rPr lang="en-GB" u="sng" dirty="0"/>
              <a:t>quantitative</a:t>
            </a:r>
            <a:r>
              <a:rPr lang="en-GB" dirty="0"/>
              <a:t> and </a:t>
            </a:r>
            <a:r>
              <a:rPr lang="en-GB" u="sng" dirty="0"/>
              <a:t>qualitative</a:t>
            </a:r>
            <a:r>
              <a:rPr lang="en-GB" dirty="0"/>
              <a:t> methods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D8C023-7C62-4D1C-9F15-A68A3C5DAD9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526" t="47211" r="31352" b="37143"/>
          <a:stretch/>
        </p:blipFill>
        <p:spPr>
          <a:xfrm>
            <a:off x="459727" y="5187050"/>
            <a:ext cx="6139845" cy="14959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67FE53-097C-4C09-A7AE-D84FC17A9D1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8495" t="30748" r="39464" b="22721"/>
          <a:stretch/>
        </p:blipFill>
        <p:spPr>
          <a:xfrm>
            <a:off x="3394603" y="83144"/>
            <a:ext cx="4581633" cy="54406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96111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865D98-A6ED-4677-8D33-D7179A0B8F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243" t="15169" r="30917" b="34578"/>
          <a:stretch/>
        </p:blipFill>
        <p:spPr>
          <a:xfrm>
            <a:off x="2044557" y="146196"/>
            <a:ext cx="8096035" cy="6385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497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D7CFA3-15C4-4BDB-8E4F-7954BD52C3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022" t="23670" r="48764" b="35431"/>
          <a:stretch/>
        </p:blipFill>
        <p:spPr>
          <a:xfrm>
            <a:off x="308224" y="256853"/>
            <a:ext cx="4976754" cy="595901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F3B897E-511D-4408-B032-4E665987B7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685" t="64869" r="48933" b="3746"/>
          <a:stretch/>
        </p:blipFill>
        <p:spPr>
          <a:xfrm>
            <a:off x="6505212" y="256853"/>
            <a:ext cx="5053216" cy="4602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668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49D65B-8460-4FF5-A24C-78787BC5CF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08" t="25714" r="30510" b="22177"/>
          <a:stretch/>
        </p:blipFill>
        <p:spPr>
          <a:xfrm>
            <a:off x="475858" y="-7561"/>
            <a:ext cx="7904743" cy="6333715"/>
          </a:xfrm>
          <a:prstGeom prst="rect">
            <a:avLst/>
          </a:prstGeom>
        </p:spPr>
      </p:pic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57FB276A-EC11-4498-BA99-FB33D340BA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15780" y="435040"/>
            <a:ext cx="161925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906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A5EA83-5239-4544-8F18-85E0271F59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033" t="20795" r="30848" b="30275"/>
          <a:stretch/>
        </p:blipFill>
        <p:spPr>
          <a:xfrm>
            <a:off x="469783" y="385893"/>
            <a:ext cx="8456103" cy="6105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487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3DD777-0273-4E6F-BBB8-5426C4D0F0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264" t="31610" r="34185" b="18653"/>
          <a:stretch/>
        </p:blipFill>
        <p:spPr>
          <a:xfrm>
            <a:off x="1808251" y="171892"/>
            <a:ext cx="8044666" cy="651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748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55380E-0BB2-4CF1-B394-B13E8B69FC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78" t="16462" r="33419" b="13469"/>
          <a:stretch/>
        </p:blipFill>
        <p:spPr>
          <a:xfrm>
            <a:off x="298580" y="167950"/>
            <a:ext cx="5458408" cy="63455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7896D6-1F13-4D97-A252-8D6C83A4687B}"/>
              </a:ext>
            </a:extLst>
          </p:cNvPr>
          <p:cNvSpPr txBox="1"/>
          <p:nvPr/>
        </p:nvSpPr>
        <p:spPr>
          <a:xfrm>
            <a:off x="821094" y="6307494"/>
            <a:ext cx="4040155" cy="3825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AS, Unit 1, 2019 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1B77FB79-C7A6-40EA-A5BB-4DEAEBE909B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191" b="31140"/>
          <a:stretch/>
        </p:blipFill>
        <p:spPr>
          <a:xfrm>
            <a:off x="2606740" y="6256647"/>
            <a:ext cx="1801586" cy="484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A25F6C-3767-43AB-A2A4-C67FFCD5A81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449" t="21497" r="33266" b="41904"/>
          <a:stretch/>
        </p:blipFill>
        <p:spPr>
          <a:xfrm>
            <a:off x="5831633" y="-1"/>
            <a:ext cx="6277940" cy="3769567"/>
          </a:xfrm>
          <a:prstGeom prst="rect">
            <a:avLst/>
          </a:prstGeom>
        </p:spPr>
      </p:pic>
      <p:pic>
        <p:nvPicPr>
          <p:cNvPr id="1026" name="Picture 2" descr="Image result for click here">
            <a:extLst>
              <a:ext uri="{FF2B5EF4-FFF2-40B4-BE49-F238E27FC236}">
                <a16:creationId xmlns:a16="http://schemas.microsoft.com/office/drawing/2014/main" id="{5AA2DB1B-7971-4732-9248-5A4B3543ED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7" t="19881" r="4703" b="35081"/>
          <a:stretch/>
        </p:blipFill>
        <p:spPr bwMode="auto">
          <a:xfrm>
            <a:off x="10039739" y="4814596"/>
            <a:ext cx="1606267" cy="410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C85AEF-8917-444A-A599-9CA4DECE5709}"/>
              </a:ext>
            </a:extLst>
          </p:cNvPr>
          <p:cNvSpPr txBox="1"/>
          <p:nvPr/>
        </p:nvSpPr>
        <p:spPr>
          <a:xfrm>
            <a:off x="8462864" y="4840642"/>
            <a:ext cx="2761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Mark scheme </a:t>
            </a:r>
          </a:p>
        </p:txBody>
      </p:sp>
    </p:spTree>
    <p:extLst>
      <p:ext uri="{BB962C8B-B14F-4D97-AF65-F5344CB8AC3E}">
        <p14:creationId xmlns:p14="http://schemas.microsoft.com/office/powerpoint/2010/main" val="1458170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288B9EB-C66A-40F3-93E9-D45DE00A05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291" t="13741" r="33342" b="31157"/>
          <a:stretch/>
        </p:blipFill>
        <p:spPr>
          <a:xfrm>
            <a:off x="270587" y="382555"/>
            <a:ext cx="6358363" cy="59062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FA3FBE-0A46-48A4-A910-60E40CE0F9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927" t="56758" r="33188" b="19144"/>
          <a:stretch/>
        </p:blipFill>
        <p:spPr>
          <a:xfrm>
            <a:off x="6628950" y="1098959"/>
            <a:ext cx="5375894" cy="20888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E8A0D6-E92E-42E9-BDE0-C7D12F0916E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9660"/>
          <a:stretch/>
        </p:blipFill>
        <p:spPr>
          <a:xfrm>
            <a:off x="2045061" y="5208279"/>
            <a:ext cx="9167777" cy="11015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B7A04210-C215-432F-B87F-F3D40B795EEA}"/>
              </a:ext>
            </a:extLst>
          </p:cNvPr>
          <p:cNvSpPr/>
          <p:nvPr/>
        </p:nvSpPr>
        <p:spPr>
          <a:xfrm>
            <a:off x="1652631" y="5108895"/>
            <a:ext cx="10041622" cy="143451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940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E9B584-AA68-43A9-A358-AF0B477361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0039"/>
          <a:stretch/>
        </p:blipFill>
        <p:spPr>
          <a:xfrm>
            <a:off x="125621" y="815519"/>
            <a:ext cx="7009628" cy="37098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DE8A1C8-68F3-473D-BE33-8B0C561735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8846" y="3043127"/>
            <a:ext cx="6730567" cy="3346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247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0F8F9F-0064-460A-95AC-6C23E351ED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25" t="47212" r="33189" b="4354"/>
          <a:stretch/>
        </p:blipFill>
        <p:spPr>
          <a:xfrm>
            <a:off x="217514" y="377505"/>
            <a:ext cx="5320746" cy="42280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1D01B1F-C575-4D78-98A2-15B53DF864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651" t="28868" r="32981" b="29664"/>
          <a:stretch/>
        </p:blipFill>
        <p:spPr>
          <a:xfrm>
            <a:off x="5538260" y="184558"/>
            <a:ext cx="6601467" cy="43538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2E39C9B-E92C-43E4-B61F-7A2D4F293C6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373" t="26803" r="34692" b="40272"/>
          <a:stretch/>
        </p:blipFill>
        <p:spPr>
          <a:xfrm>
            <a:off x="52273" y="3132282"/>
            <a:ext cx="5746114" cy="3231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84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05E21C-6828-445E-985B-C3D547DC4A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55" t="24354" r="32576" b="56599"/>
          <a:stretch/>
        </p:blipFill>
        <p:spPr>
          <a:xfrm>
            <a:off x="317241" y="363894"/>
            <a:ext cx="6702449" cy="20713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95C675-277B-4728-AC21-CB061C3D6F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990" t="32789" r="32806" b="47075"/>
          <a:stretch/>
        </p:blipFill>
        <p:spPr>
          <a:xfrm>
            <a:off x="2435288" y="2768597"/>
            <a:ext cx="7287209" cy="2344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99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0E4866-36D0-4D2B-8011-C981A525CB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37" t="16190" r="33266" b="16515"/>
          <a:stretch/>
        </p:blipFill>
        <p:spPr>
          <a:xfrm>
            <a:off x="270587" y="242595"/>
            <a:ext cx="5626360" cy="61027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9CB762C-8BDE-40B9-BF11-FBC4B02F7E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760" t="27075" r="32730" b="29251"/>
          <a:stretch/>
        </p:blipFill>
        <p:spPr>
          <a:xfrm>
            <a:off x="5393093" y="597159"/>
            <a:ext cx="6167535" cy="42667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53F748-5595-4941-8F47-B3786AD896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061" t="18367" r="34490" b="46530"/>
          <a:stretch/>
        </p:blipFill>
        <p:spPr>
          <a:xfrm>
            <a:off x="195943" y="2500603"/>
            <a:ext cx="5428246" cy="330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97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76FCD9-C4A2-467C-8523-7D4AD7AFE6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843" t="17079" r="31910" b="33613"/>
          <a:stretch/>
        </p:blipFill>
        <p:spPr>
          <a:xfrm>
            <a:off x="558229" y="71919"/>
            <a:ext cx="7303642" cy="54386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DF1FD7-663F-479D-90B0-2A518B9D9E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287" t="82247" r="32416" b="11610"/>
          <a:stretch/>
        </p:blipFill>
        <p:spPr>
          <a:xfrm>
            <a:off x="441788" y="5404208"/>
            <a:ext cx="11626823" cy="11712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14C919-4A62-4F22-A5F2-A406A848EE9A}"/>
              </a:ext>
            </a:extLst>
          </p:cNvPr>
          <p:cNvSpPr txBox="1"/>
          <p:nvPr/>
        </p:nvSpPr>
        <p:spPr>
          <a:xfrm>
            <a:off x="8383712" y="282538"/>
            <a:ext cx="34932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Unit 2, 2019</a:t>
            </a:r>
            <a:endParaRPr lang="en-GB" dirty="0"/>
          </a:p>
        </p:txBody>
      </p:sp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1CCCD9FA-59E6-4803-AAD3-07D530D926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29691" y="1339105"/>
            <a:ext cx="2649977" cy="1452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281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6AEAD5-D9E2-4881-82D6-CB6CE1B1D9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051" t="15431" r="46910" b="32135"/>
          <a:stretch/>
        </p:blipFill>
        <p:spPr>
          <a:xfrm>
            <a:off x="205482" y="133565"/>
            <a:ext cx="5691883" cy="64471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4FECBA-2B2E-4135-9CD2-7BF9322DB9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022" t="24270" r="33344" b="12659"/>
          <a:stretch/>
        </p:blipFill>
        <p:spPr>
          <a:xfrm>
            <a:off x="5897365" y="0"/>
            <a:ext cx="6028096" cy="6174768"/>
          </a:xfrm>
          <a:prstGeom prst="rect">
            <a:avLst/>
          </a:prstGeom>
        </p:spPr>
      </p:pic>
      <p:pic>
        <p:nvPicPr>
          <p:cNvPr id="7" name="Picture 6">
            <a:hlinkClick r:id="rId5"/>
            <a:extLst>
              <a:ext uri="{FF2B5EF4-FFF2-40B4-BE49-F238E27FC236}">
                <a16:creationId xmlns:a16="http://schemas.microsoft.com/office/drawing/2014/main" id="{9D1DD563-FF9F-4C2A-BFE6-3AE0A931606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9729" b="31412"/>
          <a:stretch/>
        </p:blipFill>
        <p:spPr>
          <a:xfrm>
            <a:off x="7759785" y="6023266"/>
            <a:ext cx="2651990" cy="708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90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D85CAB-726D-457C-9FE0-0590B831F5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528" t="13332" r="30983" b="42173"/>
          <a:stretch/>
        </p:blipFill>
        <p:spPr>
          <a:xfrm>
            <a:off x="585628" y="164386"/>
            <a:ext cx="7938776" cy="54453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1D6CBA4-CE6F-49D1-B04E-F31BAC553C2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360" t="80150" r="31742" b="13409"/>
          <a:stretch/>
        </p:blipFill>
        <p:spPr>
          <a:xfrm>
            <a:off x="1530848" y="5609690"/>
            <a:ext cx="9822331" cy="991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1505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84CE7E-AFDA-438A-9449-EC0E244197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629" t="21273" r="47163" b="35131"/>
          <a:stretch/>
        </p:blipFill>
        <p:spPr>
          <a:xfrm>
            <a:off x="123289" y="441789"/>
            <a:ext cx="6124253" cy="573041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615B5FC-2529-42EC-B548-3EC2942AC5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949" t="19924" r="34185" b="17453"/>
          <a:stretch/>
        </p:blipFill>
        <p:spPr>
          <a:xfrm>
            <a:off x="6247542" y="441788"/>
            <a:ext cx="5665288" cy="6072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85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FF4BCC9-788C-440C-BD4E-CF8F5616B7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807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22F12C6-2A03-46B1-BD11-BBB6E6D2CA76}"/>
              </a:ext>
            </a:extLst>
          </p:cNvPr>
          <p:cNvSpPr txBox="1"/>
          <p:nvPr/>
        </p:nvSpPr>
        <p:spPr>
          <a:xfrm>
            <a:off x="2390862" y="629174"/>
            <a:ext cx="908527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/>
              <a:t>AS Level Business, Unit 1</a:t>
            </a:r>
          </a:p>
          <a:p>
            <a:r>
              <a:rPr lang="en-GB" sz="6000" b="1" dirty="0"/>
              <a:t>PAST PAPER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37BE4B1A-847A-4E04-A9D1-E72E7894B1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223" y="741420"/>
            <a:ext cx="161925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9445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6B0045F1-6E36-4D44-8E93-609A555CAC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5161" y="325501"/>
            <a:ext cx="1621677" cy="17131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38F7F7E-FD0D-47F9-A795-214B6C1387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168" y="325501"/>
            <a:ext cx="4204530" cy="41905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1582B2-6B09-45D4-B294-793CC2F58441}"/>
              </a:ext>
            </a:extLst>
          </p:cNvPr>
          <p:cNvSpPr txBox="1"/>
          <p:nvPr/>
        </p:nvSpPr>
        <p:spPr>
          <a:xfrm>
            <a:off x="5285161" y="2136710"/>
            <a:ext cx="653167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/>
              <a:t>Summative result</a:t>
            </a:r>
          </a:p>
          <a:p>
            <a:endParaRPr lang="en-GB" sz="4800" b="1" dirty="0"/>
          </a:p>
          <a:p>
            <a:r>
              <a:rPr lang="en-GB" sz="4800" b="1" dirty="0"/>
              <a:t>Formative feedback:</a:t>
            </a:r>
          </a:p>
          <a:p>
            <a:r>
              <a:rPr lang="en-GB" sz="4000" dirty="0"/>
              <a:t>What Went Well…  </a:t>
            </a:r>
          </a:p>
          <a:p>
            <a:r>
              <a:rPr lang="en-GB" sz="4000" dirty="0"/>
              <a:t>Even Better If…</a:t>
            </a:r>
          </a:p>
        </p:txBody>
      </p:sp>
    </p:spTree>
    <p:extLst>
      <p:ext uri="{BB962C8B-B14F-4D97-AF65-F5344CB8AC3E}">
        <p14:creationId xmlns:p14="http://schemas.microsoft.com/office/powerpoint/2010/main" val="11765973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399130-8513-4425-88F6-5C7CE1AD32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983" t="15281" r="34776" b="29588"/>
          <a:stretch/>
        </p:blipFill>
        <p:spPr>
          <a:xfrm>
            <a:off x="1325366" y="256854"/>
            <a:ext cx="6205591" cy="6581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9262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9086CB-A2D9-486B-B896-F9749E5994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719" t="20824" r="33174" b="32584"/>
          <a:stretch/>
        </p:blipFill>
        <p:spPr>
          <a:xfrm>
            <a:off x="1880170" y="123290"/>
            <a:ext cx="7993295" cy="6524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8066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1B1FFE-C8D3-4B78-AA07-D7D7FF90F6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138" t="33197" r="42143" b="45301"/>
          <a:stretch/>
        </p:blipFill>
        <p:spPr>
          <a:xfrm>
            <a:off x="0" y="0"/>
            <a:ext cx="11969608" cy="36448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9330D6-025C-42FE-8901-F8B9CD6447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247" y="306581"/>
            <a:ext cx="1905000" cy="800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EFB8A0A-3D86-401D-8FE4-468DF5989F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73261" y="344675"/>
            <a:ext cx="1129031" cy="119544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7A15D83-0503-4840-AD9A-6AA4585B6E62}"/>
              </a:ext>
            </a:extLst>
          </p:cNvPr>
          <p:cNvSpPr txBox="1"/>
          <p:nvPr/>
        </p:nvSpPr>
        <p:spPr>
          <a:xfrm>
            <a:off x="537681" y="3524037"/>
            <a:ext cx="111166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are BTECs and how do they compare to GCSEs and A Levels?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351263-5610-4337-A876-C20DA0D2C666}"/>
              </a:ext>
            </a:extLst>
          </p:cNvPr>
          <p:cNvSpPr txBox="1"/>
          <p:nvPr/>
        </p:nvSpPr>
        <p:spPr>
          <a:xfrm>
            <a:off x="657546" y="4274049"/>
            <a:ext cx="1074676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Level 1 and 2 </a:t>
            </a:r>
            <a:r>
              <a:rPr lang="en-GB" sz="2400" dirty="0"/>
              <a:t>BTECs are equivalent to GCSEs and are normally taken by learners aged 14-16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Level 2</a:t>
            </a:r>
            <a:r>
              <a:rPr lang="en-GB" sz="2400" dirty="0"/>
              <a:t> qualifications are equivalent to </a:t>
            </a:r>
            <a:r>
              <a:rPr lang="en-GB" sz="2400" dirty="0">
                <a:solidFill>
                  <a:srgbClr val="FF0000"/>
                </a:solidFill>
              </a:rPr>
              <a:t>A* -  C grades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Level 1</a:t>
            </a:r>
            <a:r>
              <a:rPr lang="en-GB" sz="2400" dirty="0"/>
              <a:t> qualifications are equivalent to </a:t>
            </a:r>
            <a:r>
              <a:rPr lang="en-GB" sz="2400" dirty="0">
                <a:solidFill>
                  <a:srgbClr val="FF0000"/>
                </a:solidFill>
              </a:rPr>
              <a:t>D – E grades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Level 3</a:t>
            </a:r>
            <a:r>
              <a:rPr lang="en-GB" sz="2400" dirty="0"/>
              <a:t> BTECs are equivalent to A Levels and are normally taken by post-16 learners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1388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6815FE-05DC-49C7-99F5-DE1E3F6D21A3}"/>
              </a:ext>
            </a:extLst>
          </p:cNvPr>
          <p:cNvSpPr txBox="1"/>
          <p:nvPr/>
        </p:nvSpPr>
        <p:spPr>
          <a:xfrm>
            <a:off x="472611" y="231773"/>
            <a:ext cx="7140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/>
              <a:t>Vocational Courses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FC572A-A344-485A-8CDC-6BA62D1562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680" t="25768" r="43455" b="28839"/>
          <a:stretch/>
        </p:blipFill>
        <p:spPr>
          <a:xfrm>
            <a:off x="472611" y="1062770"/>
            <a:ext cx="6632695" cy="51530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4ED668B-09D0-4C7C-995D-4771455167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3738" y="157285"/>
            <a:ext cx="4944010" cy="329765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3DEA420-385C-4E59-8AAE-CB3F7AA52F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737" y="3529428"/>
            <a:ext cx="4944009" cy="3272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659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hlinkClick r:id="rId3"/>
            <a:extLst>
              <a:ext uri="{FF2B5EF4-FFF2-40B4-BE49-F238E27FC236}">
                <a16:creationId xmlns:a16="http://schemas.microsoft.com/office/drawing/2014/main" id="{4794203F-EE6C-45D3-AEED-659DE6BFB3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064" y="4017196"/>
            <a:ext cx="2391328" cy="60675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D73CBCA-3DBB-48EC-A22D-E538DC3BACF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7247" t="13933" r="38315" b="24345"/>
          <a:stretch/>
        </p:blipFill>
        <p:spPr>
          <a:xfrm>
            <a:off x="422064" y="195209"/>
            <a:ext cx="2567292" cy="36473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BAA72D3-2D1B-406C-AF8C-C4FDCC9F98E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2107" t="22622" r="35955" b="52210"/>
          <a:stretch/>
        </p:blipFill>
        <p:spPr>
          <a:xfrm>
            <a:off x="3256907" y="195208"/>
            <a:ext cx="7993295" cy="3543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919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A7DB67-0A13-459C-8FBC-B790419FD8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107" t="19176" r="33090" b="12959"/>
          <a:stretch/>
        </p:blipFill>
        <p:spPr>
          <a:xfrm>
            <a:off x="2589088" y="102743"/>
            <a:ext cx="5633663" cy="617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8791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D3DD48-2C26-46CA-9E4C-ECD146126B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270" t="16779" r="24662" b="33933"/>
          <a:stretch/>
        </p:blipFill>
        <p:spPr>
          <a:xfrm>
            <a:off x="2065106" y="184936"/>
            <a:ext cx="7356296" cy="39937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3D09C0A-564B-4BDD-B886-26C0BB56FA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112" t="56330" r="25842" b="30187"/>
          <a:stretch/>
        </p:blipFill>
        <p:spPr>
          <a:xfrm>
            <a:off x="2155515" y="4178699"/>
            <a:ext cx="7175477" cy="1109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9358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212000-C8A1-4187-AB87-4764AAC837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415" t="14382" r="38652" b="25393"/>
          <a:stretch/>
        </p:blipFill>
        <p:spPr>
          <a:xfrm>
            <a:off x="349321" y="143838"/>
            <a:ext cx="2917861" cy="41302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AF1C26-3D00-4F06-99C3-29E4BA5455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286" t="24121" r="34691" b="47864"/>
          <a:stretch/>
        </p:blipFill>
        <p:spPr>
          <a:xfrm>
            <a:off x="4006921" y="236304"/>
            <a:ext cx="7274104" cy="357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9127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E54E3D-3FF7-41A6-B10E-7CC955DFE7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045" t="13333" r="35281" b="16105"/>
          <a:stretch/>
        </p:blipFill>
        <p:spPr>
          <a:xfrm>
            <a:off x="431514" y="113015"/>
            <a:ext cx="5065159" cy="655409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2727B6-43E4-411C-BCD2-E3C11BF3C0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961" t="36555" r="34269" b="15506"/>
          <a:stretch/>
        </p:blipFill>
        <p:spPr>
          <a:xfrm>
            <a:off x="5753527" y="113015"/>
            <a:ext cx="6173164" cy="5239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992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646</TotalTime>
  <Words>328</Words>
  <Application>Microsoft Office PowerPoint</Application>
  <PresentationFormat>Widescreen</PresentationFormat>
  <Paragraphs>64</Paragraphs>
  <Slides>30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Arial Rounded MT Bold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Alison Evans</cp:lastModifiedBy>
  <cp:revision>1</cp:revision>
  <dcterms:created xsi:type="dcterms:W3CDTF">2020-10-09T12:22:40Z</dcterms:created>
  <dcterms:modified xsi:type="dcterms:W3CDTF">2020-10-12T12:29:43Z</dcterms:modified>
</cp:coreProperties>
</file>