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59" r:id="rId8"/>
    <p:sldId id="263" r:id="rId9"/>
  </p:sldIdLst>
  <p:sldSz cx="12192000" cy="6858000"/>
  <p:notesSz cx="6858000" cy="9144000"/>
  <p:defaultTextStyle>
    <a:defPPr>
      <a:defRPr lang="ro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Faceți clic pentru a edita stilul de subtitlu coordonator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11513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9992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45912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4139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7577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91092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4130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57402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9/1/22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30493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36119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87702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9/1/22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34172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510EC40C-595B-4239-D0EC-2F83DBFE08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31092" y="-306640"/>
            <a:ext cx="5222567" cy="3562602"/>
          </a:xfrm>
        </p:spPr>
        <p:txBody>
          <a:bodyPr>
            <a:normAutofit/>
          </a:bodyPr>
          <a:lstStyle/>
          <a:p>
            <a:r>
              <a:rPr lang="ro-RO" sz="4000" b="1" dirty="0">
                <a:latin typeface="Aharoni" panose="02010803020104030203" pitchFamily="2" charset="-79"/>
                <a:cs typeface="Aharoni" panose="02010803020104030203" pitchFamily="2" charset="-79"/>
              </a:rPr>
              <a:t>Iulian Melinte</a:t>
            </a:r>
            <a:br>
              <a:rPr lang="ro-RO" sz="4000" b="1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ro-RO" sz="4000" b="1" dirty="0">
                <a:latin typeface="Aharoni" panose="02010803020104030203" pitchFamily="2" charset="-79"/>
                <a:cs typeface="Aharoni" panose="02010803020104030203" pitchFamily="2" charset="-79"/>
              </a:rPr>
              <a:t>2113144</a:t>
            </a:r>
            <a:br>
              <a:rPr lang="ro-RO" sz="4000" b="1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ro-RO" sz="4000" b="1" dirty="0">
                <a:latin typeface="Aharoni" panose="02010803020104030203" pitchFamily="2" charset="-79"/>
                <a:cs typeface="Aharoni" panose="02010803020104030203" pitchFamily="2" charset="-79"/>
              </a:rPr>
              <a:t>Academic and </a:t>
            </a:r>
            <a:r>
              <a:rPr lang="ro-RO" sz="4000" b="1" dirty="0" err="1">
                <a:latin typeface="Aharoni" panose="02010803020104030203" pitchFamily="2" charset="-79"/>
                <a:cs typeface="Aharoni" panose="02010803020104030203" pitchFamily="2" charset="-79"/>
              </a:rPr>
              <a:t>employability</a:t>
            </a:r>
            <a:r>
              <a:rPr lang="ro-RO" sz="4000" b="1" dirty="0">
                <a:latin typeface="Aharoni" panose="02010803020104030203" pitchFamily="2" charset="-79"/>
                <a:cs typeface="Aharoni" panose="02010803020104030203" pitchFamily="2" charset="-79"/>
              </a:rPr>
              <a:t> Skills</a:t>
            </a:r>
            <a:br>
              <a:rPr lang="ro-RO" sz="4000" b="1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ro-RO" sz="4000" b="1" dirty="0" err="1">
                <a:latin typeface="Aharoni" panose="02010803020104030203" pitchFamily="2" charset="-79"/>
                <a:cs typeface="Aharoni" panose="02010803020104030203" pitchFamily="2" charset="-79"/>
              </a:rPr>
              <a:t>Lizeta</a:t>
            </a:r>
            <a:r>
              <a:rPr lang="ro-RO" sz="4000" b="1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ro-RO" sz="4000" b="1" dirty="0" err="1">
                <a:latin typeface="Aharoni" panose="02010803020104030203" pitchFamily="2" charset="-79"/>
                <a:cs typeface="Aharoni" panose="02010803020104030203" pitchFamily="2" charset="-79"/>
              </a:rPr>
              <a:t>Demetriou</a:t>
            </a:r>
            <a:endParaRPr lang="ro-GB" sz="4000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6" name="Subtitlu 2">
            <a:extLst>
              <a:ext uri="{FF2B5EF4-FFF2-40B4-BE49-F238E27FC236}">
                <a16:creationId xmlns:a16="http://schemas.microsoft.com/office/drawing/2014/main" id="{E44D4A84-641A-3462-D7CC-27F2DB2FB3E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ro-RO" sz="4000" b="1" dirty="0"/>
              <a:t>SITE MANAGER</a:t>
            </a:r>
            <a:endParaRPr lang="ro-GB" sz="4000" b="1" dirty="0"/>
          </a:p>
        </p:txBody>
      </p:sp>
    </p:spTree>
    <p:extLst>
      <p:ext uri="{BB962C8B-B14F-4D97-AF65-F5344CB8AC3E}">
        <p14:creationId xmlns:p14="http://schemas.microsoft.com/office/powerpoint/2010/main" val="30759316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90441CF1-20F4-9725-D8F0-C51CF74C09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6985" y="365126"/>
            <a:ext cx="11586038" cy="1460499"/>
          </a:xfrm>
        </p:spPr>
        <p:txBody>
          <a:bodyPr>
            <a:normAutofit/>
          </a:bodyPr>
          <a:lstStyle/>
          <a:p>
            <a:r>
              <a:rPr lang="ro-RO" sz="6900" b="1" dirty="0">
                <a:latin typeface="Aharoni" panose="02010803020104030203" pitchFamily="2" charset="-79"/>
                <a:cs typeface="Aharoni" panose="02010803020104030203" pitchFamily="2" charset="-79"/>
              </a:rPr>
              <a:t>Site manager</a:t>
            </a:r>
            <a:endParaRPr lang="ro-GB" sz="6900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AE7E5861-2C79-02C6-89DC-F5D3D1A8F8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ro-RO" dirty="0"/>
              <a:t>At the moment </a:t>
            </a:r>
            <a:r>
              <a:rPr lang="ro-RO" dirty="0" err="1"/>
              <a:t>I’m</a:t>
            </a:r>
            <a:r>
              <a:rPr lang="ro-RO" dirty="0"/>
              <a:t> </a:t>
            </a:r>
            <a:r>
              <a:rPr lang="en-GB" dirty="0"/>
              <a:t>working as a traffic </a:t>
            </a:r>
            <a:r>
              <a:rPr lang="en-GB" dirty="0" err="1"/>
              <a:t>marshall</a:t>
            </a:r>
            <a:r>
              <a:rPr lang="en-GB" dirty="0"/>
              <a:t>. I’m planning in the future to become a Site manager.</a:t>
            </a:r>
            <a:endParaRPr lang="ro-GB" dirty="0"/>
          </a:p>
        </p:txBody>
      </p:sp>
    </p:spTree>
    <p:extLst>
      <p:ext uri="{BB962C8B-B14F-4D97-AF65-F5344CB8AC3E}">
        <p14:creationId xmlns:p14="http://schemas.microsoft.com/office/powerpoint/2010/main" val="20949400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7E8EBA98-A6CC-81DB-718F-A0C2F1F40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6290" y="365125"/>
            <a:ext cx="11586046" cy="1460500"/>
          </a:xfrm>
        </p:spPr>
        <p:txBody>
          <a:bodyPr>
            <a:normAutofit/>
          </a:bodyPr>
          <a:lstStyle/>
          <a:p>
            <a:r>
              <a:rPr lang="en-GB" sz="6100" b="1" dirty="0">
                <a:latin typeface="Aharoni" panose="02010803020104030203" pitchFamily="2" charset="-79"/>
                <a:cs typeface="Aharoni" panose="02010803020104030203" pitchFamily="2" charset="-79"/>
              </a:rPr>
              <a:t>SKILLS REQUIRED </a:t>
            </a:r>
            <a:endParaRPr lang="ro-GB" sz="6100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9AF8543C-F531-E8C9-2C6E-9E4E4FD75C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Good communication skills </a:t>
            </a:r>
          </a:p>
          <a:p>
            <a:r>
              <a:rPr lang="en-GB" dirty="0"/>
              <a:t>Digital skills </a:t>
            </a:r>
          </a:p>
          <a:p>
            <a:r>
              <a:rPr lang="en-GB" dirty="0"/>
              <a:t>Capable to bring new ideas in my career </a:t>
            </a:r>
          </a:p>
        </p:txBody>
      </p:sp>
    </p:spTree>
    <p:extLst>
      <p:ext uri="{BB962C8B-B14F-4D97-AF65-F5344CB8AC3E}">
        <p14:creationId xmlns:p14="http://schemas.microsoft.com/office/powerpoint/2010/main" val="38986296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0C3EA25A-BA68-81B9-35CD-CE0624F7DD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8444" y="437684"/>
            <a:ext cx="10515600" cy="1325563"/>
          </a:xfrm>
        </p:spPr>
        <p:txBody>
          <a:bodyPr>
            <a:normAutofit/>
          </a:bodyPr>
          <a:lstStyle/>
          <a:p>
            <a:r>
              <a:rPr lang="en-GB" sz="6100" b="1" dirty="0">
                <a:latin typeface="Aharoni" panose="02010803020104030203" pitchFamily="2" charset="-79"/>
                <a:cs typeface="Aharoni" panose="02010803020104030203" pitchFamily="2" charset="-79"/>
              </a:rPr>
              <a:t>SWOT ANALYSIS </a:t>
            </a:r>
            <a:endParaRPr lang="ro-GB" sz="6100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9B47AE19-1004-C16E-89F2-92ABED3485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Strength </a:t>
            </a:r>
          </a:p>
          <a:p>
            <a:r>
              <a:rPr lang="en-GB" dirty="0"/>
              <a:t>Weakness </a:t>
            </a:r>
          </a:p>
          <a:p>
            <a:r>
              <a:rPr lang="en-GB" dirty="0"/>
              <a:t>Opportunities </a:t>
            </a:r>
          </a:p>
          <a:p>
            <a:r>
              <a:rPr lang="en-GB" dirty="0"/>
              <a:t>Threads</a:t>
            </a:r>
            <a:endParaRPr lang="ro-GB" dirty="0"/>
          </a:p>
        </p:txBody>
      </p:sp>
    </p:spTree>
    <p:extLst>
      <p:ext uri="{BB962C8B-B14F-4D97-AF65-F5344CB8AC3E}">
        <p14:creationId xmlns:p14="http://schemas.microsoft.com/office/powerpoint/2010/main" val="40206670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9439B3F6-15E7-62ED-2379-05F93A2A57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0639" y="18255"/>
            <a:ext cx="10515600" cy="1325563"/>
          </a:xfrm>
        </p:spPr>
        <p:txBody>
          <a:bodyPr>
            <a:normAutofit/>
          </a:bodyPr>
          <a:lstStyle/>
          <a:p>
            <a:r>
              <a:rPr lang="en-GB" sz="6100" b="1" dirty="0">
                <a:latin typeface="Aharoni" panose="02010803020104030203" pitchFamily="2" charset="-79"/>
                <a:cs typeface="Aharoni" panose="02010803020104030203" pitchFamily="2" charset="-79"/>
              </a:rPr>
              <a:t>Strength </a:t>
            </a:r>
            <a:endParaRPr lang="ro-GB" sz="6100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A613FE59-4FD0-01C1-15B9-97177914CA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ALREADY WORKING AS A TRAFFIC MARSHALL</a:t>
            </a:r>
          </a:p>
          <a:p>
            <a:r>
              <a:rPr lang="en-GB" dirty="0"/>
              <a:t>ALREADY HAVE A H&amp;S COURSES </a:t>
            </a:r>
          </a:p>
          <a:p>
            <a:r>
              <a:rPr lang="en-GB" dirty="0"/>
              <a:t>VERY GOOD TO DO THE TRAFFIC MANAGEMENT </a:t>
            </a:r>
            <a:endParaRPr lang="ro-GB" dirty="0"/>
          </a:p>
        </p:txBody>
      </p:sp>
    </p:spTree>
    <p:extLst>
      <p:ext uri="{BB962C8B-B14F-4D97-AF65-F5344CB8AC3E}">
        <p14:creationId xmlns:p14="http://schemas.microsoft.com/office/powerpoint/2010/main" val="20170113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72520279-2963-983F-052E-725375985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3810" y="0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b="1" dirty="0">
                <a:latin typeface="Aharoni" panose="02010803020104030203" pitchFamily="2" charset="-79"/>
                <a:cs typeface="Aharoni" panose="02010803020104030203" pitchFamily="2" charset="-79"/>
              </a:rPr>
              <a:t>Weakness </a:t>
            </a:r>
            <a:endParaRPr lang="ro-GB" sz="6000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27F83E90-5CB0-2F99-5CA9-40CE9903DE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DIGITAL SKILLS </a:t>
            </a:r>
          </a:p>
          <a:p>
            <a:r>
              <a:rPr lang="en-GB" dirty="0"/>
              <a:t>GOOD COMMUNICATOR </a:t>
            </a:r>
          </a:p>
        </p:txBody>
      </p:sp>
    </p:spTree>
    <p:extLst>
      <p:ext uri="{BB962C8B-B14F-4D97-AF65-F5344CB8AC3E}">
        <p14:creationId xmlns:p14="http://schemas.microsoft.com/office/powerpoint/2010/main" val="12680745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2EBBBA05-4260-6952-F9E7-7C5CEF0BB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5273" y="681037"/>
            <a:ext cx="10515600" cy="1325563"/>
          </a:xfrm>
        </p:spPr>
        <p:txBody>
          <a:bodyPr>
            <a:normAutofit/>
          </a:bodyPr>
          <a:lstStyle/>
          <a:p>
            <a:r>
              <a:rPr lang="en-GB" sz="6100" b="1" dirty="0">
                <a:latin typeface="Aharoni" panose="02010803020104030203" pitchFamily="2" charset="-79"/>
                <a:cs typeface="Aharoni" panose="02010803020104030203" pitchFamily="2" charset="-79"/>
              </a:rPr>
              <a:t>Opportunities </a:t>
            </a:r>
            <a:endParaRPr lang="ro-GB" sz="6100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3B7C0523-722C-6B31-3E67-87FE289F03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Chances to earn more money </a:t>
            </a:r>
          </a:p>
          <a:p>
            <a:r>
              <a:rPr lang="en-GB" dirty="0"/>
              <a:t>Chances to learn more about construction industry </a:t>
            </a:r>
          </a:p>
          <a:p>
            <a:r>
              <a:rPr lang="en-GB" dirty="0"/>
              <a:t>Opportunity to open my own business construction in the future </a:t>
            </a:r>
            <a:endParaRPr lang="ro-GB" dirty="0"/>
          </a:p>
        </p:txBody>
      </p:sp>
    </p:spTree>
    <p:extLst>
      <p:ext uri="{BB962C8B-B14F-4D97-AF65-F5344CB8AC3E}">
        <p14:creationId xmlns:p14="http://schemas.microsoft.com/office/powerpoint/2010/main" val="15590306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75FC5DD2-607D-F60F-FE4E-CEE509A786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100" b="1" dirty="0">
                <a:latin typeface="Aharoni" panose="02010803020104030203" pitchFamily="2" charset="-79"/>
                <a:cs typeface="Aharoni" panose="02010803020104030203" pitchFamily="2" charset="-79"/>
              </a:rPr>
              <a:t>THREADS </a:t>
            </a:r>
            <a:endParaRPr lang="ro-GB" sz="6100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2F8F91DC-684A-F299-5F7C-AF7A023EC2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TIME</a:t>
            </a:r>
          </a:p>
          <a:p>
            <a:r>
              <a:rPr lang="en-GB" dirty="0"/>
              <a:t>DIGITAL SKILLS </a:t>
            </a:r>
          </a:p>
          <a:p>
            <a:r>
              <a:rPr lang="en-GB" dirty="0"/>
              <a:t>EXPERIENCE </a:t>
            </a:r>
            <a:endParaRPr lang="ro-GB" dirty="0"/>
          </a:p>
        </p:txBody>
      </p:sp>
    </p:spTree>
    <p:extLst>
      <p:ext uri="{BB962C8B-B14F-4D97-AF65-F5344CB8AC3E}">
        <p14:creationId xmlns:p14="http://schemas.microsoft.com/office/powerpoint/2010/main" val="1432710553"/>
      </p:ext>
    </p:extLst>
  </p:cSld>
  <p:clrMapOvr>
    <a:masterClrMapping/>
  </p:clrMapOvr>
</p:sld>
</file>

<file path=ppt/theme/theme1.xml><?xml version="1.0" encoding="utf-8"?>
<a:theme xmlns:a="http://schemas.openxmlformats.org/drawingml/2006/main" name="Galerie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Ecran lat</PresentationFormat>
  <Slides>8</Slides>
  <Notes>0</Notes>
  <HiddenSlides>0</HiddenSlide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8</vt:i4>
      </vt:variant>
    </vt:vector>
  </HeadingPairs>
  <TitlesOfParts>
    <vt:vector size="9" baseType="lpstr">
      <vt:lpstr>Galerie</vt:lpstr>
      <vt:lpstr>Iulian Melinte 2113144 Academic and employability Skills Lizeta Demetriou</vt:lpstr>
      <vt:lpstr>Site manager</vt:lpstr>
      <vt:lpstr>SKILLS REQUIRED </vt:lpstr>
      <vt:lpstr>SWOT ANALYSIS </vt:lpstr>
      <vt:lpstr>Strength </vt:lpstr>
      <vt:lpstr>Weakness </vt:lpstr>
      <vt:lpstr>Opportunities </vt:lpstr>
      <vt:lpstr>THREADS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Iulian Melinte 2113144 Academic and employability Skills Lizeta Demetriou</dc:title>
  <dc:creator>ioana.mdlina@yahoo.com</dc:creator>
  <cp:lastModifiedBy>ioana.mdlina@yahoo.com</cp:lastModifiedBy>
  <cp:revision>1</cp:revision>
  <dcterms:created xsi:type="dcterms:W3CDTF">2022-09-01T18:13:43Z</dcterms:created>
  <dcterms:modified xsi:type="dcterms:W3CDTF">2022-09-01T18:48:43Z</dcterms:modified>
</cp:coreProperties>
</file>