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5" r:id="rId3"/>
    <p:sldId id="276" r:id="rId4"/>
    <p:sldId id="266" r:id="rId5"/>
    <p:sldId id="267" r:id="rId6"/>
    <p:sldId id="269" r:id="rId7"/>
    <p:sldId id="270" r:id="rId8"/>
    <p:sldId id="275" r:id="rId9"/>
    <p:sldId id="277" r:id="rId10"/>
    <p:sldId id="278" r:id="rId11"/>
    <p:sldId id="2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2C60A-6C6D-403B-B0F4-948FA890A02E}" v="32" dt="2023-01-31T11:14:30.8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>
      <p:cViewPr>
        <p:scale>
          <a:sx n="77" d="100"/>
          <a:sy n="77" d="100"/>
        </p:scale>
        <p:origin x="76" y="5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6B4D82-4B07-4608-B892-F180133EF8E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027773-0280-406A-A59E-3048CF6A3B41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History of Netflix</a:t>
          </a:r>
        </a:p>
      </dgm:t>
    </dgm:pt>
    <dgm:pt modelId="{4EF93C94-70FE-4D99-B339-5DA7C2A7513E}" type="parTrans" cxnId="{FA4B4CBC-039B-4B9A-9D91-97E2D426C11D}">
      <dgm:prSet/>
      <dgm:spPr/>
      <dgm:t>
        <a:bodyPr/>
        <a:lstStyle/>
        <a:p>
          <a:endParaRPr lang="en-US" sz="2000"/>
        </a:p>
      </dgm:t>
    </dgm:pt>
    <dgm:pt modelId="{C62A06A1-F2D6-47E5-9833-5C4F8F18C9F3}" type="sibTrans" cxnId="{FA4B4CBC-039B-4B9A-9D91-97E2D426C11D}">
      <dgm:prSet/>
      <dgm:spPr/>
      <dgm:t>
        <a:bodyPr/>
        <a:lstStyle/>
        <a:p>
          <a:endParaRPr lang="en-US" sz="2000"/>
        </a:p>
      </dgm:t>
    </dgm:pt>
    <dgm:pt modelId="{603606B7-0548-4A2B-AA23-DEBCC8D69ED3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Current Market Position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A49145-6F28-44A9-A71F-E499F740015A}" type="parTrans" cxnId="{1B6E4088-83F0-433D-BCF8-D08694C5B76A}">
      <dgm:prSet/>
      <dgm:spPr/>
      <dgm:t>
        <a:bodyPr/>
        <a:lstStyle/>
        <a:p>
          <a:endParaRPr lang="en-US" sz="2000"/>
        </a:p>
      </dgm:t>
    </dgm:pt>
    <dgm:pt modelId="{2234BA54-FA03-4E1D-80C3-663C5B14D976}" type="sibTrans" cxnId="{1B6E4088-83F0-433D-BCF8-D08694C5B76A}">
      <dgm:prSet/>
      <dgm:spPr/>
      <dgm:t>
        <a:bodyPr/>
        <a:lstStyle/>
        <a:p>
          <a:endParaRPr lang="en-US" sz="2000"/>
        </a:p>
      </dgm:t>
    </dgm:pt>
    <dgm:pt modelId="{48EADECC-6136-41F3-B74A-68019E595418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SWOT Analysis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3A259A-8C4D-4EF9-9E47-BE714B212930}" type="parTrans" cxnId="{47D96EAE-9389-46C8-BCCB-F8E4706E3F28}">
      <dgm:prSet/>
      <dgm:spPr/>
      <dgm:t>
        <a:bodyPr/>
        <a:lstStyle/>
        <a:p>
          <a:endParaRPr lang="en-US" sz="2000"/>
        </a:p>
      </dgm:t>
    </dgm:pt>
    <dgm:pt modelId="{32712176-B76F-4BA1-B8A0-19215CC7672F}" type="sibTrans" cxnId="{47D96EAE-9389-46C8-BCCB-F8E4706E3F28}">
      <dgm:prSet/>
      <dgm:spPr/>
      <dgm:t>
        <a:bodyPr/>
        <a:lstStyle/>
        <a:p>
          <a:endParaRPr lang="en-US" sz="2000"/>
        </a:p>
      </dgm:t>
    </dgm:pt>
    <dgm:pt modelId="{7E133A65-C776-4214-8F1A-FF0730AC0925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‘Planning For Change’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17A8E5-FA3D-4705-8595-07A1E7D0C489}" type="parTrans" cxnId="{2ED14511-6CA8-48DC-9DF1-E98A7A753E99}">
      <dgm:prSet/>
      <dgm:spPr/>
      <dgm:t>
        <a:bodyPr/>
        <a:lstStyle/>
        <a:p>
          <a:endParaRPr lang="en-US" sz="2000"/>
        </a:p>
      </dgm:t>
    </dgm:pt>
    <dgm:pt modelId="{0D5D670D-05AF-4AB5-BE72-5CD086783DC9}" type="sibTrans" cxnId="{2ED14511-6CA8-48DC-9DF1-E98A7A753E99}">
      <dgm:prSet/>
      <dgm:spPr/>
      <dgm:t>
        <a:bodyPr/>
        <a:lstStyle/>
        <a:p>
          <a:endParaRPr lang="en-US" sz="2000"/>
        </a:p>
      </dgm:t>
    </dgm:pt>
    <dgm:pt modelId="{060E0551-D03F-473B-AADE-F7F7822D0D0C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McKinsey’s 7 s Model </a:t>
          </a:r>
        </a:p>
      </dgm:t>
    </dgm:pt>
    <dgm:pt modelId="{A0A92406-16B4-4987-9035-F08EC9B933F7}" type="parTrans" cxnId="{6F93E511-91C7-46BB-AAE4-DFA7E3D2915F}">
      <dgm:prSet/>
      <dgm:spPr/>
      <dgm:t>
        <a:bodyPr/>
        <a:lstStyle/>
        <a:p>
          <a:endParaRPr lang="en-US" sz="2000"/>
        </a:p>
      </dgm:t>
    </dgm:pt>
    <dgm:pt modelId="{4AF95DC7-BD01-47EF-80D2-E6911078F945}" type="sibTrans" cxnId="{6F93E511-91C7-46BB-AAE4-DFA7E3D2915F}">
      <dgm:prSet/>
      <dgm:spPr/>
      <dgm:t>
        <a:bodyPr/>
        <a:lstStyle/>
        <a:p>
          <a:endParaRPr lang="en-US" sz="2000"/>
        </a:p>
      </dgm:t>
    </dgm:pt>
    <dgm:pt modelId="{6E705CC7-4FD9-416A-BEC3-CC18749F9D7A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Lewin’s Change Management Model </a:t>
          </a:r>
        </a:p>
      </dgm:t>
    </dgm:pt>
    <dgm:pt modelId="{3A12B32B-863F-4D33-A46A-95986453DD43}" type="parTrans" cxnId="{FDDF96A2-D077-495F-AF06-7290C74E6E0C}">
      <dgm:prSet/>
      <dgm:spPr/>
      <dgm:t>
        <a:bodyPr/>
        <a:lstStyle/>
        <a:p>
          <a:endParaRPr lang="en-US" sz="2000"/>
        </a:p>
      </dgm:t>
    </dgm:pt>
    <dgm:pt modelId="{99D8A4D6-A20C-4C11-83A0-08CA501DF723}" type="sibTrans" cxnId="{FDDF96A2-D077-495F-AF06-7290C74E6E0C}">
      <dgm:prSet/>
      <dgm:spPr/>
      <dgm:t>
        <a:bodyPr/>
        <a:lstStyle/>
        <a:p>
          <a:endParaRPr lang="en-US" sz="2000"/>
        </a:p>
      </dgm:t>
    </dgm:pt>
    <dgm:pt modelId="{BBC83E66-6899-4807-8452-D127175C7EF9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Kolb’s Learning Cycle 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550033-AD92-4ACB-A366-D6CF5EFD79C5}" type="parTrans" cxnId="{7B1F7709-5763-4084-8013-4C3119060F0A}">
      <dgm:prSet/>
      <dgm:spPr/>
      <dgm:t>
        <a:bodyPr/>
        <a:lstStyle/>
        <a:p>
          <a:endParaRPr lang="en-US" sz="2000"/>
        </a:p>
      </dgm:t>
    </dgm:pt>
    <dgm:pt modelId="{96A2EA27-0118-4010-A25E-8136F6D5AB35}" type="sibTrans" cxnId="{7B1F7709-5763-4084-8013-4C3119060F0A}">
      <dgm:prSet/>
      <dgm:spPr/>
      <dgm:t>
        <a:bodyPr/>
        <a:lstStyle/>
        <a:p>
          <a:endParaRPr lang="en-US" sz="2000"/>
        </a:p>
      </dgm:t>
    </dgm:pt>
    <dgm:pt modelId="{DC91ED8A-5E00-4EA1-B809-9E23EE8E405F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DF90F0-3055-4D14-9F31-F30617206B77}" type="parTrans" cxnId="{4857F41E-2D9D-4A18-8928-CA6743FEE835}">
      <dgm:prSet/>
      <dgm:spPr/>
      <dgm:t>
        <a:bodyPr/>
        <a:lstStyle/>
        <a:p>
          <a:endParaRPr lang="en-US" sz="2000"/>
        </a:p>
      </dgm:t>
    </dgm:pt>
    <dgm:pt modelId="{C94626CD-E958-4060-A4D8-C997670A5B88}" type="sibTrans" cxnId="{4857F41E-2D9D-4A18-8928-CA6743FEE835}">
      <dgm:prSet/>
      <dgm:spPr/>
      <dgm:t>
        <a:bodyPr/>
        <a:lstStyle/>
        <a:p>
          <a:endParaRPr lang="en-US" sz="2000"/>
        </a:p>
      </dgm:t>
    </dgm:pt>
    <dgm:pt modelId="{B8F78C48-05E1-497C-802C-19204BBAD2B9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 List</a:t>
          </a:r>
        </a:p>
      </dgm:t>
    </dgm:pt>
    <dgm:pt modelId="{188EC0A8-8443-4260-BE3F-3840ED6E03D6}" type="parTrans" cxnId="{C2615FC4-4ABC-4EEF-930C-D28EF533C32B}">
      <dgm:prSet/>
      <dgm:spPr/>
      <dgm:t>
        <a:bodyPr/>
        <a:lstStyle/>
        <a:p>
          <a:endParaRPr lang="en-US" sz="2000"/>
        </a:p>
      </dgm:t>
    </dgm:pt>
    <dgm:pt modelId="{BFAB2B26-C5E4-4915-8310-70C613D90D62}" type="sibTrans" cxnId="{C2615FC4-4ABC-4EEF-930C-D28EF533C32B}">
      <dgm:prSet/>
      <dgm:spPr/>
      <dgm:t>
        <a:bodyPr/>
        <a:lstStyle/>
        <a:p>
          <a:endParaRPr lang="en-US" sz="2000"/>
        </a:p>
      </dgm:t>
    </dgm:pt>
    <dgm:pt modelId="{DB94116B-32EF-40B3-A5CC-2A124984A534}" type="pres">
      <dgm:prSet presAssocID="{1C6B4D82-4B07-4608-B892-F180133EF8E7}" presName="vert0" presStyleCnt="0">
        <dgm:presLayoutVars>
          <dgm:dir/>
          <dgm:animOne val="branch"/>
          <dgm:animLvl val="lvl"/>
        </dgm:presLayoutVars>
      </dgm:prSet>
      <dgm:spPr/>
    </dgm:pt>
    <dgm:pt modelId="{59D55F5A-0570-49A6-AE96-066AD465A42A}" type="pres">
      <dgm:prSet presAssocID="{0A027773-0280-406A-A59E-3048CF6A3B41}" presName="thickLine" presStyleLbl="alignNode1" presStyleIdx="0" presStyleCnt="9"/>
      <dgm:spPr/>
    </dgm:pt>
    <dgm:pt modelId="{BA61844F-CB6D-4DAA-9532-E8515B0B75E5}" type="pres">
      <dgm:prSet presAssocID="{0A027773-0280-406A-A59E-3048CF6A3B41}" presName="horz1" presStyleCnt="0"/>
      <dgm:spPr/>
    </dgm:pt>
    <dgm:pt modelId="{F6FDEC64-8007-4C8B-83DB-76F66CBBF532}" type="pres">
      <dgm:prSet presAssocID="{0A027773-0280-406A-A59E-3048CF6A3B41}" presName="tx1" presStyleLbl="revTx" presStyleIdx="0" presStyleCnt="9"/>
      <dgm:spPr/>
    </dgm:pt>
    <dgm:pt modelId="{B4A0069D-6451-4DB0-992F-3DF6A92F9876}" type="pres">
      <dgm:prSet presAssocID="{0A027773-0280-406A-A59E-3048CF6A3B41}" presName="vert1" presStyleCnt="0"/>
      <dgm:spPr/>
    </dgm:pt>
    <dgm:pt modelId="{A0BC9720-140B-454F-8DD9-CB40D236DAA3}" type="pres">
      <dgm:prSet presAssocID="{603606B7-0548-4A2B-AA23-DEBCC8D69ED3}" presName="thickLine" presStyleLbl="alignNode1" presStyleIdx="1" presStyleCnt="9"/>
      <dgm:spPr/>
    </dgm:pt>
    <dgm:pt modelId="{EE8D9858-6E31-40D7-A303-B1EE162EB68A}" type="pres">
      <dgm:prSet presAssocID="{603606B7-0548-4A2B-AA23-DEBCC8D69ED3}" presName="horz1" presStyleCnt="0"/>
      <dgm:spPr/>
    </dgm:pt>
    <dgm:pt modelId="{DBEBF305-ABFD-463D-BCE0-7DF2519820C0}" type="pres">
      <dgm:prSet presAssocID="{603606B7-0548-4A2B-AA23-DEBCC8D69ED3}" presName="tx1" presStyleLbl="revTx" presStyleIdx="1" presStyleCnt="9"/>
      <dgm:spPr/>
    </dgm:pt>
    <dgm:pt modelId="{F1BA2A13-124B-4DA8-B5DE-FBFC2B3CC9E3}" type="pres">
      <dgm:prSet presAssocID="{603606B7-0548-4A2B-AA23-DEBCC8D69ED3}" presName="vert1" presStyleCnt="0"/>
      <dgm:spPr/>
    </dgm:pt>
    <dgm:pt modelId="{D73EF16F-4F1C-4446-9F28-1611B50AEAC7}" type="pres">
      <dgm:prSet presAssocID="{48EADECC-6136-41F3-B74A-68019E595418}" presName="thickLine" presStyleLbl="alignNode1" presStyleIdx="2" presStyleCnt="9"/>
      <dgm:spPr/>
    </dgm:pt>
    <dgm:pt modelId="{086FBACC-4908-4A03-91EB-DF32385375ED}" type="pres">
      <dgm:prSet presAssocID="{48EADECC-6136-41F3-B74A-68019E595418}" presName="horz1" presStyleCnt="0"/>
      <dgm:spPr/>
    </dgm:pt>
    <dgm:pt modelId="{D20294BC-9594-49A8-9F67-C09E29251B60}" type="pres">
      <dgm:prSet presAssocID="{48EADECC-6136-41F3-B74A-68019E595418}" presName="tx1" presStyleLbl="revTx" presStyleIdx="2" presStyleCnt="9"/>
      <dgm:spPr/>
    </dgm:pt>
    <dgm:pt modelId="{EF21B541-BB01-457E-AA22-EEBFBDA5FA36}" type="pres">
      <dgm:prSet presAssocID="{48EADECC-6136-41F3-B74A-68019E595418}" presName="vert1" presStyleCnt="0"/>
      <dgm:spPr/>
    </dgm:pt>
    <dgm:pt modelId="{27B4C6A2-6105-402F-AFCF-16152FF715C5}" type="pres">
      <dgm:prSet presAssocID="{7E133A65-C776-4214-8F1A-FF0730AC0925}" presName="thickLine" presStyleLbl="alignNode1" presStyleIdx="3" presStyleCnt="9"/>
      <dgm:spPr/>
    </dgm:pt>
    <dgm:pt modelId="{B5135643-A081-427A-BC77-AE668428E5A1}" type="pres">
      <dgm:prSet presAssocID="{7E133A65-C776-4214-8F1A-FF0730AC0925}" presName="horz1" presStyleCnt="0"/>
      <dgm:spPr/>
    </dgm:pt>
    <dgm:pt modelId="{68AAD8FF-B6ED-4714-AEFF-697279DD2419}" type="pres">
      <dgm:prSet presAssocID="{7E133A65-C776-4214-8F1A-FF0730AC0925}" presName="tx1" presStyleLbl="revTx" presStyleIdx="3" presStyleCnt="9"/>
      <dgm:spPr/>
    </dgm:pt>
    <dgm:pt modelId="{6DC3CC12-E013-4A9B-AB59-89CBA917C183}" type="pres">
      <dgm:prSet presAssocID="{7E133A65-C776-4214-8F1A-FF0730AC0925}" presName="vert1" presStyleCnt="0"/>
      <dgm:spPr/>
    </dgm:pt>
    <dgm:pt modelId="{F4CB891C-64BE-4372-AE39-C637E3672D7B}" type="pres">
      <dgm:prSet presAssocID="{060E0551-D03F-473B-AADE-F7F7822D0D0C}" presName="thickLine" presStyleLbl="alignNode1" presStyleIdx="4" presStyleCnt="9"/>
      <dgm:spPr/>
    </dgm:pt>
    <dgm:pt modelId="{232BD2F0-2C4A-4056-91CC-9A1C5CAD257C}" type="pres">
      <dgm:prSet presAssocID="{060E0551-D03F-473B-AADE-F7F7822D0D0C}" presName="horz1" presStyleCnt="0"/>
      <dgm:spPr/>
    </dgm:pt>
    <dgm:pt modelId="{7EABEEB2-B22D-4573-8F7E-E5F95F02DB27}" type="pres">
      <dgm:prSet presAssocID="{060E0551-D03F-473B-AADE-F7F7822D0D0C}" presName="tx1" presStyleLbl="revTx" presStyleIdx="4" presStyleCnt="9"/>
      <dgm:spPr/>
    </dgm:pt>
    <dgm:pt modelId="{63024566-6A9C-4836-88FF-386C8CCA02E9}" type="pres">
      <dgm:prSet presAssocID="{060E0551-D03F-473B-AADE-F7F7822D0D0C}" presName="vert1" presStyleCnt="0"/>
      <dgm:spPr/>
    </dgm:pt>
    <dgm:pt modelId="{3D4D26F2-A8FC-401B-87D6-41A0BC3A1C76}" type="pres">
      <dgm:prSet presAssocID="{6E705CC7-4FD9-416A-BEC3-CC18749F9D7A}" presName="thickLine" presStyleLbl="alignNode1" presStyleIdx="5" presStyleCnt="9"/>
      <dgm:spPr/>
    </dgm:pt>
    <dgm:pt modelId="{88F080B7-8566-441C-8EB2-75945A089FA0}" type="pres">
      <dgm:prSet presAssocID="{6E705CC7-4FD9-416A-BEC3-CC18749F9D7A}" presName="horz1" presStyleCnt="0"/>
      <dgm:spPr/>
    </dgm:pt>
    <dgm:pt modelId="{FEF4605C-681A-4147-B8F1-4724D7D47984}" type="pres">
      <dgm:prSet presAssocID="{6E705CC7-4FD9-416A-BEC3-CC18749F9D7A}" presName="tx1" presStyleLbl="revTx" presStyleIdx="5" presStyleCnt="9"/>
      <dgm:spPr/>
    </dgm:pt>
    <dgm:pt modelId="{BEC89A86-C7A0-435B-B1FC-359671E901E9}" type="pres">
      <dgm:prSet presAssocID="{6E705CC7-4FD9-416A-BEC3-CC18749F9D7A}" presName="vert1" presStyleCnt="0"/>
      <dgm:spPr/>
    </dgm:pt>
    <dgm:pt modelId="{3784A39A-83D7-4D40-B950-F196E7BD70B6}" type="pres">
      <dgm:prSet presAssocID="{BBC83E66-6899-4807-8452-D127175C7EF9}" presName="thickLine" presStyleLbl="alignNode1" presStyleIdx="6" presStyleCnt="9"/>
      <dgm:spPr/>
    </dgm:pt>
    <dgm:pt modelId="{EB28CFCE-D078-4258-93C5-FF4578917B12}" type="pres">
      <dgm:prSet presAssocID="{BBC83E66-6899-4807-8452-D127175C7EF9}" presName="horz1" presStyleCnt="0"/>
      <dgm:spPr/>
    </dgm:pt>
    <dgm:pt modelId="{576D13C2-A901-477D-A677-9C12F856FE9D}" type="pres">
      <dgm:prSet presAssocID="{BBC83E66-6899-4807-8452-D127175C7EF9}" presName="tx1" presStyleLbl="revTx" presStyleIdx="6" presStyleCnt="9"/>
      <dgm:spPr/>
    </dgm:pt>
    <dgm:pt modelId="{22818B6B-A195-449D-A7CE-92FBA8AF5A72}" type="pres">
      <dgm:prSet presAssocID="{BBC83E66-6899-4807-8452-D127175C7EF9}" presName="vert1" presStyleCnt="0"/>
      <dgm:spPr/>
    </dgm:pt>
    <dgm:pt modelId="{C7E17844-7EE0-4F6A-AF02-97C229259036}" type="pres">
      <dgm:prSet presAssocID="{DC91ED8A-5E00-4EA1-B809-9E23EE8E405F}" presName="thickLine" presStyleLbl="alignNode1" presStyleIdx="7" presStyleCnt="9"/>
      <dgm:spPr/>
    </dgm:pt>
    <dgm:pt modelId="{3436DAF2-21DA-4D19-983A-F7591075C4EB}" type="pres">
      <dgm:prSet presAssocID="{DC91ED8A-5E00-4EA1-B809-9E23EE8E405F}" presName="horz1" presStyleCnt="0"/>
      <dgm:spPr/>
    </dgm:pt>
    <dgm:pt modelId="{8C523AC1-FA87-41A3-BB29-8E1C3DDA96B3}" type="pres">
      <dgm:prSet presAssocID="{DC91ED8A-5E00-4EA1-B809-9E23EE8E405F}" presName="tx1" presStyleLbl="revTx" presStyleIdx="7" presStyleCnt="9"/>
      <dgm:spPr/>
    </dgm:pt>
    <dgm:pt modelId="{9364E48C-DB39-4140-96EA-5D4B9A35169A}" type="pres">
      <dgm:prSet presAssocID="{DC91ED8A-5E00-4EA1-B809-9E23EE8E405F}" presName="vert1" presStyleCnt="0"/>
      <dgm:spPr/>
    </dgm:pt>
    <dgm:pt modelId="{733BAC79-4C9E-4F28-853D-DED541E79A0E}" type="pres">
      <dgm:prSet presAssocID="{B8F78C48-05E1-497C-802C-19204BBAD2B9}" presName="thickLine" presStyleLbl="alignNode1" presStyleIdx="8" presStyleCnt="9"/>
      <dgm:spPr/>
    </dgm:pt>
    <dgm:pt modelId="{2B0EDF08-CB30-4891-A781-5E6D1CCD1FCE}" type="pres">
      <dgm:prSet presAssocID="{B8F78C48-05E1-497C-802C-19204BBAD2B9}" presName="horz1" presStyleCnt="0"/>
      <dgm:spPr/>
    </dgm:pt>
    <dgm:pt modelId="{80DDD3B0-8226-4C11-8A41-C6C3F9452726}" type="pres">
      <dgm:prSet presAssocID="{B8F78C48-05E1-497C-802C-19204BBAD2B9}" presName="tx1" presStyleLbl="revTx" presStyleIdx="8" presStyleCnt="9"/>
      <dgm:spPr/>
    </dgm:pt>
    <dgm:pt modelId="{CB4274CD-2501-4B01-A39B-75695456D9DE}" type="pres">
      <dgm:prSet presAssocID="{B8F78C48-05E1-497C-802C-19204BBAD2B9}" presName="vert1" presStyleCnt="0"/>
      <dgm:spPr/>
    </dgm:pt>
  </dgm:ptLst>
  <dgm:cxnLst>
    <dgm:cxn modelId="{7B1F7709-5763-4084-8013-4C3119060F0A}" srcId="{1C6B4D82-4B07-4608-B892-F180133EF8E7}" destId="{BBC83E66-6899-4807-8452-D127175C7EF9}" srcOrd="6" destOrd="0" parTransId="{22550033-AD92-4ACB-A366-D6CF5EFD79C5}" sibTransId="{96A2EA27-0118-4010-A25E-8136F6D5AB35}"/>
    <dgm:cxn modelId="{2ED14511-6CA8-48DC-9DF1-E98A7A753E99}" srcId="{1C6B4D82-4B07-4608-B892-F180133EF8E7}" destId="{7E133A65-C776-4214-8F1A-FF0730AC0925}" srcOrd="3" destOrd="0" parTransId="{E017A8E5-FA3D-4705-8595-07A1E7D0C489}" sibTransId="{0D5D670D-05AF-4AB5-BE72-5CD086783DC9}"/>
    <dgm:cxn modelId="{6F93E511-91C7-46BB-AAE4-DFA7E3D2915F}" srcId="{1C6B4D82-4B07-4608-B892-F180133EF8E7}" destId="{060E0551-D03F-473B-AADE-F7F7822D0D0C}" srcOrd="4" destOrd="0" parTransId="{A0A92406-16B4-4987-9035-F08EC9B933F7}" sibTransId="{4AF95DC7-BD01-47EF-80D2-E6911078F945}"/>
    <dgm:cxn modelId="{E9CBA915-1EB3-4547-8E36-81B146462703}" type="presOf" srcId="{060E0551-D03F-473B-AADE-F7F7822D0D0C}" destId="{7EABEEB2-B22D-4573-8F7E-E5F95F02DB27}" srcOrd="0" destOrd="0" presId="urn:microsoft.com/office/officeart/2008/layout/LinedList"/>
    <dgm:cxn modelId="{545B3F1B-E32B-42F0-8347-03C568F6EADE}" type="presOf" srcId="{DC91ED8A-5E00-4EA1-B809-9E23EE8E405F}" destId="{8C523AC1-FA87-41A3-BB29-8E1C3DDA96B3}" srcOrd="0" destOrd="0" presId="urn:microsoft.com/office/officeart/2008/layout/LinedList"/>
    <dgm:cxn modelId="{4857F41E-2D9D-4A18-8928-CA6743FEE835}" srcId="{1C6B4D82-4B07-4608-B892-F180133EF8E7}" destId="{DC91ED8A-5E00-4EA1-B809-9E23EE8E405F}" srcOrd="7" destOrd="0" parTransId="{4EDF90F0-3055-4D14-9F31-F30617206B77}" sibTransId="{C94626CD-E958-4060-A4D8-C997670A5B88}"/>
    <dgm:cxn modelId="{3B8BD64D-3056-4A76-A826-CB4A0DE03E7B}" type="presOf" srcId="{0A027773-0280-406A-A59E-3048CF6A3B41}" destId="{F6FDEC64-8007-4C8B-83DB-76F66CBBF532}" srcOrd="0" destOrd="0" presId="urn:microsoft.com/office/officeart/2008/layout/LinedList"/>
    <dgm:cxn modelId="{BEA0CD7F-2680-46EC-8C8C-FC16495A6191}" type="presOf" srcId="{6E705CC7-4FD9-416A-BEC3-CC18749F9D7A}" destId="{FEF4605C-681A-4147-B8F1-4724D7D47984}" srcOrd="0" destOrd="0" presId="urn:microsoft.com/office/officeart/2008/layout/LinedList"/>
    <dgm:cxn modelId="{1B6E4088-83F0-433D-BCF8-D08694C5B76A}" srcId="{1C6B4D82-4B07-4608-B892-F180133EF8E7}" destId="{603606B7-0548-4A2B-AA23-DEBCC8D69ED3}" srcOrd="1" destOrd="0" parTransId="{C9A49145-6F28-44A9-A71F-E499F740015A}" sibTransId="{2234BA54-FA03-4E1D-80C3-663C5B14D976}"/>
    <dgm:cxn modelId="{6155609A-82FA-40AE-8953-4BDE6B73485E}" type="presOf" srcId="{BBC83E66-6899-4807-8452-D127175C7EF9}" destId="{576D13C2-A901-477D-A677-9C12F856FE9D}" srcOrd="0" destOrd="0" presId="urn:microsoft.com/office/officeart/2008/layout/LinedList"/>
    <dgm:cxn modelId="{FDDF96A2-D077-495F-AF06-7290C74E6E0C}" srcId="{1C6B4D82-4B07-4608-B892-F180133EF8E7}" destId="{6E705CC7-4FD9-416A-BEC3-CC18749F9D7A}" srcOrd="5" destOrd="0" parTransId="{3A12B32B-863F-4D33-A46A-95986453DD43}" sibTransId="{99D8A4D6-A20C-4C11-83A0-08CA501DF723}"/>
    <dgm:cxn modelId="{A7A543A5-2DCA-4C04-8777-2D33D3798618}" type="presOf" srcId="{48EADECC-6136-41F3-B74A-68019E595418}" destId="{D20294BC-9594-49A8-9F67-C09E29251B60}" srcOrd="0" destOrd="0" presId="urn:microsoft.com/office/officeart/2008/layout/LinedList"/>
    <dgm:cxn modelId="{47D96EAE-9389-46C8-BCCB-F8E4706E3F28}" srcId="{1C6B4D82-4B07-4608-B892-F180133EF8E7}" destId="{48EADECC-6136-41F3-B74A-68019E595418}" srcOrd="2" destOrd="0" parTransId="{203A259A-8C4D-4EF9-9E47-BE714B212930}" sibTransId="{32712176-B76F-4BA1-B8A0-19215CC7672F}"/>
    <dgm:cxn modelId="{9EC8E8BB-5358-4756-AA61-314078B29D9C}" type="presOf" srcId="{1C6B4D82-4B07-4608-B892-F180133EF8E7}" destId="{DB94116B-32EF-40B3-A5CC-2A124984A534}" srcOrd="0" destOrd="0" presId="urn:microsoft.com/office/officeart/2008/layout/LinedList"/>
    <dgm:cxn modelId="{FA4B4CBC-039B-4B9A-9D91-97E2D426C11D}" srcId="{1C6B4D82-4B07-4608-B892-F180133EF8E7}" destId="{0A027773-0280-406A-A59E-3048CF6A3B41}" srcOrd="0" destOrd="0" parTransId="{4EF93C94-70FE-4D99-B339-5DA7C2A7513E}" sibTransId="{C62A06A1-F2D6-47E5-9833-5C4F8F18C9F3}"/>
    <dgm:cxn modelId="{1DB32FC2-A362-4606-89B2-7404FB996816}" type="presOf" srcId="{603606B7-0548-4A2B-AA23-DEBCC8D69ED3}" destId="{DBEBF305-ABFD-463D-BCE0-7DF2519820C0}" srcOrd="0" destOrd="0" presId="urn:microsoft.com/office/officeart/2008/layout/LinedList"/>
    <dgm:cxn modelId="{C2615FC4-4ABC-4EEF-930C-D28EF533C32B}" srcId="{1C6B4D82-4B07-4608-B892-F180133EF8E7}" destId="{B8F78C48-05E1-497C-802C-19204BBAD2B9}" srcOrd="8" destOrd="0" parTransId="{188EC0A8-8443-4260-BE3F-3840ED6E03D6}" sibTransId="{BFAB2B26-C5E4-4915-8310-70C613D90D62}"/>
    <dgm:cxn modelId="{9E4B79C5-734E-4E61-B885-300FCB3CEA41}" type="presOf" srcId="{B8F78C48-05E1-497C-802C-19204BBAD2B9}" destId="{80DDD3B0-8226-4C11-8A41-C6C3F9452726}" srcOrd="0" destOrd="0" presId="urn:microsoft.com/office/officeart/2008/layout/LinedList"/>
    <dgm:cxn modelId="{6E880ADB-FCFA-4F33-95B2-2CDC826E92C6}" type="presOf" srcId="{7E133A65-C776-4214-8F1A-FF0730AC0925}" destId="{68AAD8FF-B6ED-4714-AEFF-697279DD2419}" srcOrd="0" destOrd="0" presId="urn:microsoft.com/office/officeart/2008/layout/LinedList"/>
    <dgm:cxn modelId="{7F26E10D-91FB-4421-9680-42A7CDC3FAF4}" type="presParOf" srcId="{DB94116B-32EF-40B3-A5CC-2A124984A534}" destId="{59D55F5A-0570-49A6-AE96-066AD465A42A}" srcOrd="0" destOrd="0" presId="urn:microsoft.com/office/officeart/2008/layout/LinedList"/>
    <dgm:cxn modelId="{DE336401-E83D-433E-A6EE-236DD020A247}" type="presParOf" srcId="{DB94116B-32EF-40B3-A5CC-2A124984A534}" destId="{BA61844F-CB6D-4DAA-9532-E8515B0B75E5}" srcOrd="1" destOrd="0" presId="urn:microsoft.com/office/officeart/2008/layout/LinedList"/>
    <dgm:cxn modelId="{2D2DA595-7461-4F9F-934B-AE6662B5CF85}" type="presParOf" srcId="{BA61844F-CB6D-4DAA-9532-E8515B0B75E5}" destId="{F6FDEC64-8007-4C8B-83DB-76F66CBBF532}" srcOrd="0" destOrd="0" presId="urn:microsoft.com/office/officeart/2008/layout/LinedList"/>
    <dgm:cxn modelId="{B2BA98E0-AA51-42EB-861C-D5D84AC8D60D}" type="presParOf" srcId="{BA61844F-CB6D-4DAA-9532-E8515B0B75E5}" destId="{B4A0069D-6451-4DB0-992F-3DF6A92F9876}" srcOrd="1" destOrd="0" presId="urn:microsoft.com/office/officeart/2008/layout/LinedList"/>
    <dgm:cxn modelId="{DDCBB611-40E6-4B27-8BCA-114238E59962}" type="presParOf" srcId="{DB94116B-32EF-40B3-A5CC-2A124984A534}" destId="{A0BC9720-140B-454F-8DD9-CB40D236DAA3}" srcOrd="2" destOrd="0" presId="urn:microsoft.com/office/officeart/2008/layout/LinedList"/>
    <dgm:cxn modelId="{DA966DFE-B605-4C05-B9E4-2B319DBF3AFB}" type="presParOf" srcId="{DB94116B-32EF-40B3-A5CC-2A124984A534}" destId="{EE8D9858-6E31-40D7-A303-B1EE162EB68A}" srcOrd="3" destOrd="0" presId="urn:microsoft.com/office/officeart/2008/layout/LinedList"/>
    <dgm:cxn modelId="{647EE31D-2C54-44D6-A10F-25FD007589E2}" type="presParOf" srcId="{EE8D9858-6E31-40D7-A303-B1EE162EB68A}" destId="{DBEBF305-ABFD-463D-BCE0-7DF2519820C0}" srcOrd="0" destOrd="0" presId="urn:microsoft.com/office/officeart/2008/layout/LinedList"/>
    <dgm:cxn modelId="{E11DB022-2D37-4335-A1D2-6C3F53FB6EA6}" type="presParOf" srcId="{EE8D9858-6E31-40D7-A303-B1EE162EB68A}" destId="{F1BA2A13-124B-4DA8-B5DE-FBFC2B3CC9E3}" srcOrd="1" destOrd="0" presId="urn:microsoft.com/office/officeart/2008/layout/LinedList"/>
    <dgm:cxn modelId="{995078C9-7304-48A9-99F0-3674627442F1}" type="presParOf" srcId="{DB94116B-32EF-40B3-A5CC-2A124984A534}" destId="{D73EF16F-4F1C-4446-9F28-1611B50AEAC7}" srcOrd="4" destOrd="0" presId="urn:microsoft.com/office/officeart/2008/layout/LinedList"/>
    <dgm:cxn modelId="{9CB69FF8-20AD-43DF-A82E-988AF1EA886F}" type="presParOf" srcId="{DB94116B-32EF-40B3-A5CC-2A124984A534}" destId="{086FBACC-4908-4A03-91EB-DF32385375ED}" srcOrd="5" destOrd="0" presId="urn:microsoft.com/office/officeart/2008/layout/LinedList"/>
    <dgm:cxn modelId="{B77D3D1C-8F68-45D2-AE91-9021FA84A064}" type="presParOf" srcId="{086FBACC-4908-4A03-91EB-DF32385375ED}" destId="{D20294BC-9594-49A8-9F67-C09E29251B60}" srcOrd="0" destOrd="0" presId="urn:microsoft.com/office/officeart/2008/layout/LinedList"/>
    <dgm:cxn modelId="{61A13887-AD63-41D7-AF87-EBE1954900CB}" type="presParOf" srcId="{086FBACC-4908-4A03-91EB-DF32385375ED}" destId="{EF21B541-BB01-457E-AA22-EEBFBDA5FA36}" srcOrd="1" destOrd="0" presId="urn:microsoft.com/office/officeart/2008/layout/LinedList"/>
    <dgm:cxn modelId="{E7F873E4-EBEF-4C3D-A8D7-0CF1FF256CF1}" type="presParOf" srcId="{DB94116B-32EF-40B3-A5CC-2A124984A534}" destId="{27B4C6A2-6105-402F-AFCF-16152FF715C5}" srcOrd="6" destOrd="0" presId="urn:microsoft.com/office/officeart/2008/layout/LinedList"/>
    <dgm:cxn modelId="{8E3B7340-4FA5-4E18-922C-5D0F21B0AAF5}" type="presParOf" srcId="{DB94116B-32EF-40B3-A5CC-2A124984A534}" destId="{B5135643-A081-427A-BC77-AE668428E5A1}" srcOrd="7" destOrd="0" presId="urn:microsoft.com/office/officeart/2008/layout/LinedList"/>
    <dgm:cxn modelId="{82794E28-CB8A-4889-95FD-CD5C5C197FA7}" type="presParOf" srcId="{B5135643-A081-427A-BC77-AE668428E5A1}" destId="{68AAD8FF-B6ED-4714-AEFF-697279DD2419}" srcOrd="0" destOrd="0" presId="urn:microsoft.com/office/officeart/2008/layout/LinedList"/>
    <dgm:cxn modelId="{A077BD70-1436-41F4-A6AE-312F64DC1910}" type="presParOf" srcId="{B5135643-A081-427A-BC77-AE668428E5A1}" destId="{6DC3CC12-E013-4A9B-AB59-89CBA917C183}" srcOrd="1" destOrd="0" presId="urn:microsoft.com/office/officeart/2008/layout/LinedList"/>
    <dgm:cxn modelId="{CBD35E86-2A5F-4D8C-90D6-B8725969E45B}" type="presParOf" srcId="{DB94116B-32EF-40B3-A5CC-2A124984A534}" destId="{F4CB891C-64BE-4372-AE39-C637E3672D7B}" srcOrd="8" destOrd="0" presId="urn:microsoft.com/office/officeart/2008/layout/LinedList"/>
    <dgm:cxn modelId="{12704A97-68C9-45AF-BBD5-6001CA013D87}" type="presParOf" srcId="{DB94116B-32EF-40B3-A5CC-2A124984A534}" destId="{232BD2F0-2C4A-4056-91CC-9A1C5CAD257C}" srcOrd="9" destOrd="0" presId="urn:microsoft.com/office/officeart/2008/layout/LinedList"/>
    <dgm:cxn modelId="{84B6DA98-8A28-41D8-ACD6-4289DCE116DD}" type="presParOf" srcId="{232BD2F0-2C4A-4056-91CC-9A1C5CAD257C}" destId="{7EABEEB2-B22D-4573-8F7E-E5F95F02DB27}" srcOrd="0" destOrd="0" presId="urn:microsoft.com/office/officeart/2008/layout/LinedList"/>
    <dgm:cxn modelId="{1976AA32-573A-4510-B026-954E31DA3350}" type="presParOf" srcId="{232BD2F0-2C4A-4056-91CC-9A1C5CAD257C}" destId="{63024566-6A9C-4836-88FF-386C8CCA02E9}" srcOrd="1" destOrd="0" presId="urn:microsoft.com/office/officeart/2008/layout/LinedList"/>
    <dgm:cxn modelId="{B1D0E0F1-D221-4E07-93C8-698628A7460E}" type="presParOf" srcId="{DB94116B-32EF-40B3-A5CC-2A124984A534}" destId="{3D4D26F2-A8FC-401B-87D6-41A0BC3A1C76}" srcOrd="10" destOrd="0" presId="urn:microsoft.com/office/officeart/2008/layout/LinedList"/>
    <dgm:cxn modelId="{C3C0CCB3-C9C0-469F-84CA-8C192876997C}" type="presParOf" srcId="{DB94116B-32EF-40B3-A5CC-2A124984A534}" destId="{88F080B7-8566-441C-8EB2-75945A089FA0}" srcOrd="11" destOrd="0" presId="urn:microsoft.com/office/officeart/2008/layout/LinedList"/>
    <dgm:cxn modelId="{C0D7C3D1-B583-4F3D-9073-6A6096B47A77}" type="presParOf" srcId="{88F080B7-8566-441C-8EB2-75945A089FA0}" destId="{FEF4605C-681A-4147-B8F1-4724D7D47984}" srcOrd="0" destOrd="0" presId="urn:microsoft.com/office/officeart/2008/layout/LinedList"/>
    <dgm:cxn modelId="{1103823C-172B-4333-A7BA-3318587BD3C9}" type="presParOf" srcId="{88F080B7-8566-441C-8EB2-75945A089FA0}" destId="{BEC89A86-C7A0-435B-B1FC-359671E901E9}" srcOrd="1" destOrd="0" presId="urn:microsoft.com/office/officeart/2008/layout/LinedList"/>
    <dgm:cxn modelId="{A34A6047-F5C7-4B5F-B7EB-51ED2A101BB1}" type="presParOf" srcId="{DB94116B-32EF-40B3-A5CC-2A124984A534}" destId="{3784A39A-83D7-4D40-B950-F196E7BD70B6}" srcOrd="12" destOrd="0" presId="urn:microsoft.com/office/officeart/2008/layout/LinedList"/>
    <dgm:cxn modelId="{9AAC864F-2FC2-414F-863D-C304D20F74A9}" type="presParOf" srcId="{DB94116B-32EF-40B3-A5CC-2A124984A534}" destId="{EB28CFCE-D078-4258-93C5-FF4578917B12}" srcOrd="13" destOrd="0" presId="urn:microsoft.com/office/officeart/2008/layout/LinedList"/>
    <dgm:cxn modelId="{D0AD0BAE-78E0-4BA7-9243-9B3DA2FDC912}" type="presParOf" srcId="{EB28CFCE-D078-4258-93C5-FF4578917B12}" destId="{576D13C2-A901-477D-A677-9C12F856FE9D}" srcOrd="0" destOrd="0" presId="urn:microsoft.com/office/officeart/2008/layout/LinedList"/>
    <dgm:cxn modelId="{CB83842D-2B74-4A4C-973A-B22D326234E2}" type="presParOf" srcId="{EB28CFCE-D078-4258-93C5-FF4578917B12}" destId="{22818B6B-A195-449D-A7CE-92FBA8AF5A72}" srcOrd="1" destOrd="0" presId="urn:microsoft.com/office/officeart/2008/layout/LinedList"/>
    <dgm:cxn modelId="{EC7493FB-A279-415B-B0DA-FE14C1D94A0D}" type="presParOf" srcId="{DB94116B-32EF-40B3-A5CC-2A124984A534}" destId="{C7E17844-7EE0-4F6A-AF02-97C229259036}" srcOrd="14" destOrd="0" presId="urn:microsoft.com/office/officeart/2008/layout/LinedList"/>
    <dgm:cxn modelId="{23F1B342-DFD5-4FDE-ACC5-DE2A052E969F}" type="presParOf" srcId="{DB94116B-32EF-40B3-A5CC-2A124984A534}" destId="{3436DAF2-21DA-4D19-983A-F7591075C4EB}" srcOrd="15" destOrd="0" presId="urn:microsoft.com/office/officeart/2008/layout/LinedList"/>
    <dgm:cxn modelId="{7AEE6D80-2F74-4CA9-A8E2-42AE3579F499}" type="presParOf" srcId="{3436DAF2-21DA-4D19-983A-F7591075C4EB}" destId="{8C523AC1-FA87-41A3-BB29-8E1C3DDA96B3}" srcOrd="0" destOrd="0" presId="urn:microsoft.com/office/officeart/2008/layout/LinedList"/>
    <dgm:cxn modelId="{FF674F42-C721-4516-86DC-6EF8664419B2}" type="presParOf" srcId="{3436DAF2-21DA-4D19-983A-F7591075C4EB}" destId="{9364E48C-DB39-4140-96EA-5D4B9A35169A}" srcOrd="1" destOrd="0" presId="urn:microsoft.com/office/officeart/2008/layout/LinedList"/>
    <dgm:cxn modelId="{1514C9E4-6C66-4A88-9AF6-FF45E5D52AD2}" type="presParOf" srcId="{DB94116B-32EF-40B3-A5CC-2A124984A534}" destId="{733BAC79-4C9E-4F28-853D-DED541E79A0E}" srcOrd="16" destOrd="0" presId="urn:microsoft.com/office/officeart/2008/layout/LinedList"/>
    <dgm:cxn modelId="{1952818B-69C7-4819-AB77-8D20AE579D49}" type="presParOf" srcId="{DB94116B-32EF-40B3-A5CC-2A124984A534}" destId="{2B0EDF08-CB30-4891-A781-5E6D1CCD1FCE}" srcOrd="17" destOrd="0" presId="urn:microsoft.com/office/officeart/2008/layout/LinedList"/>
    <dgm:cxn modelId="{27E50FA2-D44E-4804-8F94-BD8DB5AC47BF}" type="presParOf" srcId="{2B0EDF08-CB30-4891-A781-5E6D1CCD1FCE}" destId="{80DDD3B0-8226-4C11-8A41-C6C3F9452726}" srcOrd="0" destOrd="0" presId="urn:microsoft.com/office/officeart/2008/layout/LinedList"/>
    <dgm:cxn modelId="{34DDBC6F-D64F-43BD-B5FC-185A6248E903}" type="presParOf" srcId="{2B0EDF08-CB30-4891-A781-5E6D1CCD1FCE}" destId="{CB4274CD-2501-4B01-A39B-75695456D9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D55F5A-0570-49A6-AE96-066AD465A42A}">
      <dsp:nvSpPr>
        <dsp:cNvPr id="0" name=""/>
        <dsp:cNvSpPr/>
      </dsp:nvSpPr>
      <dsp:spPr>
        <a:xfrm>
          <a:off x="0" y="617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DEC64-8007-4C8B-83DB-76F66CBBF532}">
      <dsp:nvSpPr>
        <dsp:cNvPr id="0" name=""/>
        <dsp:cNvSpPr/>
      </dsp:nvSpPr>
      <dsp:spPr>
        <a:xfrm>
          <a:off x="0" y="617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History of Netflix</a:t>
          </a:r>
        </a:p>
      </dsp:txBody>
      <dsp:txXfrm>
        <a:off x="0" y="617"/>
        <a:ext cx="7195015" cy="561651"/>
      </dsp:txXfrm>
    </dsp:sp>
    <dsp:sp modelId="{A0BC9720-140B-454F-8DD9-CB40D236DAA3}">
      <dsp:nvSpPr>
        <dsp:cNvPr id="0" name=""/>
        <dsp:cNvSpPr/>
      </dsp:nvSpPr>
      <dsp:spPr>
        <a:xfrm>
          <a:off x="0" y="562268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BF305-ABFD-463D-BCE0-7DF2519820C0}">
      <dsp:nvSpPr>
        <dsp:cNvPr id="0" name=""/>
        <dsp:cNvSpPr/>
      </dsp:nvSpPr>
      <dsp:spPr>
        <a:xfrm>
          <a:off x="0" y="562268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Current Market Position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62268"/>
        <a:ext cx="7195015" cy="561651"/>
      </dsp:txXfrm>
    </dsp:sp>
    <dsp:sp modelId="{D73EF16F-4F1C-4446-9F28-1611B50AEAC7}">
      <dsp:nvSpPr>
        <dsp:cNvPr id="0" name=""/>
        <dsp:cNvSpPr/>
      </dsp:nvSpPr>
      <dsp:spPr>
        <a:xfrm>
          <a:off x="0" y="1123920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294BC-9594-49A8-9F67-C09E29251B60}">
      <dsp:nvSpPr>
        <dsp:cNvPr id="0" name=""/>
        <dsp:cNvSpPr/>
      </dsp:nvSpPr>
      <dsp:spPr>
        <a:xfrm>
          <a:off x="0" y="1123920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SWOT Analysis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123920"/>
        <a:ext cx="7195015" cy="561651"/>
      </dsp:txXfrm>
    </dsp:sp>
    <dsp:sp modelId="{27B4C6A2-6105-402F-AFCF-16152FF715C5}">
      <dsp:nvSpPr>
        <dsp:cNvPr id="0" name=""/>
        <dsp:cNvSpPr/>
      </dsp:nvSpPr>
      <dsp:spPr>
        <a:xfrm>
          <a:off x="0" y="1685571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AD8FF-B6ED-4714-AEFF-697279DD2419}">
      <dsp:nvSpPr>
        <dsp:cNvPr id="0" name=""/>
        <dsp:cNvSpPr/>
      </dsp:nvSpPr>
      <dsp:spPr>
        <a:xfrm>
          <a:off x="0" y="1685571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‘Planning For Change’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685571"/>
        <a:ext cx="7195015" cy="561651"/>
      </dsp:txXfrm>
    </dsp:sp>
    <dsp:sp modelId="{F4CB891C-64BE-4372-AE39-C637E3672D7B}">
      <dsp:nvSpPr>
        <dsp:cNvPr id="0" name=""/>
        <dsp:cNvSpPr/>
      </dsp:nvSpPr>
      <dsp:spPr>
        <a:xfrm>
          <a:off x="0" y="2247223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BEEB2-B22D-4573-8F7E-E5F95F02DB27}">
      <dsp:nvSpPr>
        <dsp:cNvPr id="0" name=""/>
        <dsp:cNvSpPr/>
      </dsp:nvSpPr>
      <dsp:spPr>
        <a:xfrm>
          <a:off x="0" y="2247223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McKinsey’s 7 s Model </a:t>
          </a:r>
        </a:p>
      </dsp:txBody>
      <dsp:txXfrm>
        <a:off x="0" y="2247223"/>
        <a:ext cx="7195015" cy="561651"/>
      </dsp:txXfrm>
    </dsp:sp>
    <dsp:sp modelId="{3D4D26F2-A8FC-401B-87D6-41A0BC3A1C76}">
      <dsp:nvSpPr>
        <dsp:cNvPr id="0" name=""/>
        <dsp:cNvSpPr/>
      </dsp:nvSpPr>
      <dsp:spPr>
        <a:xfrm>
          <a:off x="0" y="2808874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4605C-681A-4147-B8F1-4724D7D47984}">
      <dsp:nvSpPr>
        <dsp:cNvPr id="0" name=""/>
        <dsp:cNvSpPr/>
      </dsp:nvSpPr>
      <dsp:spPr>
        <a:xfrm>
          <a:off x="0" y="2808874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Lewin’s Change Management Model </a:t>
          </a:r>
        </a:p>
      </dsp:txBody>
      <dsp:txXfrm>
        <a:off x="0" y="2808874"/>
        <a:ext cx="7195015" cy="561651"/>
      </dsp:txXfrm>
    </dsp:sp>
    <dsp:sp modelId="{3784A39A-83D7-4D40-B950-F196E7BD70B6}">
      <dsp:nvSpPr>
        <dsp:cNvPr id="0" name=""/>
        <dsp:cNvSpPr/>
      </dsp:nvSpPr>
      <dsp:spPr>
        <a:xfrm>
          <a:off x="0" y="3370526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D13C2-A901-477D-A677-9C12F856FE9D}">
      <dsp:nvSpPr>
        <dsp:cNvPr id="0" name=""/>
        <dsp:cNvSpPr/>
      </dsp:nvSpPr>
      <dsp:spPr>
        <a:xfrm>
          <a:off x="0" y="3370526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Kolb’s Learning Cycle 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370526"/>
        <a:ext cx="7195015" cy="561651"/>
      </dsp:txXfrm>
    </dsp:sp>
    <dsp:sp modelId="{C7E17844-7EE0-4F6A-AF02-97C229259036}">
      <dsp:nvSpPr>
        <dsp:cNvPr id="0" name=""/>
        <dsp:cNvSpPr/>
      </dsp:nvSpPr>
      <dsp:spPr>
        <a:xfrm>
          <a:off x="0" y="3932177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23AC1-FA87-41A3-BB29-8E1C3DDA96B3}">
      <dsp:nvSpPr>
        <dsp:cNvPr id="0" name=""/>
        <dsp:cNvSpPr/>
      </dsp:nvSpPr>
      <dsp:spPr>
        <a:xfrm>
          <a:off x="0" y="3932177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932177"/>
        <a:ext cx="7195015" cy="561651"/>
      </dsp:txXfrm>
    </dsp:sp>
    <dsp:sp modelId="{733BAC79-4C9E-4F28-853D-DED541E79A0E}">
      <dsp:nvSpPr>
        <dsp:cNvPr id="0" name=""/>
        <dsp:cNvSpPr/>
      </dsp:nvSpPr>
      <dsp:spPr>
        <a:xfrm>
          <a:off x="0" y="4493829"/>
          <a:ext cx="71950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DD3B0-8226-4C11-8A41-C6C3F9452726}">
      <dsp:nvSpPr>
        <dsp:cNvPr id="0" name=""/>
        <dsp:cNvSpPr/>
      </dsp:nvSpPr>
      <dsp:spPr>
        <a:xfrm>
          <a:off x="0" y="4493829"/>
          <a:ext cx="7195015" cy="56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 List</a:t>
          </a:r>
        </a:p>
      </dsp:txBody>
      <dsp:txXfrm>
        <a:off x="0" y="4493829"/>
        <a:ext cx="7195015" cy="561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2B48F5-BACC-47D6-A0F7-82FBF9C6BC85}" type="datetimeFigureOut">
              <a:rPr lang="en-US"/>
              <a:t>1/30/2023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ACAF8E-318A-4EFE-8633-D9E72ABCE0E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065597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1CD00-5424-4675-AB18-2C419B060449}" type="datetimeFigureOut">
              <a:rPr lang="en-US"/>
              <a:t>1/30/2023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2CF44-2B13-41B4-A334-1CDF534EEBB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5385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gray">
          <a:xfrm>
            <a:off x="0" y="2825016"/>
            <a:ext cx="12188952" cy="3180930"/>
          </a:xfrm>
          <a:prstGeom prst="rect">
            <a:avLst/>
          </a:prstGeom>
          <a:solidFill>
            <a:schemeClr val="bg1">
              <a:lumMod val="85000"/>
              <a:lumOff val="1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 userDrawn="1"/>
        </p:nvSpPr>
        <p:spPr bwMode="black">
          <a:xfrm>
            <a:off x="0" y="3075709"/>
            <a:ext cx="12188952" cy="2639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 bwMode="white">
          <a:xfrm>
            <a:off x="1066800" y="3165763"/>
            <a:ext cx="10058400" cy="1711037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white">
          <a:xfrm>
            <a:off x="1066800" y="4953000"/>
            <a:ext cx="10058400" cy="685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828800"/>
            <a:ext cx="9144000" cy="2743200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9144000" cy="1506537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43400" cy="42703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825625"/>
            <a:ext cx="4343400" cy="42703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828800"/>
            <a:ext cx="43434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514600"/>
            <a:ext cx="4343400" cy="35814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7648" y="1828800"/>
            <a:ext cx="43434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7648" y="2514600"/>
            <a:ext cx="4343400" cy="35814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2587" y="1600200"/>
            <a:ext cx="3122613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12" y="762000"/>
            <a:ext cx="6400800" cy="5334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01039" y="3429000"/>
            <a:ext cx="3124161" cy="18288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7952" y="1600200"/>
            <a:ext cx="3127248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81251" y="777240"/>
            <a:ext cx="6400800" cy="530352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97952" y="3429000"/>
            <a:ext cx="3127248" cy="18288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Rectangle 7" descr="An empty placeholder to add an image. Click on the placeholder and select the image that you wish to add."/>
          <p:cNvSpPr/>
          <p:nvPr userDrawn="1"/>
        </p:nvSpPr>
        <p:spPr bwMode="blackWhite">
          <a:xfrm>
            <a:off x="644091" y="640080"/>
            <a:ext cx="6675120" cy="5577840"/>
          </a:xfrm>
          <a:prstGeom prst="rect">
            <a:avLst/>
          </a:prstGeom>
          <a:solidFill>
            <a:srgbClr val="000000"/>
          </a:solidFill>
          <a:ln w="1016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1943100" cy="56388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199"/>
            <a:ext cx="7048500" cy="56388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0" y="6362700"/>
            <a:ext cx="6881553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10600" y="6362700"/>
            <a:ext cx="990600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1/30/2023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9800" y="6362700"/>
            <a:ext cx="838200" cy="2571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8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5087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3172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6060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0" lang="en-US" sz="5400" b="0" i="0" u="none" strike="noStrike" kern="1200" cap="none" spc="-5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aramond" panose="02020404030301010803"/>
                <a:ea typeface="+mj-ea"/>
                <a:cs typeface="+mj-cs"/>
              </a:rPr>
              <a:t>Leading and Implementing Organisational Change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7448" y="4833257"/>
            <a:ext cx="10058400" cy="685800"/>
          </a:xfrm>
        </p:spPr>
        <p:txBody>
          <a:bodyPr/>
          <a:lstStyle/>
          <a:p>
            <a:r>
              <a:rPr lang="en-US" dirty="0"/>
              <a:t>By Leighton Fernandes</a:t>
            </a: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1B83B-8221-CAE8-1B6D-0C55617C4F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2344" y="3573016"/>
            <a:ext cx="2281384" cy="171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53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24444" y="260648"/>
            <a:ext cx="8848751" cy="624911"/>
          </a:xfrm>
        </p:spPr>
        <p:txBody>
          <a:bodyPr anchor="b">
            <a:norm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US" dirty="0"/>
              <a:t> </a:t>
            </a:r>
            <a:endParaRPr dirty="0"/>
          </a:p>
        </p:txBody>
      </p:sp>
      <p:pic>
        <p:nvPicPr>
          <p:cNvPr id="3" name="Content Placeholder 2" descr="A picture containing text, watch, gauge">
            <a:extLst>
              <a:ext uri="{FF2B5EF4-FFF2-40B4-BE49-F238E27FC236}">
                <a16:creationId xmlns:a16="http://schemas.microsoft.com/office/drawing/2014/main" id="{E57F13B0-4D74-464A-6302-52FCEE38AB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200" y="1531383"/>
            <a:ext cx="3984348" cy="31962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F6410B7-479C-4BAB-DF05-E1CDE26C9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125141"/>
              </p:ext>
            </p:extLst>
          </p:nvPr>
        </p:nvGraphicFramePr>
        <p:xfrm>
          <a:off x="224444" y="1005840"/>
          <a:ext cx="7195015" cy="5056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904E0A8-9152-22C0-3FC0-59E276B90E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07254" y="12662"/>
            <a:ext cx="1551807" cy="11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826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D7FFC-CCD4-6B6B-3370-315A78ACB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2184" y="692696"/>
            <a:ext cx="2664296" cy="108012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HISTORY OF NETFLIX 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59DBFDD-1991-DB6E-F85A-9FB865CE8C5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976" r="3976"/>
          <a:stretch>
            <a:fillRect/>
          </a:stretch>
        </p:blipFill>
        <p:spPr>
          <a:xfrm>
            <a:off x="781365" y="785593"/>
            <a:ext cx="6482163" cy="531605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8367C-E977-70C8-F3D0-A9947E3FA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08168" y="1946568"/>
            <a:ext cx="3127248" cy="413419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Founded in 1997, Netflix focused on DVD rentals of movies and television shows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2007 - Introduced streaming video.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2008 - company added a subscription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2019 - Netflix has 175 million paying subscribers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2022 – A Change of Corporate Values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A10B3E-B6D6-B274-FCED-AAFBB2ADE7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6532" y="0"/>
            <a:ext cx="1535468" cy="11458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7C7C48-5A29-6315-7FD5-0424DD9202BE}"/>
              </a:ext>
            </a:extLst>
          </p:cNvPr>
          <p:cNvSpPr txBox="1"/>
          <p:nvPr/>
        </p:nvSpPr>
        <p:spPr>
          <a:xfrm>
            <a:off x="9322352" y="6309320"/>
            <a:ext cx="290329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(2022) </a:t>
            </a:r>
          </a:p>
        </p:txBody>
      </p:sp>
    </p:spTree>
    <p:extLst>
      <p:ext uri="{BB962C8B-B14F-4D97-AF65-F5344CB8AC3E}">
        <p14:creationId xmlns:p14="http://schemas.microsoft.com/office/powerpoint/2010/main" val="1553312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412776"/>
            <a:ext cx="9144000" cy="1143000"/>
          </a:xfrm>
        </p:spPr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Market Position </a:t>
            </a: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AF81EC-3982-A348-0DEA-FD5640E7CAC2}"/>
              </a:ext>
            </a:extLst>
          </p:cNvPr>
          <p:cNvSpPr txBox="1"/>
          <p:nvPr/>
        </p:nvSpPr>
        <p:spPr>
          <a:xfrm>
            <a:off x="263352" y="2276872"/>
            <a:ext cx="3620750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Deficit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Netflix retained earnings (accumulated deficit) for the quarter ending December 31, 2022, were $17.126B, a 41.75% increase year-over-year.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Netflix annual revenue for 2022 was $31.616B, a 6.46% increase from 2021.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Gross profit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Netflix annual gross profit for 2022 was $12.447B, a 0.66% increase from 2021.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8ED65D-6CED-1EB3-CA18-003333F45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912" y="597456"/>
            <a:ext cx="6192688" cy="566308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BCA064-1A04-686A-CA77-B010EE8CFB2A}"/>
              </a:ext>
            </a:extLst>
          </p:cNvPr>
          <p:cNvSpPr txBox="1"/>
          <p:nvPr/>
        </p:nvSpPr>
        <p:spPr>
          <a:xfrm>
            <a:off x="10704512" y="6517882"/>
            <a:ext cx="16459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(2023)</a:t>
            </a:r>
          </a:p>
        </p:txBody>
      </p:sp>
    </p:spTree>
    <p:extLst>
      <p:ext uri="{BB962C8B-B14F-4D97-AF65-F5344CB8AC3E}">
        <p14:creationId xmlns:p14="http://schemas.microsoft.com/office/powerpoint/2010/main" val="2116190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600" y="-787119"/>
            <a:ext cx="3127248" cy="1828800"/>
          </a:xfrm>
        </p:spPr>
        <p:txBody>
          <a:bodyPr anchor="b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  <a:br>
              <a:rPr lang="en-GB" dirty="0"/>
            </a:br>
            <a:endParaRPr lang="en-GB" dirty="0"/>
          </a:p>
        </p:txBody>
      </p:sp>
      <p:pic>
        <p:nvPicPr>
          <p:cNvPr id="11" name="Content Placeholder 10" descr="Timeline&#10;&#10;Description automatically generated with low confidence">
            <a:extLst>
              <a:ext uri="{FF2B5EF4-FFF2-40B4-BE49-F238E27FC236}">
                <a16:creationId xmlns:a16="http://schemas.microsoft.com/office/drawing/2014/main" id="{5C4BC9D0-602B-8CE4-5CDD-3CE0545F62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695400" y="692696"/>
            <a:ext cx="6552728" cy="547260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8032976" y="1851092"/>
            <a:ext cx="3127248" cy="315581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  </a:t>
            </a:r>
          </a:p>
          <a:p>
            <a:pPr>
              <a:spcAft>
                <a:spcPts val="6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Style of CEO Reed Hastings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Corporate Culture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Demotivated Employees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in Hiring the Right People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emphasis on performance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29D1332-0A47-DB60-E949-54F859274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5776" y="149800"/>
            <a:ext cx="2016224" cy="15059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FCC0EEE-236F-57CC-C3CB-0CA0CCCD0229}"/>
              </a:ext>
            </a:extLst>
          </p:cNvPr>
          <p:cNvSpPr txBox="1"/>
          <p:nvPr/>
        </p:nvSpPr>
        <p:spPr>
          <a:xfrm>
            <a:off x="10488488" y="5761158"/>
            <a:ext cx="25202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CIPD. (2021) </a:t>
            </a:r>
          </a:p>
        </p:txBody>
      </p:sp>
    </p:spTree>
    <p:extLst>
      <p:ext uri="{BB962C8B-B14F-4D97-AF65-F5344CB8AC3E}">
        <p14:creationId xmlns:p14="http://schemas.microsoft.com/office/powerpoint/2010/main" val="4145261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7952" y="1600200"/>
            <a:ext cx="3127248" cy="1828800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PLANNING FOR CHANGE</a:t>
            </a: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69CCA0CC-64C4-B186-A2F7-43AF44B29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00" y="692696"/>
            <a:ext cx="6552727" cy="5472608"/>
          </a:xfrm>
          <a:prstGeom prst="rect">
            <a:avLst/>
          </a:prstGeom>
          <a:noFill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6BEC7B-7B1A-191C-C6C1-5119A8226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2280" y="3789040"/>
            <a:ext cx="2982077" cy="223655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163C74-08B2-1245-03F2-A79199FB7815}"/>
              </a:ext>
            </a:extLst>
          </p:cNvPr>
          <p:cNvSpPr txBox="1"/>
          <p:nvPr/>
        </p:nvSpPr>
        <p:spPr>
          <a:xfrm>
            <a:off x="10416480" y="6385638"/>
            <a:ext cx="27221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Mullins. (2016)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027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6240" y="1772816"/>
            <a:ext cx="2706560" cy="1828800"/>
          </a:xfrm>
        </p:spPr>
        <p:txBody>
          <a:bodyPr anchor="b">
            <a:normAutofit/>
          </a:bodyPr>
          <a:lstStyle/>
          <a:p>
            <a:r>
              <a:rPr lang="en-GB" dirty="0"/>
              <a:t>MCKINSEY’S 7S MODEL </a:t>
            </a:r>
            <a:br>
              <a:rPr lang="en-GB" dirty="0"/>
            </a:br>
            <a:endParaRPr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89D3A8-22B1-B1A6-A8C4-5BB4A539B5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00" y="692696"/>
            <a:ext cx="6552728" cy="547260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63C061-7291-F62E-2BB6-2158323995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264" y="3402283"/>
            <a:ext cx="2017951" cy="15058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F33445-D560-A189-EFFF-D93F28D12FEE}"/>
              </a:ext>
            </a:extLst>
          </p:cNvPr>
          <p:cNvSpPr txBox="1"/>
          <p:nvPr/>
        </p:nvSpPr>
        <p:spPr>
          <a:xfrm>
            <a:off x="10272464" y="6368316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McKinsey. (2008) </a:t>
            </a:r>
          </a:p>
        </p:txBody>
      </p:sp>
    </p:spTree>
    <p:extLst>
      <p:ext uri="{BB962C8B-B14F-4D97-AF65-F5344CB8AC3E}">
        <p14:creationId xmlns:p14="http://schemas.microsoft.com/office/powerpoint/2010/main" val="3444435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0213" y="1700808"/>
            <a:ext cx="3370533" cy="200368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LEWIN’S CHANGE MANAGEMENT MODEL </a:t>
            </a:r>
            <a:br>
              <a:rPr lang="en-GB" dirty="0"/>
            </a:b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36C57-A084-5168-0814-F729584AF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6503" y="3740638"/>
            <a:ext cx="2017951" cy="15058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20C66E-469D-86B6-CF65-09DE66478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99" y="692696"/>
            <a:ext cx="6561611" cy="5472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69A3A1-6586-0F02-81E7-5D329717C8D3}"/>
              </a:ext>
            </a:extLst>
          </p:cNvPr>
          <p:cNvSpPr txBox="1"/>
          <p:nvPr/>
        </p:nvSpPr>
        <p:spPr>
          <a:xfrm>
            <a:off x="10332742" y="6381328"/>
            <a:ext cx="21560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Mindtools. (2019) </a:t>
            </a:r>
          </a:p>
        </p:txBody>
      </p:sp>
    </p:spTree>
    <p:extLst>
      <p:ext uri="{BB962C8B-B14F-4D97-AF65-F5344CB8AC3E}">
        <p14:creationId xmlns:p14="http://schemas.microsoft.com/office/powerpoint/2010/main" val="1857640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0213" y="1700808"/>
            <a:ext cx="3370533" cy="2039830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 </a:t>
            </a:r>
            <a:br>
              <a:rPr lang="en-GB" dirty="0"/>
            </a:br>
            <a:br>
              <a:rPr lang="en-GB" dirty="0"/>
            </a:b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36C57-A084-5168-0814-F729584AF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6503" y="3284984"/>
            <a:ext cx="2017951" cy="15058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66CEF8-736A-B9B8-42DE-326CC5715E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400" y="682322"/>
            <a:ext cx="6552728" cy="548298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705490-10D3-6D27-1306-515275E83BE6}"/>
              </a:ext>
            </a:extLst>
          </p:cNvPr>
          <p:cNvSpPr txBox="1"/>
          <p:nvPr/>
        </p:nvSpPr>
        <p:spPr>
          <a:xfrm rot="10800000" flipH="1" flipV="1">
            <a:off x="10488488" y="6397308"/>
            <a:ext cx="21141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Kolb. (1984) </a:t>
            </a:r>
          </a:p>
        </p:txBody>
      </p:sp>
    </p:spTree>
    <p:extLst>
      <p:ext uri="{BB962C8B-B14F-4D97-AF65-F5344CB8AC3E}">
        <p14:creationId xmlns:p14="http://schemas.microsoft.com/office/powerpoint/2010/main" val="1224286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0AFF529-42A6-1FE2-E875-5B12FD1BFADF}"/>
              </a:ext>
            </a:extLst>
          </p:cNvPr>
          <p:cNvSpPr txBox="1"/>
          <p:nvPr/>
        </p:nvSpPr>
        <p:spPr>
          <a:xfrm>
            <a:off x="695400" y="26554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 LIST 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6A7B1C-0E26-82EE-62D3-39E0CA841B73}"/>
              </a:ext>
            </a:extLst>
          </p:cNvPr>
          <p:cNvSpPr txBox="1"/>
          <p:nvPr/>
        </p:nvSpPr>
        <p:spPr>
          <a:xfrm>
            <a:off x="822960" y="548640"/>
            <a:ext cx="100255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Business Strategy. (2022). Vision &amp; Mission Netflix Mission Statement, Values, &amp; Culture (2023). [Online]. bstrategyhub.com. Last Updated: 15 December 2022. Available at: https://bstrategyhub.com/netflix-mission-statement-values-culture/ [Accessed 28 January 2023]. </a:t>
            </a:r>
          </a:p>
          <a:p>
            <a:endParaRPr lang="en-GB" sz="1200" dirty="0"/>
          </a:p>
          <a:p>
            <a:r>
              <a:rPr lang="en-US" sz="1200" dirty="0"/>
              <a:t>CIPD. (2021). SWOT analysis. [Online]. cipd.co.uk. Last Updated: 2021. Available at: https://www.cipd.co.uk/knowledge/strategy/organisational-development/swot-analysis-factsheet#gref [Accessed 28 January 2023].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Forbes. (2023). Netflix projects strong subscriber growth. [Online]. Forbes.com. Last Updated: 2023. Available at: https://www.forbes.com/companies/netflix/?sh=11607668541f [Accessed 28 January 2023]. </a:t>
            </a:r>
          </a:p>
          <a:p>
            <a:endParaRPr lang="en-GB" sz="1200" dirty="0"/>
          </a:p>
          <a:p>
            <a:r>
              <a:rPr lang="en-GB" sz="1200" dirty="0" err="1"/>
              <a:t>Kobiruzzaman</a:t>
            </a:r>
            <a:r>
              <a:rPr lang="en-GB" sz="1200" dirty="0"/>
              <a:t>. (2021). Netflix Organizational Change, Netflix Organizational Structure. Netflix Change Management Case Study and Organizational. [Online]. newsmoor.com. Last Updated: February 9, 2021. Available at: https://newsmoor.com/netflix-organizational-change-organizational-management-change-examples/ [Accessed 28 January 2023]. </a:t>
            </a:r>
          </a:p>
          <a:p>
            <a:endParaRPr lang="en-GB" sz="1200" dirty="0"/>
          </a:p>
          <a:p>
            <a:r>
              <a:rPr lang="en-GB" sz="1200" dirty="0"/>
              <a:t>Kolb. (1984). Reflective writing: applying Kolb’s (1984) learning cycle. [Online]. study.cardiffmet.ac.uk. Last Updated: 23 December 2009. Available at: https://study.cardiffmet.ac.uk/AcSkills/Documents/Guides/AS_Guide_Reflective_writing_Kolb.pdf [Accessed 28 January 2023].</a:t>
            </a:r>
          </a:p>
          <a:p>
            <a:endParaRPr lang="en-GB" sz="1200" dirty="0"/>
          </a:p>
          <a:p>
            <a:r>
              <a:rPr lang="en-GB" sz="1200" dirty="0"/>
              <a:t>McKinsey. (2008). Enduring Ideas: The 7-S Framework. [Online]. www.mckinsey.com. Last Updated: 1 March 2008. Available at: https://www.mckinsey.com/capabilities/strategy-and-corporate-finance/our-insights/enduring-ideas-the [Accessed 28 January 2023]. </a:t>
            </a:r>
          </a:p>
          <a:p>
            <a:endParaRPr lang="en-GB" sz="1200" dirty="0"/>
          </a:p>
          <a:p>
            <a:r>
              <a:rPr lang="en-GB" sz="1200" dirty="0"/>
              <a:t>Mindtools. (2019). Lewin's Change Management Model. [Online]. mindtools.com. Last Updated: 2019. Available at: https://www.mindtools.com/ajm9l1e/lewins-change-management-model [Accessed 28 January 2023]. </a:t>
            </a:r>
          </a:p>
          <a:p>
            <a:endParaRPr lang="en-GB" sz="1200" dirty="0"/>
          </a:p>
          <a:p>
            <a:r>
              <a:rPr lang="en-US" sz="1200" dirty="0"/>
              <a:t>Mullins, Laurie J. (2016). Management and Organisational </a:t>
            </a:r>
            <a:r>
              <a:rPr lang="en-US" sz="1200" dirty="0" err="1"/>
              <a:t>Behaviour</a:t>
            </a:r>
            <a:r>
              <a:rPr lang="en-US" sz="1200" dirty="0"/>
              <a:t>. 11th ed. London: Pearson Education. pp.9-17.  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Netflix. (2023a). https://jobs.netflix.com/culture. [Online]. jobs.netflix.com. Last Updated: 02 January 2023. Available at: https://jobs.netflix.com/culture [Accessed 31 January 2023]. </a:t>
            </a:r>
          </a:p>
          <a:p>
            <a:endParaRPr lang="en-GB" sz="1200" dirty="0"/>
          </a:p>
          <a:p>
            <a:r>
              <a:rPr lang="en-GB" sz="1200" dirty="0"/>
              <a:t>Netflix. (2023b). Netflix Culture — Seeking Excellence. [Online]. jobs.netflix.com/culture. Last Updated: </a:t>
            </a:r>
          </a:p>
          <a:p>
            <a:r>
              <a:rPr lang="en-GB" sz="1200" dirty="0"/>
              <a:t>2023. Available at: https://jobs.netflix.com/culture [Accessed 31 January 2023].</a:t>
            </a:r>
          </a:p>
        </p:txBody>
      </p:sp>
    </p:spTree>
    <p:extLst>
      <p:ext uri="{BB962C8B-B14F-4D97-AF65-F5344CB8AC3E}">
        <p14:creationId xmlns:p14="http://schemas.microsoft.com/office/powerpoint/2010/main" val="38240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F9E76F3-13FD-4D48-7F42-9E40B2C04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6948" y="1874385"/>
            <a:ext cx="5438103" cy="3109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326501"/>
      </p:ext>
    </p:extLst>
  </p:cSld>
  <p:clrMapOvr>
    <a:masterClrMapping/>
  </p:clrMapOvr>
</p:sld>
</file>

<file path=ppt/theme/theme1.xml><?xml version="1.0" encoding="utf-8"?>
<a:theme xmlns:a="http://schemas.openxmlformats.org/drawingml/2006/main" name="Tech Computer 16x9">
  <a:themeElements>
    <a:clrScheme name="TechComputer">
      <a:dk1>
        <a:srgbClr val="000000"/>
      </a:dk1>
      <a:lt1>
        <a:sysClr val="window" lastClr="FFFFFF"/>
      </a:lt1>
      <a:dk2>
        <a:srgbClr val="4D4D4D"/>
      </a:dk2>
      <a:lt2>
        <a:srgbClr val="DDDDDD"/>
      </a:lt2>
      <a:accent1>
        <a:srgbClr val="92D050"/>
      </a:accent1>
      <a:accent2>
        <a:srgbClr val="F7C331"/>
      </a:accent2>
      <a:accent3>
        <a:srgbClr val="47B8C7"/>
      </a:accent3>
      <a:accent4>
        <a:srgbClr val="B074BA"/>
      </a:accent4>
      <a:accent5>
        <a:srgbClr val="F34D47"/>
      </a:accent5>
      <a:accent6>
        <a:srgbClr val="FA8F30"/>
      </a:accent6>
      <a:hlink>
        <a:srgbClr val="47B8C7"/>
      </a:hlink>
      <a:folHlink>
        <a:srgbClr val="969696"/>
      </a:folHlink>
    </a:clrScheme>
    <a:fontScheme name="Consolas-Candara">
      <a:majorFont>
        <a:latin typeface="Consolas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901026.potx" id="{FD85E87A-7813-4F67-9E59-69B5487A1910}" vid="{BDF94C36-3ACF-4CF1-939F-F4211E6D666F}"/>
    </a:ext>
  </a:extLst>
</a:theme>
</file>

<file path=ppt/theme/theme2.xml><?xml version="1.0" encoding="utf-8"?>
<a:theme xmlns:a="http://schemas.openxmlformats.org/drawingml/2006/main" name="Office Theme">
  <a:themeElements>
    <a:clrScheme name="TechComputer">
      <a:dk1>
        <a:srgbClr val="000000"/>
      </a:dk1>
      <a:lt1>
        <a:sysClr val="window" lastClr="FFFFFF"/>
      </a:lt1>
      <a:dk2>
        <a:srgbClr val="4D4D4D"/>
      </a:dk2>
      <a:lt2>
        <a:srgbClr val="DDDDDD"/>
      </a:lt2>
      <a:accent1>
        <a:srgbClr val="92D050"/>
      </a:accent1>
      <a:accent2>
        <a:srgbClr val="F7C331"/>
      </a:accent2>
      <a:accent3>
        <a:srgbClr val="47B8C7"/>
      </a:accent3>
      <a:accent4>
        <a:srgbClr val="B074BA"/>
      </a:accent4>
      <a:accent5>
        <a:srgbClr val="F34D47"/>
      </a:accent5>
      <a:accent6>
        <a:srgbClr val="FA8F30"/>
      </a:accent6>
      <a:hlink>
        <a:srgbClr val="47B8C7"/>
      </a:hlink>
      <a:folHlink>
        <a:srgbClr val="969696"/>
      </a:folHlink>
    </a:clrScheme>
    <a:fontScheme name="Consolas-Candara">
      <a:majorFont>
        <a:latin typeface="Consolas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TechComputer">
      <a:dk1>
        <a:srgbClr val="000000"/>
      </a:dk1>
      <a:lt1>
        <a:sysClr val="window" lastClr="FFFFFF"/>
      </a:lt1>
      <a:dk2>
        <a:srgbClr val="4D4D4D"/>
      </a:dk2>
      <a:lt2>
        <a:srgbClr val="DDDDDD"/>
      </a:lt2>
      <a:accent1>
        <a:srgbClr val="92D050"/>
      </a:accent1>
      <a:accent2>
        <a:srgbClr val="F7C331"/>
      </a:accent2>
      <a:accent3>
        <a:srgbClr val="47B8C7"/>
      </a:accent3>
      <a:accent4>
        <a:srgbClr val="B074BA"/>
      </a:accent4>
      <a:accent5>
        <a:srgbClr val="F34D47"/>
      </a:accent5>
      <a:accent6>
        <a:srgbClr val="FA8F30"/>
      </a:accent6>
      <a:hlink>
        <a:srgbClr val="47B8C7"/>
      </a:hlink>
      <a:folHlink>
        <a:srgbClr val="969696"/>
      </a:folHlink>
    </a:clrScheme>
    <a:fontScheme name="Consolas-Candara">
      <a:majorFont>
        <a:latin typeface="Consolas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702</TotalTime>
  <Words>712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Candara</vt:lpstr>
      <vt:lpstr>Consolas</vt:lpstr>
      <vt:lpstr>Garamond</vt:lpstr>
      <vt:lpstr>Times New Roman</vt:lpstr>
      <vt:lpstr>Tech Computer 16x9</vt:lpstr>
      <vt:lpstr>Leading and Implementing Organisational Change</vt:lpstr>
      <vt:lpstr>CONTENTS </vt:lpstr>
      <vt:lpstr>HISTORY OF NETFLIX </vt:lpstr>
      <vt:lpstr>Current Market Position  </vt:lpstr>
      <vt:lpstr>SWOT ANALYSIS </vt:lpstr>
      <vt:lpstr>LEADERSHIP PLANNING FOR CHANGE</vt:lpstr>
      <vt:lpstr>MCKINSEY’S 7S MODEL  </vt:lpstr>
      <vt:lpstr>LEWIN’S CHANGE MANAGEMENT MODEL  </vt:lpstr>
      <vt:lpstr>KOLB’S LEARNING CYCLE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Organisational Change</dc:title>
  <dc:creator>leighton fernandes</dc:creator>
  <cp:lastModifiedBy>Leighton Fernandes</cp:lastModifiedBy>
  <cp:revision>2</cp:revision>
  <dcterms:created xsi:type="dcterms:W3CDTF">2023-01-30T23:32:21Z</dcterms:created>
  <dcterms:modified xsi:type="dcterms:W3CDTF">2023-01-31T11:14:30Z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