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1" r:id="rId4"/>
    <p:sldMasterId id="2147483663" r:id="rId5"/>
    <p:sldMasterId id="2147483676" r:id="rId6"/>
    <p:sldMasterId id="2147483688" r:id="rId7"/>
    <p:sldMasterId id="2147483702" r:id="rId8"/>
  </p:sldMasterIdLst>
  <p:notesMasterIdLst>
    <p:notesMasterId r:id="rId49"/>
  </p:notesMasterIdLst>
  <p:sldIdLst>
    <p:sldId id="257" r:id="rId9"/>
    <p:sldId id="627" r:id="rId10"/>
    <p:sldId id="561" r:id="rId11"/>
    <p:sldId id="612" r:id="rId12"/>
    <p:sldId id="613" r:id="rId13"/>
    <p:sldId id="651" r:id="rId14"/>
    <p:sldId id="650" r:id="rId15"/>
    <p:sldId id="647" r:id="rId16"/>
    <p:sldId id="649" r:id="rId17"/>
    <p:sldId id="648" r:id="rId18"/>
    <p:sldId id="662" r:id="rId19"/>
    <p:sldId id="652" r:id="rId20"/>
    <p:sldId id="642" r:id="rId21"/>
    <p:sldId id="663" r:id="rId22"/>
    <p:sldId id="664" r:id="rId23"/>
    <p:sldId id="643" r:id="rId24"/>
    <p:sldId id="646" r:id="rId25"/>
    <p:sldId id="645" r:id="rId26"/>
    <p:sldId id="636" r:id="rId27"/>
    <p:sldId id="639" r:id="rId28"/>
    <p:sldId id="641" r:id="rId29"/>
    <p:sldId id="657" r:id="rId30"/>
    <p:sldId id="655" r:id="rId31"/>
    <p:sldId id="638" r:id="rId32"/>
    <p:sldId id="656" r:id="rId33"/>
    <p:sldId id="640" r:id="rId34"/>
    <p:sldId id="661" r:id="rId35"/>
    <p:sldId id="659" r:id="rId36"/>
    <p:sldId id="660" r:id="rId37"/>
    <p:sldId id="637" r:id="rId38"/>
    <p:sldId id="658" r:id="rId39"/>
    <p:sldId id="654" r:id="rId40"/>
    <p:sldId id="632" r:id="rId41"/>
    <p:sldId id="274" r:id="rId42"/>
    <p:sldId id="635" r:id="rId43"/>
    <p:sldId id="268" r:id="rId44"/>
    <p:sldId id="262" r:id="rId45"/>
    <p:sldId id="634" r:id="rId46"/>
    <p:sldId id="653" r:id="rId47"/>
    <p:sldId id="53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8646A-E962-43DF-9F2F-300BD067D280}" v="387" dt="2024-02-13T14:28:13.136"/>
    <p1510:client id="{0E51E1B2-2D27-4281-BBE2-BC0742B11638}" v="16" dt="2024-02-13T08:51:12.433"/>
    <p1510:client id="{EC5B8DF9-AEFA-44E7-A845-6269AA0C5AB9}" v="18" dt="2024-02-13T12:29:38.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05" autoAdjust="0"/>
    <p:restoredTop sz="94571" autoAdjust="0"/>
  </p:normalViewPr>
  <p:slideViewPr>
    <p:cSldViewPr snapToGrid="0">
      <p:cViewPr varScale="1">
        <p:scale>
          <a:sx n="101" d="100"/>
          <a:sy n="101" d="100"/>
        </p:scale>
        <p:origin x="2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tableStyles" Target="tableStyles.xml"/><Relationship Id="rId5" Type="http://schemas.openxmlformats.org/officeDocument/2006/relationships/slideMaster" Target="slideMasters/slideMaster3.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6.xml"/><Relationship Id="rId51" Type="http://schemas.openxmlformats.org/officeDocument/2006/relationships/viewProps" Target="viewProps.xml"/><Relationship Id="rId3" Type="http://schemas.openxmlformats.org/officeDocument/2006/relationships/slideMaster" Target="slideMasters/slideMaster1.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4.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ngjing Ruan" userId="912ae139-ae64-4906-83ab-14332fd50576" providerId="ADAL" clId="{A58990C5-2738-4806-93CB-67DC232126BA}"/>
    <pc:docChg chg="undo redo custSel addSld delSld modSld sldOrd delMainMaster">
      <pc:chgData name="Jingjing Ruan" userId="912ae139-ae64-4906-83ab-14332fd50576" providerId="ADAL" clId="{A58990C5-2738-4806-93CB-67DC232126BA}" dt="2024-02-06T09:20:09.510" v="1606" actId="20577"/>
      <pc:docMkLst>
        <pc:docMk/>
      </pc:docMkLst>
      <pc:sldChg chg="addSp delSp modSp add del mod">
        <pc:chgData name="Jingjing Ruan" userId="912ae139-ae64-4906-83ab-14332fd50576" providerId="ADAL" clId="{A58990C5-2738-4806-93CB-67DC232126BA}" dt="2024-02-05T10:29:33.070" v="962" actId="47"/>
        <pc:sldMkLst>
          <pc:docMk/>
          <pc:sldMk cId="0" sldId="256"/>
        </pc:sldMkLst>
        <pc:spChg chg="add mod">
          <ac:chgData name="Jingjing Ruan" userId="912ae139-ae64-4906-83ab-14332fd50576" providerId="ADAL" clId="{A58990C5-2738-4806-93CB-67DC232126BA}" dt="2024-02-05T10:29:31.550" v="961" actId="21"/>
          <ac:spMkLst>
            <pc:docMk/>
            <pc:sldMk cId="0" sldId="256"/>
            <ac:spMk id="3" creationId="{60246AED-B6E2-B1D1-CDB1-65850E1255B4}"/>
          </ac:spMkLst>
        </pc:spChg>
        <pc:spChg chg="del mod">
          <ac:chgData name="Jingjing Ruan" userId="912ae139-ae64-4906-83ab-14332fd50576" providerId="ADAL" clId="{A58990C5-2738-4806-93CB-67DC232126BA}" dt="2024-02-05T10:29:31.550" v="961" actId="21"/>
          <ac:spMkLst>
            <pc:docMk/>
            <pc:sldMk cId="0" sldId="256"/>
            <ac:spMk id="39" creationId="{00000000-0000-0000-0000-000000000000}"/>
          </ac:spMkLst>
        </pc:spChg>
        <pc:spChg chg="del mod">
          <ac:chgData name="Jingjing Ruan" userId="912ae139-ae64-4906-83ab-14332fd50576" providerId="ADAL" clId="{A58990C5-2738-4806-93CB-67DC232126BA}" dt="2024-02-05T10:29:20.995" v="955" actId="478"/>
          <ac:spMkLst>
            <pc:docMk/>
            <pc:sldMk cId="0" sldId="256"/>
            <ac:spMk id="40" creationId="{00000000-0000-0000-0000-000000000000}"/>
          </ac:spMkLst>
        </pc:spChg>
      </pc:sldChg>
      <pc:sldChg chg="modSp mod">
        <pc:chgData name="Jingjing Ruan" userId="912ae139-ae64-4906-83ab-14332fd50576" providerId="ADAL" clId="{A58990C5-2738-4806-93CB-67DC232126BA}" dt="2024-02-04T11:34:33.560" v="10" actId="20577"/>
        <pc:sldMkLst>
          <pc:docMk/>
          <pc:sldMk cId="1743118846" sldId="257"/>
        </pc:sldMkLst>
        <pc:spChg chg="mod">
          <ac:chgData name="Jingjing Ruan" userId="912ae139-ae64-4906-83ab-14332fd50576" providerId="ADAL" clId="{A58990C5-2738-4806-93CB-67DC232126BA}" dt="2024-02-04T11:34:33.560" v="10" actId="20577"/>
          <ac:spMkLst>
            <pc:docMk/>
            <pc:sldMk cId="1743118846" sldId="257"/>
            <ac:spMk id="4" creationId="{07EBDBC5-FC7B-44BE-9BDC-047E31DDB251}"/>
          </ac:spMkLst>
        </pc:spChg>
      </pc:sldChg>
      <pc:sldChg chg="add del ord">
        <pc:chgData name="Jingjing Ruan" userId="912ae139-ae64-4906-83ab-14332fd50576" providerId="ADAL" clId="{A58990C5-2738-4806-93CB-67DC232126BA}" dt="2024-02-05T20:29:07.688" v="1543" actId="2696"/>
        <pc:sldMkLst>
          <pc:docMk/>
          <pc:sldMk cId="810517357" sldId="258"/>
        </pc:sldMkLst>
      </pc:sldChg>
      <pc:sldChg chg="add del">
        <pc:chgData name="Jingjing Ruan" userId="912ae139-ae64-4906-83ab-14332fd50576" providerId="ADAL" clId="{A58990C5-2738-4806-93CB-67DC232126BA}" dt="2024-02-05T20:29:42" v="1552"/>
        <pc:sldMkLst>
          <pc:docMk/>
          <pc:sldMk cId="2805626168" sldId="258"/>
        </pc:sldMkLst>
      </pc:sldChg>
      <pc:sldChg chg="add del">
        <pc:chgData name="Jingjing Ruan" userId="912ae139-ae64-4906-83ab-14332fd50576" providerId="ADAL" clId="{A58990C5-2738-4806-93CB-67DC232126BA}" dt="2024-02-05T10:54:43.902" v="1272"/>
        <pc:sldMkLst>
          <pc:docMk/>
          <pc:sldMk cId="2974162035" sldId="258"/>
        </pc:sldMkLst>
      </pc:sldChg>
      <pc:sldChg chg="add">
        <pc:chgData name="Jingjing Ruan" userId="912ae139-ae64-4906-83ab-14332fd50576" providerId="ADAL" clId="{A58990C5-2738-4806-93CB-67DC232126BA}" dt="2024-02-05T20:29:42.039" v="1553"/>
        <pc:sldMkLst>
          <pc:docMk/>
          <pc:sldMk cId="3275642021" sldId="258"/>
        </pc:sldMkLst>
      </pc:sldChg>
      <pc:sldChg chg="add del ord">
        <pc:chgData name="Jingjing Ruan" userId="912ae139-ae64-4906-83ab-14332fd50576" providerId="ADAL" clId="{A58990C5-2738-4806-93CB-67DC232126BA}" dt="2024-02-05T10:54:22.412" v="1269" actId="2696"/>
        <pc:sldMkLst>
          <pc:docMk/>
          <pc:sldMk cId="3402743735" sldId="258"/>
        </pc:sldMkLst>
      </pc:sldChg>
      <pc:sldChg chg="add del ord">
        <pc:chgData name="Jingjing Ruan" userId="912ae139-ae64-4906-83ab-14332fd50576" providerId="ADAL" clId="{A58990C5-2738-4806-93CB-67DC232126BA}" dt="2024-02-05T20:29:07.688" v="1543" actId="2696"/>
        <pc:sldMkLst>
          <pc:docMk/>
          <pc:sldMk cId="15220475" sldId="259"/>
        </pc:sldMkLst>
      </pc:sldChg>
      <pc:sldChg chg="add del">
        <pc:chgData name="Jingjing Ruan" userId="912ae139-ae64-4906-83ab-14332fd50576" providerId="ADAL" clId="{A58990C5-2738-4806-93CB-67DC232126BA}" dt="2024-02-05T10:54:43.902" v="1272"/>
        <pc:sldMkLst>
          <pc:docMk/>
          <pc:sldMk cId="449850365" sldId="259"/>
        </pc:sldMkLst>
      </pc:sldChg>
      <pc:sldChg chg="add del">
        <pc:chgData name="Jingjing Ruan" userId="912ae139-ae64-4906-83ab-14332fd50576" providerId="ADAL" clId="{A58990C5-2738-4806-93CB-67DC232126BA}" dt="2024-02-05T20:29:42" v="1552"/>
        <pc:sldMkLst>
          <pc:docMk/>
          <pc:sldMk cId="1817733536" sldId="259"/>
        </pc:sldMkLst>
      </pc:sldChg>
      <pc:sldChg chg="add del">
        <pc:chgData name="Jingjing Ruan" userId="912ae139-ae64-4906-83ab-14332fd50576" providerId="ADAL" clId="{A58990C5-2738-4806-93CB-67DC232126BA}" dt="2024-02-05T10:54:22.412" v="1269" actId="2696"/>
        <pc:sldMkLst>
          <pc:docMk/>
          <pc:sldMk cId="2262725226" sldId="259"/>
        </pc:sldMkLst>
      </pc:sldChg>
      <pc:sldChg chg="add">
        <pc:chgData name="Jingjing Ruan" userId="912ae139-ae64-4906-83ab-14332fd50576" providerId="ADAL" clId="{A58990C5-2738-4806-93CB-67DC232126BA}" dt="2024-02-05T20:29:42.039" v="1553"/>
        <pc:sldMkLst>
          <pc:docMk/>
          <pc:sldMk cId="2890984786" sldId="259"/>
        </pc:sldMkLst>
      </pc:sldChg>
      <pc:sldChg chg="add del">
        <pc:chgData name="Jingjing Ruan" userId="912ae139-ae64-4906-83ab-14332fd50576" providerId="ADAL" clId="{A58990C5-2738-4806-93CB-67DC232126BA}" dt="2024-02-05T20:29:42" v="1552"/>
        <pc:sldMkLst>
          <pc:docMk/>
          <pc:sldMk cId="22079162" sldId="260"/>
        </pc:sldMkLst>
      </pc:sldChg>
      <pc:sldChg chg="add">
        <pc:chgData name="Jingjing Ruan" userId="912ae139-ae64-4906-83ab-14332fd50576" providerId="ADAL" clId="{A58990C5-2738-4806-93CB-67DC232126BA}" dt="2024-02-05T20:29:42.039" v="1553"/>
        <pc:sldMkLst>
          <pc:docMk/>
          <pc:sldMk cId="853101015" sldId="260"/>
        </pc:sldMkLst>
      </pc:sldChg>
      <pc:sldChg chg="add del">
        <pc:chgData name="Jingjing Ruan" userId="912ae139-ae64-4906-83ab-14332fd50576" providerId="ADAL" clId="{A58990C5-2738-4806-93CB-67DC232126BA}" dt="2024-02-05T10:54:43.902" v="1272"/>
        <pc:sldMkLst>
          <pc:docMk/>
          <pc:sldMk cId="1237458685" sldId="260"/>
        </pc:sldMkLst>
      </pc:sldChg>
      <pc:sldChg chg="add del ord">
        <pc:chgData name="Jingjing Ruan" userId="912ae139-ae64-4906-83ab-14332fd50576" providerId="ADAL" clId="{A58990C5-2738-4806-93CB-67DC232126BA}" dt="2024-02-05T20:29:07.688" v="1543" actId="2696"/>
        <pc:sldMkLst>
          <pc:docMk/>
          <pc:sldMk cId="1681127549" sldId="260"/>
        </pc:sldMkLst>
      </pc:sldChg>
      <pc:sldChg chg="add del">
        <pc:chgData name="Jingjing Ruan" userId="912ae139-ae64-4906-83ab-14332fd50576" providerId="ADAL" clId="{A58990C5-2738-4806-93CB-67DC232126BA}" dt="2024-02-05T10:54:22.412" v="1269" actId="2696"/>
        <pc:sldMkLst>
          <pc:docMk/>
          <pc:sldMk cId="3682852748" sldId="260"/>
        </pc:sldMkLst>
      </pc:sldChg>
      <pc:sldChg chg="add del">
        <pc:chgData name="Jingjing Ruan" userId="912ae139-ae64-4906-83ab-14332fd50576" providerId="ADAL" clId="{A58990C5-2738-4806-93CB-67DC232126BA}" dt="2024-02-05T10:54:43.902" v="1272"/>
        <pc:sldMkLst>
          <pc:docMk/>
          <pc:sldMk cId="230173122" sldId="261"/>
        </pc:sldMkLst>
      </pc:sldChg>
      <pc:sldChg chg="add">
        <pc:chgData name="Jingjing Ruan" userId="912ae139-ae64-4906-83ab-14332fd50576" providerId="ADAL" clId="{A58990C5-2738-4806-93CB-67DC232126BA}" dt="2024-02-05T20:29:42.039" v="1553"/>
        <pc:sldMkLst>
          <pc:docMk/>
          <pc:sldMk cId="273548493" sldId="261"/>
        </pc:sldMkLst>
      </pc:sldChg>
      <pc:sldChg chg="add del">
        <pc:chgData name="Jingjing Ruan" userId="912ae139-ae64-4906-83ab-14332fd50576" providerId="ADAL" clId="{A58990C5-2738-4806-93CB-67DC232126BA}" dt="2024-02-05T10:47:12.519" v="1200"/>
        <pc:sldMkLst>
          <pc:docMk/>
          <pc:sldMk cId="756932658" sldId="261"/>
        </pc:sldMkLst>
      </pc:sldChg>
      <pc:sldChg chg="add del">
        <pc:chgData name="Jingjing Ruan" userId="912ae139-ae64-4906-83ab-14332fd50576" providerId="ADAL" clId="{A58990C5-2738-4806-93CB-67DC232126BA}" dt="2024-02-05T10:47:05.660" v="1197" actId="2696"/>
        <pc:sldMkLst>
          <pc:docMk/>
          <pc:sldMk cId="1990400796" sldId="261"/>
        </pc:sldMkLst>
      </pc:sldChg>
      <pc:sldChg chg="add del">
        <pc:chgData name="Jingjing Ruan" userId="912ae139-ae64-4906-83ab-14332fd50576" providerId="ADAL" clId="{A58990C5-2738-4806-93CB-67DC232126BA}" dt="2024-02-04T13:07:03.357" v="906"/>
        <pc:sldMkLst>
          <pc:docMk/>
          <pc:sldMk cId="2609953741" sldId="261"/>
        </pc:sldMkLst>
      </pc:sldChg>
      <pc:sldChg chg="add del">
        <pc:chgData name="Jingjing Ruan" userId="912ae139-ae64-4906-83ab-14332fd50576" providerId="ADAL" clId="{A58990C5-2738-4806-93CB-67DC232126BA}" dt="2024-02-05T20:29:42" v="1552"/>
        <pc:sldMkLst>
          <pc:docMk/>
          <pc:sldMk cId="2957438052" sldId="261"/>
        </pc:sldMkLst>
      </pc:sldChg>
      <pc:sldChg chg="add del ord">
        <pc:chgData name="Jingjing Ruan" userId="912ae139-ae64-4906-83ab-14332fd50576" providerId="ADAL" clId="{A58990C5-2738-4806-93CB-67DC232126BA}" dt="2024-02-05T20:29:07.688" v="1543" actId="2696"/>
        <pc:sldMkLst>
          <pc:docMk/>
          <pc:sldMk cId="3078889641" sldId="261"/>
        </pc:sldMkLst>
      </pc:sldChg>
      <pc:sldChg chg="add del">
        <pc:chgData name="Jingjing Ruan" userId="912ae139-ae64-4906-83ab-14332fd50576" providerId="ADAL" clId="{A58990C5-2738-4806-93CB-67DC232126BA}" dt="2024-02-05T10:54:22.412" v="1269" actId="2696"/>
        <pc:sldMkLst>
          <pc:docMk/>
          <pc:sldMk cId="3555514216" sldId="261"/>
        </pc:sldMkLst>
      </pc:sldChg>
      <pc:sldChg chg="add">
        <pc:chgData name="Jingjing Ruan" userId="912ae139-ae64-4906-83ab-14332fd50576" providerId="ADAL" clId="{A58990C5-2738-4806-93CB-67DC232126BA}" dt="2024-02-05T20:29:42.039" v="1553"/>
        <pc:sldMkLst>
          <pc:docMk/>
          <pc:sldMk cId="1076622729" sldId="262"/>
        </pc:sldMkLst>
      </pc:sldChg>
      <pc:sldChg chg="modSp add del mod ord">
        <pc:chgData name="Jingjing Ruan" userId="912ae139-ae64-4906-83ab-14332fd50576" providerId="ADAL" clId="{A58990C5-2738-4806-93CB-67DC232126BA}" dt="2024-02-05T20:29:07.688" v="1543" actId="2696"/>
        <pc:sldMkLst>
          <pc:docMk/>
          <pc:sldMk cId="1638151730" sldId="262"/>
        </pc:sldMkLst>
        <pc:spChg chg="mod">
          <ac:chgData name="Jingjing Ruan" userId="912ae139-ae64-4906-83ab-14332fd50576" providerId="ADAL" clId="{A58990C5-2738-4806-93CB-67DC232126BA}" dt="2024-02-05T20:26:19.216" v="1527" actId="20577"/>
          <ac:spMkLst>
            <pc:docMk/>
            <pc:sldMk cId="1638151730" sldId="262"/>
            <ac:spMk id="4" creationId="{D43BED71-09E2-77C4-87AE-641BBC68C817}"/>
          </ac:spMkLst>
        </pc:spChg>
      </pc:sldChg>
      <pc:sldChg chg="add del">
        <pc:chgData name="Jingjing Ruan" userId="912ae139-ae64-4906-83ab-14332fd50576" providerId="ADAL" clId="{A58990C5-2738-4806-93CB-67DC232126BA}" dt="2024-02-05T10:47:05.660" v="1197" actId="2696"/>
        <pc:sldMkLst>
          <pc:docMk/>
          <pc:sldMk cId="1710974694" sldId="262"/>
        </pc:sldMkLst>
      </pc:sldChg>
      <pc:sldChg chg="add del">
        <pc:chgData name="Jingjing Ruan" userId="912ae139-ae64-4906-83ab-14332fd50576" providerId="ADAL" clId="{A58990C5-2738-4806-93CB-67DC232126BA}" dt="2024-02-05T10:47:12.519" v="1200"/>
        <pc:sldMkLst>
          <pc:docMk/>
          <pc:sldMk cId="1991280916" sldId="262"/>
        </pc:sldMkLst>
      </pc:sldChg>
      <pc:sldChg chg="add del">
        <pc:chgData name="Jingjing Ruan" userId="912ae139-ae64-4906-83ab-14332fd50576" providerId="ADAL" clId="{A58990C5-2738-4806-93CB-67DC232126BA}" dt="2024-02-05T20:29:42" v="1552"/>
        <pc:sldMkLst>
          <pc:docMk/>
          <pc:sldMk cId="2174450137" sldId="262"/>
        </pc:sldMkLst>
      </pc:sldChg>
      <pc:sldChg chg="add del">
        <pc:chgData name="Jingjing Ruan" userId="912ae139-ae64-4906-83ab-14332fd50576" providerId="ADAL" clId="{A58990C5-2738-4806-93CB-67DC232126BA}" dt="2024-02-05T10:54:43.902" v="1272"/>
        <pc:sldMkLst>
          <pc:docMk/>
          <pc:sldMk cId="3629529068" sldId="262"/>
        </pc:sldMkLst>
      </pc:sldChg>
      <pc:sldChg chg="addSp modSp add del mod modNotesTx">
        <pc:chgData name="Jingjing Ruan" userId="912ae139-ae64-4906-83ab-14332fd50576" providerId="ADAL" clId="{A58990C5-2738-4806-93CB-67DC232126BA}" dt="2024-02-05T10:54:22.412" v="1269" actId="2696"/>
        <pc:sldMkLst>
          <pc:docMk/>
          <pc:sldMk cId="3744840537" sldId="262"/>
        </pc:sldMkLst>
        <pc:spChg chg="add mod">
          <ac:chgData name="Jingjing Ruan" userId="912ae139-ae64-4906-83ab-14332fd50576" providerId="ADAL" clId="{A58990C5-2738-4806-93CB-67DC232126BA}" dt="2024-02-05T10:48:36.077" v="1250" actId="1076"/>
          <ac:spMkLst>
            <pc:docMk/>
            <pc:sldMk cId="3744840537" sldId="262"/>
            <ac:spMk id="4" creationId="{D43BED71-09E2-77C4-87AE-641BBC68C817}"/>
          </ac:spMkLst>
        </pc:spChg>
      </pc:sldChg>
      <pc:sldChg chg="add del">
        <pc:chgData name="Jingjing Ruan" userId="912ae139-ae64-4906-83ab-14332fd50576" providerId="ADAL" clId="{A58990C5-2738-4806-93CB-67DC232126BA}" dt="2024-02-04T13:07:03.357" v="906"/>
        <pc:sldMkLst>
          <pc:docMk/>
          <pc:sldMk cId="4166052934" sldId="262"/>
        </pc:sldMkLst>
      </pc:sldChg>
      <pc:sldChg chg="add del">
        <pc:chgData name="Jingjing Ruan" userId="912ae139-ae64-4906-83ab-14332fd50576" providerId="ADAL" clId="{A58990C5-2738-4806-93CB-67DC232126BA}" dt="2024-02-05T20:29:42" v="1552"/>
        <pc:sldMkLst>
          <pc:docMk/>
          <pc:sldMk cId="637143429" sldId="263"/>
        </pc:sldMkLst>
      </pc:sldChg>
      <pc:sldChg chg="add del">
        <pc:chgData name="Jingjing Ruan" userId="912ae139-ae64-4906-83ab-14332fd50576" providerId="ADAL" clId="{A58990C5-2738-4806-93CB-67DC232126BA}" dt="2024-02-05T10:54:22.412" v="1269" actId="2696"/>
        <pc:sldMkLst>
          <pc:docMk/>
          <pc:sldMk cId="1533253220" sldId="263"/>
        </pc:sldMkLst>
      </pc:sldChg>
      <pc:sldChg chg="add del ord">
        <pc:chgData name="Jingjing Ruan" userId="912ae139-ae64-4906-83ab-14332fd50576" providerId="ADAL" clId="{A58990C5-2738-4806-93CB-67DC232126BA}" dt="2024-02-05T20:29:07.688" v="1543" actId="2696"/>
        <pc:sldMkLst>
          <pc:docMk/>
          <pc:sldMk cId="2374473498" sldId="263"/>
        </pc:sldMkLst>
      </pc:sldChg>
      <pc:sldChg chg="add del">
        <pc:chgData name="Jingjing Ruan" userId="912ae139-ae64-4906-83ab-14332fd50576" providerId="ADAL" clId="{A58990C5-2738-4806-93CB-67DC232126BA}" dt="2024-02-05T10:54:43.902" v="1272"/>
        <pc:sldMkLst>
          <pc:docMk/>
          <pc:sldMk cId="2732243971" sldId="263"/>
        </pc:sldMkLst>
      </pc:sldChg>
      <pc:sldChg chg="add">
        <pc:chgData name="Jingjing Ruan" userId="912ae139-ae64-4906-83ab-14332fd50576" providerId="ADAL" clId="{A58990C5-2738-4806-93CB-67DC232126BA}" dt="2024-02-05T20:29:42.039" v="1553"/>
        <pc:sldMkLst>
          <pc:docMk/>
          <pc:sldMk cId="2743011842" sldId="263"/>
        </pc:sldMkLst>
      </pc:sldChg>
      <pc:sldChg chg="modSp add del mod">
        <pc:chgData name="Jingjing Ruan" userId="912ae139-ae64-4906-83ab-14332fd50576" providerId="ADAL" clId="{A58990C5-2738-4806-93CB-67DC232126BA}" dt="2024-02-05T20:29:42" v="1552"/>
        <pc:sldMkLst>
          <pc:docMk/>
          <pc:sldMk cId="2407450212" sldId="264"/>
        </pc:sldMkLst>
        <pc:spChg chg="mod">
          <ac:chgData name="Jingjing Ruan" userId="912ae139-ae64-4906-83ab-14332fd50576" providerId="ADAL" clId="{A58990C5-2738-4806-93CB-67DC232126BA}" dt="2024-02-05T20:29:42" v="1552"/>
          <ac:spMkLst>
            <pc:docMk/>
            <pc:sldMk cId="2407450212" sldId="264"/>
            <ac:spMk id="203" creationId="{00000000-0000-0000-0000-000000000000}"/>
          </ac:spMkLst>
        </pc:spChg>
      </pc:sldChg>
      <pc:sldChg chg="add">
        <pc:chgData name="Jingjing Ruan" userId="912ae139-ae64-4906-83ab-14332fd50576" providerId="ADAL" clId="{A58990C5-2738-4806-93CB-67DC232126BA}" dt="2024-02-05T20:29:42.039" v="1553"/>
        <pc:sldMkLst>
          <pc:docMk/>
          <pc:sldMk cId="3233502550" sldId="264"/>
        </pc:sldMkLst>
      </pc:sldChg>
      <pc:sldChg chg="modSp add del mod">
        <pc:chgData name="Jingjing Ruan" userId="912ae139-ae64-4906-83ab-14332fd50576" providerId="ADAL" clId="{A58990C5-2738-4806-93CB-67DC232126BA}" dt="2024-02-05T20:29:42" v="1552"/>
        <pc:sldMkLst>
          <pc:docMk/>
          <pc:sldMk cId="610225394" sldId="265"/>
        </pc:sldMkLst>
        <pc:spChg chg="mod">
          <ac:chgData name="Jingjing Ruan" userId="912ae139-ae64-4906-83ab-14332fd50576" providerId="ADAL" clId="{A58990C5-2738-4806-93CB-67DC232126BA}" dt="2024-02-05T20:29:42" v="1552"/>
          <ac:spMkLst>
            <pc:docMk/>
            <pc:sldMk cId="610225394" sldId="265"/>
            <ac:spMk id="209" creationId="{00000000-0000-0000-0000-000000000000}"/>
          </ac:spMkLst>
        </pc:spChg>
      </pc:sldChg>
      <pc:sldChg chg="del">
        <pc:chgData name="Jingjing Ruan" userId="912ae139-ae64-4906-83ab-14332fd50576" providerId="ADAL" clId="{A58990C5-2738-4806-93CB-67DC232126BA}" dt="2024-02-05T20:29:07.688" v="1543" actId="2696"/>
        <pc:sldMkLst>
          <pc:docMk/>
          <pc:sldMk cId="2985721640" sldId="265"/>
        </pc:sldMkLst>
      </pc:sldChg>
      <pc:sldChg chg="del">
        <pc:chgData name="Jingjing Ruan" userId="912ae139-ae64-4906-83ab-14332fd50576" providerId="ADAL" clId="{A58990C5-2738-4806-93CB-67DC232126BA}" dt="2024-02-05T20:29:07.688" v="1543" actId="2696"/>
        <pc:sldMkLst>
          <pc:docMk/>
          <pc:sldMk cId="3975722968" sldId="266"/>
        </pc:sldMkLst>
      </pc:sldChg>
      <pc:sldChg chg="add del">
        <pc:chgData name="Jingjing Ruan" userId="912ae139-ae64-4906-83ab-14332fd50576" providerId="ADAL" clId="{A58990C5-2738-4806-93CB-67DC232126BA}" dt="2024-02-05T20:29:42" v="1552"/>
        <pc:sldMkLst>
          <pc:docMk/>
          <pc:sldMk cId="4086898075" sldId="266"/>
        </pc:sldMkLst>
      </pc:sldChg>
      <pc:sldChg chg="add del">
        <pc:chgData name="Jingjing Ruan" userId="912ae139-ae64-4906-83ab-14332fd50576" providerId="ADAL" clId="{A58990C5-2738-4806-93CB-67DC232126BA}" dt="2024-02-05T20:29:42" v="1552"/>
        <pc:sldMkLst>
          <pc:docMk/>
          <pc:sldMk cId="30309182" sldId="267"/>
        </pc:sldMkLst>
      </pc:sldChg>
      <pc:sldChg chg="del">
        <pc:chgData name="Jingjing Ruan" userId="912ae139-ae64-4906-83ab-14332fd50576" providerId="ADAL" clId="{A58990C5-2738-4806-93CB-67DC232126BA}" dt="2024-02-05T20:29:07.688" v="1543" actId="2696"/>
        <pc:sldMkLst>
          <pc:docMk/>
          <pc:sldMk cId="1293936829" sldId="267"/>
        </pc:sldMkLst>
      </pc:sldChg>
      <pc:sldChg chg="add del">
        <pc:chgData name="Jingjing Ruan" userId="912ae139-ae64-4906-83ab-14332fd50576" providerId="ADAL" clId="{A58990C5-2738-4806-93CB-67DC232126BA}" dt="2024-02-05T20:29:42" v="1552"/>
        <pc:sldMkLst>
          <pc:docMk/>
          <pc:sldMk cId="705964873" sldId="268"/>
        </pc:sldMkLst>
      </pc:sldChg>
      <pc:sldChg chg="modSp del mod">
        <pc:chgData name="Jingjing Ruan" userId="912ae139-ae64-4906-83ab-14332fd50576" providerId="ADAL" clId="{A58990C5-2738-4806-93CB-67DC232126BA}" dt="2024-02-05T20:29:07.688" v="1543" actId="2696"/>
        <pc:sldMkLst>
          <pc:docMk/>
          <pc:sldMk cId="2155706091" sldId="268"/>
        </pc:sldMkLst>
        <pc:spChg chg="mod">
          <ac:chgData name="Jingjing Ruan" userId="912ae139-ae64-4906-83ab-14332fd50576" providerId="ADAL" clId="{A58990C5-2738-4806-93CB-67DC232126BA}" dt="2024-02-05T20:27:40.659" v="1541" actId="404"/>
          <ac:spMkLst>
            <pc:docMk/>
            <pc:sldMk cId="2155706091" sldId="268"/>
            <ac:spMk id="227" creationId="{00000000-0000-0000-0000-000000000000}"/>
          </ac:spMkLst>
        </pc:spChg>
      </pc:sldChg>
      <pc:sldChg chg="add del">
        <pc:chgData name="Jingjing Ruan" userId="912ae139-ae64-4906-83ab-14332fd50576" providerId="ADAL" clId="{A58990C5-2738-4806-93CB-67DC232126BA}" dt="2024-02-05T10:54:43.902" v="1272"/>
        <pc:sldMkLst>
          <pc:docMk/>
          <pc:sldMk cId="1488828176" sldId="274"/>
        </pc:sldMkLst>
      </pc:sldChg>
      <pc:sldChg chg="add">
        <pc:chgData name="Jingjing Ruan" userId="912ae139-ae64-4906-83ab-14332fd50576" providerId="ADAL" clId="{A58990C5-2738-4806-93CB-67DC232126BA}" dt="2024-02-05T20:29:42.039" v="1553"/>
        <pc:sldMkLst>
          <pc:docMk/>
          <pc:sldMk cId="2007603759" sldId="274"/>
        </pc:sldMkLst>
      </pc:sldChg>
      <pc:sldChg chg="add del">
        <pc:chgData name="Jingjing Ruan" userId="912ae139-ae64-4906-83ab-14332fd50576" providerId="ADAL" clId="{A58990C5-2738-4806-93CB-67DC232126BA}" dt="2024-02-05T20:29:42" v="1552"/>
        <pc:sldMkLst>
          <pc:docMk/>
          <pc:sldMk cId="2059787503" sldId="274"/>
        </pc:sldMkLst>
      </pc:sldChg>
      <pc:sldChg chg="modSp add del mod modNotesTx">
        <pc:chgData name="Jingjing Ruan" userId="912ae139-ae64-4906-83ab-14332fd50576" providerId="ADAL" clId="{A58990C5-2738-4806-93CB-67DC232126BA}" dt="2024-02-05T20:29:07.688" v="1543" actId="2696"/>
        <pc:sldMkLst>
          <pc:docMk/>
          <pc:sldMk cId="2193306196" sldId="274"/>
        </pc:sldMkLst>
        <pc:spChg chg="mod">
          <ac:chgData name="Jingjing Ruan" userId="912ae139-ae64-4906-83ab-14332fd50576" providerId="ADAL" clId="{A58990C5-2738-4806-93CB-67DC232126BA}" dt="2024-02-05T20:27:11.208" v="1540" actId="20577"/>
          <ac:spMkLst>
            <pc:docMk/>
            <pc:sldMk cId="2193306196" sldId="274"/>
            <ac:spMk id="158" creationId="{00000000-0000-0000-0000-000000000000}"/>
          </ac:spMkLst>
        </pc:spChg>
        <pc:spChg chg="mod">
          <ac:chgData name="Jingjing Ruan" userId="912ae139-ae64-4906-83ab-14332fd50576" providerId="ADAL" clId="{A58990C5-2738-4806-93CB-67DC232126BA}" dt="2024-02-05T10:40:02.737" v="1180" actId="13926"/>
          <ac:spMkLst>
            <pc:docMk/>
            <pc:sldMk cId="2193306196" sldId="274"/>
            <ac:spMk id="159" creationId="{00000000-0000-0000-0000-000000000000}"/>
          </ac:spMkLst>
        </pc:spChg>
      </pc:sldChg>
      <pc:sldChg chg="add ord">
        <pc:chgData name="Jingjing Ruan" userId="912ae139-ae64-4906-83ab-14332fd50576" providerId="ADAL" clId="{A58990C5-2738-4806-93CB-67DC232126BA}" dt="2024-02-05T20:41:02.987" v="1586"/>
        <pc:sldMkLst>
          <pc:docMk/>
          <pc:sldMk cId="54389267" sldId="325"/>
        </pc:sldMkLst>
      </pc:sldChg>
      <pc:sldChg chg="del ord">
        <pc:chgData name="Jingjing Ruan" userId="912ae139-ae64-4906-83ab-14332fd50576" providerId="ADAL" clId="{A58990C5-2738-4806-93CB-67DC232126BA}" dt="2024-02-04T12:17:50.331" v="340" actId="2696"/>
        <pc:sldMkLst>
          <pc:docMk/>
          <pc:sldMk cId="549369136" sldId="325"/>
        </pc:sldMkLst>
      </pc:sldChg>
      <pc:sldChg chg="add del ord modNotesTx">
        <pc:chgData name="Jingjing Ruan" userId="912ae139-ae64-4906-83ab-14332fd50576" providerId="ADAL" clId="{A58990C5-2738-4806-93CB-67DC232126BA}" dt="2024-02-05T20:23:05.103" v="1484" actId="2696"/>
        <pc:sldMkLst>
          <pc:docMk/>
          <pc:sldMk cId="751430599" sldId="325"/>
        </pc:sldMkLst>
      </pc:sldChg>
      <pc:sldChg chg="add del">
        <pc:chgData name="Jingjing Ruan" userId="912ae139-ae64-4906-83ab-14332fd50576" providerId="ADAL" clId="{A58990C5-2738-4806-93CB-67DC232126BA}" dt="2024-02-05T20:24:13.913" v="1490"/>
        <pc:sldMkLst>
          <pc:docMk/>
          <pc:sldMk cId="2645357577" sldId="325"/>
        </pc:sldMkLst>
      </pc:sldChg>
      <pc:sldChg chg="add del">
        <pc:chgData name="Jingjing Ruan" userId="912ae139-ae64-4906-83ab-14332fd50576" providerId="ADAL" clId="{A58990C5-2738-4806-93CB-67DC232126BA}" dt="2024-02-05T20:29:42" v="1552"/>
        <pc:sldMkLst>
          <pc:docMk/>
          <pc:sldMk cId="3292100552" sldId="325"/>
        </pc:sldMkLst>
      </pc:sldChg>
      <pc:sldChg chg="add del">
        <pc:chgData name="Jingjing Ruan" userId="912ae139-ae64-4906-83ab-14332fd50576" providerId="ADAL" clId="{A58990C5-2738-4806-93CB-67DC232126BA}" dt="2024-02-04T12:18:47.596" v="348"/>
        <pc:sldMkLst>
          <pc:docMk/>
          <pc:sldMk cId="4000196742" sldId="325"/>
        </pc:sldMkLst>
      </pc:sldChg>
      <pc:sldChg chg="add del">
        <pc:chgData name="Jingjing Ruan" userId="912ae139-ae64-4906-83ab-14332fd50576" providerId="ADAL" clId="{A58990C5-2738-4806-93CB-67DC232126BA}" dt="2024-02-05T20:29:07.688" v="1543" actId="2696"/>
        <pc:sldMkLst>
          <pc:docMk/>
          <pc:sldMk cId="4097529396" sldId="325"/>
        </pc:sldMkLst>
      </pc:sldChg>
      <pc:sldChg chg="add">
        <pc:chgData name="Jingjing Ruan" userId="912ae139-ae64-4906-83ab-14332fd50576" providerId="ADAL" clId="{A58990C5-2738-4806-93CB-67DC232126BA}" dt="2024-02-05T20:33:58.584" v="1562"/>
        <pc:sldMkLst>
          <pc:docMk/>
          <pc:sldMk cId="2030143382" sldId="538"/>
        </pc:sldMkLst>
      </pc:sldChg>
      <pc:sldChg chg="addSp delSp modSp mod ord">
        <pc:chgData name="Jingjing Ruan" userId="912ae139-ae64-4906-83ab-14332fd50576" providerId="ADAL" clId="{A58990C5-2738-4806-93CB-67DC232126BA}" dt="2024-02-04T12:39:26.422" v="900" actId="20577"/>
        <pc:sldMkLst>
          <pc:docMk/>
          <pc:sldMk cId="2677314385" sldId="549"/>
        </pc:sldMkLst>
        <pc:spChg chg="mod">
          <ac:chgData name="Jingjing Ruan" userId="912ae139-ae64-4906-83ab-14332fd50576" providerId="ADAL" clId="{A58990C5-2738-4806-93CB-67DC232126BA}" dt="2024-02-04T12:18:58.314" v="360" actId="20577"/>
          <ac:spMkLst>
            <pc:docMk/>
            <pc:sldMk cId="2677314385" sldId="549"/>
            <ac:spMk id="2" creationId="{6D850711-4326-752F-CA77-53EDCF29377D}"/>
          </ac:spMkLst>
        </pc:spChg>
        <pc:spChg chg="add del mod">
          <ac:chgData name="Jingjing Ruan" userId="912ae139-ae64-4906-83ab-14332fd50576" providerId="ADAL" clId="{A58990C5-2738-4806-93CB-67DC232126BA}" dt="2024-02-04T12:09:27.291" v="193"/>
          <ac:spMkLst>
            <pc:docMk/>
            <pc:sldMk cId="2677314385" sldId="549"/>
            <ac:spMk id="3" creationId="{520D8E17-EAC1-9B6F-8742-9AB87E56AC85}"/>
          </ac:spMkLst>
        </pc:spChg>
        <pc:spChg chg="mod">
          <ac:chgData name="Jingjing Ruan" userId="912ae139-ae64-4906-83ab-14332fd50576" providerId="ADAL" clId="{A58990C5-2738-4806-93CB-67DC232126BA}" dt="2024-02-04T12:39:26.422" v="900" actId="20577"/>
          <ac:spMkLst>
            <pc:docMk/>
            <pc:sldMk cId="2677314385" sldId="549"/>
            <ac:spMk id="4" creationId="{0E549ABA-5D75-A8C8-4572-F412C221FB5B}"/>
          </ac:spMkLst>
        </pc:spChg>
      </pc:sldChg>
      <pc:sldChg chg="del">
        <pc:chgData name="Jingjing Ruan" userId="912ae139-ae64-4906-83ab-14332fd50576" providerId="ADAL" clId="{A58990C5-2738-4806-93CB-67DC232126BA}" dt="2024-02-05T10:49:10.013" v="1254" actId="47"/>
        <pc:sldMkLst>
          <pc:docMk/>
          <pc:sldMk cId="804666006" sldId="554"/>
        </pc:sldMkLst>
      </pc:sldChg>
      <pc:sldChg chg="del">
        <pc:chgData name="Jingjing Ruan" userId="912ae139-ae64-4906-83ab-14332fd50576" providerId="ADAL" clId="{A58990C5-2738-4806-93CB-67DC232126BA}" dt="2024-02-05T10:49:10.013" v="1254" actId="47"/>
        <pc:sldMkLst>
          <pc:docMk/>
          <pc:sldMk cId="883663703" sldId="555"/>
        </pc:sldMkLst>
      </pc:sldChg>
      <pc:sldChg chg="del">
        <pc:chgData name="Jingjing Ruan" userId="912ae139-ae64-4906-83ab-14332fd50576" providerId="ADAL" clId="{A58990C5-2738-4806-93CB-67DC232126BA}" dt="2024-02-05T10:49:10.013" v="1254" actId="47"/>
        <pc:sldMkLst>
          <pc:docMk/>
          <pc:sldMk cId="802329296" sldId="557"/>
        </pc:sldMkLst>
      </pc:sldChg>
      <pc:sldChg chg="del">
        <pc:chgData name="Jingjing Ruan" userId="912ae139-ae64-4906-83ab-14332fd50576" providerId="ADAL" clId="{A58990C5-2738-4806-93CB-67DC232126BA}" dt="2024-02-05T10:49:10.013" v="1254" actId="47"/>
        <pc:sldMkLst>
          <pc:docMk/>
          <pc:sldMk cId="1611189346" sldId="558"/>
        </pc:sldMkLst>
      </pc:sldChg>
      <pc:sldChg chg="addSp modSp mod ord">
        <pc:chgData name="Jingjing Ruan" userId="912ae139-ae64-4906-83ab-14332fd50576" providerId="ADAL" clId="{A58990C5-2738-4806-93CB-67DC232126BA}" dt="2024-02-05T20:39:52.030" v="1576"/>
        <pc:sldMkLst>
          <pc:docMk/>
          <pc:sldMk cId="2505570011" sldId="560"/>
        </pc:sldMkLst>
        <pc:spChg chg="add mod">
          <ac:chgData name="Jingjing Ruan" userId="912ae139-ae64-4906-83ab-14332fd50576" providerId="ADAL" clId="{A58990C5-2738-4806-93CB-67DC232126BA}" dt="2024-02-04T11:35:49.700" v="19" actId="14100"/>
          <ac:spMkLst>
            <pc:docMk/>
            <pc:sldMk cId="2505570011" sldId="560"/>
            <ac:spMk id="2" creationId="{9C390CCF-CAC2-2FAF-E42D-479E992665AC}"/>
          </ac:spMkLst>
        </pc:spChg>
        <pc:spChg chg="add mod">
          <ac:chgData name="Jingjing Ruan" userId="912ae139-ae64-4906-83ab-14332fd50576" providerId="ADAL" clId="{A58990C5-2738-4806-93CB-67DC232126BA}" dt="2024-02-04T11:37:53.644" v="27" actId="14100"/>
          <ac:spMkLst>
            <pc:docMk/>
            <pc:sldMk cId="2505570011" sldId="560"/>
            <ac:spMk id="4" creationId="{EA013A15-7E6C-24AF-07B1-5EBCF55BCCC4}"/>
          </ac:spMkLst>
        </pc:spChg>
      </pc:sldChg>
      <pc:sldChg chg="addSp delSp add del setBg delDesignElem">
        <pc:chgData name="Jingjing Ruan" userId="912ae139-ae64-4906-83ab-14332fd50576" providerId="ADAL" clId="{A58990C5-2738-4806-93CB-67DC232126BA}" dt="2024-02-05T20:29:42" v="1552"/>
        <pc:sldMkLst>
          <pc:docMk/>
          <pc:sldMk cId="456483783" sldId="561"/>
        </pc:sldMkLst>
        <pc:spChg chg="add del">
          <ac:chgData name="Jingjing Ruan" userId="912ae139-ae64-4906-83ab-14332fd50576" providerId="ADAL" clId="{A58990C5-2738-4806-93CB-67DC232126BA}" dt="2024-02-05T20:29:42" v="1552"/>
          <ac:spMkLst>
            <pc:docMk/>
            <pc:sldMk cId="456483783" sldId="561"/>
            <ac:spMk id="10" creationId="{AB8C311F-7253-4AED-9701-7FC0708C41C7}"/>
          </ac:spMkLst>
        </pc:spChg>
        <pc:spChg chg="add del">
          <ac:chgData name="Jingjing Ruan" userId="912ae139-ae64-4906-83ab-14332fd50576" providerId="ADAL" clId="{A58990C5-2738-4806-93CB-67DC232126BA}" dt="2024-02-05T20:29:42" v="1552"/>
          <ac:spMkLst>
            <pc:docMk/>
            <pc:sldMk cId="456483783" sldId="561"/>
            <ac:spMk id="12" creationId="{E2384209-CB15-4CDF-9D31-C44FD9A3F20D}"/>
          </ac:spMkLst>
        </pc:spChg>
        <pc:spChg chg="add del">
          <ac:chgData name="Jingjing Ruan" userId="912ae139-ae64-4906-83ab-14332fd50576" providerId="ADAL" clId="{A58990C5-2738-4806-93CB-67DC232126BA}" dt="2024-02-05T20:29:42" v="1552"/>
          <ac:spMkLst>
            <pc:docMk/>
            <pc:sldMk cId="456483783" sldId="561"/>
            <ac:spMk id="14" creationId="{2633B3B5-CC90-43F0-8714-D31D1F3F0209}"/>
          </ac:spMkLst>
        </pc:spChg>
        <pc:spChg chg="add del">
          <ac:chgData name="Jingjing Ruan" userId="912ae139-ae64-4906-83ab-14332fd50576" providerId="ADAL" clId="{A58990C5-2738-4806-93CB-67DC232126BA}" dt="2024-02-05T20:29:42" v="1552"/>
          <ac:spMkLst>
            <pc:docMk/>
            <pc:sldMk cId="456483783" sldId="561"/>
            <ac:spMk id="16" creationId="{A8D57A06-A426-446D-B02C-A2DC6B62E45E}"/>
          </ac:spMkLst>
        </pc:spChg>
      </pc:sldChg>
      <pc:sldChg chg="addSp delSp add del setBg delDesignElem">
        <pc:chgData name="Jingjing Ruan" userId="912ae139-ae64-4906-83ab-14332fd50576" providerId="ADAL" clId="{A58990C5-2738-4806-93CB-67DC232126BA}" dt="2024-02-05T20:24:13.913" v="1490"/>
        <pc:sldMkLst>
          <pc:docMk/>
          <pc:sldMk cId="512047060" sldId="561"/>
        </pc:sldMkLst>
        <pc:spChg chg="add del">
          <ac:chgData name="Jingjing Ruan" userId="912ae139-ae64-4906-83ab-14332fd50576" providerId="ADAL" clId="{A58990C5-2738-4806-93CB-67DC232126BA}" dt="2024-02-05T20:24:13.913" v="1490"/>
          <ac:spMkLst>
            <pc:docMk/>
            <pc:sldMk cId="512047060" sldId="561"/>
            <ac:spMk id="10" creationId="{AB8C311F-7253-4AED-9701-7FC0708C41C7}"/>
          </ac:spMkLst>
        </pc:spChg>
        <pc:spChg chg="add del">
          <ac:chgData name="Jingjing Ruan" userId="912ae139-ae64-4906-83ab-14332fd50576" providerId="ADAL" clId="{A58990C5-2738-4806-93CB-67DC232126BA}" dt="2024-02-05T20:24:13.913" v="1490"/>
          <ac:spMkLst>
            <pc:docMk/>
            <pc:sldMk cId="512047060" sldId="561"/>
            <ac:spMk id="12" creationId="{E2384209-CB15-4CDF-9D31-C44FD9A3F20D}"/>
          </ac:spMkLst>
        </pc:spChg>
        <pc:spChg chg="add del">
          <ac:chgData name="Jingjing Ruan" userId="912ae139-ae64-4906-83ab-14332fd50576" providerId="ADAL" clId="{A58990C5-2738-4806-93CB-67DC232126BA}" dt="2024-02-05T20:24:13.913" v="1490"/>
          <ac:spMkLst>
            <pc:docMk/>
            <pc:sldMk cId="512047060" sldId="561"/>
            <ac:spMk id="14" creationId="{2633B3B5-CC90-43F0-8714-D31D1F3F0209}"/>
          </ac:spMkLst>
        </pc:spChg>
        <pc:spChg chg="add del">
          <ac:chgData name="Jingjing Ruan" userId="912ae139-ae64-4906-83ab-14332fd50576" providerId="ADAL" clId="{A58990C5-2738-4806-93CB-67DC232126BA}" dt="2024-02-05T20:24:13.913" v="1490"/>
          <ac:spMkLst>
            <pc:docMk/>
            <pc:sldMk cId="512047060" sldId="561"/>
            <ac:spMk id="16" creationId="{A8D57A06-A426-446D-B02C-A2DC6B62E45E}"/>
          </ac:spMkLst>
        </pc:spChg>
      </pc:sldChg>
      <pc:sldChg chg="addSp modSp del mod ord">
        <pc:chgData name="Jingjing Ruan" userId="912ae139-ae64-4906-83ab-14332fd50576" providerId="ADAL" clId="{A58990C5-2738-4806-93CB-67DC232126BA}" dt="2024-02-04T12:17:50.331" v="340" actId="2696"/>
        <pc:sldMkLst>
          <pc:docMk/>
          <pc:sldMk cId="1198980512" sldId="561"/>
        </pc:sldMkLst>
        <pc:picChg chg="add mod modCrop">
          <ac:chgData name="Jingjing Ruan" userId="912ae139-ae64-4906-83ab-14332fd50576" providerId="ADAL" clId="{A58990C5-2738-4806-93CB-67DC232126BA}" dt="2024-02-04T11:45:24.823" v="115" actId="1035"/>
          <ac:picMkLst>
            <pc:docMk/>
            <pc:sldMk cId="1198980512" sldId="561"/>
            <ac:picMk id="2" creationId="{AC688FB8-0785-7639-072D-01ADD38DE72B}"/>
          </ac:picMkLst>
        </pc:picChg>
      </pc:sldChg>
      <pc:sldChg chg="add ord">
        <pc:chgData name="Jingjing Ruan" userId="912ae139-ae64-4906-83ab-14332fd50576" providerId="ADAL" clId="{A58990C5-2738-4806-93CB-67DC232126BA}" dt="2024-02-05T20:41:05.868" v="1590"/>
        <pc:sldMkLst>
          <pc:docMk/>
          <pc:sldMk cId="1566930990" sldId="561"/>
        </pc:sldMkLst>
      </pc:sldChg>
      <pc:sldChg chg="addSp delSp add del setBg delDesignElem">
        <pc:chgData name="Jingjing Ruan" userId="912ae139-ae64-4906-83ab-14332fd50576" providerId="ADAL" clId="{A58990C5-2738-4806-93CB-67DC232126BA}" dt="2024-02-04T12:18:47.596" v="348"/>
        <pc:sldMkLst>
          <pc:docMk/>
          <pc:sldMk cId="2858584454" sldId="561"/>
        </pc:sldMkLst>
        <pc:spChg chg="add del">
          <ac:chgData name="Jingjing Ruan" userId="912ae139-ae64-4906-83ab-14332fd50576" providerId="ADAL" clId="{A58990C5-2738-4806-93CB-67DC232126BA}" dt="2024-02-04T12:18:47.596" v="348"/>
          <ac:spMkLst>
            <pc:docMk/>
            <pc:sldMk cId="2858584454" sldId="561"/>
            <ac:spMk id="10" creationId="{AB8C311F-7253-4AED-9701-7FC0708C41C7}"/>
          </ac:spMkLst>
        </pc:spChg>
        <pc:spChg chg="add del">
          <ac:chgData name="Jingjing Ruan" userId="912ae139-ae64-4906-83ab-14332fd50576" providerId="ADAL" clId="{A58990C5-2738-4806-93CB-67DC232126BA}" dt="2024-02-04T12:18:47.596" v="348"/>
          <ac:spMkLst>
            <pc:docMk/>
            <pc:sldMk cId="2858584454" sldId="561"/>
            <ac:spMk id="12" creationId="{E2384209-CB15-4CDF-9D31-C44FD9A3F20D}"/>
          </ac:spMkLst>
        </pc:spChg>
        <pc:spChg chg="add del">
          <ac:chgData name="Jingjing Ruan" userId="912ae139-ae64-4906-83ab-14332fd50576" providerId="ADAL" clId="{A58990C5-2738-4806-93CB-67DC232126BA}" dt="2024-02-04T12:18:47.596" v="348"/>
          <ac:spMkLst>
            <pc:docMk/>
            <pc:sldMk cId="2858584454" sldId="561"/>
            <ac:spMk id="14" creationId="{2633B3B5-CC90-43F0-8714-D31D1F3F0209}"/>
          </ac:spMkLst>
        </pc:spChg>
        <pc:spChg chg="add del">
          <ac:chgData name="Jingjing Ruan" userId="912ae139-ae64-4906-83ab-14332fd50576" providerId="ADAL" clId="{A58990C5-2738-4806-93CB-67DC232126BA}" dt="2024-02-04T12:18:47.596" v="348"/>
          <ac:spMkLst>
            <pc:docMk/>
            <pc:sldMk cId="2858584454" sldId="561"/>
            <ac:spMk id="16" creationId="{A8D57A06-A426-446D-B02C-A2DC6B62E45E}"/>
          </ac:spMkLst>
        </pc:spChg>
      </pc:sldChg>
      <pc:sldChg chg="addSp modSp add del mod ord modNotesTx">
        <pc:chgData name="Jingjing Ruan" userId="912ae139-ae64-4906-83ab-14332fd50576" providerId="ADAL" clId="{A58990C5-2738-4806-93CB-67DC232126BA}" dt="2024-02-05T20:23:05.103" v="1484" actId="2696"/>
        <pc:sldMkLst>
          <pc:docMk/>
          <pc:sldMk cId="3430363799" sldId="561"/>
        </pc:sldMkLst>
        <pc:spChg chg="add mod">
          <ac:chgData name="Jingjing Ruan" userId="912ae139-ae64-4906-83ab-14332fd50576" providerId="ADAL" clId="{A58990C5-2738-4806-93CB-67DC232126BA}" dt="2024-02-05T19:28:29.412" v="1367" actId="1076"/>
          <ac:spMkLst>
            <pc:docMk/>
            <pc:sldMk cId="3430363799" sldId="561"/>
            <ac:spMk id="3" creationId="{2F9398F9-18E7-4F04-57E7-B88B673EA475}"/>
          </ac:spMkLst>
        </pc:spChg>
        <pc:spChg chg="add mod">
          <ac:chgData name="Jingjing Ruan" userId="912ae139-ae64-4906-83ab-14332fd50576" providerId="ADAL" clId="{A58990C5-2738-4806-93CB-67DC232126BA}" dt="2024-02-05T19:37:04.750" v="1413" actId="404"/>
          <ac:spMkLst>
            <pc:docMk/>
            <pc:sldMk cId="3430363799" sldId="561"/>
            <ac:spMk id="4" creationId="{BE19A93F-4B08-7262-1930-D13AA9C839A0}"/>
          </ac:spMkLst>
        </pc:spChg>
        <pc:spChg chg="add mod">
          <ac:chgData name="Jingjing Ruan" userId="912ae139-ae64-4906-83ab-14332fd50576" providerId="ADAL" clId="{A58990C5-2738-4806-93CB-67DC232126BA}" dt="2024-02-05T19:37:17.440" v="1417" actId="14100"/>
          <ac:spMkLst>
            <pc:docMk/>
            <pc:sldMk cId="3430363799" sldId="561"/>
            <ac:spMk id="7" creationId="{3739B418-23AB-8858-8242-5F386B0EFBEE}"/>
          </ac:spMkLst>
        </pc:spChg>
        <pc:cxnChg chg="add mod">
          <ac:chgData name="Jingjing Ruan" userId="912ae139-ae64-4906-83ab-14332fd50576" providerId="ADAL" clId="{A58990C5-2738-4806-93CB-67DC232126BA}" dt="2024-02-05T19:29:46.580" v="1380" actId="14100"/>
          <ac:cxnSpMkLst>
            <pc:docMk/>
            <pc:sldMk cId="3430363799" sldId="561"/>
            <ac:cxnSpMk id="8" creationId="{D8FA80B1-2661-0E0D-55BD-8239271FD925}"/>
          </ac:cxnSpMkLst>
        </pc:cxnChg>
        <pc:cxnChg chg="add mod">
          <ac:chgData name="Jingjing Ruan" userId="912ae139-ae64-4906-83ab-14332fd50576" providerId="ADAL" clId="{A58990C5-2738-4806-93CB-67DC232126BA}" dt="2024-02-05T19:37:22.224" v="1418" actId="14100"/>
          <ac:cxnSpMkLst>
            <pc:docMk/>
            <pc:sldMk cId="3430363799" sldId="561"/>
            <ac:cxnSpMk id="9" creationId="{EE822381-90C5-534A-4EC1-8DBB17F37E01}"/>
          </ac:cxnSpMkLst>
        </pc:cxnChg>
        <pc:cxnChg chg="add mod">
          <ac:chgData name="Jingjing Ruan" userId="912ae139-ae64-4906-83ab-14332fd50576" providerId="ADAL" clId="{A58990C5-2738-4806-93CB-67DC232126BA}" dt="2024-02-05T19:29:59.130" v="1383" actId="14100"/>
          <ac:cxnSpMkLst>
            <pc:docMk/>
            <pc:sldMk cId="3430363799" sldId="561"/>
            <ac:cxnSpMk id="22" creationId="{A1FFAD53-0CE1-C812-083C-2B319EE143A2}"/>
          </ac:cxnSpMkLst>
        </pc:cxnChg>
      </pc:sldChg>
      <pc:sldChg chg="add del">
        <pc:chgData name="Jingjing Ruan" userId="912ae139-ae64-4906-83ab-14332fd50576" providerId="ADAL" clId="{A58990C5-2738-4806-93CB-67DC232126BA}" dt="2024-02-05T20:29:07.688" v="1543" actId="2696"/>
        <pc:sldMkLst>
          <pc:docMk/>
          <pc:sldMk cId="4145666034" sldId="561"/>
        </pc:sldMkLst>
      </pc:sldChg>
      <pc:sldChg chg="del">
        <pc:chgData name="Jingjing Ruan" userId="912ae139-ae64-4906-83ab-14332fd50576" providerId="ADAL" clId="{A58990C5-2738-4806-93CB-67DC232126BA}" dt="2024-02-05T10:49:10.013" v="1254" actId="47"/>
        <pc:sldMkLst>
          <pc:docMk/>
          <pc:sldMk cId="1151404410" sldId="574"/>
        </pc:sldMkLst>
      </pc:sldChg>
      <pc:sldChg chg="modSp mod ord modNotesTx">
        <pc:chgData name="Jingjing Ruan" userId="912ae139-ae64-4906-83ab-14332fd50576" providerId="ADAL" clId="{A58990C5-2738-4806-93CB-67DC232126BA}" dt="2024-02-05T20:22:21.570" v="1474"/>
        <pc:sldMkLst>
          <pc:docMk/>
          <pc:sldMk cId="2403196901" sldId="580"/>
        </pc:sldMkLst>
        <pc:graphicFrameChg chg="mod modGraphic">
          <ac:chgData name="Jingjing Ruan" userId="912ae139-ae64-4906-83ab-14332fd50576" providerId="ADAL" clId="{A58990C5-2738-4806-93CB-67DC232126BA}" dt="2024-02-04T12:31:58.563" v="700" actId="20577"/>
          <ac:graphicFrameMkLst>
            <pc:docMk/>
            <pc:sldMk cId="2403196901" sldId="580"/>
            <ac:graphicFrameMk id="2" creationId="{7FD6F8FC-6B77-F2C3-ED64-5C8EEF8797AB}"/>
          </ac:graphicFrameMkLst>
        </pc:graphicFrameChg>
      </pc:sldChg>
      <pc:sldChg chg="del ord">
        <pc:chgData name="Jingjing Ruan" userId="912ae139-ae64-4906-83ab-14332fd50576" providerId="ADAL" clId="{A58990C5-2738-4806-93CB-67DC232126BA}" dt="2024-02-05T10:49:10.013" v="1254" actId="47"/>
        <pc:sldMkLst>
          <pc:docMk/>
          <pc:sldMk cId="3876265306" sldId="581"/>
        </pc:sldMkLst>
      </pc:sldChg>
      <pc:sldChg chg="del">
        <pc:chgData name="Jingjing Ruan" userId="912ae139-ae64-4906-83ab-14332fd50576" providerId="ADAL" clId="{A58990C5-2738-4806-93CB-67DC232126BA}" dt="2024-02-04T11:50:34.368" v="144" actId="47"/>
        <pc:sldMkLst>
          <pc:docMk/>
          <pc:sldMk cId="1335041133" sldId="593"/>
        </pc:sldMkLst>
      </pc:sldChg>
      <pc:sldChg chg="del">
        <pc:chgData name="Jingjing Ruan" userId="912ae139-ae64-4906-83ab-14332fd50576" providerId="ADAL" clId="{A58990C5-2738-4806-93CB-67DC232126BA}" dt="2024-02-04T11:50:27.808" v="143" actId="47"/>
        <pc:sldMkLst>
          <pc:docMk/>
          <pc:sldMk cId="3174633983" sldId="594"/>
        </pc:sldMkLst>
      </pc:sldChg>
      <pc:sldChg chg="addSp modSp mod ord">
        <pc:chgData name="Jingjing Ruan" userId="912ae139-ae64-4906-83ab-14332fd50576" providerId="ADAL" clId="{A58990C5-2738-4806-93CB-67DC232126BA}" dt="2024-02-05T20:39:54.580" v="1578"/>
        <pc:sldMkLst>
          <pc:docMk/>
          <pc:sldMk cId="3660713402" sldId="596"/>
        </pc:sldMkLst>
        <pc:spChg chg="add mod">
          <ac:chgData name="Jingjing Ruan" userId="912ae139-ae64-4906-83ab-14332fd50576" providerId="ADAL" clId="{A58990C5-2738-4806-93CB-67DC232126BA}" dt="2024-02-04T11:41:05.697" v="75" actId="14100"/>
          <ac:spMkLst>
            <pc:docMk/>
            <pc:sldMk cId="3660713402" sldId="596"/>
            <ac:spMk id="2" creationId="{825DF272-5F2D-A534-5D83-3CFBC866C8F1}"/>
          </ac:spMkLst>
        </pc:spChg>
      </pc:sldChg>
      <pc:sldChg chg="addSp modSp mod ord">
        <pc:chgData name="Jingjing Ruan" userId="912ae139-ae64-4906-83ab-14332fd50576" providerId="ADAL" clId="{A58990C5-2738-4806-93CB-67DC232126BA}" dt="2024-02-05T20:39:49.548" v="1574"/>
        <pc:sldMkLst>
          <pc:docMk/>
          <pc:sldMk cId="2174282233" sldId="597"/>
        </pc:sldMkLst>
        <pc:spChg chg="add mod">
          <ac:chgData name="Jingjing Ruan" userId="912ae139-ae64-4906-83ab-14332fd50576" providerId="ADAL" clId="{A58990C5-2738-4806-93CB-67DC232126BA}" dt="2024-02-04T11:38:22.295" v="42" actId="1038"/>
          <ac:spMkLst>
            <pc:docMk/>
            <pc:sldMk cId="2174282233" sldId="597"/>
            <ac:spMk id="2" creationId="{3E3F4326-63AF-F163-9009-FC62F38AA4C3}"/>
          </ac:spMkLst>
        </pc:spChg>
        <pc:spChg chg="add mod">
          <ac:chgData name="Jingjing Ruan" userId="912ae139-ae64-4906-83ab-14332fd50576" providerId="ADAL" clId="{A58990C5-2738-4806-93CB-67DC232126BA}" dt="2024-02-04T11:40:25.522" v="64" actId="14100"/>
          <ac:spMkLst>
            <pc:docMk/>
            <pc:sldMk cId="2174282233" sldId="597"/>
            <ac:spMk id="4" creationId="{C3C8C151-3C71-06FE-0A66-7751D3D61CE1}"/>
          </ac:spMkLst>
        </pc:spChg>
        <pc:spChg chg="mod">
          <ac:chgData name="Jingjing Ruan" userId="912ae139-ae64-4906-83ab-14332fd50576" providerId="ADAL" clId="{A58990C5-2738-4806-93CB-67DC232126BA}" dt="2024-02-04T11:39:00.416" v="57" actId="14100"/>
          <ac:spMkLst>
            <pc:docMk/>
            <pc:sldMk cId="2174282233" sldId="597"/>
            <ac:spMk id="5" creationId="{CF8FD663-68D9-2D00-3217-4FCB257B6AF4}"/>
          </ac:spMkLst>
        </pc:spChg>
        <pc:picChg chg="mod">
          <ac:chgData name="Jingjing Ruan" userId="912ae139-ae64-4906-83ab-14332fd50576" providerId="ADAL" clId="{A58990C5-2738-4806-93CB-67DC232126BA}" dt="2024-02-04T11:38:03.768" v="30" actId="1076"/>
          <ac:picMkLst>
            <pc:docMk/>
            <pc:sldMk cId="2174282233" sldId="597"/>
            <ac:picMk id="3" creationId="{9B5843EA-19AB-46F0-4ECF-5C887FD052E3}"/>
          </ac:picMkLst>
        </pc:picChg>
      </pc:sldChg>
      <pc:sldChg chg="del">
        <pc:chgData name="Jingjing Ruan" userId="912ae139-ae64-4906-83ab-14332fd50576" providerId="ADAL" clId="{A58990C5-2738-4806-93CB-67DC232126BA}" dt="2024-02-04T11:41:28.184" v="76" actId="47"/>
        <pc:sldMkLst>
          <pc:docMk/>
          <pc:sldMk cId="1466597073" sldId="598"/>
        </pc:sldMkLst>
      </pc:sldChg>
      <pc:sldChg chg="modSp mod ord">
        <pc:chgData name="Jingjing Ruan" userId="912ae139-ae64-4906-83ab-14332fd50576" providerId="ADAL" clId="{A58990C5-2738-4806-93CB-67DC232126BA}" dt="2024-02-04T11:46:59.074" v="127" actId="207"/>
        <pc:sldMkLst>
          <pc:docMk/>
          <pc:sldMk cId="1586543892" sldId="600"/>
        </pc:sldMkLst>
        <pc:spChg chg="mod">
          <ac:chgData name="Jingjing Ruan" userId="912ae139-ae64-4906-83ab-14332fd50576" providerId="ADAL" clId="{A58990C5-2738-4806-93CB-67DC232126BA}" dt="2024-02-04T11:46:59.074" v="127" actId="207"/>
          <ac:spMkLst>
            <pc:docMk/>
            <pc:sldMk cId="1586543892" sldId="600"/>
            <ac:spMk id="2" creationId="{FB3C03F6-AD75-E02D-6089-B86FEE25D2AF}"/>
          </ac:spMkLst>
        </pc:spChg>
        <pc:spChg chg="mod">
          <ac:chgData name="Jingjing Ruan" userId="912ae139-ae64-4906-83ab-14332fd50576" providerId="ADAL" clId="{A58990C5-2738-4806-93CB-67DC232126BA}" dt="2024-02-04T11:46:44.929" v="125" actId="20577"/>
          <ac:spMkLst>
            <pc:docMk/>
            <pc:sldMk cId="1586543892" sldId="600"/>
            <ac:spMk id="6" creationId="{4409D51E-1DBD-BC2C-3726-E71D408BE4EF}"/>
          </ac:spMkLst>
        </pc:spChg>
      </pc:sldChg>
      <pc:sldChg chg="del">
        <pc:chgData name="Jingjing Ruan" userId="912ae139-ae64-4906-83ab-14332fd50576" providerId="ADAL" clId="{A58990C5-2738-4806-93CB-67DC232126BA}" dt="2024-02-04T11:34:40.446" v="11" actId="47"/>
        <pc:sldMkLst>
          <pc:docMk/>
          <pc:sldMk cId="2970454906" sldId="602"/>
        </pc:sldMkLst>
      </pc:sldChg>
      <pc:sldChg chg="modSp mod ord">
        <pc:chgData name="Jingjing Ruan" userId="912ae139-ae64-4906-83ab-14332fd50576" providerId="ADAL" clId="{A58990C5-2738-4806-93CB-67DC232126BA}" dt="2024-02-05T20:12:34.632" v="1420" actId="14100"/>
        <pc:sldMkLst>
          <pc:docMk/>
          <pc:sldMk cId="1193162706" sldId="606"/>
        </pc:sldMkLst>
        <pc:picChg chg="mod">
          <ac:chgData name="Jingjing Ruan" userId="912ae139-ae64-4906-83ab-14332fd50576" providerId="ADAL" clId="{A58990C5-2738-4806-93CB-67DC232126BA}" dt="2024-02-05T20:12:34.632" v="1420" actId="14100"/>
          <ac:picMkLst>
            <pc:docMk/>
            <pc:sldMk cId="1193162706" sldId="606"/>
            <ac:picMk id="4" creationId="{938DC49D-BA8B-1ECF-332C-CC02D4D356CA}"/>
          </ac:picMkLst>
        </pc:picChg>
      </pc:sldChg>
      <pc:sldChg chg="del">
        <pc:chgData name="Jingjing Ruan" userId="912ae139-ae64-4906-83ab-14332fd50576" providerId="ADAL" clId="{A58990C5-2738-4806-93CB-67DC232126BA}" dt="2024-02-05T20:30:05.872" v="1554" actId="47"/>
        <pc:sldMkLst>
          <pc:docMk/>
          <pc:sldMk cId="2413777238" sldId="607"/>
        </pc:sldMkLst>
      </pc:sldChg>
      <pc:sldChg chg="del">
        <pc:chgData name="Jingjing Ruan" userId="912ae139-ae64-4906-83ab-14332fd50576" providerId="ADAL" clId="{A58990C5-2738-4806-93CB-67DC232126BA}" dt="2024-02-05T20:30:05.872" v="1554" actId="47"/>
        <pc:sldMkLst>
          <pc:docMk/>
          <pc:sldMk cId="2308510659" sldId="608"/>
        </pc:sldMkLst>
      </pc:sldChg>
      <pc:sldChg chg="del">
        <pc:chgData name="Jingjing Ruan" userId="912ae139-ae64-4906-83ab-14332fd50576" providerId="ADAL" clId="{A58990C5-2738-4806-93CB-67DC232126BA}" dt="2024-02-05T20:30:05.872" v="1554" actId="47"/>
        <pc:sldMkLst>
          <pc:docMk/>
          <pc:sldMk cId="3106242498" sldId="609"/>
        </pc:sldMkLst>
      </pc:sldChg>
      <pc:sldChg chg="del">
        <pc:chgData name="Jingjing Ruan" userId="912ae139-ae64-4906-83ab-14332fd50576" providerId="ADAL" clId="{A58990C5-2738-4806-93CB-67DC232126BA}" dt="2024-02-05T20:30:05.872" v="1554" actId="47"/>
        <pc:sldMkLst>
          <pc:docMk/>
          <pc:sldMk cId="2057313536" sldId="610"/>
        </pc:sldMkLst>
      </pc:sldChg>
      <pc:sldChg chg="del">
        <pc:chgData name="Jingjing Ruan" userId="912ae139-ae64-4906-83ab-14332fd50576" providerId="ADAL" clId="{A58990C5-2738-4806-93CB-67DC232126BA}" dt="2024-02-05T20:30:05.872" v="1554" actId="47"/>
        <pc:sldMkLst>
          <pc:docMk/>
          <pc:sldMk cId="546065831" sldId="611"/>
        </pc:sldMkLst>
      </pc:sldChg>
      <pc:sldChg chg="addSp delSp add del setBg delDesignElem">
        <pc:chgData name="Jingjing Ruan" userId="912ae139-ae64-4906-83ab-14332fd50576" providerId="ADAL" clId="{A58990C5-2738-4806-93CB-67DC232126BA}" dt="2024-02-05T20:21:08.244" v="1462"/>
        <pc:sldMkLst>
          <pc:docMk/>
          <pc:sldMk cId="925633831" sldId="612"/>
        </pc:sldMkLst>
        <pc:spChg chg="add del">
          <ac:chgData name="Jingjing Ruan" userId="912ae139-ae64-4906-83ab-14332fd50576" providerId="ADAL" clId="{A58990C5-2738-4806-93CB-67DC232126BA}" dt="2024-02-05T20:21:08.244" v="1462"/>
          <ac:spMkLst>
            <pc:docMk/>
            <pc:sldMk cId="925633831" sldId="612"/>
            <ac:spMk id="8" creationId="{63644BFD-D22E-4019-B666-387DA51AEAFD}"/>
          </ac:spMkLst>
        </pc:spChg>
        <pc:spChg chg="add del">
          <ac:chgData name="Jingjing Ruan" userId="912ae139-ae64-4906-83ab-14332fd50576" providerId="ADAL" clId="{A58990C5-2738-4806-93CB-67DC232126BA}" dt="2024-02-05T20:21:08.244" v="1462"/>
          <ac:spMkLst>
            <pc:docMk/>
            <pc:sldMk cId="925633831" sldId="612"/>
            <ac:spMk id="14" creationId="{3776B14B-F2F4-4825-8DA8-8C7A0F2B3960}"/>
          </ac:spMkLst>
        </pc:spChg>
        <pc:grpChg chg="add del">
          <ac:chgData name="Jingjing Ruan" userId="912ae139-ae64-4906-83ab-14332fd50576" providerId="ADAL" clId="{A58990C5-2738-4806-93CB-67DC232126BA}" dt="2024-02-05T20:21:08.244" v="1462"/>
          <ac:grpSpMkLst>
            <pc:docMk/>
            <pc:sldMk cId="925633831" sldId="612"/>
            <ac:grpSpMk id="10" creationId="{5FE9FE4C-C9E0-4C54-8010-EA9D29CD4D59}"/>
          </ac:grpSpMkLst>
        </pc:grpChg>
      </pc:sldChg>
      <pc:sldChg chg="addSp delSp modSp del mod ord">
        <pc:chgData name="Jingjing Ruan" userId="912ae139-ae64-4906-83ab-14332fd50576" providerId="ADAL" clId="{A58990C5-2738-4806-93CB-67DC232126BA}" dt="2024-02-05T20:20:47.039" v="1458" actId="2696"/>
        <pc:sldMkLst>
          <pc:docMk/>
          <pc:sldMk cId="1307032567" sldId="612"/>
        </pc:sldMkLst>
        <pc:spChg chg="add mod">
          <ac:chgData name="Jingjing Ruan" userId="912ae139-ae64-4906-83ab-14332fd50576" providerId="ADAL" clId="{A58990C5-2738-4806-93CB-67DC232126BA}" dt="2024-02-05T20:16:09.961" v="1437" actId="14100"/>
          <ac:spMkLst>
            <pc:docMk/>
            <pc:sldMk cId="1307032567" sldId="612"/>
            <ac:spMk id="2" creationId="{E74860B8-E67F-84A0-0995-5CE12474E95E}"/>
          </ac:spMkLst>
        </pc:spChg>
        <pc:picChg chg="add del mod">
          <ac:chgData name="Jingjing Ruan" userId="912ae139-ae64-4906-83ab-14332fd50576" providerId="ADAL" clId="{A58990C5-2738-4806-93CB-67DC232126BA}" dt="2024-02-05T20:15:48.379" v="1427" actId="1076"/>
          <ac:picMkLst>
            <pc:docMk/>
            <pc:sldMk cId="1307032567" sldId="612"/>
            <ac:picMk id="3" creationId="{FB6C1A65-ACC8-3A25-EDB8-06BEA6DCC2B2}"/>
          </ac:picMkLst>
        </pc:picChg>
      </pc:sldChg>
      <pc:sldChg chg="add ord">
        <pc:chgData name="Jingjing Ruan" userId="912ae139-ae64-4906-83ab-14332fd50576" providerId="ADAL" clId="{A58990C5-2738-4806-93CB-67DC232126BA}" dt="2024-02-05T20:21:59.481" v="1468"/>
        <pc:sldMkLst>
          <pc:docMk/>
          <pc:sldMk cId="2013275340" sldId="612"/>
        </pc:sldMkLst>
      </pc:sldChg>
      <pc:sldChg chg="addSp delSp add del setBg delDesignElem">
        <pc:chgData name="Jingjing Ruan" userId="912ae139-ae64-4906-83ab-14332fd50576" providerId="ADAL" clId="{A58990C5-2738-4806-93CB-67DC232126BA}" dt="2024-02-05T20:21:08.244" v="1462"/>
        <pc:sldMkLst>
          <pc:docMk/>
          <pc:sldMk cId="258165175" sldId="613"/>
        </pc:sldMkLst>
        <pc:spChg chg="add del">
          <ac:chgData name="Jingjing Ruan" userId="912ae139-ae64-4906-83ab-14332fd50576" providerId="ADAL" clId="{A58990C5-2738-4806-93CB-67DC232126BA}" dt="2024-02-05T20:21:08.244" v="1462"/>
          <ac:spMkLst>
            <pc:docMk/>
            <pc:sldMk cId="258165175" sldId="613"/>
            <ac:spMk id="8" creationId="{63644BFD-D22E-4019-B666-387DA51AEAFD}"/>
          </ac:spMkLst>
        </pc:spChg>
        <pc:spChg chg="add del">
          <ac:chgData name="Jingjing Ruan" userId="912ae139-ae64-4906-83ab-14332fd50576" providerId="ADAL" clId="{A58990C5-2738-4806-93CB-67DC232126BA}" dt="2024-02-05T20:21:08.244" v="1462"/>
          <ac:spMkLst>
            <pc:docMk/>
            <pc:sldMk cId="258165175" sldId="613"/>
            <ac:spMk id="14" creationId="{3776B14B-F2F4-4825-8DA8-8C7A0F2B3960}"/>
          </ac:spMkLst>
        </pc:spChg>
        <pc:grpChg chg="add del">
          <ac:chgData name="Jingjing Ruan" userId="912ae139-ae64-4906-83ab-14332fd50576" providerId="ADAL" clId="{A58990C5-2738-4806-93CB-67DC232126BA}" dt="2024-02-05T20:21:08.244" v="1462"/>
          <ac:grpSpMkLst>
            <pc:docMk/>
            <pc:sldMk cId="258165175" sldId="613"/>
            <ac:grpSpMk id="10" creationId="{5FE9FE4C-C9E0-4C54-8010-EA9D29CD4D59}"/>
          </ac:grpSpMkLst>
        </pc:grpChg>
      </pc:sldChg>
      <pc:sldChg chg="modSp add mod ord">
        <pc:chgData name="Jingjing Ruan" userId="912ae139-ae64-4906-83ab-14332fd50576" providerId="ADAL" clId="{A58990C5-2738-4806-93CB-67DC232126BA}" dt="2024-02-05T20:22:57.169" v="1483" actId="14100"/>
        <pc:sldMkLst>
          <pc:docMk/>
          <pc:sldMk cId="2142236574" sldId="613"/>
        </pc:sldMkLst>
        <pc:spChg chg="mod">
          <ac:chgData name="Jingjing Ruan" userId="912ae139-ae64-4906-83ab-14332fd50576" providerId="ADAL" clId="{A58990C5-2738-4806-93CB-67DC232126BA}" dt="2024-02-05T20:22:57.169" v="1483" actId="14100"/>
          <ac:spMkLst>
            <pc:docMk/>
            <pc:sldMk cId="2142236574" sldId="613"/>
            <ac:spMk id="2" creationId="{3082393F-D50B-5133-3D26-FEEC5D54941B}"/>
          </ac:spMkLst>
        </pc:spChg>
      </pc:sldChg>
      <pc:sldChg chg="addSp modSp del mod ord">
        <pc:chgData name="Jingjing Ruan" userId="912ae139-ae64-4906-83ab-14332fd50576" providerId="ADAL" clId="{A58990C5-2738-4806-93CB-67DC232126BA}" dt="2024-02-05T20:20:47.039" v="1458" actId="2696"/>
        <pc:sldMkLst>
          <pc:docMk/>
          <pc:sldMk cId="2553057703" sldId="613"/>
        </pc:sldMkLst>
        <pc:spChg chg="add mod">
          <ac:chgData name="Jingjing Ruan" userId="912ae139-ae64-4906-83ab-14332fd50576" providerId="ADAL" clId="{A58990C5-2738-4806-93CB-67DC232126BA}" dt="2024-02-05T20:17:37.469" v="1455" actId="14100"/>
          <ac:spMkLst>
            <pc:docMk/>
            <pc:sldMk cId="2553057703" sldId="613"/>
            <ac:spMk id="2" creationId="{3082393F-D50B-5133-3D26-FEEC5D54941B}"/>
          </ac:spMkLst>
        </pc:spChg>
        <pc:picChg chg="mod">
          <ac:chgData name="Jingjing Ruan" userId="912ae139-ae64-4906-83ab-14332fd50576" providerId="ADAL" clId="{A58990C5-2738-4806-93CB-67DC232126BA}" dt="2024-02-05T20:17:18.611" v="1451" actId="1036"/>
          <ac:picMkLst>
            <pc:docMk/>
            <pc:sldMk cId="2553057703" sldId="613"/>
            <ac:picMk id="3" creationId="{717F1FE6-2721-72E8-18C4-F4047350EF92}"/>
          </ac:picMkLst>
        </pc:picChg>
      </pc:sldChg>
      <pc:sldChg chg="del">
        <pc:chgData name="Jingjing Ruan" userId="912ae139-ae64-4906-83ab-14332fd50576" providerId="ADAL" clId="{A58990C5-2738-4806-93CB-67DC232126BA}" dt="2024-02-05T20:30:05.872" v="1554" actId="47"/>
        <pc:sldMkLst>
          <pc:docMk/>
          <pc:sldMk cId="3181034868" sldId="614"/>
        </pc:sldMkLst>
      </pc:sldChg>
      <pc:sldChg chg="del">
        <pc:chgData name="Jingjing Ruan" userId="912ae139-ae64-4906-83ab-14332fd50576" providerId="ADAL" clId="{A58990C5-2738-4806-93CB-67DC232126BA}" dt="2024-02-05T20:30:05.872" v="1554" actId="47"/>
        <pc:sldMkLst>
          <pc:docMk/>
          <pc:sldMk cId="451391418" sldId="615"/>
        </pc:sldMkLst>
      </pc:sldChg>
      <pc:sldChg chg="del">
        <pc:chgData name="Jingjing Ruan" userId="912ae139-ae64-4906-83ab-14332fd50576" providerId="ADAL" clId="{A58990C5-2738-4806-93CB-67DC232126BA}" dt="2024-02-05T20:30:05.872" v="1554" actId="47"/>
        <pc:sldMkLst>
          <pc:docMk/>
          <pc:sldMk cId="1704225020" sldId="616"/>
        </pc:sldMkLst>
      </pc:sldChg>
      <pc:sldChg chg="del">
        <pc:chgData name="Jingjing Ruan" userId="912ae139-ae64-4906-83ab-14332fd50576" providerId="ADAL" clId="{A58990C5-2738-4806-93CB-67DC232126BA}" dt="2024-02-05T20:30:05.872" v="1554" actId="47"/>
        <pc:sldMkLst>
          <pc:docMk/>
          <pc:sldMk cId="1752267423" sldId="617"/>
        </pc:sldMkLst>
      </pc:sldChg>
      <pc:sldChg chg="del">
        <pc:chgData name="Jingjing Ruan" userId="912ae139-ae64-4906-83ab-14332fd50576" providerId="ADAL" clId="{A58990C5-2738-4806-93CB-67DC232126BA}" dt="2024-02-05T20:30:05.872" v="1554" actId="47"/>
        <pc:sldMkLst>
          <pc:docMk/>
          <pc:sldMk cId="1300052398" sldId="618"/>
        </pc:sldMkLst>
      </pc:sldChg>
      <pc:sldChg chg="del">
        <pc:chgData name="Jingjing Ruan" userId="912ae139-ae64-4906-83ab-14332fd50576" providerId="ADAL" clId="{A58990C5-2738-4806-93CB-67DC232126BA}" dt="2024-02-05T20:30:05.872" v="1554" actId="47"/>
        <pc:sldMkLst>
          <pc:docMk/>
          <pc:sldMk cId="3987036000" sldId="619"/>
        </pc:sldMkLst>
      </pc:sldChg>
      <pc:sldChg chg="del">
        <pc:chgData name="Jingjing Ruan" userId="912ae139-ae64-4906-83ab-14332fd50576" providerId="ADAL" clId="{A58990C5-2738-4806-93CB-67DC232126BA}" dt="2024-02-05T20:30:05.872" v="1554" actId="47"/>
        <pc:sldMkLst>
          <pc:docMk/>
          <pc:sldMk cId="2282524073" sldId="620"/>
        </pc:sldMkLst>
      </pc:sldChg>
      <pc:sldChg chg="del">
        <pc:chgData name="Jingjing Ruan" userId="912ae139-ae64-4906-83ab-14332fd50576" providerId="ADAL" clId="{A58990C5-2738-4806-93CB-67DC232126BA}" dt="2024-02-05T20:30:05.872" v="1554" actId="47"/>
        <pc:sldMkLst>
          <pc:docMk/>
          <pc:sldMk cId="1568634598" sldId="621"/>
        </pc:sldMkLst>
      </pc:sldChg>
      <pc:sldChg chg="del">
        <pc:chgData name="Jingjing Ruan" userId="912ae139-ae64-4906-83ab-14332fd50576" providerId="ADAL" clId="{A58990C5-2738-4806-93CB-67DC232126BA}" dt="2024-02-05T20:30:05.872" v="1554" actId="47"/>
        <pc:sldMkLst>
          <pc:docMk/>
          <pc:sldMk cId="1970120068" sldId="622"/>
        </pc:sldMkLst>
      </pc:sldChg>
      <pc:sldChg chg="addSp delSp add del setBg delDesignElem">
        <pc:chgData name="Jingjing Ruan" userId="912ae139-ae64-4906-83ab-14332fd50576" providerId="ADAL" clId="{A58990C5-2738-4806-93CB-67DC232126BA}" dt="2024-02-05T20:30:27.297" v="1559"/>
        <pc:sldMkLst>
          <pc:docMk/>
          <pc:sldMk cId="1247232355" sldId="623"/>
        </pc:sldMkLst>
        <pc:spChg chg="add del">
          <ac:chgData name="Jingjing Ruan" userId="912ae139-ae64-4906-83ab-14332fd50576" providerId="ADAL" clId="{A58990C5-2738-4806-93CB-67DC232126BA}" dt="2024-02-05T20:30:27.297" v="1559"/>
          <ac:spMkLst>
            <pc:docMk/>
            <pc:sldMk cId="1247232355" sldId="623"/>
            <ac:spMk id="8" creationId="{63644BFD-D22E-4019-B666-387DA51AEAFD}"/>
          </ac:spMkLst>
        </pc:spChg>
        <pc:spChg chg="add del">
          <ac:chgData name="Jingjing Ruan" userId="912ae139-ae64-4906-83ab-14332fd50576" providerId="ADAL" clId="{A58990C5-2738-4806-93CB-67DC232126BA}" dt="2024-02-05T20:30:27.297" v="1559"/>
          <ac:spMkLst>
            <pc:docMk/>
            <pc:sldMk cId="1247232355" sldId="623"/>
            <ac:spMk id="14" creationId="{3776B14B-F2F4-4825-8DA8-8C7A0F2B3960}"/>
          </ac:spMkLst>
        </pc:spChg>
        <pc:grpChg chg="add del">
          <ac:chgData name="Jingjing Ruan" userId="912ae139-ae64-4906-83ab-14332fd50576" providerId="ADAL" clId="{A58990C5-2738-4806-93CB-67DC232126BA}" dt="2024-02-05T20:30:27.297" v="1559"/>
          <ac:grpSpMkLst>
            <pc:docMk/>
            <pc:sldMk cId="1247232355" sldId="623"/>
            <ac:grpSpMk id="10" creationId="{5FE9FE4C-C9E0-4C54-8010-EA9D29CD4D59}"/>
          </ac:grpSpMkLst>
        </pc:grpChg>
      </pc:sldChg>
      <pc:sldChg chg="add">
        <pc:chgData name="Jingjing Ruan" userId="912ae139-ae64-4906-83ab-14332fd50576" providerId="ADAL" clId="{A58990C5-2738-4806-93CB-67DC232126BA}" dt="2024-02-05T20:30:27.308" v="1560"/>
        <pc:sldMkLst>
          <pc:docMk/>
          <pc:sldMk cId="2211073834" sldId="623"/>
        </pc:sldMkLst>
      </pc:sldChg>
      <pc:sldChg chg="modSp del mod ord">
        <pc:chgData name="Jingjing Ruan" userId="912ae139-ae64-4906-83ab-14332fd50576" providerId="ADAL" clId="{A58990C5-2738-4806-93CB-67DC232126BA}" dt="2024-02-05T20:30:16.015" v="1555" actId="2696"/>
        <pc:sldMkLst>
          <pc:docMk/>
          <pc:sldMk cId="3561512264" sldId="623"/>
        </pc:sldMkLst>
        <pc:picChg chg="mod">
          <ac:chgData name="Jingjing Ruan" userId="912ae139-ae64-4906-83ab-14332fd50576" providerId="ADAL" clId="{A58990C5-2738-4806-93CB-67DC232126BA}" dt="2024-02-04T12:18:32.977" v="344" actId="14100"/>
          <ac:picMkLst>
            <pc:docMk/>
            <pc:sldMk cId="3561512264" sldId="623"/>
            <ac:picMk id="3" creationId="{9E29EA89-448F-1F79-0423-5E234B0E25A3}"/>
          </ac:picMkLst>
        </pc:picChg>
      </pc:sldChg>
      <pc:sldChg chg="add">
        <pc:chgData name="Jingjing Ruan" userId="912ae139-ae64-4906-83ab-14332fd50576" providerId="ADAL" clId="{A58990C5-2738-4806-93CB-67DC232126BA}" dt="2024-02-05T20:30:27.308" v="1560"/>
        <pc:sldMkLst>
          <pc:docMk/>
          <pc:sldMk cId="581778704" sldId="624"/>
        </pc:sldMkLst>
      </pc:sldChg>
      <pc:sldChg chg="addSp modSp del mod ord">
        <pc:chgData name="Jingjing Ruan" userId="912ae139-ae64-4906-83ab-14332fd50576" providerId="ADAL" clId="{A58990C5-2738-4806-93CB-67DC232126BA}" dt="2024-02-05T20:30:16.015" v="1555" actId="2696"/>
        <pc:sldMkLst>
          <pc:docMk/>
          <pc:sldMk cId="2349381152" sldId="624"/>
        </pc:sldMkLst>
        <pc:spChg chg="add mod">
          <ac:chgData name="Jingjing Ruan" userId="912ae139-ae64-4906-83ab-14332fd50576" providerId="ADAL" clId="{A58990C5-2738-4806-93CB-67DC232126BA}" dt="2024-02-04T11:49:12.024" v="138" actId="1076"/>
          <ac:spMkLst>
            <pc:docMk/>
            <pc:sldMk cId="2349381152" sldId="624"/>
            <ac:spMk id="2" creationId="{2709680C-65DC-8142-8E70-5F26A8EA5115}"/>
          </ac:spMkLst>
        </pc:spChg>
        <pc:picChg chg="mod">
          <ac:chgData name="Jingjing Ruan" userId="912ae139-ae64-4906-83ab-14332fd50576" providerId="ADAL" clId="{A58990C5-2738-4806-93CB-67DC232126BA}" dt="2024-02-04T12:18:25.420" v="342" actId="14100"/>
          <ac:picMkLst>
            <pc:docMk/>
            <pc:sldMk cId="2349381152" sldId="624"/>
            <ac:picMk id="3" creationId="{212376FF-3459-27BA-60A7-461B941BB054}"/>
          </ac:picMkLst>
        </pc:picChg>
      </pc:sldChg>
      <pc:sldChg chg="addSp delSp add del setBg delDesignElem">
        <pc:chgData name="Jingjing Ruan" userId="912ae139-ae64-4906-83ab-14332fd50576" providerId="ADAL" clId="{A58990C5-2738-4806-93CB-67DC232126BA}" dt="2024-02-05T20:30:27.297" v="1559"/>
        <pc:sldMkLst>
          <pc:docMk/>
          <pc:sldMk cId="3169347504" sldId="624"/>
        </pc:sldMkLst>
        <pc:spChg chg="add del">
          <ac:chgData name="Jingjing Ruan" userId="912ae139-ae64-4906-83ab-14332fd50576" providerId="ADAL" clId="{A58990C5-2738-4806-93CB-67DC232126BA}" dt="2024-02-05T20:30:27.297" v="1559"/>
          <ac:spMkLst>
            <pc:docMk/>
            <pc:sldMk cId="3169347504" sldId="624"/>
            <ac:spMk id="8" creationId="{63644BFD-D22E-4019-B666-387DA51AEAFD}"/>
          </ac:spMkLst>
        </pc:spChg>
        <pc:spChg chg="add del">
          <ac:chgData name="Jingjing Ruan" userId="912ae139-ae64-4906-83ab-14332fd50576" providerId="ADAL" clId="{A58990C5-2738-4806-93CB-67DC232126BA}" dt="2024-02-05T20:30:27.297" v="1559"/>
          <ac:spMkLst>
            <pc:docMk/>
            <pc:sldMk cId="3169347504" sldId="624"/>
            <ac:spMk id="14" creationId="{3776B14B-F2F4-4825-8DA8-8C7A0F2B3960}"/>
          </ac:spMkLst>
        </pc:spChg>
        <pc:grpChg chg="add del">
          <ac:chgData name="Jingjing Ruan" userId="912ae139-ae64-4906-83ab-14332fd50576" providerId="ADAL" clId="{A58990C5-2738-4806-93CB-67DC232126BA}" dt="2024-02-05T20:30:27.297" v="1559"/>
          <ac:grpSpMkLst>
            <pc:docMk/>
            <pc:sldMk cId="3169347504" sldId="624"/>
            <ac:grpSpMk id="10" creationId="{5FE9FE4C-C9E0-4C54-8010-EA9D29CD4D59}"/>
          </ac:grpSpMkLst>
        </pc:grpChg>
      </pc:sldChg>
      <pc:sldChg chg="addSp modSp new mod ord setBg">
        <pc:chgData name="Jingjing Ruan" userId="912ae139-ae64-4906-83ab-14332fd50576" providerId="ADAL" clId="{A58990C5-2738-4806-93CB-67DC232126BA}" dt="2024-02-05T20:22:29.042" v="1476"/>
        <pc:sldMkLst>
          <pc:docMk/>
          <pc:sldMk cId="2185444646" sldId="625"/>
        </pc:sldMkLst>
        <pc:spChg chg="add">
          <ac:chgData name="Jingjing Ruan" userId="912ae139-ae64-4906-83ab-14332fd50576" providerId="ADAL" clId="{A58990C5-2738-4806-93CB-67DC232126BA}" dt="2024-02-04T11:43:43.010" v="82" actId="26606"/>
          <ac:spMkLst>
            <pc:docMk/>
            <pc:sldMk cId="2185444646" sldId="625"/>
            <ac:spMk id="8" creationId="{F3060C83-F051-4F0E-ABAD-AA0DFC48B218}"/>
          </ac:spMkLst>
        </pc:spChg>
        <pc:spChg chg="add">
          <ac:chgData name="Jingjing Ruan" userId="912ae139-ae64-4906-83ab-14332fd50576" providerId="ADAL" clId="{A58990C5-2738-4806-93CB-67DC232126BA}" dt="2024-02-04T11:43:43.010" v="82" actId="26606"/>
          <ac:spMkLst>
            <pc:docMk/>
            <pc:sldMk cId="2185444646" sldId="625"/>
            <ac:spMk id="10" creationId="{83C98ABE-055B-441F-B07E-44F97F083C39}"/>
          </ac:spMkLst>
        </pc:spChg>
        <pc:spChg chg="add">
          <ac:chgData name="Jingjing Ruan" userId="912ae139-ae64-4906-83ab-14332fd50576" providerId="ADAL" clId="{A58990C5-2738-4806-93CB-67DC232126BA}" dt="2024-02-04T11:43:43.010" v="82" actId="26606"/>
          <ac:spMkLst>
            <pc:docMk/>
            <pc:sldMk cId="2185444646" sldId="625"/>
            <ac:spMk id="12" creationId="{29FDB030-9B49-4CED-8CCD-4D99382388AC}"/>
          </ac:spMkLst>
        </pc:spChg>
        <pc:spChg chg="add">
          <ac:chgData name="Jingjing Ruan" userId="912ae139-ae64-4906-83ab-14332fd50576" providerId="ADAL" clId="{A58990C5-2738-4806-93CB-67DC232126BA}" dt="2024-02-04T11:43:43.010" v="82" actId="26606"/>
          <ac:spMkLst>
            <pc:docMk/>
            <pc:sldMk cId="2185444646" sldId="625"/>
            <ac:spMk id="14" creationId="{3783CA14-24A1-485C-8B30-D6A5D87987AD}"/>
          </ac:spMkLst>
        </pc:spChg>
        <pc:spChg chg="add">
          <ac:chgData name="Jingjing Ruan" userId="912ae139-ae64-4906-83ab-14332fd50576" providerId="ADAL" clId="{A58990C5-2738-4806-93CB-67DC232126BA}" dt="2024-02-04T11:43:43.010" v="82" actId="26606"/>
          <ac:spMkLst>
            <pc:docMk/>
            <pc:sldMk cId="2185444646" sldId="625"/>
            <ac:spMk id="16" creationId="{9A97C86A-04D6-40F7-AE84-31AB43E6A846}"/>
          </ac:spMkLst>
        </pc:spChg>
        <pc:spChg chg="add">
          <ac:chgData name="Jingjing Ruan" userId="912ae139-ae64-4906-83ab-14332fd50576" providerId="ADAL" clId="{A58990C5-2738-4806-93CB-67DC232126BA}" dt="2024-02-04T11:43:43.010" v="82" actId="26606"/>
          <ac:spMkLst>
            <pc:docMk/>
            <pc:sldMk cId="2185444646" sldId="625"/>
            <ac:spMk id="18" creationId="{FF9F2414-84E8-453E-B1F3-389FDE8192D9}"/>
          </ac:spMkLst>
        </pc:spChg>
        <pc:spChg chg="add">
          <ac:chgData name="Jingjing Ruan" userId="912ae139-ae64-4906-83ab-14332fd50576" providerId="ADAL" clId="{A58990C5-2738-4806-93CB-67DC232126BA}" dt="2024-02-04T11:43:43.010" v="82" actId="26606"/>
          <ac:spMkLst>
            <pc:docMk/>
            <pc:sldMk cId="2185444646" sldId="625"/>
            <ac:spMk id="20" creationId="{3ECA69A1-7536-43AC-85EF-C7106179F5ED}"/>
          </ac:spMkLst>
        </pc:spChg>
        <pc:picChg chg="add mod">
          <ac:chgData name="Jingjing Ruan" userId="912ae139-ae64-4906-83ab-14332fd50576" providerId="ADAL" clId="{A58990C5-2738-4806-93CB-67DC232126BA}" dt="2024-02-04T11:43:56.933" v="87"/>
          <ac:picMkLst>
            <pc:docMk/>
            <pc:sldMk cId="2185444646" sldId="625"/>
            <ac:picMk id="3" creationId="{183AC301-1829-5265-8657-8FBFEC05C9A8}"/>
          </ac:picMkLst>
        </pc:picChg>
      </pc:sldChg>
      <pc:sldChg chg="addSp delSp modSp add mod ord setBg setClrOvrMap">
        <pc:chgData name="Jingjing Ruan" userId="912ae139-ae64-4906-83ab-14332fd50576" providerId="ADAL" clId="{A58990C5-2738-4806-93CB-67DC232126BA}" dt="2024-02-06T09:20:09.510" v="1606" actId="20577"/>
        <pc:sldMkLst>
          <pc:docMk/>
          <pc:sldMk cId="197784861" sldId="626"/>
        </pc:sldMkLst>
        <pc:spChg chg="mod">
          <ac:chgData name="Jingjing Ruan" userId="912ae139-ae64-4906-83ab-14332fd50576" providerId="ADAL" clId="{A58990C5-2738-4806-93CB-67DC232126BA}" dt="2024-02-05T20:25:15.489" v="1520" actId="20577"/>
          <ac:spMkLst>
            <pc:docMk/>
            <pc:sldMk cId="197784861" sldId="626"/>
            <ac:spMk id="2" creationId="{CF47F374-1F9F-7837-149A-91A321D42A20}"/>
          </ac:spMkLst>
        </pc:spChg>
        <pc:spChg chg="add del">
          <ac:chgData name="Jingjing Ruan" userId="912ae139-ae64-4906-83ab-14332fd50576" providerId="ADAL" clId="{A58990C5-2738-4806-93CB-67DC232126BA}" dt="2024-02-04T12:37:22.154" v="877" actId="26606"/>
          <ac:spMkLst>
            <pc:docMk/>
            <pc:sldMk cId="197784861" sldId="626"/>
            <ac:spMk id="20" creationId="{6C4028FD-8BAA-4A19-BFDE-594D991B7552}"/>
          </ac:spMkLst>
        </pc:spChg>
        <pc:spChg chg="add del">
          <ac:chgData name="Jingjing Ruan" userId="912ae139-ae64-4906-83ab-14332fd50576" providerId="ADAL" clId="{A58990C5-2738-4806-93CB-67DC232126BA}" dt="2024-02-04T12:38:03.320" v="881" actId="26606"/>
          <ac:spMkLst>
            <pc:docMk/>
            <pc:sldMk cId="197784861" sldId="626"/>
            <ac:spMk id="21" creationId="{9228552E-C8B1-4A80-8448-0787CE0FC704}"/>
          </ac:spMkLst>
        </pc:spChg>
        <pc:spChg chg="add del">
          <ac:chgData name="Jingjing Ruan" userId="912ae139-ae64-4906-83ab-14332fd50576" providerId="ADAL" clId="{A58990C5-2738-4806-93CB-67DC232126BA}" dt="2024-02-04T12:38:05.372" v="883" actId="26606"/>
          <ac:spMkLst>
            <pc:docMk/>
            <pc:sldMk cId="197784861" sldId="626"/>
            <ac:spMk id="22" creationId="{E0CBAC23-2E3F-4A90-BA59-F8299F6A5439}"/>
          </ac:spMkLst>
        </pc:spChg>
        <pc:spChg chg="add del">
          <ac:chgData name="Jingjing Ruan" userId="912ae139-ae64-4906-83ab-14332fd50576" providerId="ADAL" clId="{A58990C5-2738-4806-93CB-67DC232126BA}" dt="2024-02-04T12:38:05.372" v="883" actId="26606"/>
          <ac:spMkLst>
            <pc:docMk/>
            <pc:sldMk cId="197784861" sldId="626"/>
            <ac:spMk id="23" creationId="{35DB3719-6FDC-4E5D-891D-FF40B7300F64}"/>
          </ac:spMkLst>
        </pc:spChg>
        <pc:spChg chg="add del">
          <ac:chgData name="Jingjing Ruan" userId="912ae139-ae64-4906-83ab-14332fd50576" providerId="ADAL" clId="{A58990C5-2738-4806-93CB-67DC232126BA}" dt="2024-02-04T12:38:07.989" v="885" actId="26606"/>
          <ac:spMkLst>
            <pc:docMk/>
            <pc:sldMk cId="197784861" sldId="626"/>
            <ac:spMk id="25" creationId="{9228552E-C8B1-4A80-8448-0787CE0FC704}"/>
          </ac:spMkLst>
        </pc:spChg>
        <pc:spChg chg="add">
          <ac:chgData name="Jingjing Ruan" userId="912ae139-ae64-4906-83ab-14332fd50576" providerId="ADAL" clId="{A58990C5-2738-4806-93CB-67DC232126BA}" dt="2024-02-04T12:38:08.020" v="886" actId="26606"/>
          <ac:spMkLst>
            <pc:docMk/>
            <pc:sldMk cId="197784861" sldId="626"/>
            <ac:spMk id="28" creationId="{955A2079-FA98-4876-80F0-72364A7D2EA4}"/>
          </ac:spMkLst>
        </pc:spChg>
        <pc:graphicFrameChg chg="mod modGraphic">
          <ac:chgData name="Jingjing Ruan" userId="912ae139-ae64-4906-83ab-14332fd50576" providerId="ADAL" clId="{A58990C5-2738-4806-93CB-67DC232126BA}" dt="2024-02-06T09:20:09.510" v="1606" actId="20577"/>
          <ac:graphicFrameMkLst>
            <pc:docMk/>
            <pc:sldMk cId="197784861" sldId="626"/>
            <ac:graphicFrameMk id="15" creationId="{79951518-CB6A-D6BF-1423-E20CCCC5C1E8}"/>
          </ac:graphicFrameMkLst>
        </pc:graphicFrameChg>
        <pc:picChg chg="add del">
          <ac:chgData name="Jingjing Ruan" userId="912ae139-ae64-4906-83ab-14332fd50576" providerId="ADAL" clId="{A58990C5-2738-4806-93CB-67DC232126BA}" dt="2024-02-04T12:38:03.320" v="881" actId="26606"/>
          <ac:picMkLst>
            <pc:docMk/>
            <pc:sldMk cId="197784861" sldId="626"/>
            <ac:picMk id="17" creationId="{A6F51FF1-DFB7-5B1A-53D6-1B128A6065D7}"/>
          </ac:picMkLst>
        </pc:picChg>
        <pc:picChg chg="add del">
          <ac:chgData name="Jingjing Ruan" userId="912ae139-ae64-4906-83ab-14332fd50576" providerId="ADAL" clId="{A58990C5-2738-4806-93CB-67DC232126BA}" dt="2024-02-04T12:38:07.989" v="885" actId="26606"/>
          <ac:picMkLst>
            <pc:docMk/>
            <pc:sldMk cId="197784861" sldId="626"/>
            <ac:picMk id="26" creationId="{A6F51FF1-DFB7-5B1A-53D6-1B128A6065D7}"/>
          </ac:picMkLst>
        </pc:picChg>
      </pc:sldChg>
      <pc:sldChg chg="add del">
        <pc:chgData name="Jingjing Ruan" userId="912ae139-ae64-4906-83ab-14332fd50576" providerId="ADAL" clId="{A58990C5-2738-4806-93CB-67DC232126BA}" dt="2024-02-04T12:18:47.596" v="348"/>
        <pc:sldMkLst>
          <pc:docMk/>
          <pc:sldMk cId="1097909560" sldId="626"/>
        </pc:sldMkLst>
      </pc:sldChg>
      <pc:sldChg chg="addSp delSp modSp new del mod setBg modNotesTx">
        <pc:chgData name="Jingjing Ruan" userId="912ae139-ae64-4906-83ab-14332fd50576" providerId="ADAL" clId="{A58990C5-2738-4806-93CB-67DC232126BA}" dt="2024-02-04T12:17:50.331" v="340" actId="2696"/>
        <pc:sldMkLst>
          <pc:docMk/>
          <pc:sldMk cId="3930595628" sldId="626"/>
        </pc:sldMkLst>
        <pc:spChg chg="mod">
          <ac:chgData name="Jingjing Ruan" userId="912ae139-ae64-4906-83ab-14332fd50576" providerId="ADAL" clId="{A58990C5-2738-4806-93CB-67DC232126BA}" dt="2024-02-04T12:17:00.059" v="330" actId="20577"/>
          <ac:spMkLst>
            <pc:docMk/>
            <pc:sldMk cId="3930595628" sldId="626"/>
            <ac:spMk id="2" creationId="{CF47F374-1F9F-7837-149A-91A321D42A20}"/>
          </ac:spMkLst>
        </pc:spChg>
        <pc:spChg chg="add del mod">
          <ac:chgData name="Jingjing Ruan" userId="912ae139-ae64-4906-83ab-14332fd50576" providerId="ADAL" clId="{A58990C5-2738-4806-93CB-67DC232126BA}" dt="2024-02-04T12:13:09.960" v="284" actId="26606"/>
          <ac:spMkLst>
            <pc:docMk/>
            <pc:sldMk cId="3930595628" sldId="626"/>
            <ac:spMk id="3" creationId="{43054A43-FD9A-CBC3-F1C0-75CB54EEF363}"/>
          </ac:spMkLst>
        </pc:spChg>
        <pc:spChg chg="add del">
          <ac:chgData name="Jingjing Ruan" userId="912ae139-ae64-4906-83ab-14332fd50576" providerId="ADAL" clId="{A58990C5-2738-4806-93CB-67DC232126BA}" dt="2024-02-04T12:13:04.508" v="281" actId="26606"/>
          <ac:spMkLst>
            <pc:docMk/>
            <pc:sldMk cId="3930595628" sldId="626"/>
            <ac:spMk id="9" creationId="{B210AC1D-4063-4C6E-9528-FA9C4C0C18E6}"/>
          </ac:spMkLst>
        </pc:spChg>
        <pc:spChg chg="add del">
          <ac:chgData name="Jingjing Ruan" userId="912ae139-ae64-4906-83ab-14332fd50576" providerId="ADAL" clId="{A58990C5-2738-4806-93CB-67DC232126BA}" dt="2024-02-04T12:13:04.508" v="281" actId="26606"/>
          <ac:spMkLst>
            <pc:docMk/>
            <pc:sldMk cId="3930595628" sldId="626"/>
            <ac:spMk id="11" creationId="{02F8C595-E68C-4306-AED8-DC7826A0A506}"/>
          </ac:spMkLst>
        </pc:spChg>
        <pc:graphicFrameChg chg="add del">
          <ac:chgData name="Jingjing Ruan" userId="912ae139-ae64-4906-83ab-14332fd50576" providerId="ADAL" clId="{A58990C5-2738-4806-93CB-67DC232126BA}" dt="2024-02-04T12:13:09.919" v="283" actId="26606"/>
          <ac:graphicFrameMkLst>
            <pc:docMk/>
            <pc:sldMk cId="3930595628" sldId="626"/>
            <ac:graphicFrameMk id="13" creationId="{DB52C8F8-08D3-C53C-5DC3-F7E24659F5F2}"/>
          </ac:graphicFrameMkLst>
        </pc:graphicFrameChg>
        <pc:graphicFrameChg chg="add mod">
          <ac:chgData name="Jingjing Ruan" userId="912ae139-ae64-4906-83ab-14332fd50576" providerId="ADAL" clId="{A58990C5-2738-4806-93CB-67DC232126BA}" dt="2024-02-04T12:17:20.198" v="338" actId="20577"/>
          <ac:graphicFrameMkLst>
            <pc:docMk/>
            <pc:sldMk cId="3930595628" sldId="626"/>
            <ac:graphicFrameMk id="15" creationId="{79951518-CB6A-D6BF-1423-E20CCCC5C1E8}"/>
          </ac:graphicFrameMkLst>
        </pc:graphicFrameChg>
        <pc:picChg chg="add del">
          <ac:chgData name="Jingjing Ruan" userId="912ae139-ae64-4906-83ab-14332fd50576" providerId="ADAL" clId="{A58990C5-2738-4806-93CB-67DC232126BA}" dt="2024-02-04T12:13:04.508" v="281" actId="26606"/>
          <ac:picMkLst>
            <pc:docMk/>
            <pc:sldMk cId="3930595628" sldId="626"/>
            <ac:picMk id="5" creationId="{3FAC53F5-CAA8-D3F7-302A-49CB92DB32E0}"/>
          </ac:picMkLst>
        </pc:picChg>
      </pc:sldChg>
      <pc:sldChg chg="add del">
        <pc:chgData name="Jingjing Ruan" userId="912ae139-ae64-4906-83ab-14332fd50576" providerId="ADAL" clId="{A58990C5-2738-4806-93CB-67DC232126BA}" dt="2024-02-04T12:07:58.932" v="154"/>
        <pc:sldMkLst>
          <pc:docMk/>
          <pc:sldMk cId="174845714" sldId="627"/>
        </pc:sldMkLst>
      </pc:sldChg>
      <pc:sldChg chg="modSp add mod">
        <pc:chgData name="Jingjing Ruan" userId="912ae139-ae64-4906-83ab-14332fd50576" providerId="ADAL" clId="{A58990C5-2738-4806-93CB-67DC232126BA}" dt="2024-02-05T20:31:58.054" v="1561" actId="20577"/>
        <pc:sldMkLst>
          <pc:docMk/>
          <pc:sldMk cId="884141138" sldId="627"/>
        </pc:sldMkLst>
        <pc:spChg chg="mod">
          <ac:chgData name="Jingjing Ruan" userId="912ae139-ae64-4906-83ab-14332fd50576" providerId="ADAL" clId="{A58990C5-2738-4806-93CB-67DC232126BA}" dt="2024-02-04T12:36:08.327" v="797" actId="14100"/>
          <ac:spMkLst>
            <pc:docMk/>
            <pc:sldMk cId="884141138" sldId="627"/>
            <ac:spMk id="3" creationId="{9FB99C9B-36AC-B45C-9541-916B6A5BFC80}"/>
          </ac:spMkLst>
        </pc:spChg>
        <pc:spChg chg="mod">
          <ac:chgData name="Jingjing Ruan" userId="912ae139-ae64-4906-83ab-14332fd50576" providerId="ADAL" clId="{A58990C5-2738-4806-93CB-67DC232126BA}" dt="2024-02-05T20:31:58.054" v="1561" actId="20577"/>
          <ac:spMkLst>
            <pc:docMk/>
            <pc:sldMk cId="884141138" sldId="627"/>
            <ac:spMk id="4" creationId="{0E549ABA-5D75-A8C8-4572-F412C221FB5B}"/>
          </ac:spMkLst>
        </pc:spChg>
      </pc:sldChg>
      <pc:sldChg chg="addSp modSp add del mod">
        <pc:chgData name="Jingjing Ruan" userId="912ae139-ae64-4906-83ab-14332fd50576" providerId="ADAL" clId="{A58990C5-2738-4806-93CB-67DC232126BA}" dt="2024-02-04T12:17:50.331" v="340" actId="2696"/>
        <pc:sldMkLst>
          <pc:docMk/>
          <pc:sldMk cId="3276563253" sldId="627"/>
        </pc:sldMkLst>
        <pc:spChg chg="mod">
          <ac:chgData name="Jingjing Ruan" userId="912ae139-ae64-4906-83ab-14332fd50576" providerId="ADAL" clId="{A58990C5-2738-4806-93CB-67DC232126BA}" dt="2024-02-04T12:09:39.275" v="198" actId="20577"/>
          <ac:spMkLst>
            <pc:docMk/>
            <pc:sldMk cId="3276563253" sldId="627"/>
            <ac:spMk id="2" creationId="{6D850711-4326-752F-CA77-53EDCF29377D}"/>
          </ac:spMkLst>
        </pc:spChg>
        <pc:spChg chg="add mod">
          <ac:chgData name="Jingjing Ruan" userId="912ae139-ae64-4906-83ab-14332fd50576" providerId="ADAL" clId="{A58990C5-2738-4806-93CB-67DC232126BA}" dt="2024-02-04T12:11:01.242" v="257" actId="14100"/>
          <ac:spMkLst>
            <pc:docMk/>
            <pc:sldMk cId="3276563253" sldId="627"/>
            <ac:spMk id="3" creationId="{9FB99C9B-36AC-B45C-9541-916B6A5BFC80}"/>
          </ac:spMkLst>
        </pc:spChg>
        <pc:spChg chg="mod">
          <ac:chgData name="Jingjing Ruan" userId="912ae139-ae64-4906-83ab-14332fd50576" providerId="ADAL" clId="{A58990C5-2738-4806-93CB-67DC232126BA}" dt="2024-02-04T12:10:51.870" v="256" actId="20577"/>
          <ac:spMkLst>
            <pc:docMk/>
            <pc:sldMk cId="3276563253" sldId="627"/>
            <ac:spMk id="4" creationId="{0E549ABA-5D75-A8C8-4572-F412C221FB5B}"/>
          </ac:spMkLst>
        </pc:spChg>
      </pc:sldChg>
      <pc:sldChg chg="add del">
        <pc:chgData name="Jingjing Ruan" userId="912ae139-ae64-4906-83ab-14332fd50576" providerId="ADAL" clId="{A58990C5-2738-4806-93CB-67DC232126BA}" dt="2024-02-04T12:18:47.596" v="348"/>
        <pc:sldMkLst>
          <pc:docMk/>
          <pc:sldMk cId="3377857357" sldId="627"/>
        </pc:sldMkLst>
      </pc:sldChg>
      <pc:sldChg chg="addSp delSp add del setBg delDesignElem">
        <pc:chgData name="Jingjing Ruan" userId="912ae139-ae64-4906-83ab-14332fd50576" providerId="ADAL" clId="{A58990C5-2738-4806-93CB-67DC232126BA}" dt="2024-02-04T12:18:47.596" v="348"/>
        <pc:sldMkLst>
          <pc:docMk/>
          <pc:sldMk cId="524838447" sldId="628"/>
        </pc:sldMkLst>
        <pc:spChg chg="add del">
          <ac:chgData name="Jingjing Ruan" userId="912ae139-ae64-4906-83ab-14332fd50576" providerId="ADAL" clId="{A58990C5-2738-4806-93CB-67DC232126BA}" dt="2024-02-04T12:18:47.596" v="348"/>
          <ac:spMkLst>
            <pc:docMk/>
            <pc:sldMk cId="524838447" sldId="628"/>
            <ac:spMk id="9" creationId="{BC68A55F-7B32-44D8-AEE5-1AF40532656C}"/>
          </ac:spMkLst>
        </pc:spChg>
        <pc:spChg chg="add del">
          <ac:chgData name="Jingjing Ruan" userId="912ae139-ae64-4906-83ab-14332fd50576" providerId="ADAL" clId="{A58990C5-2738-4806-93CB-67DC232126BA}" dt="2024-02-04T12:18:47.596" v="348"/>
          <ac:spMkLst>
            <pc:docMk/>
            <pc:sldMk cId="524838447" sldId="628"/>
            <ac:spMk id="11" creationId="{CD1AAA2C-FBBE-42AA-B869-31D524B7653F}"/>
          </ac:spMkLst>
        </pc:spChg>
        <pc:spChg chg="add del">
          <ac:chgData name="Jingjing Ruan" userId="912ae139-ae64-4906-83ab-14332fd50576" providerId="ADAL" clId="{A58990C5-2738-4806-93CB-67DC232126BA}" dt="2024-02-04T12:18:47.596" v="348"/>
          <ac:spMkLst>
            <pc:docMk/>
            <pc:sldMk cId="524838447" sldId="628"/>
            <ac:spMk id="13" creationId="{5F937BBF-9326-4230-AB1B-F1795E350559}"/>
          </ac:spMkLst>
        </pc:spChg>
      </pc:sldChg>
      <pc:sldChg chg="modSp add mod ord">
        <pc:chgData name="Jingjing Ruan" userId="912ae139-ae64-4906-83ab-14332fd50576" providerId="ADAL" clId="{A58990C5-2738-4806-93CB-67DC232126BA}" dt="2024-02-05T10:55:51.273" v="1277" actId="1076"/>
        <pc:sldMkLst>
          <pc:docMk/>
          <pc:sldMk cId="2862675924" sldId="628"/>
        </pc:sldMkLst>
        <pc:spChg chg="mod">
          <ac:chgData name="Jingjing Ruan" userId="912ae139-ae64-4906-83ab-14332fd50576" providerId="ADAL" clId="{A58990C5-2738-4806-93CB-67DC232126BA}" dt="2024-02-05T10:55:51.273" v="1277" actId="1076"/>
          <ac:spMkLst>
            <pc:docMk/>
            <pc:sldMk cId="2862675924" sldId="628"/>
            <ac:spMk id="2" creationId="{53177BCF-4C3D-57CB-FF4E-0A41D139F4DF}"/>
          </ac:spMkLst>
        </pc:spChg>
      </pc:sldChg>
      <pc:sldChg chg="addSp delSp modSp new del mod setBg">
        <pc:chgData name="Jingjing Ruan" userId="912ae139-ae64-4906-83ab-14332fd50576" providerId="ADAL" clId="{A58990C5-2738-4806-93CB-67DC232126BA}" dt="2024-02-04T12:17:50.331" v="340" actId="2696"/>
        <pc:sldMkLst>
          <pc:docMk/>
          <pc:sldMk cId="3106135165" sldId="628"/>
        </pc:sldMkLst>
        <pc:spChg chg="mod">
          <ac:chgData name="Jingjing Ruan" userId="912ae139-ae64-4906-83ab-14332fd50576" providerId="ADAL" clId="{A58990C5-2738-4806-93CB-67DC232126BA}" dt="2024-02-04T12:16:48.100" v="326" actId="20577"/>
          <ac:spMkLst>
            <pc:docMk/>
            <pc:sldMk cId="3106135165" sldId="628"/>
            <ac:spMk id="2" creationId="{53177BCF-4C3D-57CB-FF4E-0A41D139F4DF}"/>
          </ac:spMkLst>
        </pc:spChg>
        <pc:spChg chg="del mod">
          <ac:chgData name="Jingjing Ruan" userId="912ae139-ae64-4906-83ab-14332fd50576" providerId="ADAL" clId="{A58990C5-2738-4806-93CB-67DC232126BA}" dt="2024-02-04T12:14:48.037" v="299" actId="26606"/>
          <ac:spMkLst>
            <pc:docMk/>
            <pc:sldMk cId="3106135165" sldId="628"/>
            <ac:spMk id="3" creationId="{54C4A02A-D70C-5844-53FC-2B296E57341D}"/>
          </ac:spMkLst>
        </pc:spChg>
        <pc:spChg chg="add">
          <ac:chgData name="Jingjing Ruan" userId="912ae139-ae64-4906-83ab-14332fd50576" providerId="ADAL" clId="{A58990C5-2738-4806-93CB-67DC232126BA}" dt="2024-02-04T12:14:48.037" v="299" actId="26606"/>
          <ac:spMkLst>
            <pc:docMk/>
            <pc:sldMk cId="3106135165" sldId="628"/>
            <ac:spMk id="9" creationId="{BC68A55F-7B32-44D8-AEE5-1AF40532656C}"/>
          </ac:spMkLst>
        </pc:spChg>
        <pc:spChg chg="add">
          <ac:chgData name="Jingjing Ruan" userId="912ae139-ae64-4906-83ab-14332fd50576" providerId="ADAL" clId="{A58990C5-2738-4806-93CB-67DC232126BA}" dt="2024-02-04T12:14:48.037" v="299" actId="26606"/>
          <ac:spMkLst>
            <pc:docMk/>
            <pc:sldMk cId="3106135165" sldId="628"/>
            <ac:spMk id="11" creationId="{CD1AAA2C-FBBE-42AA-B869-31D524B7653F}"/>
          </ac:spMkLst>
        </pc:spChg>
        <pc:spChg chg="add">
          <ac:chgData name="Jingjing Ruan" userId="912ae139-ae64-4906-83ab-14332fd50576" providerId="ADAL" clId="{A58990C5-2738-4806-93CB-67DC232126BA}" dt="2024-02-04T12:14:48.037" v="299" actId="26606"/>
          <ac:spMkLst>
            <pc:docMk/>
            <pc:sldMk cId="3106135165" sldId="628"/>
            <ac:spMk id="13" creationId="{5F937BBF-9326-4230-AB1B-F1795E350559}"/>
          </ac:spMkLst>
        </pc:spChg>
        <pc:graphicFrameChg chg="add mod">
          <ac:chgData name="Jingjing Ruan" userId="912ae139-ae64-4906-83ab-14332fd50576" providerId="ADAL" clId="{A58990C5-2738-4806-93CB-67DC232126BA}" dt="2024-02-04T12:15:25.838" v="315" actId="20577"/>
          <ac:graphicFrameMkLst>
            <pc:docMk/>
            <pc:sldMk cId="3106135165" sldId="628"/>
            <ac:graphicFrameMk id="5" creationId="{FC7B2D6E-00F0-8553-6505-FC2EC592FA64}"/>
          </ac:graphicFrameMkLst>
        </pc:graphicFrameChg>
      </pc:sldChg>
      <pc:sldChg chg="add del">
        <pc:chgData name="Jingjing Ruan" userId="912ae139-ae64-4906-83ab-14332fd50576" providerId="ADAL" clId="{A58990C5-2738-4806-93CB-67DC232126BA}" dt="2024-02-05T10:54:43.902" v="1272"/>
        <pc:sldMkLst>
          <pc:docMk/>
          <pc:sldMk cId="79299599" sldId="629"/>
        </pc:sldMkLst>
      </pc:sldChg>
      <pc:sldChg chg="add del">
        <pc:chgData name="Jingjing Ruan" userId="912ae139-ae64-4906-83ab-14332fd50576" providerId="ADAL" clId="{A58990C5-2738-4806-93CB-67DC232126BA}" dt="2024-02-05T10:47:12.519" v="1200"/>
        <pc:sldMkLst>
          <pc:docMk/>
          <pc:sldMk cId="565490829" sldId="629"/>
        </pc:sldMkLst>
      </pc:sldChg>
      <pc:sldChg chg="add">
        <pc:chgData name="Jingjing Ruan" userId="912ae139-ae64-4906-83ab-14332fd50576" providerId="ADAL" clId="{A58990C5-2738-4806-93CB-67DC232126BA}" dt="2024-02-05T20:29:42.039" v="1553"/>
        <pc:sldMkLst>
          <pc:docMk/>
          <pc:sldMk cId="834654435" sldId="629"/>
        </pc:sldMkLst>
      </pc:sldChg>
      <pc:sldChg chg="add del ord">
        <pc:chgData name="Jingjing Ruan" userId="912ae139-ae64-4906-83ab-14332fd50576" providerId="ADAL" clId="{A58990C5-2738-4806-93CB-67DC232126BA}" dt="2024-02-05T20:29:07.688" v="1543" actId="2696"/>
        <pc:sldMkLst>
          <pc:docMk/>
          <pc:sldMk cId="869295702" sldId="629"/>
        </pc:sldMkLst>
      </pc:sldChg>
      <pc:sldChg chg="add del">
        <pc:chgData name="Jingjing Ruan" userId="912ae139-ae64-4906-83ab-14332fd50576" providerId="ADAL" clId="{A58990C5-2738-4806-93CB-67DC232126BA}" dt="2024-02-05T20:29:42" v="1552"/>
        <pc:sldMkLst>
          <pc:docMk/>
          <pc:sldMk cId="2542669777" sldId="629"/>
        </pc:sldMkLst>
      </pc:sldChg>
      <pc:sldChg chg="add del">
        <pc:chgData name="Jingjing Ruan" userId="912ae139-ae64-4906-83ab-14332fd50576" providerId="ADAL" clId="{A58990C5-2738-4806-93CB-67DC232126BA}" dt="2024-02-05T10:47:05.660" v="1197" actId="2696"/>
        <pc:sldMkLst>
          <pc:docMk/>
          <pc:sldMk cId="3658422602" sldId="629"/>
        </pc:sldMkLst>
      </pc:sldChg>
      <pc:sldChg chg="add del">
        <pc:chgData name="Jingjing Ruan" userId="912ae139-ae64-4906-83ab-14332fd50576" providerId="ADAL" clId="{A58990C5-2738-4806-93CB-67DC232126BA}" dt="2024-02-05T10:54:22.412" v="1269" actId="2696"/>
        <pc:sldMkLst>
          <pc:docMk/>
          <pc:sldMk cId="3962713213" sldId="629"/>
        </pc:sldMkLst>
      </pc:sldChg>
      <pc:sldChg chg="add del">
        <pc:chgData name="Jingjing Ruan" userId="912ae139-ae64-4906-83ab-14332fd50576" providerId="ADAL" clId="{A58990C5-2738-4806-93CB-67DC232126BA}" dt="2024-02-05T10:54:22.412" v="1269" actId="2696"/>
        <pc:sldMkLst>
          <pc:docMk/>
          <pc:sldMk cId="448104918" sldId="630"/>
        </pc:sldMkLst>
      </pc:sldChg>
      <pc:sldChg chg="add del">
        <pc:chgData name="Jingjing Ruan" userId="912ae139-ae64-4906-83ab-14332fd50576" providerId="ADAL" clId="{A58990C5-2738-4806-93CB-67DC232126BA}" dt="2024-02-05T10:54:43.902" v="1272"/>
        <pc:sldMkLst>
          <pc:docMk/>
          <pc:sldMk cId="3094183066" sldId="630"/>
        </pc:sldMkLst>
      </pc:sldChg>
      <pc:sldChg chg="add">
        <pc:chgData name="Jingjing Ruan" userId="912ae139-ae64-4906-83ab-14332fd50576" providerId="ADAL" clId="{A58990C5-2738-4806-93CB-67DC232126BA}" dt="2024-02-05T20:29:42.039" v="1553"/>
        <pc:sldMkLst>
          <pc:docMk/>
          <pc:sldMk cId="3500937775" sldId="630"/>
        </pc:sldMkLst>
      </pc:sldChg>
      <pc:sldChg chg="add del">
        <pc:chgData name="Jingjing Ruan" userId="912ae139-ae64-4906-83ab-14332fd50576" providerId="ADAL" clId="{A58990C5-2738-4806-93CB-67DC232126BA}" dt="2024-02-05T20:29:42" v="1552"/>
        <pc:sldMkLst>
          <pc:docMk/>
          <pc:sldMk cId="3598897325" sldId="630"/>
        </pc:sldMkLst>
      </pc:sldChg>
      <pc:sldChg chg="add del ord">
        <pc:chgData name="Jingjing Ruan" userId="912ae139-ae64-4906-83ab-14332fd50576" providerId="ADAL" clId="{A58990C5-2738-4806-93CB-67DC232126BA}" dt="2024-02-05T20:29:07.688" v="1543" actId="2696"/>
        <pc:sldMkLst>
          <pc:docMk/>
          <pc:sldMk cId="3799057424" sldId="630"/>
        </pc:sldMkLst>
      </pc:sldChg>
      <pc:sldChg chg="addSp delSp add del setBg delDesignElem">
        <pc:chgData name="Jingjing Ruan" userId="912ae139-ae64-4906-83ab-14332fd50576" providerId="ADAL" clId="{A58990C5-2738-4806-93CB-67DC232126BA}" dt="2024-02-05T10:54:43.902" v="1272"/>
        <pc:sldMkLst>
          <pc:docMk/>
          <pc:sldMk cId="219225905" sldId="631"/>
        </pc:sldMkLst>
        <pc:spChg chg="add del">
          <ac:chgData name="Jingjing Ruan" userId="912ae139-ae64-4906-83ab-14332fd50576" providerId="ADAL" clId="{A58990C5-2738-4806-93CB-67DC232126BA}" dt="2024-02-05T10:54:43.902" v="1272"/>
          <ac:spMkLst>
            <pc:docMk/>
            <pc:sldMk cId="219225905" sldId="631"/>
            <ac:spMk id="10" creationId="{86FF76B9-219D-4469-AF87-0236D29032F1}"/>
          </ac:spMkLst>
        </pc:spChg>
        <pc:spChg chg="add del">
          <ac:chgData name="Jingjing Ruan" userId="912ae139-ae64-4906-83ab-14332fd50576" providerId="ADAL" clId="{A58990C5-2738-4806-93CB-67DC232126BA}" dt="2024-02-05T10:54:43.902" v="1272"/>
          <ac:spMkLst>
            <pc:docMk/>
            <pc:sldMk cId="219225905" sldId="631"/>
            <ac:spMk id="16" creationId="{2E80C965-DB6D-4F81-9E9E-B027384D0BD6}"/>
          </ac:spMkLst>
        </pc:spChg>
        <pc:spChg chg="add del">
          <ac:chgData name="Jingjing Ruan" userId="912ae139-ae64-4906-83ab-14332fd50576" providerId="ADAL" clId="{A58990C5-2738-4806-93CB-67DC232126BA}" dt="2024-02-05T10:54:43.902" v="1272"/>
          <ac:spMkLst>
            <pc:docMk/>
            <pc:sldMk cId="219225905" sldId="631"/>
            <ac:spMk id="18" creationId="{633C5E46-DAC5-4661-9C87-22B08E2A512F}"/>
          </ac:spMkLst>
        </pc:spChg>
        <pc:grpChg chg="add del">
          <ac:chgData name="Jingjing Ruan" userId="912ae139-ae64-4906-83ab-14332fd50576" providerId="ADAL" clId="{A58990C5-2738-4806-93CB-67DC232126BA}" dt="2024-02-05T10:54:43.902" v="1272"/>
          <ac:grpSpMkLst>
            <pc:docMk/>
            <pc:sldMk cId="219225905" sldId="631"/>
            <ac:grpSpMk id="12" creationId="{DB88BD78-87E1-424D-B479-C37D8E41B12E}"/>
          </ac:grpSpMkLst>
        </pc:grpChg>
      </pc:sldChg>
      <pc:sldChg chg="add del">
        <pc:chgData name="Jingjing Ruan" userId="912ae139-ae64-4906-83ab-14332fd50576" providerId="ADAL" clId="{A58990C5-2738-4806-93CB-67DC232126BA}" dt="2024-02-05T10:54:22.412" v="1269" actId="2696"/>
        <pc:sldMkLst>
          <pc:docMk/>
          <pc:sldMk cId="813598400" sldId="631"/>
        </pc:sldMkLst>
      </pc:sldChg>
      <pc:sldChg chg="addSp delSp modSp new del mod setBg">
        <pc:chgData name="Jingjing Ruan" userId="912ae139-ae64-4906-83ab-14332fd50576" providerId="ADAL" clId="{A58990C5-2738-4806-93CB-67DC232126BA}" dt="2024-02-05T10:47:05.660" v="1197" actId="2696"/>
        <pc:sldMkLst>
          <pc:docMk/>
          <pc:sldMk cId="1166894134" sldId="631"/>
        </pc:sldMkLst>
        <pc:spChg chg="del">
          <ac:chgData name="Jingjing Ruan" userId="912ae139-ae64-4906-83ab-14332fd50576" providerId="ADAL" clId="{A58990C5-2738-4806-93CB-67DC232126BA}" dt="2024-02-04T13:13:18.980" v="917" actId="26606"/>
          <ac:spMkLst>
            <pc:docMk/>
            <pc:sldMk cId="1166894134" sldId="631"/>
            <ac:spMk id="2" creationId="{68F69F0A-F057-FDF5-6594-C0B52ED56ECB}"/>
          </ac:spMkLst>
        </pc:spChg>
        <pc:spChg chg="del">
          <ac:chgData name="Jingjing Ruan" userId="912ae139-ae64-4906-83ab-14332fd50576" providerId="ADAL" clId="{A58990C5-2738-4806-93CB-67DC232126BA}" dt="2024-02-04T13:13:18.980" v="917" actId="26606"/>
          <ac:spMkLst>
            <pc:docMk/>
            <pc:sldMk cId="1166894134" sldId="631"/>
            <ac:spMk id="3" creationId="{900899D4-5281-0542-4813-89657A930BCF}"/>
          </ac:spMkLst>
        </pc:spChg>
        <pc:spChg chg="add">
          <ac:chgData name="Jingjing Ruan" userId="912ae139-ae64-4906-83ab-14332fd50576" providerId="ADAL" clId="{A58990C5-2738-4806-93CB-67DC232126BA}" dt="2024-02-04T13:13:18.980" v="917" actId="26606"/>
          <ac:spMkLst>
            <pc:docMk/>
            <pc:sldMk cId="1166894134" sldId="631"/>
            <ac:spMk id="10" creationId="{86FF76B9-219D-4469-AF87-0236D29032F1}"/>
          </ac:spMkLst>
        </pc:spChg>
        <pc:spChg chg="add">
          <ac:chgData name="Jingjing Ruan" userId="912ae139-ae64-4906-83ab-14332fd50576" providerId="ADAL" clId="{A58990C5-2738-4806-93CB-67DC232126BA}" dt="2024-02-04T13:13:18.980" v="917" actId="26606"/>
          <ac:spMkLst>
            <pc:docMk/>
            <pc:sldMk cId="1166894134" sldId="631"/>
            <ac:spMk id="16" creationId="{2E80C965-DB6D-4F81-9E9E-B027384D0BD6}"/>
          </ac:spMkLst>
        </pc:spChg>
        <pc:spChg chg="add">
          <ac:chgData name="Jingjing Ruan" userId="912ae139-ae64-4906-83ab-14332fd50576" providerId="ADAL" clId="{A58990C5-2738-4806-93CB-67DC232126BA}" dt="2024-02-04T13:13:18.980" v="917" actId="26606"/>
          <ac:spMkLst>
            <pc:docMk/>
            <pc:sldMk cId="1166894134" sldId="631"/>
            <ac:spMk id="18" creationId="{633C5E46-DAC5-4661-9C87-22B08E2A512F}"/>
          </ac:spMkLst>
        </pc:spChg>
        <pc:grpChg chg="add">
          <ac:chgData name="Jingjing Ruan" userId="912ae139-ae64-4906-83ab-14332fd50576" providerId="ADAL" clId="{A58990C5-2738-4806-93CB-67DC232126BA}" dt="2024-02-04T13:13:18.980" v="917" actId="26606"/>
          <ac:grpSpMkLst>
            <pc:docMk/>
            <pc:sldMk cId="1166894134" sldId="631"/>
            <ac:grpSpMk id="12" creationId="{DB88BD78-87E1-424D-B479-C37D8E41B12E}"/>
          </ac:grpSpMkLst>
        </pc:grpChg>
        <pc:picChg chg="add mod">
          <ac:chgData name="Jingjing Ruan" userId="912ae139-ae64-4906-83ab-14332fd50576" providerId="ADAL" clId="{A58990C5-2738-4806-93CB-67DC232126BA}" dt="2024-02-04T13:13:27.664" v="922" actId="1076"/>
          <ac:picMkLst>
            <pc:docMk/>
            <pc:sldMk cId="1166894134" sldId="631"/>
            <ac:picMk id="5" creationId="{C36936AD-3BE0-281E-50A9-64756FA6E478}"/>
          </ac:picMkLst>
        </pc:picChg>
      </pc:sldChg>
      <pc:sldChg chg="add">
        <pc:chgData name="Jingjing Ruan" userId="912ae139-ae64-4906-83ab-14332fd50576" providerId="ADAL" clId="{A58990C5-2738-4806-93CB-67DC232126BA}" dt="2024-02-05T20:29:42.039" v="1553"/>
        <pc:sldMkLst>
          <pc:docMk/>
          <pc:sldMk cId="2902193896" sldId="631"/>
        </pc:sldMkLst>
      </pc:sldChg>
      <pc:sldChg chg="addSp delSp add del setBg delDesignElem">
        <pc:chgData name="Jingjing Ruan" userId="912ae139-ae64-4906-83ab-14332fd50576" providerId="ADAL" clId="{A58990C5-2738-4806-93CB-67DC232126BA}" dt="2024-02-05T10:47:12.519" v="1200"/>
        <pc:sldMkLst>
          <pc:docMk/>
          <pc:sldMk cId="3304499251" sldId="631"/>
        </pc:sldMkLst>
        <pc:spChg chg="add del">
          <ac:chgData name="Jingjing Ruan" userId="912ae139-ae64-4906-83ab-14332fd50576" providerId="ADAL" clId="{A58990C5-2738-4806-93CB-67DC232126BA}" dt="2024-02-05T10:47:12.519" v="1200"/>
          <ac:spMkLst>
            <pc:docMk/>
            <pc:sldMk cId="3304499251" sldId="631"/>
            <ac:spMk id="10" creationId="{86FF76B9-219D-4469-AF87-0236D29032F1}"/>
          </ac:spMkLst>
        </pc:spChg>
        <pc:spChg chg="add del">
          <ac:chgData name="Jingjing Ruan" userId="912ae139-ae64-4906-83ab-14332fd50576" providerId="ADAL" clId="{A58990C5-2738-4806-93CB-67DC232126BA}" dt="2024-02-05T10:47:12.519" v="1200"/>
          <ac:spMkLst>
            <pc:docMk/>
            <pc:sldMk cId="3304499251" sldId="631"/>
            <ac:spMk id="16" creationId="{2E80C965-DB6D-4F81-9E9E-B027384D0BD6}"/>
          </ac:spMkLst>
        </pc:spChg>
        <pc:spChg chg="add del">
          <ac:chgData name="Jingjing Ruan" userId="912ae139-ae64-4906-83ab-14332fd50576" providerId="ADAL" clId="{A58990C5-2738-4806-93CB-67DC232126BA}" dt="2024-02-05T10:47:12.519" v="1200"/>
          <ac:spMkLst>
            <pc:docMk/>
            <pc:sldMk cId="3304499251" sldId="631"/>
            <ac:spMk id="18" creationId="{633C5E46-DAC5-4661-9C87-22B08E2A512F}"/>
          </ac:spMkLst>
        </pc:spChg>
        <pc:grpChg chg="add del">
          <ac:chgData name="Jingjing Ruan" userId="912ae139-ae64-4906-83ab-14332fd50576" providerId="ADAL" clId="{A58990C5-2738-4806-93CB-67DC232126BA}" dt="2024-02-05T10:47:12.519" v="1200"/>
          <ac:grpSpMkLst>
            <pc:docMk/>
            <pc:sldMk cId="3304499251" sldId="631"/>
            <ac:grpSpMk id="12" creationId="{DB88BD78-87E1-424D-B479-C37D8E41B12E}"/>
          </ac:grpSpMkLst>
        </pc:grpChg>
      </pc:sldChg>
      <pc:sldChg chg="add del ord">
        <pc:chgData name="Jingjing Ruan" userId="912ae139-ae64-4906-83ab-14332fd50576" providerId="ADAL" clId="{A58990C5-2738-4806-93CB-67DC232126BA}" dt="2024-02-05T20:29:07.688" v="1543" actId="2696"/>
        <pc:sldMkLst>
          <pc:docMk/>
          <pc:sldMk cId="3898821159" sldId="631"/>
        </pc:sldMkLst>
      </pc:sldChg>
      <pc:sldChg chg="addSp delSp add del setBg delDesignElem">
        <pc:chgData name="Jingjing Ruan" userId="912ae139-ae64-4906-83ab-14332fd50576" providerId="ADAL" clId="{A58990C5-2738-4806-93CB-67DC232126BA}" dt="2024-02-05T20:29:42" v="1552"/>
        <pc:sldMkLst>
          <pc:docMk/>
          <pc:sldMk cId="4252965221" sldId="631"/>
        </pc:sldMkLst>
        <pc:spChg chg="add del">
          <ac:chgData name="Jingjing Ruan" userId="912ae139-ae64-4906-83ab-14332fd50576" providerId="ADAL" clId="{A58990C5-2738-4806-93CB-67DC232126BA}" dt="2024-02-05T20:29:42" v="1552"/>
          <ac:spMkLst>
            <pc:docMk/>
            <pc:sldMk cId="4252965221" sldId="631"/>
            <ac:spMk id="10" creationId="{86FF76B9-219D-4469-AF87-0236D29032F1}"/>
          </ac:spMkLst>
        </pc:spChg>
        <pc:spChg chg="add del">
          <ac:chgData name="Jingjing Ruan" userId="912ae139-ae64-4906-83ab-14332fd50576" providerId="ADAL" clId="{A58990C5-2738-4806-93CB-67DC232126BA}" dt="2024-02-05T20:29:42" v="1552"/>
          <ac:spMkLst>
            <pc:docMk/>
            <pc:sldMk cId="4252965221" sldId="631"/>
            <ac:spMk id="16" creationId="{2E80C965-DB6D-4F81-9E9E-B027384D0BD6}"/>
          </ac:spMkLst>
        </pc:spChg>
        <pc:spChg chg="add del">
          <ac:chgData name="Jingjing Ruan" userId="912ae139-ae64-4906-83ab-14332fd50576" providerId="ADAL" clId="{A58990C5-2738-4806-93CB-67DC232126BA}" dt="2024-02-05T20:29:42" v="1552"/>
          <ac:spMkLst>
            <pc:docMk/>
            <pc:sldMk cId="4252965221" sldId="631"/>
            <ac:spMk id="18" creationId="{633C5E46-DAC5-4661-9C87-22B08E2A512F}"/>
          </ac:spMkLst>
        </pc:spChg>
        <pc:grpChg chg="add del">
          <ac:chgData name="Jingjing Ruan" userId="912ae139-ae64-4906-83ab-14332fd50576" providerId="ADAL" clId="{A58990C5-2738-4806-93CB-67DC232126BA}" dt="2024-02-05T20:29:42" v="1552"/>
          <ac:grpSpMkLst>
            <pc:docMk/>
            <pc:sldMk cId="4252965221" sldId="631"/>
            <ac:grpSpMk id="12" creationId="{DB88BD78-87E1-424D-B479-C37D8E41B12E}"/>
          </ac:grpSpMkLst>
        </pc:grpChg>
      </pc:sldChg>
      <pc:sldChg chg="add del ord">
        <pc:chgData name="Jingjing Ruan" userId="912ae139-ae64-4906-83ab-14332fd50576" providerId="ADAL" clId="{A58990C5-2738-4806-93CB-67DC232126BA}" dt="2024-02-05T20:29:07.688" v="1543" actId="2696"/>
        <pc:sldMkLst>
          <pc:docMk/>
          <pc:sldMk cId="288553516" sldId="632"/>
        </pc:sldMkLst>
        <pc:spChg chg="add del mod">
          <ac:chgData name="Jingjing Ruan" userId="912ae139-ae64-4906-83ab-14332fd50576" providerId="ADAL" clId="{A58990C5-2738-4806-93CB-67DC232126BA}" dt="2024-02-05T10:29:41.119" v="964" actId="478"/>
          <ac:spMkLst>
            <pc:docMk/>
            <pc:sldMk cId="288553516" sldId="632"/>
            <ac:spMk id="3" creationId="{8B83C9C3-D327-C3D2-151C-9B5D15EAA322}"/>
          </ac:spMkLst>
        </pc:spChg>
        <pc:spChg chg="add mod">
          <ac:chgData name="Jingjing Ruan" userId="912ae139-ae64-4906-83ab-14332fd50576" providerId="ADAL" clId="{A58990C5-2738-4806-93CB-67DC232126BA}" dt="2024-02-05T10:40:37.413" v="1185" actId="1076"/>
          <ac:spMkLst>
            <pc:docMk/>
            <pc:sldMk cId="288553516" sldId="632"/>
            <ac:spMk id="4" creationId="{C7730823-307F-FD23-4272-612FD4C70AA0}"/>
          </ac:spMkLst>
        </pc:spChg>
        <pc:spChg chg="del mod">
          <ac:chgData name="Jingjing Ruan" userId="912ae139-ae64-4906-83ab-14332fd50576" providerId="ADAL" clId="{A58990C5-2738-4806-93CB-67DC232126BA}" dt="2024-02-05T10:29:35.476" v="963" actId="478"/>
          <ac:spMkLst>
            <pc:docMk/>
            <pc:sldMk cId="288553516" sldId="632"/>
            <ac:spMk id="46" creationId="{00000000-0000-0000-0000-000000000000}"/>
          </ac:spMkLst>
        </pc:spChg>
        <pc:spChg chg="mod">
          <ac:chgData name="Jingjing Ruan" userId="912ae139-ae64-4906-83ab-14332fd50576" providerId="ADAL" clId="{A58990C5-2738-4806-93CB-67DC232126BA}" dt="2024-02-05T10:40:57.908" v="1190" actId="13926"/>
          <ac:spMkLst>
            <pc:docMk/>
            <pc:sldMk cId="288553516" sldId="632"/>
            <ac:spMk id="47" creationId="{00000000-0000-0000-0000-000000000000}"/>
          </ac:spMkLst>
        </pc:spChg>
      </pc:sldChg>
      <pc:sldChg chg="add del">
        <pc:chgData name="Jingjing Ruan" userId="912ae139-ae64-4906-83ab-14332fd50576" providerId="ADAL" clId="{A58990C5-2738-4806-93CB-67DC232126BA}" dt="2024-02-05T10:54:43.902" v="1272"/>
        <pc:sldMkLst>
          <pc:docMk/>
          <pc:sldMk cId="2216833568" sldId="632"/>
        </pc:sldMkLst>
      </pc:sldChg>
      <pc:sldChg chg="add del">
        <pc:chgData name="Jingjing Ruan" userId="912ae139-ae64-4906-83ab-14332fd50576" providerId="ADAL" clId="{A58990C5-2738-4806-93CB-67DC232126BA}" dt="2024-02-05T20:29:42" v="1552"/>
        <pc:sldMkLst>
          <pc:docMk/>
          <pc:sldMk cId="3133427428" sldId="632"/>
        </pc:sldMkLst>
      </pc:sldChg>
      <pc:sldChg chg="modSp add mod">
        <pc:chgData name="Jingjing Ruan" userId="912ae139-ae64-4906-83ab-14332fd50576" providerId="ADAL" clId="{A58990C5-2738-4806-93CB-67DC232126BA}" dt="2024-02-05T20:42:03.995" v="1595" actId="403"/>
        <pc:sldMkLst>
          <pc:docMk/>
          <pc:sldMk cId="3746373811" sldId="632"/>
        </pc:sldMkLst>
        <pc:spChg chg="mod">
          <ac:chgData name="Jingjing Ruan" userId="912ae139-ae64-4906-83ab-14332fd50576" providerId="ADAL" clId="{A58990C5-2738-4806-93CB-67DC232126BA}" dt="2024-02-05T20:42:03.995" v="1595" actId="403"/>
          <ac:spMkLst>
            <pc:docMk/>
            <pc:sldMk cId="3746373811" sldId="632"/>
            <ac:spMk id="4" creationId="{C7730823-307F-FD23-4272-612FD4C70AA0}"/>
          </ac:spMkLst>
        </pc:spChg>
      </pc:sldChg>
      <pc:sldChg chg="addSp delSp modSp add del mod">
        <pc:chgData name="Jingjing Ruan" userId="912ae139-ae64-4906-83ab-14332fd50576" providerId="ADAL" clId="{A58990C5-2738-4806-93CB-67DC232126BA}" dt="2024-02-05T10:37:49.419" v="1125" actId="47"/>
        <pc:sldMkLst>
          <pc:docMk/>
          <pc:sldMk cId="0" sldId="633"/>
        </pc:sldMkLst>
        <pc:spChg chg="add del mod">
          <ac:chgData name="Jingjing Ruan" userId="912ae139-ae64-4906-83ab-14332fd50576" providerId="ADAL" clId="{A58990C5-2738-4806-93CB-67DC232126BA}" dt="2024-02-05T10:33:58.944" v="1016" actId="478"/>
          <ac:spMkLst>
            <pc:docMk/>
            <pc:sldMk cId="0" sldId="633"/>
            <ac:spMk id="3" creationId="{95D6214E-C187-4D70-0E42-E1A2B3C04AB0}"/>
          </ac:spMkLst>
        </pc:spChg>
        <pc:spChg chg="mod">
          <ac:chgData name="Jingjing Ruan" userId="912ae139-ae64-4906-83ab-14332fd50576" providerId="ADAL" clId="{A58990C5-2738-4806-93CB-67DC232126BA}" dt="2024-02-05T10:34:38.121" v="1061" actId="14100"/>
          <ac:spMkLst>
            <pc:docMk/>
            <pc:sldMk cId="0" sldId="633"/>
            <ac:spMk id="58" creationId="{00000000-0000-0000-0000-000000000000}"/>
          </ac:spMkLst>
        </pc:spChg>
        <pc:spChg chg="del mod">
          <ac:chgData name="Jingjing Ruan" userId="912ae139-ae64-4906-83ab-14332fd50576" providerId="ADAL" clId="{A58990C5-2738-4806-93CB-67DC232126BA}" dt="2024-02-05T10:33:56.061" v="1015" actId="478"/>
          <ac:spMkLst>
            <pc:docMk/>
            <pc:sldMk cId="0" sldId="633"/>
            <ac:spMk id="59" creationId="{00000000-0000-0000-0000-000000000000}"/>
          </ac:spMkLst>
        </pc:spChg>
      </pc:sldChg>
      <pc:sldChg chg="addSp delSp modSp new del mod ord">
        <pc:chgData name="Jingjing Ruan" userId="912ae139-ae64-4906-83ab-14332fd50576" providerId="ADAL" clId="{A58990C5-2738-4806-93CB-67DC232126BA}" dt="2024-02-05T10:54:22.412" v="1269" actId="2696"/>
        <pc:sldMkLst>
          <pc:docMk/>
          <pc:sldMk cId="2022470598" sldId="634"/>
        </pc:sldMkLst>
        <pc:spChg chg="del">
          <ac:chgData name="Jingjing Ruan" userId="912ae139-ae64-4906-83ab-14332fd50576" providerId="ADAL" clId="{A58990C5-2738-4806-93CB-67DC232126BA}" dt="2024-02-05T10:35:33.004" v="1063" actId="478"/>
          <ac:spMkLst>
            <pc:docMk/>
            <pc:sldMk cId="2022470598" sldId="634"/>
            <ac:spMk id="2" creationId="{BB076360-2E26-B475-66C0-FEBF128B6D2A}"/>
          </ac:spMkLst>
        </pc:spChg>
        <pc:spChg chg="del">
          <ac:chgData name="Jingjing Ruan" userId="912ae139-ae64-4906-83ab-14332fd50576" providerId="ADAL" clId="{A58990C5-2738-4806-93CB-67DC232126BA}" dt="2024-02-05T10:35:34.897" v="1064" actId="478"/>
          <ac:spMkLst>
            <pc:docMk/>
            <pc:sldMk cId="2022470598" sldId="634"/>
            <ac:spMk id="3" creationId="{FC120A8E-9FEB-860F-B4EC-3F6E36CC2C09}"/>
          </ac:spMkLst>
        </pc:spChg>
        <pc:picChg chg="add mod">
          <ac:chgData name="Jingjing Ruan" userId="912ae139-ae64-4906-83ab-14332fd50576" providerId="ADAL" clId="{A58990C5-2738-4806-93CB-67DC232126BA}" dt="2024-02-05T10:43:42.970" v="1192"/>
          <ac:picMkLst>
            <pc:docMk/>
            <pc:sldMk cId="2022470598" sldId="634"/>
            <ac:picMk id="5" creationId="{733BBAF8-1D93-2A07-FC67-F7A764F1A4DF}"/>
          </ac:picMkLst>
        </pc:picChg>
      </pc:sldChg>
      <pc:sldChg chg="add del">
        <pc:chgData name="Jingjing Ruan" userId="912ae139-ae64-4906-83ab-14332fd50576" providerId="ADAL" clId="{A58990C5-2738-4806-93CB-67DC232126BA}" dt="2024-02-05T20:29:42" v="1552"/>
        <pc:sldMkLst>
          <pc:docMk/>
          <pc:sldMk cId="2713774647" sldId="634"/>
        </pc:sldMkLst>
      </pc:sldChg>
      <pc:sldChg chg="add del ord">
        <pc:chgData name="Jingjing Ruan" userId="912ae139-ae64-4906-83ab-14332fd50576" providerId="ADAL" clId="{A58990C5-2738-4806-93CB-67DC232126BA}" dt="2024-02-05T20:29:07.688" v="1543" actId="2696"/>
        <pc:sldMkLst>
          <pc:docMk/>
          <pc:sldMk cId="3014988777" sldId="634"/>
        </pc:sldMkLst>
      </pc:sldChg>
      <pc:sldChg chg="add">
        <pc:chgData name="Jingjing Ruan" userId="912ae139-ae64-4906-83ab-14332fd50576" providerId="ADAL" clId="{A58990C5-2738-4806-93CB-67DC232126BA}" dt="2024-02-05T20:29:42.039" v="1553"/>
        <pc:sldMkLst>
          <pc:docMk/>
          <pc:sldMk cId="3357423416" sldId="634"/>
        </pc:sldMkLst>
      </pc:sldChg>
      <pc:sldChg chg="add del">
        <pc:chgData name="Jingjing Ruan" userId="912ae139-ae64-4906-83ab-14332fd50576" providerId="ADAL" clId="{A58990C5-2738-4806-93CB-67DC232126BA}" dt="2024-02-05T10:54:43.902" v="1272"/>
        <pc:sldMkLst>
          <pc:docMk/>
          <pc:sldMk cId="3376040785" sldId="634"/>
        </pc:sldMkLst>
      </pc:sldChg>
      <pc:sldChg chg="delSp new del mod">
        <pc:chgData name="Jingjing Ruan" userId="912ae139-ae64-4906-83ab-14332fd50576" providerId="ADAL" clId="{A58990C5-2738-4806-93CB-67DC232126BA}" dt="2024-02-05T10:54:22.412" v="1269" actId="2696"/>
        <pc:sldMkLst>
          <pc:docMk/>
          <pc:sldMk cId="236086788" sldId="635"/>
        </pc:sldMkLst>
        <pc:spChg chg="del">
          <ac:chgData name="Jingjing Ruan" userId="912ae139-ae64-4906-83ab-14332fd50576" providerId="ADAL" clId="{A58990C5-2738-4806-93CB-67DC232126BA}" dt="2024-02-05T10:48:54.048" v="1252" actId="478"/>
          <ac:spMkLst>
            <pc:docMk/>
            <pc:sldMk cId="236086788" sldId="635"/>
            <ac:spMk id="2" creationId="{8EF232D5-1DC4-EBA0-742C-CAD0DDE2E786}"/>
          </ac:spMkLst>
        </pc:spChg>
        <pc:spChg chg="del">
          <ac:chgData name="Jingjing Ruan" userId="912ae139-ae64-4906-83ab-14332fd50576" providerId="ADAL" clId="{A58990C5-2738-4806-93CB-67DC232126BA}" dt="2024-02-05T10:48:55.469" v="1253" actId="478"/>
          <ac:spMkLst>
            <pc:docMk/>
            <pc:sldMk cId="236086788" sldId="635"/>
            <ac:spMk id="3" creationId="{91AFD473-8BDC-58F1-10A7-A61CEE00B488}"/>
          </ac:spMkLst>
        </pc:spChg>
      </pc:sldChg>
      <pc:sldChg chg="addSp delSp add del setBg delDesignElem">
        <pc:chgData name="Jingjing Ruan" userId="912ae139-ae64-4906-83ab-14332fd50576" providerId="ADAL" clId="{A58990C5-2738-4806-93CB-67DC232126BA}" dt="2024-02-05T20:29:42" v="1552"/>
        <pc:sldMkLst>
          <pc:docMk/>
          <pc:sldMk cId="770124783" sldId="635"/>
        </pc:sldMkLst>
        <pc:spChg chg="add del">
          <ac:chgData name="Jingjing Ruan" userId="912ae139-ae64-4906-83ab-14332fd50576" providerId="ADAL" clId="{A58990C5-2738-4806-93CB-67DC232126BA}" dt="2024-02-05T20:29:42" v="1552"/>
          <ac:spMkLst>
            <pc:docMk/>
            <pc:sldMk cId="770124783" sldId="635"/>
            <ac:spMk id="8" creationId="{86FF76B9-219D-4469-AF87-0236D29032F1}"/>
          </ac:spMkLst>
        </pc:spChg>
        <pc:spChg chg="add del">
          <ac:chgData name="Jingjing Ruan" userId="912ae139-ae64-4906-83ab-14332fd50576" providerId="ADAL" clId="{A58990C5-2738-4806-93CB-67DC232126BA}" dt="2024-02-05T20:29:42" v="1552"/>
          <ac:spMkLst>
            <pc:docMk/>
            <pc:sldMk cId="770124783" sldId="635"/>
            <ac:spMk id="14" creationId="{2E80C965-DB6D-4F81-9E9E-B027384D0BD6}"/>
          </ac:spMkLst>
        </pc:spChg>
        <pc:spChg chg="add del">
          <ac:chgData name="Jingjing Ruan" userId="912ae139-ae64-4906-83ab-14332fd50576" providerId="ADAL" clId="{A58990C5-2738-4806-93CB-67DC232126BA}" dt="2024-02-05T20:29:42" v="1552"/>
          <ac:spMkLst>
            <pc:docMk/>
            <pc:sldMk cId="770124783" sldId="635"/>
            <ac:spMk id="16" creationId="{633C5E46-DAC5-4661-9C87-22B08E2A512F}"/>
          </ac:spMkLst>
        </pc:spChg>
        <pc:grpChg chg="add del">
          <ac:chgData name="Jingjing Ruan" userId="912ae139-ae64-4906-83ab-14332fd50576" providerId="ADAL" clId="{A58990C5-2738-4806-93CB-67DC232126BA}" dt="2024-02-05T20:29:42" v="1552"/>
          <ac:grpSpMkLst>
            <pc:docMk/>
            <pc:sldMk cId="770124783" sldId="635"/>
            <ac:grpSpMk id="10" creationId="{DB88BD78-87E1-424D-B479-C37D8E41B12E}"/>
          </ac:grpSpMkLst>
        </pc:grpChg>
      </pc:sldChg>
      <pc:sldChg chg="add del">
        <pc:chgData name="Jingjing Ruan" userId="912ae139-ae64-4906-83ab-14332fd50576" providerId="ADAL" clId="{A58990C5-2738-4806-93CB-67DC232126BA}" dt="2024-02-05T10:54:43.902" v="1272"/>
        <pc:sldMkLst>
          <pc:docMk/>
          <pc:sldMk cId="3072650469" sldId="635"/>
        </pc:sldMkLst>
      </pc:sldChg>
      <pc:sldChg chg="addSp modSp add del mod ord setBg">
        <pc:chgData name="Jingjing Ruan" userId="912ae139-ae64-4906-83ab-14332fd50576" providerId="ADAL" clId="{A58990C5-2738-4806-93CB-67DC232126BA}" dt="2024-02-05T20:29:07.688" v="1543" actId="2696"/>
        <pc:sldMkLst>
          <pc:docMk/>
          <pc:sldMk cId="3690011034" sldId="635"/>
        </pc:sldMkLst>
        <pc:spChg chg="add mod">
          <ac:chgData name="Jingjing Ruan" userId="912ae139-ae64-4906-83ab-14332fd50576" providerId="ADAL" clId="{A58990C5-2738-4806-93CB-67DC232126BA}" dt="2024-02-05T10:59:31.392" v="1292" actId="1076"/>
          <ac:spMkLst>
            <pc:docMk/>
            <pc:sldMk cId="3690011034" sldId="635"/>
            <ac:spMk id="5" creationId="{4026BD91-EA8F-4561-324D-69B4CD9687EC}"/>
          </ac:spMkLst>
        </pc:spChg>
        <pc:spChg chg="add">
          <ac:chgData name="Jingjing Ruan" userId="912ae139-ae64-4906-83ab-14332fd50576" providerId="ADAL" clId="{A58990C5-2738-4806-93CB-67DC232126BA}" dt="2024-02-05T10:58:55.127" v="1279" actId="26606"/>
          <ac:spMkLst>
            <pc:docMk/>
            <pc:sldMk cId="3690011034" sldId="635"/>
            <ac:spMk id="8" creationId="{86FF76B9-219D-4469-AF87-0236D29032F1}"/>
          </ac:spMkLst>
        </pc:spChg>
        <pc:spChg chg="add">
          <ac:chgData name="Jingjing Ruan" userId="912ae139-ae64-4906-83ab-14332fd50576" providerId="ADAL" clId="{A58990C5-2738-4806-93CB-67DC232126BA}" dt="2024-02-05T10:58:55.127" v="1279" actId="26606"/>
          <ac:spMkLst>
            <pc:docMk/>
            <pc:sldMk cId="3690011034" sldId="635"/>
            <ac:spMk id="14" creationId="{2E80C965-DB6D-4F81-9E9E-B027384D0BD6}"/>
          </ac:spMkLst>
        </pc:spChg>
        <pc:spChg chg="add">
          <ac:chgData name="Jingjing Ruan" userId="912ae139-ae64-4906-83ab-14332fd50576" providerId="ADAL" clId="{A58990C5-2738-4806-93CB-67DC232126BA}" dt="2024-02-05T10:58:55.127" v="1279" actId="26606"/>
          <ac:spMkLst>
            <pc:docMk/>
            <pc:sldMk cId="3690011034" sldId="635"/>
            <ac:spMk id="16" creationId="{633C5E46-DAC5-4661-9C87-22B08E2A512F}"/>
          </ac:spMkLst>
        </pc:spChg>
        <pc:grpChg chg="add">
          <ac:chgData name="Jingjing Ruan" userId="912ae139-ae64-4906-83ab-14332fd50576" providerId="ADAL" clId="{A58990C5-2738-4806-93CB-67DC232126BA}" dt="2024-02-05T10:58:55.127" v="1279" actId="26606"/>
          <ac:grpSpMkLst>
            <pc:docMk/>
            <pc:sldMk cId="3690011034" sldId="635"/>
            <ac:grpSpMk id="10" creationId="{DB88BD78-87E1-424D-B479-C37D8E41B12E}"/>
          </ac:grpSpMkLst>
        </pc:grpChg>
        <pc:picChg chg="add mod">
          <ac:chgData name="Jingjing Ruan" userId="912ae139-ae64-4906-83ab-14332fd50576" providerId="ADAL" clId="{A58990C5-2738-4806-93CB-67DC232126BA}" dt="2024-02-05T10:59:25.183" v="1290" actId="1076"/>
          <ac:picMkLst>
            <pc:docMk/>
            <pc:sldMk cId="3690011034" sldId="635"/>
            <ac:picMk id="3" creationId="{0866B6DD-74B0-E0F0-C360-6D66EC323B30}"/>
          </ac:picMkLst>
        </pc:picChg>
      </pc:sldChg>
      <pc:sldChg chg="add">
        <pc:chgData name="Jingjing Ruan" userId="912ae139-ae64-4906-83ab-14332fd50576" providerId="ADAL" clId="{A58990C5-2738-4806-93CB-67DC232126BA}" dt="2024-02-05T20:29:42.039" v="1553"/>
        <pc:sldMkLst>
          <pc:docMk/>
          <pc:sldMk cId="3925659580" sldId="635"/>
        </pc:sldMkLst>
      </pc:sldChg>
      <pc:sldChg chg="add del">
        <pc:chgData name="Jingjing Ruan" userId="912ae139-ae64-4906-83ab-14332fd50576" providerId="ADAL" clId="{A58990C5-2738-4806-93CB-67DC232126BA}" dt="2024-02-05T20:29:42" v="1552"/>
        <pc:sldMkLst>
          <pc:docMk/>
          <pc:sldMk cId="557940258" sldId="636"/>
        </pc:sldMkLst>
      </pc:sldChg>
      <pc:sldChg chg="add">
        <pc:chgData name="Jingjing Ruan" userId="912ae139-ae64-4906-83ab-14332fd50576" providerId="ADAL" clId="{A58990C5-2738-4806-93CB-67DC232126BA}" dt="2024-02-05T20:29:42.039" v="1553"/>
        <pc:sldMkLst>
          <pc:docMk/>
          <pc:sldMk cId="1034842953" sldId="636"/>
        </pc:sldMkLst>
        <pc:spChg chg="mod">
          <ac:chgData name="Jingjing Ruan" userId="912ae139-ae64-4906-83ab-14332fd50576" providerId="ADAL" clId="{A58990C5-2738-4806-93CB-67DC232126BA}" dt="2024-02-05T20:28:09.478" v="1542" actId="122"/>
          <ac:spMkLst>
            <pc:docMk/>
            <pc:sldMk cId="1034842953" sldId="636"/>
            <ac:spMk id="159" creationId="{00000000-0000-0000-0000-000000000000}"/>
          </ac:spMkLst>
        </pc:spChg>
      </pc:sldChg>
      <pc:sldChg chg="delSp modSp new del mod">
        <pc:chgData name="Jingjing Ruan" userId="912ae139-ae64-4906-83ab-14332fd50576" providerId="ADAL" clId="{A58990C5-2738-4806-93CB-67DC232126BA}" dt="2024-02-05T10:53:57.400" v="1268" actId="47"/>
        <pc:sldMkLst>
          <pc:docMk/>
          <pc:sldMk cId="1705722963" sldId="636"/>
        </pc:sldMkLst>
        <pc:spChg chg="del">
          <ac:chgData name="Jingjing Ruan" userId="912ae139-ae64-4906-83ab-14332fd50576" providerId="ADAL" clId="{A58990C5-2738-4806-93CB-67DC232126BA}" dt="2024-02-05T10:52:20.021" v="1266" actId="478"/>
          <ac:spMkLst>
            <pc:docMk/>
            <pc:sldMk cId="1705722963" sldId="636"/>
            <ac:spMk id="2" creationId="{F07A6BD0-6B73-2AF1-AC73-1E897E17792B}"/>
          </ac:spMkLst>
        </pc:spChg>
        <pc:spChg chg="del mod">
          <ac:chgData name="Jingjing Ruan" userId="912ae139-ae64-4906-83ab-14332fd50576" providerId="ADAL" clId="{A58990C5-2738-4806-93CB-67DC232126BA}" dt="2024-02-05T10:52:21.391" v="1267" actId="478"/>
          <ac:spMkLst>
            <pc:docMk/>
            <pc:sldMk cId="1705722963" sldId="636"/>
            <ac:spMk id="3" creationId="{C9A2E624-32F5-850A-444E-B98624DBA7C3}"/>
          </ac:spMkLst>
        </pc:spChg>
      </pc:sldChg>
      <pc:sldChg chg="modSp del mod">
        <pc:chgData name="Jingjing Ruan" userId="912ae139-ae64-4906-83ab-14332fd50576" providerId="ADAL" clId="{A58990C5-2738-4806-93CB-67DC232126BA}" dt="2024-02-05T20:29:07.688" v="1543" actId="2696"/>
        <pc:sldMkLst>
          <pc:docMk/>
          <pc:sldMk cId="1068081752" sldId="637"/>
        </pc:sldMkLst>
        <pc:spChg chg="mod">
          <ac:chgData name="Jingjing Ruan" userId="912ae139-ae64-4906-83ab-14332fd50576" providerId="ADAL" clId="{A58990C5-2738-4806-93CB-67DC232126BA}" dt="2024-02-05T20:23:40.498" v="1487" actId="1076"/>
          <ac:spMkLst>
            <pc:docMk/>
            <pc:sldMk cId="1068081752" sldId="637"/>
            <ac:spMk id="196" creationId="{00000000-0000-0000-0000-000000000000}"/>
          </ac:spMkLst>
        </pc:spChg>
      </pc:sldChg>
      <pc:sldChg chg="modSp add del mod">
        <pc:chgData name="Jingjing Ruan" userId="912ae139-ae64-4906-83ab-14332fd50576" providerId="ADAL" clId="{A58990C5-2738-4806-93CB-67DC232126BA}" dt="2024-02-05T20:29:42" v="1552"/>
        <pc:sldMkLst>
          <pc:docMk/>
          <pc:sldMk cId="4114161277" sldId="637"/>
        </pc:sldMkLst>
        <pc:spChg chg="mod">
          <ac:chgData name="Jingjing Ruan" userId="912ae139-ae64-4906-83ab-14332fd50576" providerId="ADAL" clId="{A58990C5-2738-4806-93CB-67DC232126BA}" dt="2024-02-05T20:29:42" v="1552"/>
          <ac:spMkLst>
            <pc:docMk/>
            <pc:sldMk cId="4114161277" sldId="637"/>
            <ac:spMk id="197" creationId="{00000000-0000-0000-0000-000000000000}"/>
          </ac:spMkLst>
        </pc:spChg>
      </pc:sldChg>
      <pc:sldChg chg="addSp modSp new mod setBg">
        <pc:chgData name="Jingjing Ruan" userId="912ae139-ae64-4906-83ab-14332fd50576" providerId="ADAL" clId="{A58990C5-2738-4806-93CB-67DC232126BA}" dt="2024-02-05T20:45:23.133" v="1604"/>
        <pc:sldMkLst>
          <pc:docMk/>
          <pc:sldMk cId="554848326" sldId="638"/>
        </pc:sldMkLst>
        <pc:spChg chg="add">
          <ac:chgData name="Jingjing Ruan" userId="912ae139-ae64-4906-83ab-14332fd50576" providerId="ADAL" clId="{A58990C5-2738-4806-93CB-67DC232126BA}" dt="2024-02-05T20:45:08.997" v="1598" actId="26606"/>
          <ac:spMkLst>
            <pc:docMk/>
            <pc:sldMk cId="554848326" sldId="638"/>
            <ac:spMk id="8" creationId="{86FF76B9-219D-4469-AF87-0236D29032F1}"/>
          </ac:spMkLst>
        </pc:spChg>
        <pc:spChg chg="add">
          <ac:chgData name="Jingjing Ruan" userId="912ae139-ae64-4906-83ab-14332fd50576" providerId="ADAL" clId="{A58990C5-2738-4806-93CB-67DC232126BA}" dt="2024-02-05T20:45:08.997" v="1598" actId="26606"/>
          <ac:spMkLst>
            <pc:docMk/>
            <pc:sldMk cId="554848326" sldId="638"/>
            <ac:spMk id="14" creationId="{2E80C965-DB6D-4F81-9E9E-B027384D0BD6}"/>
          </ac:spMkLst>
        </pc:spChg>
        <pc:spChg chg="add">
          <ac:chgData name="Jingjing Ruan" userId="912ae139-ae64-4906-83ab-14332fd50576" providerId="ADAL" clId="{A58990C5-2738-4806-93CB-67DC232126BA}" dt="2024-02-05T20:45:08.997" v="1598" actId="26606"/>
          <ac:spMkLst>
            <pc:docMk/>
            <pc:sldMk cId="554848326" sldId="638"/>
            <ac:spMk id="16" creationId="{633C5E46-DAC5-4661-9C87-22B08E2A512F}"/>
          </ac:spMkLst>
        </pc:spChg>
        <pc:grpChg chg="add">
          <ac:chgData name="Jingjing Ruan" userId="912ae139-ae64-4906-83ab-14332fd50576" providerId="ADAL" clId="{A58990C5-2738-4806-93CB-67DC232126BA}" dt="2024-02-05T20:45:08.997" v="1598" actId="26606"/>
          <ac:grpSpMkLst>
            <pc:docMk/>
            <pc:sldMk cId="554848326" sldId="638"/>
            <ac:grpSpMk id="10" creationId="{DB88BD78-87E1-424D-B479-C37D8E41B12E}"/>
          </ac:grpSpMkLst>
        </pc:grpChg>
        <pc:picChg chg="add mod">
          <ac:chgData name="Jingjing Ruan" userId="912ae139-ae64-4906-83ab-14332fd50576" providerId="ADAL" clId="{A58990C5-2738-4806-93CB-67DC232126BA}" dt="2024-02-05T20:45:23.133" v="1604"/>
          <ac:picMkLst>
            <pc:docMk/>
            <pc:sldMk cId="554848326" sldId="638"/>
            <ac:picMk id="3" creationId="{0FD367D7-B197-E537-F03E-DC6E3C0177CC}"/>
          </ac:picMkLst>
        </pc:picChg>
      </pc:sldChg>
      <pc:sldMasterChg chg="delSldLayout">
        <pc:chgData name="Jingjing Ruan" userId="912ae139-ae64-4906-83ab-14332fd50576" providerId="ADAL" clId="{A58990C5-2738-4806-93CB-67DC232126BA}" dt="2024-02-05T10:54:22.412" v="1269" actId="2696"/>
        <pc:sldMasterMkLst>
          <pc:docMk/>
          <pc:sldMasterMk cId="2817569878" sldId="2147483663"/>
        </pc:sldMasterMkLst>
        <pc:sldLayoutChg chg="del">
          <pc:chgData name="Jingjing Ruan" userId="912ae139-ae64-4906-83ab-14332fd50576" providerId="ADAL" clId="{A58990C5-2738-4806-93CB-67DC232126BA}" dt="2024-02-05T10:54:22.412" v="1269" actId="2696"/>
          <pc:sldLayoutMkLst>
            <pc:docMk/>
            <pc:sldMasterMk cId="2817569878" sldId="2147483663"/>
            <pc:sldLayoutMk cId="703142456" sldId="2147483688"/>
          </pc:sldLayoutMkLst>
        </pc:sldLayoutChg>
      </pc:sldMasterChg>
      <pc:sldMasterChg chg="del delSldLayout">
        <pc:chgData name="Jingjing Ruan" userId="912ae139-ae64-4906-83ab-14332fd50576" providerId="ADAL" clId="{A58990C5-2738-4806-93CB-67DC232126BA}" dt="2024-02-05T10:54:22.412" v="1269" actId="2696"/>
        <pc:sldMasterMkLst>
          <pc:docMk/>
          <pc:sldMasterMk cId="2928754917" sldId="2147483676"/>
        </pc:sldMasterMkLst>
        <pc:sldLayoutChg chg="del">
          <pc:chgData name="Jingjing Ruan" userId="912ae139-ae64-4906-83ab-14332fd50576" providerId="ADAL" clId="{A58990C5-2738-4806-93CB-67DC232126BA}" dt="2024-02-05T10:54:22.412" v="1269" actId="2696"/>
          <pc:sldLayoutMkLst>
            <pc:docMk/>
            <pc:sldMasterMk cId="2928754917" sldId="2147483676"/>
            <pc:sldLayoutMk cId="2457653245" sldId="2147483677"/>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3639739879" sldId="2147483678"/>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2191927909" sldId="2147483679"/>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9733490" sldId="2147483680"/>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3924915225" sldId="2147483681"/>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3725240825" sldId="2147483682"/>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4291215725" sldId="2147483683"/>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2512262205" sldId="2147483684"/>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3885183636" sldId="2147483685"/>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143436773" sldId="2147483686"/>
          </pc:sldLayoutMkLst>
        </pc:sldLayoutChg>
        <pc:sldLayoutChg chg="del">
          <pc:chgData name="Jingjing Ruan" userId="912ae139-ae64-4906-83ab-14332fd50576" providerId="ADAL" clId="{A58990C5-2738-4806-93CB-67DC232126BA}" dt="2024-02-05T10:54:22.412" v="1269" actId="2696"/>
          <pc:sldLayoutMkLst>
            <pc:docMk/>
            <pc:sldMasterMk cId="2928754917" sldId="2147483676"/>
            <pc:sldLayoutMk cId="2071308995" sldId="2147483687"/>
          </pc:sldLayoutMkLst>
        </pc:sldLayoutChg>
      </pc:sldMasterChg>
      <pc:sldMasterChg chg="del delSldLayout">
        <pc:chgData name="Jingjing Ruan" userId="912ae139-ae64-4906-83ab-14332fd50576" providerId="ADAL" clId="{A58990C5-2738-4806-93CB-67DC232126BA}" dt="2024-02-05T20:29:07.688" v="1543" actId="2696"/>
        <pc:sldMasterMkLst>
          <pc:docMk/>
          <pc:sldMasterMk cId="3629293541" sldId="2147483676"/>
        </pc:sldMasterMkLst>
        <pc:sldLayoutChg chg="del">
          <pc:chgData name="Jingjing Ruan" userId="912ae139-ae64-4906-83ab-14332fd50576" providerId="ADAL" clId="{A58990C5-2738-4806-93CB-67DC232126BA}" dt="2024-02-05T20:29:07.688" v="1543" actId="2696"/>
          <pc:sldLayoutMkLst>
            <pc:docMk/>
            <pc:sldMasterMk cId="3629293541" sldId="2147483676"/>
            <pc:sldLayoutMk cId="4165339620" sldId="2147483677"/>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1461151566" sldId="2147483678"/>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3904773252" sldId="2147483679"/>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3939164588" sldId="2147483680"/>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1105361242" sldId="2147483681"/>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2865668902" sldId="2147483682"/>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1234953420" sldId="2147483683"/>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526757414" sldId="2147483684"/>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87550844" sldId="2147483685"/>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1924438240" sldId="2147483686"/>
          </pc:sldLayoutMkLst>
        </pc:sldLayoutChg>
        <pc:sldLayoutChg chg="del">
          <pc:chgData name="Jingjing Ruan" userId="912ae139-ae64-4906-83ab-14332fd50576" providerId="ADAL" clId="{A58990C5-2738-4806-93CB-67DC232126BA}" dt="2024-02-05T20:29:07.688" v="1543" actId="2696"/>
          <pc:sldLayoutMkLst>
            <pc:docMk/>
            <pc:sldMasterMk cId="3629293541" sldId="2147483676"/>
            <pc:sldLayoutMk cId="95841380" sldId="2147483687"/>
          </pc:sldLayoutMkLst>
        </pc:sldLayoutChg>
      </pc:sldMasterChg>
      <pc:sldMasterChg chg="del delSldLayout">
        <pc:chgData name="Jingjing Ruan" userId="912ae139-ae64-4906-83ab-14332fd50576" providerId="ADAL" clId="{A58990C5-2738-4806-93CB-67DC232126BA}" dt="2024-02-05T20:29:07.688" v="1543" actId="2696"/>
        <pc:sldMasterMkLst>
          <pc:docMk/>
          <pc:sldMasterMk cId="1963402193" sldId="2147483688"/>
        </pc:sldMasterMkLst>
        <pc:sldLayoutChg chg="del">
          <pc:chgData name="Jingjing Ruan" userId="912ae139-ae64-4906-83ab-14332fd50576" providerId="ADAL" clId="{A58990C5-2738-4806-93CB-67DC232126BA}" dt="2024-02-05T20:29:07.688" v="1543" actId="2696"/>
          <pc:sldLayoutMkLst>
            <pc:docMk/>
            <pc:sldMasterMk cId="1963402193" sldId="2147483688"/>
            <pc:sldLayoutMk cId="3652935804" sldId="2147483689"/>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3778681259" sldId="2147483690"/>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1477710095" sldId="2147483691"/>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1216647729" sldId="2147483692"/>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3435138746" sldId="2147483693"/>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1379341423" sldId="2147483694"/>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2011747642" sldId="2147483695"/>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2483360100" sldId="2147483696"/>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2879473092" sldId="2147483697"/>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783829059" sldId="2147483698"/>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3796452847" sldId="2147483699"/>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1725582230" sldId="2147483700"/>
          </pc:sldLayoutMkLst>
        </pc:sldLayoutChg>
        <pc:sldLayoutChg chg="del">
          <pc:chgData name="Jingjing Ruan" userId="912ae139-ae64-4906-83ab-14332fd50576" providerId="ADAL" clId="{A58990C5-2738-4806-93CB-67DC232126BA}" dt="2024-02-05T20:29:07.688" v="1543" actId="2696"/>
          <pc:sldLayoutMkLst>
            <pc:docMk/>
            <pc:sldMasterMk cId="1963402193" sldId="2147483688"/>
            <pc:sldLayoutMk cId="2084111732" sldId="2147483701"/>
          </pc:sldLayoutMkLst>
        </pc:sldLayoutChg>
      </pc:sldMasterChg>
      <pc:sldMasterChg chg="del delSldLayout">
        <pc:chgData name="Jingjing Ruan" userId="912ae139-ae64-4906-83ab-14332fd50576" providerId="ADAL" clId="{A58990C5-2738-4806-93CB-67DC232126BA}" dt="2024-02-05T20:29:07.688" v="1543" actId="2696"/>
        <pc:sldMasterMkLst>
          <pc:docMk/>
          <pc:sldMasterMk cId="3442704761" sldId="2147483702"/>
        </pc:sldMasterMkLst>
        <pc:sldLayoutChg chg="del">
          <pc:chgData name="Jingjing Ruan" userId="912ae139-ae64-4906-83ab-14332fd50576" providerId="ADAL" clId="{A58990C5-2738-4806-93CB-67DC232126BA}" dt="2024-02-05T20:29:07.688" v="1543" actId="2696"/>
          <pc:sldLayoutMkLst>
            <pc:docMk/>
            <pc:sldMasterMk cId="3442704761" sldId="2147483702"/>
            <pc:sldLayoutMk cId="3491821489" sldId="2147483703"/>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1027968752" sldId="2147483704"/>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3348813757" sldId="2147483705"/>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2724852602" sldId="2147483706"/>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3906967619" sldId="2147483707"/>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1101097700" sldId="2147483708"/>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1435870447" sldId="2147483709"/>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2408959420" sldId="2147483710"/>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1729795862" sldId="2147483711"/>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3792049545" sldId="2147483712"/>
          </pc:sldLayoutMkLst>
        </pc:sldLayoutChg>
        <pc:sldLayoutChg chg="del">
          <pc:chgData name="Jingjing Ruan" userId="912ae139-ae64-4906-83ab-14332fd50576" providerId="ADAL" clId="{A58990C5-2738-4806-93CB-67DC232126BA}" dt="2024-02-05T20:29:07.688" v="1543" actId="2696"/>
          <pc:sldLayoutMkLst>
            <pc:docMk/>
            <pc:sldMasterMk cId="3442704761" sldId="2147483702"/>
            <pc:sldLayoutMk cId="748918324" sldId="2147483713"/>
          </pc:sldLayoutMkLst>
        </pc:sldLayoutChg>
      </pc:sldMasterChg>
    </pc:docChg>
  </pc:docChgLst>
  <pc:docChgLst>
    <pc:chgData name="Jingjing Ruan" userId="912ae139-ae64-4906-83ab-14332fd50576" providerId="ADAL" clId="{EC5B8DF9-AEFA-44E7-A845-6269AA0C5AB9}"/>
    <pc:docChg chg="modSld sldOrd">
      <pc:chgData name="Jingjing Ruan" userId="912ae139-ae64-4906-83ab-14332fd50576" providerId="ADAL" clId="{EC5B8DF9-AEFA-44E7-A845-6269AA0C5AB9}" dt="2024-02-13T13:12:57.275" v="23" actId="20577"/>
      <pc:docMkLst>
        <pc:docMk/>
      </pc:docMkLst>
      <pc:sldChg chg="modSp mod">
        <pc:chgData name="Jingjing Ruan" userId="912ae139-ae64-4906-83ab-14332fd50576" providerId="ADAL" clId="{EC5B8DF9-AEFA-44E7-A845-6269AA0C5AB9}" dt="2024-02-13T13:12:57.275" v="23" actId="20577"/>
        <pc:sldMkLst>
          <pc:docMk/>
          <pc:sldMk cId="2007603759" sldId="274"/>
        </pc:sldMkLst>
        <pc:spChg chg="mod">
          <ac:chgData name="Jingjing Ruan" userId="912ae139-ae64-4906-83ab-14332fd50576" providerId="ADAL" clId="{EC5B8DF9-AEFA-44E7-A845-6269AA0C5AB9}" dt="2024-02-13T13:12:57.275" v="23" actId="20577"/>
          <ac:spMkLst>
            <pc:docMk/>
            <pc:sldMk cId="2007603759" sldId="274"/>
            <ac:spMk id="159" creationId="{00000000-0000-0000-0000-000000000000}"/>
          </ac:spMkLst>
        </pc:spChg>
      </pc:sldChg>
      <pc:sldChg chg="modSp mod">
        <pc:chgData name="Jingjing Ruan" userId="912ae139-ae64-4906-83ab-14332fd50576" providerId="ADAL" clId="{EC5B8DF9-AEFA-44E7-A845-6269AA0C5AB9}" dt="2024-02-13T12:29:38.029" v="20" actId="13926"/>
        <pc:sldMkLst>
          <pc:docMk/>
          <pc:sldMk cId="2817499884" sldId="650"/>
        </pc:sldMkLst>
        <pc:graphicFrameChg chg="mod modGraphic">
          <ac:chgData name="Jingjing Ruan" userId="912ae139-ae64-4906-83ab-14332fd50576" providerId="ADAL" clId="{EC5B8DF9-AEFA-44E7-A845-6269AA0C5AB9}" dt="2024-02-13T12:29:38.029" v="20" actId="13926"/>
          <ac:graphicFrameMkLst>
            <pc:docMk/>
            <pc:sldMk cId="2817499884" sldId="650"/>
            <ac:graphicFrameMk id="9" creationId="{94596A4B-96C0-E5C3-1400-4E2E1D1C4A6F}"/>
          </ac:graphicFrameMkLst>
        </pc:graphicFrameChg>
      </pc:sldChg>
      <pc:sldChg chg="ord">
        <pc:chgData name="Jingjing Ruan" userId="912ae139-ae64-4906-83ab-14332fd50576" providerId="ADAL" clId="{EC5B8DF9-AEFA-44E7-A845-6269AA0C5AB9}" dt="2024-02-13T12:54:13.328" v="22"/>
        <pc:sldMkLst>
          <pc:docMk/>
          <pc:sldMk cId="4293702710" sldId="657"/>
        </pc:sldMkLst>
      </pc:sldChg>
    </pc:docChg>
  </pc:docChgLst>
  <pc:docChgLst>
    <pc:chgData name="Jingjing Ruan" userId="912ae139-ae64-4906-83ab-14332fd50576" providerId="ADAL" clId="{D16E5606-64A0-4E5B-A002-F8F651B9BAF9}"/>
    <pc:docChg chg="modSld">
      <pc:chgData name="Jingjing Ruan" userId="912ae139-ae64-4906-83ab-14332fd50576" providerId="ADAL" clId="{D16E5606-64A0-4E5B-A002-F8F651B9BAF9}" dt="2024-02-06T13:55:16.207" v="3" actId="1076"/>
      <pc:docMkLst>
        <pc:docMk/>
      </pc:docMkLst>
      <pc:sldChg chg="modSp mod">
        <pc:chgData name="Jingjing Ruan" userId="912ae139-ae64-4906-83ab-14332fd50576" providerId="ADAL" clId="{D16E5606-64A0-4E5B-A002-F8F651B9BAF9}" dt="2024-02-06T13:55:16.207" v="3" actId="1076"/>
        <pc:sldMkLst>
          <pc:docMk/>
          <pc:sldMk cId="2185444646" sldId="625"/>
        </pc:sldMkLst>
        <pc:picChg chg="mod">
          <ac:chgData name="Jingjing Ruan" userId="912ae139-ae64-4906-83ab-14332fd50576" providerId="ADAL" clId="{D16E5606-64A0-4E5B-A002-F8F651B9BAF9}" dt="2024-02-06T13:55:16.207" v="3" actId="1076"/>
          <ac:picMkLst>
            <pc:docMk/>
            <pc:sldMk cId="2185444646" sldId="625"/>
            <ac:picMk id="3" creationId="{183AC301-1829-5265-8657-8FBFEC05C9A8}"/>
          </ac:picMkLst>
        </pc:picChg>
      </pc:sldChg>
    </pc:docChg>
  </pc:docChgLst>
  <pc:docChgLst>
    <pc:chgData name="Jingjing Ruan" userId="912ae139-ae64-4906-83ab-14332fd50576" providerId="ADAL" clId="{41B9D145-9428-47D9-98A1-F8E1411E6668}"/>
    <pc:docChg chg="undo custSel addSld delSld modSld">
      <pc:chgData name="Jingjing Ruan" userId="912ae139-ae64-4906-83ab-14332fd50576" providerId="ADAL" clId="{41B9D145-9428-47D9-98A1-F8E1411E6668}" dt="2024-02-05T16:58:48.599" v="82" actId="207"/>
      <pc:docMkLst>
        <pc:docMk/>
      </pc:docMkLst>
      <pc:sldChg chg="modSp add del mod">
        <pc:chgData name="Jingjing Ruan" userId="912ae139-ae64-4906-83ab-14332fd50576" providerId="ADAL" clId="{41B9D145-9428-47D9-98A1-F8E1411E6668}" dt="2024-02-05T16:57:07.849" v="72" actId="207"/>
        <pc:sldMkLst>
          <pc:docMk/>
          <pc:sldMk cId="3233502550" sldId="264"/>
        </pc:sldMkLst>
        <pc:spChg chg="mod">
          <ac:chgData name="Jingjing Ruan" userId="912ae139-ae64-4906-83ab-14332fd50576" providerId="ADAL" clId="{41B9D145-9428-47D9-98A1-F8E1411E6668}" dt="2024-02-05T16:54:45.359" v="29" actId="122"/>
          <ac:spMkLst>
            <pc:docMk/>
            <pc:sldMk cId="3233502550" sldId="264"/>
            <ac:spMk id="202" creationId="{00000000-0000-0000-0000-000000000000}"/>
          </ac:spMkLst>
        </pc:spChg>
        <pc:spChg chg="mod">
          <ac:chgData name="Jingjing Ruan" userId="912ae139-ae64-4906-83ab-14332fd50576" providerId="ADAL" clId="{41B9D145-9428-47D9-98A1-F8E1411E6668}" dt="2024-02-05T16:57:07.849" v="72" actId="207"/>
          <ac:spMkLst>
            <pc:docMk/>
            <pc:sldMk cId="3233502550" sldId="264"/>
            <ac:spMk id="203" creationId="{00000000-0000-0000-0000-000000000000}"/>
          </ac:spMkLst>
        </pc:spChg>
      </pc:sldChg>
      <pc:sldChg chg="modSp add del mod">
        <pc:chgData name="Jingjing Ruan" userId="912ae139-ae64-4906-83ab-14332fd50576" providerId="ADAL" clId="{41B9D145-9428-47D9-98A1-F8E1411E6668}" dt="2024-02-05T16:57:53.549" v="75" actId="207"/>
        <pc:sldMkLst>
          <pc:docMk/>
          <pc:sldMk cId="2985721640" sldId="265"/>
        </pc:sldMkLst>
        <pc:spChg chg="mod">
          <ac:chgData name="Jingjing Ruan" userId="912ae139-ae64-4906-83ab-14332fd50576" providerId="ADAL" clId="{41B9D145-9428-47D9-98A1-F8E1411E6668}" dt="2024-02-05T16:54:48.090" v="30" actId="122"/>
          <ac:spMkLst>
            <pc:docMk/>
            <pc:sldMk cId="2985721640" sldId="265"/>
            <ac:spMk id="208" creationId="{00000000-0000-0000-0000-000000000000}"/>
          </ac:spMkLst>
        </pc:spChg>
        <pc:spChg chg="mod">
          <ac:chgData name="Jingjing Ruan" userId="912ae139-ae64-4906-83ab-14332fd50576" providerId="ADAL" clId="{41B9D145-9428-47D9-98A1-F8E1411E6668}" dt="2024-02-05T16:57:53.549" v="75" actId="207"/>
          <ac:spMkLst>
            <pc:docMk/>
            <pc:sldMk cId="2985721640" sldId="265"/>
            <ac:spMk id="209" creationId="{00000000-0000-0000-0000-000000000000}"/>
          </ac:spMkLst>
        </pc:spChg>
      </pc:sldChg>
      <pc:sldChg chg="modSp add del mod">
        <pc:chgData name="Jingjing Ruan" userId="912ae139-ae64-4906-83ab-14332fd50576" providerId="ADAL" clId="{41B9D145-9428-47D9-98A1-F8E1411E6668}" dt="2024-02-05T16:58:48.599" v="82" actId="207"/>
        <pc:sldMkLst>
          <pc:docMk/>
          <pc:sldMk cId="3975722968" sldId="266"/>
        </pc:sldMkLst>
        <pc:spChg chg="mod">
          <ac:chgData name="Jingjing Ruan" userId="912ae139-ae64-4906-83ab-14332fd50576" providerId="ADAL" clId="{41B9D145-9428-47D9-98A1-F8E1411E6668}" dt="2024-02-05T16:54:55.258" v="35" actId="122"/>
          <ac:spMkLst>
            <pc:docMk/>
            <pc:sldMk cId="3975722968" sldId="266"/>
            <ac:spMk id="214" creationId="{00000000-0000-0000-0000-000000000000}"/>
          </ac:spMkLst>
        </pc:spChg>
        <pc:spChg chg="mod">
          <ac:chgData name="Jingjing Ruan" userId="912ae139-ae64-4906-83ab-14332fd50576" providerId="ADAL" clId="{41B9D145-9428-47D9-98A1-F8E1411E6668}" dt="2024-02-05T16:58:48.599" v="82" actId="207"/>
          <ac:spMkLst>
            <pc:docMk/>
            <pc:sldMk cId="3975722968" sldId="266"/>
            <ac:spMk id="215" creationId="{00000000-0000-0000-0000-000000000000}"/>
          </ac:spMkLst>
        </pc:spChg>
      </pc:sldChg>
      <pc:sldChg chg="add del">
        <pc:chgData name="Jingjing Ruan" userId="912ae139-ae64-4906-83ab-14332fd50576" providerId="ADAL" clId="{41B9D145-9428-47D9-98A1-F8E1411E6668}" dt="2024-02-05T16:54:12.214" v="13"/>
        <pc:sldMkLst>
          <pc:docMk/>
          <pc:sldMk cId="1293936829" sldId="267"/>
        </pc:sldMkLst>
      </pc:sldChg>
      <pc:sldChg chg="modSp add del">
        <pc:chgData name="Jingjing Ruan" userId="912ae139-ae64-4906-83ab-14332fd50576" providerId="ADAL" clId="{41B9D145-9428-47D9-98A1-F8E1411E6668}" dt="2024-02-05T16:52:50.553" v="3"/>
        <pc:sldMkLst>
          <pc:docMk/>
          <pc:sldMk cId="2155706091" sldId="268"/>
        </pc:sldMkLst>
        <pc:picChg chg="mod">
          <ac:chgData name="Jingjing Ruan" userId="912ae139-ae64-4906-83ab-14332fd50576" providerId="ADAL" clId="{41B9D145-9428-47D9-98A1-F8E1411E6668}" dt="2024-02-05T16:52:50.553" v="3"/>
          <ac:picMkLst>
            <pc:docMk/>
            <pc:sldMk cId="2155706091" sldId="268"/>
            <ac:picMk id="228" creationId="{00000000-0000-0000-0000-000000000000}"/>
          </ac:picMkLst>
        </pc:picChg>
      </pc:sldChg>
      <pc:sldChg chg="modSp add del mod">
        <pc:chgData name="Jingjing Ruan" userId="912ae139-ae64-4906-83ab-14332fd50576" providerId="ADAL" clId="{41B9D145-9428-47D9-98A1-F8E1411E6668}" dt="2024-02-05T16:54:12.222" v="14" actId="27636"/>
        <pc:sldMkLst>
          <pc:docMk/>
          <pc:sldMk cId="1034842953" sldId="636"/>
        </pc:sldMkLst>
        <pc:spChg chg="mod">
          <ac:chgData name="Jingjing Ruan" userId="912ae139-ae64-4906-83ab-14332fd50576" providerId="ADAL" clId="{41B9D145-9428-47D9-98A1-F8E1411E6668}" dt="2024-02-05T16:54:12.222" v="14" actId="27636"/>
          <ac:spMkLst>
            <pc:docMk/>
            <pc:sldMk cId="1034842953" sldId="636"/>
            <ac:spMk id="159" creationId="{00000000-0000-0000-0000-000000000000}"/>
          </ac:spMkLst>
        </pc:spChg>
      </pc:sldChg>
      <pc:sldChg chg="modSp add del mod">
        <pc:chgData name="Jingjing Ruan" userId="912ae139-ae64-4906-83ab-14332fd50576" providerId="ADAL" clId="{41B9D145-9428-47D9-98A1-F8E1411E6668}" dt="2024-02-05T16:56:00.663" v="69" actId="20577"/>
        <pc:sldMkLst>
          <pc:docMk/>
          <pc:sldMk cId="1068081752" sldId="637"/>
        </pc:sldMkLst>
        <pc:spChg chg="mod">
          <ac:chgData name="Jingjing Ruan" userId="912ae139-ae64-4906-83ab-14332fd50576" providerId="ADAL" clId="{41B9D145-9428-47D9-98A1-F8E1411E6668}" dt="2024-02-05T16:54:22.458" v="20" actId="122"/>
          <ac:spMkLst>
            <pc:docMk/>
            <pc:sldMk cId="1068081752" sldId="637"/>
            <ac:spMk id="196" creationId="{00000000-0000-0000-0000-000000000000}"/>
          </ac:spMkLst>
        </pc:spChg>
        <pc:spChg chg="mod">
          <ac:chgData name="Jingjing Ruan" userId="912ae139-ae64-4906-83ab-14332fd50576" providerId="ADAL" clId="{41B9D145-9428-47D9-98A1-F8E1411E6668}" dt="2024-02-05T16:56:00.663" v="69" actId="20577"/>
          <ac:spMkLst>
            <pc:docMk/>
            <pc:sldMk cId="1068081752" sldId="637"/>
            <ac:spMk id="197" creationId="{00000000-0000-0000-0000-000000000000}"/>
          </ac:spMkLst>
        </pc:spChg>
      </pc:sldChg>
    </pc:docChg>
  </pc:docChgLst>
  <pc:docChgLst>
    <pc:chgData name="Jingjing Ruan" userId="912ae139-ae64-4906-83ab-14332fd50576" providerId="ADAL" clId="{0E51E1B2-2D27-4281-BBE2-BC0742B11638}"/>
    <pc:docChg chg="undo custSel addSld modSld sldOrd">
      <pc:chgData name="Jingjing Ruan" userId="912ae139-ae64-4906-83ab-14332fd50576" providerId="ADAL" clId="{0E51E1B2-2D27-4281-BBE2-BC0742B11638}" dt="2024-02-13T08:53:20.399" v="360"/>
      <pc:docMkLst>
        <pc:docMk/>
      </pc:docMkLst>
      <pc:sldChg chg="ord">
        <pc:chgData name="Jingjing Ruan" userId="912ae139-ae64-4906-83ab-14332fd50576" providerId="ADAL" clId="{0E51E1B2-2D27-4281-BBE2-BC0742B11638}" dt="2024-02-13T08:31:56.354" v="173"/>
        <pc:sldMkLst>
          <pc:docMk/>
          <pc:sldMk cId="4104184274" sldId="638"/>
        </pc:sldMkLst>
      </pc:sldChg>
      <pc:sldChg chg="modSp mod">
        <pc:chgData name="Jingjing Ruan" userId="912ae139-ae64-4906-83ab-14332fd50576" providerId="ADAL" clId="{0E51E1B2-2D27-4281-BBE2-BC0742B11638}" dt="2024-02-13T08:36:58.351" v="250"/>
        <pc:sldMkLst>
          <pc:docMk/>
          <pc:sldMk cId="2006885582" sldId="641"/>
        </pc:sldMkLst>
        <pc:spChg chg="mod">
          <ac:chgData name="Jingjing Ruan" userId="912ae139-ae64-4906-83ab-14332fd50576" providerId="ADAL" clId="{0E51E1B2-2D27-4281-BBE2-BC0742B11638}" dt="2024-02-13T08:36:58.351" v="250"/>
          <ac:spMkLst>
            <pc:docMk/>
            <pc:sldMk cId="2006885582" sldId="641"/>
            <ac:spMk id="2" creationId="{C69A74BA-7824-CB46-62C4-8243F66C7A15}"/>
          </ac:spMkLst>
        </pc:spChg>
      </pc:sldChg>
      <pc:sldChg chg="modSp">
        <pc:chgData name="Jingjing Ruan" userId="912ae139-ae64-4906-83ab-14332fd50576" providerId="ADAL" clId="{0E51E1B2-2D27-4281-BBE2-BC0742B11638}" dt="2024-02-12T18:07:48.128" v="143" actId="20577"/>
        <pc:sldMkLst>
          <pc:docMk/>
          <pc:sldMk cId="2817499884" sldId="650"/>
        </pc:sldMkLst>
        <pc:graphicFrameChg chg="mod">
          <ac:chgData name="Jingjing Ruan" userId="912ae139-ae64-4906-83ab-14332fd50576" providerId="ADAL" clId="{0E51E1B2-2D27-4281-BBE2-BC0742B11638}" dt="2024-02-12T18:07:48.128" v="143" actId="20577"/>
          <ac:graphicFrameMkLst>
            <pc:docMk/>
            <pc:sldMk cId="2817499884" sldId="650"/>
            <ac:graphicFrameMk id="9" creationId="{94596A4B-96C0-E5C3-1400-4E2E1D1C4A6F}"/>
          </ac:graphicFrameMkLst>
        </pc:graphicFrameChg>
      </pc:sldChg>
      <pc:sldChg chg="modSp mod ord">
        <pc:chgData name="Jingjing Ruan" userId="912ae139-ae64-4906-83ab-14332fd50576" providerId="ADAL" clId="{0E51E1B2-2D27-4281-BBE2-BC0742B11638}" dt="2024-02-12T18:06:51.924" v="136" actId="403"/>
        <pc:sldMkLst>
          <pc:docMk/>
          <pc:sldMk cId="1947806600" sldId="651"/>
        </pc:sldMkLst>
        <pc:spChg chg="mod">
          <ac:chgData name="Jingjing Ruan" userId="912ae139-ae64-4906-83ab-14332fd50576" providerId="ADAL" clId="{0E51E1B2-2D27-4281-BBE2-BC0742B11638}" dt="2024-02-12T18:06:51.924" v="136" actId="403"/>
          <ac:spMkLst>
            <pc:docMk/>
            <pc:sldMk cId="1947806600" sldId="651"/>
            <ac:spMk id="6" creationId="{5E4BC02F-F09C-4AB7-C163-DE25F3E2B9C4}"/>
          </ac:spMkLst>
        </pc:spChg>
      </pc:sldChg>
      <pc:sldChg chg="ord">
        <pc:chgData name="Jingjing Ruan" userId="912ae139-ae64-4906-83ab-14332fd50576" providerId="ADAL" clId="{0E51E1B2-2D27-4281-BBE2-BC0742B11638}" dt="2024-02-13T08:38:39.650" v="264"/>
        <pc:sldMkLst>
          <pc:docMk/>
          <pc:sldMk cId="2436449018" sldId="652"/>
        </pc:sldMkLst>
      </pc:sldChg>
      <pc:sldChg chg="addSp delSp modSp new mod modClrScheme chgLayout">
        <pc:chgData name="Jingjing Ruan" userId="912ae139-ae64-4906-83ab-14332fd50576" providerId="ADAL" clId="{0E51E1B2-2D27-4281-BBE2-BC0742B11638}" dt="2024-02-12T18:04:07.133" v="130" actId="26606"/>
        <pc:sldMkLst>
          <pc:docMk/>
          <pc:sldMk cId="8907086" sldId="653"/>
        </pc:sldMkLst>
        <pc:spChg chg="mod">
          <ac:chgData name="Jingjing Ruan" userId="912ae139-ae64-4906-83ab-14332fd50576" providerId="ADAL" clId="{0E51E1B2-2D27-4281-BBE2-BC0742B11638}" dt="2024-02-12T18:04:07.133" v="130" actId="26606"/>
          <ac:spMkLst>
            <pc:docMk/>
            <pc:sldMk cId="8907086" sldId="653"/>
            <ac:spMk id="2" creationId="{4A351460-1D3D-0D6E-FE97-55B890C0A6C7}"/>
          </ac:spMkLst>
        </pc:spChg>
        <pc:spChg chg="add del mod">
          <ac:chgData name="Jingjing Ruan" userId="912ae139-ae64-4906-83ab-14332fd50576" providerId="ADAL" clId="{0E51E1B2-2D27-4281-BBE2-BC0742B11638}" dt="2024-02-12T18:04:07.133" v="130" actId="26606"/>
          <ac:spMkLst>
            <pc:docMk/>
            <pc:sldMk cId="8907086" sldId="653"/>
            <ac:spMk id="3" creationId="{86C278D0-E14B-BAD2-3968-B37E0A3D32E9}"/>
          </ac:spMkLst>
        </pc:spChg>
        <pc:spChg chg="add mod">
          <ac:chgData name="Jingjing Ruan" userId="912ae139-ae64-4906-83ab-14332fd50576" providerId="ADAL" clId="{0E51E1B2-2D27-4281-BBE2-BC0742B11638}" dt="2024-02-12T18:04:07.133" v="130" actId="26606"/>
          <ac:spMkLst>
            <pc:docMk/>
            <pc:sldMk cId="8907086" sldId="653"/>
            <ac:spMk id="9" creationId="{86C278D0-E14B-BAD2-3968-B37E0A3D32E9}"/>
          </ac:spMkLst>
        </pc:spChg>
        <pc:graphicFrameChg chg="add del">
          <ac:chgData name="Jingjing Ruan" userId="912ae139-ae64-4906-83ab-14332fd50576" providerId="ADAL" clId="{0E51E1B2-2D27-4281-BBE2-BC0742B11638}" dt="2024-02-12T18:04:03.322" v="127" actId="26606"/>
          <ac:graphicFrameMkLst>
            <pc:docMk/>
            <pc:sldMk cId="8907086" sldId="653"/>
            <ac:graphicFrameMk id="5" creationId="{69C4DB95-00AD-B26C-2B6D-8F0FEFCF03DC}"/>
          </ac:graphicFrameMkLst>
        </pc:graphicFrameChg>
        <pc:graphicFrameChg chg="add del">
          <ac:chgData name="Jingjing Ruan" userId="912ae139-ae64-4906-83ab-14332fd50576" providerId="ADAL" clId="{0E51E1B2-2D27-4281-BBE2-BC0742B11638}" dt="2024-02-12T18:04:07.133" v="129" actId="26606"/>
          <ac:graphicFrameMkLst>
            <pc:docMk/>
            <pc:sldMk cId="8907086" sldId="653"/>
            <ac:graphicFrameMk id="7" creationId="{A3BCCAA3-DC87-2BC4-04C0-CCD1F30D9126}"/>
          </ac:graphicFrameMkLst>
        </pc:graphicFrameChg>
      </pc:sldChg>
      <pc:sldChg chg="addSp delSp modSp new mod ord setBg">
        <pc:chgData name="Jingjing Ruan" userId="912ae139-ae64-4906-83ab-14332fd50576" providerId="ADAL" clId="{0E51E1B2-2D27-4281-BBE2-BC0742B11638}" dt="2024-02-13T08:38:11.313" v="262"/>
        <pc:sldMkLst>
          <pc:docMk/>
          <pc:sldMk cId="2541391913" sldId="654"/>
        </pc:sldMkLst>
        <pc:spChg chg="del">
          <ac:chgData name="Jingjing Ruan" userId="912ae139-ae64-4906-83ab-14332fd50576" providerId="ADAL" clId="{0E51E1B2-2D27-4281-BBE2-BC0742B11638}" dt="2024-02-12T18:09:48.807" v="145" actId="478"/>
          <ac:spMkLst>
            <pc:docMk/>
            <pc:sldMk cId="2541391913" sldId="654"/>
            <ac:spMk id="2" creationId="{5929A376-89BB-5337-F440-028FFDE41545}"/>
          </ac:spMkLst>
        </pc:spChg>
        <pc:spChg chg="del">
          <ac:chgData name="Jingjing Ruan" userId="912ae139-ae64-4906-83ab-14332fd50576" providerId="ADAL" clId="{0E51E1B2-2D27-4281-BBE2-BC0742B11638}" dt="2024-02-12T18:09:50.893" v="146" actId="478"/>
          <ac:spMkLst>
            <pc:docMk/>
            <pc:sldMk cId="2541391913" sldId="654"/>
            <ac:spMk id="3" creationId="{7F08A7DE-52D2-DE10-3EBB-2B8811D48761}"/>
          </ac:spMkLst>
        </pc:spChg>
        <pc:spChg chg="add">
          <ac:chgData name="Jingjing Ruan" userId="912ae139-ae64-4906-83ab-14332fd50576" providerId="ADAL" clId="{0E51E1B2-2D27-4281-BBE2-BC0742B11638}" dt="2024-02-12T18:09:55.115" v="148" actId="26606"/>
          <ac:spMkLst>
            <pc:docMk/>
            <pc:sldMk cId="2541391913" sldId="654"/>
            <ac:spMk id="10" creationId="{F3060C83-F051-4F0E-ABAD-AA0DFC48B218}"/>
          </ac:spMkLst>
        </pc:spChg>
        <pc:spChg chg="add">
          <ac:chgData name="Jingjing Ruan" userId="912ae139-ae64-4906-83ab-14332fd50576" providerId="ADAL" clId="{0E51E1B2-2D27-4281-BBE2-BC0742B11638}" dt="2024-02-12T18:09:55.115" v="148" actId="26606"/>
          <ac:spMkLst>
            <pc:docMk/>
            <pc:sldMk cId="2541391913" sldId="654"/>
            <ac:spMk id="12" creationId="{83C98ABE-055B-441F-B07E-44F97F083C39}"/>
          </ac:spMkLst>
        </pc:spChg>
        <pc:spChg chg="add">
          <ac:chgData name="Jingjing Ruan" userId="912ae139-ae64-4906-83ab-14332fd50576" providerId="ADAL" clId="{0E51E1B2-2D27-4281-BBE2-BC0742B11638}" dt="2024-02-12T18:09:55.115" v="148" actId="26606"/>
          <ac:spMkLst>
            <pc:docMk/>
            <pc:sldMk cId="2541391913" sldId="654"/>
            <ac:spMk id="14" creationId="{29FDB030-9B49-4CED-8CCD-4D99382388AC}"/>
          </ac:spMkLst>
        </pc:spChg>
        <pc:spChg chg="add">
          <ac:chgData name="Jingjing Ruan" userId="912ae139-ae64-4906-83ab-14332fd50576" providerId="ADAL" clId="{0E51E1B2-2D27-4281-BBE2-BC0742B11638}" dt="2024-02-12T18:09:55.115" v="148" actId="26606"/>
          <ac:spMkLst>
            <pc:docMk/>
            <pc:sldMk cId="2541391913" sldId="654"/>
            <ac:spMk id="16" creationId="{3783CA14-24A1-485C-8B30-D6A5D87987AD}"/>
          </ac:spMkLst>
        </pc:spChg>
        <pc:spChg chg="add">
          <ac:chgData name="Jingjing Ruan" userId="912ae139-ae64-4906-83ab-14332fd50576" providerId="ADAL" clId="{0E51E1B2-2D27-4281-BBE2-BC0742B11638}" dt="2024-02-12T18:09:55.115" v="148" actId="26606"/>
          <ac:spMkLst>
            <pc:docMk/>
            <pc:sldMk cId="2541391913" sldId="654"/>
            <ac:spMk id="18" creationId="{9A97C86A-04D6-40F7-AE84-31AB43E6A846}"/>
          </ac:spMkLst>
        </pc:spChg>
        <pc:spChg chg="add">
          <ac:chgData name="Jingjing Ruan" userId="912ae139-ae64-4906-83ab-14332fd50576" providerId="ADAL" clId="{0E51E1B2-2D27-4281-BBE2-BC0742B11638}" dt="2024-02-12T18:09:55.115" v="148" actId="26606"/>
          <ac:spMkLst>
            <pc:docMk/>
            <pc:sldMk cId="2541391913" sldId="654"/>
            <ac:spMk id="20" creationId="{FF9F2414-84E8-453E-B1F3-389FDE8192D9}"/>
          </ac:spMkLst>
        </pc:spChg>
        <pc:spChg chg="add">
          <ac:chgData name="Jingjing Ruan" userId="912ae139-ae64-4906-83ab-14332fd50576" providerId="ADAL" clId="{0E51E1B2-2D27-4281-BBE2-BC0742B11638}" dt="2024-02-12T18:09:55.115" v="148" actId="26606"/>
          <ac:spMkLst>
            <pc:docMk/>
            <pc:sldMk cId="2541391913" sldId="654"/>
            <ac:spMk id="22" creationId="{3ECA69A1-7536-43AC-85EF-C7106179F5ED}"/>
          </ac:spMkLst>
        </pc:spChg>
        <pc:picChg chg="add mod">
          <ac:chgData name="Jingjing Ruan" userId="912ae139-ae64-4906-83ab-14332fd50576" providerId="ADAL" clId="{0E51E1B2-2D27-4281-BBE2-BC0742B11638}" dt="2024-02-12T18:10:06.405" v="153" actId="14100"/>
          <ac:picMkLst>
            <pc:docMk/>
            <pc:sldMk cId="2541391913" sldId="654"/>
            <ac:picMk id="5" creationId="{309FC060-10E7-B2F0-9C4D-4805E2B2CD7A}"/>
          </ac:picMkLst>
        </pc:picChg>
      </pc:sldChg>
      <pc:sldChg chg="addSp delSp modSp new mod">
        <pc:chgData name="Jingjing Ruan" userId="912ae139-ae64-4906-83ab-14332fd50576" providerId="ADAL" clId="{0E51E1B2-2D27-4281-BBE2-BC0742B11638}" dt="2024-02-13T08:36:51.165" v="249"/>
        <pc:sldMkLst>
          <pc:docMk/>
          <pc:sldMk cId="3838104760" sldId="655"/>
        </pc:sldMkLst>
        <pc:spChg chg="mod">
          <ac:chgData name="Jingjing Ruan" userId="912ae139-ae64-4906-83ab-14332fd50576" providerId="ADAL" clId="{0E51E1B2-2D27-4281-BBE2-BC0742B11638}" dt="2024-02-13T08:36:51.165" v="249"/>
          <ac:spMkLst>
            <pc:docMk/>
            <pc:sldMk cId="3838104760" sldId="655"/>
            <ac:spMk id="2" creationId="{AFA2E8CA-FAF6-C0FF-9BD9-26EE8A5E9AD7}"/>
          </ac:spMkLst>
        </pc:spChg>
        <pc:spChg chg="del">
          <ac:chgData name="Jingjing Ruan" userId="912ae139-ae64-4906-83ab-14332fd50576" providerId="ADAL" clId="{0E51E1B2-2D27-4281-BBE2-BC0742B11638}" dt="2024-02-13T08:30:21.715" v="159" actId="478"/>
          <ac:spMkLst>
            <pc:docMk/>
            <pc:sldMk cId="3838104760" sldId="655"/>
            <ac:spMk id="3" creationId="{F89E39AD-4A01-A3FC-83F6-AAD89A8EA724}"/>
          </ac:spMkLst>
        </pc:spChg>
        <pc:picChg chg="add mod">
          <ac:chgData name="Jingjing Ruan" userId="912ae139-ae64-4906-83ab-14332fd50576" providerId="ADAL" clId="{0E51E1B2-2D27-4281-BBE2-BC0742B11638}" dt="2024-02-13T08:30:26.644" v="161" actId="14100"/>
          <ac:picMkLst>
            <pc:docMk/>
            <pc:sldMk cId="3838104760" sldId="655"/>
            <ac:picMk id="4" creationId="{1DD578E7-6269-3803-2483-C31CC8CDEBCF}"/>
          </ac:picMkLst>
        </pc:picChg>
      </pc:sldChg>
      <pc:sldChg chg="addSp delSp modSp new mod ord">
        <pc:chgData name="Jingjing Ruan" userId="912ae139-ae64-4906-83ab-14332fd50576" providerId="ADAL" clId="{0E51E1B2-2D27-4281-BBE2-BC0742B11638}" dt="2024-02-13T08:36:47.273" v="248"/>
        <pc:sldMkLst>
          <pc:docMk/>
          <pc:sldMk cId="2012068819" sldId="656"/>
        </pc:sldMkLst>
        <pc:spChg chg="mod">
          <ac:chgData name="Jingjing Ruan" userId="912ae139-ae64-4906-83ab-14332fd50576" providerId="ADAL" clId="{0E51E1B2-2D27-4281-BBE2-BC0742B11638}" dt="2024-02-13T08:36:47.273" v="248"/>
          <ac:spMkLst>
            <pc:docMk/>
            <pc:sldMk cId="2012068819" sldId="656"/>
            <ac:spMk id="2" creationId="{B200EF7A-CDBC-0D6C-B539-CE05C786011F}"/>
          </ac:spMkLst>
        </pc:spChg>
        <pc:spChg chg="del">
          <ac:chgData name="Jingjing Ruan" userId="912ae139-ae64-4906-83ab-14332fd50576" providerId="ADAL" clId="{0E51E1B2-2D27-4281-BBE2-BC0742B11638}" dt="2024-02-13T08:31:09.527" v="166" actId="478"/>
          <ac:spMkLst>
            <pc:docMk/>
            <pc:sldMk cId="2012068819" sldId="656"/>
            <ac:spMk id="3" creationId="{F37671F9-8572-120D-41FE-44E2649D7CEF}"/>
          </ac:spMkLst>
        </pc:spChg>
        <pc:picChg chg="add mod">
          <ac:chgData name="Jingjing Ruan" userId="912ae139-ae64-4906-83ab-14332fd50576" providerId="ADAL" clId="{0E51E1B2-2D27-4281-BBE2-BC0742B11638}" dt="2024-02-13T08:31:17.819" v="169" actId="1076"/>
          <ac:picMkLst>
            <pc:docMk/>
            <pc:sldMk cId="2012068819" sldId="656"/>
            <ac:picMk id="4" creationId="{3849C3DF-2105-9BC8-ED61-5AFA77802B99}"/>
          </ac:picMkLst>
        </pc:picChg>
      </pc:sldChg>
      <pc:sldChg chg="addSp delSp modSp new mod">
        <pc:chgData name="Jingjing Ruan" userId="912ae139-ae64-4906-83ab-14332fd50576" providerId="ADAL" clId="{0E51E1B2-2D27-4281-BBE2-BC0742B11638}" dt="2024-02-13T08:36:40.723" v="247"/>
        <pc:sldMkLst>
          <pc:docMk/>
          <pc:sldMk cId="4293702710" sldId="657"/>
        </pc:sldMkLst>
        <pc:spChg chg="mod">
          <ac:chgData name="Jingjing Ruan" userId="912ae139-ae64-4906-83ab-14332fd50576" providerId="ADAL" clId="{0E51E1B2-2D27-4281-BBE2-BC0742B11638}" dt="2024-02-13T08:36:40.723" v="247"/>
          <ac:spMkLst>
            <pc:docMk/>
            <pc:sldMk cId="4293702710" sldId="657"/>
            <ac:spMk id="2" creationId="{67FCCA52-BA15-67CA-FB94-66B3E37BEC5C}"/>
          </ac:spMkLst>
        </pc:spChg>
        <pc:spChg chg="del">
          <ac:chgData name="Jingjing Ruan" userId="912ae139-ae64-4906-83ab-14332fd50576" providerId="ADAL" clId="{0E51E1B2-2D27-4281-BBE2-BC0742B11638}" dt="2024-02-13T08:32:23.447" v="179" actId="478"/>
          <ac:spMkLst>
            <pc:docMk/>
            <pc:sldMk cId="4293702710" sldId="657"/>
            <ac:spMk id="3" creationId="{B8BDDB25-C95E-750D-8740-2EF37B386434}"/>
          </ac:spMkLst>
        </pc:spChg>
        <pc:picChg chg="add mod">
          <ac:chgData name="Jingjing Ruan" userId="912ae139-ae64-4906-83ab-14332fd50576" providerId="ADAL" clId="{0E51E1B2-2D27-4281-BBE2-BC0742B11638}" dt="2024-02-13T08:32:30.837" v="181" actId="1076"/>
          <ac:picMkLst>
            <pc:docMk/>
            <pc:sldMk cId="4293702710" sldId="657"/>
            <ac:picMk id="4" creationId="{AD02706F-9853-44C6-0B52-C22A2D60F1CC}"/>
          </ac:picMkLst>
        </pc:picChg>
      </pc:sldChg>
      <pc:sldChg chg="addSp delSp modSp new mod">
        <pc:chgData name="Jingjing Ruan" userId="912ae139-ae64-4906-83ab-14332fd50576" providerId="ADAL" clId="{0E51E1B2-2D27-4281-BBE2-BC0742B11638}" dt="2024-02-13T08:36:38.373" v="246"/>
        <pc:sldMkLst>
          <pc:docMk/>
          <pc:sldMk cId="446955436" sldId="658"/>
        </pc:sldMkLst>
        <pc:spChg chg="mod">
          <ac:chgData name="Jingjing Ruan" userId="912ae139-ae64-4906-83ab-14332fd50576" providerId="ADAL" clId="{0E51E1B2-2D27-4281-BBE2-BC0742B11638}" dt="2024-02-13T08:36:38.373" v="246"/>
          <ac:spMkLst>
            <pc:docMk/>
            <pc:sldMk cId="446955436" sldId="658"/>
            <ac:spMk id="2" creationId="{80523B66-8F00-855A-4EFD-F44EA941262F}"/>
          </ac:spMkLst>
        </pc:spChg>
        <pc:spChg chg="del">
          <ac:chgData name="Jingjing Ruan" userId="912ae139-ae64-4906-83ab-14332fd50576" providerId="ADAL" clId="{0E51E1B2-2D27-4281-BBE2-BC0742B11638}" dt="2024-02-13T08:32:48.924" v="184" actId="478"/>
          <ac:spMkLst>
            <pc:docMk/>
            <pc:sldMk cId="446955436" sldId="658"/>
            <ac:spMk id="3" creationId="{93BFA77B-6881-B0E5-8FEC-F766B592D7E8}"/>
          </ac:spMkLst>
        </pc:spChg>
        <pc:picChg chg="add mod">
          <ac:chgData name="Jingjing Ruan" userId="912ae139-ae64-4906-83ab-14332fd50576" providerId="ADAL" clId="{0E51E1B2-2D27-4281-BBE2-BC0742B11638}" dt="2024-02-13T08:33:40.214" v="204" actId="1076"/>
          <ac:picMkLst>
            <pc:docMk/>
            <pc:sldMk cId="446955436" sldId="658"/>
            <ac:picMk id="4" creationId="{FE3D6FF9-A0A9-8A16-F5A4-96208BD2E40C}"/>
          </ac:picMkLst>
        </pc:picChg>
      </pc:sldChg>
      <pc:sldChg chg="addSp delSp modSp new mod ord">
        <pc:chgData name="Jingjing Ruan" userId="912ae139-ae64-4906-83ab-14332fd50576" providerId="ADAL" clId="{0E51E1B2-2D27-4281-BBE2-BC0742B11638}" dt="2024-02-13T08:37:22.904" v="252"/>
        <pc:sldMkLst>
          <pc:docMk/>
          <pc:sldMk cId="81974345" sldId="659"/>
        </pc:sldMkLst>
        <pc:spChg chg="mod">
          <ac:chgData name="Jingjing Ruan" userId="912ae139-ae64-4906-83ab-14332fd50576" providerId="ADAL" clId="{0E51E1B2-2D27-4281-BBE2-BC0742B11638}" dt="2024-02-13T08:36:36.162" v="245"/>
          <ac:spMkLst>
            <pc:docMk/>
            <pc:sldMk cId="81974345" sldId="659"/>
            <ac:spMk id="2" creationId="{0067B6A2-DF14-954E-552F-98F56EBD2F49}"/>
          </ac:spMkLst>
        </pc:spChg>
        <pc:spChg chg="del">
          <ac:chgData name="Jingjing Ruan" userId="912ae139-ae64-4906-83ab-14332fd50576" providerId="ADAL" clId="{0E51E1B2-2D27-4281-BBE2-BC0742B11638}" dt="2024-02-13T08:33:57.045" v="210" actId="478"/>
          <ac:spMkLst>
            <pc:docMk/>
            <pc:sldMk cId="81974345" sldId="659"/>
            <ac:spMk id="3" creationId="{9C071CD4-97B7-7D8C-24A2-69685E217C8F}"/>
          </ac:spMkLst>
        </pc:spChg>
        <pc:picChg chg="add mod">
          <ac:chgData name="Jingjing Ruan" userId="912ae139-ae64-4906-83ab-14332fd50576" providerId="ADAL" clId="{0E51E1B2-2D27-4281-BBE2-BC0742B11638}" dt="2024-02-13T08:34:06.932" v="214" actId="1076"/>
          <ac:picMkLst>
            <pc:docMk/>
            <pc:sldMk cId="81974345" sldId="659"/>
            <ac:picMk id="4" creationId="{719007D6-F0E0-99A3-52A6-E238691D259C}"/>
          </ac:picMkLst>
        </pc:picChg>
      </pc:sldChg>
      <pc:sldChg chg="addSp delSp modSp new mod ord">
        <pc:chgData name="Jingjing Ruan" userId="912ae139-ae64-4906-83ab-14332fd50576" providerId="ADAL" clId="{0E51E1B2-2D27-4281-BBE2-BC0742B11638}" dt="2024-02-13T08:37:31.144" v="254"/>
        <pc:sldMkLst>
          <pc:docMk/>
          <pc:sldMk cId="3107321075" sldId="660"/>
        </pc:sldMkLst>
        <pc:spChg chg="mod">
          <ac:chgData name="Jingjing Ruan" userId="912ae139-ae64-4906-83ab-14332fd50576" providerId="ADAL" clId="{0E51E1B2-2D27-4281-BBE2-BC0742B11638}" dt="2024-02-13T08:36:29.392" v="243" actId="114"/>
          <ac:spMkLst>
            <pc:docMk/>
            <pc:sldMk cId="3107321075" sldId="660"/>
            <ac:spMk id="2" creationId="{937B1EE2-B7DA-99CB-C40D-524E0DEABC11}"/>
          </ac:spMkLst>
        </pc:spChg>
        <pc:spChg chg="del">
          <ac:chgData name="Jingjing Ruan" userId="912ae139-ae64-4906-83ab-14332fd50576" providerId="ADAL" clId="{0E51E1B2-2D27-4281-BBE2-BC0742B11638}" dt="2024-02-13T08:34:32.233" v="218" actId="478"/>
          <ac:spMkLst>
            <pc:docMk/>
            <pc:sldMk cId="3107321075" sldId="660"/>
            <ac:spMk id="3" creationId="{1FA681B7-2122-58B0-985B-8EB045E8A3DD}"/>
          </ac:spMkLst>
        </pc:spChg>
        <pc:picChg chg="add mod">
          <ac:chgData name="Jingjing Ruan" userId="912ae139-ae64-4906-83ab-14332fd50576" providerId="ADAL" clId="{0E51E1B2-2D27-4281-BBE2-BC0742B11638}" dt="2024-02-13T08:34:40.118" v="221" actId="1076"/>
          <ac:picMkLst>
            <pc:docMk/>
            <pc:sldMk cId="3107321075" sldId="660"/>
            <ac:picMk id="4" creationId="{989B02FC-DB4C-BA01-E7D0-1A837C509A48}"/>
          </ac:picMkLst>
        </pc:picChg>
      </pc:sldChg>
      <pc:sldChg chg="addSp delSp modSp new mod ord">
        <pc:chgData name="Jingjing Ruan" userId="912ae139-ae64-4906-83ab-14332fd50576" providerId="ADAL" clId="{0E51E1B2-2D27-4281-BBE2-BC0742B11638}" dt="2024-02-13T08:37:39.706" v="258"/>
        <pc:sldMkLst>
          <pc:docMk/>
          <pc:sldMk cId="4269416282" sldId="661"/>
        </pc:sldMkLst>
        <pc:spChg chg="mod">
          <ac:chgData name="Jingjing Ruan" userId="912ae139-ae64-4906-83ab-14332fd50576" providerId="ADAL" clId="{0E51E1B2-2D27-4281-BBE2-BC0742B11638}" dt="2024-02-13T08:36:33.697" v="244"/>
          <ac:spMkLst>
            <pc:docMk/>
            <pc:sldMk cId="4269416282" sldId="661"/>
            <ac:spMk id="2" creationId="{26AC5E4E-46EA-F9A8-2FD1-07E82D220A56}"/>
          </ac:spMkLst>
        </pc:spChg>
        <pc:spChg chg="del">
          <ac:chgData name="Jingjing Ruan" userId="912ae139-ae64-4906-83ab-14332fd50576" providerId="ADAL" clId="{0E51E1B2-2D27-4281-BBE2-BC0742B11638}" dt="2024-02-13T08:35:10.187" v="226" actId="478"/>
          <ac:spMkLst>
            <pc:docMk/>
            <pc:sldMk cId="4269416282" sldId="661"/>
            <ac:spMk id="3" creationId="{C53F91D5-29C3-2826-8FB8-4D430C0A5116}"/>
          </ac:spMkLst>
        </pc:spChg>
        <pc:picChg chg="add mod">
          <ac:chgData name="Jingjing Ruan" userId="912ae139-ae64-4906-83ab-14332fd50576" providerId="ADAL" clId="{0E51E1B2-2D27-4281-BBE2-BC0742B11638}" dt="2024-02-13T08:35:16.923" v="229" actId="1076"/>
          <ac:picMkLst>
            <pc:docMk/>
            <pc:sldMk cId="4269416282" sldId="661"/>
            <ac:picMk id="4" creationId="{3275196D-7B92-EA67-86C4-74978A9BD2A8}"/>
          </ac:picMkLst>
        </pc:picChg>
      </pc:sldChg>
      <pc:sldChg chg="addSp delSp modSp new mod setBg">
        <pc:chgData name="Jingjing Ruan" userId="912ae139-ae64-4906-83ab-14332fd50576" providerId="ADAL" clId="{0E51E1B2-2D27-4281-BBE2-BC0742B11638}" dt="2024-02-13T08:45:29.384" v="306" actId="1076"/>
        <pc:sldMkLst>
          <pc:docMk/>
          <pc:sldMk cId="1410248993" sldId="662"/>
        </pc:sldMkLst>
        <pc:spChg chg="mod">
          <ac:chgData name="Jingjing Ruan" userId="912ae139-ae64-4906-83ab-14332fd50576" providerId="ADAL" clId="{0E51E1B2-2D27-4281-BBE2-BC0742B11638}" dt="2024-02-13T08:45:21.069" v="305" actId="113"/>
          <ac:spMkLst>
            <pc:docMk/>
            <pc:sldMk cId="1410248993" sldId="662"/>
            <ac:spMk id="2" creationId="{A49B4A65-BADA-EF50-86B2-0E4871B57D75}"/>
          </ac:spMkLst>
        </pc:spChg>
        <pc:spChg chg="del">
          <ac:chgData name="Jingjing Ruan" userId="912ae139-ae64-4906-83ab-14332fd50576" providerId="ADAL" clId="{0E51E1B2-2D27-4281-BBE2-BC0742B11638}" dt="2024-02-13T08:44:45.905" v="291" actId="478"/>
          <ac:spMkLst>
            <pc:docMk/>
            <pc:sldMk cId="1410248993" sldId="662"/>
            <ac:spMk id="3" creationId="{C58C8B92-6CC1-87BA-1658-B84E4018BBAD}"/>
          </ac:spMkLst>
        </pc:spChg>
        <pc:spChg chg="add">
          <ac:chgData name="Jingjing Ruan" userId="912ae139-ae64-4906-83ab-14332fd50576" providerId="ADAL" clId="{0E51E1B2-2D27-4281-BBE2-BC0742B11638}" dt="2024-02-13T08:44:48.770" v="292" actId="26606"/>
          <ac:spMkLst>
            <pc:docMk/>
            <pc:sldMk cId="1410248993" sldId="662"/>
            <ac:spMk id="12" creationId="{2151139A-886F-4B97-8815-729AD3831BBD}"/>
          </ac:spMkLst>
        </pc:spChg>
        <pc:spChg chg="add">
          <ac:chgData name="Jingjing Ruan" userId="912ae139-ae64-4906-83ab-14332fd50576" providerId="ADAL" clId="{0E51E1B2-2D27-4281-BBE2-BC0742B11638}" dt="2024-02-13T08:44:48.770" v="292" actId="26606"/>
          <ac:spMkLst>
            <pc:docMk/>
            <pc:sldMk cId="1410248993" sldId="662"/>
            <ac:spMk id="14" creationId="{AB5E08C4-8CDD-4623-A5B8-E998C6DEE3B7}"/>
          </ac:spMkLst>
        </pc:spChg>
        <pc:spChg chg="add">
          <ac:chgData name="Jingjing Ruan" userId="912ae139-ae64-4906-83ab-14332fd50576" providerId="ADAL" clId="{0E51E1B2-2D27-4281-BBE2-BC0742B11638}" dt="2024-02-13T08:44:48.770" v="292" actId="26606"/>
          <ac:spMkLst>
            <pc:docMk/>
            <pc:sldMk cId="1410248993" sldId="662"/>
            <ac:spMk id="16" creationId="{15F33878-D502-4FFA-8ACE-F2AECDB2A23F}"/>
          </ac:spMkLst>
        </pc:spChg>
        <pc:spChg chg="add">
          <ac:chgData name="Jingjing Ruan" userId="912ae139-ae64-4906-83ab-14332fd50576" providerId="ADAL" clId="{0E51E1B2-2D27-4281-BBE2-BC0742B11638}" dt="2024-02-13T08:44:48.770" v="292" actId="26606"/>
          <ac:spMkLst>
            <pc:docMk/>
            <pc:sldMk cId="1410248993" sldId="662"/>
            <ac:spMk id="18" creationId="{D3539FEE-81D3-4406-802E-60B20B16F4F6}"/>
          </ac:spMkLst>
        </pc:spChg>
        <pc:spChg chg="add">
          <ac:chgData name="Jingjing Ruan" userId="912ae139-ae64-4906-83ab-14332fd50576" providerId="ADAL" clId="{0E51E1B2-2D27-4281-BBE2-BC0742B11638}" dt="2024-02-13T08:44:48.770" v="292" actId="26606"/>
          <ac:spMkLst>
            <pc:docMk/>
            <pc:sldMk cId="1410248993" sldId="662"/>
            <ac:spMk id="20" creationId="{DC701763-729E-462F-A5A8-E0DEFEB1E2E4}"/>
          </ac:spMkLst>
        </pc:spChg>
        <pc:picChg chg="add mod ord">
          <ac:chgData name="Jingjing Ruan" userId="912ae139-ae64-4906-83ab-14332fd50576" providerId="ADAL" clId="{0E51E1B2-2D27-4281-BBE2-BC0742B11638}" dt="2024-02-13T08:45:15.955" v="304" actId="1076"/>
          <ac:picMkLst>
            <pc:docMk/>
            <pc:sldMk cId="1410248993" sldId="662"/>
            <ac:picMk id="5" creationId="{CCDD82FB-1CD0-F2D1-0454-265002BEB56C}"/>
          </ac:picMkLst>
        </pc:picChg>
        <pc:picChg chg="add mod">
          <ac:chgData name="Jingjing Ruan" userId="912ae139-ae64-4906-83ab-14332fd50576" providerId="ADAL" clId="{0E51E1B2-2D27-4281-BBE2-BC0742B11638}" dt="2024-02-13T08:45:29.384" v="306" actId="1076"/>
          <ac:picMkLst>
            <pc:docMk/>
            <pc:sldMk cId="1410248993" sldId="662"/>
            <ac:picMk id="7" creationId="{67D28F6E-9D3D-59C7-BDF9-9E0563314431}"/>
          </ac:picMkLst>
        </pc:picChg>
      </pc:sldChg>
      <pc:sldChg chg="addSp modSp new mod ord">
        <pc:chgData name="Jingjing Ruan" userId="912ae139-ae64-4906-83ab-14332fd50576" providerId="ADAL" clId="{0E51E1B2-2D27-4281-BBE2-BC0742B11638}" dt="2024-02-13T08:53:09.599" v="358"/>
        <pc:sldMkLst>
          <pc:docMk/>
          <pc:sldMk cId="124387536" sldId="663"/>
        </pc:sldMkLst>
        <pc:spChg chg="add mod">
          <ac:chgData name="Jingjing Ruan" userId="912ae139-ae64-4906-83ab-14332fd50576" providerId="ADAL" clId="{0E51E1B2-2D27-4281-BBE2-BC0742B11638}" dt="2024-02-13T08:48:35.296" v="325" actId="688"/>
          <ac:spMkLst>
            <pc:docMk/>
            <pc:sldMk cId="124387536" sldId="663"/>
            <ac:spMk id="4" creationId="{6CF726C2-C611-732E-E25A-82B316890429}"/>
          </ac:spMkLst>
        </pc:spChg>
        <pc:picChg chg="add mod">
          <ac:chgData name="Jingjing Ruan" userId="912ae139-ae64-4906-83ab-14332fd50576" providerId="ADAL" clId="{0E51E1B2-2D27-4281-BBE2-BC0742B11638}" dt="2024-02-13T08:47:33.013" v="309" actId="1076"/>
          <ac:picMkLst>
            <pc:docMk/>
            <pc:sldMk cId="124387536" sldId="663"/>
            <ac:picMk id="3" creationId="{B700291C-4CA1-AB8C-D017-FBEBF6802089}"/>
          </ac:picMkLst>
        </pc:picChg>
      </pc:sldChg>
      <pc:sldChg chg="addSp delSp modSp new mod ord setBg">
        <pc:chgData name="Jingjing Ruan" userId="912ae139-ae64-4906-83ab-14332fd50576" providerId="ADAL" clId="{0E51E1B2-2D27-4281-BBE2-BC0742B11638}" dt="2024-02-13T08:53:20.399" v="360"/>
        <pc:sldMkLst>
          <pc:docMk/>
          <pc:sldMk cId="4209109308" sldId="664"/>
        </pc:sldMkLst>
        <pc:spChg chg="add mod">
          <ac:chgData name="Jingjing Ruan" userId="912ae139-ae64-4906-83ab-14332fd50576" providerId="ADAL" clId="{0E51E1B2-2D27-4281-BBE2-BC0742B11638}" dt="2024-02-13T08:51:52.620" v="350" actId="14100"/>
          <ac:spMkLst>
            <pc:docMk/>
            <pc:sldMk cId="4209109308" sldId="664"/>
            <ac:spMk id="6" creationId="{D1FD000B-2073-48F9-7489-65E125808A30}"/>
          </ac:spMkLst>
        </pc:spChg>
        <pc:spChg chg="add del">
          <ac:chgData name="Jingjing Ruan" userId="912ae139-ae64-4906-83ab-14332fd50576" providerId="ADAL" clId="{0E51E1B2-2D27-4281-BBE2-BC0742B11638}" dt="2024-02-13T08:50:47.985" v="329" actId="26606"/>
          <ac:spMkLst>
            <pc:docMk/>
            <pc:sldMk cId="4209109308" sldId="664"/>
            <ac:spMk id="8" creationId="{ED55A19D-297C-4231-AD1F-08EF9B4AA8F4}"/>
          </ac:spMkLst>
        </pc:spChg>
        <pc:spChg chg="add del">
          <ac:chgData name="Jingjing Ruan" userId="912ae139-ae64-4906-83ab-14332fd50576" providerId="ADAL" clId="{0E51E1B2-2D27-4281-BBE2-BC0742B11638}" dt="2024-02-13T08:50:47.985" v="329" actId="26606"/>
          <ac:spMkLst>
            <pc:docMk/>
            <pc:sldMk cId="4209109308" sldId="664"/>
            <ac:spMk id="10" creationId="{EBAB6C56-3D38-4923-996E-BD474BBB91E9}"/>
          </ac:spMkLst>
        </pc:spChg>
        <pc:spChg chg="add del">
          <ac:chgData name="Jingjing Ruan" userId="912ae139-ae64-4906-83ab-14332fd50576" providerId="ADAL" clId="{0E51E1B2-2D27-4281-BBE2-BC0742B11638}" dt="2024-02-13T08:50:47.985" v="329" actId="26606"/>
          <ac:spMkLst>
            <pc:docMk/>
            <pc:sldMk cId="4209109308" sldId="664"/>
            <ac:spMk id="12" creationId="{20CD21DB-082D-417D-A5AB-FC838AF9D944}"/>
          </ac:spMkLst>
        </pc:spChg>
        <pc:spChg chg="add del">
          <ac:chgData name="Jingjing Ruan" userId="912ae139-ae64-4906-83ab-14332fd50576" providerId="ADAL" clId="{0E51E1B2-2D27-4281-BBE2-BC0742B11638}" dt="2024-02-13T08:50:50.579" v="331" actId="26606"/>
          <ac:spMkLst>
            <pc:docMk/>
            <pc:sldMk cId="4209109308" sldId="664"/>
            <ac:spMk id="14" creationId="{A8D57A06-A426-446D-B02C-A2DC6B62E45E}"/>
          </ac:spMkLst>
        </pc:spChg>
        <pc:spChg chg="add del">
          <ac:chgData name="Jingjing Ruan" userId="912ae139-ae64-4906-83ab-14332fd50576" providerId="ADAL" clId="{0E51E1B2-2D27-4281-BBE2-BC0742B11638}" dt="2024-02-13T08:50:50.579" v="331" actId="26606"/>
          <ac:spMkLst>
            <pc:docMk/>
            <pc:sldMk cId="4209109308" sldId="664"/>
            <ac:spMk id="15" creationId="{AB8C311F-7253-4AED-9701-7FC0708C41C7}"/>
          </ac:spMkLst>
        </pc:spChg>
        <pc:spChg chg="add del">
          <ac:chgData name="Jingjing Ruan" userId="912ae139-ae64-4906-83ab-14332fd50576" providerId="ADAL" clId="{0E51E1B2-2D27-4281-BBE2-BC0742B11638}" dt="2024-02-13T08:50:50.579" v="331" actId="26606"/>
          <ac:spMkLst>
            <pc:docMk/>
            <pc:sldMk cId="4209109308" sldId="664"/>
            <ac:spMk id="16" creationId="{FD073016-B734-483B-8953-5BADEE145112}"/>
          </ac:spMkLst>
        </pc:spChg>
        <pc:spChg chg="add del">
          <ac:chgData name="Jingjing Ruan" userId="912ae139-ae64-4906-83ab-14332fd50576" providerId="ADAL" clId="{0E51E1B2-2D27-4281-BBE2-BC0742B11638}" dt="2024-02-13T08:50:50.579" v="331" actId="26606"/>
          <ac:spMkLst>
            <pc:docMk/>
            <pc:sldMk cId="4209109308" sldId="664"/>
            <ac:spMk id="17" creationId="{90A7EAB6-59D3-4325-8DE6-E0CA4009CE53}"/>
          </ac:spMkLst>
        </pc:spChg>
        <pc:picChg chg="add del mod">
          <ac:chgData name="Jingjing Ruan" userId="912ae139-ae64-4906-83ab-14332fd50576" providerId="ADAL" clId="{0E51E1B2-2D27-4281-BBE2-BC0742B11638}" dt="2024-02-13T08:50:50.904" v="332" actId="22"/>
          <ac:picMkLst>
            <pc:docMk/>
            <pc:sldMk cId="4209109308" sldId="664"/>
            <ac:picMk id="3" creationId="{138AD015-A1C9-E8EF-6D77-8E590A2CB982}"/>
          </ac:picMkLst>
        </pc:picChg>
        <pc:picChg chg="add mod">
          <ac:chgData name="Jingjing Ruan" userId="912ae139-ae64-4906-83ab-14332fd50576" providerId="ADAL" clId="{0E51E1B2-2D27-4281-BBE2-BC0742B11638}" dt="2024-02-13T08:51:42.953" v="347" actId="1076"/>
          <ac:picMkLst>
            <pc:docMk/>
            <pc:sldMk cId="4209109308" sldId="664"/>
            <ac:picMk id="5" creationId="{D314AD3B-363C-C5CE-969A-194944FA9799}"/>
          </ac:picMkLst>
        </pc:picChg>
      </pc:sldChg>
    </pc:docChg>
  </pc:docChgLst>
  <pc:docChgLst>
    <pc:chgData name="Jingjing Ruan" userId="912ae139-ae64-4906-83ab-14332fd50576" providerId="ADAL" clId="{0618646A-E962-43DF-9F2F-300BD067D280}"/>
    <pc:docChg chg="undo redo custSel addSld delSld modSld sldOrd">
      <pc:chgData name="Jingjing Ruan" userId="912ae139-ae64-4906-83ab-14332fd50576" providerId="ADAL" clId="{0618646A-E962-43DF-9F2F-300BD067D280}" dt="2024-02-13T14:28:10.626" v="3271" actId="20577"/>
      <pc:docMkLst>
        <pc:docMk/>
      </pc:docMkLst>
      <pc:sldChg chg="modSp mod">
        <pc:chgData name="Jingjing Ruan" userId="912ae139-ae64-4906-83ab-14332fd50576" providerId="ADAL" clId="{0618646A-E962-43DF-9F2F-300BD067D280}" dt="2024-02-07T20:12:20.397" v="6" actId="20577"/>
        <pc:sldMkLst>
          <pc:docMk/>
          <pc:sldMk cId="1743118846" sldId="257"/>
        </pc:sldMkLst>
        <pc:spChg chg="mod">
          <ac:chgData name="Jingjing Ruan" userId="912ae139-ae64-4906-83ab-14332fd50576" providerId="ADAL" clId="{0618646A-E962-43DF-9F2F-300BD067D280}" dt="2024-02-07T20:12:20.397" v="6" actId="20577"/>
          <ac:spMkLst>
            <pc:docMk/>
            <pc:sldMk cId="1743118846" sldId="257"/>
            <ac:spMk id="4" creationId="{07EBDBC5-FC7B-44BE-9BDC-047E31DDB251}"/>
          </ac:spMkLst>
        </pc:spChg>
      </pc:sldChg>
      <pc:sldChg chg="del">
        <pc:chgData name="Jingjing Ruan" userId="912ae139-ae64-4906-83ab-14332fd50576" providerId="ADAL" clId="{0618646A-E962-43DF-9F2F-300BD067D280}" dt="2024-02-07T20:20:34.002" v="63" actId="47"/>
        <pc:sldMkLst>
          <pc:docMk/>
          <pc:sldMk cId="3275642021" sldId="258"/>
        </pc:sldMkLst>
      </pc:sldChg>
      <pc:sldChg chg="del">
        <pc:chgData name="Jingjing Ruan" userId="912ae139-ae64-4906-83ab-14332fd50576" providerId="ADAL" clId="{0618646A-E962-43DF-9F2F-300BD067D280}" dt="2024-02-07T20:20:24.302" v="60" actId="47"/>
        <pc:sldMkLst>
          <pc:docMk/>
          <pc:sldMk cId="2890984786" sldId="259"/>
        </pc:sldMkLst>
      </pc:sldChg>
      <pc:sldChg chg="del">
        <pc:chgData name="Jingjing Ruan" userId="912ae139-ae64-4906-83ab-14332fd50576" providerId="ADAL" clId="{0618646A-E962-43DF-9F2F-300BD067D280}" dt="2024-02-07T20:20:27.762" v="62" actId="47"/>
        <pc:sldMkLst>
          <pc:docMk/>
          <pc:sldMk cId="853101015" sldId="260"/>
        </pc:sldMkLst>
      </pc:sldChg>
      <pc:sldChg chg="del">
        <pc:chgData name="Jingjing Ruan" userId="912ae139-ae64-4906-83ab-14332fd50576" providerId="ADAL" clId="{0618646A-E962-43DF-9F2F-300BD067D280}" dt="2024-02-07T20:16:23.090" v="36" actId="47"/>
        <pc:sldMkLst>
          <pc:docMk/>
          <pc:sldMk cId="273548493" sldId="261"/>
        </pc:sldMkLst>
      </pc:sldChg>
      <pc:sldChg chg="modSp mod ord">
        <pc:chgData name="Jingjing Ruan" userId="912ae139-ae64-4906-83ab-14332fd50576" providerId="ADAL" clId="{0618646A-E962-43DF-9F2F-300BD067D280}" dt="2024-02-12T17:57:44.301" v="3163" actId="1076"/>
        <pc:sldMkLst>
          <pc:docMk/>
          <pc:sldMk cId="1076622729" sldId="262"/>
        </pc:sldMkLst>
        <pc:spChg chg="mod">
          <ac:chgData name="Jingjing Ruan" userId="912ae139-ae64-4906-83ab-14332fd50576" providerId="ADAL" clId="{0618646A-E962-43DF-9F2F-300BD067D280}" dt="2024-02-12T17:57:44.301" v="3163" actId="1076"/>
          <ac:spMkLst>
            <pc:docMk/>
            <pc:sldMk cId="1076622729" sldId="262"/>
            <ac:spMk id="4" creationId="{D43BED71-09E2-77C4-87AE-641BBC68C817}"/>
          </ac:spMkLst>
        </pc:spChg>
        <pc:picChg chg="mod modCrop">
          <ac:chgData name="Jingjing Ruan" userId="912ae139-ae64-4906-83ab-14332fd50576" providerId="ADAL" clId="{0618646A-E962-43DF-9F2F-300BD067D280}" dt="2024-02-12T16:09:47.124" v="1295" actId="1076"/>
          <ac:picMkLst>
            <pc:docMk/>
            <pc:sldMk cId="1076622729" sldId="262"/>
            <ac:picMk id="2" creationId="{00000000-0000-0000-0000-000000000000}"/>
          </ac:picMkLst>
        </pc:picChg>
      </pc:sldChg>
      <pc:sldChg chg="del">
        <pc:chgData name="Jingjing Ruan" userId="912ae139-ae64-4906-83ab-14332fd50576" providerId="ADAL" clId="{0618646A-E962-43DF-9F2F-300BD067D280}" dt="2024-02-07T20:20:38.940" v="64" actId="47"/>
        <pc:sldMkLst>
          <pc:docMk/>
          <pc:sldMk cId="2743011842" sldId="263"/>
        </pc:sldMkLst>
      </pc:sldChg>
      <pc:sldChg chg="del">
        <pc:chgData name="Jingjing Ruan" userId="912ae139-ae64-4906-83ab-14332fd50576" providerId="ADAL" clId="{0618646A-E962-43DF-9F2F-300BD067D280}" dt="2024-02-07T20:19:30.810" v="57" actId="47"/>
        <pc:sldMkLst>
          <pc:docMk/>
          <pc:sldMk cId="3233502550" sldId="264"/>
        </pc:sldMkLst>
      </pc:sldChg>
      <pc:sldChg chg="del">
        <pc:chgData name="Jingjing Ruan" userId="912ae139-ae64-4906-83ab-14332fd50576" providerId="ADAL" clId="{0618646A-E962-43DF-9F2F-300BD067D280}" dt="2024-02-07T20:19:36.720" v="58" actId="47"/>
        <pc:sldMkLst>
          <pc:docMk/>
          <pc:sldMk cId="2985721640" sldId="265"/>
        </pc:sldMkLst>
      </pc:sldChg>
      <pc:sldChg chg="del">
        <pc:chgData name="Jingjing Ruan" userId="912ae139-ae64-4906-83ab-14332fd50576" providerId="ADAL" clId="{0618646A-E962-43DF-9F2F-300BD067D280}" dt="2024-02-07T20:19:43.329" v="59" actId="47"/>
        <pc:sldMkLst>
          <pc:docMk/>
          <pc:sldMk cId="3975722968" sldId="266"/>
        </pc:sldMkLst>
      </pc:sldChg>
      <pc:sldChg chg="del">
        <pc:chgData name="Jingjing Ruan" userId="912ae139-ae64-4906-83ab-14332fd50576" providerId="ADAL" clId="{0618646A-E962-43DF-9F2F-300BD067D280}" dt="2024-02-12T16:31:16.766" v="1379" actId="47"/>
        <pc:sldMkLst>
          <pc:docMk/>
          <pc:sldMk cId="1293936829" sldId="267"/>
        </pc:sldMkLst>
      </pc:sldChg>
      <pc:sldChg chg="ord">
        <pc:chgData name="Jingjing Ruan" userId="912ae139-ae64-4906-83ab-14332fd50576" providerId="ADAL" clId="{0618646A-E962-43DF-9F2F-300BD067D280}" dt="2024-02-07T20:21:27.289" v="77"/>
        <pc:sldMkLst>
          <pc:docMk/>
          <pc:sldMk cId="2155706091" sldId="268"/>
        </pc:sldMkLst>
      </pc:sldChg>
      <pc:sldChg chg="modSp mod ord">
        <pc:chgData name="Jingjing Ruan" userId="912ae139-ae64-4906-83ab-14332fd50576" providerId="ADAL" clId="{0618646A-E962-43DF-9F2F-300BD067D280}" dt="2024-02-07T20:21:08.409" v="68"/>
        <pc:sldMkLst>
          <pc:docMk/>
          <pc:sldMk cId="2007603759" sldId="274"/>
        </pc:sldMkLst>
        <pc:spChg chg="mod">
          <ac:chgData name="Jingjing Ruan" userId="912ae139-ae64-4906-83ab-14332fd50576" providerId="ADAL" clId="{0618646A-E962-43DF-9F2F-300BD067D280}" dt="2024-02-07T20:17:56.120" v="39" actId="207"/>
          <ac:spMkLst>
            <pc:docMk/>
            <pc:sldMk cId="2007603759" sldId="274"/>
            <ac:spMk id="159" creationId="{00000000-0000-0000-0000-000000000000}"/>
          </ac:spMkLst>
        </pc:spChg>
      </pc:sldChg>
      <pc:sldChg chg="del">
        <pc:chgData name="Jingjing Ruan" userId="912ae139-ae64-4906-83ab-14332fd50576" providerId="ADAL" clId="{0618646A-E962-43DF-9F2F-300BD067D280}" dt="2024-02-07T20:13:51.760" v="28" actId="47"/>
        <pc:sldMkLst>
          <pc:docMk/>
          <pc:sldMk cId="54389267" sldId="325"/>
        </pc:sldMkLst>
      </pc:sldChg>
      <pc:sldChg chg="modSp mod">
        <pc:chgData name="Jingjing Ruan" userId="912ae139-ae64-4906-83ab-14332fd50576" providerId="ADAL" clId="{0618646A-E962-43DF-9F2F-300BD067D280}" dt="2024-02-13T08:59:35.174" v="3227" actId="20577"/>
        <pc:sldMkLst>
          <pc:docMk/>
          <pc:sldMk cId="2030143382" sldId="538"/>
        </pc:sldMkLst>
        <pc:spChg chg="mod">
          <ac:chgData name="Jingjing Ruan" userId="912ae139-ae64-4906-83ab-14332fd50576" providerId="ADAL" clId="{0618646A-E962-43DF-9F2F-300BD067D280}" dt="2024-02-13T08:59:35.174" v="3227" actId="20577"/>
          <ac:spMkLst>
            <pc:docMk/>
            <pc:sldMk cId="2030143382" sldId="538"/>
            <ac:spMk id="4" creationId="{F04A18C3-02DB-0B07-4DA2-07930E327F8D}"/>
          </ac:spMkLst>
        </pc:spChg>
      </pc:sldChg>
      <pc:sldChg chg="del">
        <pc:chgData name="Jingjing Ruan" userId="912ae139-ae64-4906-83ab-14332fd50576" providerId="ADAL" clId="{0618646A-E962-43DF-9F2F-300BD067D280}" dt="2024-02-07T20:12:24.779" v="7" actId="47"/>
        <pc:sldMkLst>
          <pc:docMk/>
          <pc:sldMk cId="2677314385" sldId="549"/>
        </pc:sldMkLst>
      </pc:sldChg>
      <pc:sldChg chg="del">
        <pc:chgData name="Jingjing Ruan" userId="912ae139-ae64-4906-83ab-14332fd50576" providerId="ADAL" clId="{0618646A-E962-43DF-9F2F-300BD067D280}" dt="2024-02-07T20:13:16.790" v="25" actId="47"/>
        <pc:sldMkLst>
          <pc:docMk/>
          <pc:sldMk cId="2505570011" sldId="560"/>
        </pc:sldMkLst>
      </pc:sldChg>
      <pc:sldChg chg="ord">
        <pc:chgData name="Jingjing Ruan" userId="912ae139-ae64-4906-83ab-14332fd50576" providerId="ADAL" clId="{0618646A-E962-43DF-9F2F-300BD067D280}" dt="2024-02-07T21:06:30.287" v="917"/>
        <pc:sldMkLst>
          <pc:docMk/>
          <pc:sldMk cId="1566930990" sldId="561"/>
        </pc:sldMkLst>
      </pc:sldChg>
      <pc:sldChg chg="del">
        <pc:chgData name="Jingjing Ruan" userId="912ae139-ae64-4906-83ab-14332fd50576" providerId="ADAL" clId="{0618646A-E962-43DF-9F2F-300BD067D280}" dt="2024-02-07T20:13:50.220" v="27" actId="47"/>
        <pc:sldMkLst>
          <pc:docMk/>
          <pc:sldMk cId="2403196901" sldId="580"/>
        </pc:sldMkLst>
      </pc:sldChg>
      <pc:sldChg chg="del">
        <pc:chgData name="Jingjing Ruan" userId="912ae139-ae64-4906-83ab-14332fd50576" providerId="ADAL" clId="{0618646A-E962-43DF-9F2F-300BD067D280}" dt="2024-02-07T20:13:21.250" v="26" actId="47"/>
        <pc:sldMkLst>
          <pc:docMk/>
          <pc:sldMk cId="3660713402" sldId="596"/>
        </pc:sldMkLst>
      </pc:sldChg>
      <pc:sldChg chg="del">
        <pc:chgData name="Jingjing Ruan" userId="912ae139-ae64-4906-83ab-14332fd50576" providerId="ADAL" clId="{0618646A-E962-43DF-9F2F-300BD067D280}" dt="2024-02-07T20:13:11.914" v="24" actId="47"/>
        <pc:sldMkLst>
          <pc:docMk/>
          <pc:sldMk cId="2174282233" sldId="597"/>
        </pc:sldMkLst>
      </pc:sldChg>
      <pc:sldChg chg="del">
        <pc:chgData name="Jingjing Ruan" userId="912ae139-ae64-4906-83ab-14332fd50576" providerId="ADAL" clId="{0618646A-E962-43DF-9F2F-300BD067D280}" dt="2024-02-07T20:15:47.859" v="33" actId="47"/>
        <pc:sldMkLst>
          <pc:docMk/>
          <pc:sldMk cId="1586543892" sldId="600"/>
        </pc:sldMkLst>
      </pc:sldChg>
      <pc:sldChg chg="del">
        <pc:chgData name="Jingjing Ruan" userId="912ae139-ae64-4906-83ab-14332fd50576" providerId="ADAL" clId="{0618646A-E962-43DF-9F2F-300BD067D280}" dt="2024-02-07T20:15:48.869" v="34" actId="47"/>
        <pc:sldMkLst>
          <pc:docMk/>
          <pc:sldMk cId="1193162706" sldId="606"/>
        </pc:sldMkLst>
      </pc:sldChg>
      <pc:sldChg chg="ord">
        <pc:chgData name="Jingjing Ruan" userId="912ae139-ae64-4906-83ab-14332fd50576" providerId="ADAL" clId="{0618646A-E962-43DF-9F2F-300BD067D280}" dt="2024-02-07T21:06:31.929" v="919"/>
        <pc:sldMkLst>
          <pc:docMk/>
          <pc:sldMk cId="2013275340" sldId="612"/>
        </pc:sldMkLst>
      </pc:sldChg>
      <pc:sldChg chg="ord">
        <pc:chgData name="Jingjing Ruan" userId="912ae139-ae64-4906-83ab-14332fd50576" providerId="ADAL" clId="{0618646A-E962-43DF-9F2F-300BD067D280}" dt="2024-02-07T21:06:33.639" v="921"/>
        <pc:sldMkLst>
          <pc:docMk/>
          <pc:sldMk cId="2142236574" sldId="613"/>
        </pc:sldMkLst>
      </pc:sldChg>
      <pc:sldChg chg="del">
        <pc:chgData name="Jingjing Ruan" userId="912ae139-ae64-4906-83ab-14332fd50576" providerId="ADAL" clId="{0618646A-E962-43DF-9F2F-300BD067D280}" dt="2024-02-07T20:15:46.430" v="32" actId="47"/>
        <pc:sldMkLst>
          <pc:docMk/>
          <pc:sldMk cId="2211073834" sldId="623"/>
        </pc:sldMkLst>
      </pc:sldChg>
      <pc:sldChg chg="del">
        <pc:chgData name="Jingjing Ruan" userId="912ae139-ae64-4906-83ab-14332fd50576" providerId="ADAL" clId="{0618646A-E962-43DF-9F2F-300BD067D280}" dt="2024-02-07T20:15:42.640" v="31" actId="47"/>
        <pc:sldMkLst>
          <pc:docMk/>
          <pc:sldMk cId="581778704" sldId="624"/>
        </pc:sldMkLst>
      </pc:sldChg>
      <pc:sldChg chg="del">
        <pc:chgData name="Jingjing Ruan" userId="912ae139-ae64-4906-83ab-14332fd50576" providerId="ADAL" clId="{0618646A-E962-43DF-9F2F-300BD067D280}" dt="2024-02-07T20:14:22.571" v="29" actId="47"/>
        <pc:sldMkLst>
          <pc:docMk/>
          <pc:sldMk cId="2185444646" sldId="625"/>
        </pc:sldMkLst>
      </pc:sldChg>
      <pc:sldChg chg="del">
        <pc:chgData name="Jingjing Ruan" userId="912ae139-ae64-4906-83ab-14332fd50576" providerId="ADAL" clId="{0618646A-E962-43DF-9F2F-300BD067D280}" dt="2024-02-07T20:12:26.424" v="8" actId="47"/>
        <pc:sldMkLst>
          <pc:docMk/>
          <pc:sldMk cId="197784861" sldId="626"/>
        </pc:sldMkLst>
      </pc:sldChg>
      <pc:sldChg chg="modSp mod modNotesTx">
        <pc:chgData name="Jingjing Ruan" userId="912ae139-ae64-4906-83ab-14332fd50576" providerId="ADAL" clId="{0618646A-E962-43DF-9F2F-300BD067D280}" dt="2024-02-07T21:02:29.878" v="795"/>
        <pc:sldMkLst>
          <pc:docMk/>
          <pc:sldMk cId="884141138" sldId="627"/>
        </pc:sldMkLst>
        <pc:spChg chg="mod">
          <ac:chgData name="Jingjing Ruan" userId="912ae139-ae64-4906-83ab-14332fd50576" providerId="ADAL" clId="{0618646A-E962-43DF-9F2F-300BD067D280}" dt="2024-02-07T20:12:47.040" v="23" actId="20577"/>
          <ac:spMkLst>
            <pc:docMk/>
            <pc:sldMk cId="884141138" sldId="627"/>
            <ac:spMk id="2" creationId="{6D850711-4326-752F-CA77-53EDCF29377D}"/>
          </ac:spMkLst>
        </pc:spChg>
      </pc:sldChg>
      <pc:sldChg chg="del">
        <pc:chgData name="Jingjing Ruan" userId="912ae139-ae64-4906-83ab-14332fd50576" providerId="ADAL" clId="{0618646A-E962-43DF-9F2F-300BD067D280}" dt="2024-02-07T20:12:27.170" v="9" actId="47"/>
        <pc:sldMkLst>
          <pc:docMk/>
          <pc:sldMk cId="2862675924" sldId="628"/>
        </pc:sldMkLst>
      </pc:sldChg>
      <pc:sldChg chg="del">
        <pc:chgData name="Jingjing Ruan" userId="912ae139-ae64-4906-83ab-14332fd50576" providerId="ADAL" clId="{0618646A-E962-43DF-9F2F-300BD067D280}" dt="2024-02-07T20:16:21.719" v="35" actId="47"/>
        <pc:sldMkLst>
          <pc:docMk/>
          <pc:sldMk cId="834654435" sldId="629"/>
        </pc:sldMkLst>
      </pc:sldChg>
      <pc:sldChg chg="del">
        <pc:chgData name="Jingjing Ruan" userId="912ae139-ae64-4906-83ab-14332fd50576" providerId="ADAL" clId="{0618646A-E962-43DF-9F2F-300BD067D280}" dt="2024-02-07T20:20:25.739" v="61" actId="47"/>
        <pc:sldMkLst>
          <pc:docMk/>
          <pc:sldMk cId="3500937775" sldId="630"/>
        </pc:sldMkLst>
      </pc:sldChg>
      <pc:sldChg chg="del">
        <pc:chgData name="Jingjing Ruan" userId="912ae139-ae64-4906-83ab-14332fd50576" providerId="ADAL" clId="{0618646A-E962-43DF-9F2F-300BD067D280}" dt="2024-02-07T20:21:20.894" v="73" actId="47"/>
        <pc:sldMkLst>
          <pc:docMk/>
          <pc:sldMk cId="2902193896" sldId="631"/>
        </pc:sldMkLst>
      </pc:sldChg>
      <pc:sldChg chg="ord">
        <pc:chgData name="Jingjing Ruan" userId="912ae139-ae64-4906-83ab-14332fd50576" providerId="ADAL" clId="{0618646A-E962-43DF-9F2F-300BD067D280}" dt="2024-02-07T20:21:04.839" v="66"/>
        <pc:sldMkLst>
          <pc:docMk/>
          <pc:sldMk cId="3746373811" sldId="632"/>
        </pc:sldMkLst>
      </pc:sldChg>
      <pc:sldChg chg="ord">
        <pc:chgData name="Jingjing Ruan" userId="912ae139-ae64-4906-83ab-14332fd50576" providerId="ADAL" clId="{0618646A-E962-43DF-9F2F-300BD067D280}" dt="2024-02-07T20:28:18.105" v="287"/>
        <pc:sldMkLst>
          <pc:docMk/>
          <pc:sldMk cId="3357423416" sldId="634"/>
        </pc:sldMkLst>
      </pc:sldChg>
      <pc:sldChg chg="modSp mod ord">
        <pc:chgData name="Jingjing Ruan" userId="912ae139-ae64-4906-83ab-14332fd50576" providerId="ADAL" clId="{0618646A-E962-43DF-9F2F-300BD067D280}" dt="2024-02-07T20:21:25.156" v="75"/>
        <pc:sldMkLst>
          <pc:docMk/>
          <pc:sldMk cId="3925659580" sldId="635"/>
        </pc:sldMkLst>
        <pc:spChg chg="mod">
          <ac:chgData name="Jingjing Ruan" userId="912ae139-ae64-4906-83ab-14332fd50576" providerId="ADAL" clId="{0618646A-E962-43DF-9F2F-300BD067D280}" dt="2024-02-07T20:18:52.900" v="54" actId="1076"/>
          <ac:spMkLst>
            <pc:docMk/>
            <pc:sldMk cId="3925659580" sldId="635"/>
            <ac:spMk id="5" creationId="{4026BD91-EA8F-4561-324D-69B4CD9687EC}"/>
          </ac:spMkLst>
        </pc:spChg>
        <pc:picChg chg="mod">
          <ac:chgData name="Jingjing Ruan" userId="912ae139-ae64-4906-83ab-14332fd50576" providerId="ADAL" clId="{0618646A-E962-43DF-9F2F-300BD067D280}" dt="2024-02-07T20:18:25.499" v="46" actId="1038"/>
          <ac:picMkLst>
            <pc:docMk/>
            <pc:sldMk cId="3925659580" sldId="635"/>
            <ac:picMk id="3" creationId="{0866B6DD-74B0-E0F0-C360-6D66EC323B30}"/>
          </ac:picMkLst>
        </pc:picChg>
      </pc:sldChg>
      <pc:sldChg chg="del">
        <pc:chgData name="Jingjing Ruan" userId="912ae139-ae64-4906-83ab-14332fd50576" providerId="ADAL" clId="{0618646A-E962-43DF-9F2F-300BD067D280}" dt="2024-02-07T20:19:28.819" v="55" actId="47"/>
        <pc:sldMkLst>
          <pc:docMk/>
          <pc:sldMk cId="1034842953" sldId="636"/>
        </pc:sldMkLst>
      </pc:sldChg>
      <pc:sldChg chg="modSp new mod ord modNotesTx">
        <pc:chgData name="Jingjing Ruan" userId="912ae139-ae64-4906-83ab-14332fd50576" providerId="ADAL" clId="{0618646A-E962-43DF-9F2F-300BD067D280}" dt="2024-02-12T17:41:07.700" v="2920" actId="20577"/>
        <pc:sldMkLst>
          <pc:docMk/>
          <pc:sldMk cId="1815446696" sldId="636"/>
        </pc:sldMkLst>
        <pc:spChg chg="mod">
          <ac:chgData name="Jingjing Ruan" userId="912ae139-ae64-4906-83ab-14332fd50576" providerId="ADAL" clId="{0618646A-E962-43DF-9F2F-300BD067D280}" dt="2024-02-07T21:11:12.617" v="970" actId="20577"/>
          <ac:spMkLst>
            <pc:docMk/>
            <pc:sldMk cId="1815446696" sldId="636"/>
            <ac:spMk id="2" creationId="{34B0FE78-063A-9B69-0993-50749DD8FBE3}"/>
          </ac:spMkLst>
        </pc:spChg>
        <pc:spChg chg="mod">
          <ac:chgData name="Jingjing Ruan" userId="912ae139-ae64-4906-83ab-14332fd50576" providerId="ADAL" clId="{0618646A-E962-43DF-9F2F-300BD067D280}" dt="2024-02-12T17:41:07.700" v="2920" actId="20577"/>
          <ac:spMkLst>
            <pc:docMk/>
            <pc:sldMk cId="1815446696" sldId="636"/>
            <ac:spMk id="3" creationId="{CE43CAC7-FE8B-63E4-47D7-B739B4954BD6}"/>
          </ac:spMkLst>
        </pc:spChg>
      </pc:sldChg>
      <pc:sldChg chg="modSp new mod ord">
        <pc:chgData name="Jingjing Ruan" userId="912ae139-ae64-4906-83ab-14332fd50576" providerId="ADAL" clId="{0618646A-E962-43DF-9F2F-300BD067D280}" dt="2024-02-07T21:37:18.359" v="1259" actId="20577"/>
        <pc:sldMkLst>
          <pc:docMk/>
          <pc:sldMk cId="590620411" sldId="637"/>
        </pc:sldMkLst>
        <pc:spChg chg="mod">
          <ac:chgData name="Jingjing Ruan" userId="912ae139-ae64-4906-83ab-14332fd50576" providerId="ADAL" clId="{0618646A-E962-43DF-9F2F-300BD067D280}" dt="2024-02-07T20:28:36.173" v="297" actId="122"/>
          <ac:spMkLst>
            <pc:docMk/>
            <pc:sldMk cId="590620411" sldId="637"/>
            <ac:spMk id="2" creationId="{D42145AE-68ED-863E-1B9A-F84E20319B1F}"/>
          </ac:spMkLst>
        </pc:spChg>
        <pc:spChg chg="mod">
          <ac:chgData name="Jingjing Ruan" userId="912ae139-ae64-4906-83ab-14332fd50576" providerId="ADAL" clId="{0618646A-E962-43DF-9F2F-300BD067D280}" dt="2024-02-07T21:37:18.359" v="1259" actId="20577"/>
          <ac:spMkLst>
            <pc:docMk/>
            <pc:sldMk cId="590620411" sldId="637"/>
            <ac:spMk id="3" creationId="{8A3EDC9A-FF69-BDF2-7A80-6400E802C2A3}"/>
          </ac:spMkLst>
        </pc:spChg>
      </pc:sldChg>
      <pc:sldChg chg="del">
        <pc:chgData name="Jingjing Ruan" userId="912ae139-ae64-4906-83ab-14332fd50576" providerId="ADAL" clId="{0618646A-E962-43DF-9F2F-300BD067D280}" dt="2024-02-07T20:19:29.562" v="56" actId="47"/>
        <pc:sldMkLst>
          <pc:docMk/>
          <pc:sldMk cId="1068081752" sldId="637"/>
        </pc:sldMkLst>
      </pc:sldChg>
      <pc:sldChg chg="del">
        <pc:chgData name="Jingjing Ruan" userId="912ae139-ae64-4906-83ab-14332fd50576" providerId="ADAL" clId="{0618646A-E962-43DF-9F2F-300BD067D280}" dt="2024-02-07T20:14:23.939" v="30" actId="47"/>
        <pc:sldMkLst>
          <pc:docMk/>
          <pc:sldMk cId="554848326" sldId="638"/>
        </pc:sldMkLst>
      </pc:sldChg>
      <pc:sldChg chg="modSp add mod ord">
        <pc:chgData name="Jingjing Ruan" userId="912ae139-ae64-4906-83ab-14332fd50576" providerId="ADAL" clId="{0618646A-E962-43DF-9F2F-300BD067D280}" dt="2024-02-07T21:36:46.754" v="1244"/>
        <pc:sldMkLst>
          <pc:docMk/>
          <pc:sldMk cId="4104184274" sldId="638"/>
        </pc:sldMkLst>
        <pc:spChg chg="mod">
          <ac:chgData name="Jingjing Ruan" userId="912ae139-ae64-4906-83ab-14332fd50576" providerId="ADAL" clId="{0618646A-E962-43DF-9F2F-300BD067D280}" dt="2024-02-07T20:33:11.193" v="391"/>
          <ac:spMkLst>
            <pc:docMk/>
            <pc:sldMk cId="4104184274" sldId="638"/>
            <ac:spMk id="2" creationId="{D42145AE-68ED-863E-1B9A-F84E20319B1F}"/>
          </ac:spMkLst>
        </pc:spChg>
        <pc:spChg chg="mod">
          <ac:chgData name="Jingjing Ruan" userId="912ae139-ae64-4906-83ab-14332fd50576" providerId="ADAL" clId="{0618646A-E962-43DF-9F2F-300BD067D280}" dt="2024-02-07T20:36:03.314" v="422" actId="113"/>
          <ac:spMkLst>
            <pc:docMk/>
            <pc:sldMk cId="4104184274" sldId="638"/>
            <ac:spMk id="3" creationId="{8A3EDC9A-FF69-BDF2-7A80-6400E802C2A3}"/>
          </ac:spMkLst>
        </pc:spChg>
      </pc:sldChg>
      <pc:sldChg chg="modSp add mod ord modNotesTx">
        <pc:chgData name="Jingjing Ruan" userId="912ae139-ae64-4906-83ab-14332fd50576" providerId="ADAL" clId="{0618646A-E962-43DF-9F2F-300BD067D280}" dt="2024-02-07T21:36:31.274" v="1241" actId="20577"/>
        <pc:sldMkLst>
          <pc:docMk/>
          <pc:sldMk cId="2360692614" sldId="639"/>
        </pc:sldMkLst>
        <pc:spChg chg="mod">
          <ac:chgData name="Jingjing Ruan" userId="912ae139-ae64-4906-83ab-14332fd50576" providerId="ADAL" clId="{0618646A-E962-43DF-9F2F-300BD067D280}" dt="2024-02-07T21:36:31.274" v="1241" actId="20577"/>
          <ac:spMkLst>
            <pc:docMk/>
            <pc:sldMk cId="2360692614" sldId="639"/>
            <ac:spMk id="2" creationId="{D42145AE-68ED-863E-1B9A-F84E20319B1F}"/>
          </ac:spMkLst>
        </pc:spChg>
        <pc:spChg chg="mod">
          <ac:chgData name="Jingjing Ruan" userId="912ae139-ae64-4906-83ab-14332fd50576" providerId="ADAL" clId="{0618646A-E962-43DF-9F2F-300BD067D280}" dt="2024-02-07T20:45:42.053" v="581" actId="27636"/>
          <ac:spMkLst>
            <pc:docMk/>
            <pc:sldMk cId="2360692614" sldId="639"/>
            <ac:spMk id="3" creationId="{8A3EDC9A-FF69-BDF2-7A80-6400E802C2A3}"/>
          </ac:spMkLst>
        </pc:spChg>
      </pc:sldChg>
      <pc:sldChg chg="modSp add mod ord">
        <pc:chgData name="Jingjing Ruan" userId="912ae139-ae64-4906-83ab-14332fd50576" providerId="ADAL" clId="{0618646A-E962-43DF-9F2F-300BD067D280}" dt="2024-02-07T21:23:28.463" v="1101" actId="1076"/>
        <pc:sldMkLst>
          <pc:docMk/>
          <pc:sldMk cId="2825322239" sldId="640"/>
        </pc:sldMkLst>
        <pc:spChg chg="mod">
          <ac:chgData name="Jingjing Ruan" userId="912ae139-ae64-4906-83ab-14332fd50576" providerId="ADAL" clId="{0618646A-E962-43DF-9F2F-300BD067D280}" dt="2024-02-07T20:46:03.665" v="585"/>
          <ac:spMkLst>
            <pc:docMk/>
            <pc:sldMk cId="2825322239" sldId="640"/>
            <ac:spMk id="2" creationId="{D42145AE-68ED-863E-1B9A-F84E20319B1F}"/>
          </ac:spMkLst>
        </pc:spChg>
        <pc:spChg chg="mod">
          <ac:chgData name="Jingjing Ruan" userId="912ae139-ae64-4906-83ab-14332fd50576" providerId="ADAL" clId="{0618646A-E962-43DF-9F2F-300BD067D280}" dt="2024-02-07T21:23:28.463" v="1101" actId="1076"/>
          <ac:spMkLst>
            <pc:docMk/>
            <pc:sldMk cId="2825322239" sldId="640"/>
            <ac:spMk id="3" creationId="{8A3EDC9A-FF69-BDF2-7A80-6400E802C2A3}"/>
          </ac:spMkLst>
        </pc:spChg>
      </pc:sldChg>
      <pc:sldChg chg="modSp new mod ord modNotesTx">
        <pc:chgData name="Jingjing Ruan" userId="912ae139-ae64-4906-83ab-14332fd50576" providerId="ADAL" clId="{0618646A-E962-43DF-9F2F-300BD067D280}" dt="2024-02-12T17:45:33.913" v="2966" actId="1076"/>
        <pc:sldMkLst>
          <pc:docMk/>
          <pc:sldMk cId="2006885582" sldId="641"/>
        </pc:sldMkLst>
        <pc:spChg chg="mod">
          <ac:chgData name="Jingjing Ruan" userId="912ae139-ae64-4906-83ab-14332fd50576" providerId="ADAL" clId="{0618646A-E962-43DF-9F2F-300BD067D280}" dt="2024-02-12T17:45:33.913" v="2966" actId="1076"/>
          <ac:spMkLst>
            <pc:docMk/>
            <pc:sldMk cId="2006885582" sldId="641"/>
            <ac:spMk id="2" creationId="{C69A74BA-7824-CB46-62C4-8243F66C7A15}"/>
          </ac:spMkLst>
        </pc:spChg>
        <pc:spChg chg="mod">
          <ac:chgData name="Jingjing Ruan" userId="912ae139-ae64-4906-83ab-14332fd50576" providerId="ADAL" clId="{0618646A-E962-43DF-9F2F-300BD067D280}" dt="2024-02-12T17:45:26.503" v="2965" actId="1076"/>
          <ac:spMkLst>
            <pc:docMk/>
            <pc:sldMk cId="2006885582" sldId="641"/>
            <ac:spMk id="3" creationId="{18789BAB-0471-4479-CC87-200A55A41CA4}"/>
          </ac:spMkLst>
        </pc:spChg>
      </pc:sldChg>
      <pc:sldChg chg="modSp add mod modNotesTx">
        <pc:chgData name="Jingjing Ruan" userId="912ae139-ae64-4906-83ab-14332fd50576" providerId="ADAL" clId="{0618646A-E962-43DF-9F2F-300BD067D280}" dt="2024-02-07T21:26:21.435" v="1148" actId="20577"/>
        <pc:sldMkLst>
          <pc:docMk/>
          <pc:sldMk cId="301090024" sldId="642"/>
        </pc:sldMkLst>
        <pc:spChg chg="mod">
          <ac:chgData name="Jingjing Ruan" userId="912ae139-ae64-4906-83ab-14332fd50576" providerId="ADAL" clId="{0618646A-E962-43DF-9F2F-300BD067D280}" dt="2024-02-07T21:09:06.357" v="957" actId="1076"/>
          <ac:spMkLst>
            <pc:docMk/>
            <pc:sldMk cId="301090024" sldId="642"/>
            <ac:spMk id="2" creationId="{6D850711-4326-752F-CA77-53EDCF29377D}"/>
          </ac:spMkLst>
        </pc:spChg>
        <pc:spChg chg="mod">
          <ac:chgData name="Jingjing Ruan" userId="912ae139-ae64-4906-83ab-14332fd50576" providerId="ADAL" clId="{0618646A-E962-43DF-9F2F-300BD067D280}" dt="2024-02-07T21:13:21.112" v="1010" actId="14100"/>
          <ac:spMkLst>
            <pc:docMk/>
            <pc:sldMk cId="301090024" sldId="642"/>
            <ac:spMk id="3" creationId="{9FB99C9B-36AC-B45C-9541-916B6A5BFC80}"/>
          </ac:spMkLst>
        </pc:spChg>
        <pc:spChg chg="mod">
          <ac:chgData name="Jingjing Ruan" userId="912ae139-ae64-4906-83ab-14332fd50576" providerId="ADAL" clId="{0618646A-E962-43DF-9F2F-300BD067D280}" dt="2024-02-07T21:25:29.415" v="1139" actId="20577"/>
          <ac:spMkLst>
            <pc:docMk/>
            <pc:sldMk cId="301090024" sldId="642"/>
            <ac:spMk id="4" creationId="{0E549ABA-5D75-A8C8-4572-F412C221FB5B}"/>
          </ac:spMkLst>
        </pc:spChg>
      </pc:sldChg>
      <pc:sldChg chg="addSp delSp modSp new mod setBg modNotesTx">
        <pc:chgData name="Jingjing Ruan" userId="912ae139-ae64-4906-83ab-14332fd50576" providerId="ADAL" clId="{0618646A-E962-43DF-9F2F-300BD067D280}" dt="2024-02-07T21:26:57.215" v="1154" actId="20577"/>
        <pc:sldMkLst>
          <pc:docMk/>
          <pc:sldMk cId="2293530632" sldId="643"/>
        </pc:sldMkLst>
        <pc:spChg chg="mod ord">
          <ac:chgData name="Jingjing Ruan" userId="912ae139-ae64-4906-83ab-14332fd50576" providerId="ADAL" clId="{0618646A-E962-43DF-9F2F-300BD067D280}" dt="2024-02-07T21:12:38.592" v="1006" actId="403"/>
          <ac:spMkLst>
            <pc:docMk/>
            <pc:sldMk cId="2293530632" sldId="643"/>
            <ac:spMk id="2" creationId="{BE625BAA-A49E-4B66-084E-D3B1919414D0}"/>
          </ac:spMkLst>
        </pc:spChg>
        <pc:spChg chg="del">
          <ac:chgData name="Jingjing Ruan" userId="912ae139-ae64-4906-83ab-14332fd50576" providerId="ADAL" clId="{0618646A-E962-43DF-9F2F-300BD067D280}" dt="2024-02-07T21:11:48.487" v="978" actId="26606"/>
          <ac:spMkLst>
            <pc:docMk/>
            <pc:sldMk cId="2293530632" sldId="643"/>
            <ac:spMk id="3" creationId="{1012C108-A08C-9213-59D4-93DE29B8041B}"/>
          </ac:spMkLst>
        </pc:spChg>
        <pc:spChg chg="add">
          <ac:chgData name="Jingjing Ruan" userId="912ae139-ae64-4906-83ab-14332fd50576" providerId="ADAL" clId="{0618646A-E962-43DF-9F2F-300BD067D280}" dt="2024-02-07T21:11:48.487" v="978" actId="26606"/>
          <ac:spMkLst>
            <pc:docMk/>
            <pc:sldMk cId="2293530632" sldId="643"/>
            <ac:spMk id="1031" creationId="{37C89E4B-3C9F-44B9-8B86-D9E3D112D8EC}"/>
          </ac:spMkLst>
        </pc:spChg>
        <pc:picChg chg="add mod">
          <ac:chgData name="Jingjing Ruan" userId="912ae139-ae64-4906-83ab-14332fd50576" providerId="ADAL" clId="{0618646A-E962-43DF-9F2F-300BD067D280}" dt="2024-02-07T21:11:48.487" v="978" actId="26606"/>
          <ac:picMkLst>
            <pc:docMk/>
            <pc:sldMk cId="2293530632" sldId="643"/>
            <ac:picMk id="1026" creationId="{693A0009-ED5E-C9C5-45C7-16F6FC2C09BE}"/>
          </ac:picMkLst>
        </pc:picChg>
        <pc:cxnChg chg="add">
          <ac:chgData name="Jingjing Ruan" userId="912ae139-ae64-4906-83ab-14332fd50576" providerId="ADAL" clId="{0618646A-E962-43DF-9F2F-300BD067D280}" dt="2024-02-07T21:11:48.487" v="978" actId="26606"/>
          <ac:cxnSpMkLst>
            <pc:docMk/>
            <pc:sldMk cId="2293530632" sldId="643"/>
            <ac:cxnSpMk id="1033" creationId="{AA2EAA10-076F-46BD-8F0F-B9A2FB77A85C}"/>
          </ac:cxnSpMkLst>
        </pc:cxnChg>
        <pc:cxnChg chg="add">
          <ac:chgData name="Jingjing Ruan" userId="912ae139-ae64-4906-83ab-14332fd50576" providerId="ADAL" clId="{0618646A-E962-43DF-9F2F-300BD067D280}" dt="2024-02-07T21:11:48.487" v="978" actId="26606"/>
          <ac:cxnSpMkLst>
            <pc:docMk/>
            <pc:sldMk cId="2293530632" sldId="643"/>
            <ac:cxnSpMk id="1035" creationId="{D891E407-403B-4764-86C9-33A56D3BCAA3}"/>
          </ac:cxnSpMkLst>
        </pc:cxnChg>
      </pc:sldChg>
      <pc:sldChg chg="addSp delSp modSp new del mod setBg modNotesTx">
        <pc:chgData name="Jingjing Ruan" userId="912ae139-ae64-4906-83ab-14332fd50576" providerId="ADAL" clId="{0618646A-E962-43DF-9F2F-300BD067D280}" dt="2024-02-07T21:31:51.394" v="1198" actId="47"/>
        <pc:sldMkLst>
          <pc:docMk/>
          <pc:sldMk cId="3212930152" sldId="644"/>
        </pc:sldMkLst>
        <pc:spChg chg="del">
          <ac:chgData name="Jingjing Ruan" userId="912ae139-ae64-4906-83ab-14332fd50576" providerId="ADAL" clId="{0618646A-E962-43DF-9F2F-300BD067D280}" dt="2024-02-07T21:29:08.985" v="1160" actId="478"/>
          <ac:spMkLst>
            <pc:docMk/>
            <pc:sldMk cId="3212930152" sldId="644"/>
            <ac:spMk id="2" creationId="{EBDBAC02-85B8-8D4E-3441-A2533E3A664A}"/>
          </ac:spMkLst>
        </pc:spChg>
        <pc:spChg chg="del">
          <ac:chgData name="Jingjing Ruan" userId="912ae139-ae64-4906-83ab-14332fd50576" providerId="ADAL" clId="{0618646A-E962-43DF-9F2F-300BD067D280}" dt="2024-02-07T21:29:07.165" v="1159" actId="478"/>
          <ac:spMkLst>
            <pc:docMk/>
            <pc:sldMk cId="3212930152" sldId="644"/>
            <ac:spMk id="3" creationId="{AA61806B-9E7D-D963-424B-FB735AE94AC0}"/>
          </ac:spMkLst>
        </pc:spChg>
        <pc:spChg chg="add del">
          <ac:chgData name="Jingjing Ruan" userId="912ae139-ae64-4906-83ab-14332fd50576" providerId="ADAL" clId="{0618646A-E962-43DF-9F2F-300BD067D280}" dt="2024-02-07T21:29:17.581" v="1163" actId="26606"/>
          <ac:spMkLst>
            <pc:docMk/>
            <pc:sldMk cId="3212930152" sldId="644"/>
            <ac:spMk id="10" creationId="{2D2B266D-3625-4584-A5C3-7D3F672CFF30}"/>
          </ac:spMkLst>
        </pc:spChg>
        <pc:spChg chg="add del">
          <ac:chgData name="Jingjing Ruan" userId="912ae139-ae64-4906-83ab-14332fd50576" providerId="ADAL" clId="{0618646A-E962-43DF-9F2F-300BD067D280}" dt="2024-02-07T21:29:17.581" v="1163" actId="26606"/>
          <ac:spMkLst>
            <pc:docMk/>
            <pc:sldMk cId="3212930152" sldId="644"/>
            <ac:spMk id="12" creationId="{C463B99A-73EE-4FBB-B7C4-F9F9BCC25C65}"/>
          </ac:spMkLst>
        </pc:spChg>
        <pc:spChg chg="add del">
          <ac:chgData name="Jingjing Ruan" userId="912ae139-ae64-4906-83ab-14332fd50576" providerId="ADAL" clId="{0618646A-E962-43DF-9F2F-300BD067D280}" dt="2024-02-07T21:29:17.581" v="1163" actId="26606"/>
          <ac:spMkLst>
            <pc:docMk/>
            <pc:sldMk cId="3212930152" sldId="644"/>
            <ac:spMk id="14" creationId="{A5D2A5D1-BA0D-47D3-B051-DA7743C46E28}"/>
          </ac:spMkLst>
        </pc:spChg>
        <pc:spChg chg="add del">
          <ac:chgData name="Jingjing Ruan" userId="912ae139-ae64-4906-83ab-14332fd50576" providerId="ADAL" clId="{0618646A-E962-43DF-9F2F-300BD067D280}" dt="2024-02-07T21:29:23.125" v="1165" actId="26606"/>
          <ac:spMkLst>
            <pc:docMk/>
            <pc:sldMk cId="3212930152" sldId="644"/>
            <ac:spMk id="16" creationId="{42A4FC2C-047E-45A5-965D-8E1E3BF09BC6}"/>
          </ac:spMkLst>
        </pc:spChg>
        <pc:spChg chg="add del">
          <ac:chgData name="Jingjing Ruan" userId="912ae139-ae64-4906-83ab-14332fd50576" providerId="ADAL" clId="{0618646A-E962-43DF-9F2F-300BD067D280}" dt="2024-02-07T21:29:26.830" v="1167" actId="26606"/>
          <ac:spMkLst>
            <pc:docMk/>
            <pc:sldMk cId="3212930152" sldId="644"/>
            <ac:spMk id="18" creationId="{32BC26D8-82FB-445E-AA49-62A77D7C1EE0}"/>
          </ac:spMkLst>
        </pc:spChg>
        <pc:spChg chg="add del">
          <ac:chgData name="Jingjing Ruan" userId="912ae139-ae64-4906-83ab-14332fd50576" providerId="ADAL" clId="{0618646A-E962-43DF-9F2F-300BD067D280}" dt="2024-02-07T21:29:26.830" v="1167" actId="26606"/>
          <ac:spMkLst>
            <pc:docMk/>
            <pc:sldMk cId="3212930152" sldId="644"/>
            <ac:spMk id="19" creationId="{CB44330D-EA18-4254-AA95-EB49948539B8}"/>
          </ac:spMkLst>
        </pc:spChg>
        <pc:spChg chg="add">
          <ac:chgData name="Jingjing Ruan" userId="912ae139-ae64-4906-83ab-14332fd50576" providerId="ADAL" clId="{0618646A-E962-43DF-9F2F-300BD067D280}" dt="2024-02-07T21:29:26.830" v="1168" actId="26606"/>
          <ac:spMkLst>
            <pc:docMk/>
            <pc:sldMk cId="3212930152" sldId="644"/>
            <ac:spMk id="21" creationId="{42A4FC2C-047E-45A5-965D-8E1E3BF09BC6}"/>
          </ac:spMkLst>
        </pc:spChg>
        <pc:picChg chg="add del mod modCrop">
          <ac:chgData name="Jingjing Ruan" userId="912ae139-ae64-4906-83ab-14332fd50576" providerId="ADAL" clId="{0618646A-E962-43DF-9F2F-300BD067D280}" dt="2024-02-07T21:31:21.695" v="1188" actId="21"/>
          <ac:picMkLst>
            <pc:docMk/>
            <pc:sldMk cId="3212930152" sldId="644"/>
            <ac:picMk id="5" creationId="{106F1FC0-8A68-D827-E2CD-D52C571A084E}"/>
          </ac:picMkLst>
        </pc:picChg>
      </pc:sldChg>
      <pc:sldChg chg="addSp delSp modSp new mod setBg">
        <pc:chgData name="Jingjing Ruan" userId="912ae139-ae64-4906-83ab-14332fd50576" providerId="ADAL" clId="{0618646A-E962-43DF-9F2F-300BD067D280}" dt="2024-02-12T17:45:01.924" v="2961" actId="1076"/>
        <pc:sldMkLst>
          <pc:docMk/>
          <pc:sldMk cId="3896910575" sldId="645"/>
        </pc:sldMkLst>
        <pc:spChg chg="del">
          <ac:chgData name="Jingjing Ruan" userId="912ae139-ae64-4906-83ab-14332fd50576" providerId="ADAL" clId="{0618646A-E962-43DF-9F2F-300BD067D280}" dt="2024-02-07T21:30:55.875" v="1180" actId="478"/>
          <ac:spMkLst>
            <pc:docMk/>
            <pc:sldMk cId="3896910575" sldId="645"/>
            <ac:spMk id="2" creationId="{3AB8041B-0135-46C4-7224-E01FFD8A7A09}"/>
          </ac:spMkLst>
        </pc:spChg>
        <pc:spChg chg="del">
          <ac:chgData name="Jingjing Ruan" userId="912ae139-ae64-4906-83ab-14332fd50576" providerId="ADAL" clId="{0618646A-E962-43DF-9F2F-300BD067D280}" dt="2024-02-07T21:30:54.184" v="1179" actId="478"/>
          <ac:spMkLst>
            <pc:docMk/>
            <pc:sldMk cId="3896910575" sldId="645"/>
            <ac:spMk id="3" creationId="{49BA42B4-8133-61B4-5950-20BB9B31E0B2}"/>
          </ac:spMkLst>
        </pc:spChg>
        <pc:spChg chg="add">
          <ac:chgData name="Jingjing Ruan" userId="912ae139-ae64-4906-83ab-14332fd50576" providerId="ADAL" clId="{0618646A-E962-43DF-9F2F-300BD067D280}" dt="2024-02-07T21:30:58.804" v="1182" actId="26606"/>
          <ac:spMkLst>
            <pc:docMk/>
            <pc:sldMk cId="3896910575" sldId="645"/>
            <ac:spMk id="10" creationId="{2D2B266D-3625-4584-A5C3-7D3F672CFF30}"/>
          </ac:spMkLst>
        </pc:spChg>
        <pc:spChg chg="add">
          <ac:chgData name="Jingjing Ruan" userId="912ae139-ae64-4906-83ab-14332fd50576" providerId="ADAL" clId="{0618646A-E962-43DF-9F2F-300BD067D280}" dt="2024-02-07T21:30:58.804" v="1182" actId="26606"/>
          <ac:spMkLst>
            <pc:docMk/>
            <pc:sldMk cId="3896910575" sldId="645"/>
            <ac:spMk id="12" creationId="{C463B99A-73EE-4FBB-B7C4-F9F9BCC25C65}"/>
          </ac:spMkLst>
        </pc:spChg>
        <pc:spChg chg="add">
          <ac:chgData name="Jingjing Ruan" userId="912ae139-ae64-4906-83ab-14332fd50576" providerId="ADAL" clId="{0618646A-E962-43DF-9F2F-300BD067D280}" dt="2024-02-07T21:30:58.804" v="1182" actId="26606"/>
          <ac:spMkLst>
            <pc:docMk/>
            <pc:sldMk cId="3896910575" sldId="645"/>
            <ac:spMk id="14" creationId="{A5D2A5D1-BA0D-47D3-B051-DA7743C46E28}"/>
          </ac:spMkLst>
        </pc:spChg>
        <pc:picChg chg="add mod">
          <ac:chgData name="Jingjing Ruan" userId="912ae139-ae64-4906-83ab-14332fd50576" providerId="ADAL" clId="{0618646A-E962-43DF-9F2F-300BD067D280}" dt="2024-02-12T17:45:01.924" v="2961" actId="1076"/>
          <ac:picMkLst>
            <pc:docMk/>
            <pc:sldMk cId="3896910575" sldId="645"/>
            <ac:picMk id="5" creationId="{21959852-AB19-5064-C08A-F11102A5CE04}"/>
          </ac:picMkLst>
        </pc:picChg>
      </pc:sldChg>
      <pc:sldChg chg="addSp delSp modSp new mod setBg modNotesTx">
        <pc:chgData name="Jingjing Ruan" userId="912ae139-ae64-4906-83ab-14332fd50576" providerId="ADAL" clId="{0618646A-E962-43DF-9F2F-300BD067D280}" dt="2024-02-07T21:31:49.814" v="1197"/>
        <pc:sldMkLst>
          <pc:docMk/>
          <pc:sldMk cId="2789095038" sldId="646"/>
        </pc:sldMkLst>
        <pc:spChg chg="del">
          <ac:chgData name="Jingjing Ruan" userId="912ae139-ae64-4906-83ab-14332fd50576" providerId="ADAL" clId="{0618646A-E962-43DF-9F2F-300BD067D280}" dt="2024-02-07T21:31:28.175" v="1190" actId="26606"/>
          <ac:spMkLst>
            <pc:docMk/>
            <pc:sldMk cId="2789095038" sldId="646"/>
            <ac:spMk id="2" creationId="{E87A0D64-9C61-4CF7-C8F5-F66CD8F4A416}"/>
          </ac:spMkLst>
        </pc:spChg>
        <pc:spChg chg="del">
          <ac:chgData name="Jingjing Ruan" userId="912ae139-ae64-4906-83ab-14332fd50576" providerId="ADAL" clId="{0618646A-E962-43DF-9F2F-300BD067D280}" dt="2024-02-07T21:31:28.175" v="1190" actId="26606"/>
          <ac:spMkLst>
            <pc:docMk/>
            <pc:sldMk cId="2789095038" sldId="646"/>
            <ac:spMk id="3" creationId="{43A68964-5EE9-8F09-F40E-5406F93E2B8A}"/>
          </ac:spMkLst>
        </pc:spChg>
        <pc:picChg chg="add mod">
          <ac:chgData name="Jingjing Ruan" userId="912ae139-ae64-4906-83ab-14332fd50576" providerId="ADAL" clId="{0618646A-E962-43DF-9F2F-300BD067D280}" dt="2024-02-07T21:31:41.765" v="1196" actId="1036"/>
          <ac:picMkLst>
            <pc:docMk/>
            <pc:sldMk cId="2789095038" sldId="646"/>
            <ac:picMk id="4" creationId="{1DB23DFA-273A-4A82-42C5-B74EB4101D7F}"/>
          </ac:picMkLst>
        </pc:picChg>
      </pc:sldChg>
      <pc:sldChg chg="addSp delSp modSp new mod ord">
        <pc:chgData name="Jingjing Ruan" userId="912ae139-ae64-4906-83ab-14332fd50576" providerId="ADAL" clId="{0618646A-E962-43DF-9F2F-300BD067D280}" dt="2024-02-12T17:39:19.367" v="2910"/>
        <pc:sldMkLst>
          <pc:docMk/>
          <pc:sldMk cId="3994002168" sldId="647"/>
        </pc:sldMkLst>
        <pc:spChg chg="mod">
          <ac:chgData name="Jingjing Ruan" userId="912ae139-ae64-4906-83ab-14332fd50576" providerId="ADAL" clId="{0618646A-E962-43DF-9F2F-300BD067D280}" dt="2024-02-12T17:13:16.241" v="2249" actId="403"/>
          <ac:spMkLst>
            <pc:docMk/>
            <pc:sldMk cId="3994002168" sldId="647"/>
            <ac:spMk id="2" creationId="{F9560F1C-B68D-DC60-AC28-0D573E9D2614}"/>
          </ac:spMkLst>
        </pc:spChg>
        <pc:spChg chg="add del mod">
          <ac:chgData name="Jingjing Ruan" userId="912ae139-ae64-4906-83ab-14332fd50576" providerId="ADAL" clId="{0618646A-E962-43DF-9F2F-300BD067D280}" dt="2024-02-12T17:11:06.798" v="2183" actId="26606"/>
          <ac:spMkLst>
            <pc:docMk/>
            <pc:sldMk cId="3994002168" sldId="647"/>
            <ac:spMk id="3" creationId="{D2C49BFA-9CA1-060A-E10C-327B8F1509F7}"/>
          </ac:spMkLst>
        </pc:spChg>
        <pc:graphicFrameChg chg="add del">
          <ac:chgData name="Jingjing Ruan" userId="912ae139-ae64-4906-83ab-14332fd50576" providerId="ADAL" clId="{0618646A-E962-43DF-9F2F-300BD067D280}" dt="2024-02-12T16:56:36.383" v="1656" actId="26606"/>
          <ac:graphicFrameMkLst>
            <pc:docMk/>
            <pc:sldMk cId="3994002168" sldId="647"/>
            <ac:graphicFrameMk id="5" creationId="{D112BA79-5A70-26EC-A397-662BD2BFCEA6}"/>
          </ac:graphicFrameMkLst>
        </pc:graphicFrameChg>
        <pc:graphicFrameChg chg="add del">
          <ac:chgData name="Jingjing Ruan" userId="912ae139-ae64-4906-83ab-14332fd50576" providerId="ADAL" clId="{0618646A-E962-43DF-9F2F-300BD067D280}" dt="2024-02-12T17:11:06.758" v="2182" actId="26606"/>
          <ac:graphicFrameMkLst>
            <pc:docMk/>
            <pc:sldMk cId="3994002168" sldId="647"/>
            <ac:graphicFrameMk id="6" creationId="{12EE37D8-5437-425B-9853-23853D864712}"/>
          </ac:graphicFrameMkLst>
        </pc:graphicFrameChg>
        <pc:graphicFrameChg chg="add mod">
          <ac:chgData name="Jingjing Ruan" userId="912ae139-ae64-4906-83ab-14332fd50576" providerId="ADAL" clId="{0618646A-E962-43DF-9F2F-300BD067D280}" dt="2024-02-12T17:19:27.895" v="2457" actId="20577"/>
          <ac:graphicFrameMkLst>
            <pc:docMk/>
            <pc:sldMk cId="3994002168" sldId="647"/>
            <ac:graphicFrameMk id="8" creationId="{DC7A2210-D17B-BFE7-D882-71C3CF7C3F71}"/>
          </ac:graphicFrameMkLst>
        </pc:graphicFrameChg>
      </pc:sldChg>
      <pc:sldChg chg="addSp delSp modSp new mod ord modNotesTx">
        <pc:chgData name="Jingjing Ruan" userId="912ae139-ae64-4906-83ab-14332fd50576" providerId="ADAL" clId="{0618646A-E962-43DF-9F2F-300BD067D280}" dt="2024-02-12T17:39:19.367" v="2910"/>
        <pc:sldMkLst>
          <pc:docMk/>
          <pc:sldMk cId="2138096240" sldId="648"/>
        </pc:sldMkLst>
        <pc:spChg chg="del mod">
          <ac:chgData name="Jingjing Ruan" userId="912ae139-ae64-4906-83ab-14332fd50576" providerId="ADAL" clId="{0618646A-E962-43DF-9F2F-300BD067D280}" dt="2024-02-12T17:32:55.264" v="2746" actId="478"/>
          <ac:spMkLst>
            <pc:docMk/>
            <pc:sldMk cId="2138096240" sldId="648"/>
            <ac:spMk id="2" creationId="{A92F7887-1AAB-66FC-6F4C-09592CA25F64}"/>
          </ac:spMkLst>
        </pc:spChg>
        <pc:spChg chg="add del mod">
          <ac:chgData name="Jingjing Ruan" userId="912ae139-ae64-4906-83ab-14332fd50576" providerId="ADAL" clId="{0618646A-E962-43DF-9F2F-300BD067D280}" dt="2024-02-12T17:36:28.535" v="2849" actId="26606"/>
          <ac:spMkLst>
            <pc:docMk/>
            <pc:sldMk cId="2138096240" sldId="648"/>
            <ac:spMk id="3" creationId="{5E00F68C-E1D9-FE5F-6BE8-A27A017D81E1}"/>
          </ac:spMkLst>
        </pc:spChg>
        <pc:spChg chg="add del mod">
          <ac:chgData name="Jingjing Ruan" userId="912ae139-ae64-4906-83ab-14332fd50576" providerId="ADAL" clId="{0618646A-E962-43DF-9F2F-300BD067D280}" dt="2024-02-12T17:32:57.511" v="2747"/>
          <ac:spMkLst>
            <pc:docMk/>
            <pc:sldMk cId="2138096240" sldId="648"/>
            <ac:spMk id="5" creationId="{4645C33D-4753-E377-BB5D-333C822A6E0B}"/>
          </ac:spMkLst>
        </pc:spChg>
        <pc:spChg chg="add mod">
          <ac:chgData name="Jingjing Ruan" userId="912ae139-ae64-4906-83ab-14332fd50576" providerId="ADAL" clId="{0618646A-E962-43DF-9F2F-300BD067D280}" dt="2024-02-12T17:32:57.511" v="2747"/>
          <ac:spMkLst>
            <pc:docMk/>
            <pc:sldMk cId="2138096240" sldId="648"/>
            <ac:spMk id="6" creationId="{A44C0105-31EF-494D-EC05-ED49262C55BB}"/>
          </ac:spMkLst>
        </pc:spChg>
        <pc:graphicFrameChg chg="add del">
          <ac:chgData name="Jingjing Ruan" userId="912ae139-ae64-4906-83ab-14332fd50576" providerId="ADAL" clId="{0618646A-E962-43DF-9F2F-300BD067D280}" dt="2024-02-12T17:34:57.723" v="2814" actId="26606"/>
          <ac:graphicFrameMkLst>
            <pc:docMk/>
            <pc:sldMk cId="2138096240" sldId="648"/>
            <ac:graphicFrameMk id="8" creationId="{398CF9AB-06A4-6DFB-7650-93B1F93B8CA3}"/>
          </ac:graphicFrameMkLst>
        </pc:graphicFrameChg>
        <pc:graphicFrameChg chg="add mod">
          <ac:chgData name="Jingjing Ruan" userId="912ae139-ae64-4906-83ab-14332fd50576" providerId="ADAL" clId="{0618646A-E962-43DF-9F2F-300BD067D280}" dt="2024-02-12T17:38:33.840" v="2882" actId="13926"/>
          <ac:graphicFrameMkLst>
            <pc:docMk/>
            <pc:sldMk cId="2138096240" sldId="648"/>
            <ac:graphicFrameMk id="9" creationId="{F36759ED-85AC-885D-C90A-B8D93BB07A97}"/>
          </ac:graphicFrameMkLst>
        </pc:graphicFrameChg>
        <pc:graphicFrameChg chg="add del">
          <ac:chgData name="Jingjing Ruan" userId="912ae139-ae64-4906-83ab-14332fd50576" providerId="ADAL" clId="{0618646A-E962-43DF-9F2F-300BD067D280}" dt="2024-02-12T17:34:59.062" v="2816" actId="26606"/>
          <ac:graphicFrameMkLst>
            <pc:docMk/>
            <pc:sldMk cId="2138096240" sldId="648"/>
            <ac:graphicFrameMk id="10" creationId="{C1880B60-99B5-0738-DC1C-F5EB5D8B1642}"/>
          </ac:graphicFrameMkLst>
        </pc:graphicFrameChg>
        <pc:graphicFrameChg chg="add del">
          <ac:chgData name="Jingjing Ruan" userId="912ae139-ae64-4906-83ab-14332fd50576" providerId="ADAL" clId="{0618646A-E962-43DF-9F2F-300BD067D280}" dt="2024-02-12T17:35:00.664" v="2818" actId="26606"/>
          <ac:graphicFrameMkLst>
            <pc:docMk/>
            <pc:sldMk cId="2138096240" sldId="648"/>
            <ac:graphicFrameMk id="12" creationId="{398CF9AB-06A4-6DFB-7650-93B1F93B8CA3}"/>
          </ac:graphicFrameMkLst>
        </pc:graphicFrameChg>
        <pc:graphicFrameChg chg="add del">
          <ac:chgData name="Jingjing Ruan" userId="912ae139-ae64-4906-83ab-14332fd50576" providerId="ADAL" clId="{0618646A-E962-43DF-9F2F-300BD067D280}" dt="2024-02-12T17:35:03.286" v="2820" actId="26606"/>
          <ac:graphicFrameMkLst>
            <pc:docMk/>
            <pc:sldMk cId="2138096240" sldId="648"/>
            <ac:graphicFrameMk id="14" creationId="{C70B401E-F7F6-6747-953A-44E783286168}"/>
          </ac:graphicFrameMkLst>
        </pc:graphicFrameChg>
        <pc:graphicFrameChg chg="add del">
          <ac:chgData name="Jingjing Ruan" userId="912ae139-ae64-4906-83ab-14332fd50576" providerId="ADAL" clId="{0618646A-E962-43DF-9F2F-300BD067D280}" dt="2024-02-12T17:35:04.172" v="2822" actId="26606"/>
          <ac:graphicFrameMkLst>
            <pc:docMk/>
            <pc:sldMk cId="2138096240" sldId="648"/>
            <ac:graphicFrameMk id="16" creationId="{C1880B60-99B5-0738-DC1C-F5EB5D8B1642}"/>
          </ac:graphicFrameMkLst>
        </pc:graphicFrameChg>
        <pc:graphicFrameChg chg="add del">
          <ac:chgData name="Jingjing Ruan" userId="912ae139-ae64-4906-83ab-14332fd50576" providerId="ADAL" clId="{0618646A-E962-43DF-9F2F-300BD067D280}" dt="2024-02-12T17:35:23.478" v="2824" actId="26606"/>
          <ac:graphicFrameMkLst>
            <pc:docMk/>
            <pc:sldMk cId="2138096240" sldId="648"/>
            <ac:graphicFrameMk id="18" creationId="{398CF9AB-06A4-6DFB-7650-93B1F93B8CA3}"/>
          </ac:graphicFrameMkLst>
        </pc:graphicFrameChg>
      </pc:sldChg>
      <pc:sldChg chg="addSp delSp modSp new mod ord modNotesTx">
        <pc:chgData name="Jingjing Ruan" userId="912ae139-ae64-4906-83ab-14332fd50576" providerId="ADAL" clId="{0618646A-E962-43DF-9F2F-300BD067D280}" dt="2024-02-12T17:39:19.367" v="2910"/>
        <pc:sldMkLst>
          <pc:docMk/>
          <pc:sldMk cId="1244904890" sldId="649"/>
        </pc:sldMkLst>
        <pc:spChg chg="del mod">
          <ac:chgData name="Jingjing Ruan" userId="912ae139-ae64-4906-83ab-14332fd50576" providerId="ADAL" clId="{0618646A-E962-43DF-9F2F-300BD067D280}" dt="2024-02-12T17:20:48.415" v="2460" actId="478"/>
          <ac:spMkLst>
            <pc:docMk/>
            <pc:sldMk cId="1244904890" sldId="649"/>
            <ac:spMk id="2" creationId="{670B0003-36E3-C781-4B57-E297A2939A3E}"/>
          </ac:spMkLst>
        </pc:spChg>
        <pc:spChg chg="del mod">
          <ac:chgData name="Jingjing Ruan" userId="912ae139-ae64-4906-83ab-14332fd50576" providerId="ADAL" clId="{0618646A-E962-43DF-9F2F-300BD067D280}" dt="2024-02-12T17:20:37.616" v="2459" actId="26606"/>
          <ac:spMkLst>
            <pc:docMk/>
            <pc:sldMk cId="1244904890" sldId="649"/>
            <ac:spMk id="3" creationId="{3191FA26-02C8-8753-9C65-94B501808A31}"/>
          </ac:spMkLst>
        </pc:spChg>
        <pc:spChg chg="add del mod">
          <ac:chgData name="Jingjing Ruan" userId="912ae139-ae64-4906-83ab-14332fd50576" providerId="ADAL" clId="{0618646A-E962-43DF-9F2F-300BD067D280}" dt="2024-02-12T17:20:50.863" v="2462" actId="478"/>
          <ac:spMkLst>
            <pc:docMk/>
            <pc:sldMk cId="1244904890" sldId="649"/>
            <ac:spMk id="6" creationId="{B471B725-338E-8B7C-53E1-23F81C1446DF}"/>
          </ac:spMkLst>
        </pc:spChg>
        <pc:spChg chg="add mod">
          <ac:chgData name="Jingjing Ruan" userId="912ae139-ae64-4906-83ab-14332fd50576" providerId="ADAL" clId="{0618646A-E962-43DF-9F2F-300BD067D280}" dt="2024-02-12T17:20:58.774" v="2463" actId="1076"/>
          <ac:spMkLst>
            <pc:docMk/>
            <pc:sldMk cId="1244904890" sldId="649"/>
            <ac:spMk id="7" creationId="{0EC59123-63B9-FCC2-FA2B-0D96FC880913}"/>
          </ac:spMkLst>
        </pc:spChg>
        <pc:graphicFrameChg chg="add mod">
          <ac:chgData name="Jingjing Ruan" userId="912ae139-ae64-4906-83ab-14332fd50576" providerId="ADAL" clId="{0618646A-E962-43DF-9F2F-300BD067D280}" dt="2024-02-12T17:33:50.967" v="2807" actId="20577"/>
          <ac:graphicFrameMkLst>
            <pc:docMk/>
            <pc:sldMk cId="1244904890" sldId="649"/>
            <ac:graphicFrameMk id="5" creationId="{8C912920-D939-840D-07CE-3C27F9FCFA57}"/>
          </ac:graphicFrameMkLst>
        </pc:graphicFrameChg>
      </pc:sldChg>
      <pc:sldChg chg="addSp delSp modSp new mod ord modNotesTx">
        <pc:chgData name="Jingjing Ruan" userId="912ae139-ae64-4906-83ab-14332fd50576" providerId="ADAL" clId="{0618646A-E962-43DF-9F2F-300BD067D280}" dt="2024-02-13T14:28:10.626" v="3271" actId="20577"/>
        <pc:sldMkLst>
          <pc:docMk/>
          <pc:sldMk cId="2817499884" sldId="650"/>
        </pc:sldMkLst>
        <pc:spChg chg="mod">
          <ac:chgData name="Jingjing Ruan" userId="912ae139-ae64-4906-83ab-14332fd50576" providerId="ADAL" clId="{0618646A-E962-43DF-9F2F-300BD067D280}" dt="2024-02-12T17:32:45.850" v="2745" actId="404"/>
          <ac:spMkLst>
            <pc:docMk/>
            <pc:sldMk cId="2817499884" sldId="650"/>
            <ac:spMk id="2" creationId="{75428FBD-F0F5-BC1B-3CBD-9290A2F330A4}"/>
          </ac:spMkLst>
        </pc:spChg>
        <pc:spChg chg="add del mod">
          <ac:chgData name="Jingjing Ruan" userId="912ae139-ae64-4906-83ab-14332fd50576" providerId="ADAL" clId="{0618646A-E962-43DF-9F2F-300BD067D280}" dt="2024-02-12T17:31:07.597" v="2709" actId="26606"/>
          <ac:spMkLst>
            <pc:docMk/>
            <pc:sldMk cId="2817499884" sldId="650"/>
            <ac:spMk id="3" creationId="{F2828A4F-D398-D6F4-A1B8-FD6114DC41ED}"/>
          </ac:spMkLst>
        </pc:spChg>
        <pc:graphicFrameChg chg="add del">
          <ac:chgData name="Jingjing Ruan" userId="912ae139-ae64-4906-83ab-14332fd50576" providerId="ADAL" clId="{0618646A-E962-43DF-9F2F-300BD067D280}" dt="2024-02-12T17:31:03.157" v="2706" actId="26606"/>
          <ac:graphicFrameMkLst>
            <pc:docMk/>
            <pc:sldMk cId="2817499884" sldId="650"/>
            <ac:graphicFrameMk id="5" creationId="{94596A4B-96C0-E5C3-1400-4E2E1D1C4A6F}"/>
          </ac:graphicFrameMkLst>
        </pc:graphicFrameChg>
        <pc:graphicFrameChg chg="add del">
          <ac:chgData name="Jingjing Ruan" userId="912ae139-ae64-4906-83ab-14332fd50576" providerId="ADAL" clId="{0618646A-E962-43DF-9F2F-300BD067D280}" dt="2024-02-12T17:31:07.566" v="2708" actId="26606"/>
          <ac:graphicFrameMkLst>
            <pc:docMk/>
            <pc:sldMk cId="2817499884" sldId="650"/>
            <ac:graphicFrameMk id="7" creationId="{783EE617-6390-0501-2878-0732D9661539}"/>
          </ac:graphicFrameMkLst>
        </pc:graphicFrameChg>
        <pc:graphicFrameChg chg="add mod modGraphic">
          <ac:chgData name="Jingjing Ruan" userId="912ae139-ae64-4906-83ab-14332fd50576" providerId="ADAL" clId="{0618646A-E962-43DF-9F2F-300BD067D280}" dt="2024-02-13T14:28:10.626" v="3271" actId="20577"/>
          <ac:graphicFrameMkLst>
            <pc:docMk/>
            <pc:sldMk cId="2817499884" sldId="650"/>
            <ac:graphicFrameMk id="9" creationId="{94596A4B-96C0-E5C3-1400-4E2E1D1C4A6F}"/>
          </ac:graphicFrameMkLst>
        </pc:graphicFrameChg>
      </pc:sldChg>
      <pc:sldChg chg="addSp delSp modSp new mod setBg">
        <pc:chgData name="Jingjing Ruan" userId="912ae139-ae64-4906-83ab-14332fd50576" providerId="ADAL" clId="{0618646A-E962-43DF-9F2F-300BD067D280}" dt="2024-02-12T17:44:47.136" v="2959"/>
        <pc:sldMkLst>
          <pc:docMk/>
          <pc:sldMk cId="1947806600" sldId="651"/>
        </pc:sldMkLst>
        <pc:spChg chg="del mod">
          <ac:chgData name="Jingjing Ruan" userId="912ae139-ae64-4906-83ab-14332fd50576" providerId="ADAL" clId="{0618646A-E962-43DF-9F2F-300BD067D280}" dt="2024-02-12T17:43:01.657" v="2931" actId="478"/>
          <ac:spMkLst>
            <pc:docMk/>
            <pc:sldMk cId="1947806600" sldId="651"/>
            <ac:spMk id="2" creationId="{9E4628B3-E2D2-A56B-35B5-AF6D90162522}"/>
          </ac:spMkLst>
        </pc:spChg>
        <pc:spChg chg="del mod">
          <ac:chgData name="Jingjing Ruan" userId="912ae139-ae64-4906-83ab-14332fd50576" providerId="ADAL" clId="{0618646A-E962-43DF-9F2F-300BD067D280}" dt="2024-02-12T17:42:45.850" v="2927" actId="478"/>
          <ac:spMkLst>
            <pc:docMk/>
            <pc:sldMk cId="1947806600" sldId="651"/>
            <ac:spMk id="3" creationId="{DDE6B02C-210F-1757-8953-779F2D22A66C}"/>
          </ac:spMkLst>
        </pc:spChg>
        <pc:spChg chg="add mod">
          <ac:chgData name="Jingjing Ruan" userId="912ae139-ae64-4906-83ab-14332fd50576" providerId="ADAL" clId="{0618646A-E962-43DF-9F2F-300BD067D280}" dt="2024-02-12T17:43:53.004" v="2947" actId="26606"/>
          <ac:spMkLst>
            <pc:docMk/>
            <pc:sldMk cId="1947806600" sldId="651"/>
            <ac:spMk id="6" creationId="{5E4BC02F-F09C-4AB7-C163-DE25F3E2B9C4}"/>
          </ac:spMkLst>
        </pc:spChg>
        <pc:spChg chg="add mod">
          <ac:chgData name="Jingjing Ruan" userId="912ae139-ae64-4906-83ab-14332fd50576" providerId="ADAL" clId="{0618646A-E962-43DF-9F2F-300BD067D280}" dt="2024-02-12T17:44:28.622" v="2958" actId="14100"/>
          <ac:spMkLst>
            <pc:docMk/>
            <pc:sldMk cId="1947806600" sldId="651"/>
            <ac:spMk id="9" creationId="{45C8BA91-08F4-DFFA-94C0-2FC125DFD205}"/>
          </ac:spMkLst>
        </pc:spChg>
        <pc:spChg chg="add del">
          <ac:chgData name="Jingjing Ruan" userId="912ae139-ae64-4906-83ab-14332fd50576" providerId="ADAL" clId="{0618646A-E962-43DF-9F2F-300BD067D280}" dt="2024-02-12T17:43:51.146" v="2944" actId="26606"/>
          <ac:spMkLst>
            <pc:docMk/>
            <pc:sldMk cId="1947806600" sldId="651"/>
            <ac:spMk id="13" creationId="{6753252F-4873-4F63-801D-CC719279A7D5}"/>
          </ac:spMkLst>
        </pc:spChg>
        <pc:spChg chg="add del">
          <ac:chgData name="Jingjing Ruan" userId="912ae139-ae64-4906-83ab-14332fd50576" providerId="ADAL" clId="{0618646A-E962-43DF-9F2F-300BD067D280}" dt="2024-02-12T17:43:51.146" v="2944" actId="26606"/>
          <ac:spMkLst>
            <pc:docMk/>
            <pc:sldMk cId="1947806600" sldId="651"/>
            <ac:spMk id="15" creationId="{047C8CCB-F95D-4249-92DD-651249D3535A}"/>
          </ac:spMkLst>
        </pc:spChg>
        <pc:spChg chg="add del">
          <ac:chgData name="Jingjing Ruan" userId="912ae139-ae64-4906-83ab-14332fd50576" providerId="ADAL" clId="{0618646A-E962-43DF-9F2F-300BD067D280}" dt="2024-02-12T17:43:53.004" v="2946" actId="26606"/>
          <ac:spMkLst>
            <pc:docMk/>
            <pc:sldMk cId="1947806600" sldId="651"/>
            <ac:spMk id="17" creationId="{665DBBEF-238B-476B-96AB-8AAC3224ECEA}"/>
          </ac:spMkLst>
        </pc:spChg>
        <pc:spChg chg="add del">
          <ac:chgData name="Jingjing Ruan" userId="912ae139-ae64-4906-83ab-14332fd50576" providerId="ADAL" clId="{0618646A-E962-43DF-9F2F-300BD067D280}" dt="2024-02-12T17:43:53.004" v="2946" actId="26606"/>
          <ac:spMkLst>
            <pc:docMk/>
            <pc:sldMk cId="1947806600" sldId="651"/>
            <ac:spMk id="18" creationId="{3FCFB1DE-0B7E-48CC-BA90-B2AB0889F9D6}"/>
          </ac:spMkLst>
        </pc:spChg>
        <pc:spChg chg="add">
          <ac:chgData name="Jingjing Ruan" userId="912ae139-ae64-4906-83ab-14332fd50576" providerId="ADAL" clId="{0618646A-E962-43DF-9F2F-300BD067D280}" dt="2024-02-12T17:43:53.004" v="2947" actId="26606"/>
          <ac:spMkLst>
            <pc:docMk/>
            <pc:sldMk cId="1947806600" sldId="651"/>
            <ac:spMk id="20" creationId="{6753252F-4873-4F63-801D-CC719279A7D5}"/>
          </ac:spMkLst>
        </pc:spChg>
        <pc:spChg chg="add">
          <ac:chgData name="Jingjing Ruan" userId="912ae139-ae64-4906-83ab-14332fd50576" providerId="ADAL" clId="{0618646A-E962-43DF-9F2F-300BD067D280}" dt="2024-02-12T17:43:53.004" v="2947" actId="26606"/>
          <ac:spMkLst>
            <pc:docMk/>
            <pc:sldMk cId="1947806600" sldId="651"/>
            <ac:spMk id="21" creationId="{047C8CCB-F95D-4249-92DD-651249D3535A}"/>
          </ac:spMkLst>
        </pc:spChg>
        <pc:picChg chg="add del mod">
          <ac:chgData name="Jingjing Ruan" userId="912ae139-ae64-4906-83ab-14332fd50576" providerId="ADAL" clId="{0618646A-E962-43DF-9F2F-300BD067D280}" dt="2024-02-12T17:43:45.154" v="2941" actId="478"/>
          <ac:picMkLst>
            <pc:docMk/>
            <pc:sldMk cId="1947806600" sldId="651"/>
            <ac:picMk id="5" creationId="{B7AB3B1E-DFE6-5C39-134C-4E21C6AC7B81}"/>
          </ac:picMkLst>
        </pc:picChg>
        <pc:picChg chg="add mod">
          <ac:chgData name="Jingjing Ruan" userId="912ae139-ae64-4906-83ab-14332fd50576" providerId="ADAL" clId="{0618646A-E962-43DF-9F2F-300BD067D280}" dt="2024-02-12T17:44:47.136" v="2959"/>
          <ac:picMkLst>
            <pc:docMk/>
            <pc:sldMk cId="1947806600" sldId="651"/>
            <ac:picMk id="8" creationId="{9DBBD6A3-15A5-98D5-939B-8982F25C555B}"/>
          </ac:picMkLst>
        </pc:picChg>
      </pc:sldChg>
      <pc:sldChg chg="add del">
        <pc:chgData name="Jingjing Ruan" userId="912ae139-ae64-4906-83ab-14332fd50576" providerId="ADAL" clId="{0618646A-E962-43DF-9F2F-300BD067D280}" dt="2024-02-12T18:00:20.358" v="3217"/>
        <pc:sldMkLst>
          <pc:docMk/>
          <pc:sldMk cId="892742043" sldId="652"/>
        </pc:sldMkLst>
      </pc:sldChg>
      <pc:sldChg chg="add ord">
        <pc:chgData name="Jingjing Ruan" userId="912ae139-ae64-4906-83ab-14332fd50576" providerId="ADAL" clId="{0618646A-E962-43DF-9F2F-300BD067D280}" dt="2024-02-12T18:01:08.494" v="3220"/>
        <pc:sldMkLst>
          <pc:docMk/>
          <pc:sldMk cId="2436449018" sldId="652"/>
        </pc:sldMkLst>
      </pc:sldChg>
      <pc:sldChg chg="modSp add del mod ord">
        <pc:chgData name="Jingjing Ruan" userId="912ae139-ae64-4906-83ab-14332fd50576" providerId="ADAL" clId="{0618646A-E962-43DF-9F2F-300BD067D280}" dt="2024-02-12T18:00:12.155" v="3215" actId="2696"/>
        <pc:sldMkLst>
          <pc:docMk/>
          <pc:sldMk cId="2895446889" sldId="652"/>
        </pc:sldMkLst>
        <pc:spChg chg="mod">
          <ac:chgData name="Jingjing Ruan" userId="912ae139-ae64-4906-83ab-14332fd50576" providerId="ADAL" clId="{0618646A-E962-43DF-9F2F-300BD067D280}" dt="2024-02-12T17:58:56.285" v="3184" actId="1076"/>
          <ac:spMkLst>
            <pc:docMk/>
            <pc:sldMk cId="2895446889" sldId="652"/>
            <ac:spMk id="7" creationId="{5F1DEF3D-C217-4360-D270-41E09FAB11CC}"/>
          </ac:spMkLst>
        </pc:spChg>
        <pc:spChg chg="mod">
          <ac:chgData name="Jingjing Ruan" userId="912ae139-ae64-4906-83ab-14332fd50576" providerId="ADAL" clId="{0618646A-E962-43DF-9F2F-300BD067D280}" dt="2024-02-12T17:57:56.658" v="3168" actId="403"/>
          <ac:spMkLst>
            <pc:docMk/>
            <pc:sldMk cId="2895446889" sldId="652"/>
            <ac:spMk id="8" creationId="{98F1B553-44B4-D129-9C3C-7EE527BBCECA}"/>
          </ac:spMkLst>
        </pc:spChg>
        <pc:picChg chg="mod">
          <ac:chgData name="Jingjing Ruan" userId="912ae139-ae64-4906-83ab-14332fd50576" providerId="ADAL" clId="{0618646A-E962-43DF-9F2F-300BD067D280}" dt="2024-02-12T17:59:44.263" v="3209" actId="1035"/>
          <ac:picMkLst>
            <pc:docMk/>
            <pc:sldMk cId="2895446889" sldId="652"/>
            <ac:picMk id="5" creationId="{027F3995-3997-3EEF-9749-0FBB02A50545}"/>
          </ac:picMkLst>
        </pc:picChg>
        <pc:picChg chg="mod">
          <ac:chgData name="Jingjing Ruan" userId="912ae139-ae64-4906-83ab-14332fd50576" providerId="ADAL" clId="{0618646A-E962-43DF-9F2F-300BD067D280}" dt="2024-02-12T17:59:58.877" v="3210" actId="1076"/>
          <ac:picMkLst>
            <pc:docMk/>
            <pc:sldMk cId="2895446889" sldId="652"/>
            <ac:picMk id="10" creationId="{53D56B85-068C-F388-E80F-E96E5DE15748}"/>
          </ac:picMkLst>
        </pc:picChg>
      </pc:sldChg>
      <pc:sldChg chg="modSp mod">
        <pc:chgData name="Jingjing Ruan" userId="912ae139-ae64-4906-83ab-14332fd50576" providerId="ADAL" clId="{0618646A-E962-43DF-9F2F-300BD067D280}" dt="2024-02-13T08:54:48.821" v="3224" actId="20577"/>
        <pc:sldMkLst>
          <pc:docMk/>
          <pc:sldMk cId="8907086" sldId="653"/>
        </pc:sldMkLst>
        <pc:spChg chg="mod">
          <ac:chgData name="Jingjing Ruan" userId="912ae139-ae64-4906-83ab-14332fd50576" providerId="ADAL" clId="{0618646A-E962-43DF-9F2F-300BD067D280}" dt="2024-02-13T08:54:48.821" v="3224" actId="20577"/>
          <ac:spMkLst>
            <pc:docMk/>
            <pc:sldMk cId="8907086" sldId="653"/>
            <ac:spMk id="9" creationId="{86C278D0-E14B-BAD2-3968-B37E0A3D32E9}"/>
          </ac:spMkLst>
        </pc:spChg>
      </pc:sldChg>
    </pc:docChg>
  </pc:docChgLst>
  <pc:docChgLst>
    <pc:chgData name="Jingjing Ruan" userId="912ae139-ae64-4906-83ab-14332fd50576" providerId="ADAL" clId="{C7C673DC-F00D-42B5-A74E-B641A33372F6}"/>
    <pc:docChg chg="undo custSel addSld delSld modSld sldOrd">
      <pc:chgData name="Jingjing Ruan" userId="912ae139-ae64-4906-83ab-14332fd50576" providerId="ADAL" clId="{C7C673DC-F00D-42B5-A74E-B641A33372F6}" dt="2024-01-30T09:10:44.127" v="470" actId="47"/>
      <pc:docMkLst>
        <pc:docMk/>
      </pc:docMkLst>
      <pc:sldChg chg="del">
        <pc:chgData name="Jingjing Ruan" userId="912ae139-ae64-4906-83ab-14332fd50576" providerId="ADAL" clId="{C7C673DC-F00D-42B5-A74E-B641A33372F6}" dt="2024-01-29T13:12:15.008" v="8" actId="47"/>
        <pc:sldMkLst>
          <pc:docMk/>
          <pc:sldMk cId="2202214283" sldId="256"/>
        </pc:sldMkLst>
      </pc:sldChg>
      <pc:sldChg chg="modSp add mod">
        <pc:chgData name="Jingjing Ruan" userId="912ae139-ae64-4906-83ab-14332fd50576" providerId="ADAL" clId="{C7C673DC-F00D-42B5-A74E-B641A33372F6}" dt="2024-01-30T09:09:18.124" v="468" actId="1076"/>
        <pc:sldMkLst>
          <pc:docMk/>
          <pc:sldMk cId="1743118846" sldId="257"/>
        </pc:sldMkLst>
        <pc:spChg chg="mod">
          <ac:chgData name="Jingjing Ruan" userId="912ae139-ae64-4906-83ab-14332fd50576" providerId="ADAL" clId="{C7C673DC-F00D-42B5-A74E-B641A33372F6}" dt="2024-01-29T22:43:35.859" v="466" actId="20577"/>
          <ac:spMkLst>
            <pc:docMk/>
            <pc:sldMk cId="1743118846" sldId="257"/>
            <ac:spMk id="2" creationId="{00000000-0000-0000-0000-000000000000}"/>
          </ac:spMkLst>
        </pc:spChg>
        <pc:spChg chg="mod">
          <ac:chgData name="Jingjing Ruan" userId="912ae139-ae64-4906-83ab-14332fd50576" providerId="ADAL" clId="{C7C673DC-F00D-42B5-A74E-B641A33372F6}" dt="2024-01-30T09:09:18.124" v="468" actId="1076"/>
          <ac:spMkLst>
            <pc:docMk/>
            <pc:sldMk cId="1743118846" sldId="257"/>
            <ac:spMk id="4" creationId="{07EBDBC5-FC7B-44BE-9BDC-047E31DDB251}"/>
          </ac:spMkLst>
        </pc:spChg>
      </pc:sldChg>
      <pc:sldChg chg="add del">
        <pc:chgData name="Jingjing Ruan" userId="912ae139-ae64-4906-83ab-14332fd50576" providerId="ADAL" clId="{C7C673DC-F00D-42B5-A74E-B641A33372F6}" dt="2024-01-29T13:16:15.675" v="49"/>
        <pc:sldMkLst>
          <pc:docMk/>
          <pc:sldMk cId="549369136" sldId="325"/>
        </pc:sldMkLst>
      </pc:sldChg>
      <pc:sldChg chg="add del">
        <pc:chgData name="Jingjing Ruan" userId="912ae139-ae64-4906-83ab-14332fd50576" providerId="ADAL" clId="{C7C673DC-F00D-42B5-A74E-B641A33372F6}" dt="2024-01-30T09:10:44.127" v="470" actId="47"/>
        <pc:sldMkLst>
          <pc:docMk/>
          <pc:sldMk cId="2030143382" sldId="538"/>
        </pc:sldMkLst>
      </pc:sldChg>
      <pc:sldChg chg="add del ord">
        <pc:chgData name="Jingjing Ruan" userId="912ae139-ae64-4906-83ab-14332fd50576" providerId="ADAL" clId="{C7C673DC-F00D-42B5-A74E-B641A33372F6}" dt="2024-01-29T22:34:26.149" v="368"/>
        <pc:sldMkLst>
          <pc:docMk/>
          <pc:sldMk cId="2677314385" sldId="549"/>
        </pc:sldMkLst>
      </pc:sldChg>
      <pc:sldChg chg="add del ord">
        <pc:chgData name="Jingjing Ruan" userId="912ae139-ae64-4906-83ab-14332fd50576" providerId="ADAL" clId="{C7C673DC-F00D-42B5-A74E-B641A33372F6}" dt="2024-01-29T22:43:05.901" v="463"/>
        <pc:sldMkLst>
          <pc:docMk/>
          <pc:sldMk cId="804666006" sldId="554"/>
        </pc:sldMkLst>
      </pc:sldChg>
      <pc:sldChg chg="addSp delSp add del ord setBg delDesignElem">
        <pc:chgData name="Jingjing Ruan" userId="912ae139-ae64-4906-83ab-14332fd50576" providerId="ADAL" clId="{C7C673DC-F00D-42B5-A74E-B641A33372F6}" dt="2024-01-29T22:43:05.901" v="463"/>
        <pc:sldMkLst>
          <pc:docMk/>
          <pc:sldMk cId="883663703" sldId="555"/>
        </pc:sldMkLst>
        <pc:spChg chg="add del">
          <ac:chgData name="Jingjing Ruan" userId="912ae139-ae64-4906-83ab-14332fd50576" providerId="ADAL" clId="{C7C673DC-F00D-42B5-A74E-B641A33372F6}" dt="2024-01-29T13:17:22.604" v="63"/>
          <ac:spMkLst>
            <pc:docMk/>
            <pc:sldMk cId="883663703" sldId="555"/>
            <ac:spMk id="8" creationId="{F3060C83-F051-4F0E-ABAD-AA0DFC48B218}"/>
          </ac:spMkLst>
        </pc:spChg>
        <pc:spChg chg="add del">
          <ac:chgData name="Jingjing Ruan" userId="912ae139-ae64-4906-83ab-14332fd50576" providerId="ADAL" clId="{C7C673DC-F00D-42B5-A74E-B641A33372F6}" dt="2024-01-29T13:17:22.604" v="63"/>
          <ac:spMkLst>
            <pc:docMk/>
            <pc:sldMk cId="883663703" sldId="555"/>
            <ac:spMk id="10" creationId="{83C98ABE-055B-441F-B07E-44F97F083C39}"/>
          </ac:spMkLst>
        </pc:spChg>
        <pc:spChg chg="add del">
          <ac:chgData name="Jingjing Ruan" userId="912ae139-ae64-4906-83ab-14332fd50576" providerId="ADAL" clId="{C7C673DC-F00D-42B5-A74E-B641A33372F6}" dt="2024-01-29T13:17:22.604" v="63"/>
          <ac:spMkLst>
            <pc:docMk/>
            <pc:sldMk cId="883663703" sldId="555"/>
            <ac:spMk id="12" creationId="{29FDB030-9B49-4CED-8CCD-4D99382388AC}"/>
          </ac:spMkLst>
        </pc:spChg>
        <pc:spChg chg="add del">
          <ac:chgData name="Jingjing Ruan" userId="912ae139-ae64-4906-83ab-14332fd50576" providerId="ADAL" clId="{C7C673DC-F00D-42B5-A74E-B641A33372F6}" dt="2024-01-29T13:17:22.604" v="63"/>
          <ac:spMkLst>
            <pc:docMk/>
            <pc:sldMk cId="883663703" sldId="555"/>
            <ac:spMk id="14" creationId="{3783CA14-24A1-485C-8B30-D6A5D87987AD}"/>
          </ac:spMkLst>
        </pc:spChg>
        <pc:spChg chg="add del">
          <ac:chgData name="Jingjing Ruan" userId="912ae139-ae64-4906-83ab-14332fd50576" providerId="ADAL" clId="{C7C673DC-F00D-42B5-A74E-B641A33372F6}" dt="2024-01-29T13:17:22.604" v="63"/>
          <ac:spMkLst>
            <pc:docMk/>
            <pc:sldMk cId="883663703" sldId="555"/>
            <ac:spMk id="16" creationId="{9A97C86A-04D6-40F7-AE84-31AB43E6A846}"/>
          </ac:spMkLst>
        </pc:spChg>
        <pc:spChg chg="add del">
          <ac:chgData name="Jingjing Ruan" userId="912ae139-ae64-4906-83ab-14332fd50576" providerId="ADAL" clId="{C7C673DC-F00D-42B5-A74E-B641A33372F6}" dt="2024-01-29T13:17:22.604" v="63"/>
          <ac:spMkLst>
            <pc:docMk/>
            <pc:sldMk cId="883663703" sldId="555"/>
            <ac:spMk id="18" creationId="{FF9F2414-84E8-453E-B1F3-389FDE8192D9}"/>
          </ac:spMkLst>
        </pc:spChg>
        <pc:spChg chg="add del">
          <ac:chgData name="Jingjing Ruan" userId="912ae139-ae64-4906-83ab-14332fd50576" providerId="ADAL" clId="{C7C673DC-F00D-42B5-A74E-B641A33372F6}" dt="2024-01-29T13:17:22.604" v="63"/>
          <ac:spMkLst>
            <pc:docMk/>
            <pc:sldMk cId="883663703" sldId="555"/>
            <ac:spMk id="20" creationId="{3ECA69A1-7536-43AC-85EF-C7106179F5ED}"/>
          </ac:spMkLst>
        </pc:spChg>
      </pc:sldChg>
      <pc:sldChg chg="addSp delSp add del ord setBg delDesignElem">
        <pc:chgData name="Jingjing Ruan" userId="912ae139-ae64-4906-83ab-14332fd50576" providerId="ADAL" clId="{C7C673DC-F00D-42B5-A74E-B641A33372F6}" dt="2024-01-29T22:43:05.901" v="463"/>
        <pc:sldMkLst>
          <pc:docMk/>
          <pc:sldMk cId="802329296" sldId="557"/>
        </pc:sldMkLst>
        <pc:spChg chg="add del">
          <ac:chgData name="Jingjing Ruan" userId="912ae139-ae64-4906-83ab-14332fd50576" providerId="ADAL" clId="{C7C673DC-F00D-42B5-A74E-B641A33372F6}" dt="2024-01-29T13:17:22.604" v="63"/>
          <ac:spMkLst>
            <pc:docMk/>
            <pc:sldMk cId="802329296" sldId="557"/>
            <ac:spMk id="8" creationId="{F3060C83-F051-4F0E-ABAD-AA0DFC48B218}"/>
          </ac:spMkLst>
        </pc:spChg>
        <pc:spChg chg="add del">
          <ac:chgData name="Jingjing Ruan" userId="912ae139-ae64-4906-83ab-14332fd50576" providerId="ADAL" clId="{C7C673DC-F00D-42B5-A74E-B641A33372F6}" dt="2024-01-29T13:17:22.604" v="63"/>
          <ac:spMkLst>
            <pc:docMk/>
            <pc:sldMk cId="802329296" sldId="557"/>
            <ac:spMk id="10" creationId="{83C98ABE-055B-441F-B07E-44F97F083C39}"/>
          </ac:spMkLst>
        </pc:spChg>
        <pc:spChg chg="add del">
          <ac:chgData name="Jingjing Ruan" userId="912ae139-ae64-4906-83ab-14332fd50576" providerId="ADAL" clId="{C7C673DC-F00D-42B5-A74E-B641A33372F6}" dt="2024-01-29T13:17:22.604" v="63"/>
          <ac:spMkLst>
            <pc:docMk/>
            <pc:sldMk cId="802329296" sldId="557"/>
            <ac:spMk id="12" creationId="{29FDB030-9B49-4CED-8CCD-4D99382388AC}"/>
          </ac:spMkLst>
        </pc:spChg>
        <pc:spChg chg="add del">
          <ac:chgData name="Jingjing Ruan" userId="912ae139-ae64-4906-83ab-14332fd50576" providerId="ADAL" clId="{C7C673DC-F00D-42B5-A74E-B641A33372F6}" dt="2024-01-29T13:17:22.604" v="63"/>
          <ac:spMkLst>
            <pc:docMk/>
            <pc:sldMk cId="802329296" sldId="557"/>
            <ac:spMk id="14" creationId="{3783CA14-24A1-485C-8B30-D6A5D87987AD}"/>
          </ac:spMkLst>
        </pc:spChg>
        <pc:spChg chg="add del">
          <ac:chgData name="Jingjing Ruan" userId="912ae139-ae64-4906-83ab-14332fd50576" providerId="ADAL" clId="{C7C673DC-F00D-42B5-A74E-B641A33372F6}" dt="2024-01-29T13:17:22.604" v="63"/>
          <ac:spMkLst>
            <pc:docMk/>
            <pc:sldMk cId="802329296" sldId="557"/>
            <ac:spMk id="16" creationId="{9A97C86A-04D6-40F7-AE84-31AB43E6A846}"/>
          </ac:spMkLst>
        </pc:spChg>
        <pc:spChg chg="add del">
          <ac:chgData name="Jingjing Ruan" userId="912ae139-ae64-4906-83ab-14332fd50576" providerId="ADAL" clId="{C7C673DC-F00D-42B5-A74E-B641A33372F6}" dt="2024-01-29T13:17:22.604" v="63"/>
          <ac:spMkLst>
            <pc:docMk/>
            <pc:sldMk cId="802329296" sldId="557"/>
            <ac:spMk id="18" creationId="{FF9F2414-84E8-453E-B1F3-389FDE8192D9}"/>
          </ac:spMkLst>
        </pc:spChg>
        <pc:spChg chg="add del">
          <ac:chgData name="Jingjing Ruan" userId="912ae139-ae64-4906-83ab-14332fd50576" providerId="ADAL" clId="{C7C673DC-F00D-42B5-A74E-B641A33372F6}" dt="2024-01-29T13:17:22.604" v="63"/>
          <ac:spMkLst>
            <pc:docMk/>
            <pc:sldMk cId="802329296" sldId="557"/>
            <ac:spMk id="20" creationId="{3ECA69A1-7536-43AC-85EF-C7106179F5ED}"/>
          </ac:spMkLst>
        </pc:spChg>
      </pc:sldChg>
      <pc:sldChg chg="addSp delSp add del ord setBg delDesignElem">
        <pc:chgData name="Jingjing Ruan" userId="912ae139-ae64-4906-83ab-14332fd50576" providerId="ADAL" clId="{C7C673DC-F00D-42B5-A74E-B641A33372F6}" dt="2024-01-29T22:43:05.901" v="463"/>
        <pc:sldMkLst>
          <pc:docMk/>
          <pc:sldMk cId="1611189346" sldId="558"/>
        </pc:sldMkLst>
        <pc:spChg chg="add del">
          <ac:chgData name="Jingjing Ruan" userId="912ae139-ae64-4906-83ab-14332fd50576" providerId="ADAL" clId="{C7C673DC-F00D-42B5-A74E-B641A33372F6}" dt="2024-01-29T13:17:22.604" v="63"/>
          <ac:spMkLst>
            <pc:docMk/>
            <pc:sldMk cId="1611189346" sldId="558"/>
            <ac:spMk id="8" creationId="{F3060C83-F051-4F0E-ABAD-AA0DFC48B218}"/>
          </ac:spMkLst>
        </pc:spChg>
        <pc:spChg chg="add del">
          <ac:chgData name="Jingjing Ruan" userId="912ae139-ae64-4906-83ab-14332fd50576" providerId="ADAL" clId="{C7C673DC-F00D-42B5-A74E-B641A33372F6}" dt="2024-01-29T13:17:22.604" v="63"/>
          <ac:spMkLst>
            <pc:docMk/>
            <pc:sldMk cId="1611189346" sldId="558"/>
            <ac:spMk id="10" creationId="{83C98ABE-055B-441F-B07E-44F97F083C39}"/>
          </ac:spMkLst>
        </pc:spChg>
        <pc:spChg chg="add del">
          <ac:chgData name="Jingjing Ruan" userId="912ae139-ae64-4906-83ab-14332fd50576" providerId="ADAL" clId="{C7C673DC-F00D-42B5-A74E-B641A33372F6}" dt="2024-01-29T13:17:22.604" v="63"/>
          <ac:spMkLst>
            <pc:docMk/>
            <pc:sldMk cId="1611189346" sldId="558"/>
            <ac:spMk id="12" creationId="{29FDB030-9B49-4CED-8CCD-4D99382388AC}"/>
          </ac:spMkLst>
        </pc:spChg>
        <pc:spChg chg="add del">
          <ac:chgData name="Jingjing Ruan" userId="912ae139-ae64-4906-83ab-14332fd50576" providerId="ADAL" clId="{C7C673DC-F00D-42B5-A74E-B641A33372F6}" dt="2024-01-29T13:17:22.604" v="63"/>
          <ac:spMkLst>
            <pc:docMk/>
            <pc:sldMk cId="1611189346" sldId="558"/>
            <ac:spMk id="14" creationId="{3783CA14-24A1-485C-8B30-D6A5D87987AD}"/>
          </ac:spMkLst>
        </pc:spChg>
        <pc:spChg chg="add del">
          <ac:chgData name="Jingjing Ruan" userId="912ae139-ae64-4906-83ab-14332fd50576" providerId="ADAL" clId="{C7C673DC-F00D-42B5-A74E-B641A33372F6}" dt="2024-01-29T13:17:22.604" v="63"/>
          <ac:spMkLst>
            <pc:docMk/>
            <pc:sldMk cId="1611189346" sldId="558"/>
            <ac:spMk id="16" creationId="{9A97C86A-04D6-40F7-AE84-31AB43E6A846}"/>
          </ac:spMkLst>
        </pc:spChg>
        <pc:spChg chg="add del">
          <ac:chgData name="Jingjing Ruan" userId="912ae139-ae64-4906-83ab-14332fd50576" providerId="ADAL" clId="{C7C673DC-F00D-42B5-A74E-B641A33372F6}" dt="2024-01-29T13:17:22.604" v="63"/>
          <ac:spMkLst>
            <pc:docMk/>
            <pc:sldMk cId="1611189346" sldId="558"/>
            <ac:spMk id="18" creationId="{FF9F2414-84E8-453E-B1F3-389FDE8192D9}"/>
          </ac:spMkLst>
        </pc:spChg>
        <pc:spChg chg="add del">
          <ac:chgData name="Jingjing Ruan" userId="912ae139-ae64-4906-83ab-14332fd50576" providerId="ADAL" clId="{C7C673DC-F00D-42B5-A74E-B641A33372F6}" dt="2024-01-29T13:17:22.604" v="63"/>
          <ac:spMkLst>
            <pc:docMk/>
            <pc:sldMk cId="1611189346" sldId="558"/>
            <ac:spMk id="20" creationId="{3ECA69A1-7536-43AC-85EF-C7106179F5ED}"/>
          </ac:spMkLst>
        </pc:spChg>
      </pc:sldChg>
      <pc:sldChg chg="addSp delSp add del setBg delDesignElem">
        <pc:chgData name="Jingjing Ruan" userId="912ae139-ae64-4906-83ab-14332fd50576" providerId="ADAL" clId="{C7C673DC-F00D-42B5-A74E-B641A33372F6}" dt="2024-01-30T09:10:13.279" v="469" actId="47"/>
        <pc:sldMkLst>
          <pc:docMk/>
          <pc:sldMk cId="1257037505" sldId="559"/>
        </pc:sldMkLst>
        <pc:spChg chg="add del">
          <ac:chgData name="Jingjing Ruan" userId="912ae139-ae64-4906-83ab-14332fd50576" providerId="ADAL" clId="{C7C673DC-F00D-42B5-A74E-B641A33372F6}" dt="2024-01-29T13:16:15.659" v="48"/>
          <ac:spMkLst>
            <pc:docMk/>
            <pc:sldMk cId="1257037505" sldId="559"/>
            <ac:spMk id="33" creationId="{AB8C311F-7253-4AED-9701-7FC0708C41C7}"/>
          </ac:spMkLst>
        </pc:spChg>
        <pc:spChg chg="add del">
          <ac:chgData name="Jingjing Ruan" userId="912ae139-ae64-4906-83ab-14332fd50576" providerId="ADAL" clId="{C7C673DC-F00D-42B5-A74E-B641A33372F6}" dt="2024-01-29T13:16:15.659" v="48"/>
          <ac:spMkLst>
            <pc:docMk/>
            <pc:sldMk cId="1257037505" sldId="559"/>
            <ac:spMk id="34" creationId="{E2384209-CB15-4CDF-9D31-C44FD9A3F20D}"/>
          </ac:spMkLst>
        </pc:spChg>
        <pc:spChg chg="add del">
          <ac:chgData name="Jingjing Ruan" userId="912ae139-ae64-4906-83ab-14332fd50576" providerId="ADAL" clId="{C7C673DC-F00D-42B5-A74E-B641A33372F6}" dt="2024-01-29T13:16:15.659" v="48"/>
          <ac:spMkLst>
            <pc:docMk/>
            <pc:sldMk cId="1257037505" sldId="559"/>
            <ac:spMk id="35" creationId="{2633B3B5-CC90-43F0-8714-D31D1F3F0209}"/>
          </ac:spMkLst>
        </pc:spChg>
        <pc:spChg chg="add del">
          <ac:chgData name="Jingjing Ruan" userId="912ae139-ae64-4906-83ab-14332fd50576" providerId="ADAL" clId="{C7C673DC-F00D-42B5-A74E-B641A33372F6}" dt="2024-01-29T13:16:15.659" v="48"/>
          <ac:spMkLst>
            <pc:docMk/>
            <pc:sldMk cId="1257037505" sldId="559"/>
            <ac:spMk id="36" creationId="{A8D57A06-A426-446D-B02C-A2DC6B62E45E}"/>
          </ac:spMkLst>
        </pc:spChg>
      </pc:sldChg>
      <pc:sldChg chg="addSp delSp add del ord setBg delDesignElem">
        <pc:chgData name="Jingjing Ruan" userId="912ae139-ae64-4906-83ab-14332fd50576" providerId="ADAL" clId="{C7C673DC-F00D-42B5-A74E-B641A33372F6}" dt="2024-01-29T22:34:10.239" v="360"/>
        <pc:sldMkLst>
          <pc:docMk/>
          <pc:sldMk cId="2505570011" sldId="560"/>
        </pc:sldMkLst>
        <pc:spChg chg="add del">
          <ac:chgData name="Jingjing Ruan" userId="912ae139-ae64-4906-83ab-14332fd50576" providerId="ADAL" clId="{C7C673DC-F00D-42B5-A74E-B641A33372F6}" dt="2024-01-29T13:14:00.465" v="22"/>
          <ac:spMkLst>
            <pc:docMk/>
            <pc:sldMk cId="2505570011" sldId="560"/>
            <ac:spMk id="14" creationId="{3783CA14-24A1-485C-8B30-D6A5D87987AD}"/>
          </ac:spMkLst>
        </pc:spChg>
        <pc:spChg chg="add del">
          <ac:chgData name="Jingjing Ruan" userId="912ae139-ae64-4906-83ab-14332fd50576" providerId="ADAL" clId="{C7C673DC-F00D-42B5-A74E-B641A33372F6}" dt="2024-01-29T13:14:00.465" v="22"/>
          <ac:spMkLst>
            <pc:docMk/>
            <pc:sldMk cId="2505570011" sldId="560"/>
            <ac:spMk id="15" creationId="{F3060C83-F051-4F0E-ABAD-AA0DFC48B218}"/>
          </ac:spMkLst>
        </pc:spChg>
        <pc:spChg chg="add del">
          <ac:chgData name="Jingjing Ruan" userId="912ae139-ae64-4906-83ab-14332fd50576" providerId="ADAL" clId="{C7C673DC-F00D-42B5-A74E-B641A33372F6}" dt="2024-01-29T13:14:00.465" v="22"/>
          <ac:spMkLst>
            <pc:docMk/>
            <pc:sldMk cId="2505570011" sldId="560"/>
            <ac:spMk id="16" creationId="{9A97C86A-04D6-40F7-AE84-31AB43E6A846}"/>
          </ac:spMkLst>
        </pc:spChg>
        <pc:spChg chg="add del">
          <ac:chgData name="Jingjing Ruan" userId="912ae139-ae64-4906-83ab-14332fd50576" providerId="ADAL" clId="{C7C673DC-F00D-42B5-A74E-B641A33372F6}" dt="2024-01-29T13:14:00.465" v="22"/>
          <ac:spMkLst>
            <pc:docMk/>
            <pc:sldMk cId="2505570011" sldId="560"/>
            <ac:spMk id="17" creationId="{83C98ABE-055B-441F-B07E-44F97F083C39}"/>
          </ac:spMkLst>
        </pc:spChg>
        <pc:spChg chg="add del">
          <ac:chgData name="Jingjing Ruan" userId="912ae139-ae64-4906-83ab-14332fd50576" providerId="ADAL" clId="{C7C673DC-F00D-42B5-A74E-B641A33372F6}" dt="2024-01-29T13:14:00.465" v="22"/>
          <ac:spMkLst>
            <pc:docMk/>
            <pc:sldMk cId="2505570011" sldId="560"/>
            <ac:spMk id="18" creationId="{FF9F2414-84E8-453E-B1F3-389FDE8192D9}"/>
          </ac:spMkLst>
        </pc:spChg>
        <pc:spChg chg="add del">
          <ac:chgData name="Jingjing Ruan" userId="912ae139-ae64-4906-83ab-14332fd50576" providerId="ADAL" clId="{C7C673DC-F00D-42B5-A74E-B641A33372F6}" dt="2024-01-29T13:14:00.465" v="22"/>
          <ac:spMkLst>
            <pc:docMk/>
            <pc:sldMk cId="2505570011" sldId="560"/>
            <ac:spMk id="19" creationId="{29FDB030-9B49-4CED-8CCD-4D99382388AC}"/>
          </ac:spMkLst>
        </pc:spChg>
        <pc:spChg chg="add del">
          <ac:chgData name="Jingjing Ruan" userId="912ae139-ae64-4906-83ab-14332fd50576" providerId="ADAL" clId="{C7C673DC-F00D-42B5-A74E-B641A33372F6}" dt="2024-01-29T13:14:00.465" v="22"/>
          <ac:spMkLst>
            <pc:docMk/>
            <pc:sldMk cId="2505570011" sldId="560"/>
            <ac:spMk id="20" creationId="{3ECA69A1-7536-43AC-85EF-C7106179F5ED}"/>
          </ac:spMkLst>
        </pc:spChg>
      </pc:sldChg>
      <pc:sldChg chg="addSp delSp add del setBg delDesignElem">
        <pc:chgData name="Jingjing Ruan" userId="912ae139-ae64-4906-83ab-14332fd50576" providerId="ADAL" clId="{C7C673DC-F00D-42B5-A74E-B641A33372F6}" dt="2024-01-29T13:16:15.675" v="49"/>
        <pc:sldMkLst>
          <pc:docMk/>
          <pc:sldMk cId="1198980512" sldId="561"/>
        </pc:sldMkLst>
        <pc:spChg chg="add del">
          <ac:chgData name="Jingjing Ruan" userId="912ae139-ae64-4906-83ab-14332fd50576" providerId="ADAL" clId="{C7C673DC-F00D-42B5-A74E-B641A33372F6}" dt="2024-01-29T13:16:15.659" v="48"/>
          <ac:spMkLst>
            <pc:docMk/>
            <pc:sldMk cId="1198980512" sldId="561"/>
            <ac:spMk id="10" creationId="{AB8C311F-7253-4AED-9701-7FC0708C41C7}"/>
          </ac:spMkLst>
        </pc:spChg>
        <pc:spChg chg="add del">
          <ac:chgData name="Jingjing Ruan" userId="912ae139-ae64-4906-83ab-14332fd50576" providerId="ADAL" clId="{C7C673DC-F00D-42B5-A74E-B641A33372F6}" dt="2024-01-29T13:16:15.659" v="48"/>
          <ac:spMkLst>
            <pc:docMk/>
            <pc:sldMk cId="1198980512" sldId="561"/>
            <ac:spMk id="12" creationId="{E2384209-CB15-4CDF-9D31-C44FD9A3F20D}"/>
          </ac:spMkLst>
        </pc:spChg>
        <pc:spChg chg="add del">
          <ac:chgData name="Jingjing Ruan" userId="912ae139-ae64-4906-83ab-14332fd50576" providerId="ADAL" clId="{C7C673DC-F00D-42B5-A74E-B641A33372F6}" dt="2024-01-29T13:16:15.659" v="48"/>
          <ac:spMkLst>
            <pc:docMk/>
            <pc:sldMk cId="1198980512" sldId="561"/>
            <ac:spMk id="14" creationId="{2633B3B5-CC90-43F0-8714-D31D1F3F0209}"/>
          </ac:spMkLst>
        </pc:spChg>
        <pc:spChg chg="add del">
          <ac:chgData name="Jingjing Ruan" userId="912ae139-ae64-4906-83ab-14332fd50576" providerId="ADAL" clId="{C7C673DC-F00D-42B5-A74E-B641A33372F6}" dt="2024-01-29T13:16:15.659" v="48"/>
          <ac:spMkLst>
            <pc:docMk/>
            <pc:sldMk cId="1198980512" sldId="561"/>
            <ac:spMk id="16" creationId="{A8D57A06-A426-446D-B02C-A2DC6B62E45E}"/>
          </ac:spMkLst>
        </pc:spChg>
      </pc:sldChg>
      <pc:sldChg chg="add del">
        <pc:chgData name="Jingjing Ruan" userId="912ae139-ae64-4906-83ab-14332fd50576" providerId="ADAL" clId="{C7C673DC-F00D-42B5-A74E-B641A33372F6}" dt="2024-01-29T22:42:23.889" v="457" actId="47"/>
        <pc:sldMkLst>
          <pc:docMk/>
          <pc:sldMk cId="502503123" sldId="563"/>
        </pc:sldMkLst>
      </pc:sldChg>
      <pc:sldChg chg="modSp add del mod">
        <pc:chgData name="Jingjing Ruan" userId="912ae139-ae64-4906-83ab-14332fd50576" providerId="ADAL" clId="{C7C673DC-F00D-42B5-A74E-B641A33372F6}" dt="2024-01-29T22:42:23.889" v="457" actId="47"/>
        <pc:sldMkLst>
          <pc:docMk/>
          <pc:sldMk cId="2265064177" sldId="564"/>
        </pc:sldMkLst>
        <pc:spChg chg="mod">
          <ac:chgData name="Jingjing Ruan" userId="912ae139-ae64-4906-83ab-14332fd50576" providerId="ADAL" clId="{C7C673DC-F00D-42B5-A74E-B641A33372F6}" dt="2024-01-29T13:23:42.288" v="123" actId="1076"/>
          <ac:spMkLst>
            <pc:docMk/>
            <pc:sldMk cId="2265064177" sldId="564"/>
            <ac:spMk id="3" creationId="{8B16ABAC-0DAB-26B6-E070-934693CC764E}"/>
          </ac:spMkLst>
        </pc:spChg>
      </pc:sldChg>
      <pc:sldChg chg="add del">
        <pc:chgData name="Jingjing Ruan" userId="912ae139-ae64-4906-83ab-14332fd50576" providerId="ADAL" clId="{C7C673DC-F00D-42B5-A74E-B641A33372F6}" dt="2024-01-29T22:42:23.889" v="457" actId="47"/>
        <pc:sldMkLst>
          <pc:docMk/>
          <pc:sldMk cId="683548690" sldId="565"/>
        </pc:sldMkLst>
      </pc:sldChg>
      <pc:sldChg chg="modSp add del mod">
        <pc:chgData name="Jingjing Ruan" userId="912ae139-ae64-4906-83ab-14332fd50576" providerId="ADAL" clId="{C7C673DC-F00D-42B5-A74E-B641A33372F6}" dt="2024-01-29T22:42:23.889" v="457" actId="47"/>
        <pc:sldMkLst>
          <pc:docMk/>
          <pc:sldMk cId="3350086489" sldId="566"/>
        </pc:sldMkLst>
        <pc:spChg chg="mod">
          <ac:chgData name="Jingjing Ruan" userId="912ae139-ae64-4906-83ab-14332fd50576" providerId="ADAL" clId="{C7C673DC-F00D-42B5-A74E-B641A33372F6}" dt="2024-01-29T13:23:57.278" v="134" actId="1076"/>
          <ac:spMkLst>
            <pc:docMk/>
            <pc:sldMk cId="3350086489" sldId="566"/>
            <ac:spMk id="3" creationId="{55789CFF-5526-3A83-7F07-61F320E82BF9}"/>
          </ac:spMkLst>
        </pc:spChg>
      </pc:sldChg>
      <pc:sldChg chg="add del ord">
        <pc:chgData name="Jingjing Ruan" userId="912ae139-ae64-4906-83ab-14332fd50576" providerId="ADAL" clId="{C7C673DC-F00D-42B5-A74E-B641A33372F6}" dt="2024-01-29T22:43:12.494" v="465"/>
        <pc:sldMkLst>
          <pc:docMk/>
          <pc:sldMk cId="1151404410" sldId="574"/>
        </pc:sldMkLst>
      </pc:sldChg>
      <pc:sldChg chg="modSp add del mod ord setBg">
        <pc:chgData name="Jingjing Ruan" userId="912ae139-ae64-4906-83ab-14332fd50576" providerId="ADAL" clId="{C7C673DC-F00D-42B5-A74E-B641A33372F6}" dt="2024-01-29T22:34:20.582" v="366"/>
        <pc:sldMkLst>
          <pc:docMk/>
          <pc:sldMk cId="2403196901" sldId="580"/>
        </pc:sldMkLst>
        <pc:graphicFrameChg chg="mod modGraphic">
          <ac:chgData name="Jingjing Ruan" userId="912ae139-ae64-4906-83ab-14332fd50576" providerId="ADAL" clId="{C7C673DC-F00D-42B5-A74E-B641A33372F6}" dt="2024-01-29T13:16:42.629" v="56" actId="20577"/>
          <ac:graphicFrameMkLst>
            <pc:docMk/>
            <pc:sldMk cId="2403196901" sldId="580"/>
            <ac:graphicFrameMk id="2" creationId="{7FD6F8FC-6B77-F2C3-ED64-5C8EEF8797AB}"/>
          </ac:graphicFrameMkLst>
        </pc:graphicFrameChg>
      </pc:sldChg>
      <pc:sldChg chg="add del ord">
        <pc:chgData name="Jingjing Ruan" userId="912ae139-ae64-4906-83ab-14332fd50576" providerId="ADAL" clId="{C7C673DC-F00D-42B5-A74E-B641A33372F6}" dt="2024-01-29T22:42:47.679" v="461"/>
        <pc:sldMkLst>
          <pc:docMk/>
          <pc:sldMk cId="3876265306" sldId="581"/>
        </pc:sldMkLst>
      </pc:sldChg>
      <pc:sldChg chg="add del ord">
        <pc:chgData name="Jingjing Ruan" userId="912ae139-ae64-4906-83ab-14332fd50576" providerId="ADAL" clId="{C7C673DC-F00D-42B5-A74E-B641A33372F6}" dt="2024-01-29T22:42:47.679" v="461"/>
        <pc:sldMkLst>
          <pc:docMk/>
          <pc:sldMk cId="1335041133" sldId="593"/>
        </pc:sldMkLst>
      </pc:sldChg>
      <pc:sldChg chg="add del ord">
        <pc:chgData name="Jingjing Ruan" userId="912ae139-ae64-4906-83ab-14332fd50576" providerId="ADAL" clId="{C7C673DC-F00D-42B5-A74E-B641A33372F6}" dt="2024-01-29T22:42:47.679" v="461"/>
        <pc:sldMkLst>
          <pc:docMk/>
          <pc:sldMk cId="3174633983" sldId="594"/>
        </pc:sldMkLst>
      </pc:sldChg>
      <pc:sldChg chg="add del ord">
        <pc:chgData name="Jingjing Ruan" userId="912ae139-ae64-4906-83ab-14332fd50576" providerId="ADAL" clId="{C7C673DC-F00D-42B5-A74E-B641A33372F6}" dt="2024-01-29T22:34:10.239" v="360"/>
        <pc:sldMkLst>
          <pc:docMk/>
          <pc:sldMk cId="3660713402" sldId="596"/>
        </pc:sldMkLst>
      </pc:sldChg>
      <pc:sldChg chg="add del ord">
        <pc:chgData name="Jingjing Ruan" userId="912ae139-ae64-4906-83ab-14332fd50576" providerId="ADAL" clId="{C7C673DC-F00D-42B5-A74E-B641A33372F6}" dt="2024-01-29T22:34:10.239" v="360"/>
        <pc:sldMkLst>
          <pc:docMk/>
          <pc:sldMk cId="2174282233" sldId="597"/>
        </pc:sldMkLst>
      </pc:sldChg>
      <pc:sldChg chg="add ord">
        <pc:chgData name="Jingjing Ruan" userId="912ae139-ae64-4906-83ab-14332fd50576" providerId="ADAL" clId="{C7C673DC-F00D-42B5-A74E-B641A33372F6}" dt="2024-01-29T22:34:10.239" v="360"/>
        <pc:sldMkLst>
          <pc:docMk/>
          <pc:sldMk cId="1466597073" sldId="598"/>
        </pc:sldMkLst>
      </pc:sldChg>
      <pc:sldChg chg="addSp delSp modSp add del mod setBg">
        <pc:chgData name="Jingjing Ruan" userId="912ae139-ae64-4906-83ab-14332fd50576" providerId="ADAL" clId="{C7C673DC-F00D-42B5-A74E-B641A33372F6}" dt="2024-01-29T13:24:44.767" v="186" actId="13926"/>
        <pc:sldMkLst>
          <pc:docMk/>
          <pc:sldMk cId="1586543892" sldId="600"/>
        </pc:sldMkLst>
        <pc:spChg chg="mod">
          <ac:chgData name="Jingjing Ruan" userId="912ae139-ae64-4906-83ab-14332fd50576" providerId="ADAL" clId="{C7C673DC-F00D-42B5-A74E-B641A33372F6}" dt="2024-01-29T13:23:29.291" v="121" actId="20577"/>
          <ac:spMkLst>
            <pc:docMk/>
            <pc:sldMk cId="1586543892" sldId="600"/>
            <ac:spMk id="2" creationId="{FB3C03F6-AD75-E02D-6089-B86FEE25D2AF}"/>
          </ac:spMkLst>
        </pc:spChg>
        <pc:spChg chg="add mod">
          <ac:chgData name="Jingjing Ruan" userId="912ae139-ae64-4906-83ab-14332fd50576" providerId="ADAL" clId="{C7C673DC-F00D-42B5-A74E-B641A33372F6}" dt="2024-01-29T13:24:44.767" v="186" actId="13926"/>
          <ac:spMkLst>
            <pc:docMk/>
            <pc:sldMk cId="1586543892" sldId="600"/>
            <ac:spMk id="6" creationId="{4409D51E-1DBD-BC2C-3726-E71D408BE4EF}"/>
          </ac:spMkLst>
        </pc:spChg>
        <pc:spChg chg="add">
          <ac:chgData name="Jingjing Ruan" userId="912ae139-ae64-4906-83ab-14332fd50576" providerId="ADAL" clId="{C7C673DC-F00D-42B5-A74E-B641A33372F6}" dt="2024-01-29T13:20:57.242" v="91" actId="26606"/>
          <ac:spMkLst>
            <pc:docMk/>
            <pc:sldMk cId="1586543892" sldId="600"/>
            <ac:spMk id="9" creationId="{D4771268-CB57-404A-9271-370EB28F6090}"/>
          </ac:spMkLst>
        </pc:spChg>
        <pc:picChg chg="add mod ord">
          <ac:chgData name="Jingjing Ruan" userId="912ae139-ae64-4906-83ab-14332fd50576" providerId="ADAL" clId="{C7C673DC-F00D-42B5-A74E-B641A33372F6}" dt="2024-01-29T13:21:33.022" v="101" actId="1076"/>
          <ac:picMkLst>
            <pc:docMk/>
            <pc:sldMk cId="1586543892" sldId="600"/>
            <ac:picMk id="4" creationId="{7373883E-0FA7-3EA2-7DC1-5B13C6059FE0}"/>
          </ac:picMkLst>
        </pc:picChg>
        <pc:picChg chg="del">
          <ac:chgData name="Jingjing Ruan" userId="912ae139-ae64-4906-83ab-14332fd50576" providerId="ADAL" clId="{C7C673DC-F00D-42B5-A74E-B641A33372F6}" dt="2024-01-29T13:20:49.446" v="88" actId="478"/>
          <ac:picMkLst>
            <pc:docMk/>
            <pc:sldMk cId="1586543892" sldId="600"/>
            <ac:picMk id="5" creationId="{DE6ED9B4-00B3-0761-3221-97D93FB825CC}"/>
          </ac:picMkLst>
        </pc:picChg>
      </pc:sldChg>
      <pc:sldChg chg="modSp add mod ord">
        <pc:chgData name="Jingjing Ruan" userId="912ae139-ae64-4906-83ab-14332fd50576" providerId="ADAL" clId="{C7C673DC-F00D-42B5-A74E-B641A33372F6}" dt="2024-01-29T13:25:02.564" v="215" actId="20577"/>
        <pc:sldMkLst>
          <pc:docMk/>
          <pc:sldMk cId="2970454906" sldId="602"/>
        </pc:sldMkLst>
        <pc:spChg chg="mod">
          <ac:chgData name="Jingjing Ruan" userId="912ae139-ae64-4906-83ab-14332fd50576" providerId="ADAL" clId="{C7C673DC-F00D-42B5-A74E-B641A33372F6}" dt="2024-01-29T13:25:02.564" v="215" actId="20577"/>
          <ac:spMkLst>
            <pc:docMk/>
            <pc:sldMk cId="2970454906" sldId="602"/>
            <ac:spMk id="2" creationId="{951D410A-04D5-5AA4-6EB2-10BD63D07BE4}"/>
          </ac:spMkLst>
        </pc:spChg>
      </pc:sldChg>
      <pc:sldChg chg="addSp delSp add del setBg delDesignElem">
        <pc:chgData name="Jingjing Ruan" userId="912ae139-ae64-4906-83ab-14332fd50576" providerId="ADAL" clId="{C7C673DC-F00D-42B5-A74E-B641A33372F6}" dt="2024-01-29T22:42:04.929" v="455" actId="47"/>
        <pc:sldMkLst>
          <pc:docMk/>
          <pc:sldMk cId="3094815707" sldId="603"/>
        </pc:sldMkLst>
        <pc:spChg chg="add del">
          <ac:chgData name="Jingjing Ruan" userId="912ae139-ae64-4906-83ab-14332fd50576" providerId="ADAL" clId="{C7C673DC-F00D-42B5-A74E-B641A33372F6}" dt="2024-01-29T13:13:14.200" v="18"/>
          <ac:spMkLst>
            <pc:docMk/>
            <pc:sldMk cId="3094815707" sldId="603"/>
            <ac:spMk id="8" creationId="{F3060C83-F051-4F0E-ABAD-AA0DFC48B218}"/>
          </ac:spMkLst>
        </pc:spChg>
        <pc:spChg chg="add del">
          <ac:chgData name="Jingjing Ruan" userId="912ae139-ae64-4906-83ab-14332fd50576" providerId="ADAL" clId="{C7C673DC-F00D-42B5-A74E-B641A33372F6}" dt="2024-01-29T13:13:14.200" v="18"/>
          <ac:spMkLst>
            <pc:docMk/>
            <pc:sldMk cId="3094815707" sldId="603"/>
            <ac:spMk id="10" creationId="{83C98ABE-055B-441F-B07E-44F97F083C39}"/>
          </ac:spMkLst>
        </pc:spChg>
        <pc:spChg chg="add del">
          <ac:chgData name="Jingjing Ruan" userId="912ae139-ae64-4906-83ab-14332fd50576" providerId="ADAL" clId="{C7C673DC-F00D-42B5-A74E-B641A33372F6}" dt="2024-01-29T13:13:14.200" v="18"/>
          <ac:spMkLst>
            <pc:docMk/>
            <pc:sldMk cId="3094815707" sldId="603"/>
            <ac:spMk id="12" creationId="{29FDB030-9B49-4CED-8CCD-4D99382388AC}"/>
          </ac:spMkLst>
        </pc:spChg>
        <pc:spChg chg="add del">
          <ac:chgData name="Jingjing Ruan" userId="912ae139-ae64-4906-83ab-14332fd50576" providerId="ADAL" clId="{C7C673DC-F00D-42B5-A74E-B641A33372F6}" dt="2024-01-29T13:13:14.200" v="18"/>
          <ac:spMkLst>
            <pc:docMk/>
            <pc:sldMk cId="3094815707" sldId="603"/>
            <ac:spMk id="14" creationId="{3783CA14-24A1-485C-8B30-D6A5D87987AD}"/>
          </ac:spMkLst>
        </pc:spChg>
        <pc:spChg chg="add del">
          <ac:chgData name="Jingjing Ruan" userId="912ae139-ae64-4906-83ab-14332fd50576" providerId="ADAL" clId="{C7C673DC-F00D-42B5-A74E-B641A33372F6}" dt="2024-01-29T13:13:14.200" v="18"/>
          <ac:spMkLst>
            <pc:docMk/>
            <pc:sldMk cId="3094815707" sldId="603"/>
            <ac:spMk id="16" creationId="{9A97C86A-04D6-40F7-AE84-31AB43E6A846}"/>
          </ac:spMkLst>
        </pc:spChg>
        <pc:spChg chg="add del">
          <ac:chgData name="Jingjing Ruan" userId="912ae139-ae64-4906-83ab-14332fd50576" providerId="ADAL" clId="{C7C673DC-F00D-42B5-A74E-B641A33372F6}" dt="2024-01-29T13:13:14.200" v="18"/>
          <ac:spMkLst>
            <pc:docMk/>
            <pc:sldMk cId="3094815707" sldId="603"/>
            <ac:spMk id="18" creationId="{FF9F2414-84E8-453E-B1F3-389FDE8192D9}"/>
          </ac:spMkLst>
        </pc:spChg>
        <pc:spChg chg="add del">
          <ac:chgData name="Jingjing Ruan" userId="912ae139-ae64-4906-83ab-14332fd50576" providerId="ADAL" clId="{C7C673DC-F00D-42B5-A74E-B641A33372F6}" dt="2024-01-29T13:13:14.200" v="18"/>
          <ac:spMkLst>
            <pc:docMk/>
            <pc:sldMk cId="3094815707" sldId="603"/>
            <ac:spMk id="20" creationId="{3ECA69A1-7536-43AC-85EF-C7106179F5ED}"/>
          </ac:spMkLst>
        </pc:spChg>
      </pc:sldChg>
      <pc:sldChg chg="addSp delSp add del setBg delDesignElem">
        <pc:chgData name="Jingjing Ruan" userId="912ae139-ae64-4906-83ab-14332fd50576" providerId="ADAL" clId="{C7C673DC-F00D-42B5-A74E-B641A33372F6}" dt="2024-01-29T22:42:05.756" v="456" actId="47"/>
        <pc:sldMkLst>
          <pc:docMk/>
          <pc:sldMk cId="1652523054" sldId="604"/>
        </pc:sldMkLst>
        <pc:spChg chg="add del">
          <ac:chgData name="Jingjing Ruan" userId="912ae139-ae64-4906-83ab-14332fd50576" providerId="ADAL" clId="{C7C673DC-F00D-42B5-A74E-B641A33372F6}" dt="2024-01-29T13:13:14.200" v="18"/>
          <ac:spMkLst>
            <pc:docMk/>
            <pc:sldMk cId="1652523054" sldId="604"/>
            <ac:spMk id="22" creationId="{86FF76B9-219D-4469-AF87-0236D29032F1}"/>
          </ac:spMkLst>
        </pc:spChg>
        <pc:spChg chg="add del">
          <ac:chgData name="Jingjing Ruan" userId="912ae139-ae64-4906-83ab-14332fd50576" providerId="ADAL" clId="{C7C673DC-F00D-42B5-A74E-B641A33372F6}" dt="2024-01-29T13:13:14.200" v="18"/>
          <ac:spMkLst>
            <pc:docMk/>
            <pc:sldMk cId="1652523054" sldId="604"/>
            <ac:spMk id="25" creationId="{2E80C965-DB6D-4F81-9E9E-B027384D0BD6}"/>
          </ac:spMkLst>
        </pc:spChg>
        <pc:spChg chg="add del">
          <ac:chgData name="Jingjing Ruan" userId="912ae139-ae64-4906-83ab-14332fd50576" providerId="ADAL" clId="{C7C673DC-F00D-42B5-A74E-B641A33372F6}" dt="2024-01-29T13:13:14.200" v="18"/>
          <ac:spMkLst>
            <pc:docMk/>
            <pc:sldMk cId="1652523054" sldId="604"/>
            <ac:spMk id="26" creationId="{633C5E46-DAC5-4661-9C87-22B08E2A512F}"/>
          </ac:spMkLst>
        </pc:spChg>
        <pc:grpChg chg="add del">
          <ac:chgData name="Jingjing Ruan" userId="912ae139-ae64-4906-83ab-14332fd50576" providerId="ADAL" clId="{C7C673DC-F00D-42B5-A74E-B641A33372F6}" dt="2024-01-29T13:13:14.200" v="18"/>
          <ac:grpSpMkLst>
            <pc:docMk/>
            <pc:sldMk cId="1652523054" sldId="604"/>
            <ac:grpSpMk id="23" creationId="{DB88BD78-87E1-424D-B479-C37D8E41B12E}"/>
          </ac:grpSpMkLst>
        </pc:grpChg>
      </pc:sldChg>
      <pc:sldChg chg="addSp delSp new del mod">
        <pc:chgData name="Jingjing Ruan" userId="912ae139-ae64-4906-83ab-14332fd50576" providerId="ADAL" clId="{C7C673DC-F00D-42B5-A74E-B641A33372F6}" dt="2024-01-29T13:22:20.450" v="108" actId="47"/>
        <pc:sldMkLst>
          <pc:docMk/>
          <pc:sldMk cId="649472448" sldId="605"/>
        </pc:sldMkLst>
        <pc:picChg chg="add del">
          <ac:chgData name="Jingjing Ruan" userId="912ae139-ae64-4906-83ab-14332fd50576" providerId="ADAL" clId="{C7C673DC-F00D-42B5-A74E-B641A33372F6}" dt="2024-01-29T13:22:19.331" v="107" actId="21"/>
          <ac:picMkLst>
            <pc:docMk/>
            <pc:sldMk cId="649472448" sldId="605"/>
            <ac:picMk id="3" creationId="{FF370B35-56DD-7022-DA94-58B60E9B16DD}"/>
          </ac:picMkLst>
        </pc:picChg>
      </pc:sldChg>
      <pc:sldChg chg="new del">
        <pc:chgData name="Jingjing Ruan" userId="912ae139-ae64-4906-83ab-14332fd50576" providerId="ADAL" clId="{C7C673DC-F00D-42B5-A74E-B641A33372F6}" dt="2024-01-29T13:22:08.258" v="105" actId="47"/>
        <pc:sldMkLst>
          <pc:docMk/>
          <pc:sldMk cId="390854150" sldId="606"/>
        </pc:sldMkLst>
      </pc:sldChg>
      <pc:sldChg chg="addSp delSp modSp new mod">
        <pc:chgData name="Jingjing Ruan" userId="912ae139-ae64-4906-83ab-14332fd50576" providerId="ADAL" clId="{C7C673DC-F00D-42B5-A74E-B641A33372F6}" dt="2024-01-29T13:23:12.235" v="116" actId="1076"/>
        <pc:sldMkLst>
          <pc:docMk/>
          <pc:sldMk cId="1193162706" sldId="606"/>
        </pc:sldMkLst>
        <pc:spChg chg="del">
          <ac:chgData name="Jingjing Ruan" userId="912ae139-ae64-4906-83ab-14332fd50576" providerId="ADAL" clId="{C7C673DC-F00D-42B5-A74E-B641A33372F6}" dt="2024-01-29T13:22:49.224" v="112" actId="478"/>
          <ac:spMkLst>
            <pc:docMk/>
            <pc:sldMk cId="1193162706" sldId="606"/>
            <ac:spMk id="2" creationId="{2B33D9A6-362E-D0DA-8FC1-A932284212F1}"/>
          </ac:spMkLst>
        </pc:spChg>
        <pc:spChg chg="del">
          <ac:chgData name="Jingjing Ruan" userId="912ae139-ae64-4906-83ab-14332fd50576" providerId="ADAL" clId="{C7C673DC-F00D-42B5-A74E-B641A33372F6}" dt="2024-01-29T13:22:51.320" v="113" actId="478"/>
          <ac:spMkLst>
            <pc:docMk/>
            <pc:sldMk cId="1193162706" sldId="606"/>
            <ac:spMk id="3" creationId="{5BDC3CCD-2A38-DCBE-7FBB-51F1945EA5C4}"/>
          </ac:spMkLst>
        </pc:spChg>
        <pc:picChg chg="add mod">
          <ac:chgData name="Jingjing Ruan" userId="912ae139-ae64-4906-83ab-14332fd50576" providerId="ADAL" clId="{C7C673DC-F00D-42B5-A74E-B641A33372F6}" dt="2024-01-29T13:23:12.235" v="116" actId="1076"/>
          <ac:picMkLst>
            <pc:docMk/>
            <pc:sldMk cId="1193162706" sldId="606"/>
            <ac:picMk id="4" creationId="{938DC49D-BA8B-1ECF-332C-CC02D4D356CA}"/>
          </ac:picMkLst>
        </pc:picChg>
      </pc:sldChg>
      <pc:sldChg chg="addSp delSp modSp new mod ord setBg">
        <pc:chgData name="Jingjing Ruan" userId="912ae139-ae64-4906-83ab-14332fd50576" providerId="ADAL" clId="{C7C673DC-F00D-42B5-A74E-B641A33372F6}" dt="2024-01-29T22:34:39.700" v="377" actId="20577"/>
        <pc:sldMkLst>
          <pc:docMk/>
          <pc:sldMk cId="2413777238" sldId="607"/>
        </pc:sldMkLst>
        <pc:spChg chg="add mod">
          <ac:chgData name="Jingjing Ruan" userId="912ae139-ae64-4906-83ab-14332fd50576" providerId="ADAL" clId="{C7C673DC-F00D-42B5-A74E-B641A33372F6}" dt="2024-01-29T22:34:39.700" v="377" actId="20577"/>
          <ac:spMkLst>
            <pc:docMk/>
            <pc:sldMk cId="2413777238" sldId="607"/>
            <ac:spMk id="5" creationId="{2E8B3D81-6549-9915-EE32-3D7B5CBA6DF4}"/>
          </ac:spMkLst>
        </pc:spChg>
        <pc:spChg chg="add del">
          <ac:chgData name="Jingjing Ruan" userId="912ae139-ae64-4906-83ab-14332fd50576" providerId="ADAL" clId="{C7C673DC-F00D-42B5-A74E-B641A33372F6}" dt="2024-01-29T22:16:09.372" v="219" actId="26606"/>
          <ac:spMkLst>
            <pc:docMk/>
            <pc:sldMk cId="2413777238" sldId="607"/>
            <ac:spMk id="8" creationId="{42A4FC2C-047E-45A5-965D-8E1E3BF09BC6}"/>
          </ac:spMkLst>
        </pc:spChg>
        <pc:spChg chg="add">
          <ac:chgData name="Jingjing Ruan" userId="912ae139-ae64-4906-83ab-14332fd50576" providerId="ADAL" clId="{C7C673DC-F00D-42B5-A74E-B641A33372F6}" dt="2024-01-29T22:16:09.380" v="220" actId="26606"/>
          <ac:spMkLst>
            <pc:docMk/>
            <pc:sldMk cId="2413777238" sldId="607"/>
            <ac:spMk id="10" creationId="{83C98ABE-055B-441F-B07E-44F97F083C39}"/>
          </ac:spMkLst>
        </pc:spChg>
        <pc:spChg chg="add">
          <ac:chgData name="Jingjing Ruan" userId="912ae139-ae64-4906-83ab-14332fd50576" providerId="ADAL" clId="{C7C673DC-F00D-42B5-A74E-B641A33372F6}" dt="2024-01-29T22:16:09.380" v="220" actId="26606"/>
          <ac:spMkLst>
            <pc:docMk/>
            <pc:sldMk cId="2413777238" sldId="607"/>
            <ac:spMk id="11" creationId="{F3060C83-F051-4F0E-ABAD-AA0DFC48B218}"/>
          </ac:spMkLst>
        </pc:spChg>
        <pc:spChg chg="add">
          <ac:chgData name="Jingjing Ruan" userId="912ae139-ae64-4906-83ab-14332fd50576" providerId="ADAL" clId="{C7C673DC-F00D-42B5-A74E-B641A33372F6}" dt="2024-01-29T22:16:09.380" v="220" actId="26606"/>
          <ac:spMkLst>
            <pc:docMk/>
            <pc:sldMk cId="2413777238" sldId="607"/>
            <ac:spMk id="12" creationId="{29FDB030-9B49-4CED-8CCD-4D99382388AC}"/>
          </ac:spMkLst>
        </pc:spChg>
        <pc:spChg chg="add">
          <ac:chgData name="Jingjing Ruan" userId="912ae139-ae64-4906-83ab-14332fd50576" providerId="ADAL" clId="{C7C673DC-F00D-42B5-A74E-B641A33372F6}" dt="2024-01-29T22:16:09.380" v="220" actId="26606"/>
          <ac:spMkLst>
            <pc:docMk/>
            <pc:sldMk cId="2413777238" sldId="607"/>
            <ac:spMk id="14" creationId="{3783CA14-24A1-485C-8B30-D6A5D87987AD}"/>
          </ac:spMkLst>
        </pc:spChg>
        <pc:spChg chg="add">
          <ac:chgData name="Jingjing Ruan" userId="912ae139-ae64-4906-83ab-14332fd50576" providerId="ADAL" clId="{C7C673DC-F00D-42B5-A74E-B641A33372F6}" dt="2024-01-29T22:16:09.380" v="220" actId="26606"/>
          <ac:spMkLst>
            <pc:docMk/>
            <pc:sldMk cId="2413777238" sldId="607"/>
            <ac:spMk id="16" creationId="{9A97C86A-04D6-40F7-AE84-31AB43E6A846}"/>
          </ac:spMkLst>
        </pc:spChg>
        <pc:spChg chg="add">
          <ac:chgData name="Jingjing Ruan" userId="912ae139-ae64-4906-83ab-14332fd50576" providerId="ADAL" clId="{C7C673DC-F00D-42B5-A74E-B641A33372F6}" dt="2024-01-29T22:16:09.380" v="220" actId="26606"/>
          <ac:spMkLst>
            <pc:docMk/>
            <pc:sldMk cId="2413777238" sldId="607"/>
            <ac:spMk id="18" creationId="{FF9F2414-84E8-453E-B1F3-389FDE8192D9}"/>
          </ac:spMkLst>
        </pc:spChg>
        <pc:spChg chg="add">
          <ac:chgData name="Jingjing Ruan" userId="912ae139-ae64-4906-83ab-14332fd50576" providerId="ADAL" clId="{C7C673DC-F00D-42B5-A74E-B641A33372F6}" dt="2024-01-29T22:16:09.380" v="220" actId="26606"/>
          <ac:spMkLst>
            <pc:docMk/>
            <pc:sldMk cId="2413777238" sldId="607"/>
            <ac:spMk id="20" creationId="{3ECA69A1-7536-43AC-85EF-C7106179F5ED}"/>
          </ac:spMkLst>
        </pc:spChg>
        <pc:picChg chg="add mod">
          <ac:chgData name="Jingjing Ruan" userId="912ae139-ae64-4906-83ab-14332fd50576" providerId="ADAL" clId="{C7C673DC-F00D-42B5-A74E-B641A33372F6}" dt="2024-01-29T22:16:33.880" v="226" actId="1076"/>
          <ac:picMkLst>
            <pc:docMk/>
            <pc:sldMk cId="2413777238" sldId="607"/>
            <ac:picMk id="3" creationId="{E84EFFEC-0723-4551-C751-9D1EB62DA698}"/>
          </ac:picMkLst>
        </pc:picChg>
      </pc:sldChg>
      <pc:sldChg chg="addSp modSp new mod setBg">
        <pc:chgData name="Jingjing Ruan" userId="912ae139-ae64-4906-83ab-14332fd50576" providerId="ADAL" clId="{C7C673DC-F00D-42B5-A74E-B641A33372F6}" dt="2024-01-29T22:19:16.342" v="255"/>
        <pc:sldMkLst>
          <pc:docMk/>
          <pc:sldMk cId="2308510659" sldId="608"/>
        </pc:sldMkLst>
        <pc:spChg chg="add">
          <ac:chgData name="Jingjing Ruan" userId="912ae139-ae64-4906-83ab-14332fd50576" providerId="ADAL" clId="{C7C673DC-F00D-42B5-A74E-B641A33372F6}" dt="2024-01-29T22:19:12.270" v="252" actId="26606"/>
          <ac:spMkLst>
            <pc:docMk/>
            <pc:sldMk cId="2308510659" sldId="608"/>
            <ac:spMk id="8" creationId="{F3060C83-F051-4F0E-ABAD-AA0DFC48B218}"/>
          </ac:spMkLst>
        </pc:spChg>
        <pc:spChg chg="add">
          <ac:chgData name="Jingjing Ruan" userId="912ae139-ae64-4906-83ab-14332fd50576" providerId="ADAL" clId="{C7C673DC-F00D-42B5-A74E-B641A33372F6}" dt="2024-01-29T22:19:12.270" v="252" actId="26606"/>
          <ac:spMkLst>
            <pc:docMk/>
            <pc:sldMk cId="2308510659" sldId="608"/>
            <ac:spMk id="10" creationId="{83C98ABE-055B-441F-B07E-44F97F083C39}"/>
          </ac:spMkLst>
        </pc:spChg>
        <pc:spChg chg="add">
          <ac:chgData name="Jingjing Ruan" userId="912ae139-ae64-4906-83ab-14332fd50576" providerId="ADAL" clId="{C7C673DC-F00D-42B5-A74E-B641A33372F6}" dt="2024-01-29T22:19:12.270" v="252" actId="26606"/>
          <ac:spMkLst>
            <pc:docMk/>
            <pc:sldMk cId="2308510659" sldId="608"/>
            <ac:spMk id="12" creationId="{29FDB030-9B49-4CED-8CCD-4D99382388AC}"/>
          </ac:spMkLst>
        </pc:spChg>
        <pc:spChg chg="add">
          <ac:chgData name="Jingjing Ruan" userId="912ae139-ae64-4906-83ab-14332fd50576" providerId="ADAL" clId="{C7C673DC-F00D-42B5-A74E-B641A33372F6}" dt="2024-01-29T22:19:12.270" v="252" actId="26606"/>
          <ac:spMkLst>
            <pc:docMk/>
            <pc:sldMk cId="2308510659" sldId="608"/>
            <ac:spMk id="14" creationId="{3783CA14-24A1-485C-8B30-D6A5D87987AD}"/>
          </ac:spMkLst>
        </pc:spChg>
        <pc:spChg chg="add">
          <ac:chgData name="Jingjing Ruan" userId="912ae139-ae64-4906-83ab-14332fd50576" providerId="ADAL" clId="{C7C673DC-F00D-42B5-A74E-B641A33372F6}" dt="2024-01-29T22:19:12.270" v="252" actId="26606"/>
          <ac:spMkLst>
            <pc:docMk/>
            <pc:sldMk cId="2308510659" sldId="608"/>
            <ac:spMk id="16" creationId="{9A97C86A-04D6-40F7-AE84-31AB43E6A846}"/>
          </ac:spMkLst>
        </pc:spChg>
        <pc:spChg chg="add">
          <ac:chgData name="Jingjing Ruan" userId="912ae139-ae64-4906-83ab-14332fd50576" providerId="ADAL" clId="{C7C673DC-F00D-42B5-A74E-B641A33372F6}" dt="2024-01-29T22:19:12.270" v="252" actId="26606"/>
          <ac:spMkLst>
            <pc:docMk/>
            <pc:sldMk cId="2308510659" sldId="608"/>
            <ac:spMk id="18" creationId="{FF9F2414-84E8-453E-B1F3-389FDE8192D9}"/>
          </ac:spMkLst>
        </pc:spChg>
        <pc:spChg chg="add">
          <ac:chgData name="Jingjing Ruan" userId="912ae139-ae64-4906-83ab-14332fd50576" providerId="ADAL" clId="{C7C673DC-F00D-42B5-A74E-B641A33372F6}" dt="2024-01-29T22:19:12.270" v="252" actId="26606"/>
          <ac:spMkLst>
            <pc:docMk/>
            <pc:sldMk cId="2308510659" sldId="608"/>
            <ac:spMk id="20" creationId="{3ECA69A1-7536-43AC-85EF-C7106179F5ED}"/>
          </ac:spMkLst>
        </pc:spChg>
        <pc:picChg chg="add mod">
          <ac:chgData name="Jingjing Ruan" userId="912ae139-ae64-4906-83ab-14332fd50576" providerId="ADAL" clId="{C7C673DC-F00D-42B5-A74E-B641A33372F6}" dt="2024-01-29T22:19:16.342" v="255"/>
          <ac:picMkLst>
            <pc:docMk/>
            <pc:sldMk cId="2308510659" sldId="608"/>
            <ac:picMk id="3" creationId="{3F448C70-E6BA-8263-DA9F-1EF80264D576}"/>
          </ac:picMkLst>
        </pc:picChg>
      </pc:sldChg>
      <pc:sldChg chg="addSp modSp new mod setBg">
        <pc:chgData name="Jingjing Ruan" userId="912ae139-ae64-4906-83ab-14332fd50576" providerId="ADAL" clId="{C7C673DC-F00D-42B5-A74E-B641A33372F6}" dt="2024-01-29T22:20:23.760" v="264" actId="1076"/>
        <pc:sldMkLst>
          <pc:docMk/>
          <pc:sldMk cId="3106242498" sldId="609"/>
        </pc:sldMkLst>
        <pc:spChg chg="add">
          <ac:chgData name="Jingjing Ruan" userId="912ae139-ae64-4906-83ab-14332fd50576" providerId="ADAL" clId="{C7C673DC-F00D-42B5-A74E-B641A33372F6}" dt="2024-01-29T22:20:01.471" v="259" actId="26606"/>
          <ac:spMkLst>
            <pc:docMk/>
            <pc:sldMk cId="3106242498" sldId="609"/>
            <ac:spMk id="8" creationId="{F3060C83-F051-4F0E-ABAD-AA0DFC48B218}"/>
          </ac:spMkLst>
        </pc:spChg>
        <pc:spChg chg="add">
          <ac:chgData name="Jingjing Ruan" userId="912ae139-ae64-4906-83ab-14332fd50576" providerId="ADAL" clId="{C7C673DC-F00D-42B5-A74E-B641A33372F6}" dt="2024-01-29T22:20:01.471" v="259" actId="26606"/>
          <ac:spMkLst>
            <pc:docMk/>
            <pc:sldMk cId="3106242498" sldId="609"/>
            <ac:spMk id="10" creationId="{83C98ABE-055B-441F-B07E-44F97F083C39}"/>
          </ac:spMkLst>
        </pc:spChg>
        <pc:spChg chg="add">
          <ac:chgData name="Jingjing Ruan" userId="912ae139-ae64-4906-83ab-14332fd50576" providerId="ADAL" clId="{C7C673DC-F00D-42B5-A74E-B641A33372F6}" dt="2024-01-29T22:20:01.471" v="259" actId="26606"/>
          <ac:spMkLst>
            <pc:docMk/>
            <pc:sldMk cId="3106242498" sldId="609"/>
            <ac:spMk id="12" creationId="{29FDB030-9B49-4CED-8CCD-4D99382388AC}"/>
          </ac:spMkLst>
        </pc:spChg>
        <pc:spChg chg="add">
          <ac:chgData name="Jingjing Ruan" userId="912ae139-ae64-4906-83ab-14332fd50576" providerId="ADAL" clId="{C7C673DC-F00D-42B5-A74E-B641A33372F6}" dt="2024-01-29T22:20:01.471" v="259" actId="26606"/>
          <ac:spMkLst>
            <pc:docMk/>
            <pc:sldMk cId="3106242498" sldId="609"/>
            <ac:spMk id="14" creationId="{3783CA14-24A1-485C-8B30-D6A5D87987AD}"/>
          </ac:spMkLst>
        </pc:spChg>
        <pc:spChg chg="add">
          <ac:chgData name="Jingjing Ruan" userId="912ae139-ae64-4906-83ab-14332fd50576" providerId="ADAL" clId="{C7C673DC-F00D-42B5-A74E-B641A33372F6}" dt="2024-01-29T22:20:01.471" v="259" actId="26606"/>
          <ac:spMkLst>
            <pc:docMk/>
            <pc:sldMk cId="3106242498" sldId="609"/>
            <ac:spMk id="16" creationId="{9A97C86A-04D6-40F7-AE84-31AB43E6A846}"/>
          </ac:spMkLst>
        </pc:spChg>
        <pc:spChg chg="add">
          <ac:chgData name="Jingjing Ruan" userId="912ae139-ae64-4906-83ab-14332fd50576" providerId="ADAL" clId="{C7C673DC-F00D-42B5-A74E-B641A33372F6}" dt="2024-01-29T22:20:01.471" v="259" actId="26606"/>
          <ac:spMkLst>
            <pc:docMk/>
            <pc:sldMk cId="3106242498" sldId="609"/>
            <ac:spMk id="18" creationId="{FF9F2414-84E8-453E-B1F3-389FDE8192D9}"/>
          </ac:spMkLst>
        </pc:spChg>
        <pc:spChg chg="add">
          <ac:chgData name="Jingjing Ruan" userId="912ae139-ae64-4906-83ab-14332fd50576" providerId="ADAL" clId="{C7C673DC-F00D-42B5-A74E-B641A33372F6}" dt="2024-01-29T22:20:01.471" v="259" actId="26606"/>
          <ac:spMkLst>
            <pc:docMk/>
            <pc:sldMk cId="3106242498" sldId="609"/>
            <ac:spMk id="20" creationId="{3ECA69A1-7536-43AC-85EF-C7106179F5ED}"/>
          </ac:spMkLst>
        </pc:spChg>
        <pc:picChg chg="add mod">
          <ac:chgData name="Jingjing Ruan" userId="912ae139-ae64-4906-83ab-14332fd50576" providerId="ADAL" clId="{C7C673DC-F00D-42B5-A74E-B641A33372F6}" dt="2024-01-29T22:20:23.760" v="264" actId="1076"/>
          <ac:picMkLst>
            <pc:docMk/>
            <pc:sldMk cId="3106242498" sldId="609"/>
            <ac:picMk id="3" creationId="{A5BF0D0C-9B28-ADEB-15DC-9703A5F8C90C}"/>
          </ac:picMkLst>
        </pc:picChg>
      </pc:sldChg>
      <pc:sldChg chg="addSp modSp new mod setBg">
        <pc:chgData name="Jingjing Ruan" userId="912ae139-ae64-4906-83ab-14332fd50576" providerId="ADAL" clId="{C7C673DC-F00D-42B5-A74E-B641A33372F6}" dt="2024-01-29T22:21:14.612" v="272" actId="14100"/>
        <pc:sldMkLst>
          <pc:docMk/>
          <pc:sldMk cId="2057313536" sldId="610"/>
        </pc:sldMkLst>
        <pc:spChg chg="add">
          <ac:chgData name="Jingjing Ruan" userId="912ae139-ae64-4906-83ab-14332fd50576" providerId="ADAL" clId="{C7C673DC-F00D-42B5-A74E-B641A33372F6}" dt="2024-01-29T22:21:03.433" v="267" actId="26606"/>
          <ac:spMkLst>
            <pc:docMk/>
            <pc:sldMk cId="2057313536" sldId="610"/>
            <ac:spMk id="8" creationId="{F3060C83-F051-4F0E-ABAD-AA0DFC48B218}"/>
          </ac:spMkLst>
        </pc:spChg>
        <pc:spChg chg="add">
          <ac:chgData name="Jingjing Ruan" userId="912ae139-ae64-4906-83ab-14332fd50576" providerId="ADAL" clId="{C7C673DC-F00D-42B5-A74E-B641A33372F6}" dt="2024-01-29T22:21:03.433" v="267" actId="26606"/>
          <ac:spMkLst>
            <pc:docMk/>
            <pc:sldMk cId="2057313536" sldId="610"/>
            <ac:spMk id="10" creationId="{83C98ABE-055B-441F-B07E-44F97F083C39}"/>
          </ac:spMkLst>
        </pc:spChg>
        <pc:spChg chg="add">
          <ac:chgData name="Jingjing Ruan" userId="912ae139-ae64-4906-83ab-14332fd50576" providerId="ADAL" clId="{C7C673DC-F00D-42B5-A74E-B641A33372F6}" dt="2024-01-29T22:21:03.433" v="267" actId="26606"/>
          <ac:spMkLst>
            <pc:docMk/>
            <pc:sldMk cId="2057313536" sldId="610"/>
            <ac:spMk id="12" creationId="{29FDB030-9B49-4CED-8CCD-4D99382388AC}"/>
          </ac:spMkLst>
        </pc:spChg>
        <pc:spChg chg="add">
          <ac:chgData name="Jingjing Ruan" userId="912ae139-ae64-4906-83ab-14332fd50576" providerId="ADAL" clId="{C7C673DC-F00D-42B5-A74E-B641A33372F6}" dt="2024-01-29T22:21:03.433" v="267" actId="26606"/>
          <ac:spMkLst>
            <pc:docMk/>
            <pc:sldMk cId="2057313536" sldId="610"/>
            <ac:spMk id="14" creationId="{3783CA14-24A1-485C-8B30-D6A5D87987AD}"/>
          </ac:spMkLst>
        </pc:spChg>
        <pc:spChg chg="add">
          <ac:chgData name="Jingjing Ruan" userId="912ae139-ae64-4906-83ab-14332fd50576" providerId="ADAL" clId="{C7C673DC-F00D-42B5-A74E-B641A33372F6}" dt="2024-01-29T22:21:03.433" v="267" actId="26606"/>
          <ac:spMkLst>
            <pc:docMk/>
            <pc:sldMk cId="2057313536" sldId="610"/>
            <ac:spMk id="16" creationId="{9A97C86A-04D6-40F7-AE84-31AB43E6A846}"/>
          </ac:spMkLst>
        </pc:spChg>
        <pc:spChg chg="add">
          <ac:chgData name="Jingjing Ruan" userId="912ae139-ae64-4906-83ab-14332fd50576" providerId="ADAL" clId="{C7C673DC-F00D-42B5-A74E-B641A33372F6}" dt="2024-01-29T22:21:03.433" v="267" actId="26606"/>
          <ac:spMkLst>
            <pc:docMk/>
            <pc:sldMk cId="2057313536" sldId="610"/>
            <ac:spMk id="18" creationId="{FF9F2414-84E8-453E-B1F3-389FDE8192D9}"/>
          </ac:spMkLst>
        </pc:spChg>
        <pc:spChg chg="add">
          <ac:chgData name="Jingjing Ruan" userId="912ae139-ae64-4906-83ab-14332fd50576" providerId="ADAL" clId="{C7C673DC-F00D-42B5-A74E-B641A33372F6}" dt="2024-01-29T22:21:03.433" v="267" actId="26606"/>
          <ac:spMkLst>
            <pc:docMk/>
            <pc:sldMk cId="2057313536" sldId="610"/>
            <ac:spMk id="20" creationId="{3ECA69A1-7536-43AC-85EF-C7106179F5ED}"/>
          </ac:spMkLst>
        </pc:spChg>
        <pc:picChg chg="add mod">
          <ac:chgData name="Jingjing Ruan" userId="912ae139-ae64-4906-83ab-14332fd50576" providerId="ADAL" clId="{C7C673DC-F00D-42B5-A74E-B641A33372F6}" dt="2024-01-29T22:21:14.612" v="272" actId="14100"/>
          <ac:picMkLst>
            <pc:docMk/>
            <pc:sldMk cId="2057313536" sldId="610"/>
            <ac:picMk id="3" creationId="{04D98155-76AA-871B-2A5D-2B8215A463DD}"/>
          </ac:picMkLst>
        </pc:picChg>
      </pc:sldChg>
      <pc:sldChg chg="addSp modSp new mod setBg">
        <pc:chgData name="Jingjing Ruan" userId="912ae139-ae64-4906-83ab-14332fd50576" providerId="ADAL" clId="{C7C673DC-F00D-42B5-A74E-B641A33372F6}" dt="2024-01-29T22:23:24.961" v="284" actId="1037"/>
        <pc:sldMkLst>
          <pc:docMk/>
          <pc:sldMk cId="546065831" sldId="611"/>
        </pc:sldMkLst>
        <pc:spChg chg="add">
          <ac:chgData name="Jingjing Ruan" userId="912ae139-ae64-4906-83ab-14332fd50576" providerId="ADAL" clId="{C7C673DC-F00D-42B5-A74E-B641A33372F6}" dt="2024-01-29T22:22:54.352" v="275" actId="26606"/>
          <ac:spMkLst>
            <pc:docMk/>
            <pc:sldMk cId="546065831" sldId="611"/>
            <ac:spMk id="8" creationId="{63644BFD-D22E-4019-B666-387DA51AEAFD}"/>
          </ac:spMkLst>
        </pc:spChg>
        <pc:spChg chg="add">
          <ac:chgData name="Jingjing Ruan" userId="912ae139-ae64-4906-83ab-14332fd50576" providerId="ADAL" clId="{C7C673DC-F00D-42B5-A74E-B641A33372F6}" dt="2024-01-29T22:22:54.352" v="275" actId="26606"/>
          <ac:spMkLst>
            <pc:docMk/>
            <pc:sldMk cId="546065831" sldId="611"/>
            <ac:spMk id="14" creationId="{3776B14B-F2F4-4825-8DA8-8C7A0F2B3960}"/>
          </ac:spMkLst>
        </pc:spChg>
        <pc:grpChg chg="add">
          <ac:chgData name="Jingjing Ruan" userId="912ae139-ae64-4906-83ab-14332fd50576" providerId="ADAL" clId="{C7C673DC-F00D-42B5-A74E-B641A33372F6}" dt="2024-01-29T22:22:54.352" v="275" actId="26606"/>
          <ac:grpSpMkLst>
            <pc:docMk/>
            <pc:sldMk cId="546065831" sldId="611"/>
            <ac:grpSpMk id="10" creationId="{5FE9FE4C-C9E0-4C54-8010-EA9D29CD4D59}"/>
          </ac:grpSpMkLst>
        </pc:grpChg>
        <pc:picChg chg="add mod modCrop">
          <ac:chgData name="Jingjing Ruan" userId="912ae139-ae64-4906-83ab-14332fd50576" providerId="ADAL" clId="{C7C673DC-F00D-42B5-A74E-B641A33372F6}" dt="2024-01-29T22:23:24.961" v="284" actId="1037"/>
          <ac:picMkLst>
            <pc:docMk/>
            <pc:sldMk cId="546065831" sldId="611"/>
            <ac:picMk id="3" creationId="{7916550E-6A77-74E5-D0E3-BA4902D2F992}"/>
          </ac:picMkLst>
        </pc:picChg>
      </pc:sldChg>
      <pc:sldChg chg="addSp modSp new mod setBg">
        <pc:chgData name="Jingjing Ruan" userId="912ae139-ae64-4906-83ab-14332fd50576" providerId="ADAL" clId="{C7C673DC-F00D-42B5-A74E-B641A33372F6}" dt="2024-01-29T22:24:45.864" v="294"/>
        <pc:sldMkLst>
          <pc:docMk/>
          <pc:sldMk cId="1307032567" sldId="612"/>
        </pc:sldMkLst>
        <pc:spChg chg="add">
          <ac:chgData name="Jingjing Ruan" userId="912ae139-ae64-4906-83ab-14332fd50576" providerId="ADAL" clId="{C7C673DC-F00D-42B5-A74E-B641A33372F6}" dt="2024-01-29T22:24:21.100" v="287" actId="26606"/>
          <ac:spMkLst>
            <pc:docMk/>
            <pc:sldMk cId="1307032567" sldId="612"/>
            <ac:spMk id="8" creationId="{63644BFD-D22E-4019-B666-387DA51AEAFD}"/>
          </ac:spMkLst>
        </pc:spChg>
        <pc:spChg chg="add">
          <ac:chgData name="Jingjing Ruan" userId="912ae139-ae64-4906-83ab-14332fd50576" providerId="ADAL" clId="{C7C673DC-F00D-42B5-A74E-B641A33372F6}" dt="2024-01-29T22:24:21.100" v="287" actId="26606"/>
          <ac:spMkLst>
            <pc:docMk/>
            <pc:sldMk cId="1307032567" sldId="612"/>
            <ac:spMk id="14" creationId="{3776B14B-F2F4-4825-8DA8-8C7A0F2B3960}"/>
          </ac:spMkLst>
        </pc:spChg>
        <pc:grpChg chg="add">
          <ac:chgData name="Jingjing Ruan" userId="912ae139-ae64-4906-83ab-14332fd50576" providerId="ADAL" clId="{C7C673DC-F00D-42B5-A74E-B641A33372F6}" dt="2024-01-29T22:24:21.100" v="287" actId="26606"/>
          <ac:grpSpMkLst>
            <pc:docMk/>
            <pc:sldMk cId="1307032567" sldId="612"/>
            <ac:grpSpMk id="10" creationId="{5FE9FE4C-C9E0-4C54-8010-EA9D29CD4D59}"/>
          </ac:grpSpMkLst>
        </pc:grpChg>
        <pc:picChg chg="add mod modCrop">
          <ac:chgData name="Jingjing Ruan" userId="912ae139-ae64-4906-83ab-14332fd50576" providerId="ADAL" clId="{C7C673DC-F00D-42B5-A74E-B641A33372F6}" dt="2024-01-29T22:24:45.864" v="294"/>
          <ac:picMkLst>
            <pc:docMk/>
            <pc:sldMk cId="1307032567" sldId="612"/>
            <ac:picMk id="3" creationId="{FB6C1A65-ACC8-3A25-EDB8-06BEA6DCC2B2}"/>
          </ac:picMkLst>
        </pc:picChg>
      </pc:sldChg>
      <pc:sldChg chg="addSp modSp new mod setBg">
        <pc:chgData name="Jingjing Ruan" userId="912ae139-ae64-4906-83ab-14332fd50576" providerId="ADAL" clId="{C7C673DC-F00D-42B5-A74E-B641A33372F6}" dt="2024-01-29T22:26:14.850" v="302" actId="14100"/>
        <pc:sldMkLst>
          <pc:docMk/>
          <pc:sldMk cId="2553057703" sldId="613"/>
        </pc:sldMkLst>
        <pc:spChg chg="add">
          <ac:chgData name="Jingjing Ruan" userId="912ae139-ae64-4906-83ab-14332fd50576" providerId="ADAL" clId="{C7C673DC-F00D-42B5-A74E-B641A33372F6}" dt="2024-01-29T22:26:00.010" v="297" actId="26606"/>
          <ac:spMkLst>
            <pc:docMk/>
            <pc:sldMk cId="2553057703" sldId="613"/>
            <ac:spMk id="8" creationId="{63644BFD-D22E-4019-B666-387DA51AEAFD}"/>
          </ac:spMkLst>
        </pc:spChg>
        <pc:spChg chg="add">
          <ac:chgData name="Jingjing Ruan" userId="912ae139-ae64-4906-83ab-14332fd50576" providerId="ADAL" clId="{C7C673DC-F00D-42B5-A74E-B641A33372F6}" dt="2024-01-29T22:26:00.010" v="297" actId="26606"/>
          <ac:spMkLst>
            <pc:docMk/>
            <pc:sldMk cId="2553057703" sldId="613"/>
            <ac:spMk id="14" creationId="{3776B14B-F2F4-4825-8DA8-8C7A0F2B3960}"/>
          </ac:spMkLst>
        </pc:spChg>
        <pc:grpChg chg="add">
          <ac:chgData name="Jingjing Ruan" userId="912ae139-ae64-4906-83ab-14332fd50576" providerId="ADAL" clId="{C7C673DC-F00D-42B5-A74E-B641A33372F6}" dt="2024-01-29T22:26:00.010" v="297" actId="26606"/>
          <ac:grpSpMkLst>
            <pc:docMk/>
            <pc:sldMk cId="2553057703" sldId="613"/>
            <ac:grpSpMk id="10" creationId="{5FE9FE4C-C9E0-4C54-8010-EA9D29CD4D59}"/>
          </ac:grpSpMkLst>
        </pc:grpChg>
        <pc:picChg chg="add mod">
          <ac:chgData name="Jingjing Ruan" userId="912ae139-ae64-4906-83ab-14332fd50576" providerId="ADAL" clId="{C7C673DC-F00D-42B5-A74E-B641A33372F6}" dt="2024-01-29T22:26:14.850" v="302" actId="14100"/>
          <ac:picMkLst>
            <pc:docMk/>
            <pc:sldMk cId="2553057703" sldId="613"/>
            <ac:picMk id="3" creationId="{717F1FE6-2721-72E8-18C4-F4047350EF92}"/>
          </ac:picMkLst>
        </pc:picChg>
      </pc:sldChg>
      <pc:sldChg chg="addSp modSp new mod setBg">
        <pc:chgData name="Jingjing Ruan" userId="912ae139-ae64-4906-83ab-14332fd50576" providerId="ADAL" clId="{C7C673DC-F00D-42B5-A74E-B641A33372F6}" dt="2024-01-29T22:28:51.502" v="324" actId="962"/>
        <pc:sldMkLst>
          <pc:docMk/>
          <pc:sldMk cId="3181034868" sldId="614"/>
        </pc:sldMkLst>
        <pc:spChg chg="add">
          <ac:chgData name="Jingjing Ruan" userId="912ae139-ae64-4906-83ab-14332fd50576" providerId="ADAL" clId="{C7C673DC-F00D-42B5-A74E-B641A33372F6}" dt="2024-01-29T22:28:47.232" v="322" actId="26606"/>
          <ac:spMkLst>
            <pc:docMk/>
            <pc:sldMk cId="3181034868" sldId="614"/>
            <ac:spMk id="8" creationId="{F3060C83-F051-4F0E-ABAD-AA0DFC48B218}"/>
          </ac:spMkLst>
        </pc:spChg>
        <pc:spChg chg="add">
          <ac:chgData name="Jingjing Ruan" userId="912ae139-ae64-4906-83ab-14332fd50576" providerId="ADAL" clId="{C7C673DC-F00D-42B5-A74E-B641A33372F6}" dt="2024-01-29T22:28:47.232" v="322" actId="26606"/>
          <ac:spMkLst>
            <pc:docMk/>
            <pc:sldMk cId="3181034868" sldId="614"/>
            <ac:spMk id="10" creationId="{83C98ABE-055B-441F-B07E-44F97F083C39}"/>
          </ac:spMkLst>
        </pc:spChg>
        <pc:spChg chg="add">
          <ac:chgData name="Jingjing Ruan" userId="912ae139-ae64-4906-83ab-14332fd50576" providerId="ADAL" clId="{C7C673DC-F00D-42B5-A74E-B641A33372F6}" dt="2024-01-29T22:28:47.232" v="322" actId="26606"/>
          <ac:spMkLst>
            <pc:docMk/>
            <pc:sldMk cId="3181034868" sldId="614"/>
            <ac:spMk id="12" creationId="{29FDB030-9B49-4CED-8CCD-4D99382388AC}"/>
          </ac:spMkLst>
        </pc:spChg>
        <pc:spChg chg="add">
          <ac:chgData name="Jingjing Ruan" userId="912ae139-ae64-4906-83ab-14332fd50576" providerId="ADAL" clId="{C7C673DC-F00D-42B5-A74E-B641A33372F6}" dt="2024-01-29T22:28:47.232" v="322" actId="26606"/>
          <ac:spMkLst>
            <pc:docMk/>
            <pc:sldMk cId="3181034868" sldId="614"/>
            <ac:spMk id="14" creationId="{3783CA14-24A1-485C-8B30-D6A5D87987AD}"/>
          </ac:spMkLst>
        </pc:spChg>
        <pc:spChg chg="add">
          <ac:chgData name="Jingjing Ruan" userId="912ae139-ae64-4906-83ab-14332fd50576" providerId="ADAL" clId="{C7C673DC-F00D-42B5-A74E-B641A33372F6}" dt="2024-01-29T22:28:47.232" v="322" actId="26606"/>
          <ac:spMkLst>
            <pc:docMk/>
            <pc:sldMk cId="3181034868" sldId="614"/>
            <ac:spMk id="16" creationId="{9A97C86A-04D6-40F7-AE84-31AB43E6A846}"/>
          </ac:spMkLst>
        </pc:spChg>
        <pc:spChg chg="add">
          <ac:chgData name="Jingjing Ruan" userId="912ae139-ae64-4906-83ab-14332fd50576" providerId="ADAL" clId="{C7C673DC-F00D-42B5-A74E-B641A33372F6}" dt="2024-01-29T22:28:47.232" v="322" actId="26606"/>
          <ac:spMkLst>
            <pc:docMk/>
            <pc:sldMk cId="3181034868" sldId="614"/>
            <ac:spMk id="18" creationId="{FF9F2414-84E8-453E-B1F3-389FDE8192D9}"/>
          </ac:spMkLst>
        </pc:spChg>
        <pc:spChg chg="add">
          <ac:chgData name="Jingjing Ruan" userId="912ae139-ae64-4906-83ab-14332fd50576" providerId="ADAL" clId="{C7C673DC-F00D-42B5-A74E-B641A33372F6}" dt="2024-01-29T22:28:47.232" v="322" actId="26606"/>
          <ac:spMkLst>
            <pc:docMk/>
            <pc:sldMk cId="3181034868" sldId="614"/>
            <ac:spMk id="20" creationId="{3ECA69A1-7536-43AC-85EF-C7106179F5ED}"/>
          </ac:spMkLst>
        </pc:spChg>
        <pc:picChg chg="add mod">
          <ac:chgData name="Jingjing Ruan" userId="912ae139-ae64-4906-83ab-14332fd50576" providerId="ADAL" clId="{C7C673DC-F00D-42B5-A74E-B641A33372F6}" dt="2024-01-29T22:28:51.502" v="324" actId="962"/>
          <ac:picMkLst>
            <pc:docMk/>
            <pc:sldMk cId="3181034868" sldId="614"/>
            <ac:picMk id="3" creationId="{B63BAEEB-F8F8-1DAB-925B-CEB677607B0E}"/>
          </ac:picMkLst>
        </pc:picChg>
      </pc:sldChg>
      <pc:sldChg chg="addSp modSp new mod setBg">
        <pc:chgData name="Jingjing Ruan" userId="912ae139-ae64-4906-83ab-14332fd50576" providerId="ADAL" clId="{C7C673DC-F00D-42B5-A74E-B641A33372F6}" dt="2024-01-29T22:29:46.043" v="331" actId="1076"/>
        <pc:sldMkLst>
          <pc:docMk/>
          <pc:sldMk cId="451391418" sldId="615"/>
        </pc:sldMkLst>
        <pc:spChg chg="add">
          <ac:chgData name="Jingjing Ruan" userId="912ae139-ae64-4906-83ab-14332fd50576" providerId="ADAL" clId="{C7C673DC-F00D-42B5-A74E-B641A33372F6}" dt="2024-01-29T22:29:39.432" v="327" actId="26606"/>
          <ac:spMkLst>
            <pc:docMk/>
            <pc:sldMk cId="451391418" sldId="615"/>
            <ac:spMk id="8" creationId="{F3060C83-F051-4F0E-ABAD-AA0DFC48B218}"/>
          </ac:spMkLst>
        </pc:spChg>
        <pc:spChg chg="add">
          <ac:chgData name="Jingjing Ruan" userId="912ae139-ae64-4906-83ab-14332fd50576" providerId="ADAL" clId="{C7C673DC-F00D-42B5-A74E-B641A33372F6}" dt="2024-01-29T22:29:39.432" v="327" actId="26606"/>
          <ac:spMkLst>
            <pc:docMk/>
            <pc:sldMk cId="451391418" sldId="615"/>
            <ac:spMk id="10" creationId="{83C98ABE-055B-441F-B07E-44F97F083C39}"/>
          </ac:spMkLst>
        </pc:spChg>
        <pc:spChg chg="add">
          <ac:chgData name="Jingjing Ruan" userId="912ae139-ae64-4906-83ab-14332fd50576" providerId="ADAL" clId="{C7C673DC-F00D-42B5-A74E-B641A33372F6}" dt="2024-01-29T22:29:39.432" v="327" actId="26606"/>
          <ac:spMkLst>
            <pc:docMk/>
            <pc:sldMk cId="451391418" sldId="615"/>
            <ac:spMk id="12" creationId="{29FDB030-9B49-4CED-8CCD-4D99382388AC}"/>
          </ac:spMkLst>
        </pc:spChg>
        <pc:spChg chg="add">
          <ac:chgData name="Jingjing Ruan" userId="912ae139-ae64-4906-83ab-14332fd50576" providerId="ADAL" clId="{C7C673DC-F00D-42B5-A74E-B641A33372F6}" dt="2024-01-29T22:29:39.432" v="327" actId="26606"/>
          <ac:spMkLst>
            <pc:docMk/>
            <pc:sldMk cId="451391418" sldId="615"/>
            <ac:spMk id="14" creationId="{3783CA14-24A1-485C-8B30-D6A5D87987AD}"/>
          </ac:spMkLst>
        </pc:spChg>
        <pc:spChg chg="add">
          <ac:chgData name="Jingjing Ruan" userId="912ae139-ae64-4906-83ab-14332fd50576" providerId="ADAL" clId="{C7C673DC-F00D-42B5-A74E-B641A33372F6}" dt="2024-01-29T22:29:39.432" v="327" actId="26606"/>
          <ac:spMkLst>
            <pc:docMk/>
            <pc:sldMk cId="451391418" sldId="615"/>
            <ac:spMk id="16" creationId="{9A97C86A-04D6-40F7-AE84-31AB43E6A846}"/>
          </ac:spMkLst>
        </pc:spChg>
        <pc:spChg chg="add">
          <ac:chgData name="Jingjing Ruan" userId="912ae139-ae64-4906-83ab-14332fd50576" providerId="ADAL" clId="{C7C673DC-F00D-42B5-A74E-B641A33372F6}" dt="2024-01-29T22:29:39.432" v="327" actId="26606"/>
          <ac:spMkLst>
            <pc:docMk/>
            <pc:sldMk cId="451391418" sldId="615"/>
            <ac:spMk id="18" creationId="{FF9F2414-84E8-453E-B1F3-389FDE8192D9}"/>
          </ac:spMkLst>
        </pc:spChg>
        <pc:spChg chg="add">
          <ac:chgData name="Jingjing Ruan" userId="912ae139-ae64-4906-83ab-14332fd50576" providerId="ADAL" clId="{C7C673DC-F00D-42B5-A74E-B641A33372F6}" dt="2024-01-29T22:29:39.432" v="327" actId="26606"/>
          <ac:spMkLst>
            <pc:docMk/>
            <pc:sldMk cId="451391418" sldId="615"/>
            <ac:spMk id="20" creationId="{3ECA69A1-7536-43AC-85EF-C7106179F5ED}"/>
          </ac:spMkLst>
        </pc:spChg>
        <pc:picChg chg="add mod">
          <ac:chgData name="Jingjing Ruan" userId="912ae139-ae64-4906-83ab-14332fd50576" providerId="ADAL" clId="{C7C673DC-F00D-42B5-A74E-B641A33372F6}" dt="2024-01-29T22:29:46.043" v="331" actId="1076"/>
          <ac:picMkLst>
            <pc:docMk/>
            <pc:sldMk cId="451391418" sldId="615"/>
            <ac:picMk id="3" creationId="{AC843D28-9E6A-4876-D687-BE0807846848}"/>
          </ac:picMkLst>
        </pc:picChg>
      </pc:sldChg>
      <pc:sldChg chg="addSp modSp new mod setBg">
        <pc:chgData name="Jingjing Ruan" userId="912ae139-ae64-4906-83ab-14332fd50576" providerId="ADAL" clId="{C7C673DC-F00D-42B5-A74E-B641A33372F6}" dt="2024-01-29T22:31:01.821" v="337" actId="962"/>
        <pc:sldMkLst>
          <pc:docMk/>
          <pc:sldMk cId="1704225020" sldId="616"/>
        </pc:sldMkLst>
        <pc:spChg chg="add">
          <ac:chgData name="Jingjing Ruan" userId="912ae139-ae64-4906-83ab-14332fd50576" providerId="ADAL" clId="{C7C673DC-F00D-42B5-A74E-B641A33372F6}" dt="2024-01-29T22:30:58.919" v="334" actId="26606"/>
          <ac:spMkLst>
            <pc:docMk/>
            <pc:sldMk cId="1704225020" sldId="616"/>
            <ac:spMk id="8" creationId="{F3060C83-F051-4F0E-ABAD-AA0DFC48B218}"/>
          </ac:spMkLst>
        </pc:spChg>
        <pc:spChg chg="add">
          <ac:chgData name="Jingjing Ruan" userId="912ae139-ae64-4906-83ab-14332fd50576" providerId="ADAL" clId="{C7C673DC-F00D-42B5-A74E-B641A33372F6}" dt="2024-01-29T22:30:58.919" v="334" actId="26606"/>
          <ac:spMkLst>
            <pc:docMk/>
            <pc:sldMk cId="1704225020" sldId="616"/>
            <ac:spMk id="10" creationId="{83C98ABE-055B-441F-B07E-44F97F083C39}"/>
          </ac:spMkLst>
        </pc:spChg>
        <pc:spChg chg="add">
          <ac:chgData name="Jingjing Ruan" userId="912ae139-ae64-4906-83ab-14332fd50576" providerId="ADAL" clId="{C7C673DC-F00D-42B5-A74E-B641A33372F6}" dt="2024-01-29T22:30:58.919" v="334" actId="26606"/>
          <ac:spMkLst>
            <pc:docMk/>
            <pc:sldMk cId="1704225020" sldId="616"/>
            <ac:spMk id="12" creationId="{29FDB030-9B49-4CED-8CCD-4D99382388AC}"/>
          </ac:spMkLst>
        </pc:spChg>
        <pc:spChg chg="add">
          <ac:chgData name="Jingjing Ruan" userId="912ae139-ae64-4906-83ab-14332fd50576" providerId="ADAL" clId="{C7C673DC-F00D-42B5-A74E-B641A33372F6}" dt="2024-01-29T22:30:58.919" v="334" actId="26606"/>
          <ac:spMkLst>
            <pc:docMk/>
            <pc:sldMk cId="1704225020" sldId="616"/>
            <ac:spMk id="14" creationId="{3783CA14-24A1-485C-8B30-D6A5D87987AD}"/>
          </ac:spMkLst>
        </pc:spChg>
        <pc:spChg chg="add">
          <ac:chgData name="Jingjing Ruan" userId="912ae139-ae64-4906-83ab-14332fd50576" providerId="ADAL" clId="{C7C673DC-F00D-42B5-A74E-B641A33372F6}" dt="2024-01-29T22:30:58.919" v="334" actId="26606"/>
          <ac:spMkLst>
            <pc:docMk/>
            <pc:sldMk cId="1704225020" sldId="616"/>
            <ac:spMk id="16" creationId="{9A97C86A-04D6-40F7-AE84-31AB43E6A846}"/>
          </ac:spMkLst>
        </pc:spChg>
        <pc:spChg chg="add">
          <ac:chgData name="Jingjing Ruan" userId="912ae139-ae64-4906-83ab-14332fd50576" providerId="ADAL" clId="{C7C673DC-F00D-42B5-A74E-B641A33372F6}" dt="2024-01-29T22:30:58.919" v="334" actId="26606"/>
          <ac:spMkLst>
            <pc:docMk/>
            <pc:sldMk cId="1704225020" sldId="616"/>
            <ac:spMk id="18" creationId="{FF9F2414-84E8-453E-B1F3-389FDE8192D9}"/>
          </ac:spMkLst>
        </pc:spChg>
        <pc:spChg chg="add">
          <ac:chgData name="Jingjing Ruan" userId="912ae139-ae64-4906-83ab-14332fd50576" providerId="ADAL" clId="{C7C673DC-F00D-42B5-A74E-B641A33372F6}" dt="2024-01-29T22:30:58.919" v="334" actId="26606"/>
          <ac:spMkLst>
            <pc:docMk/>
            <pc:sldMk cId="1704225020" sldId="616"/>
            <ac:spMk id="20" creationId="{3ECA69A1-7536-43AC-85EF-C7106179F5ED}"/>
          </ac:spMkLst>
        </pc:spChg>
        <pc:picChg chg="add mod">
          <ac:chgData name="Jingjing Ruan" userId="912ae139-ae64-4906-83ab-14332fd50576" providerId="ADAL" clId="{C7C673DC-F00D-42B5-A74E-B641A33372F6}" dt="2024-01-29T22:31:01.821" v="337" actId="962"/>
          <ac:picMkLst>
            <pc:docMk/>
            <pc:sldMk cId="1704225020" sldId="616"/>
            <ac:picMk id="3" creationId="{613853DC-9A20-781E-EC66-DD9015A17D7B}"/>
          </ac:picMkLst>
        </pc:picChg>
      </pc:sldChg>
      <pc:sldChg chg="addSp modSp new mod setBg">
        <pc:chgData name="Jingjing Ruan" userId="912ae139-ae64-4906-83ab-14332fd50576" providerId="ADAL" clId="{C7C673DC-F00D-42B5-A74E-B641A33372F6}" dt="2024-01-29T22:31:44.435" v="343" actId="962"/>
        <pc:sldMkLst>
          <pc:docMk/>
          <pc:sldMk cId="1752267423" sldId="617"/>
        </pc:sldMkLst>
        <pc:spChg chg="add">
          <ac:chgData name="Jingjing Ruan" userId="912ae139-ae64-4906-83ab-14332fd50576" providerId="ADAL" clId="{C7C673DC-F00D-42B5-A74E-B641A33372F6}" dt="2024-01-29T22:31:40.709" v="340" actId="26606"/>
          <ac:spMkLst>
            <pc:docMk/>
            <pc:sldMk cId="1752267423" sldId="617"/>
            <ac:spMk id="8" creationId="{F3060C83-F051-4F0E-ABAD-AA0DFC48B218}"/>
          </ac:spMkLst>
        </pc:spChg>
        <pc:spChg chg="add">
          <ac:chgData name="Jingjing Ruan" userId="912ae139-ae64-4906-83ab-14332fd50576" providerId="ADAL" clId="{C7C673DC-F00D-42B5-A74E-B641A33372F6}" dt="2024-01-29T22:31:40.709" v="340" actId="26606"/>
          <ac:spMkLst>
            <pc:docMk/>
            <pc:sldMk cId="1752267423" sldId="617"/>
            <ac:spMk id="10" creationId="{83C98ABE-055B-441F-B07E-44F97F083C39}"/>
          </ac:spMkLst>
        </pc:spChg>
        <pc:spChg chg="add">
          <ac:chgData name="Jingjing Ruan" userId="912ae139-ae64-4906-83ab-14332fd50576" providerId="ADAL" clId="{C7C673DC-F00D-42B5-A74E-B641A33372F6}" dt="2024-01-29T22:31:40.709" v="340" actId="26606"/>
          <ac:spMkLst>
            <pc:docMk/>
            <pc:sldMk cId="1752267423" sldId="617"/>
            <ac:spMk id="12" creationId="{29FDB030-9B49-4CED-8CCD-4D99382388AC}"/>
          </ac:spMkLst>
        </pc:spChg>
        <pc:spChg chg="add">
          <ac:chgData name="Jingjing Ruan" userId="912ae139-ae64-4906-83ab-14332fd50576" providerId="ADAL" clId="{C7C673DC-F00D-42B5-A74E-B641A33372F6}" dt="2024-01-29T22:31:40.709" v="340" actId="26606"/>
          <ac:spMkLst>
            <pc:docMk/>
            <pc:sldMk cId="1752267423" sldId="617"/>
            <ac:spMk id="14" creationId="{3783CA14-24A1-485C-8B30-D6A5D87987AD}"/>
          </ac:spMkLst>
        </pc:spChg>
        <pc:spChg chg="add">
          <ac:chgData name="Jingjing Ruan" userId="912ae139-ae64-4906-83ab-14332fd50576" providerId="ADAL" clId="{C7C673DC-F00D-42B5-A74E-B641A33372F6}" dt="2024-01-29T22:31:40.709" v="340" actId="26606"/>
          <ac:spMkLst>
            <pc:docMk/>
            <pc:sldMk cId="1752267423" sldId="617"/>
            <ac:spMk id="16" creationId="{9A97C86A-04D6-40F7-AE84-31AB43E6A846}"/>
          </ac:spMkLst>
        </pc:spChg>
        <pc:spChg chg="add">
          <ac:chgData name="Jingjing Ruan" userId="912ae139-ae64-4906-83ab-14332fd50576" providerId="ADAL" clId="{C7C673DC-F00D-42B5-A74E-B641A33372F6}" dt="2024-01-29T22:31:40.709" v="340" actId="26606"/>
          <ac:spMkLst>
            <pc:docMk/>
            <pc:sldMk cId="1752267423" sldId="617"/>
            <ac:spMk id="18" creationId="{FF9F2414-84E8-453E-B1F3-389FDE8192D9}"/>
          </ac:spMkLst>
        </pc:spChg>
        <pc:spChg chg="add">
          <ac:chgData name="Jingjing Ruan" userId="912ae139-ae64-4906-83ab-14332fd50576" providerId="ADAL" clId="{C7C673DC-F00D-42B5-A74E-B641A33372F6}" dt="2024-01-29T22:31:40.709" v="340" actId="26606"/>
          <ac:spMkLst>
            <pc:docMk/>
            <pc:sldMk cId="1752267423" sldId="617"/>
            <ac:spMk id="20" creationId="{3ECA69A1-7536-43AC-85EF-C7106179F5ED}"/>
          </ac:spMkLst>
        </pc:spChg>
        <pc:picChg chg="add mod">
          <ac:chgData name="Jingjing Ruan" userId="912ae139-ae64-4906-83ab-14332fd50576" providerId="ADAL" clId="{C7C673DC-F00D-42B5-A74E-B641A33372F6}" dt="2024-01-29T22:31:44.435" v="343" actId="962"/>
          <ac:picMkLst>
            <pc:docMk/>
            <pc:sldMk cId="1752267423" sldId="617"/>
            <ac:picMk id="3" creationId="{2AADD827-C96D-E9D9-4479-BF23831D2CA6}"/>
          </ac:picMkLst>
        </pc:picChg>
      </pc:sldChg>
      <pc:sldChg chg="addSp modSp new mod setBg">
        <pc:chgData name="Jingjing Ruan" userId="912ae139-ae64-4906-83ab-14332fd50576" providerId="ADAL" clId="{C7C673DC-F00D-42B5-A74E-B641A33372F6}" dt="2024-01-29T22:32:37.539" v="349" actId="962"/>
        <pc:sldMkLst>
          <pc:docMk/>
          <pc:sldMk cId="1300052398" sldId="618"/>
        </pc:sldMkLst>
        <pc:spChg chg="add">
          <ac:chgData name="Jingjing Ruan" userId="912ae139-ae64-4906-83ab-14332fd50576" providerId="ADAL" clId="{C7C673DC-F00D-42B5-A74E-B641A33372F6}" dt="2024-01-29T22:32:34.909" v="346" actId="26606"/>
          <ac:spMkLst>
            <pc:docMk/>
            <pc:sldMk cId="1300052398" sldId="618"/>
            <ac:spMk id="8" creationId="{F3060C83-F051-4F0E-ABAD-AA0DFC48B218}"/>
          </ac:spMkLst>
        </pc:spChg>
        <pc:spChg chg="add">
          <ac:chgData name="Jingjing Ruan" userId="912ae139-ae64-4906-83ab-14332fd50576" providerId="ADAL" clId="{C7C673DC-F00D-42B5-A74E-B641A33372F6}" dt="2024-01-29T22:32:34.909" v="346" actId="26606"/>
          <ac:spMkLst>
            <pc:docMk/>
            <pc:sldMk cId="1300052398" sldId="618"/>
            <ac:spMk id="10" creationId="{83C98ABE-055B-441F-B07E-44F97F083C39}"/>
          </ac:spMkLst>
        </pc:spChg>
        <pc:spChg chg="add">
          <ac:chgData name="Jingjing Ruan" userId="912ae139-ae64-4906-83ab-14332fd50576" providerId="ADAL" clId="{C7C673DC-F00D-42B5-A74E-B641A33372F6}" dt="2024-01-29T22:32:34.909" v="346" actId="26606"/>
          <ac:spMkLst>
            <pc:docMk/>
            <pc:sldMk cId="1300052398" sldId="618"/>
            <ac:spMk id="12" creationId="{29FDB030-9B49-4CED-8CCD-4D99382388AC}"/>
          </ac:spMkLst>
        </pc:spChg>
        <pc:spChg chg="add">
          <ac:chgData name="Jingjing Ruan" userId="912ae139-ae64-4906-83ab-14332fd50576" providerId="ADAL" clId="{C7C673DC-F00D-42B5-A74E-B641A33372F6}" dt="2024-01-29T22:32:34.909" v="346" actId="26606"/>
          <ac:spMkLst>
            <pc:docMk/>
            <pc:sldMk cId="1300052398" sldId="618"/>
            <ac:spMk id="14" creationId="{3783CA14-24A1-485C-8B30-D6A5D87987AD}"/>
          </ac:spMkLst>
        </pc:spChg>
        <pc:spChg chg="add">
          <ac:chgData name="Jingjing Ruan" userId="912ae139-ae64-4906-83ab-14332fd50576" providerId="ADAL" clId="{C7C673DC-F00D-42B5-A74E-B641A33372F6}" dt="2024-01-29T22:32:34.909" v="346" actId="26606"/>
          <ac:spMkLst>
            <pc:docMk/>
            <pc:sldMk cId="1300052398" sldId="618"/>
            <ac:spMk id="16" creationId="{9A97C86A-04D6-40F7-AE84-31AB43E6A846}"/>
          </ac:spMkLst>
        </pc:spChg>
        <pc:spChg chg="add">
          <ac:chgData name="Jingjing Ruan" userId="912ae139-ae64-4906-83ab-14332fd50576" providerId="ADAL" clId="{C7C673DC-F00D-42B5-A74E-B641A33372F6}" dt="2024-01-29T22:32:34.909" v="346" actId="26606"/>
          <ac:spMkLst>
            <pc:docMk/>
            <pc:sldMk cId="1300052398" sldId="618"/>
            <ac:spMk id="18" creationId="{FF9F2414-84E8-453E-B1F3-389FDE8192D9}"/>
          </ac:spMkLst>
        </pc:spChg>
        <pc:spChg chg="add">
          <ac:chgData name="Jingjing Ruan" userId="912ae139-ae64-4906-83ab-14332fd50576" providerId="ADAL" clId="{C7C673DC-F00D-42B5-A74E-B641A33372F6}" dt="2024-01-29T22:32:34.909" v="346" actId="26606"/>
          <ac:spMkLst>
            <pc:docMk/>
            <pc:sldMk cId="1300052398" sldId="618"/>
            <ac:spMk id="20" creationId="{3ECA69A1-7536-43AC-85EF-C7106179F5ED}"/>
          </ac:spMkLst>
        </pc:spChg>
        <pc:picChg chg="add mod">
          <ac:chgData name="Jingjing Ruan" userId="912ae139-ae64-4906-83ab-14332fd50576" providerId="ADAL" clId="{C7C673DC-F00D-42B5-A74E-B641A33372F6}" dt="2024-01-29T22:32:37.539" v="349" actId="962"/>
          <ac:picMkLst>
            <pc:docMk/>
            <pc:sldMk cId="1300052398" sldId="618"/>
            <ac:picMk id="3" creationId="{083348D0-B3B5-A497-37A7-DB6CDF1ABEA1}"/>
          </ac:picMkLst>
        </pc:picChg>
      </pc:sldChg>
      <pc:sldChg chg="addSp modSp new mod setBg">
        <pc:chgData name="Jingjing Ruan" userId="912ae139-ae64-4906-83ab-14332fd50576" providerId="ADAL" clId="{C7C673DC-F00D-42B5-A74E-B641A33372F6}" dt="2024-01-29T22:33:23.421" v="358" actId="1076"/>
        <pc:sldMkLst>
          <pc:docMk/>
          <pc:sldMk cId="3987036000" sldId="619"/>
        </pc:sldMkLst>
        <pc:spChg chg="add">
          <ac:chgData name="Jingjing Ruan" userId="912ae139-ae64-4906-83ab-14332fd50576" providerId="ADAL" clId="{C7C673DC-F00D-42B5-A74E-B641A33372F6}" dt="2024-01-29T22:33:13.759" v="352" actId="26606"/>
          <ac:spMkLst>
            <pc:docMk/>
            <pc:sldMk cId="3987036000" sldId="619"/>
            <ac:spMk id="8" creationId="{F3060C83-F051-4F0E-ABAD-AA0DFC48B218}"/>
          </ac:spMkLst>
        </pc:spChg>
        <pc:spChg chg="add">
          <ac:chgData name="Jingjing Ruan" userId="912ae139-ae64-4906-83ab-14332fd50576" providerId="ADAL" clId="{C7C673DC-F00D-42B5-A74E-B641A33372F6}" dt="2024-01-29T22:33:13.759" v="352" actId="26606"/>
          <ac:spMkLst>
            <pc:docMk/>
            <pc:sldMk cId="3987036000" sldId="619"/>
            <ac:spMk id="10" creationId="{83C98ABE-055B-441F-B07E-44F97F083C39}"/>
          </ac:spMkLst>
        </pc:spChg>
        <pc:spChg chg="add">
          <ac:chgData name="Jingjing Ruan" userId="912ae139-ae64-4906-83ab-14332fd50576" providerId="ADAL" clId="{C7C673DC-F00D-42B5-A74E-B641A33372F6}" dt="2024-01-29T22:33:13.759" v="352" actId="26606"/>
          <ac:spMkLst>
            <pc:docMk/>
            <pc:sldMk cId="3987036000" sldId="619"/>
            <ac:spMk id="12" creationId="{29FDB030-9B49-4CED-8CCD-4D99382388AC}"/>
          </ac:spMkLst>
        </pc:spChg>
        <pc:spChg chg="add">
          <ac:chgData name="Jingjing Ruan" userId="912ae139-ae64-4906-83ab-14332fd50576" providerId="ADAL" clId="{C7C673DC-F00D-42B5-A74E-B641A33372F6}" dt="2024-01-29T22:33:13.759" v="352" actId="26606"/>
          <ac:spMkLst>
            <pc:docMk/>
            <pc:sldMk cId="3987036000" sldId="619"/>
            <ac:spMk id="14" creationId="{3783CA14-24A1-485C-8B30-D6A5D87987AD}"/>
          </ac:spMkLst>
        </pc:spChg>
        <pc:spChg chg="add">
          <ac:chgData name="Jingjing Ruan" userId="912ae139-ae64-4906-83ab-14332fd50576" providerId="ADAL" clId="{C7C673DC-F00D-42B5-A74E-B641A33372F6}" dt="2024-01-29T22:33:13.759" v="352" actId="26606"/>
          <ac:spMkLst>
            <pc:docMk/>
            <pc:sldMk cId="3987036000" sldId="619"/>
            <ac:spMk id="16" creationId="{9A97C86A-04D6-40F7-AE84-31AB43E6A846}"/>
          </ac:spMkLst>
        </pc:spChg>
        <pc:spChg chg="add">
          <ac:chgData name="Jingjing Ruan" userId="912ae139-ae64-4906-83ab-14332fd50576" providerId="ADAL" clId="{C7C673DC-F00D-42B5-A74E-B641A33372F6}" dt="2024-01-29T22:33:13.759" v="352" actId="26606"/>
          <ac:spMkLst>
            <pc:docMk/>
            <pc:sldMk cId="3987036000" sldId="619"/>
            <ac:spMk id="18" creationId="{FF9F2414-84E8-453E-B1F3-389FDE8192D9}"/>
          </ac:spMkLst>
        </pc:spChg>
        <pc:spChg chg="add">
          <ac:chgData name="Jingjing Ruan" userId="912ae139-ae64-4906-83ab-14332fd50576" providerId="ADAL" clId="{C7C673DC-F00D-42B5-A74E-B641A33372F6}" dt="2024-01-29T22:33:13.759" v="352" actId="26606"/>
          <ac:spMkLst>
            <pc:docMk/>
            <pc:sldMk cId="3987036000" sldId="619"/>
            <ac:spMk id="20" creationId="{3ECA69A1-7536-43AC-85EF-C7106179F5ED}"/>
          </ac:spMkLst>
        </pc:spChg>
        <pc:picChg chg="add mod">
          <ac:chgData name="Jingjing Ruan" userId="912ae139-ae64-4906-83ab-14332fd50576" providerId="ADAL" clId="{C7C673DC-F00D-42B5-A74E-B641A33372F6}" dt="2024-01-29T22:33:23.421" v="358" actId="1076"/>
          <ac:picMkLst>
            <pc:docMk/>
            <pc:sldMk cId="3987036000" sldId="619"/>
            <ac:picMk id="3" creationId="{B9F40737-0322-F5CB-8F9C-617CF4933042}"/>
          </ac:picMkLst>
        </pc:picChg>
      </pc:sldChg>
      <pc:sldChg chg="addSp delSp modSp new mod setBg">
        <pc:chgData name="Jingjing Ruan" userId="912ae139-ae64-4906-83ab-14332fd50576" providerId="ADAL" clId="{C7C673DC-F00D-42B5-A74E-B641A33372F6}" dt="2024-01-29T22:36:12.849" v="390" actId="1076"/>
        <pc:sldMkLst>
          <pc:docMk/>
          <pc:sldMk cId="2282524073" sldId="620"/>
        </pc:sldMkLst>
        <pc:spChg chg="add del">
          <ac:chgData name="Jingjing Ruan" userId="912ae139-ae64-4906-83ab-14332fd50576" providerId="ADAL" clId="{C7C673DC-F00D-42B5-A74E-B641A33372F6}" dt="2024-01-29T22:35:57.720" v="383" actId="26606"/>
          <ac:spMkLst>
            <pc:docMk/>
            <pc:sldMk cId="2282524073" sldId="620"/>
            <ac:spMk id="10" creationId="{86FF76B9-219D-4469-AF87-0236D29032F1}"/>
          </ac:spMkLst>
        </pc:spChg>
        <pc:spChg chg="add del">
          <ac:chgData name="Jingjing Ruan" userId="912ae139-ae64-4906-83ab-14332fd50576" providerId="ADAL" clId="{C7C673DC-F00D-42B5-A74E-B641A33372F6}" dt="2024-01-29T22:35:57.720" v="383" actId="26606"/>
          <ac:spMkLst>
            <pc:docMk/>
            <pc:sldMk cId="2282524073" sldId="620"/>
            <ac:spMk id="16" creationId="{2E80C965-DB6D-4F81-9E9E-B027384D0BD6}"/>
          </ac:spMkLst>
        </pc:spChg>
        <pc:spChg chg="add del">
          <ac:chgData name="Jingjing Ruan" userId="912ae139-ae64-4906-83ab-14332fd50576" providerId="ADAL" clId="{C7C673DC-F00D-42B5-A74E-B641A33372F6}" dt="2024-01-29T22:35:57.720" v="383" actId="26606"/>
          <ac:spMkLst>
            <pc:docMk/>
            <pc:sldMk cId="2282524073" sldId="620"/>
            <ac:spMk id="18" creationId="{633C5E46-DAC5-4661-9C87-22B08E2A512F}"/>
          </ac:spMkLst>
        </pc:spChg>
        <pc:spChg chg="add">
          <ac:chgData name="Jingjing Ruan" userId="912ae139-ae64-4906-83ab-14332fd50576" providerId="ADAL" clId="{C7C673DC-F00D-42B5-A74E-B641A33372F6}" dt="2024-01-29T22:35:57.728" v="384" actId="26606"/>
          <ac:spMkLst>
            <pc:docMk/>
            <pc:sldMk cId="2282524073" sldId="620"/>
            <ac:spMk id="20" creationId="{63644BFD-D22E-4019-B666-387DA51AEAFD}"/>
          </ac:spMkLst>
        </pc:spChg>
        <pc:spChg chg="add">
          <ac:chgData name="Jingjing Ruan" userId="912ae139-ae64-4906-83ab-14332fd50576" providerId="ADAL" clId="{C7C673DC-F00D-42B5-A74E-B641A33372F6}" dt="2024-01-29T22:35:57.728" v="384" actId="26606"/>
          <ac:spMkLst>
            <pc:docMk/>
            <pc:sldMk cId="2282524073" sldId="620"/>
            <ac:spMk id="24" creationId="{3776B14B-F2F4-4825-8DA8-8C7A0F2B3960}"/>
          </ac:spMkLst>
        </pc:spChg>
        <pc:grpChg chg="add del">
          <ac:chgData name="Jingjing Ruan" userId="912ae139-ae64-4906-83ab-14332fd50576" providerId="ADAL" clId="{C7C673DC-F00D-42B5-A74E-B641A33372F6}" dt="2024-01-29T22:35:57.720" v="383" actId="26606"/>
          <ac:grpSpMkLst>
            <pc:docMk/>
            <pc:sldMk cId="2282524073" sldId="620"/>
            <ac:grpSpMk id="12" creationId="{DB88BD78-87E1-424D-B479-C37D8E41B12E}"/>
          </ac:grpSpMkLst>
        </pc:grpChg>
        <pc:grpChg chg="add">
          <ac:chgData name="Jingjing Ruan" userId="912ae139-ae64-4906-83ab-14332fd50576" providerId="ADAL" clId="{C7C673DC-F00D-42B5-A74E-B641A33372F6}" dt="2024-01-29T22:35:57.728" v="384" actId="26606"/>
          <ac:grpSpMkLst>
            <pc:docMk/>
            <pc:sldMk cId="2282524073" sldId="620"/>
            <ac:grpSpMk id="21" creationId="{5FE9FE4C-C9E0-4C54-8010-EA9D29CD4D59}"/>
          </ac:grpSpMkLst>
        </pc:grpChg>
        <pc:picChg chg="add del">
          <ac:chgData name="Jingjing Ruan" userId="912ae139-ae64-4906-83ab-14332fd50576" providerId="ADAL" clId="{C7C673DC-F00D-42B5-A74E-B641A33372F6}" dt="2024-01-29T22:35:52.120" v="380" actId="478"/>
          <ac:picMkLst>
            <pc:docMk/>
            <pc:sldMk cId="2282524073" sldId="620"/>
            <ac:picMk id="3" creationId="{FBE43E5F-3C10-57F2-235E-5FE0FBE77AF0}"/>
          </ac:picMkLst>
        </pc:picChg>
        <pc:picChg chg="add mod">
          <ac:chgData name="Jingjing Ruan" userId="912ae139-ae64-4906-83ab-14332fd50576" providerId="ADAL" clId="{C7C673DC-F00D-42B5-A74E-B641A33372F6}" dt="2024-01-29T22:36:12.849" v="390" actId="1076"/>
          <ac:picMkLst>
            <pc:docMk/>
            <pc:sldMk cId="2282524073" sldId="620"/>
            <ac:picMk id="5" creationId="{20FEE9C4-009B-BC91-E7D5-6CD581099ECF}"/>
          </ac:picMkLst>
        </pc:picChg>
      </pc:sldChg>
      <pc:sldChg chg="addSp modSp new mod setBg">
        <pc:chgData name="Jingjing Ruan" userId="912ae139-ae64-4906-83ab-14332fd50576" providerId="ADAL" clId="{C7C673DC-F00D-42B5-A74E-B641A33372F6}" dt="2024-01-29T22:37:55.263" v="407" actId="1036"/>
        <pc:sldMkLst>
          <pc:docMk/>
          <pc:sldMk cId="1568634598" sldId="621"/>
        </pc:sldMkLst>
        <pc:spChg chg="add">
          <ac:chgData name="Jingjing Ruan" userId="912ae139-ae64-4906-83ab-14332fd50576" providerId="ADAL" clId="{C7C673DC-F00D-42B5-A74E-B641A33372F6}" dt="2024-01-29T22:36:55.139" v="393" actId="26606"/>
          <ac:spMkLst>
            <pc:docMk/>
            <pc:sldMk cId="1568634598" sldId="621"/>
            <ac:spMk id="8" creationId="{63644BFD-D22E-4019-B666-387DA51AEAFD}"/>
          </ac:spMkLst>
        </pc:spChg>
        <pc:spChg chg="add">
          <ac:chgData name="Jingjing Ruan" userId="912ae139-ae64-4906-83ab-14332fd50576" providerId="ADAL" clId="{C7C673DC-F00D-42B5-A74E-B641A33372F6}" dt="2024-01-29T22:36:55.139" v="393" actId="26606"/>
          <ac:spMkLst>
            <pc:docMk/>
            <pc:sldMk cId="1568634598" sldId="621"/>
            <ac:spMk id="14" creationId="{3776B14B-F2F4-4825-8DA8-8C7A0F2B3960}"/>
          </ac:spMkLst>
        </pc:spChg>
        <pc:grpChg chg="add">
          <ac:chgData name="Jingjing Ruan" userId="912ae139-ae64-4906-83ab-14332fd50576" providerId="ADAL" clId="{C7C673DC-F00D-42B5-A74E-B641A33372F6}" dt="2024-01-29T22:36:55.139" v="393" actId="26606"/>
          <ac:grpSpMkLst>
            <pc:docMk/>
            <pc:sldMk cId="1568634598" sldId="621"/>
            <ac:grpSpMk id="10" creationId="{5FE9FE4C-C9E0-4C54-8010-EA9D29CD4D59}"/>
          </ac:grpSpMkLst>
        </pc:grpChg>
        <pc:picChg chg="add mod modCrop">
          <ac:chgData name="Jingjing Ruan" userId="912ae139-ae64-4906-83ab-14332fd50576" providerId="ADAL" clId="{C7C673DC-F00D-42B5-A74E-B641A33372F6}" dt="2024-01-29T22:37:55.263" v="407" actId="1036"/>
          <ac:picMkLst>
            <pc:docMk/>
            <pc:sldMk cId="1568634598" sldId="621"/>
            <ac:picMk id="3" creationId="{B2FE4A36-E688-D73B-631F-74E311EF7CD0}"/>
          </ac:picMkLst>
        </pc:picChg>
      </pc:sldChg>
      <pc:sldChg chg="addSp modSp new mod setBg">
        <pc:chgData name="Jingjing Ruan" userId="912ae139-ae64-4906-83ab-14332fd50576" providerId="ADAL" clId="{C7C673DC-F00D-42B5-A74E-B641A33372F6}" dt="2024-01-29T22:39:15.745" v="419" actId="1076"/>
        <pc:sldMkLst>
          <pc:docMk/>
          <pc:sldMk cId="1970120068" sldId="622"/>
        </pc:sldMkLst>
        <pc:spChg chg="add">
          <ac:chgData name="Jingjing Ruan" userId="912ae139-ae64-4906-83ab-14332fd50576" providerId="ADAL" clId="{C7C673DC-F00D-42B5-A74E-B641A33372F6}" dt="2024-01-29T22:38:40.719" v="410" actId="26606"/>
          <ac:spMkLst>
            <pc:docMk/>
            <pc:sldMk cId="1970120068" sldId="622"/>
            <ac:spMk id="8" creationId="{63644BFD-D22E-4019-B666-387DA51AEAFD}"/>
          </ac:spMkLst>
        </pc:spChg>
        <pc:spChg chg="add">
          <ac:chgData name="Jingjing Ruan" userId="912ae139-ae64-4906-83ab-14332fd50576" providerId="ADAL" clId="{C7C673DC-F00D-42B5-A74E-B641A33372F6}" dt="2024-01-29T22:38:40.719" v="410" actId="26606"/>
          <ac:spMkLst>
            <pc:docMk/>
            <pc:sldMk cId="1970120068" sldId="622"/>
            <ac:spMk id="14" creationId="{3776B14B-F2F4-4825-8DA8-8C7A0F2B3960}"/>
          </ac:spMkLst>
        </pc:spChg>
        <pc:grpChg chg="add">
          <ac:chgData name="Jingjing Ruan" userId="912ae139-ae64-4906-83ab-14332fd50576" providerId="ADAL" clId="{C7C673DC-F00D-42B5-A74E-B641A33372F6}" dt="2024-01-29T22:38:40.719" v="410" actId="26606"/>
          <ac:grpSpMkLst>
            <pc:docMk/>
            <pc:sldMk cId="1970120068" sldId="622"/>
            <ac:grpSpMk id="10" creationId="{5FE9FE4C-C9E0-4C54-8010-EA9D29CD4D59}"/>
          </ac:grpSpMkLst>
        </pc:grpChg>
        <pc:picChg chg="add mod modCrop">
          <ac:chgData name="Jingjing Ruan" userId="912ae139-ae64-4906-83ab-14332fd50576" providerId="ADAL" clId="{C7C673DC-F00D-42B5-A74E-B641A33372F6}" dt="2024-01-29T22:39:15.745" v="419" actId="1076"/>
          <ac:picMkLst>
            <pc:docMk/>
            <pc:sldMk cId="1970120068" sldId="622"/>
            <ac:picMk id="3" creationId="{BA41C03E-9A47-2BE6-4032-1F7083ED7A71}"/>
          </ac:picMkLst>
        </pc:picChg>
      </pc:sldChg>
      <pc:sldChg chg="addSp modSp new mod setBg">
        <pc:chgData name="Jingjing Ruan" userId="912ae139-ae64-4906-83ab-14332fd50576" providerId="ADAL" clId="{C7C673DC-F00D-42B5-A74E-B641A33372F6}" dt="2024-01-29T22:40:35.649" v="442" actId="1037"/>
        <pc:sldMkLst>
          <pc:docMk/>
          <pc:sldMk cId="3561512264" sldId="623"/>
        </pc:sldMkLst>
        <pc:spChg chg="add">
          <ac:chgData name="Jingjing Ruan" userId="912ae139-ae64-4906-83ab-14332fd50576" providerId="ADAL" clId="{C7C673DC-F00D-42B5-A74E-B641A33372F6}" dt="2024-01-29T22:39:42.998" v="422" actId="26606"/>
          <ac:spMkLst>
            <pc:docMk/>
            <pc:sldMk cId="3561512264" sldId="623"/>
            <ac:spMk id="8" creationId="{63644BFD-D22E-4019-B666-387DA51AEAFD}"/>
          </ac:spMkLst>
        </pc:spChg>
        <pc:spChg chg="add">
          <ac:chgData name="Jingjing Ruan" userId="912ae139-ae64-4906-83ab-14332fd50576" providerId="ADAL" clId="{C7C673DC-F00D-42B5-A74E-B641A33372F6}" dt="2024-01-29T22:39:42.998" v="422" actId="26606"/>
          <ac:spMkLst>
            <pc:docMk/>
            <pc:sldMk cId="3561512264" sldId="623"/>
            <ac:spMk id="14" creationId="{3776B14B-F2F4-4825-8DA8-8C7A0F2B3960}"/>
          </ac:spMkLst>
        </pc:spChg>
        <pc:grpChg chg="add">
          <ac:chgData name="Jingjing Ruan" userId="912ae139-ae64-4906-83ab-14332fd50576" providerId="ADAL" clId="{C7C673DC-F00D-42B5-A74E-B641A33372F6}" dt="2024-01-29T22:39:42.998" v="422" actId="26606"/>
          <ac:grpSpMkLst>
            <pc:docMk/>
            <pc:sldMk cId="3561512264" sldId="623"/>
            <ac:grpSpMk id="10" creationId="{5FE9FE4C-C9E0-4C54-8010-EA9D29CD4D59}"/>
          </ac:grpSpMkLst>
        </pc:grpChg>
        <pc:picChg chg="add mod modCrop">
          <ac:chgData name="Jingjing Ruan" userId="912ae139-ae64-4906-83ab-14332fd50576" providerId="ADAL" clId="{C7C673DC-F00D-42B5-A74E-B641A33372F6}" dt="2024-01-29T22:40:35.649" v="442" actId="1037"/>
          <ac:picMkLst>
            <pc:docMk/>
            <pc:sldMk cId="3561512264" sldId="623"/>
            <ac:picMk id="3" creationId="{9E29EA89-448F-1F79-0423-5E234B0E25A3}"/>
          </ac:picMkLst>
        </pc:picChg>
      </pc:sldChg>
      <pc:sldChg chg="addSp modSp new mod setBg">
        <pc:chgData name="Jingjing Ruan" userId="912ae139-ae64-4906-83ab-14332fd50576" providerId="ADAL" clId="{C7C673DC-F00D-42B5-A74E-B641A33372F6}" dt="2024-01-29T22:41:59.929" v="454" actId="14100"/>
        <pc:sldMkLst>
          <pc:docMk/>
          <pc:sldMk cId="2349381152" sldId="624"/>
        </pc:sldMkLst>
        <pc:spChg chg="add">
          <ac:chgData name="Jingjing Ruan" userId="912ae139-ae64-4906-83ab-14332fd50576" providerId="ADAL" clId="{C7C673DC-F00D-42B5-A74E-B641A33372F6}" dt="2024-01-29T22:41:32.109" v="445" actId="26606"/>
          <ac:spMkLst>
            <pc:docMk/>
            <pc:sldMk cId="2349381152" sldId="624"/>
            <ac:spMk id="8" creationId="{63644BFD-D22E-4019-B666-387DA51AEAFD}"/>
          </ac:spMkLst>
        </pc:spChg>
        <pc:spChg chg="add">
          <ac:chgData name="Jingjing Ruan" userId="912ae139-ae64-4906-83ab-14332fd50576" providerId="ADAL" clId="{C7C673DC-F00D-42B5-A74E-B641A33372F6}" dt="2024-01-29T22:41:32.109" v="445" actId="26606"/>
          <ac:spMkLst>
            <pc:docMk/>
            <pc:sldMk cId="2349381152" sldId="624"/>
            <ac:spMk id="14" creationId="{3776B14B-F2F4-4825-8DA8-8C7A0F2B3960}"/>
          </ac:spMkLst>
        </pc:spChg>
        <pc:grpChg chg="add">
          <ac:chgData name="Jingjing Ruan" userId="912ae139-ae64-4906-83ab-14332fd50576" providerId="ADAL" clId="{C7C673DC-F00D-42B5-A74E-B641A33372F6}" dt="2024-01-29T22:41:32.109" v="445" actId="26606"/>
          <ac:grpSpMkLst>
            <pc:docMk/>
            <pc:sldMk cId="2349381152" sldId="624"/>
            <ac:grpSpMk id="10" creationId="{5FE9FE4C-C9E0-4C54-8010-EA9D29CD4D59}"/>
          </ac:grpSpMkLst>
        </pc:grpChg>
        <pc:picChg chg="add mod modCrop">
          <ac:chgData name="Jingjing Ruan" userId="912ae139-ae64-4906-83ab-14332fd50576" providerId="ADAL" clId="{C7C673DC-F00D-42B5-A74E-B641A33372F6}" dt="2024-01-29T22:41:59.929" v="454" actId="14100"/>
          <ac:picMkLst>
            <pc:docMk/>
            <pc:sldMk cId="2349381152" sldId="624"/>
            <ac:picMk id="3" creationId="{212376FF-3459-27BA-60A7-461B941BB054}"/>
          </ac:picMkLst>
        </pc:picChg>
      </pc:sldChg>
      <pc:sldMasterChg chg="delSldLayout">
        <pc:chgData name="Jingjing Ruan" userId="912ae139-ae64-4906-83ab-14332fd50576" providerId="ADAL" clId="{C7C673DC-F00D-42B5-A74E-B641A33372F6}" dt="2024-01-30T09:10:44.127" v="470" actId="47"/>
        <pc:sldMasterMkLst>
          <pc:docMk/>
          <pc:sldMasterMk cId="2426091918" sldId="2147483661"/>
        </pc:sldMasterMkLst>
        <pc:sldLayoutChg chg="del">
          <pc:chgData name="Jingjing Ruan" userId="912ae139-ae64-4906-83ab-14332fd50576" providerId="ADAL" clId="{C7C673DC-F00D-42B5-A74E-B641A33372F6}" dt="2024-01-30T09:10:44.127" v="470" actId="47"/>
          <pc:sldLayoutMkLst>
            <pc:docMk/>
            <pc:sldMasterMk cId="2426091918" sldId="2147483661"/>
            <pc:sldLayoutMk cId="1933664951" sldId="2147483676"/>
          </pc:sldLayoutMkLst>
        </pc:sldLayoutChg>
      </pc:sldMaster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12.svg"/><Relationship Id="rId9" Type="http://schemas.openxmlformats.org/officeDocument/2006/relationships/image" Target="../media/image25.png"/></Relationships>
</file>

<file path=ppt/diagrams/_rels/data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13.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14.svg"/><Relationship Id="rId9" Type="http://schemas.openxmlformats.org/officeDocument/2006/relationships/image" Target="../media/image33.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1.png"/><Relationship Id="rId7" Type="http://schemas.openxmlformats.org/officeDocument/2006/relationships/image" Target="../media/image23.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12.svg"/><Relationship Id="rId9"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13.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14.svg"/><Relationship Id="rId9" Type="http://schemas.openxmlformats.org/officeDocument/2006/relationships/image" Target="../media/image3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1B3FA-7884-45FA-A6F1-5DB779B610C6}"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D11096B6-BD49-4808-B8CF-8AABBD1B5C0E}">
      <dgm:prSet/>
      <dgm:spPr/>
      <dgm:t>
        <a:bodyPr/>
        <a:lstStyle/>
        <a:p>
          <a:r>
            <a:rPr lang="en-GB" dirty="0"/>
            <a:t>Opening slide: your title, name, module code, date etc.</a:t>
          </a:r>
          <a:endParaRPr lang="en-US" dirty="0"/>
        </a:p>
      </dgm:t>
    </dgm:pt>
    <dgm:pt modelId="{761B0FFC-901C-4925-866F-EE43612E8B1D}" type="parTrans" cxnId="{69A9F5C5-7911-4F4E-9F92-234FF2A6DAE2}">
      <dgm:prSet/>
      <dgm:spPr/>
      <dgm:t>
        <a:bodyPr/>
        <a:lstStyle/>
        <a:p>
          <a:endParaRPr lang="en-US"/>
        </a:p>
      </dgm:t>
    </dgm:pt>
    <dgm:pt modelId="{9EAC0699-6C22-466C-906A-611F5CAD7F62}" type="sibTrans" cxnId="{69A9F5C5-7911-4F4E-9F92-234FF2A6DAE2}">
      <dgm:prSet/>
      <dgm:spPr/>
      <dgm:t>
        <a:bodyPr/>
        <a:lstStyle/>
        <a:p>
          <a:endParaRPr lang="en-US"/>
        </a:p>
      </dgm:t>
    </dgm:pt>
    <dgm:pt modelId="{3C714A51-F9E7-4760-AEA7-40F99F77B5BC}">
      <dgm:prSet/>
      <dgm:spPr/>
      <dgm:t>
        <a:bodyPr/>
        <a:lstStyle/>
        <a:p>
          <a:r>
            <a:rPr lang="en-US" dirty="0"/>
            <a:t>Slide 2: whole structure of your LR (highlight 1 section to focus on)</a:t>
          </a:r>
        </a:p>
      </dgm:t>
    </dgm:pt>
    <dgm:pt modelId="{0A12FA45-AF78-420A-AF5E-E2E507960F16}" type="parTrans" cxnId="{575ABE32-C681-4DE2-A4EC-CDA83D0AE4D3}">
      <dgm:prSet/>
      <dgm:spPr/>
      <dgm:t>
        <a:bodyPr/>
        <a:lstStyle/>
        <a:p>
          <a:endParaRPr lang="en-US"/>
        </a:p>
      </dgm:t>
    </dgm:pt>
    <dgm:pt modelId="{8A20D870-6CE7-43AB-B130-A8635406CA33}" type="sibTrans" cxnId="{575ABE32-C681-4DE2-A4EC-CDA83D0AE4D3}">
      <dgm:prSet/>
      <dgm:spPr/>
      <dgm:t>
        <a:bodyPr/>
        <a:lstStyle/>
        <a:p>
          <a:endParaRPr lang="en-US"/>
        </a:p>
      </dgm:t>
    </dgm:pt>
    <dgm:pt modelId="{7F3A6DB1-7338-4F5A-88C9-86CE37C7D449}">
      <dgm:prSet custT="1"/>
      <dgm:spPr/>
      <dgm:t>
        <a:bodyPr/>
        <a:lstStyle/>
        <a:p>
          <a:r>
            <a:rPr lang="en-GB" sz="1500" kern="1200" dirty="0"/>
            <a:t>Slide 3: aim of study; how your positionality </a:t>
          </a:r>
          <a:r>
            <a:rPr lang="en-GB" sz="1500" kern="1200" dirty="0">
              <a:solidFill>
                <a:prstClr val="white"/>
              </a:solidFill>
              <a:latin typeface="Calibri" panose="020F0502020204030204"/>
              <a:ea typeface="+mn-ea"/>
              <a:cs typeface="+mn-cs"/>
            </a:rPr>
            <a:t>underpins your critical review</a:t>
          </a:r>
          <a:endParaRPr lang="en-US" sz="1500" kern="1200" dirty="0">
            <a:solidFill>
              <a:prstClr val="white"/>
            </a:solidFill>
            <a:latin typeface="Calibri" panose="020F0502020204030204"/>
            <a:ea typeface="+mn-ea"/>
            <a:cs typeface="+mn-cs"/>
          </a:endParaRPr>
        </a:p>
      </dgm:t>
    </dgm:pt>
    <dgm:pt modelId="{47DE4EDE-3433-4FF3-A69D-4373217DFF9D}" type="parTrans" cxnId="{9CD86AD5-9081-4641-8DF5-7DF1BEE12E17}">
      <dgm:prSet/>
      <dgm:spPr/>
      <dgm:t>
        <a:bodyPr/>
        <a:lstStyle/>
        <a:p>
          <a:endParaRPr lang="en-US"/>
        </a:p>
      </dgm:t>
    </dgm:pt>
    <dgm:pt modelId="{60964661-CC3D-4CC8-8068-FE4CBF189F3D}" type="sibTrans" cxnId="{9CD86AD5-9081-4641-8DF5-7DF1BEE12E17}">
      <dgm:prSet/>
      <dgm:spPr/>
      <dgm:t>
        <a:bodyPr/>
        <a:lstStyle/>
        <a:p>
          <a:endParaRPr lang="en-US"/>
        </a:p>
      </dgm:t>
    </dgm:pt>
    <dgm:pt modelId="{685C6668-CF31-4219-8740-5AD30A2F79A3}">
      <dgm:prSet/>
      <dgm:spPr/>
      <dgm:t>
        <a:bodyPr/>
        <a:lstStyle/>
        <a:p>
          <a:r>
            <a:rPr lang="en-GB" dirty="0"/>
            <a:t>Slide 4: background &amp; context; rationale etc.</a:t>
          </a:r>
          <a:endParaRPr lang="en-US" dirty="0"/>
        </a:p>
      </dgm:t>
    </dgm:pt>
    <dgm:pt modelId="{803D4D53-668D-4FA1-B9DC-F9838C72D7CC}" type="parTrans" cxnId="{29F40638-7A51-4004-B30D-29AFA4E1D917}">
      <dgm:prSet/>
      <dgm:spPr/>
      <dgm:t>
        <a:bodyPr/>
        <a:lstStyle/>
        <a:p>
          <a:endParaRPr lang="en-US"/>
        </a:p>
      </dgm:t>
    </dgm:pt>
    <dgm:pt modelId="{68E428D6-2A67-4352-AA56-C66B175191BB}" type="sibTrans" cxnId="{29F40638-7A51-4004-B30D-29AFA4E1D917}">
      <dgm:prSet/>
      <dgm:spPr/>
      <dgm:t>
        <a:bodyPr/>
        <a:lstStyle/>
        <a:p>
          <a:endParaRPr lang="en-US"/>
        </a:p>
      </dgm:t>
    </dgm:pt>
    <dgm:pt modelId="{EC73D5FF-AEAD-4261-AF1E-F98926728EFD}">
      <dgm:prSet/>
      <dgm:spPr/>
      <dgm:t>
        <a:bodyPr/>
        <a:lstStyle/>
        <a:p>
          <a:r>
            <a:rPr lang="en-GB" dirty="0"/>
            <a:t>Slide 5: </a:t>
          </a:r>
          <a:r>
            <a:rPr lang="en-US" dirty="0"/>
            <a:t>process of review; your search terms; databases used</a:t>
          </a:r>
        </a:p>
      </dgm:t>
    </dgm:pt>
    <dgm:pt modelId="{0E44EB8E-799F-4151-B0EA-BE89FB0A889E}" type="parTrans" cxnId="{1C38A200-4AEE-4AB3-8A4E-7FACDC9F90E0}">
      <dgm:prSet/>
      <dgm:spPr/>
      <dgm:t>
        <a:bodyPr/>
        <a:lstStyle/>
        <a:p>
          <a:endParaRPr lang="en-US"/>
        </a:p>
      </dgm:t>
    </dgm:pt>
    <dgm:pt modelId="{57BB4C2D-C198-4F08-B76B-1599EEE07234}" type="sibTrans" cxnId="{1C38A200-4AEE-4AB3-8A4E-7FACDC9F90E0}">
      <dgm:prSet/>
      <dgm:spPr/>
      <dgm:t>
        <a:bodyPr/>
        <a:lstStyle/>
        <a:p>
          <a:endParaRPr lang="en-US"/>
        </a:p>
      </dgm:t>
    </dgm:pt>
    <dgm:pt modelId="{D7AC8E33-F2A5-4401-AB54-C6E7FA82C308}">
      <dgm:prSet/>
      <dgm:spPr/>
      <dgm:t>
        <a:bodyPr/>
        <a:lstStyle/>
        <a:p>
          <a:r>
            <a:rPr lang="en-GB" dirty="0"/>
            <a:t>Slide 6: how you understand critical LR; </a:t>
          </a:r>
          <a:r>
            <a:rPr lang="en-US" dirty="0"/>
            <a:t>how you will critique the literature</a:t>
          </a:r>
        </a:p>
      </dgm:t>
    </dgm:pt>
    <dgm:pt modelId="{1F605FAD-C0E3-463E-833E-64BFE08B28D5}" type="parTrans" cxnId="{FF2FFA4C-AC2E-44AB-934B-BBB9EC07DBA1}">
      <dgm:prSet/>
      <dgm:spPr/>
      <dgm:t>
        <a:bodyPr/>
        <a:lstStyle/>
        <a:p>
          <a:endParaRPr lang="en-US"/>
        </a:p>
      </dgm:t>
    </dgm:pt>
    <dgm:pt modelId="{BC517CD1-AB86-4E82-9F7D-4E6819EB3B7C}" type="sibTrans" cxnId="{FF2FFA4C-AC2E-44AB-934B-BBB9EC07DBA1}">
      <dgm:prSet/>
      <dgm:spPr/>
      <dgm:t>
        <a:bodyPr/>
        <a:lstStyle/>
        <a:p>
          <a:endParaRPr lang="en-US"/>
        </a:p>
      </dgm:t>
    </dgm:pt>
    <dgm:pt modelId="{7CC9A162-3D83-482A-8278-02F29F33FA42}">
      <dgm:prSet/>
      <dgm:spPr/>
      <dgm:t>
        <a:bodyPr/>
        <a:lstStyle/>
        <a:p>
          <a:r>
            <a:rPr lang="en-GB" dirty="0"/>
            <a:t>Slide 7: </a:t>
          </a:r>
          <a:r>
            <a:rPr lang="en-US" dirty="0"/>
            <a:t>critique current definitions; your own definitions?</a:t>
          </a:r>
        </a:p>
      </dgm:t>
    </dgm:pt>
    <dgm:pt modelId="{BB809946-FC6C-4FE6-8904-A629476D322E}" type="parTrans" cxnId="{1CF8028B-536A-42A5-A0F4-085651443A96}">
      <dgm:prSet/>
      <dgm:spPr/>
      <dgm:t>
        <a:bodyPr/>
        <a:lstStyle/>
        <a:p>
          <a:endParaRPr lang="en-US"/>
        </a:p>
      </dgm:t>
    </dgm:pt>
    <dgm:pt modelId="{FF27D81A-087B-4D47-8354-94D355CC9477}" type="sibTrans" cxnId="{1CF8028B-536A-42A5-A0F4-085651443A96}">
      <dgm:prSet/>
      <dgm:spPr/>
      <dgm:t>
        <a:bodyPr/>
        <a:lstStyle/>
        <a:p>
          <a:endParaRPr lang="en-US"/>
        </a:p>
      </dgm:t>
    </dgm:pt>
    <dgm:pt modelId="{6A6DCF9A-7DE9-40EC-9F36-96F13503819C}">
      <dgm:prSet/>
      <dgm:spPr/>
      <dgm:t>
        <a:bodyPr/>
        <a:lstStyle/>
        <a:p>
          <a:r>
            <a:rPr lang="en-GB" dirty="0"/>
            <a:t>Slide 8: </a:t>
          </a:r>
          <a:r>
            <a:rPr lang="en-GB" dirty="0">
              <a:solidFill>
                <a:srgbClr val="FF0000"/>
              </a:solidFill>
              <a:highlight>
                <a:srgbClr val="FFFF00"/>
              </a:highlight>
            </a:rPr>
            <a:t>summary of key ideas/themes across different papers</a:t>
          </a:r>
          <a:endParaRPr lang="en-US" dirty="0">
            <a:solidFill>
              <a:srgbClr val="FF0000"/>
            </a:solidFill>
            <a:highlight>
              <a:srgbClr val="FFFF00"/>
            </a:highlight>
          </a:endParaRPr>
        </a:p>
      </dgm:t>
    </dgm:pt>
    <dgm:pt modelId="{A0F0DE13-BF13-416E-A1E8-EFDA215FE276}" type="parTrans" cxnId="{2F96B16B-F6D4-4C28-8277-236C6A31A91A}">
      <dgm:prSet/>
      <dgm:spPr/>
      <dgm:t>
        <a:bodyPr/>
        <a:lstStyle/>
        <a:p>
          <a:endParaRPr lang="en-US"/>
        </a:p>
      </dgm:t>
    </dgm:pt>
    <dgm:pt modelId="{096D997E-43F8-4363-8A6C-39A2F57B76FB}" type="sibTrans" cxnId="{2F96B16B-F6D4-4C28-8277-236C6A31A91A}">
      <dgm:prSet/>
      <dgm:spPr/>
      <dgm:t>
        <a:bodyPr/>
        <a:lstStyle/>
        <a:p>
          <a:endParaRPr lang="en-US"/>
        </a:p>
      </dgm:t>
    </dgm:pt>
    <dgm:pt modelId="{91429518-8997-419D-83F0-CF94A09018A4}">
      <dgm:prSet/>
      <dgm:spPr/>
      <dgm:t>
        <a:bodyPr/>
        <a:lstStyle/>
        <a:p>
          <a:r>
            <a:rPr lang="en-GB" dirty="0"/>
            <a:t>Slides 9-10: </a:t>
          </a:r>
          <a:r>
            <a:rPr lang="en-GB" dirty="0">
              <a:solidFill>
                <a:srgbClr val="FF0000"/>
              </a:solidFill>
              <a:highlight>
                <a:srgbClr val="FFFF00"/>
              </a:highlight>
            </a:rPr>
            <a:t>list </a:t>
          </a:r>
          <a:r>
            <a:rPr lang="en-US" dirty="0">
              <a:solidFill>
                <a:srgbClr val="FF0000"/>
              </a:solidFill>
              <a:highlight>
                <a:srgbClr val="FFFF00"/>
              </a:highlight>
            </a:rPr>
            <a:t>what authors agree on; where the debates are </a:t>
          </a:r>
        </a:p>
      </dgm:t>
    </dgm:pt>
    <dgm:pt modelId="{ED597B10-F981-4836-BD06-736166CC248D}" type="parTrans" cxnId="{49853A78-9E43-4B24-8DCD-63539167F194}">
      <dgm:prSet/>
      <dgm:spPr/>
      <dgm:t>
        <a:bodyPr/>
        <a:lstStyle/>
        <a:p>
          <a:endParaRPr lang="en-US"/>
        </a:p>
      </dgm:t>
    </dgm:pt>
    <dgm:pt modelId="{4596EBC2-06B7-4156-A52C-0C98C697793C}" type="sibTrans" cxnId="{49853A78-9E43-4B24-8DCD-63539167F194}">
      <dgm:prSet/>
      <dgm:spPr/>
      <dgm:t>
        <a:bodyPr/>
        <a:lstStyle/>
        <a:p>
          <a:endParaRPr lang="en-US"/>
        </a:p>
      </dgm:t>
    </dgm:pt>
    <dgm:pt modelId="{0D034BC8-4200-4722-8DD5-19D0F17F86DF}">
      <dgm:prSet/>
      <dgm:spPr/>
      <dgm:t>
        <a:bodyPr/>
        <a:lstStyle/>
        <a:p>
          <a:r>
            <a:rPr lang="en-GB" dirty="0"/>
            <a:t>Slide 11-14: </a:t>
          </a:r>
          <a:r>
            <a:rPr lang="en-GB" dirty="0">
              <a:solidFill>
                <a:srgbClr val="FF0000"/>
              </a:solidFill>
              <a:highlight>
                <a:srgbClr val="FFFF00"/>
              </a:highlight>
            </a:rPr>
            <a:t>1-2</a:t>
          </a:r>
          <a:r>
            <a:rPr lang="en-GB" dirty="0"/>
            <a:t> </a:t>
          </a:r>
          <a:r>
            <a:rPr lang="en-US" dirty="0">
              <a:solidFill>
                <a:srgbClr val="FF0000"/>
              </a:solidFill>
              <a:highlight>
                <a:srgbClr val="FFFF00"/>
              </a:highlight>
            </a:rPr>
            <a:t>important pieces of research (strength &amp; weakness?)</a:t>
          </a:r>
        </a:p>
      </dgm:t>
    </dgm:pt>
    <dgm:pt modelId="{E5670DDB-1F16-44D2-B929-53A407619484}" type="parTrans" cxnId="{E48EC52E-337B-47AD-89AF-56478027AA67}">
      <dgm:prSet/>
      <dgm:spPr/>
      <dgm:t>
        <a:bodyPr/>
        <a:lstStyle/>
        <a:p>
          <a:endParaRPr lang="en-US"/>
        </a:p>
      </dgm:t>
    </dgm:pt>
    <dgm:pt modelId="{C9850EBE-9316-41F5-8CC7-2D03B01EB391}" type="sibTrans" cxnId="{E48EC52E-337B-47AD-89AF-56478027AA67}">
      <dgm:prSet/>
      <dgm:spPr/>
      <dgm:t>
        <a:bodyPr/>
        <a:lstStyle/>
        <a:p>
          <a:endParaRPr lang="en-US"/>
        </a:p>
      </dgm:t>
    </dgm:pt>
    <dgm:pt modelId="{6247CEF4-17B6-4053-9635-991E555CE4E0}">
      <dgm:prSet/>
      <dgm:spPr/>
      <dgm:t>
        <a:bodyPr/>
        <a:lstStyle/>
        <a:p>
          <a:r>
            <a:rPr lang="en-GB" dirty="0"/>
            <a:t>Slide 15: conclusion; </a:t>
          </a:r>
          <a:r>
            <a:rPr lang="en-GB" dirty="0">
              <a:solidFill>
                <a:srgbClr val="FF0000"/>
              </a:solidFill>
              <a:highlight>
                <a:srgbClr val="FFFF00"/>
              </a:highlight>
            </a:rPr>
            <a:t>gaps; refined RQs</a:t>
          </a:r>
          <a:endParaRPr lang="en-US" dirty="0">
            <a:solidFill>
              <a:srgbClr val="FF0000"/>
            </a:solidFill>
            <a:highlight>
              <a:srgbClr val="FFFF00"/>
            </a:highlight>
          </a:endParaRPr>
        </a:p>
      </dgm:t>
    </dgm:pt>
    <dgm:pt modelId="{045F275F-1D1F-4A84-9B59-2F89C9D22B29}" type="parTrans" cxnId="{6714DA8D-B354-4927-B7A7-F7ED0A19D45B}">
      <dgm:prSet/>
      <dgm:spPr/>
      <dgm:t>
        <a:bodyPr/>
        <a:lstStyle/>
        <a:p>
          <a:endParaRPr lang="en-US"/>
        </a:p>
      </dgm:t>
    </dgm:pt>
    <dgm:pt modelId="{959B231C-44F7-4C1E-BA2E-A6D2B0D76824}" type="sibTrans" cxnId="{6714DA8D-B354-4927-B7A7-F7ED0A19D45B}">
      <dgm:prSet/>
      <dgm:spPr/>
      <dgm:t>
        <a:bodyPr/>
        <a:lstStyle/>
        <a:p>
          <a:endParaRPr lang="en-US"/>
        </a:p>
      </dgm:t>
    </dgm:pt>
    <dgm:pt modelId="{A287D050-6DDE-4D8D-8E0E-D3C3FC637CBC}">
      <dgm:prSet/>
      <dgm:spPr/>
      <dgm:t>
        <a:bodyPr/>
        <a:lstStyle/>
        <a:p>
          <a:r>
            <a:rPr lang="en-GB" dirty="0"/>
            <a:t>Final slide: the reference list (Harvard style 12</a:t>
          </a:r>
          <a:r>
            <a:rPr lang="en-US" altLang="zh-CN" dirty="0" err="1"/>
            <a:t>th</a:t>
          </a:r>
          <a:r>
            <a:rPr lang="en-GB" dirty="0"/>
            <a:t>)</a:t>
          </a:r>
          <a:endParaRPr lang="en-US" dirty="0"/>
        </a:p>
      </dgm:t>
    </dgm:pt>
    <dgm:pt modelId="{3461688D-F675-49D1-B283-28F89F38DA3D}" type="parTrans" cxnId="{7ACAA573-EA7C-4CE0-BFF5-8BC198FB80D6}">
      <dgm:prSet/>
      <dgm:spPr/>
      <dgm:t>
        <a:bodyPr/>
        <a:lstStyle/>
        <a:p>
          <a:endParaRPr lang="en-US"/>
        </a:p>
      </dgm:t>
    </dgm:pt>
    <dgm:pt modelId="{035F654D-1BE5-44CF-B965-6C575736A96B}" type="sibTrans" cxnId="{7ACAA573-EA7C-4CE0-BFF5-8BC198FB80D6}">
      <dgm:prSet/>
      <dgm:spPr/>
      <dgm:t>
        <a:bodyPr/>
        <a:lstStyle/>
        <a:p>
          <a:endParaRPr lang="en-US"/>
        </a:p>
      </dgm:t>
    </dgm:pt>
    <dgm:pt modelId="{8E868FE4-923B-4908-B129-C490AEC23F98}" type="pres">
      <dgm:prSet presAssocID="{ABF1B3FA-7884-45FA-A6F1-5DB779B610C6}" presName="Name0" presStyleCnt="0">
        <dgm:presLayoutVars>
          <dgm:dir/>
          <dgm:resizeHandles val="exact"/>
        </dgm:presLayoutVars>
      </dgm:prSet>
      <dgm:spPr/>
    </dgm:pt>
    <dgm:pt modelId="{36964834-0333-4B1E-AF1E-B66D766AC3A8}" type="pres">
      <dgm:prSet presAssocID="{D11096B6-BD49-4808-B8CF-8AABBD1B5C0E}" presName="node" presStyleLbl="node1" presStyleIdx="0" presStyleCnt="12">
        <dgm:presLayoutVars>
          <dgm:bulletEnabled val="1"/>
        </dgm:presLayoutVars>
      </dgm:prSet>
      <dgm:spPr/>
    </dgm:pt>
    <dgm:pt modelId="{FD4FEB96-54D9-419E-9A83-1E41AA90DB22}" type="pres">
      <dgm:prSet presAssocID="{9EAC0699-6C22-466C-906A-611F5CAD7F62}" presName="sibTrans" presStyleLbl="sibTrans1D1" presStyleIdx="0" presStyleCnt="11"/>
      <dgm:spPr/>
    </dgm:pt>
    <dgm:pt modelId="{58DF201D-0186-41A1-BF5B-6DEA358A5896}" type="pres">
      <dgm:prSet presAssocID="{9EAC0699-6C22-466C-906A-611F5CAD7F62}" presName="connectorText" presStyleLbl="sibTrans1D1" presStyleIdx="0" presStyleCnt="11"/>
      <dgm:spPr/>
    </dgm:pt>
    <dgm:pt modelId="{4329DEFD-1B4A-4202-B607-7DF6E7B81A77}" type="pres">
      <dgm:prSet presAssocID="{3C714A51-F9E7-4760-AEA7-40F99F77B5BC}" presName="node" presStyleLbl="node1" presStyleIdx="1" presStyleCnt="12">
        <dgm:presLayoutVars>
          <dgm:bulletEnabled val="1"/>
        </dgm:presLayoutVars>
      </dgm:prSet>
      <dgm:spPr/>
    </dgm:pt>
    <dgm:pt modelId="{6E57AF66-A46E-4BD3-8DA7-7B69F5382A95}" type="pres">
      <dgm:prSet presAssocID="{8A20D870-6CE7-43AB-B130-A8635406CA33}" presName="sibTrans" presStyleLbl="sibTrans1D1" presStyleIdx="1" presStyleCnt="11"/>
      <dgm:spPr/>
    </dgm:pt>
    <dgm:pt modelId="{904FB100-21A5-462A-8667-406BD9FC5F1E}" type="pres">
      <dgm:prSet presAssocID="{8A20D870-6CE7-43AB-B130-A8635406CA33}" presName="connectorText" presStyleLbl="sibTrans1D1" presStyleIdx="1" presStyleCnt="11"/>
      <dgm:spPr/>
    </dgm:pt>
    <dgm:pt modelId="{B7E59F0F-56FE-4CD3-A07A-84F0C4BF7928}" type="pres">
      <dgm:prSet presAssocID="{7F3A6DB1-7338-4F5A-88C9-86CE37C7D449}" presName="node" presStyleLbl="node1" presStyleIdx="2" presStyleCnt="12">
        <dgm:presLayoutVars>
          <dgm:bulletEnabled val="1"/>
        </dgm:presLayoutVars>
      </dgm:prSet>
      <dgm:spPr/>
    </dgm:pt>
    <dgm:pt modelId="{57C2248D-F3D9-44F4-8456-716CBBD1D739}" type="pres">
      <dgm:prSet presAssocID="{60964661-CC3D-4CC8-8068-FE4CBF189F3D}" presName="sibTrans" presStyleLbl="sibTrans1D1" presStyleIdx="2" presStyleCnt="11"/>
      <dgm:spPr/>
    </dgm:pt>
    <dgm:pt modelId="{1ACDE0A7-975D-4412-BB59-CE055485F4B0}" type="pres">
      <dgm:prSet presAssocID="{60964661-CC3D-4CC8-8068-FE4CBF189F3D}" presName="connectorText" presStyleLbl="sibTrans1D1" presStyleIdx="2" presStyleCnt="11"/>
      <dgm:spPr/>
    </dgm:pt>
    <dgm:pt modelId="{40831884-E0DF-42E3-91E9-B037A21AF393}" type="pres">
      <dgm:prSet presAssocID="{685C6668-CF31-4219-8740-5AD30A2F79A3}" presName="node" presStyleLbl="node1" presStyleIdx="3" presStyleCnt="12">
        <dgm:presLayoutVars>
          <dgm:bulletEnabled val="1"/>
        </dgm:presLayoutVars>
      </dgm:prSet>
      <dgm:spPr/>
    </dgm:pt>
    <dgm:pt modelId="{C57CAF3D-46C2-4A92-BC69-A2AED019280D}" type="pres">
      <dgm:prSet presAssocID="{68E428D6-2A67-4352-AA56-C66B175191BB}" presName="sibTrans" presStyleLbl="sibTrans1D1" presStyleIdx="3" presStyleCnt="11"/>
      <dgm:spPr/>
    </dgm:pt>
    <dgm:pt modelId="{10E72D36-0109-46BC-BFAD-669B752AE3FC}" type="pres">
      <dgm:prSet presAssocID="{68E428D6-2A67-4352-AA56-C66B175191BB}" presName="connectorText" presStyleLbl="sibTrans1D1" presStyleIdx="3" presStyleCnt="11"/>
      <dgm:spPr/>
    </dgm:pt>
    <dgm:pt modelId="{2B08E444-D73F-4A8A-8A4F-0343E7D5808E}" type="pres">
      <dgm:prSet presAssocID="{EC73D5FF-AEAD-4261-AF1E-F98926728EFD}" presName="node" presStyleLbl="node1" presStyleIdx="4" presStyleCnt="12">
        <dgm:presLayoutVars>
          <dgm:bulletEnabled val="1"/>
        </dgm:presLayoutVars>
      </dgm:prSet>
      <dgm:spPr/>
    </dgm:pt>
    <dgm:pt modelId="{D24D8940-08D4-4E6D-9DC8-5A50A2F5CC2B}" type="pres">
      <dgm:prSet presAssocID="{57BB4C2D-C198-4F08-B76B-1599EEE07234}" presName="sibTrans" presStyleLbl="sibTrans1D1" presStyleIdx="4" presStyleCnt="11"/>
      <dgm:spPr/>
    </dgm:pt>
    <dgm:pt modelId="{EEC8CD98-7BAF-4606-83DC-3CC10B7F83E3}" type="pres">
      <dgm:prSet presAssocID="{57BB4C2D-C198-4F08-B76B-1599EEE07234}" presName="connectorText" presStyleLbl="sibTrans1D1" presStyleIdx="4" presStyleCnt="11"/>
      <dgm:spPr/>
    </dgm:pt>
    <dgm:pt modelId="{CBFD597D-7304-4F5E-A053-3232A145AB04}" type="pres">
      <dgm:prSet presAssocID="{D7AC8E33-F2A5-4401-AB54-C6E7FA82C308}" presName="node" presStyleLbl="node1" presStyleIdx="5" presStyleCnt="12">
        <dgm:presLayoutVars>
          <dgm:bulletEnabled val="1"/>
        </dgm:presLayoutVars>
      </dgm:prSet>
      <dgm:spPr/>
    </dgm:pt>
    <dgm:pt modelId="{E433D8EE-A4FF-43A6-9B00-455FC4A24482}" type="pres">
      <dgm:prSet presAssocID="{BC517CD1-AB86-4E82-9F7D-4E6819EB3B7C}" presName="sibTrans" presStyleLbl="sibTrans1D1" presStyleIdx="5" presStyleCnt="11"/>
      <dgm:spPr/>
    </dgm:pt>
    <dgm:pt modelId="{EDCD2F67-24E1-469E-B7C0-0FA05B4FC177}" type="pres">
      <dgm:prSet presAssocID="{BC517CD1-AB86-4E82-9F7D-4E6819EB3B7C}" presName="connectorText" presStyleLbl="sibTrans1D1" presStyleIdx="5" presStyleCnt="11"/>
      <dgm:spPr/>
    </dgm:pt>
    <dgm:pt modelId="{73F275AE-9CAE-4434-A832-41E76EA0504D}" type="pres">
      <dgm:prSet presAssocID="{7CC9A162-3D83-482A-8278-02F29F33FA42}" presName="node" presStyleLbl="node1" presStyleIdx="6" presStyleCnt="12">
        <dgm:presLayoutVars>
          <dgm:bulletEnabled val="1"/>
        </dgm:presLayoutVars>
      </dgm:prSet>
      <dgm:spPr/>
    </dgm:pt>
    <dgm:pt modelId="{F974137B-03B0-4131-88C5-9CF4CE79D348}" type="pres">
      <dgm:prSet presAssocID="{FF27D81A-087B-4D47-8354-94D355CC9477}" presName="sibTrans" presStyleLbl="sibTrans1D1" presStyleIdx="6" presStyleCnt="11"/>
      <dgm:spPr/>
    </dgm:pt>
    <dgm:pt modelId="{C7C7E947-F61A-4FF0-8009-D7C91156D341}" type="pres">
      <dgm:prSet presAssocID="{FF27D81A-087B-4D47-8354-94D355CC9477}" presName="connectorText" presStyleLbl="sibTrans1D1" presStyleIdx="6" presStyleCnt="11"/>
      <dgm:spPr/>
    </dgm:pt>
    <dgm:pt modelId="{6E6A200E-A1A0-4541-A02E-7289709F41C9}" type="pres">
      <dgm:prSet presAssocID="{6A6DCF9A-7DE9-40EC-9F36-96F13503819C}" presName="node" presStyleLbl="node1" presStyleIdx="7" presStyleCnt="12">
        <dgm:presLayoutVars>
          <dgm:bulletEnabled val="1"/>
        </dgm:presLayoutVars>
      </dgm:prSet>
      <dgm:spPr/>
    </dgm:pt>
    <dgm:pt modelId="{49ED77B7-0524-4C05-8A74-E813BF09202B}" type="pres">
      <dgm:prSet presAssocID="{096D997E-43F8-4363-8A6C-39A2F57B76FB}" presName="sibTrans" presStyleLbl="sibTrans1D1" presStyleIdx="7" presStyleCnt="11"/>
      <dgm:spPr/>
    </dgm:pt>
    <dgm:pt modelId="{6B4720ED-8D15-4BF4-93A2-CB4D8693E2FF}" type="pres">
      <dgm:prSet presAssocID="{096D997E-43F8-4363-8A6C-39A2F57B76FB}" presName="connectorText" presStyleLbl="sibTrans1D1" presStyleIdx="7" presStyleCnt="11"/>
      <dgm:spPr/>
    </dgm:pt>
    <dgm:pt modelId="{8C358441-8D08-4B0A-85E6-CEA84350DBDC}" type="pres">
      <dgm:prSet presAssocID="{91429518-8997-419D-83F0-CF94A09018A4}" presName="node" presStyleLbl="node1" presStyleIdx="8" presStyleCnt="12">
        <dgm:presLayoutVars>
          <dgm:bulletEnabled val="1"/>
        </dgm:presLayoutVars>
      </dgm:prSet>
      <dgm:spPr/>
    </dgm:pt>
    <dgm:pt modelId="{93527D94-D77F-4CF3-A159-4126C98907A7}" type="pres">
      <dgm:prSet presAssocID="{4596EBC2-06B7-4156-A52C-0C98C697793C}" presName="sibTrans" presStyleLbl="sibTrans1D1" presStyleIdx="8" presStyleCnt="11"/>
      <dgm:spPr/>
    </dgm:pt>
    <dgm:pt modelId="{ACA8D11D-3617-41F8-B99A-2AB4356C7755}" type="pres">
      <dgm:prSet presAssocID="{4596EBC2-06B7-4156-A52C-0C98C697793C}" presName="connectorText" presStyleLbl="sibTrans1D1" presStyleIdx="8" presStyleCnt="11"/>
      <dgm:spPr/>
    </dgm:pt>
    <dgm:pt modelId="{04C2BBF6-18B8-42AB-85C7-689E60FA87E9}" type="pres">
      <dgm:prSet presAssocID="{0D034BC8-4200-4722-8DD5-19D0F17F86DF}" presName="node" presStyleLbl="node1" presStyleIdx="9" presStyleCnt="12">
        <dgm:presLayoutVars>
          <dgm:bulletEnabled val="1"/>
        </dgm:presLayoutVars>
      </dgm:prSet>
      <dgm:spPr/>
    </dgm:pt>
    <dgm:pt modelId="{0C1C86FA-BD21-4A61-91F9-86A8AB3F658A}" type="pres">
      <dgm:prSet presAssocID="{C9850EBE-9316-41F5-8CC7-2D03B01EB391}" presName="sibTrans" presStyleLbl="sibTrans1D1" presStyleIdx="9" presStyleCnt="11"/>
      <dgm:spPr/>
    </dgm:pt>
    <dgm:pt modelId="{5E7B94E1-7DC9-4454-BDC8-29FF67E555EB}" type="pres">
      <dgm:prSet presAssocID="{C9850EBE-9316-41F5-8CC7-2D03B01EB391}" presName="connectorText" presStyleLbl="sibTrans1D1" presStyleIdx="9" presStyleCnt="11"/>
      <dgm:spPr/>
    </dgm:pt>
    <dgm:pt modelId="{B9FFA9A9-8135-4978-9356-D41801B39AB4}" type="pres">
      <dgm:prSet presAssocID="{6247CEF4-17B6-4053-9635-991E555CE4E0}" presName="node" presStyleLbl="node1" presStyleIdx="10" presStyleCnt="12">
        <dgm:presLayoutVars>
          <dgm:bulletEnabled val="1"/>
        </dgm:presLayoutVars>
      </dgm:prSet>
      <dgm:spPr/>
    </dgm:pt>
    <dgm:pt modelId="{7A2EA722-3069-4685-88C7-2C03717A8FBB}" type="pres">
      <dgm:prSet presAssocID="{959B231C-44F7-4C1E-BA2E-A6D2B0D76824}" presName="sibTrans" presStyleLbl="sibTrans1D1" presStyleIdx="10" presStyleCnt="11"/>
      <dgm:spPr/>
    </dgm:pt>
    <dgm:pt modelId="{4328CB73-0EC3-43E0-9384-993496A727FF}" type="pres">
      <dgm:prSet presAssocID="{959B231C-44F7-4C1E-BA2E-A6D2B0D76824}" presName="connectorText" presStyleLbl="sibTrans1D1" presStyleIdx="10" presStyleCnt="11"/>
      <dgm:spPr/>
    </dgm:pt>
    <dgm:pt modelId="{FFA911BF-4C3C-481F-905C-60FC21287027}" type="pres">
      <dgm:prSet presAssocID="{A287D050-6DDE-4D8D-8E0E-D3C3FC637CBC}" presName="node" presStyleLbl="node1" presStyleIdx="11" presStyleCnt="12">
        <dgm:presLayoutVars>
          <dgm:bulletEnabled val="1"/>
        </dgm:presLayoutVars>
      </dgm:prSet>
      <dgm:spPr/>
    </dgm:pt>
  </dgm:ptLst>
  <dgm:cxnLst>
    <dgm:cxn modelId="{1C38A200-4AEE-4AB3-8A4E-7FACDC9F90E0}" srcId="{ABF1B3FA-7884-45FA-A6F1-5DB779B610C6}" destId="{EC73D5FF-AEAD-4261-AF1E-F98926728EFD}" srcOrd="4" destOrd="0" parTransId="{0E44EB8E-799F-4151-B0EA-BE89FB0A889E}" sibTransId="{57BB4C2D-C198-4F08-B76B-1599EEE07234}"/>
    <dgm:cxn modelId="{D1FAF710-D120-4284-9291-3AEBCA362FD2}" type="presOf" srcId="{959B231C-44F7-4C1E-BA2E-A6D2B0D76824}" destId="{4328CB73-0EC3-43E0-9384-993496A727FF}" srcOrd="1" destOrd="0" presId="urn:microsoft.com/office/officeart/2016/7/layout/RepeatingBendingProcessNew"/>
    <dgm:cxn modelId="{C74F7115-94CD-4A17-B75C-943BD385F9EA}" type="presOf" srcId="{FF27D81A-087B-4D47-8354-94D355CC9477}" destId="{C7C7E947-F61A-4FF0-8009-D7C91156D341}" srcOrd="1" destOrd="0" presId="urn:microsoft.com/office/officeart/2016/7/layout/RepeatingBendingProcessNew"/>
    <dgm:cxn modelId="{731FB927-49F9-4F68-AFC1-E676C109AE14}" type="presOf" srcId="{096D997E-43F8-4363-8A6C-39A2F57B76FB}" destId="{6B4720ED-8D15-4BF4-93A2-CB4D8693E2FF}" srcOrd="1" destOrd="0" presId="urn:microsoft.com/office/officeart/2016/7/layout/RepeatingBendingProcessNew"/>
    <dgm:cxn modelId="{5A058E29-36E2-41F5-8AFA-24C2ED65ACBF}" type="presOf" srcId="{8A20D870-6CE7-43AB-B130-A8635406CA33}" destId="{904FB100-21A5-462A-8667-406BD9FC5F1E}" srcOrd="1" destOrd="0" presId="urn:microsoft.com/office/officeart/2016/7/layout/RepeatingBendingProcessNew"/>
    <dgm:cxn modelId="{E48EC52E-337B-47AD-89AF-56478027AA67}" srcId="{ABF1B3FA-7884-45FA-A6F1-5DB779B610C6}" destId="{0D034BC8-4200-4722-8DD5-19D0F17F86DF}" srcOrd="9" destOrd="0" parTransId="{E5670DDB-1F16-44D2-B929-53A407619484}" sibTransId="{C9850EBE-9316-41F5-8CC7-2D03B01EB391}"/>
    <dgm:cxn modelId="{575ABE32-C681-4DE2-A4EC-CDA83D0AE4D3}" srcId="{ABF1B3FA-7884-45FA-A6F1-5DB779B610C6}" destId="{3C714A51-F9E7-4760-AEA7-40F99F77B5BC}" srcOrd="1" destOrd="0" parTransId="{0A12FA45-AF78-420A-AF5E-E2E507960F16}" sibTransId="{8A20D870-6CE7-43AB-B130-A8635406CA33}"/>
    <dgm:cxn modelId="{E355CB33-2CF0-4953-9B0F-DA258A840BC0}" type="presOf" srcId="{D11096B6-BD49-4808-B8CF-8AABBD1B5C0E}" destId="{36964834-0333-4B1E-AF1E-B66D766AC3A8}" srcOrd="0" destOrd="0" presId="urn:microsoft.com/office/officeart/2016/7/layout/RepeatingBendingProcessNew"/>
    <dgm:cxn modelId="{9ABF2637-AC90-449E-B59A-DDA60E4F44C2}" type="presOf" srcId="{3C714A51-F9E7-4760-AEA7-40F99F77B5BC}" destId="{4329DEFD-1B4A-4202-B607-7DF6E7B81A77}" srcOrd="0" destOrd="0" presId="urn:microsoft.com/office/officeart/2016/7/layout/RepeatingBendingProcessNew"/>
    <dgm:cxn modelId="{29F40638-7A51-4004-B30D-29AFA4E1D917}" srcId="{ABF1B3FA-7884-45FA-A6F1-5DB779B610C6}" destId="{685C6668-CF31-4219-8740-5AD30A2F79A3}" srcOrd="3" destOrd="0" parTransId="{803D4D53-668D-4FA1-B9DC-F9838C72D7CC}" sibTransId="{68E428D6-2A67-4352-AA56-C66B175191BB}"/>
    <dgm:cxn modelId="{023BB93A-60D5-429E-9A18-6EE222322701}" type="presOf" srcId="{68E428D6-2A67-4352-AA56-C66B175191BB}" destId="{C57CAF3D-46C2-4A92-BC69-A2AED019280D}" srcOrd="0" destOrd="0" presId="urn:microsoft.com/office/officeart/2016/7/layout/RepeatingBendingProcessNew"/>
    <dgm:cxn modelId="{8F80285C-CB87-41B3-8B60-BB382283567D}" type="presOf" srcId="{C9850EBE-9316-41F5-8CC7-2D03B01EB391}" destId="{5E7B94E1-7DC9-4454-BDC8-29FF67E555EB}" srcOrd="1" destOrd="0" presId="urn:microsoft.com/office/officeart/2016/7/layout/RepeatingBendingProcessNew"/>
    <dgm:cxn modelId="{47C2FB41-DA52-437D-B61D-E587F7FCC2F4}" type="presOf" srcId="{4596EBC2-06B7-4156-A52C-0C98C697793C}" destId="{93527D94-D77F-4CF3-A159-4126C98907A7}" srcOrd="0" destOrd="0" presId="urn:microsoft.com/office/officeart/2016/7/layout/RepeatingBendingProcessNew"/>
    <dgm:cxn modelId="{C40B0764-743B-4BE6-B8A0-82C0AB663F6D}" type="presOf" srcId="{9EAC0699-6C22-466C-906A-611F5CAD7F62}" destId="{FD4FEB96-54D9-419E-9A83-1E41AA90DB22}" srcOrd="0" destOrd="0" presId="urn:microsoft.com/office/officeart/2016/7/layout/RepeatingBendingProcessNew"/>
    <dgm:cxn modelId="{6585C245-A5C7-4F4C-AC6C-F12884FADF93}" type="presOf" srcId="{57BB4C2D-C198-4F08-B76B-1599EEE07234}" destId="{D24D8940-08D4-4E6D-9DC8-5A50A2F5CC2B}" srcOrd="0" destOrd="0" presId="urn:microsoft.com/office/officeart/2016/7/layout/RepeatingBendingProcessNew"/>
    <dgm:cxn modelId="{05057667-AAFC-491A-8E7D-F8271F847057}" type="presOf" srcId="{7CC9A162-3D83-482A-8278-02F29F33FA42}" destId="{73F275AE-9CAE-4434-A832-41E76EA0504D}" srcOrd="0" destOrd="0" presId="urn:microsoft.com/office/officeart/2016/7/layout/RepeatingBendingProcessNew"/>
    <dgm:cxn modelId="{3BDD9C68-82CF-4F18-963F-1D7309AA455D}" type="presOf" srcId="{68E428D6-2A67-4352-AA56-C66B175191BB}" destId="{10E72D36-0109-46BC-BFAD-669B752AE3FC}" srcOrd="1" destOrd="0" presId="urn:microsoft.com/office/officeart/2016/7/layout/RepeatingBendingProcessNew"/>
    <dgm:cxn modelId="{25B2C269-9B1E-4B43-9BE5-806B8F24460C}" type="presOf" srcId="{6A6DCF9A-7DE9-40EC-9F36-96F13503819C}" destId="{6E6A200E-A1A0-4541-A02E-7289709F41C9}" srcOrd="0" destOrd="0" presId="urn:microsoft.com/office/officeart/2016/7/layout/RepeatingBendingProcessNew"/>
    <dgm:cxn modelId="{2F96B16B-F6D4-4C28-8277-236C6A31A91A}" srcId="{ABF1B3FA-7884-45FA-A6F1-5DB779B610C6}" destId="{6A6DCF9A-7DE9-40EC-9F36-96F13503819C}" srcOrd="7" destOrd="0" parTransId="{A0F0DE13-BF13-416E-A1E8-EFDA215FE276}" sibTransId="{096D997E-43F8-4363-8A6C-39A2F57B76FB}"/>
    <dgm:cxn modelId="{FF2FFA4C-AC2E-44AB-934B-BBB9EC07DBA1}" srcId="{ABF1B3FA-7884-45FA-A6F1-5DB779B610C6}" destId="{D7AC8E33-F2A5-4401-AB54-C6E7FA82C308}" srcOrd="5" destOrd="0" parTransId="{1F605FAD-C0E3-463E-833E-64BFE08B28D5}" sibTransId="{BC517CD1-AB86-4E82-9F7D-4E6819EB3B7C}"/>
    <dgm:cxn modelId="{7ACAA573-EA7C-4CE0-BFF5-8BC198FB80D6}" srcId="{ABF1B3FA-7884-45FA-A6F1-5DB779B610C6}" destId="{A287D050-6DDE-4D8D-8E0E-D3C3FC637CBC}" srcOrd="11" destOrd="0" parTransId="{3461688D-F675-49D1-B283-28F89F38DA3D}" sibTransId="{035F654D-1BE5-44CF-B965-6C575736A96B}"/>
    <dgm:cxn modelId="{C9E3E556-C1C4-469A-B3D6-A4FD08E6D23B}" type="presOf" srcId="{91429518-8997-419D-83F0-CF94A09018A4}" destId="{8C358441-8D08-4B0A-85E6-CEA84350DBDC}" srcOrd="0" destOrd="0" presId="urn:microsoft.com/office/officeart/2016/7/layout/RepeatingBendingProcessNew"/>
    <dgm:cxn modelId="{674E4D57-5820-4D87-85FD-FD1E5D1878B1}" type="presOf" srcId="{096D997E-43F8-4363-8A6C-39A2F57B76FB}" destId="{49ED77B7-0524-4C05-8A74-E813BF09202B}" srcOrd="0" destOrd="0" presId="urn:microsoft.com/office/officeart/2016/7/layout/RepeatingBendingProcessNew"/>
    <dgm:cxn modelId="{49853A78-9E43-4B24-8DCD-63539167F194}" srcId="{ABF1B3FA-7884-45FA-A6F1-5DB779B610C6}" destId="{91429518-8997-419D-83F0-CF94A09018A4}" srcOrd="8" destOrd="0" parTransId="{ED597B10-F981-4836-BD06-736166CC248D}" sibTransId="{4596EBC2-06B7-4156-A52C-0C98C697793C}"/>
    <dgm:cxn modelId="{03192579-1EF1-4683-B827-A7D0EDCA9193}" type="presOf" srcId="{7F3A6DB1-7338-4F5A-88C9-86CE37C7D449}" destId="{B7E59F0F-56FE-4CD3-A07A-84F0C4BF7928}" srcOrd="0" destOrd="0" presId="urn:microsoft.com/office/officeart/2016/7/layout/RepeatingBendingProcessNew"/>
    <dgm:cxn modelId="{7C57D459-08D1-4C13-8851-CF459BF8F814}" type="presOf" srcId="{9EAC0699-6C22-466C-906A-611F5CAD7F62}" destId="{58DF201D-0186-41A1-BF5B-6DEA358A5896}" srcOrd="1" destOrd="0" presId="urn:microsoft.com/office/officeart/2016/7/layout/RepeatingBendingProcessNew"/>
    <dgm:cxn modelId="{A495187A-93C7-4B93-A432-49213E668ABC}" type="presOf" srcId="{0D034BC8-4200-4722-8DD5-19D0F17F86DF}" destId="{04C2BBF6-18B8-42AB-85C7-689E60FA87E9}" srcOrd="0" destOrd="0" presId="urn:microsoft.com/office/officeart/2016/7/layout/RepeatingBendingProcessNew"/>
    <dgm:cxn modelId="{6859A07E-732A-4D70-A4CB-FD7F2B953AC5}" type="presOf" srcId="{A287D050-6DDE-4D8D-8E0E-D3C3FC637CBC}" destId="{FFA911BF-4C3C-481F-905C-60FC21287027}" srcOrd="0" destOrd="0" presId="urn:microsoft.com/office/officeart/2016/7/layout/RepeatingBendingProcessNew"/>
    <dgm:cxn modelId="{F8F6A67E-6975-4116-B188-CA64146EB290}" type="presOf" srcId="{6247CEF4-17B6-4053-9635-991E555CE4E0}" destId="{B9FFA9A9-8135-4978-9356-D41801B39AB4}" srcOrd="0" destOrd="0" presId="urn:microsoft.com/office/officeart/2016/7/layout/RepeatingBendingProcessNew"/>
    <dgm:cxn modelId="{93036683-8674-489D-B419-AA073C059B97}" type="presOf" srcId="{EC73D5FF-AEAD-4261-AF1E-F98926728EFD}" destId="{2B08E444-D73F-4A8A-8A4F-0343E7D5808E}" srcOrd="0" destOrd="0" presId="urn:microsoft.com/office/officeart/2016/7/layout/RepeatingBendingProcessNew"/>
    <dgm:cxn modelId="{1CF8028B-536A-42A5-A0F4-085651443A96}" srcId="{ABF1B3FA-7884-45FA-A6F1-5DB779B610C6}" destId="{7CC9A162-3D83-482A-8278-02F29F33FA42}" srcOrd="6" destOrd="0" parTransId="{BB809946-FC6C-4FE6-8904-A629476D322E}" sibTransId="{FF27D81A-087B-4D47-8354-94D355CC9477}"/>
    <dgm:cxn modelId="{6714DA8D-B354-4927-B7A7-F7ED0A19D45B}" srcId="{ABF1B3FA-7884-45FA-A6F1-5DB779B610C6}" destId="{6247CEF4-17B6-4053-9635-991E555CE4E0}" srcOrd="10" destOrd="0" parTransId="{045F275F-1D1F-4A84-9B59-2F89C9D22B29}" sibTransId="{959B231C-44F7-4C1E-BA2E-A6D2B0D76824}"/>
    <dgm:cxn modelId="{274E888E-4A4B-44A9-8712-6E2E8ED3E4B5}" type="presOf" srcId="{BC517CD1-AB86-4E82-9F7D-4E6819EB3B7C}" destId="{E433D8EE-A4FF-43A6-9B00-455FC4A24482}" srcOrd="0" destOrd="0" presId="urn:microsoft.com/office/officeart/2016/7/layout/RepeatingBendingProcessNew"/>
    <dgm:cxn modelId="{47F713A5-A539-4964-930C-A5285AC62164}" type="presOf" srcId="{8A20D870-6CE7-43AB-B130-A8635406CA33}" destId="{6E57AF66-A46E-4BD3-8DA7-7B69F5382A95}" srcOrd="0" destOrd="0" presId="urn:microsoft.com/office/officeart/2016/7/layout/RepeatingBendingProcessNew"/>
    <dgm:cxn modelId="{C01DFDA5-7E43-4C6B-883A-17135AF32573}" type="presOf" srcId="{685C6668-CF31-4219-8740-5AD30A2F79A3}" destId="{40831884-E0DF-42E3-91E9-B037A21AF393}" srcOrd="0" destOrd="0" presId="urn:microsoft.com/office/officeart/2016/7/layout/RepeatingBendingProcessNew"/>
    <dgm:cxn modelId="{A0125EB9-63B7-4FC4-A4D9-C452EA86F495}" type="presOf" srcId="{57BB4C2D-C198-4F08-B76B-1599EEE07234}" destId="{EEC8CD98-7BAF-4606-83DC-3CC10B7F83E3}" srcOrd="1" destOrd="0" presId="urn:microsoft.com/office/officeart/2016/7/layout/RepeatingBendingProcessNew"/>
    <dgm:cxn modelId="{51C6E2C2-8472-4A8A-8DB9-D9B5F1A21C4C}" type="presOf" srcId="{60964661-CC3D-4CC8-8068-FE4CBF189F3D}" destId="{1ACDE0A7-975D-4412-BB59-CE055485F4B0}" srcOrd="1" destOrd="0" presId="urn:microsoft.com/office/officeart/2016/7/layout/RepeatingBendingProcessNew"/>
    <dgm:cxn modelId="{5DB7E0C4-E953-46E6-AC5D-7460E156F954}" type="presOf" srcId="{60964661-CC3D-4CC8-8068-FE4CBF189F3D}" destId="{57C2248D-F3D9-44F4-8456-716CBBD1D739}" srcOrd="0" destOrd="0" presId="urn:microsoft.com/office/officeart/2016/7/layout/RepeatingBendingProcessNew"/>
    <dgm:cxn modelId="{69A9F5C5-7911-4F4E-9F92-234FF2A6DAE2}" srcId="{ABF1B3FA-7884-45FA-A6F1-5DB779B610C6}" destId="{D11096B6-BD49-4808-B8CF-8AABBD1B5C0E}" srcOrd="0" destOrd="0" parTransId="{761B0FFC-901C-4925-866F-EE43612E8B1D}" sibTransId="{9EAC0699-6C22-466C-906A-611F5CAD7F62}"/>
    <dgm:cxn modelId="{716517D3-3F17-4680-BC66-EAF110DEDEF6}" type="presOf" srcId="{959B231C-44F7-4C1E-BA2E-A6D2B0D76824}" destId="{7A2EA722-3069-4685-88C7-2C03717A8FBB}" srcOrd="0" destOrd="0" presId="urn:microsoft.com/office/officeart/2016/7/layout/RepeatingBendingProcessNew"/>
    <dgm:cxn modelId="{9CD86AD5-9081-4641-8DF5-7DF1BEE12E17}" srcId="{ABF1B3FA-7884-45FA-A6F1-5DB779B610C6}" destId="{7F3A6DB1-7338-4F5A-88C9-86CE37C7D449}" srcOrd="2" destOrd="0" parTransId="{47DE4EDE-3433-4FF3-A69D-4373217DFF9D}" sibTransId="{60964661-CC3D-4CC8-8068-FE4CBF189F3D}"/>
    <dgm:cxn modelId="{D49897DA-DC15-4FE0-B9AE-8C5C8095FD04}" type="presOf" srcId="{D7AC8E33-F2A5-4401-AB54-C6E7FA82C308}" destId="{CBFD597D-7304-4F5E-A053-3232A145AB04}" srcOrd="0" destOrd="0" presId="urn:microsoft.com/office/officeart/2016/7/layout/RepeatingBendingProcessNew"/>
    <dgm:cxn modelId="{5A6932E0-0950-4784-93A8-B29CE9301E39}" type="presOf" srcId="{ABF1B3FA-7884-45FA-A6F1-5DB779B610C6}" destId="{8E868FE4-923B-4908-B129-C490AEC23F98}" srcOrd="0" destOrd="0" presId="urn:microsoft.com/office/officeart/2016/7/layout/RepeatingBendingProcessNew"/>
    <dgm:cxn modelId="{418041E6-68CD-461F-B7A9-2E2AA7974097}" type="presOf" srcId="{4596EBC2-06B7-4156-A52C-0C98C697793C}" destId="{ACA8D11D-3617-41F8-B99A-2AB4356C7755}" srcOrd="1" destOrd="0" presId="urn:microsoft.com/office/officeart/2016/7/layout/RepeatingBendingProcessNew"/>
    <dgm:cxn modelId="{A66189ED-4CB8-42DB-9B1D-805AC90F30A3}" type="presOf" srcId="{C9850EBE-9316-41F5-8CC7-2D03B01EB391}" destId="{0C1C86FA-BD21-4A61-91F9-86A8AB3F658A}" srcOrd="0" destOrd="0" presId="urn:microsoft.com/office/officeart/2016/7/layout/RepeatingBendingProcessNew"/>
    <dgm:cxn modelId="{B0AA21EE-1644-407F-883F-8AFCBCF0C120}" type="presOf" srcId="{FF27D81A-087B-4D47-8354-94D355CC9477}" destId="{F974137B-03B0-4131-88C5-9CF4CE79D348}" srcOrd="0" destOrd="0" presId="urn:microsoft.com/office/officeart/2016/7/layout/RepeatingBendingProcessNew"/>
    <dgm:cxn modelId="{871F2CEF-DED9-4AAC-8CFC-65E75D6B75FE}" type="presOf" srcId="{BC517CD1-AB86-4E82-9F7D-4E6819EB3B7C}" destId="{EDCD2F67-24E1-469E-B7C0-0FA05B4FC177}" srcOrd="1" destOrd="0" presId="urn:microsoft.com/office/officeart/2016/7/layout/RepeatingBendingProcessNew"/>
    <dgm:cxn modelId="{BACE7274-CEC1-4531-90D1-E8408FAFAEEE}" type="presParOf" srcId="{8E868FE4-923B-4908-B129-C490AEC23F98}" destId="{36964834-0333-4B1E-AF1E-B66D766AC3A8}" srcOrd="0" destOrd="0" presId="urn:microsoft.com/office/officeart/2016/7/layout/RepeatingBendingProcessNew"/>
    <dgm:cxn modelId="{B23B2198-4C2C-47D4-830F-B7FC9FE375A7}" type="presParOf" srcId="{8E868FE4-923B-4908-B129-C490AEC23F98}" destId="{FD4FEB96-54D9-419E-9A83-1E41AA90DB22}" srcOrd="1" destOrd="0" presId="urn:microsoft.com/office/officeart/2016/7/layout/RepeatingBendingProcessNew"/>
    <dgm:cxn modelId="{33D67DBE-408C-4FE3-A3D8-D3DEAD28E11A}" type="presParOf" srcId="{FD4FEB96-54D9-419E-9A83-1E41AA90DB22}" destId="{58DF201D-0186-41A1-BF5B-6DEA358A5896}" srcOrd="0" destOrd="0" presId="urn:microsoft.com/office/officeart/2016/7/layout/RepeatingBendingProcessNew"/>
    <dgm:cxn modelId="{31A07FCC-27FE-4623-BFEC-13AD50F82388}" type="presParOf" srcId="{8E868FE4-923B-4908-B129-C490AEC23F98}" destId="{4329DEFD-1B4A-4202-B607-7DF6E7B81A77}" srcOrd="2" destOrd="0" presId="urn:microsoft.com/office/officeart/2016/7/layout/RepeatingBendingProcessNew"/>
    <dgm:cxn modelId="{94316716-0AFB-4D8A-9340-0CCE10364134}" type="presParOf" srcId="{8E868FE4-923B-4908-B129-C490AEC23F98}" destId="{6E57AF66-A46E-4BD3-8DA7-7B69F5382A95}" srcOrd="3" destOrd="0" presId="urn:microsoft.com/office/officeart/2016/7/layout/RepeatingBendingProcessNew"/>
    <dgm:cxn modelId="{4F90312C-8320-4CFB-A552-A067919D6EA5}" type="presParOf" srcId="{6E57AF66-A46E-4BD3-8DA7-7B69F5382A95}" destId="{904FB100-21A5-462A-8667-406BD9FC5F1E}" srcOrd="0" destOrd="0" presId="urn:microsoft.com/office/officeart/2016/7/layout/RepeatingBendingProcessNew"/>
    <dgm:cxn modelId="{47314849-AB19-47EF-BCDC-306C373AF2D3}" type="presParOf" srcId="{8E868FE4-923B-4908-B129-C490AEC23F98}" destId="{B7E59F0F-56FE-4CD3-A07A-84F0C4BF7928}" srcOrd="4" destOrd="0" presId="urn:microsoft.com/office/officeart/2016/7/layout/RepeatingBendingProcessNew"/>
    <dgm:cxn modelId="{F9F8B1D2-7E4C-415E-9154-66AB20F9BBD9}" type="presParOf" srcId="{8E868FE4-923B-4908-B129-C490AEC23F98}" destId="{57C2248D-F3D9-44F4-8456-716CBBD1D739}" srcOrd="5" destOrd="0" presId="urn:microsoft.com/office/officeart/2016/7/layout/RepeatingBendingProcessNew"/>
    <dgm:cxn modelId="{4E3C81AB-45EA-4BF2-AE8A-BAFBAFF14A85}" type="presParOf" srcId="{57C2248D-F3D9-44F4-8456-716CBBD1D739}" destId="{1ACDE0A7-975D-4412-BB59-CE055485F4B0}" srcOrd="0" destOrd="0" presId="urn:microsoft.com/office/officeart/2016/7/layout/RepeatingBendingProcessNew"/>
    <dgm:cxn modelId="{8A0D16C1-2382-461E-9B9B-FEB8F7244E60}" type="presParOf" srcId="{8E868FE4-923B-4908-B129-C490AEC23F98}" destId="{40831884-E0DF-42E3-91E9-B037A21AF393}" srcOrd="6" destOrd="0" presId="urn:microsoft.com/office/officeart/2016/7/layout/RepeatingBendingProcessNew"/>
    <dgm:cxn modelId="{7617BE3D-BFF9-4603-BE29-0A083047752D}" type="presParOf" srcId="{8E868FE4-923B-4908-B129-C490AEC23F98}" destId="{C57CAF3D-46C2-4A92-BC69-A2AED019280D}" srcOrd="7" destOrd="0" presId="urn:microsoft.com/office/officeart/2016/7/layout/RepeatingBendingProcessNew"/>
    <dgm:cxn modelId="{C2ADBE6B-7596-47CE-B9E6-86405B7F1954}" type="presParOf" srcId="{C57CAF3D-46C2-4A92-BC69-A2AED019280D}" destId="{10E72D36-0109-46BC-BFAD-669B752AE3FC}" srcOrd="0" destOrd="0" presId="urn:microsoft.com/office/officeart/2016/7/layout/RepeatingBendingProcessNew"/>
    <dgm:cxn modelId="{0F660E97-1FCB-4B89-87FC-17537401110A}" type="presParOf" srcId="{8E868FE4-923B-4908-B129-C490AEC23F98}" destId="{2B08E444-D73F-4A8A-8A4F-0343E7D5808E}" srcOrd="8" destOrd="0" presId="urn:microsoft.com/office/officeart/2016/7/layout/RepeatingBendingProcessNew"/>
    <dgm:cxn modelId="{E0821563-15D6-4F7A-AB21-ECFCB78BF96B}" type="presParOf" srcId="{8E868FE4-923B-4908-B129-C490AEC23F98}" destId="{D24D8940-08D4-4E6D-9DC8-5A50A2F5CC2B}" srcOrd="9" destOrd="0" presId="urn:microsoft.com/office/officeart/2016/7/layout/RepeatingBendingProcessNew"/>
    <dgm:cxn modelId="{2D4ADC4C-A8CE-41C5-BED9-A8E5A3E67AB1}" type="presParOf" srcId="{D24D8940-08D4-4E6D-9DC8-5A50A2F5CC2B}" destId="{EEC8CD98-7BAF-4606-83DC-3CC10B7F83E3}" srcOrd="0" destOrd="0" presId="urn:microsoft.com/office/officeart/2016/7/layout/RepeatingBendingProcessNew"/>
    <dgm:cxn modelId="{274CBA74-D656-4046-BB33-979780F4DFAF}" type="presParOf" srcId="{8E868FE4-923B-4908-B129-C490AEC23F98}" destId="{CBFD597D-7304-4F5E-A053-3232A145AB04}" srcOrd="10" destOrd="0" presId="urn:microsoft.com/office/officeart/2016/7/layout/RepeatingBendingProcessNew"/>
    <dgm:cxn modelId="{93DC4792-00BA-4265-A4D8-5AEC331700B4}" type="presParOf" srcId="{8E868FE4-923B-4908-B129-C490AEC23F98}" destId="{E433D8EE-A4FF-43A6-9B00-455FC4A24482}" srcOrd="11" destOrd="0" presId="urn:microsoft.com/office/officeart/2016/7/layout/RepeatingBendingProcessNew"/>
    <dgm:cxn modelId="{B20C46B1-D63E-417B-8A4D-A54E923EEAC1}" type="presParOf" srcId="{E433D8EE-A4FF-43A6-9B00-455FC4A24482}" destId="{EDCD2F67-24E1-469E-B7C0-0FA05B4FC177}" srcOrd="0" destOrd="0" presId="urn:microsoft.com/office/officeart/2016/7/layout/RepeatingBendingProcessNew"/>
    <dgm:cxn modelId="{656BB929-C3ED-4883-AEE1-497B5425C5D2}" type="presParOf" srcId="{8E868FE4-923B-4908-B129-C490AEC23F98}" destId="{73F275AE-9CAE-4434-A832-41E76EA0504D}" srcOrd="12" destOrd="0" presId="urn:microsoft.com/office/officeart/2016/7/layout/RepeatingBendingProcessNew"/>
    <dgm:cxn modelId="{F360F8E8-9CBC-401A-B194-4B078059856F}" type="presParOf" srcId="{8E868FE4-923B-4908-B129-C490AEC23F98}" destId="{F974137B-03B0-4131-88C5-9CF4CE79D348}" srcOrd="13" destOrd="0" presId="urn:microsoft.com/office/officeart/2016/7/layout/RepeatingBendingProcessNew"/>
    <dgm:cxn modelId="{CDE6180D-2547-4662-94F3-A16028333A73}" type="presParOf" srcId="{F974137B-03B0-4131-88C5-9CF4CE79D348}" destId="{C7C7E947-F61A-4FF0-8009-D7C91156D341}" srcOrd="0" destOrd="0" presId="urn:microsoft.com/office/officeart/2016/7/layout/RepeatingBendingProcessNew"/>
    <dgm:cxn modelId="{16C8EA6B-83D8-469D-A5BE-43A600B0ACFF}" type="presParOf" srcId="{8E868FE4-923B-4908-B129-C490AEC23F98}" destId="{6E6A200E-A1A0-4541-A02E-7289709F41C9}" srcOrd="14" destOrd="0" presId="urn:microsoft.com/office/officeart/2016/7/layout/RepeatingBendingProcessNew"/>
    <dgm:cxn modelId="{85F1D208-AA05-477C-B8B2-A2CBFB96F520}" type="presParOf" srcId="{8E868FE4-923B-4908-B129-C490AEC23F98}" destId="{49ED77B7-0524-4C05-8A74-E813BF09202B}" srcOrd="15" destOrd="0" presId="urn:microsoft.com/office/officeart/2016/7/layout/RepeatingBendingProcessNew"/>
    <dgm:cxn modelId="{903F2865-C523-4B20-91C4-D25051232901}" type="presParOf" srcId="{49ED77B7-0524-4C05-8A74-E813BF09202B}" destId="{6B4720ED-8D15-4BF4-93A2-CB4D8693E2FF}" srcOrd="0" destOrd="0" presId="urn:microsoft.com/office/officeart/2016/7/layout/RepeatingBendingProcessNew"/>
    <dgm:cxn modelId="{97A3CD46-29C2-492C-A2BA-E02E0E39C687}" type="presParOf" srcId="{8E868FE4-923B-4908-B129-C490AEC23F98}" destId="{8C358441-8D08-4B0A-85E6-CEA84350DBDC}" srcOrd="16" destOrd="0" presId="urn:microsoft.com/office/officeart/2016/7/layout/RepeatingBendingProcessNew"/>
    <dgm:cxn modelId="{41FA8FBC-6097-40BC-A6C5-7EE411E38061}" type="presParOf" srcId="{8E868FE4-923B-4908-B129-C490AEC23F98}" destId="{93527D94-D77F-4CF3-A159-4126C98907A7}" srcOrd="17" destOrd="0" presId="urn:microsoft.com/office/officeart/2016/7/layout/RepeatingBendingProcessNew"/>
    <dgm:cxn modelId="{2ADAD1AE-D6D9-4E2E-AAEE-672B433EA0BF}" type="presParOf" srcId="{93527D94-D77F-4CF3-A159-4126C98907A7}" destId="{ACA8D11D-3617-41F8-B99A-2AB4356C7755}" srcOrd="0" destOrd="0" presId="urn:microsoft.com/office/officeart/2016/7/layout/RepeatingBendingProcessNew"/>
    <dgm:cxn modelId="{DDD2BA12-9D98-4DD1-92A8-2AC6662581DF}" type="presParOf" srcId="{8E868FE4-923B-4908-B129-C490AEC23F98}" destId="{04C2BBF6-18B8-42AB-85C7-689E60FA87E9}" srcOrd="18" destOrd="0" presId="urn:microsoft.com/office/officeart/2016/7/layout/RepeatingBendingProcessNew"/>
    <dgm:cxn modelId="{CA2EAA4B-D5A3-40D3-AF93-C28EE32A1F2F}" type="presParOf" srcId="{8E868FE4-923B-4908-B129-C490AEC23F98}" destId="{0C1C86FA-BD21-4A61-91F9-86A8AB3F658A}" srcOrd="19" destOrd="0" presId="urn:microsoft.com/office/officeart/2016/7/layout/RepeatingBendingProcessNew"/>
    <dgm:cxn modelId="{85B9B785-15DD-4CF4-9623-14F43C9B15E8}" type="presParOf" srcId="{0C1C86FA-BD21-4A61-91F9-86A8AB3F658A}" destId="{5E7B94E1-7DC9-4454-BDC8-29FF67E555EB}" srcOrd="0" destOrd="0" presId="urn:microsoft.com/office/officeart/2016/7/layout/RepeatingBendingProcessNew"/>
    <dgm:cxn modelId="{001005EB-36EF-4E93-820B-7344851FF91A}" type="presParOf" srcId="{8E868FE4-923B-4908-B129-C490AEC23F98}" destId="{B9FFA9A9-8135-4978-9356-D41801B39AB4}" srcOrd="20" destOrd="0" presId="urn:microsoft.com/office/officeart/2016/7/layout/RepeatingBendingProcessNew"/>
    <dgm:cxn modelId="{7BD19DF4-DA08-4BEE-ADEF-817E0806B53E}" type="presParOf" srcId="{8E868FE4-923B-4908-B129-C490AEC23F98}" destId="{7A2EA722-3069-4685-88C7-2C03717A8FBB}" srcOrd="21" destOrd="0" presId="urn:microsoft.com/office/officeart/2016/7/layout/RepeatingBendingProcessNew"/>
    <dgm:cxn modelId="{8FA94584-3B55-4F45-8A0D-E9A24508529C}" type="presParOf" srcId="{7A2EA722-3069-4685-88C7-2C03717A8FBB}" destId="{4328CB73-0EC3-43E0-9384-993496A727FF}" srcOrd="0" destOrd="0" presId="urn:microsoft.com/office/officeart/2016/7/layout/RepeatingBendingProcessNew"/>
    <dgm:cxn modelId="{E5E6465B-9C69-4550-859B-F2CDA5878C78}" type="presParOf" srcId="{8E868FE4-923B-4908-B129-C490AEC23F98}" destId="{FFA911BF-4C3C-481F-905C-60FC21287027}" srcOrd="22"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B5168E-D0D0-410E-99FD-815700BFF48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ED9996F-1777-47F4-B60C-7CE3BA5C2137}">
      <dgm:prSet/>
      <dgm:spPr/>
      <dgm:t>
        <a:bodyPr/>
        <a:lstStyle/>
        <a:p>
          <a:pPr>
            <a:lnSpc>
              <a:spcPct val="100000"/>
            </a:lnSpc>
          </a:pPr>
          <a:r>
            <a:rPr lang="en-US" dirty="0"/>
            <a:t>Make sure your title gives the context (e.g. in a university in China, in a primary school in Wales)</a:t>
          </a:r>
        </a:p>
      </dgm:t>
    </dgm:pt>
    <dgm:pt modelId="{9733AADE-5698-4732-89C9-146832E2C199}" type="parTrans" cxnId="{4D6C74EF-7895-4D89-8301-128BBC197D11}">
      <dgm:prSet/>
      <dgm:spPr/>
      <dgm:t>
        <a:bodyPr/>
        <a:lstStyle/>
        <a:p>
          <a:endParaRPr lang="en-US"/>
        </a:p>
      </dgm:t>
    </dgm:pt>
    <dgm:pt modelId="{982855A7-FC78-45E1-A7A4-2D51C970E2FB}" type="sibTrans" cxnId="{4D6C74EF-7895-4D89-8301-128BBC197D11}">
      <dgm:prSet/>
      <dgm:spPr/>
      <dgm:t>
        <a:bodyPr/>
        <a:lstStyle/>
        <a:p>
          <a:endParaRPr lang="en-US"/>
        </a:p>
      </dgm:t>
    </dgm:pt>
    <dgm:pt modelId="{81F47FF9-676F-49FB-9EA5-A35C531228FA}">
      <dgm:prSet/>
      <dgm:spPr/>
      <dgm:t>
        <a:bodyPr/>
        <a:lstStyle/>
        <a:p>
          <a:pPr>
            <a:lnSpc>
              <a:spcPct val="100000"/>
            </a:lnSpc>
          </a:pPr>
          <a:r>
            <a:rPr lang="en-US" dirty="0"/>
            <a:t>Outline the whole structure of your Literature Review, but only discuss one section in great detail</a:t>
          </a:r>
        </a:p>
      </dgm:t>
    </dgm:pt>
    <dgm:pt modelId="{BCF89AC0-3479-4EED-A3A2-316C9FFAD44F}" type="parTrans" cxnId="{2D8FCA8C-953A-4E32-BBA3-DC6B6B6F6097}">
      <dgm:prSet/>
      <dgm:spPr/>
      <dgm:t>
        <a:bodyPr/>
        <a:lstStyle/>
        <a:p>
          <a:endParaRPr lang="en-US"/>
        </a:p>
      </dgm:t>
    </dgm:pt>
    <dgm:pt modelId="{E60167FC-9160-44CB-AA27-A0655EFA4DC5}" type="sibTrans" cxnId="{2D8FCA8C-953A-4E32-BBA3-DC6B6B6F6097}">
      <dgm:prSet/>
      <dgm:spPr/>
      <dgm:t>
        <a:bodyPr/>
        <a:lstStyle/>
        <a:p>
          <a:endParaRPr lang="en-US"/>
        </a:p>
      </dgm:t>
    </dgm:pt>
    <dgm:pt modelId="{AB841BA8-D869-4FA0-81AB-287121CB634F}">
      <dgm:prSet/>
      <dgm:spPr/>
      <dgm:t>
        <a:bodyPr/>
        <a:lstStyle/>
        <a:p>
          <a:pPr>
            <a:lnSpc>
              <a:spcPct val="100000"/>
            </a:lnSpc>
          </a:pPr>
          <a:r>
            <a:rPr lang="en-US" dirty="0"/>
            <a:t>Outline aim of study – what you are setting out to do &amp; how this relates to the literature</a:t>
          </a:r>
        </a:p>
      </dgm:t>
    </dgm:pt>
    <dgm:pt modelId="{50B3CB1D-EF0C-4FFC-B1C9-864A65BBAB0D}" type="parTrans" cxnId="{92415F3E-CFC3-463F-A4B5-083B86499E6A}">
      <dgm:prSet/>
      <dgm:spPr/>
      <dgm:t>
        <a:bodyPr/>
        <a:lstStyle/>
        <a:p>
          <a:endParaRPr lang="en-US"/>
        </a:p>
      </dgm:t>
    </dgm:pt>
    <dgm:pt modelId="{44E655F8-DAD3-4811-BFF8-ACB18D481AEA}" type="sibTrans" cxnId="{92415F3E-CFC3-463F-A4B5-083B86499E6A}">
      <dgm:prSet/>
      <dgm:spPr/>
      <dgm:t>
        <a:bodyPr/>
        <a:lstStyle/>
        <a:p>
          <a:endParaRPr lang="en-US"/>
        </a:p>
      </dgm:t>
    </dgm:pt>
    <dgm:pt modelId="{69FE9ED6-A0ED-4BBE-A8BB-149715EC16CA}">
      <dgm:prSet/>
      <dgm:spPr/>
      <dgm:t>
        <a:bodyPr/>
        <a:lstStyle/>
        <a:p>
          <a:pPr>
            <a:lnSpc>
              <a:spcPct val="100000"/>
            </a:lnSpc>
          </a:pPr>
          <a:r>
            <a:rPr lang="en-US" dirty="0"/>
            <a:t>Present the key concepts, ideas, and debates (weave in your critique) </a:t>
          </a:r>
        </a:p>
      </dgm:t>
    </dgm:pt>
    <dgm:pt modelId="{8275DD71-274D-4F4C-9D65-5C92040E3316}" type="parTrans" cxnId="{FDE37596-B139-48D9-9AA3-7C73F55ADCA4}">
      <dgm:prSet/>
      <dgm:spPr/>
      <dgm:t>
        <a:bodyPr/>
        <a:lstStyle/>
        <a:p>
          <a:endParaRPr lang="en-US"/>
        </a:p>
      </dgm:t>
    </dgm:pt>
    <dgm:pt modelId="{57DE13DB-CF47-45C6-ABC8-28653DF80889}" type="sibTrans" cxnId="{FDE37596-B139-48D9-9AA3-7C73F55ADCA4}">
      <dgm:prSet/>
      <dgm:spPr/>
      <dgm:t>
        <a:bodyPr/>
        <a:lstStyle/>
        <a:p>
          <a:endParaRPr lang="en-US"/>
        </a:p>
      </dgm:t>
    </dgm:pt>
    <dgm:pt modelId="{2B9A928D-A706-49C4-AAAA-786A155D2D8B}">
      <dgm:prSet/>
      <dgm:spPr/>
      <dgm:t>
        <a:bodyPr/>
        <a:lstStyle/>
        <a:p>
          <a:pPr>
            <a:lnSpc>
              <a:spcPct val="100000"/>
            </a:lnSpc>
          </a:pPr>
          <a:r>
            <a:rPr lang="en-US" dirty="0"/>
            <a:t>Ensure consistency between your title, aims, gaps, and RQs</a:t>
          </a:r>
        </a:p>
      </dgm:t>
    </dgm:pt>
    <dgm:pt modelId="{FFC408FD-F8AC-4548-B6E6-173D29C3FB7F}" type="parTrans" cxnId="{59532ABF-0529-4E79-BE6C-5E71B69D8FBC}">
      <dgm:prSet/>
      <dgm:spPr/>
      <dgm:t>
        <a:bodyPr/>
        <a:lstStyle/>
        <a:p>
          <a:endParaRPr lang="en-US"/>
        </a:p>
      </dgm:t>
    </dgm:pt>
    <dgm:pt modelId="{618EECA2-C608-4E7D-9B33-D88D47B64510}" type="sibTrans" cxnId="{59532ABF-0529-4E79-BE6C-5E71B69D8FBC}">
      <dgm:prSet/>
      <dgm:spPr/>
      <dgm:t>
        <a:bodyPr/>
        <a:lstStyle/>
        <a:p>
          <a:endParaRPr lang="en-US"/>
        </a:p>
      </dgm:t>
    </dgm:pt>
    <dgm:pt modelId="{02E813C9-A227-4270-8445-55F6D588DE6C}" type="pres">
      <dgm:prSet presAssocID="{7CB5168E-D0D0-410E-99FD-815700BFF482}" presName="root" presStyleCnt="0">
        <dgm:presLayoutVars>
          <dgm:dir/>
          <dgm:resizeHandles val="exact"/>
        </dgm:presLayoutVars>
      </dgm:prSet>
      <dgm:spPr/>
    </dgm:pt>
    <dgm:pt modelId="{FC61AF7C-C32E-4BA4-AB1D-76530C718ADE}" type="pres">
      <dgm:prSet presAssocID="{7ED9996F-1777-47F4-B60C-7CE3BA5C2137}" presName="compNode" presStyleCnt="0"/>
      <dgm:spPr/>
    </dgm:pt>
    <dgm:pt modelId="{EE3177CC-FF1A-4D02-9105-67189A524255}" type="pres">
      <dgm:prSet presAssocID="{7ED9996F-1777-47F4-B60C-7CE3BA5C2137}" presName="bgRect" presStyleLbl="bgShp" presStyleIdx="0" presStyleCnt="5"/>
      <dgm:spPr/>
    </dgm:pt>
    <dgm:pt modelId="{C3E8EF1C-6445-4FD8-8511-87957D57775B}" type="pres">
      <dgm:prSet presAssocID="{7ED9996F-1777-47F4-B60C-7CE3BA5C213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1EF3FDAC-5385-4D82-9FBB-98FB8F85D35A}" type="pres">
      <dgm:prSet presAssocID="{7ED9996F-1777-47F4-B60C-7CE3BA5C2137}" presName="spaceRect" presStyleCnt="0"/>
      <dgm:spPr/>
    </dgm:pt>
    <dgm:pt modelId="{D2B76113-4902-4F9B-A179-6BA0627E5C3A}" type="pres">
      <dgm:prSet presAssocID="{7ED9996F-1777-47F4-B60C-7CE3BA5C2137}" presName="parTx" presStyleLbl="revTx" presStyleIdx="0" presStyleCnt="5">
        <dgm:presLayoutVars>
          <dgm:chMax val="0"/>
          <dgm:chPref val="0"/>
        </dgm:presLayoutVars>
      </dgm:prSet>
      <dgm:spPr/>
    </dgm:pt>
    <dgm:pt modelId="{C7982F47-1D43-4B33-9EC0-163FCD77E9DE}" type="pres">
      <dgm:prSet presAssocID="{982855A7-FC78-45E1-A7A4-2D51C970E2FB}" presName="sibTrans" presStyleCnt="0"/>
      <dgm:spPr/>
    </dgm:pt>
    <dgm:pt modelId="{FA819BFC-EB54-47DA-9059-D0AF00AAC3FF}" type="pres">
      <dgm:prSet presAssocID="{81F47FF9-676F-49FB-9EA5-A35C531228FA}" presName="compNode" presStyleCnt="0"/>
      <dgm:spPr/>
    </dgm:pt>
    <dgm:pt modelId="{C43A449C-42CC-4ED3-9FAB-3E48CF06BF28}" type="pres">
      <dgm:prSet presAssocID="{81F47FF9-676F-49FB-9EA5-A35C531228FA}" presName="bgRect" presStyleLbl="bgShp" presStyleIdx="1" presStyleCnt="5"/>
      <dgm:spPr/>
    </dgm:pt>
    <dgm:pt modelId="{5F98A6C6-252E-4D71-A975-EE6445825E00}" type="pres">
      <dgm:prSet presAssocID="{81F47FF9-676F-49FB-9EA5-A35C531228F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64B712B6-1A1D-4FE8-AE3C-EB771191582C}" type="pres">
      <dgm:prSet presAssocID="{81F47FF9-676F-49FB-9EA5-A35C531228FA}" presName="spaceRect" presStyleCnt="0"/>
      <dgm:spPr/>
    </dgm:pt>
    <dgm:pt modelId="{91EE50F2-261E-49CF-ACE8-42383BD2A29D}" type="pres">
      <dgm:prSet presAssocID="{81F47FF9-676F-49FB-9EA5-A35C531228FA}" presName="parTx" presStyleLbl="revTx" presStyleIdx="1" presStyleCnt="5">
        <dgm:presLayoutVars>
          <dgm:chMax val="0"/>
          <dgm:chPref val="0"/>
        </dgm:presLayoutVars>
      </dgm:prSet>
      <dgm:spPr/>
    </dgm:pt>
    <dgm:pt modelId="{5BE4422E-2CD7-4191-A1D8-DA0BFF9C09D3}" type="pres">
      <dgm:prSet presAssocID="{E60167FC-9160-44CB-AA27-A0655EFA4DC5}" presName="sibTrans" presStyleCnt="0"/>
      <dgm:spPr/>
    </dgm:pt>
    <dgm:pt modelId="{4326B2DC-1426-440A-800E-42E1D87ADCE4}" type="pres">
      <dgm:prSet presAssocID="{AB841BA8-D869-4FA0-81AB-287121CB634F}" presName="compNode" presStyleCnt="0"/>
      <dgm:spPr/>
    </dgm:pt>
    <dgm:pt modelId="{C11247D3-E70B-4556-9131-334F9866D40B}" type="pres">
      <dgm:prSet presAssocID="{AB841BA8-D869-4FA0-81AB-287121CB634F}" presName="bgRect" presStyleLbl="bgShp" presStyleIdx="2" presStyleCnt="5"/>
      <dgm:spPr/>
    </dgm:pt>
    <dgm:pt modelId="{DF835CBD-7803-462E-B1A1-A64E87AA5CB5}" type="pres">
      <dgm:prSet presAssocID="{AB841BA8-D869-4FA0-81AB-287121CB634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Open Book"/>
        </a:ext>
      </dgm:extLst>
    </dgm:pt>
    <dgm:pt modelId="{A2DFE0A1-B64B-4100-A1E6-9A90B33BFF97}" type="pres">
      <dgm:prSet presAssocID="{AB841BA8-D869-4FA0-81AB-287121CB634F}" presName="spaceRect" presStyleCnt="0"/>
      <dgm:spPr/>
    </dgm:pt>
    <dgm:pt modelId="{43E9B968-CD56-4D96-B057-DC0844A1CD7C}" type="pres">
      <dgm:prSet presAssocID="{AB841BA8-D869-4FA0-81AB-287121CB634F}" presName="parTx" presStyleLbl="revTx" presStyleIdx="2" presStyleCnt="5">
        <dgm:presLayoutVars>
          <dgm:chMax val="0"/>
          <dgm:chPref val="0"/>
        </dgm:presLayoutVars>
      </dgm:prSet>
      <dgm:spPr/>
    </dgm:pt>
    <dgm:pt modelId="{87ECE12E-CEC2-47B3-9753-585F5B8D5CF4}" type="pres">
      <dgm:prSet presAssocID="{44E655F8-DAD3-4811-BFF8-ACB18D481AEA}" presName="sibTrans" presStyleCnt="0"/>
      <dgm:spPr/>
    </dgm:pt>
    <dgm:pt modelId="{5511A5E2-12D3-4417-B875-7742BADA7753}" type="pres">
      <dgm:prSet presAssocID="{69FE9ED6-A0ED-4BBE-A8BB-149715EC16CA}" presName="compNode" presStyleCnt="0"/>
      <dgm:spPr/>
    </dgm:pt>
    <dgm:pt modelId="{0C53F63B-5BD3-43A0-814F-9422CF185F2C}" type="pres">
      <dgm:prSet presAssocID="{69FE9ED6-A0ED-4BBE-A8BB-149715EC16CA}" presName="bgRect" presStyleLbl="bgShp" presStyleIdx="3" presStyleCnt="5"/>
      <dgm:spPr/>
    </dgm:pt>
    <dgm:pt modelId="{C9EBDA6E-C972-4840-9125-C07B8404158D}" type="pres">
      <dgm:prSet presAssocID="{69FE9ED6-A0ED-4BBE-A8BB-149715EC16C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Quotes"/>
        </a:ext>
      </dgm:extLst>
    </dgm:pt>
    <dgm:pt modelId="{DD3A8AAE-465D-440D-B5EF-2C183B832421}" type="pres">
      <dgm:prSet presAssocID="{69FE9ED6-A0ED-4BBE-A8BB-149715EC16CA}" presName="spaceRect" presStyleCnt="0"/>
      <dgm:spPr/>
    </dgm:pt>
    <dgm:pt modelId="{BA553917-F367-44C3-84D8-1DB3C07BED47}" type="pres">
      <dgm:prSet presAssocID="{69FE9ED6-A0ED-4BBE-A8BB-149715EC16CA}" presName="parTx" presStyleLbl="revTx" presStyleIdx="3" presStyleCnt="5">
        <dgm:presLayoutVars>
          <dgm:chMax val="0"/>
          <dgm:chPref val="0"/>
        </dgm:presLayoutVars>
      </dgm:prSet>
      <dgm:spPr/>
    </dgm:pt>
    <dgm:pt modelId="{2A26795D-D5C7-440C-B5E8-6541DEF28047}" type="pres">
      <dgm:prSet presAssocID="{57DE13DB-CF47-45C6-ABC8-28653DF80889}" presName="sibTrans" presStyleCnt="0"/>
      <dgm:spPr/>
    </dgm:pt>
    <dgm:pt modelId="{E0D355EF-39AA-4C43-86EB-677EE0480632}" type="pres">
      <dgm:prSet presAssocID="{2B9A928D-A706-49C4-AAAA-786A155D2D8B}" presName="compNode" presStyleCnt="0"/>
      <dgm:spPr/>
    </dgm:pt>
    <dgm:pt modelId="{7A3399CF-E70B-4847-9AE8-5DD30264A2B5}" type="pres">
      <dgm:prSet presAssocID="{2B9A928D-A706-49C4-AAAA-786A155D2D8B}" presName="bgRect" presStyleLbl="bgShp" presStyleIdx="4" presStyleCnt="5"/>
      <dgm:spPr/>
    </dgm:pt>
    <dgm:pt modelId="{45E07626-5FF2-465E-8DEE-57549A5D2928}" type="pres">
      <dgm:prSet presAssocID="{2B9A928D-A706-49C4-AAAA-786A155D2D8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Minimize"/>
        </a:ext>
      </dgm:extLst>
    </dgm:pt>
    <dgm:pt modelId="{353A4A14-EF7D-44F2-A8EF-9603CD8D7E5E}" type="pres">
      <dgm:prSet presAssocID="{2B9A928D-A706-49C4-AAAA-786A155D2D8B}" presName="spaceRect" presStyleCnt="0"/>
      <dgm:spPr/>
    </dgm:pt>
    <dgm:pt modelId="{DC4FE05E-B7DD-4C4E-883B-5F538F71F488}" type="pres">
      <dgm:prSet presAssocID="{2B9A928D-A706-49C4-AAAA-786A155D2D8B}" presName="parTx" presStyleLbl="revTx" presStyleIdx="4" presStyleCnt="5">
        <dgm:presLayoutVars>
          <dgm:chMax val="0"/>
          <dgm:chPref val="0"/>
        </dgm:presLayoutVars>
      </dgm:prSet>
      <dgm:spPr/>
    </dgm:pt>
  </dgm:ptLst>
  <dgm:cxnLst>
    <dgm:cxn modelId="{92415F3E-CFC3-463F-A4B5-083B86499E6A}" srcId="{7CB5168E-D0D0-410E-99FD-815700BFF482}" destId="{AB841BA8-D869-4FA0-81AB-287121CB634F}" srcOrd="2" destOrd="0" parTransId="{50B3CB1D-EF0C-4FFC-B1C9-864A65BBAB0D}" sibTransId="{44E655F8-DAD3-4811-BFF8-ACB18D481AEA}"/>
    <dgm:cxn modelId="{FCFDBA63-E89E-4202-B069-E9CC7ADCEFBB}" type="presOf" srcId="{7CB5168E-D0D0-410E-99FD-815700BFF482}" destId="{02E813C9-A227-4270-8445-55F6D588DE6C}" srcOrd="0" destOrd="0" presId="urn:microsoft.com/office/officeart/2018/2/layout/IconVerticalSolidList"/>
    <dgm:cxn modelId="{350E8A78-932F-4E85-A73C-F925043E2F48}" type="presOf" srcId="{7ED9996F-1777-47F4-B60C-7CE3BA5C2137}" destId="{D2B76113-4902-4F9B-A179-6BA0627E5C3A}" srcOrd="0" destOrd="0" presId="urn:microsoft.com/office/officeart/2018/2/layout/IconVerticalSolidList"/>
    <dgm:cxn modelId="{0FAB7780-EF6B-429D-B116-52EEEE89596C}" type="presOf" srcId="{AB841BA8-D869-4FA0-81AB-287121CB634F}" destId="{43E9B968-CD56-4D96-B057-DC0844A1CD7C}" srcOrd="0" destOrd="0" presId="urn:microsoft.com/office/officeart/2018/2/layout/IconVerticalSolidList"/>
    <dgm:cxn modelId="{D3A75E86-EC29-4156-92F2-6E319EB523F2}" type="presOf" srcId="{2B9A928D-A706-49C4-AAAA-786A155D2D8B}" destId="{DC4FE05E-B7DD-4C4E-883B-5F538F71F488}" srcOrd="0" destOrd="0" presId="urn:microsoft.com/office/officeart/2018/2/layout/IconVerticalSolidList"/>
    <dgm:cxn modelId="{2D8FCA8C-953A-4E32-BBA3-DC6B6B6F6097}" srcId="{7CB5168E-D0D0-410E-99FD-815700BFF482}" destId="{81F47FF9-676F-49FB-9EA5-A35C531228FA}" srcOrd="1" destOrd="0" parTransId="{BCF89AC0-3479-4EED-A3A2-316C9FFAD44F}" sibTransId="{E60167FC-9160-44CB-AA27-A0655EFA4DC5}"/>
    <dgm:cxn modelId="{FDE37596-B139-48D9-9AA3-7C73F55ADCA4}" srcId="{7CB5168E-D0D0-410E-99FD-815700BFF482}" destId="{69FE9ED6-A0ED-4BBE-A8BB-149715EC16CA}" srcOrd="3" destOrd="0" parTransId="{8275DD71-274D-4F4C-9D65-5C92040E3316}" sibTransId="{57DE13DB-CF47-45C6-ABC8-28653DF80889}"/>
    <dgm:cxn modelId="{3CB5F7A0-7887-4950-A2D6-C119EF77CBE6}" type="presOf" srcId="{69FE9ED6-A0ED-4BBE-A8BB-149715EC16CA}" destId="{BA553917-F367-44C3-84D8-1DB3C07BED47}" srcOrd="0" destOrd="0" presId="urn:microsoft.com/office/officeart/2018/2/layout/IconVerticalSolidList"/>
    <dgm:cxn modelId="{480707BC-B2B2-4D28-BFFB-42EDB72485A2}" type="presOf" srcId="{81F47FF9-676F-49FB-9EA5-A35C531228FA}" destId="{91EE50F2-261E-49CF-ACE8-42383BD2A29D}" srcOrd="0" destOrd="0" presId="urn:microsoft.com/office/officeart/2018/2/layout/IconVerticalSolidList"/>
    <dgm:cxn modelId="{59532ABF-0529-4E79-BE6C-5E71B69D8FBC}" srcId="{7CB5168E-D0D0-410E-99FD-815700BFF482}" destId="{2B9A928D-A706-49C4-AAAA-786A155D2D8B}" srcOrd="4" destOrd="0" parTransId="{FFC408FD-F8AC-4548-B6E6-173D29C3FB7F}" sibTransId="{618EECA2-C608-4E7D-9B33-D88D47B64510}"/>
    <dgm:cxn modelId="{4D6C74EF-7895-4D89-8301-128BBC197D11}" srcId="{7CB5168E-D0D0-410E-99FD-815700BFF482}" destId="{7ED9996F-1777-47F4-B60C-7CE3BA5C2137}" srcOrd="0" destOrd="0" parTransId="{9733AADE-5698-4732-89C9-146832E2C199}" sibTransId="{982855A7-FC78-45E1-A7A4-2D51C970E2FB}"/>
    <dgm:cxn modelId="{1062954E-DB79-4688-9933-96F6E323A237}" type="presParOf" srcId="{02E813C9-A227-4270-8445-55F6D588DE6C}" destId="{FC61AF7C-C32E-4BA4-AB1D-76530C718ADE}" srcOrd="0" destOrd="0" presId="urn:microsoft.com/office/officeart/2018/2/layout/IconVerticalSolidList"/>
    <dgm:cxn modelId="{202BBE7A-9961-4979-A1D2-4C3749AE7B43}" type="presParOf" srcId="{FC61AF7C-C32E-4BA4-AB1D-76530C718ADE}" destId="{EE3177CC-FF1A-4D02-9105-67189A524255}" srcOrd="0" destOrd="0" presId="urn:microsoft.com/office/officeart/2018/2/layout/IconVerticalSolidList"/>
    <dgm:cxn modelId="{3097AF0C-2FF4-4199-9E4F-BB4A4AA00695}" type="presParOf" srcId="{FC61AF7C-C32E-4BA4-AB1D-76530C718ADE}" destId="{C3E8EF1C-6445-4FD8-8511-87957D57775B}" srcOrd="1" destOrd="0" presId="urn:microsoft.com/office/officeart/2018/2/layout/IconVerticalSolidList"/>
    <dgm:cxn modelId="{0EC3B8A5-1CF8-4C6E-BB04-B0108AA064E0}" type="presParOf" srcId="{FC61AF7C-C32E-4BA4-AB1D-76530C718ADE}" destId="{1EF3FDAC-5385-4D82-9FBB-98FB8F85D35A}" srcOrd="2" destOrd="0" presId="urn:microsoft.com/office/officeart/2018/2/layout/IconVerticalSolidList"/>
    <dgm:cxn modelId="{47B87F5E-8A5C-4758-9C35-3B4D766A83B0}" type="presParOf" srcId="{FC61AF7C-C32E-4BA4-AB1D-76530C718ADE}" destId="{D2B76113-4902-4F9B-A179-6BA0627E5C3A}" srcOrd="3" destOrd="0" presId="urn:microsoft.com/office/officeart/2018/2/layout/IconVerticalSolidList"/>
    <dgm:cxn modelId="{A1B84CBD-1D3D-4CBD-9DC5-6EFA26DA9CD1}" type="presParOf" srcId="{02E813C9-A227-4270-8445-55F6D588DE6C}" destId="{C7982F47-1D43-4B33-9EC0-163FCD77E9DE}" srcOrd="1" destOrd="0" presId="urn:microsoft.com/office/officeart/2018/2/layout/IconVerticalSolidList"/>
    <dgm:cxn modelId="{3FBC94B5-357C-41AB-BC4F-196B8C12D34A}" type="presParOf" srcId="{02E813C9-A227-4270-8445-55F6D588DE6C}" destId="{FA819BFC-EB54-47DA-9059-D0AF00AAC3FF}" srcOrd="2" destOrd="0" presId="urn:microsoft.com/office/officeart/2018/2/layout/IconVerticalSolidList"/>
    <dgm:cxn modelId="{A3BDE981-450E-4129-A580-AC878F00F356}" type="presParOf" srcId="{FA819BFC-EB54-47DA-9059-D0AF00AAC3FF}" destId="{C43A449C-42CC-4ED3-9FAB-3E48CF06BF28}" srcOrd="0" destOrd="0" presId="urn:microsoft.com/office/officeart/2018/2/layout/IconVerticalSolidList"/>
    <dgm:cxn modelId="{C2393FD7-4AB6-4CEE-B5D2-AD837D7B122A}" type="presParOf" srcId="{FA819BFC-EB54-47DA-9059-D0AF00AAC3FF}" destId="{5F98A6C6-252E-4D71-A975-EE6445825E00}" srcOrd="1" destOrd="0" presId="urn:microsoft.com/office/officeart/2018/2/layout/IconVerticalSolidList"/>
    <dgm:cxn modelId="{3918C2DB-8B00-4F5D-9DC7-AC9E043824C8}" type="presParOf" srcId="{FA819BFC-EB54-47DA-9059-D0AF00AAC3FF}" destId="{64B712B6-1A1D-4FE8-AE3C-EB771191582C}" srcOrd="2" destOrd="0" presId="urn:microsoft.com/office/officeart/2018/2/layout/IconVerticalSolidList"/>
    <dgm:cxn modelId="{00A0CC90-75A8-4D6A-BFB1-C287E88BC705}" type="presParOf" srcId="{FA819BFC-EB54-47DA-9059-D0AF00AAC3FF}" destId="{91EE50F2-261E-49CF-ACE8-42383BD2A29D}" srcOrd="3" destOrd="0" presId="urn:microsoft.com/office/officeart/2018/2/layout/IconVerticalSolidList"/>
    <dgm:cxn modelId="{998611F1-D012-4821-B506-6C961004C0DF}" type="presParOf" srcId="{02E813C9-A227-4270-8445-55F6D588DE6C}" destId="{5BE4422E-2CD7-4191-A1D8-DA0BFF9C09D3}" srcOrd="3" destOrd="0" presId="urn:microsoft.com/office/officeart/2018/2/layout/IconVerticalSolidList"/>
    <dgm:cxn modelId="{C2BCFF2B-AECC-43AB-8164-F34158FEF137}" type="presParOf" srcId="{02E813C9-A227-4270-8445-55F6D588DE6C}" destId="{4326B2DC-1426-440A-800E-42E1D87ADCE4}" srcOrd="4" destOrd="0" presId="urn:microsoft.com/office/officeart/2018/2/layout/IconVerticalSolidList"/>
    <dgm:cxn modelId="{05064345-CC8E-468E-9503-A980BB76C67D}" type="presParOf" srcId="{4326B2DC-1426-440A-800E-42E1D87ADCE4}" destId="{C11247D3-E70B-4556-9131-334F9866D40B}" srcOrd="0" destOrd="0" presId="urn:microsoft.com/office/officeart/2018/2/layout/IconVerticalSolidList"/>
    <dgm:cxn modelId="{6B23C79C-5EB2-406A-BAC4-49ADA5178431}" type="presParOf" srcId="{4326B2DC-1426-440A-800E-42E1D87ADCE4}" destId="{DF835CBD-7803-462E-B1A1-A64E87AA5CB5}" srcOrd="1" destOrd="0" presId="urn:microsoft.com/office/officeart/2018/2/layout/IconVerticalSolidList"/>
    <dgm:cxn modelId="{807D26BE-1CFF-4F8E-9571-29067E0CC66C}" type="presParOf" srcId="{4326B2DC-1426-440A-800E-42E1D87ADCE4}" destId="{A2DFE0A1-B64B-4100-A1E6-9A90B33BFF97}" srcOrd="2" destOrd="0" presId="urn:microsoft.com/office/officeart/2018/2/layout/IconVerticalSolidList"/>
    <dgm:cxn modelId="{AF828CC7-B96D-498F-B700-0643245797A0}" type="presParOf" srcId="{4326B2DC-1426-440A-800E-42E1D87ADCE4}" destId="{43E9B968-CD56-4D96-B057-DC0844A1CD7C}" srcOrd="3" destOrd="0" presId="urn:microsoft.com/office/officeart/2018/2/layout/IconVerticalSolidList"/>
    <dgm:cxn modelId="{FB97065C-29EE-4BB7-98E3-CB707351A47E}" type="presParOf" srcId="{02E813C9-A227-4270-8445-55F6D588DE6C}" destId="{87ECE12E-CEC2-47B3-9753-585F5B8D5CF4}" srcOrd="5" destOrd="0" presId="urn:microsoft.com/office/officeart/2018/2/layout/IconVerticalSolidList"/>
    <dgm:cxn modelId="{24C8FB83-2F99-41D9-BF02-AE84EB3707EC}" type="presParOf" srcId="{02E813C9-A227-4270-8445-55F6D588DE6C}" destId="{5511A5E2-12D3-4417-B875-7742BADA7753}" srcOrd="6" destOrd="0" presId="urn:microsoft.com/office/officeart/2018/2/layout/IconVerticalSolidList"/>
    <dgm:cxn modelId="{4822B096-7CC1-444F-9F60-2F811DD50F76}" type="presParOf" srcId="{5511A5E2-12D3-4417-B875-7742BADA7753}" destId="{0C53F63B-5BD3-43A0-814F-9422CF185F2C}" srcOrd="0" destOrd="0" presId="urn:microsoft.com/office/officeart/2018/2/layout/IconVerticalSolidList"/>
    <dgm:cxn modelId="{8126BA7E-94F3-43CA-8C96-4077A628DF85}" type="presParOf" srcId="{5511A5E2-12D3-4417-B875-7742BADA7753}" destId="{C9EBDA6E-C972-4840-9125-C07B8404158D}" srcOrd="1" destOrd="0" presId="urn:microsoft.com/office/officeart/2018/2/layout/IconVerticalSolidList"/>
    <dgm:cxn modelId="{A15FC458-8134-4D96-8D7A-F8AC04545B39}" type="presParOf" srcId="{5511A5E2-12D3-4417-B875-7742BADA7753}" destId="{DD3A8AAE-465D-440D-B5EF-2C183B832421}" srcOrd="2" destOrd="0" presId="urn:microsoft.com/office/officeart/2018/2/layout/IconVerticalSolidList"/>
    <dgm:cxn modelId="{DF0B95DF-3324-4A5D-B25C-7F3A3F6164AE}" type="presParOf" srcId="{5511A5E2-12D3-4417-B875-7742BADA7753}" destId="{BA553917-F367-44C3-84D8-1DB3C07BED47}" srcOrd="3" destOrd="0" presId="urn:microsoft.com/office/officeart/2018/2/layout/IconVerticalSolidList"/>
    <dgm:cxn modelId="{67087D42-BF03-4513-9F9E-2AAF476FDF6B}" type="presParOf" srcId="{02E813C9-A227-4270-8445-55F6D588DE6C}" destId="{2A26795D-D5C7-440C-B5E8-6541DEF28047}" srcOrd="7" destOrd="0" presId="urn:microsoft.com/office/officeart/2018/2/layout/IconVerticalSolidList"/>
    <dgm:cxn modelId="{AD7A05CA-B650-4B71-BCE6-94F4315F0ED4}" type="presParOf" srcId="{02E813C9-A227-4270-8445-55F6D588DE6C}" destId="{E0D355EF-39AA-4C43-86EB-677EE0480632}" srcOrd="8" destOrd="0" presId="urn:microsoft.com/office/officeart/2018/2/layout/IconVerticalSolidList"/>
    <dgm:cxn modelId="{DA69AE4C-4C8F-4312-94FE-9D41DE8F381D}" type="presParOf" srcId="{E0D355EF-39AA-4C43-86EB-677EE0480632}" destId="{7A3399CF-E70B-4847-9AE8-5DD30264A2B5}" srcOrd="0" destOrd="0" presId="urn:microsoft.com/office/officeart/2018/2/layout/IconVerticalSolidList"/>
    <dgm:cxn modelId="{76DD4D4C-52C8-43A4-B342-F4CD7D75E6EF}" type="presParOf" srcId="{E0D355EF-39AA-4C43-86EB-677EE0480632}" destId="{45E07626-5FF2-465E-8DEE-57549A5D2928}" srcOrd="1" destOrd="0" presId="urn:microsoft.com/office/officeart/2018/2/layout/IconVerticalSolidList"/>
    <dgm:cxn modelId="{7217BFBF-E17C-49EB-9F81-B7A00BE61A6E}" type="presParOf" srcId="{E0D355EF-39AA-4C43-86EB-677EE0480632}" destId="{353A4A14-EF7D-44F2-A8EF-9603CD8D7E5E}" srcOrd="2" destOrd="0" presId="urn:microsoft.com/office/officeart/2018/2/layout/IconVerticalSolidList"/>
    <dgm:cxn modelId="{C4AC6345-D80F-446F-AD74-1081EF75A7B0}" type="presParOf" srcId="{E0D355EF-39AA-4C43-86EB-677EE0480632}" destId="{DC4FE05E-B7DD-4C4E-883B-5F538F71F48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F9517E-DFEA-4E0C-92A0-52A10A5C8FD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DDF049A-B337-4CD3-A9C8-685FA19449BB}">
      <dgm:prSet/>
      <dgm:spPr/>
      <dgm:t>
        <a:bodyPr/>
        <a:lstStyle/>
        <a:p>
          <a:pPr>
            <a:lnSpc>
              <a:spcPct val="100000"/>
            </a:lnSpc>
          </a:pPr>
          <a:r>
            <a:rPr lang="en-US" dirty="0"/>
            <a:t>Discuss briefly how you understand LR and how you will critique the literature</a:t>
          </a:r>
        </a:p>
      </dgm:t>
    </dgm:pt>
    <dgm:pt modelId="{7A9A5FF8-7572-465B-A930-81F503435FEC}" type="parTrans" cxnId="{7893C70C-2567-4515-A6F6-C6C71A13CCFA}">
      <dgm:prSet/>
      <dgm:spPr/>
      <dgm:t>
        <a:bodyPr/>
        <a:lstStyle/>
        <a:p>
          <a:endParaRPr lang="en-US"/>
        </a:p>
      </dgm:t>
    </dgm:pt>
    <dgm:pt modelId="{3A5F3D3E-8338-4561-9B5C-D424671100EA}" type="sibTrans" cxnId="{7893C70C-2567-4515-A6F6-C6C71A13CCFA}">
      <dgm:prSet/>
      <dgm:spPr/>
      <dgm:t>
        <a:bodyPr/>
        <a:lstStyle/>
        <a:p>
          <a:endParaRPr lang="en-US"/>
        </a:p>
      </dgm:t>
    </dgm:pt>
    <dgm:pt modelId="{BA7D6992-EC42-4A90-95A1-D1638B252EC4}">
      <dgm:prSet/>
      <dgm:spPr/>
      <dgm:t>
        <a:bodyPr/>
        <a:lstStyle/>
        <a:p>
          <a:pPr>
            <a:lnSpc>
              <a:spcPct val="100000"/>
            </a:lnSpc>
          </a:pPr>
          <a:r>
            <a:rPr lang="en-US" dirty="0"/>
            <a:t>Explain what part of the Critical Literature Review you are going to concentrate on</a:t>
          </a:r>
        </a:p>
      </dgm:t>
    </dgm:pt>
    <dgm:pt modelId="{9367EEFA-E85D-4C07-B44F-D1CD8435C2ED}" type="parTrans" cxnId="{FCEACE9B-3B52-4151-A0EF-051BD90C6794}">
      <dgm:prSet/>
      <dgm:spPr/>
      <dgm:t>
        <a:bodyPr/>
        <a:lstStyle/>
        <a:p>
          <a:endParaRPr lang="en-US"/>
        </a:p>
      </dgm:t>
    </dgm:pt>
    <dgm:pt modelId="{37DD649A-5A4E-44C2-8515-FDE698664BA4}" type="sibTrans" cxnId="{FCEACE9B-3B52-4151-A0EF-051BD90C6794}">
      <dgm:prSet/>
      <dgm:spPr/>
      <dgm:t>
        <a:bodyPr/>
        <a:lstStyle/>
        <a:p>
          <a:endParaRPr lang="en-US"/>
        </a:p>
      </dgm:t>
    </dgm:pt>
    <dgm:pt modelId="{9D876840-C560-42AB-BF63-AA6A3393AA1A}">
      <dgm:prSet/>
      <dgm:spPr/>
      <dgm:t>
        <a:bodyPr/>
        <a:lstStyle/>
        <a:p>
          <a:pPr>
            <a:lnSpc>
              <a:spcPct val="100000"/>
            </a:lnSpc>
          </a:pPr>
          <a:r>
            <a:rPr lang="en-US" dirty="0"/>
            <a:t>Mention the nature of key research (e.g. in this small-scale action research, the author claims …)</a:t>
          </a:r>
        </a:p>
      </dgm:t>
    </dgm:pt>
    <dgm:pt modelId="{39ADBB54-4946-4E90-B5CD-FE58A343077D}" type="parTrans" cxnId="{24DB634D-37B1-47D1-90F8-04D803287164}">
      <dgm:prSet/>
      <dgm:spPr/>
      <dgm:t>
        <a:bodyPr/>
        <a:lstStyle/>
        <a:p>
          <a:endParaRPr lang="en-US"/>
        </a:p>
      </dgm:t>
    </dgm:pt>
    <dgm:pt modelId="{BCCA1A9F-B866-4A16-85A8-9079E6F782A9}" type="sibTrans" cxnId="{24DB634D-37B1-47D1-90F8-04D803287164}">
      <dgm:prSet/>
      <dgm:spPr/>
      <dgm:t>
        <a:bodyPr/>
        <a:lstStyle/>
        <a:p>
          <a:endParaRPr lang="en-US"/>
        </a:p>
      </dgm:t>
    </dgm:pt>
    <dgm:pt modelId="{EAB062B0-4E77-4238-A0C9-18DF335C4CFE}">
      <dgm:prSet/>
      <dgm:spPr/>
      <dgm:t>
        <a:bodyPr/>
        <a:lstStyle/>
        <a:p>
          <a:pPr>
            <a:lnSpc>
              <a:spcPct val="100000"/>
            </a:lnSpc>
          </a:pPr>
          <a:r>
            <a:rPr lang="en-US" dirty="0"/>
            <a:t>Highlight the gaps that your research will fill and how they lead to your own project</a:t>
          </a:r>
        </a:p>
      </dgm:t>
    </dgm:pt>
    <dgm:pt modelId="{ADE42EB3-8F34-4051-9BBE-3BEA9F44F78E}" type="parTrans" cxnId="{C94341A7-A14C-41EB-B07A-AFFA893C4E65}">
      <dgm:prSet/>
      <dgm:spPr/>
      <dgm:t>
        <a:bodyPr/>
        <a:lstStyle/>
        <a:p>
          <a:endParaRPr lang="en-US"/>
        </a:p>
      </dgm:t>
    </dgm:pt>
    <dgm:pt modelId="{77268C1D-5DD1-49AA-95AD-52A72689B584}" type="sibTrans" cxnId="{C94341A7-A14C-41EB-B07A-AFFA893C4E65}">
      <dgm:prSet/>
      <dgm:spPr/>
      <dgm:t>
        <a:bodyPr/>
        <a:lstStyle/>
        <a:p>
          <a:endParaRPr lang="en-US"/>
        </a:p>
      </dgm:t>
    </dgm:pt>
    <dgm:pt modelId="{B224C309-5082-486E-9039-7CE67A553452}">
      <dgm:prSet/>
      <dgm:spPr/>
      <dgm:t>
        <a:bodyPr/>
        <a:lstStyle/>
        <a:p>
          <a:pPr>
            <a:lnSpc>
              <a:spcPct val="100000"/>
            </a:lnSpc>
          </a:pPr>
          <a:r>
            <a:rPr lang="en-US" dirty="0"/>
            <a:t>Refine your specific RQs in light of the gaps at the end</a:t>
          </a:r>
        </a:p>
      </dgm:t>
    </dgm:pt>
    <dgm:pt modelId="{DD1BFBD0-5D01-4552-B197-59113DB70E4D}" type="parTrans" cxnId="{52E0C415-F9AB-4159-BF73-C58B79B3DA65}">
      <dgm:prSet/>
      <dgm:spPr/>
      <dgm:t>
        <a:bodyPr/>
        <a:lstStyle/>
        <a:p>
          <a:endParaRPr lang="en-US"/>
        </a:p>
      </dgm:t>
    </dgm:pt>
    <dgm:pt modelId="{52EA2A90-4C09-4C79-9BBD-2074A262B99D}" type="sibTrans" cxnId="{52E0C415-F9AB-4159-BF73-C58B79B3DA65}">
      <dgm:prSet/>
      <dgm:spPr/>
      <dgm:t>
        <a:bodyPr/>
        <a:lstStyle/>
        <a:p>
          <a:endParaRPr lang="en-US"/>
        </a:p>
      </dgm:t>
    </dgm:pt>
    <dgm:pt modelId="{9934C459-AA7D-44EC-AF0A-B39DE6631AC4}" type="pres">
      <dgm:prSet presAssocID="{6AF9517E-DFEA-4E0C-92A0-52A10A5C8FD5}" presName="root" presStyleCnt="0">
        <dgm:presLayoutVars>
          <dgm:dir/>
          <dgm:resizeHandles val="exact"/>
        </dgm:presLayoutVars>
      </dgm:prSet>
      <dgm:spPr/>
    </dgm:pt>
    <dgm:pt modelId="{C894AD61-D653-4F05-BE54-B63E58DAC97B}" type="pres">
      <dgm:prSet presAssocID="{6DDF049A-B337-4CD3-A9C8-685FA19449BB}" presName="compNode" presStyleCnt="0"/>
      <dgm:spPr/>
    </dgm:pt>
    <dgm:pt modelId="{0783CAF5-B2FA-4875-B1A3-A9306EBFADA7}" type="pres">
      <dgm:prSet presAssocID="{6DDF049A-B337-4CD3-A9C8-685FA19449BB}" presName="bgRect" presStyleLbl="bgShp" presStyleIdx="0" presStyleCnt="5"/>
      <dgm:spPr/>
    </dgm:pt>
    <dgm:pt modelId="{F015DA19-6881-4928-876D-59342EF1FB31}" type="pres">
      <dgm:prSet presAssocID="{6DDF049A-B337-4CD3-A9C8-685FA19449B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9285890E-3C2B-4124-BE92-BFA962B53E19}" type="pres">
      <dgm:prSet presAssocID="{6DDF049A-B337-4CD3-A9C8-685FA19449BB}" presName="spaceRect" presStyleCnt="0"/>
      <dgm:spPr/>
    </dgm:pt>
    <dgm:pt modelId="{5C81F3E2-4313-4B66-ACAE-4A848907ED1C}" type="pres">
      <dgm:prSet presAssocID="{6DDF049A-B337-4CD3-A9C8-685FA19449BB}" presName="parTx" presStyleLbl="revTx" presStyleIdx="0" presStyleCnt="5">
        <dgm:presLayoutVars>
          <dgm:chMax val="0"/>
          <dgm:chPref val="0"/>
        </dgm:presLayoutVars>
      </dgm:prSet>
      <dgm:spPr/>
    </dgm:pt>
    <dgm:pt modelId="{F2BC20E2-2D12-4B5E-B0E8-4B7750CD8BA5}" type="pres">
      <dgm:prSet presAssocID="{3A5F3D3E-8338-4561-9B5C-D424671100EA}" presName="sibTrans" presStyleCnt="0"/>
      <dgm:spPr/>
    </dgm:pt>
    <dgm:pt modelId="{1DD9727F-36DC-4440-9A46-9A73407B67C8}" type="pres">
      <dgm:prSet presAssocID="{BA7D6992-EC42-4A90-95A1-D1638B252EC4}" presName="compNode" presStyleCnt="0"/>
      <dgm:spPr/>
    </dgm:pt>
    <dgm:pt modelId="{B7E46C9F-0544-43BD-91FA-4B7F30B78F98}" type="pres">
      <dgm:prSet presAssocID="{BA7D6992-EC42-4A90-95A1-D1638B252EC4}" presName="bgRect" presStyleLbl="bgShp" presStyleIdx="1" presStyleCnt="5"/>
      <dgm:spPr/>
    </dgm:pt>
    <dgm:pt modelId="{9B235A74-A0DE-4224-84A7-868C12D43784}" type="pres">
      <dgm:prSet presAssocID="{BA7D6992-EC42-4A90-95A1-D1638B252EC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0C32ABB1-D07E-4826-B562-DCE144FCAD71}" type="pres">
      <dgm:prSet presAssocID="{BA7D6992-EC42-4A90-95A1-D1638B252EC4}" presName="spaceRect" presStyleCnt="0"/>
      <dgm:spPr/>
    </dgm:pt>
    <dgm:pt modelId="{FE2B6A2A-9441-4427-8FC5-204BA6081C36}" type="pres">
      <dgm:prSet presAssocID="{BA7D6992-EC42-4A90-95A1-D1638B252EC4}" presName="parTx" presStyleLbl="revTx" presStyleIdx="1" presStyleCnt="5">
        <dgm:presLayoutVars>
          <dgm:chMax val="0"/>
          <dgm:chPref val="0"/>
        </dgm:presLayoutVars>
      </dgm:prSet>
      <dgm:spPr/>
    </dgm:pt>
    <dgm:pt modelId="{9B8DA87D-FC7D-4099-8405-E9D702D96E04}" type="pres">
      <dgm:prSet presAssocID="{37DD649A-5A4E-44C2-8515-FDE698664BA4}" presName="sibTrans" presStyleCnt="0"/>
      <dgm:spPr/>
    </dgm:pt>
    <dgm:pt modelId="{BA668AEB-6C5D-4AA1-B110-25383CC0409E}" type="pres">
      <dgm:prSet presAssocID="{9D876840-C560-42AB-BF63-AA6A3393AA1A}" presName="compNode" presStyleCnt="0"/>
      <dgm:spPr/>
    </dgm:pt>
    <dgm:pt modelId="{F2417AE7-386C-4BC1-8D76-E30A437BF35C}" type="pres">
      <dgm:prSet presAssocID="{9D876840-C560-42AB-BF63-AA6A3393AA1A}" presName="bgRect" presStyleLbl="bgShp" presStyleIdx="2" presStyleCnt="5"/>
      <dgm:spPr/>
    </dgm:pt>
    <dgm:pt modelId="{BBF4A219-1ECC-4838-A05B-996CA9399C71}" type="pres">
      <dgm:prSet presAssocID="{9D876840-C560-42AB-BF63-AA6A3393AA1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Open Quotation Mark"/>
        </a:ext>
      </dgm:extLst>
    </dgm:pt>
    <dgm:pt modelId="{D195D07B-BCA7-452E-8460-E6CA80F5DCA8}" type="pres">
      <dgm:prSet presAssocID="{9D876840-C560-42AB-BF63-AA6A3393AA1A}" presName="spaceRect" presStyleCnt="0"/>
      <dgm:spPr/>
    </dgm:pt>
    <dgm:pt modelId="{7D26A2B3-C3CD-4983-86EC-42F7CE22B2A7}" type="pres">
      <dgm:prSet presAssocID="{9D876840-C560-42AB-BF63-AA6A3393AA1A}" presName="parTx" presStyleLbl="revTx" presStyleIdx="2" presStyleCnt="5">
        <dgm:presLayoutVars>
          <dgm:chMax val="0"/>
          <dgm:chPref val="0"/>
        </dgm:presLayoutVars>
      </dgm:prSet>
      <dgm:spPr/>
    </dgm:pt>
    <dgm:pt modelId="{7E72E892-7459-40A5-B28A-368A58E96D76}" type="pres">
      <dgm:prSet presAssocID="{BCCA1A9F-B866-4A16-85A8-9079E6F782A9}" presName="sibTrans" presStyleCnt="0"/>
      <dgm:spPr/>
    </dgm:pt>
    <dgm:pt modelId="{B8084ACF-70EE-4997-AA7D-3E1A0032FCC9}" type="pres">
      <dgm:prSet presAssocID="{EAB062B0-4E77-4238-A0C9-18DF335C4CFE}" presName="compNode" presStyleCnt="0"/>
      <dgm:spPr/>
    </dgm:pt>
    <dgm:pt modelId="{29077A72-BE9E-4907-9417-2E6FBCD7B886}" type="pres">
      <dgm:prSet presAssocID="{EAB062B0-4E77-4238-A0C9-18DF335C4CFE}" presName="bgRect" presStyleLbl="bgShp" presStyleIdx="3" presStyleCnt="5"/>
      <dgm:spPr/>
    </dgm:pt>
    <dgm:pt modelId="{ACEEA27E-98A0-4C60-8C07-304C520DD2EB}" type="pres">
      <dgm:prSet presAssocID="{EAB062B0-4E77-4238-A0C9-18DF335C4CF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agnifying glass"/>
        </a:ext>
      </dgm:extLst>
    </dgm:pt>
    <dgm:pt modelId="{70772310-07FA-4AA6-83F2-AC8720F1D043}" type="pres">
      <dgm:prSet presAssocID="{EAB062B0-4E77-4238-A0C9-18DF335C4CFE}" presName="spaceRect" presStyleCnt="0"/>
      <dgm:spPr/>
    </dgm:pt>
    <dgm:pt modelId="{DDB85308-75C4-4E53-B0D5-AB304F7FDF15}" type="pres">
      <dgm:prSet presAssocID="{EAB062B0-4E77-4238-A0C9-18DF335C4CFE}" presName="parTx" presStyleLbl="revTx" presStyleIdx="3" presStyleCnt="5">
        <dgm:presLayoutVars>
          <dgm:chMax val="0"/>
          <dgm:chPref val="0"/>
        </dgm:presLayoutVars>
      </dgm:prSet>
      <dgm:spPr/>
    </dgm:pt>
    <dgm:pt modelId="{36363475-18F8-4941-8AAA-5A8B06553B5D}" type="pres">
      <dgm:prSet presAssocID="{77268C1D-5DD1-49AA-95AD-52A72689B584}" presName="sibTrans" presStyleCnt="0"/>
      <dgm:spPr/>
    </dgm:pt>
    <dgm:pt modelId="{16B272B2-9B06-4DD0-BCAA-F294AF9791AB}" type="pres">
      <dgm:prSet presAssocID="{B224C309-5082-486E-9039-7CE67A553452}" presName="compNode" presStyleCnt="0"/>
      <dgm:spPr/>
    </dgm:pt>
    <dgm:pt modelId="{D2F0CEAE-DBCA-4639-8F8B-C9EF4B6703B5}" type="pres">
      <dgm:prSet presAssocID="{B224C309-5082-486E-9039-7CE67A553452}" presName="bgRect" presStyleLbl="bgShp" presStyleIdx="4" presStyleCnt="5"/>
      <dgm:spPr/>
    </dgm:pt>
    <dgm:pt modelId="{1AE38106-AFF3-4C87-BDB5-167387EE7E52}" type="pres">
      <dgm:prSet presAssocID="{B224C309-5082-486E-9039-7CE67A55345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ightbulb"/>
        </a:ext>
      </dgm:extLst>
    </dgm:pt>
    <dgm:pt modelId="{D581D5F1-EDCE-43F3-BBB1-50B9E3AC1C45}" type="pres">
      <dgm:prSet presAssocID="{B224C309-5082-486E-9039-7CE67A553452}" presName="spaceRect" presStyleCnt="0"/>
      <dgm:spPr/>
    </dgm:pt>
    <dgm:pt modelId="{E661C328-7A70-4E10-9703-E5F19A8BFC43}" type="pres">
      <dgm:prSet presAssocID="{B224C309-5082-486E-9039-7CE67A553452}" presName="parTx" presStyleLbl="revTx" presStyleIdx="4" presStyleCnt="5">
        <dgm:presLayoutVars>
          <dgm:chMax val="0"/>
          <dgm:chPref val="0"/>
        </dgm:presLayoutVars>
      </dgm:prSet>
      <dgm:spPr/>
    </dgm:pt>
  </dgm:ptLst>
  <dgm:cxnLst>
    <dgm:cxn modelId="{7893C70C-2567-4515-A6F6-C6C71A13CCFA}" srcId="{6AF9517E-DFEA-4E0C-92A0-52A10A5C8FD5}" destId="{6DDF049A-B337-4CD3-A9C8-685FA19449BB}" srcOrd="0" destOrd="0" parTransId="{7A9A5FF8-7572-465B-A930-81F503435FEC}" sibTransId="{3A5F3D3E-8338-4561-9B5C-D424671100EA}"/>
    <dgm:cxn modelId="{52E0C415-F9AB-4159-BF73-C58B79B3DA65}" srcId="{6AF9517E-DFEA-4E0C-92A0-52A10A5C8FD5}" destId="{B224C309-5082-486E-9039-7CE67A553452}" srcOrd="4" destOrd="0" parTransId="{DD1BFBD0-5D01-4552-B197-59113DB70E4D}" sibTransId="{52EA2A90-4C09-4C79-9BBD-2074A262B99D}"/>
    <dgm:cxn modelId="{F6D0CD28-DBD8-4EB7-AD14-CFA77AE76AC7}" type="presOf" srcId="{EAB062B0-4E77-4238-A0C9-18DF335C4CFE}" destId="{DDB85308-75C4-4E53-B0D5-AB304F7FDF15}" srcOrd="0" destOrd="0" presId="urn:microsoft.com/office/officeart/2018/2/layout/IconVerticalSolidList"/>
    <dgm:cxn modelId="{188BB442-477D-4B49-A3B1-3B5DAD3F1E0A}" type="presOf" srcId="{6DDF049A-B337-4CD3-A9C8-685FA19449BB}" destId="{5C81F3E2-4313-4B66-ACAE-4A848907ED1C}" srcOrd="0" destOrd="0" presId="urn:microsoft.com/office/officeart/2018/2/layout/IconVerticalSolidList"/>
    <dgm:cxn modelId="{02F76249-ACBD-4373-9530-C1AA698FF336}" type="presOf" srcId="{BA7D6992-EC42-4A90-95A1-D1638B252EC4}" destId="{FE2B6A2A-9441-4427-8FC5-204BA6081C36}" srcOrd="0" destOrd="0" presId="urn:microsoft.com/office/officeart/2018/2/layout/IconVerticalSolidList"/>
    <dgm:cxn modelId="{24DB634D-37B1-47D1-90F8-04D803287164}" srcId="{6AF9517E-DFEA-4E0C-92A0-52A10A5C8FD5}" destId="{9D876840-C560-42AB-BF63-AA6A3393AA1A}" srcOrd="2" destOrd="0" parTransId="{39ADBB54-4946-4E90-B5CD-FE58A343077D}" sibTransId="{BCCA1A9F-B866-4A16-85A8-9079E6F782A9}"/>
    <dgm:cxn modelId="{90E7DC8E-C528-4B8E-BDBC-715B4C628B6F}" type="presOf" srcId="{9D876840-C560-42AB-BF63-AA6A3393AA1A}" destId="{7D26A2B3-C3CD-4983-86EC-42F7CE22B2A7}" srcOrd="0" destOrd="0" presId="urn:microsoft.com/office/officeart/2018/2/layout/IconVerticalSolidList"/>
    <dgm:cxn modelId="{FCEACE9B-3B52-4151-A0EF-051BD90C6794}" srcId="{6AF9517E-DFEA-4E0C-92A0-52A10A5C8FD5}" destId="{BA7D6992-EC42-4A90-95A1-D1638B252EC4}" srcOrd="1" destOrd="0" parTransId="{9367EEFA-E85D-4C07-B44F-D1CD8435C2ED}" sibTransId="{37DD649A-5A4E-44C2-8515-FDE698664BA4}"/>
    <dgm:cxn modelId="{C94341A7-A14C-41EB-B07A-AFFA893C4E65}" srcId="{6AF9517E-DFEA-4E0C-92A0-52A10A5C8FD5}" destId="{EAB062B0-4E77-4238-A0C9-18DF335C4CFE}" srcOrd="3" destOrd="0" parTransId="{ADE42EB3-8F34-4051-9BBE-3BEA9F44F78E}" sibTransId="{77268C1D-5DD1-49AA-95AD-52A72689B584}"/>
    <dgm:cxn modelId="{7465D7DF-48A8-4E18-8F66-F54D43D6289B}" type="presOf" srcId="{6AF9517E-DFEA-4E0C-92A0-52A10A5C8FD5}" destId="{9934C459-AA7D-44EC-AF0A-B39DE6631AC4}" srcOrd="0" destOrd="0" presId="urn:microsoft.com/office/officeart/2018/2/layout/IconVerticalSolidList"/>
    <dgm:cxn modelId="{689FC2E9-DBBF-41BD-B44B-CA8D39C5D661}" type="presOf" srcId="{B224C309-5082-486E-9039-7CE67A553452}" destId="{E661C328-7A70-4E10-9703-E5F19A8BFC43}" srcOrd="0" destOrd="0" presId="urn:microsoft.com/office/officeart/2018/2/layout/IconVerticalSolidList"/>
    <dgm:cxn modelId="{7A34A63C-B794-4257-B121-224182436AF7}" type="presParOf" srcId="{9934C459-AA7D-44EC-AF0A-B39DE6631AC4}" destId="{C894AD61-D653-4F05-BE54-B63E58DAC97B}" srcOrd="0" destOrd="0" presId="urn:microsoft.com/office/officeart/2018/2/layout/IconVerticalSolidList"/>
    <dgm:cxn modelId="{46EACCAF-E4A2-4AC8-823F-F455A3D3CFCE}" type="presParOf" srcId="{C894AD61-D653-4F05-BE54-B63E58DAC97B}" destId="{0783CAF5-B2FA-4875-B1A3-A9306EBFADA7}" srcOrd="0" destOrd="0" presId="urn:microsoft.com/office/officeart/2018/2/layout/IconVerticalSolidList"/>
    <dgm:cxn modelId="{6AF9A810-D0AE-4AF5-A4C8-88B88D080F50}" type="presParOf" srcId="{C894AD61-D653-4F05-BE54-B63E58DAC97B}" destId="{F015DA19-6881-4928-876D-59342EF1FB31}" srcOrd="1" destOrd="0" presId="urn:microsoft.com/office/officeart/2018/2/layout/IconVerticalSolidList"/>
    <dgm:cxn modelId="{1C7EDF6C-AE7C-42B8-A60D-F4BAA1CDFA73}" type="presParOf" srcId="{C894AD61-D653-4F05-BE54-B63E58DAC97B}" destId="{9285890E-3C2B-4124-BE92-BFA962B53E19}" srcOrd="2" destOrd="0" presId="urn:microsoft.com/office/officeart/2018/2/layout/IconVerticalSolidList"/>
    <dgm:cxn modelId="{A4592D0D-E030-407D-A66D-264B0BF62471}" type="presParOf" srcId="{C894AD61-D653-4F05-BE54-B63E58DAC97B}" destId="{5C81F3E2-4313-4B66-ACAE-4A848907ED1C}" srcOrd="3" destOrd="0" presId="urn:microsoft.com/office/officeart/2018/2/layout/IconVerticalSolidList"/>
    <dgm:cxn modelId="{58E19AE6-677E-4367-993B-85473178740A}" type="presParOf" srcId="{9934C459-AA7D-44EC-AF0A-B39DE6631AC4}" destId="{F2BC20E2-2D12-4B5E-B0E8-4B7750CD8BA5}" srcOrd="1" destOrd="0" presId="urn:microsoft.com/office/officeart/2018/2/layout/IconVerticalSolidList"/>
    <dgm:cxn modelId="{4FCBC281-88AA-477B-9B19-6AEB9BF55F12}" type="presParOf" srcId="{9934C459-AA7D-44EC-AF0A-B39DE6631AC4}" destId="{1DD9727F-36DC-4440-9A46-9A73407B67C8}" srcOrd="2" destOrd="0" presId="urn:microsoft.com/office/officeart/2018/2/layout/IconVerticalSolidList"/>
    <dgm:cxn modelId="{014BEE6B-CE20-4521-8492-0261D9030376}" type="presParOf" srcId="{1DD9727F-36DC-4440-9A46-9A73407B67C8}" destId="{B7E46C9F-0544-43BD-91FA-4B7F30B78F98}" srcOrd="0" destOrd="0" presId="urn:microsoft.com/office/officeart/2018/2/layout/IconVerticalSolidList"/>
    <dgm:cxn modelId="{5B6BF866-D8BB-405E-8D59-57BD9C5A962E}" type="presParOf" srcId="{1DD9727F-36DC-4440-9A46-9A73407B67C8}" destId="{9B235A74-A0DE-4224-84A7-868C12D43784}" srcOrd="1" destOrd="0" presId="urn:microsoft.com/office/officeart/2018/2/layout/IconVerticalSolidList"/>
    <dgm:cxn modelId="{F71E9187-6301-4B92-ABFB-8EBD7C8A98B2}" type="presParOf" srcId="{1DD9727F-36DC-4440-9A46-9A73407B67C8}" destId="{0C32ABB1-D07E-4826-B562-DCE144FCAD71}" srcOrd="2" destOrd="0" presId="urn:microsoft.com/office/officeart/2018/2/layout/IconVerticalSolidList"/>
    <dgm:cxn modelId="{315EB3B0-D541-42DA-B1C4-895A0FB1F851}" type="presParOf" srcId="{1DD9727F-36DC-4440-9A46-9A73407B67C8}" destId="{FE2B6A2A-9441-4427-8FC5-204BA6081C36}" srcOrd="3" destOrd="0" presId="urn:microsoft.com/office/officeart/2018/2/layout/IconVerticalSolidList"/>
    <dgm:cxn modelId="{5F8C4877-DED6-455E-90A2-9FE707432EEF}" type="presParOf" srcId="{9934C459-AA7D-44EC-AF0A-B39DE6631AC4}" destId="{9B8DA87D-FC7D-4099-8405-E9D702D96E04}" srcOrd="3" destOrd="0" presId="urn:microsoft.com/office/officeart/2018/2/layout/IconVerticalSolidList"/>
    <dgm:cxn modelId="{E96336EE-0771-4717-A544-6DD393C28B2F}" type="presParOf" srcId="{9934C459-AA7D-44EC-AF0A-B39DE6631AC4}" destId="{BA668AEB-6C5D-4AA1-B110-25383CC0409E}" srcOrd="4" destOrd="0" presId="urn:microsoft.com/office/officeart/2018/2/layout/IconVerticalSolidList"/>
    <dgm:cxn modelId="{4A704469-35AD-4BDB-B572-67FD3C33DF71}" type="presParOf" srcId="{BA668AEB-6C5D-4AA1-B110-25383CC0409E}" destId="{F2417AE7-386C-4BC1-8D76-E30A437BF35C}" srcOrd="0" destOrd="0" presId="urn:microsoft.com/office/officeart/2018/2/layout/IconVerticalSolidList"/>
    <dgm:cxn modelId="{55783F33-4C06-485B-AFB1-08E8BF0A479F}" type="presParOf" srcId="{BA668AEB-6C5D-4AA1-B110-25383CC0409E}" destId="{BBF4A219-1ECC-4838-A05B-996CA9399C71}" srcOrd="1" destOrd="0" presId="urn:microsoft.com/office/officeart/2018/2/layout/IconVerticalSolidList"/>
    <dgm:cxn modelId="{31952149-69C3-4508-866B-8CE220485C83}" type="presParOf" srcId="{BA668AEB-6C5D-4AA1-B110-25383CC0409E}" destId="{D195D07B-BCA7-452E-8460-E6CA80F5DCA8}" srcOrd="2" destOrd="0" presId="urn:microsoft.com/office/officeart/2018/2/layout/IconVerticalSolidList"/>
    <dgm:cxn modelId="{5DFB1A50-C133-46B4-856C-48075E547C1B}" type="presParOf" srcId="{BA668AEB-6C5D-4AA1-B110-25383CC0409E}" destId="{7D26A2B3-C3CD-4983-86EC-42F7CE22B2A7}" srcOrd="3" destOrd="0" presId="urn:microsoft.com/office/officeart/2018/2/layout/IconVerticalSolidList"/>
    <dgm:cxn modelId="{355589E1-9C70-4130-AFF3-7191827C389B}" type="presParOf" srcId="{9934C459-AA7D-44EC-AF0A-B39DE6631AC4}" destId="{7E72E892-7459-40A5-B28A-368A58E96D76}" srcOrd="5" destOrd="0" presId="urn:microsoft.com/office/officeart/2018/2/layout/IconVerticalSolidList"/>
    <dgm:cxn modelId="{1B6A4FF2-A5FA-44AC-AD77-5A8BC2B5FA4C}" type="presParOf" srcId="{9934C459-AA7D-44EC-AF0A-B39DE6631AC4}" destId="{B8084ACF-70EE-4997-AA7D-3E1A0032FCC9}" srcOrd="6" destOrd="0" presId="urn:microsoft.com/office/officeart/2018/2/layout/IconVerticalSolidList"/>
    <dgm:cxn modelId="{68BD1346-5BA3-42BB-8E8A-6488B74D6DF5}" type="presParOf" srcId="{B8084ACF-70EE-4997-AA7D-3E1A0032FCC9}" destId="{29077A72-BE9E-4907-9417-2E6FBCD7B886}" srcOrd="0" destOrd="0" presId="urn:microsoft.com/office/officeart/2018/2/layout/IconVerticalSolidList"/>
    <dgm:cxn modelId="{A7C1D669-8DE0-48B5-A65D-794697449699}" type="presParOf" srcId="{B8084ACF-70EE-4997-AA7D-3E1A0032FCC9}" destId="{ACEEA27E-98A0-4C60-8C07-304C520DD2EB}" srcOrd="1" destOrd="0" presId="urn:microsoft.com/office/officeart/2018/2/layout/IconVerticalSolidList"/>
    <dgm:cxn modelId="{2482E16C-9EF2-4128-AC78-CBCCABEAA7AB}" type="presParOf" srcId="{B8084ACF-70EE-4997-AA7D-3E1A0032FCC9}" destId="{70772310-07FA-4AA6-83F2-AC8720F1D043}" srcOrd="2" destOrd="0" presId="urn:microsoft.com/office/officeart/2018/2/layout/IconVerticalSolidList"/>
    <dgm:cxn modelId="{A827AE44-C01B-4CCD-8591-5E68E21AA484}" type="presParOf" srcId="{B8084ACF-70EE-4997-AA7D-3E1A0032FCC9}" destId="{DDB85308-75C4-4E53-B0D5-AB304F7FDF15}" srcOrd="3" destOrd="0" presId="urn:microsoft.com/office/officeart/2018/2/layout/IconVerticalSolidList"/>
    <dgm:cxn modelId="{F78CE390-AB00-415A-A29A-36258D3FEC0C}" type="presParOf" srcId="{9934C459-AA7D-44EC-AF0A-B39DE6631AC4}" destId="{36363475-18F8-4941-8AAA-5A8B06553B5D}" srcOrd="7" destOrd="0" presId="urn:microsoft.com/office/officeart/2018/2/layout/IconVerticalSolidList"/>
    <dgm:cxn modelId="{95C1CFA1-E4DF-4D53-9B4F-EAC095E81FCA}" type="presParOf" srcId="{9934C459-AA7D-44EC-AF0A-B39DE6631AC4}" destId="{16B272B2-9B06-4DD0-BCAA-F294AF9791AB}" srcOrd="8" destOrd="0" presId="urn:microsoft.com/office/officeart/2018/2/layout/IconVerticalSolidList"/>
    <dgm:cxn modelId="{B19FFC65-1697-4002-AB98-E6E4783845FE}" type="presParOf" srcId="{16B272B2-9B06-4DD0-BCAA-F294AF9791AB}" destId="{D2F0CEAE-DBCA-4639-8F8B-C9EF4B6703B5}" srcOrd="0" destOrd="0" presId="urn:microsoft.com/office/officeart/2018/2/layout/IconVerticalSolidList"/>
    <dgm:cxn modelId="{48AFCC52-82CB-4CA8-B293-BA3CD1A7226D}" type="presParOf" srcId="{16B272B2-9B06-4DD0-BCAA-F294AF9791AB}" destId="{1AE38106-AFF3-4C87-BDB5-167387EE7E52}" srcOrd="1" destOrd="0" presId="urn:microsoft.com/office/officeart/2018/2/layout/IconVerticalSolidList"/>
    <dgm:cxn modelId="{E0B8A23B-0415-41B6-9249-3B13CFDB8722}" type="presParOf" srcId="{16B272B2-9B06-4DD0-BCAA-F294AF9791AB}" destId="{D581D5F1-EDCE-43F3-BBB1-50B9E3AC1C45}" srcOrd="2" destOrd="0" presId="urn:microsoft.com/office/officeart/2018/2/layout/IconVerticalSolidList"/>
    <dgm:cxn modelId="{7F60649C-09EB-4DAC-BF8D-E7B1191E77B3}" type="presParOf" srcId="{16B272B2-9B06-4DD0-BCAA-F294AF9791AB}" destId="{E661C328-7A70-4E10-9703-E5F19A8BFC4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97D305B-1CB4-43FC-A71B-B0FFF6642EF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784F3B4-CA51-4A07-B815-DCB0A390526F}">
      <dgm:prSet/>
      <dgm:spPr/>
      <dgm:t>
        <a:bodyPr/>
        <a:lstStyle/>
        <a:p>
          <a:pPr>
            <a:lnSpc>
              <a:spcPct val="100000"/>
            </a:lnSpc>
          </a:pPr>
          <a:r>
            <a:rPr lang="en-US"/>
            <a:t>Enthusiastic, appropriate body language and tone</a:t>
          </a:r>
        </a:p>
      </dgm:t>
    </dgm:pt>
    <dgm:pt modelId="{D891315B-BCDF-47A2-BDBA-E399574A2DB6}" type="parTrans" cxnId="{A00C78B2-6AE7-4010-B374-EE0ADE2C2A8F}">
      <dgm:prSet/>
      <dgm:spPr/>
      <dgm:t>
        <a:bodyPr/>
        <a:lstStyle/>
        <a:p>
          <a:endParaRPr lang="en-US"/>
        </a:p>
      </dgm:t>
    </dgm:pt>
    <dgm:pt modelId="{0E0672CE-0061-466B-8CF2-CFC8CBAF3829}" type="sibTrans" cxnId="{A00C78B2-6AE7-4010-B374-EE0ADE2C2A8F}">
      <dgm:prSet/>
      <dgm:spPr/>
      <dgm:t>
        <a:bodyPr/>
        <a:lstStyle/>
        <a:p>
          <a:pPr>
            <a:lnSpc>
              <a:spcPct val="100000"/>
            </a:lnSpc>
          </a:pPr>
          <a:endParaRPr lang="en-US"/>
        </a:p>
      </dgm:t>
    </dgm:pt>
    <dgm:pt modelId="{FEE3588F-A58F-48E1-AD7D-EAB99F8C3A9E}">
      <dgm:prSet/>
      <dgm:spPr/>
      <dgm:t>
        <a:bodyPr/>
        <a:lstStyle/>
        <a:p>
          <a:pPr>
            <a:lnSpc>
              <a:spcPct val="100000"/>
            </a:lnSpc>
          </a:pPr>
          <a:r>
            <a:rPr lang="en-US" dirty="0">
              <a:highlight>
                <a:srgbClr val="FFFF00"/>
              </a:highlight>
            </a:rPr>
            <a:t>Avoid busy slides </a:t>
          </a:r>
          <a:r>
            <a:rPr lang="en-US" dirty="0"/>
            <a:t>or reading directly from slides/script</a:t>
          </a:r>
        </a:p>
      </dgm:t>
    </dgm:pt>
    <dgm:pt modelId="{CCFAC9A5-DFF9-4148-9AF3-E2D1BD1BC094}" type="parTrans" cxnId="{24971742-CB2F-4F96-AA0D-5737192E77B2}">
      <dgm:prSet/>
      <dgm:spPr/>
      <dgm:t>
        <a:bodyPr/>
        <a:lstStyle/>
        <a:p>
          <a:endParaRPr lang="en-US"/>
        </a:p>
      </dgm:t>
    </dgm:pt>
    <dgm:pt modelId="{F938D14E-8D02-4C83-86E6-A4C785E79EBB}" type="sibTrans" cxnId="{24971742-CB2F-4F96-AA0D-5737192E77B2}">
      <dgm:prSet/>
      <dgm:spPr/>
      <dgm:t>
        <a:bodyPr/>
        <a:lstStyle/>
        <a:p>
          <a:pPr>
            <a:lnSpc>
              <a:spcPct val="100000"/>
            </a:lnSpc>
          </a:pPr>
          <a:endParaRPr lang="en-US"/>
        </a:p>
      </dgm:t>
    </dgm:pt>
    <dgm:pt modelId="{A4461020-95CC-4181-9BFB-1D6C776E2BAB}">
      <dgm:prSet/>
      <dgm:spPr/>
      <dgm:t>
        <a:bodyPr/>
        <a:lstStyle/>
        <a:p>
          <a:pPr>
            <a:lnSpc>
              <a:spcPct val="100000"/>
            </a:lnSpc>
          </a:pPr>
          <a:r>
            <a:rPr lang="en-US"/>
            <a:t>Talk to your audience directly and try to make some eye contact</a:t>
          </a:r>
        </a:p>
      </dgm:t>
    </dgm:pt>
    <dgm:pt modelId="{43210757-26AF-4010-90B0-2E362FB63D13}" type="parTrans" cxnId="{F5593EC5-093B-4EEA-9B28-56DCA3465EF4}">
      <dgm:prSet/>
      <dgm:spPr/>
      <dgm:t>
        <a:bodyPr/>
        <a:lstStyle/>
        <a:p>
          <a:endParaRPr lang="en-US"/>
        </a:p>
      </dgm:t>
    </dgm:pt>
    <dgm:pt modelId="{77D0DC49-3364-4FA8-988F-6DCFE5B912B1}" type="sibTrans" cxnId="{F5593EC5-093B-4EEA-9B28-56DCA3465EF4}">
      <dgm:prSet/>
      <dgm:spPr/>
      <dgm:t>
        <a:bodyPr/>
        <a:lstStyle/>
        <a:p>
          <a:pPr>
            <a:lnSpc>
              <a:spcPct val="100000"/>
            </a:lnSpc>
          </a:pPr>
          <a:endParaRPr lang="en-US"/>
        </a:p>
      </dgm:t>
    </dgm:pt>
    <dgm:pt modelId="{CD2E207F-5C48-4F53-B719-FAF9CCE39259}">
      <dgm:prSet/>
      <dgm:spPr/>
      <dgm:t>
        <a:bodyPr/>
        <a:lstStyle/>
        <a:p>
          <a:pPr>
            <a:lnSpc>
              <a:spcPct val="100000"/>
            </a:lnSpc>
          </a:pPr>
          <a:r>
            <a:rPr lang="en-US" dirty="0"/>
            <a:t>Well-considered response to any questions; handouts?</a:t>
          </a:r>
        </a:p>
      </dgm:t>
    </dgm:pt>
    <dgm:pt modelId="{2BF68F66-91C3-4953-82FC-6D28AB182873}" type="parTrans" cxnId="{D8C4CABD-843D-4491-A2A7-149A3C1970DF}">
      <dgm:prSet/>
      <dgm:spPr/>
      <dgm:t>
        <a:bodyPr/>
        <a:lstStyle/>
        <a:p>
          <a:endParaRPr lang="en-US"/>
        </a:p>
      </dgm:t>
    </dgm:pt>
    <dgm:pt modelId="{622FD376-9F09-4B7C-BB50-5965A10417C7}" type="sibTrans" cxnId="{D8C4CABD-843D-4491-A2A7-149A3C1970DF}">
      <dgm:prSet/>
      <dgm:spPr/>
      <dgm:t>
        <a:bodyPr/>
        <a:lstStyle/>
        <a:p>
          <a:pPr>
            <a:lnSpc>
              <a:spcPct val="100000"/>
            </a:lnSpc>
          </a:pPr>
          <a:endParaRPr lang="en-US"/>
        </a:p>
      </dgm:t>
    </dgm:pt>
    <dgm:pt modelId="{A4307A56-956B-47F0-8FE4-38A338F2EDF5}">
      <dgm:prSet/>
      <dgm:spPr/>
      <dgm:t>
        <a:bodyPr/>
        <a:lstStyle/>
        <a:p>
          <a:pPr>
            <a:lnSpc>
              <a:spcPct val="100000"/>
            </a:lnSpc>
          </a:pPr>
          <a:r>
            <a:rPr lang="en-US" dirty="0"/>
            <a:t>Keep to time (about 15 mins) and expect questions (about 5 mins)</a:t>
          </a:r>
        </a:p>
      </dgm:t>
    </dgm:pt>
    <dgm:pt modelId="{2C045C3B-36B5-488E-88B7-DBA16C4A3552}" type="parTrans" cxnId="{EE735431-346F-4243-AF98-72DC0F140566}">
      <dgm:prSet/>
      <dgm:spPr/>
      <dgm:t>
        <a:bodyPr/>
        <a:lstStyle/>
        <a:p>
          <a:endParaRPr lang="en-US"/>
        </a:p>
      </dgm:t>
    </dgm:pt>
    <dgm:pt modelId="{AEF658E0-AE08-4317-8CC6-9E7AB8A6C619}" type="sibTrans" cxnId="{EE735431-346F-4243-AF98-72DC0F140566}">
      <dgm:prSet/>
      <dgm:spPr/>
      <dgm:t>
        <a:bodyPr/>
        <a:lstStyle/>
        <a:p>
          <a:pPr>
            <a:lnSpc>
              <a:spcPct val="100000"/>
            </a:lnSpc>
          </a:pPr>
          <a:endParaRPr lang="en-US"/>
        </a:p>
      </dgm:t>
    </dgm:pt>
    <dgm:pt modelId="{535CB1FB-DAD6-4245-8F8A-B3792E745B69}">
      <dgm:prSet/>
      <dgm:spPr/>
      <dgm:t>
        <a:bodyPr/>
        <a:lstStyle/>
        <a:p>
          <a:pPr>
            <a:lnSpc>
              <a:spcPct val="100000"/>
            </a:lnSpc>
          </a:pPr>
          <a:r>
            <a:rPr lang="en-US" dirty="0"/>
            <a:t>Upload your PowerPoint to Turnitin by </a:t>
          </a:r>
          <a:r>
            <a:rPr lang="en-US" dirty="0">
              <a:highlight>
                <a:srgbClr val="FFFF00"/>
              </a:highlight>
            </a:rPr>
            <a:t>00:00 27th Feb 2024</a:t>
          </a:r>
        </a:p>
      </dgm:t>
    </dgm:pt>
    <dgm:pt modelId="{9B4BF7C7-A452-4C62-BC68-B191E7F3B139}" type="parTrans" cxnId="{EF8B5A13-C8DF-4C6A-8130-87099536F3DF}">
      <dgm:prSet/>
      <dgm:spPr/>
      <dgm:t>
        <a:bodyPr/>
        <a:lstStyle/>
        <a:p>
          <a:endParaRPr lang="en-US"/>
        </a:p>
      </dgm:t>
    </dgm:pt>
    <dgm:pt modelId="{2BFDE716-131F-40E6-81E7-9C3989CF5661}" type="sibTrans" cxnId="{EF8B5A13-C8DF-4C6A-8130-87099536F3DF}">
      <dgm:prSet/>
      <dgm:spPr/>
      <dgm:t>
        <a:bodyPr/>
        <a:lstStyle/>
        <a:p>
          <a:endParaRPr lang="en-US"/>
        </a:p>
      </dgm:t>
    </dgm:pt>
    <dgm:pt modelId="{83AD4585-65A5-406D-A82C-8B347FE76AD7}" type="pres">
      <dgm:prSet presAssocID="{197D305B-1CB4-43FC-A71B-B0FFF6642EF4}" presName="root" presStyleCnt="0">
        <dgm:presLayoutVars>
          <dgm:dir/>
          <dgm:resizeHandles val="exact"/>
        </dgm:presLayoutVars>
      </dgm:prSet>
      <dgm:spPr/>
    </dgm:pt>
    <dgm:pt modelId="{4D8B7FE7-9B74-4396-9495-DE9D04BD0603}" type="pres">
      <dgm:prSet presAssocID="{197D305B-1CB4-43FC-A71B-B0FFF6642EF4}" presName="container" presStyleCnt="0">
        <dgm:presLayoutVars>
          <dgm:dir/>
          <dgm:resizeHandles val="exact"/>
        </dgm:presLayoutVars>
      </dgm:prSet>
      <dgm:spPr/>
    </dgm:pt>
    <dgm:pt modelId="{6E6DAC2E-CDD7-40B5-905E-8D75607FD0CC}" type="pres">
      <dgm:prSet presAssocID="{F784F3B4-CA51-4A07-B815-DCB0A390526F}" presName="compNode" presStyleCnt="0"/>
      <dgm:spPr/>
    </dgm:pt>
    <dgm:pt modelId="{DEB3D27D-2160-4AF9-A96F-B735C3DCC829}" type="pres">
      <dgm:prSet presAssocID="{F784F3B4-CA51-4A07-B815-DCB0A390526F}" presName="iconBgRect" presStyleLbl="bgShp" presStyleIdx="0" presStyleCnt="6"/>
      <dgm:spPr/>
    </dgm:pt>
    <dgm:pt modelId="{3F25B1E1-94F0-40CA-A20A-57E2F203F397}" type="pres">
      <dgm:prSet presAssocID="{F784F3B4-CA51-4A07-B815-DCB0A390526F}"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miling Face with No Fill"/>
        </a:ext>
      </dgm:extLst>
    </dgm:pt>
    <dgm:pt modelId="{89F0CB28-7A9C-4C51-8ACD-82FE299CAF51}" type="pres">
      <dgm:prSet presAssocID="{F784F3B4-CA51-4A07-B815-DCB0A390526F}" presName="spaceRect" presStyleCnt="0"/>
      <dgm:spPr/>
    </dgm:pt>
    <dgm:pt modelId="{A827C578-3845-4403-A00E-06DB7E77BE6B}" type="pres">
      <dgm:prSet presAssocID="{F784F3B4-CA51-4A07-B815-DCB0A390526F}" presName="textRect" presStyleLbl="revTx" presStyleIdx="0" presStyleCnt="6">
        <dgm:presLayoutVars>
          <dgm:chMax val="1"/>
          <dgm:chPref val="1"/>
        </dgm:presLayoutVars>
      </dgm:prSet>
      <dgm:spPr/>
    </dgm:pt>
    <dgm:pt modelId="{3F91163C-BCB9-4E4E-8C8E-6B9332DBE415}" type="pres">
      <dgm:prSet presAssocID="{0E0672CE-0061-466B-8CF2-CFC8CBAF3829}" presName="sibTrans" presStyleLbl="sibTrans2D1" presStyleIdx="0" presStyleCnt="0"/>
      <dgm:spPr/>
    </dgm:pt>
    <dgm:pt modelId="{BAE4380F-5486-4E32-B459-57F29689E91E}" type="pres">
      <dgm:prSet presAssocID="{FEE3588F-A58F-48E1-AD7D-EAB99F8C3A9E}" presName="compNode" presStyleCnt="0"/>
      <dgm:spPr/>
    </dgm:pt>
    <dgm:pt modelId="{36BAF85E-A6C7-431A-936D-84746C505F21}" type="pres">
      <dgm:prSet presAssocID="{FEE3588F-A58F-48E1-AD7D-EAB99F8C3A9E}" presName="iconBgRect" presStyleLbl="bgShp" presStyleIdx="1" presStyleCnt="6"/>
      <dgm:spPr/>
    </dgm:pt>
    <dgm:pt modelId="{4AED2CA9-B09F-495E-A6EF-6662CF7BFF1B}" type="pres">
      <dgm:prSet presAssocID="{FEE3588F-A58F-48E1-AD7D-EAB99F8C3A9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pen Book"/>
        </a:ext>
      </dgm:extLst>
    </dgm:pt>
    <dgm:pt modelId="{E1E83FA9-4F8D-40C9-B442-28063CD63064}" type="pres">
      <dgm:prSet presAssocID="{FEE3588F-A58F-48E1-AD7D-EAB99F8C3A9E}" presName="spaceRect" presStyleCnt="0"/>
      <dgm:spPr/>
    </dgm:pt>
    <dgm:pt modelId="{6D65A516-0527-48F6-93A0-6AFB231E2EB9}" type="pres">
      <dgm:prSet presAssocID="{FEE3588F-A58F-48E1-AD7D-EAB99F8C3A9E}" presName="textRect" presStyleLbl="revTx" presStyleIdx="1" presStyleCnt="6">
        <dgm:presLayoutVars>
          <dgm:chMax val="1"/>
          <dgm:chPref val="1"/>
        </dgm:presLayoutVars>
      </dgm:prSet>
      <dgm:spPr/>
    </dgm:pt>
    <dgm:pt modelId="{9388D83E-8D25-4ED5-83DF-7950265165C9}" type="pres">
      <dgm:prSet presAssocID="{F938D14E-8D02-4C83-86E6-A4C785E79EBB}" presName="sibTrans" presStyleLbl="sibTrans2D1" presStyleIdx="0" presStyleCnt="0"/>
      <dgm:spPr/>
    </dgm:pt>
    <dgm:pt modelId="{24C699A4-ED1D-461B-852E-4A50F8151590}" type="pres">
      <dgm:prSet presAssocID="{A4461020-95CC-4181-9BFB-1D6C776E2BAB}" presName="compNode" presStyleCnt="0"/>
      <dgm:spPr/>
    </dgm:pt>
    <dgm:pt modelId="{6A340C58-A96B-417F-9D81-9AD71106C977}" type="pres">
      <dgm:prSet presAssocID="{A4461020-95CC-4181-9BFB-1D6C776E2BAB}" presName="iconBgRect" presStyleLbl="bgShp" presStyleIdx="2" presStyleCnt="6"/>
      <dgm:spPr/>
    </dgm:pt>
    <dgm:pt modelId="{971D21E8-08FD-4A00-82A3-F6D8CCA01D1D}" type="pres">
      <dgm:prSet presAssocID="{A4461020-95CC-4181-9BFB-1D6C776E2BA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Eye"/>
        </a:ext>
      </dgm:extLst>
    </dgm:pt>
    <dgm:pt modelId="{9DD3A5B9-97C9-4FBC-BF05-DC82DF039C44}" type="pres">
      <dgm:prSet presAssocID="{A4461020-95CC-4181-9BFB-1D6C776E2BAB}" presName="spaceRect" presStyleCnt="0"/>
      <dgm:spPr/>
    </dgm:pt>
    <dgm:pt modelId="{CCE87EE8-9F81-4140-8FB3-C3D7F3294A44}" type="pres">
      <dgm:prSet presAssocID="{A4461020-95CC-4181-9BFB-1D6C776E2BAB}" presName="textRect" presStyleLbl="revTx" presStyleIdx="2" presStyleCnt="6">
        <dgm:presLayoutVars>
          <dgm:chMax val="1"/>
          <dgm:chPref val="1"/>
        </dgm:presLayoutVars>
      </dgm:prSet>
      <dgm:spPr/>
    </dgm:pt>
    <dgm:pt modelId="{07831E43-7972-48D5-BA73-D3DF0446AB2D}" type="pres">
      <dgm:prSet presAssocID="{77D0DC49-3364-4FA8-988F-6DCFE5B912B1}" presName="sibTrans" presStyleLbl="sibTrans2D1" presStyleIdx="0" presStyleCnt="0"/>
      <dgm:spPr/>
    </dgm:pt>
    <dgm:pt modelId="{C881884A-1DD3-4499-B46F-90193D28163C}" type="pres">
      <dgm:prSet presAssocID="{CD2E207F-5C48-4F53-B719-FAF9CCE39259}" presName="compNode" presStyleCnt="0"/>
      <dgm:spPr/>
    </dgm:pt>
    <dgm:pt modelId="{9054652D-4D06-406B-BDB6-0B789DD6F883}" type="pres">
      <dgm:prSet presAssocID="{CD2E207F-5C48-4F53-B719-FAF9CCE39259}" presName="iconBgRect" presStyleLbl="bgShp" presStyleIdx="3" presStyleCnt="6"/>
      <dgm:spPr/>
    </dgm:pt>
    <dgm:pt modelId="{FD4D33CC-1246-47C0-89EF-419C5B185998}" type="pres">
      <dgm:prSet presAssocID="{CD2E207F-5C48-4F53-B719-FAF9CCE3925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elp"/>
        </a:ext>
      </dgm:extLst>
    </dgm:pt>
    <dgm:pt modelId="{E98CCC4D-45C5-407C-AB87-28DFC4F31D68}" type="pres">
      <dgm:prSet presAssocID="{CD2E207F-5C48-4F53-B719-FAF9CCE39259}" presName="spaceRect" presStyleCnt="0"/>
      <dgm:spPr/>
    </dgm:pt>
    <dgm:pt modelId="{E301C909-84B4-4C88-8D46-D57EE3C7D6CA}" type="pres">
      <dgm:prSet presAssocID="{CD2E207F-5C48-4F53-B719-FAF9CCE39259}" presName="textRect" presStyleLbl="revTx" presStyleIdx="3" presStyleCnt="6">
        <dgm:presLayoutVars>
          <dgm:chMax val="1"/>
          <dgm:chPref val="1"/>
        </dgm:presLayoutVars>
      </dgm:prSet>
      <dgm:spPr/>
    </dgm:pt>
    <dgm:pt modelId="{F22220D0-B59A-4D88-BCF1-F00F51C9D4D1}" type="pres">
      <dgm:prSet presAssocID="{622FD376-9F09-4B7C-BB50-5965A10417C7}" presName="sibTrans" presStyleLbl="sibTrans2D1" presStyleIdx="0" presStyleCnt="0"/>
      <dgm:spPr/>
    </dgm:pt>
    <dgm:pt modelId="{81C43603-A935-41E2-86DB-C5804D49CA13}" type="pres">
      <dgm:prSet presAssocID="{A4307A56-956B-47F0-8FE4-38A338F2EDF5}" presName="compNode" presStyleCnt="0"/>
      <dgm:spPr/>
    </dgm:pt>
    <dgm:pt modelId="{393A5E51-2C1F-4BDE-831A-B5D234FD152E}" type="pres">
      <dgm:prSet presAssocID="{A4307A56-956B-47F0-8FE4-38A338F2EDF5}" presName="iconBgRect" presStyleLbl="bgShp" presStyleIdx="4" presStyleCnt="6"/>
      <dgm:spPr/>
    </dgm:pt>
    <dgm:pt modelId="{3866658B-8647-49F7-9E7B-0E464AAB1BE8}" type="pres">
      <dgm:prSet presAssocID="{A4307A56-956B-47F0-8FE4-38A338F2EDF5}"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AA81ABCA-F594-424A-BA10-6E148157DB43}" type="pres">
      <dgm:prSet presAssocID="{A4307A56-956B-47F0-8FE4-38A338F2EDF5}" presName="spaceRect" presStyleCnt="0"/>
      <dgm:spPr/>
    </dgm:pt>
    <dgm:pt modelId="{2F8B855B-48E9-4E4C-8E8B-9A16BDDD8EF7}" type="pres">
      <dgm:prSet presAssocID="{A4307A56-956B-47F0-8FE4-38A338F2EDF5}" presName="textRect" presStyleLbl="revTx" presStyleIdx="4" presStyleCnt="6">
        <dgm:presLayoutVars>
          <dgm:chMax val="1"/>
          <dgm:chPref val="1"/>
        </dgm:presLayoutVars>
      </dgm:prSet>
      <dgm:spPr/>
    </dgm:pt>
    <dgm:pt modelId="{E3C8F7AB-ED22-4067-900A-9EB9A2E5DF8E}" type="pres">
      <dgm:prSet presAssocID="{AEF658E0-AE08-4317-8CC6-9E7AB8A6C619}" presName="sibTrans" presStyleLbl="sibTrans2D1" presStyleIdx="0" presStyleCnt="0"/>
      <dgm:spPr/>
    </dgm:pt>
    <dgm:pt modelId="{E4598D77-F42D-4BFA-8384-02CCFCA4A198}" type="pres">
      <dgm:prSet presAssocID="{535CB1FB-DAD6-4245-8F8A-B3792E745B69}" presName="compNode" presStyleCnt="0"/>
      <dgm:spPr/>
    </dgm:pt>
    <dgm:pt modelId="{8D28E57D-77F1-427B-977A-00223F4AB009}" type="pres">
      <dgm:prSet presAssocID="{535CB1FB-DAD6-4245-8F8A-B3792E745B69}" presName="iconBgRect" presStyleLbl="bgShp" presStyleIdx="5" presStyleCnt="6"/>
      <dgm:spPr/>
    </dgm:pt>
    <dgm:pt modelId="{D47FE28F-AF80-4C97-B8F8-5AC6D38F097E}" type="pres">
      <dgm:prSet presAssocID="{535CB1FB-DAD6-4245-8F8A-B3792E745B6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Upload1"/>
        </a:ext>
      </dgm:extLst>
    </dgm:pt>
    <dgm:pt modelId="{26B805A3-DD95-491B-BED9-24863426B012}" type="pres">
      <dgm:prSet presAssocID="{535CB1FB-DAD6-4245-8F8A-B3792E745B69}" presName="spaceRect" presStyleCnt="0"/>
      <dgm:spPr/>
    </dgm:pt>
    <dgm:pt modelId="{ECBA1CBC-E0FB-4FB9-91CD-BE1F8FB110BD}" type="pres">
      <dgm:prSet presAssocID="{535CB1FB-DAD6-4245-8F8A-B3792E745B69}" presName="textRect" presStyleLbl="revTx" presStyleIdx="5" presStyleCnt="6">
        <dgm:presLayoutVars>
          <dgm:chMax val="1"/>
          <dgm:chPref val="1"/>
        </dgm:presLayoutVars>
      </dgm:prSet>
      <dgm:spPr/>
    </dgm:pt>
  </dgm:ptLst>
  <dgm:cxnLst>
    <dgm:cxn modelId="{EF8B5A13-C8DF-4C6A-8130-87099536F3DF}" srcId="{197D305B-1CB4-43FC-A71B-B0FFF6642EF4}" destId="{535CB1FB-DAD6-4245-8F8A-B3792E745B69}" srcOrd="5" destOrd="0" parTransId="{9B4BF7C7-A452-4C62-BC68-B191E7F3B139}" sibTransId="{2BFDE716-131F-40E6-81E7-9C3989CF5661}"/>
    <dgm:cxn modelId="{EE735431-346F-4243-AF98-72DC0F140566}" srcId="{197D305B-1CB4-43FC-A71B-B0FFF6642EF4}" destId="{A4307A56-956B-47F0-8FE4-38A338F2EDF5}" srcOrd="4" destOrd="0" parTransId="{2C045C3B-36B5-488E-88B7-DBA16C4A3552}" sibTransId="{AEF658E0-AE08-4317-8CC6-9E7AB8A6C619}"/>
    <dgm:cxn modelId="{21D7D034-FAA6-4C01-B7B1-57BF6E9E3DC0}" type="presOf" srcId="{AEF658E0-AE08-4317-8CC6-9E7AB8A6C619}" destId="{E3C8F7AB-ED22-4067-900A-9EB9A2E5DF8E}" srcOrd="0" destOrd="0" presId="urn:microsoft.com/office/officeart/2018/2/layout/IconCircleList"/>
    <dgm:cxn modelId="{0EC0643E-AB69-4B70-B367-458F6F235025}" type="presOf" srcId="{F784F3B4-CA51-4A07-B815-DCB0A390526F}" destId="{A827C578-3845-4403-A00E-06DB7E77BE6B}" srcOrd="0" destOrd="0" presId="urn:microsoft.com/office/officeart/2018/2/layout/IconCircleList"/>
    <dgm:cxn modelId="{24971742-CB2F-4F96-AA0D-5737192E77B2}" srcId="{197D305B-1CB4-43FC-A71B-B0FFF6642EF4}" destId="{FEE3588F-A58F-48E1-AD7D-EAB99F8C3A9E}" srcOrd="1" destOrd="0" parTransId="{CCFAC9A5-DFF9-4148-9AF3-E2D1BD1BC094}" sibTransId="{F938D14E-8D02-4C83-86E6-A4C785E79EBB}"/>
    <dgm:cxn modelId="{65B84C49-E6B5-49EA-B008-8C8D615C27B5}" type="presOf" srcId="{197D305B-1CB4-43FC-A71B-B0FFF6642EF4}" destId="{83AD4585-65A5-406D-A82C-8B347FE76AD7}" srcOrd="0" destOrd="0" presId="urn:microsoft.com/office/officeart/2018/2/layout/IconCircleList"/>
    <dgm:cxn modelId="{BDD3C852-4B7D-4D3A-8994-1C9BAF57F264}" type="presOf" srcId="{77D0DC49-3364-4FA8-988F-6DCFE5B912B1}" destId="{07831E43-7972-48D5-BA73-D3DF0446AB2D}" srcOrd="0" destOrd="0" presId="urn:microsoft.com/office/officeart/2018/2/layout/IconCircleList"/>
    <dgm:cxn modelId="{ACB4997A-23AF-473F-A161-217D4C01F57D}" type="presOf" srcId="{F938D14E-8D02-4C83-86E6-A4C785E79EBB}" destId="{9388D83E-8D25-4ED5-83DF-7950265165C9}" srcOrd="0" destOrd="0" presId="urn:microsoft.com/office/officeart/2018/2/layout/IconCircleList"/>
    <dgm:cxn modelId="{A8551287-5FB9-425C-800C-109BA8F214C4}" type="presOf" srcId="{535CB1FB-DAD6-4245-8F8A-B3792E745B69}" destId="{ECBA1CBC-E0FB-4FB9-91CD-BE1F8FB110BD}" srcOrd="0" destOrd="0" presId="urn:microsoft.com/office/officeart/2018/2/layout/IconCircleList"/>
    <dgm:cxn modelId="{3D739B8E-98CA-4C13-A1F1-BE0D6492DF60}" type="presOf" srcId="{A4307A56-956B-47F0-8FE4-38A338F2EDF5}" destId="{2F8B855B-48E9-4E4C-8E8B-9A16BDDD8EF7}" srcOrd="0" destOrd="0" presId="urn:microsoft.com/office/officeart/2018/2/layout/IconCircleList"/>
    <dgm:cxn modelId="{853ABD8E-5C1C-46BE-8B36-1E2DDB510C3D}" type="presOf" srcId="{622FD376-9F09-4B7C-BB50-5965A10417C7}" destId="{F22220D0-B59A-4D88-BCF1-F00F51C9D4D1}" srcOrd="0" destOrd="0" presId="urn:microsoft.com/office/officeart/2018/2/layout/IconCircleList"/>
    <dgm:cxn modelId="{C2205896-394E-40E6-9615-2FA633B7BEFD}" type="presOf" srcId="{CD2E207F-5C48-4F53-B719-FAF9CCE39259}" destId="{E301C909-84B4-4C88-8D46-D57EE3C7D6CA}" srcOrd="0" destOrd="0" presId="urn:microsoft.com/office/officeart/2018/2/layout/IconCircleList"/>
    <dgm:cxn modelId="{8CE78BA9-1DAC-4E9F-A194-50664EA13B26}" type="presOf" srcId="{0E0672CE-0061-466B-8CF2-CFC8CBAF3829}" destId="{3F91163C-BCB9-4E4E-8C8E-6B9332DBE415}" srcOrd="0" destOrd="0" presId="urn:microsoft.com/office/officeart/2018/2/layout/IconCircleList"/>
    <dgm:cxn modelId="{A00C78B2-6AE7-4010-B374-EE0ADE2C2A8F}" srcId="{197D305B-1CB4-43FC-A71B-B0FFF6642EF4}" destId="{F784F3B4-CA51-4A07-B815-DCB0A390526F}" srcOrd="0" destOrd="0" parTransId="{D891315B-BCDF-47A2-BDBA-E399574A2DB6}" sibTransId="{0E0672CE-0061-466B-8CF2-CFC8CBAF3829}"/>
    <dgm:cxn modelId="{D8C4CABD-843D-4491-A2A7-149A3C1970DF}" srcId="{197D305B-1CB4-43FC-A71B-B0FFF6642EF4}" destId="{CD2E207F-5C48-4F53-B719-FAF9CCE39259}" srcOrd="3" destOrd="0" parTransId="{2BF68F66-91C3-4953-82FC-6D28AB182873}" sibTransId="{622FD376-9F09-4B7C-BB50-5965A10417C7}"/>
    <dgm:cxn modelId="{F5593EC5-093B-4EEA-9B28-56DCA3465EF4}" srcId="{197D305B-1CB4-43FC-A71B-B0FFF6642EF4}" destId="{A4461020-95CC-4181-9BFB-1D6C776E2BAB}" srcOrd="2" destOrd="0" parTransId="{43210757-26AF-4010-90B0-2E362FB63D13}" sibTransId="{77D0DC49-3364-4FA8-988F-6DCFE5B912B1}"/>
    <dgm:cxn modelId="{9E67B0D2-494E-42B4-B681-2C31C5E2E903}" type="presOf" srcId="{A4461020-95CC-4181-9BFB-1D6C776E2BAB}" destId="{CCE87EE8-9F81-4140-8FB3-C3D7F3294A44}" srcOrd="0" destOrd="0" presId="urn:microsoft.com/office/officeart/2018/2/layout/IconCircleList"/>
    <dgm:cxn modelId="{48E387DD-E01E-4D5C-9682-450D6849963F}" type="presOf" srcId="{FEE3588F-A58F-48E1-AD7D-EAB99F8C3A9E}" destId="{6D65A516-0527-48F6-93A0-6AFB231E2EB9}" srcOrd="0" destOrd="0" presId="urn:microsoft.com/office/officeart/2018/2/layout/IconCircleList"/>
    <dgm:cxn modelId="{E05E0263-D644-49D1-8FAE-6861BE29D31D}" type="presParOf" srcId="{83AD4585-65A5-406D-A82C-8B347FE76AD7}" destId="{4D8B7FE7-9B74-4396-9495-DE9D04BD0603}" srcOrd="0" destOrd="0" presId="urn:microsoft.com/office/officeart/2018/2/layout/IconCircleList"/>
    <dgm:cxn modelId="{8A88D277-FEEF-4894-97AD-CB209F630C32}" type="presParOf" srcId="{4D8B7FE7-9B74-4396-9495-DE9D04BD0603}" destId="{6E6DAC2E-CDD7-40B5-905E-8D75607FD0CC}" srcOrd="0" destOrd="0" presId="urn:microsoft.com/office/officeart/2018/2/layout/IconCircleList"/>
    <dgm:cxn modelId="{940AE00D-A484-40A9-887A-6B9B819BADE5}" type="presParOf" srcId="{6E6DAC2E-CDD7-40B5-905E-8D75607FD0CC}" destId="{DEB3D27D-2160-4AF9-A96F-B735C3DCC829}" srcOrd="0" destOrd="0" presId="urn:microsoft.com/office/officeart/2018/2/layout/IconCircleList"/>
    <dgm:cxn modelId="{F13B17F5-C3BB-4F57-A68C-486CE03EDC2B}" type="presParOf" srcId="{6E6DAC2E-CDD7-40B5-905E-8D75607FD0CC}" destId="{3F25B1E1-94F0-40CA-A20A-57E2F203F397}" srcOrd="1" destOrd="0" presId="urn:microsoft.com/office/officeart/2018/2/layout/IconCircleList"/>
    <dgm:cxn modelId="{B72E229E-697C-4DF6-B104-841FE596CE83}" type="presParOf" srcId="{6E6DAC2E-CDD7-40B5-905E-8D75607FD0CC}" destId="{89F0CB28-7A9C-4C51-8ACD-82FE299CAF51}" srcOrd="2" destOrd="0" presId="urn:microsoft.com/office/officeart/2018/2/layout/IconCircleList"/>
    <dgm:cxn modelId="{B39BC5FF-4180-4D1F-BFAA-216DF6A870C7}" type="presParOf" srcId="{6E6DAC2E-CDD7-40B5-905E-8D75607FD0CC}" destId="{A827C578-3845-4403-A00E-06DB7E77BE6B}" srcOrd="3" destOrd="0" presId="urn:microsoft.com/office/officeart/2018/2/layout/IconCircleList"/>
    <dgm:cxn modelId="{F6FD0DBE-DA95-4A0E-9AF6-21DF09AE01D8}" type="presParOf" srcId="{4D8B7FE7-9B74-4396-9495-DE9D04BD0603}" destId="{3F91163C-BCB9-4E4E-8C8E-6B9332DBE415}" srcOrd="1" destOrd="0" presId="urn:microsoft.com/office/officeart/2018/2/layout/IconCircleList"/>
    <dgm:cxn modelId="{2CDAA327-8D16-43A0-B673-3F0E95FC18C2}" type="presParOf" srcId="{4D8B7FE7-9B74-4396-9495-DE9D04BD0603}" destId="{BAE4380F-5486-4E32-B459-57F29689E91E}" srcOrd="2" destOrd="0" presId="urn:microsoft.com/office/officeart/2018/2/layout/IconCircleList"/>
    <dgm:cxn modelId="{F7967BFD-5A3A-47F0-9572-9F70D1381A71}" type="presParOf" srcId="{BAE4380F-5486-4E32-B459-57F29689E91E}" destId="{36BAF85E-A6C7-431A-936D-84746C505F21}" srcOrd="0" destOrd="0" presId="urn:microsoft.com/office/officeart/2018/2/layout/IconCircleList"/>
    <dgm:cxn modelId="{2A5795EF-144A-4C87-AEEB-2184A1266EF6}" type="presParOf" srcId="{BAE4380F-5486-4E32-B459-57F29689E91E}" destId="{4AED2CA9-B09F-495E-A6EF-6662CF7BFF1B}" srcOrd="1" destOrd="0" presId="urn:microsoft.com/office/officeart/2018/2/layout/IconCircleList"/>
    <dgm:cxn modelId="{8FBCBB59-8668-48DE-ABC6-9F94434A3AA4}" type="presParOf" srcId="{BAE4380F-5486-4E32-B459-57F29689E91E}" destId="{E1E83FA9-4F8D-40C9-B442-28063CD63064}" srcOrd="2" destOrd="0" presId="urn:microsoft.com/office/officeart/2018/2/layout/IconCircleList"/>
    <dgm:cxn modelId="{7CC4B421-DC3F-4156-84CC-1B331F775D1E}" type="presParOf" srcId="{BAE4380F-5486-4E32-B459-57F29689E91E}" destId="{6D65A516-0527-48F6-93A0-6AFB231E2EB9}" srcOrd="3" destOrd="0" presId="urn:microsoft.com/office/officeart/2018/2/layout/IconCircleList"/>
    <dgm:cxn modelId="{E147E385-3C47-4875-9A3C-A8D3EDB9BCF1}" type="presParOf" srcId="{4D8B7FE7-9B74-4396-9495-DE9D04BD0603}" destId="{9388D83E-8D25-4ED5-83DF-7950265165C9}" srcOrd="3" destOrd="0" presId="urn:microsoft.com/office/officeart/2018/2/layout/IconCircleList"/>
    <dgm:cxn modelId="{AB5CCB37-12D5-47FB-AB52-A42ABDA1CAFF}" type="presParOf" srcId="{4D8B7FE7-9B74-4396-9495-DE9D04BD0603}" destId="{24C699A4-ED1D-461B-852E-4A50F8151590}" srcOrd="4" destOrd="0" presId="urn:microsoft.com/office/officeart/2018/2/layout/IconCircleList"/>
    <dgm:cxn modelId="{23C4C170-87EB-4107-A924-7E02E5BA489D}" type="presParOf" srcId="{24C699A4-ED1D-461B-852E-4A50F8151590}" destId="{6A340C58-A96B-417F-9D81-9AD71106C977}" srcOrd="0" destOrd="0" presId="urn:microsoft.com/office/officeart/2018/2/layout/IconCircleList"/>
    <dgm:cxn modelId="{C4F48484-7E07-4358-A114-43CAF9D27183}" type="presParOf" srcId="{24C699A4-ED1D-461B-852E-4A50F8151590}" destId="{971D21E8-08FD-4A00-82A3-F6D8CCA01D1D}" srcOrd="1" destOrd="0" presId="urn:microsoft.com/office/officeart/2018/2/layout/IconCircleList"/>
    <dgm:cxn modelId="{73E1DD7E-AA64-4BC0-8561-BC08923DDCF2}" type="presParOf" srcId="{24C699A4-ED1D-461B-852E-4A50F8151590}" destId="{9DD3A5B9-97C9-4FBC-BF05-DC82DF039C44}" srcOrd="2" destOrd="0" presId="urn:microsoft.com/office/officeart/2018/2/layout/IconCircleList"/>
    <dgm:cxn modelId="{75ED236B-7ECE-412D-B7E4-32E52ACE18FF}" type="presParOf" srcId="{24C699A4-ED1D-461B-852E-4A50F8151590}" destId="{CCE87EE8-9F81-4140-8FB3-C3D7F3294A44}" srcOrd="3" destOrd="0" presId="urn:microsoft.com/office/officeart/2018/2/layout/IconCircleList"/>
    <dgm:cxn modelId="{FCC55399-C133-42FC-9CD1-718C4E6A522C}" type="presParOf" srcId="{4D8B7FE7-9B74-4396-9495-DE9D04BD0603}" destId="{07831E43-7972-48D5-BA73-D3DF0446AB2D}" srcOrd="5" destOrd="0" presId="urn:microsoft.com/office/officeart/2018/2/layout/IconCircleList"/>
    <dgm:cxn modelId="{C94091BD-1328-4675-9D75-FC9A1A14041C}" type="presParOf" srcId="{4D8B7FE7-9B74-4396-9495-DE9D04BD0603}" destId="{C881884A-1DD3-4499-B46F-90193D28163C}" srcOrd="6" destOrd="0" presId="urn:microsoft.com/office/officeart/2018/2/layout/IconCircleList"/>
    <dgm:cxn modelId="{915A0627-FBA5-4BDA-BEDE-E38DF765C697}" type="presParOf" srcId="{C881884A-1DD3-4499-B46F-90193D28163C}" destId="{9054652D-4D06-406B-BDB6-0B789DD6F883}" srcOrd="0" destOrd="0" presId="urn:microsoft.com/office/officeart/2018/2/layout/IconCircleList"/>
    <dgm:cxn modelId="{087460E4-AA2A-4E5A-9AD5-A7C14DE176C7}" type="presParOf" srcId="{C881884A-1DD3-4499-B46F-90193D28163C}" destId="{FD4D33CC-1246-47C0-89EF-419C5B185998}" srcOrd="1" destOrd="0" presId="urn:microsoft.com/office/officeart/2018/2/layout/IconCircleList"/>
    <dgm:cxn modelId="{8B780540-F138-4D35-9C4B-77C3DA4F529B}" type="presParOf" srcId="{C881884A-1DD3-4499-B46F-90193D28163C}" destId="{E98CCC4D-45C5-407C-AB87-28DFC4F31D68}" srcOrd="2" destOrd="0" presId="urn:microsoft.com/office/officeart/2018/2/layout/IconCircleList"/>
    <dgm:cxn modelId="{716C2D9A-BFD0-42DD-AF8A-58AA442928F7}" type="presParOf" srcId="{C881884A-1DD3-4499-B46F-90193D28163C}" destId="{E301C909-84B4-4C88-8D46-D57EE3C7D6CA}" srcOrd="3" destOrd="0" presId="urn:microsoft.com/office/officeart/2018/2/layout/IconCircleList"/>
    <dgm:cxn modelId="{A3BFA819-6D19-41C6-86D5-5C2E1EB39178}" type="presParOf" srcId="{4D8B7FE7-9B74-4396-9495-DE9D04BD0603}" destId="{F22220D0-B59A-4D88-BCF1-F00F51C9D4D1}" srcOrd="7" destOrd="0" presId="urn:microsoft.com/office/officeart/2018/2/layout/IconCircleList"/>
    <dgm:cxn modelId="{811B60EA-CBC3-46BB-85D7-10FB851AE178}" type="presParOf" srcId="{4D8B7FE7-9B74-4396-9495-DE9D04BD0603}" destId="{81C43603-A935-41E2-86DB-C5804D49CA13}" srcOrd="8" destOrd="0" presId="urn:microsoft.com/office/officeart/2018/2/layout/IconCircleList"/>
    <dgm:cxn modelId="{DA757B43-D188-4049-AD59-B7E1FEFAC03E}" type="presParOf" srcId="{81C43603-A935-41E2-86DB-C5804D49CA13}" destId="{393A5E51-2C1F-4BDE-831A-B5D234FD152E}" srcOrd="0" destOrd="0" presId="urn:microsoft.com/office/officeart/2018/2/layout/IconCircleList"/>
    <dgm:cxn modelId="{CAF2E3C3-318D-4FC0-9FC8-FD4D637C9651}" type="presParOf" srcId="{81C43603-A935-41E2-86DB-C5804D49CA13}" destId="{3866658B-8647-49F7-9E7B-0E464AAB1BE8}" srcOrd="1" destOrd="0" presId="urn:microsoft.com/office/officeart/2018/2/layout/IconCircleList"/>
    <dgm:cxn modelId="{63E86C8F-975F-47D3-9BDA-9D3234766345}" type="presParOf" srcId="{81C43603-A935-41E2-86DB-C5804D49CA13}" destId="{AA81ABCA-F594-424A-BA10-6E148157DB43}" srcOrd="2" destOrd="0" presId="urn:microsoft.com/office/officeart/2018/2/layout/IconCircleList"/>
    <dgm:cxn modelId="{582AF093-F123-4229-9BF9-EE3D4CFB263B}" type="presParOf" srcId="{81C43603-A935-41E2-86DB-C5804D49CA13}" destId="{2F8B855B-48E9-4E4C-8E8B-9A16BDDD8EF7}" srcOrd="3" destOrd="0" presId="urn:microsoft.com/office/officeart/2018/2/layout/IconCircleList"/>
    <dgm:cxn modelId="{66625CC5-8720-4B6C-AB0C-04FB383CCFBD}" type="presParOf" srcId="{4D8B7FE7-9B74-4396-9495-DE9D04BD0603}" destId="{E3C8F7AB-ED22-4067-900A-9EB9A2E5DF8E}" srcOrd="9" destOrd="0" presId="urn:microsoft.com/office/officeart/2018/2/layout/IconCircleList"/>
    <dgm:cxn modelId="{1F8DD96A-7BE4-4BAE-B0C9-545786C95808}" type="presParOf" srcId="{4D8B7FE7-9B74-4396-9495-DE9D04BD0603}" destId="{E4598D77-F42D-4BFA-8384-02CCFCA4A198}" srcOrd="10" destOrd="0" presId="urn:microsoft.com/office/officeart/2018/2/layout/IconCircleList"/>
    <dgm:cxn modelId="{F7B2C764-C51E-4B66-950F-448AE9F60FF9}" type="presParOf" srcId="{E4598D77-F42D-4BFA-8384-02CCFCA4A198}" destId="{8D28E57D-77F1-427B-977A-00223F4AB009}" srcOrd="0" destOrd="0" presId="urn:microsoft.com/office/officeart/2018/2/layout/IconCircleList"/>
    <dgm:cxn modelId="{4FC04F9C-FE55-47B5-A0AC-E274978166BA}" type="presParOf" srcId="{E4598D77-F42D-4BFA-8384-02CCFCA4A198}" destId="{D47FE28F-AF80-4C97-B8F8-5AC6D38F097E}" srcOrd="1" destOrd="0" presId="urn:microsoft.com/office/officeart/2018/2/layout/IconCircleList"/>
    <dgm:cxn modelId="{A1D70C5C-AF67-4145-874A-541670116195}" type="presParOf" srcId="{E4598D77-F42D-4BFA-8384-02CCFCA4A198}" destId="{26B805A3-DD95-491B-BED9-24863426B012}" srcOrd="2" destOrd="0" presId="urn:microsoft.com/office/officeart/2018/2/layout/IconCircleList"/>
    <dgm:cxn modelId="{19B4F69D-5B34-420C-AE24-06DBEAE86161}" type="presParOf" srcId="{E4598D77-F42D-4BFA-8384-02CCFCA4A198}" destId="{ECBA1CBC-E0FB-4FB9-91CD-BE1F8FB110B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FEB96-54D9-419E-9A83-1E41AA90DB22}">
      <dsp:nvSpPr>
        <dsp:cNvPr id="0" name=""/>
        <dsp:cNvSpPr/>
      </dsp:nvSpPr>
      <dsp:spPr>
        <a:xfrm>
          <a:off x="2530034" y="614866"/>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54724" y="658060"/>
        <a:ext cx="25262" cy="5052"/>
      </dsp:txXfrm>
    </dsp:sp>
    <dsp:sp modelId="{36964834-0333-4B1E-AF1E-B66D766AC3A8}">
      <dsp:nvSpPr>
        <dsp:cNvPr id="0" name=""/>
        <dsp:cNvSpPr/>
      </dsp:nvSpPr>
      <dsp:spPr>
        <a:xfrm>
          <a:off x="335131" y="1575"/>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Opening slide: your title, name, module code, date etc.</a:t>
          </a:r>
          <a:endParaRPr lang="en-US" sz="1700" kern="1200" dirty="0"/>
        </a:p>
      </dsp:txBody>
      <dsp:txXfrm>
        <a:off x="335131" y="1575"/>
        <a:ext cx="2196703" cy="1318021"/>
      </dsp:txXfrm>
    </dsp:sp>
    <dsp:sp modelId="{6E57AF66-A46E-4BD3-8DA7-7B69F5382A95}">
      <dsp:nvSpPr>
        <dsp:cNvPr id="0" name=""/>
        <dsp:cNvSpPr/>
      </dsp:nvSpPr>
      <dsp:spPr>
        <a:xfrm>
          <a:off x="5231979" y="614866"/>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6668" y="658060"/>
        <a:ext cx="25262" cy="5052"/>
      </dsp:txXfrm>
    </dsp:sp>
    <dsp:sp modelId="{4329DEFD-1B4A-4202-B607-7DF6E7B81A77}">
      <dsp:nvSpPr>
        <dsp:cNvPr id="0" name=""/>
        <dsp:cNvSpPr/>
      </dsp:nvSpPr>
      <dsp:spPr>
        <a:xfrm>
          <a:off x="3037076" y="1575"/>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US" sz="1700" kern="1200" dirty="0"/>
            <a:t>Slide 2: whole structure of your LR (highlight 1 section to focus on)</a:t>
          </a:r>
        </a:p>
      </dsp:txBody>
      <dsp:txXfrm>
        <a:off x="3037076" y="1575"/>
        <a:ext cx="2196703" cy="1318021"/>
      </dsp:txXfrm>
    </dsp:sp>
    <dsp:sp modelId="{57C2248D-F3D9-44F4-8456-716CBBD1D739}">
      <dsp:nvSpPr>
        <dsp:cNvPr id="0" name=""/>
        <dsp:cNvSpPr/>
      </dsp:nvSpPr>
      <dsp:spPr>
        <a:xfrm>
          <a:off x="7933923" y="614866"/>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58613" y="658060"/>
        <a:ext cx="25262" cy="5052"/>
      </dsp:txXfrm>
    </dsp:sp>
    <dsp:sp modelId="{B7E59F0F-56FE-4CD3-A07A-84F0C4BF7928}">
      <dsp:nvSpPr>
        <dsp:cNvPr id="0" name=""/>
        <dsp:cNvSpPr/>
      </dsp:nvSpPr>
      <dsp:spPr>
        <a:xfrm>
          <a:off x="5739020" y="1575"/>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666750">
            <a:lnSpc>
              <a:spcPct val="90000"/>
            </a:lnSpc>
            <a:spcBef>
              <a:spcPct val="0"/>
            </a:spcBef>
            <a:spcAft>
              <a:spcPct val="35000"/>
            </a:spcAft>
            <a:buNone/>
          </a:pPr>
          <a:r>
            <a:rPr lang="en-GB" sz="1500" kern="1200" dirty="0"/>
            <a:t>Slide 3: aim of study; how your positionality </a:t>
          </a:r>
          <a:r>
            <a:rPr lang="en-GB" sz="1500" kern="1200" dirty="0">
              <a:solidFill>
                <a:prstClr val="white"/>
              </a:solidFill>
              <a:latin typeface="Calibri" panose="020F0502020204030204"/>
              <a:ea typeface="+mn-ea"/>
              <a:cs typeface="+mn-cs"/>
            </a:rPr>
            <a:t>underpins your critical review</a:t>
          </a:r>
          <a:endParaRPr lang="en-US" sz="1500" kern="1200" dirty="0">
            <a:solidFill>
              <a:prstClr val="white"/>
            </a:solidFill>
            <a:latin typeface="Calibri" panose="020F0502020204030204"/>
            <a:ea typeface="+mn-ea"/>
            <a:cs typeface="+mn-cs"/>
          </a:endParaRPr>
        </a:p>
      </dsp:txBody>
      <dsp:txXfrm>
        <a:off x="5739020" y="1575"/>
        <a:ext cx="2196703" cy="1318021"/>
      </dsp:txXfrm>
    </dsp:sp>
    <dsp:sp modelId="{C57CAF3D-46C2-4A92-BC69-A2AED019280D}">
      <dsp:nvSpPr>
        <dsp:cNvPr id="0" name=""/>
        <dsp:cNvSpPr/>
      </dsp:nvSpPr>
      <dsp:spPr>
        <a:xfrm>
          <a:off x="1433482" y="1317797"/>
          <a:ext cx="8105834" cy="474641"/>
        </a:xfrm>
        <a:custGeom>
          <a:avLst/>
          <a:gdLst/>
          <a:ahLst/>
          <a:cxnLst/>
          <a:rect l="0" t="0" r="0" b="0"/>
          <a:pathLst>
            <a:path>
              <a:moveTo>
                <a:pt x="8105834" y="0"/>
              </a:moveTo>
              <a:lnTo>
                <a:pt x="8105834" y="254420"/>
              </a:lnTo>
              <a:lnTo>
                <a:pt x="0" y="254420"/>
              </a:lnTo>
              <a:lnTo>
                <a:pt x="0" y="47464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83360" y="1552591"/>
        <a:ext cx="406078" cy="5052"/>
      </dsp:txXfrm>
    </dsp:sp>
    <dsp:sp modelId="{40831884-E0DF-42E3-91E9-B037A21AF393}">
      <dsp:nvSpPr>
        <dsp:cNvPr id="0" name=""/>
        <dsp:cNvSpPr/>
      </dsp:nvSpPr>
      <dsp:spPr>
        <a:xfrm>
          <a:off x="8440965" y="1575"/>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4: background &amp; context; rationale etc.</a:t>
          </a:r>
          <a:endParaRPr lang="en-US" sz="1700" kern="1200" dirty="0"/>
        </a:p>
      </dsp:txBody>
      <dsp:txXfrm>
        <a:off x="8440965" y="1575"/>
        <a:ext cx="2196703" cy="1318021"/>
      </dsp:txXfrm>
    </dsp:sp>
    <dsp:sp modelId="{D24D8940-08D4-4E6D-9DC8-5A50A2F5CC2B}">
      <dsp:nvSpPr>
        <dsp:cNvPr id="0" name=""/>
        <dsp:cNvSpPr/>
      </dsp:nvSpPr>
      <dsp:spPr>
        <a:xfrm>
          <a:off x="2530034" y="2438130"/>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54724" y="2481323"/>
        <a:ext cx="25262" cy="5052"/>
      </dsp:txXfrm>
    </dsp:sp>
    <dsp:sp modelId="{2B08E444-D73F-4A8A-8A4F-0343E7D5808E}">
      <dsp:nvSpPr>
        <dsp:cNvPr id="0" name=""/>
        <dsp:cNvSpPr/>
      </dsp:nvSpPr>
      <dsp:spPr>
        <a:xfrm>
          <a:off x="335131" y="1824839"/>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5: </a:t>
          </a:r>
          <a:r>
            <a:rPr lang="en-US" sz="1700" kern="1200" dirty="0"/>
            <a:t>process of review; your search terms; databases used</a:t>
          </a:r>
        </a:p>
      </dsp:txBody>
      <dsp:txXfrm>
        <a:off x="335131" y="1824839"/>
        <a:ext cx="2196703" cy="1318021"/>
      </dsp:txXfrm>
    </dsp:sp>
    <dsp:sp modelId="{E433D8EE-A4FF-43A6-9B00-455FC4A24482}">
      <dsp:nvSpPr>
        <dsp:cNvPr id="0" name=""/>
        <dsp:cNvSpPr/>
      </dsp:nvSpPr>
      <dsp:spPr>
        <a:xfrm>
          <a:off x="5231979" y="2438130"/>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6668" y="2481323"/>
        <a:ext cx="25262" cy="5052"/>
      </dsp:txXfrm>
    </dsp:sp>
    <dsp:sp modelId="{CBFD597D-7304-4F5E-A053-3232A145AB04}">
      <dsp:nvSpPr>
        <dsp:cNvPr id="0" name=""/>
        <dsp:cNvSpPr/>
      </dsp:nvSpPr>
      <dsp:spPr>
        <a:xfrm>
          <a:off x="3037076" y="1824839"/>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6: how you understand critical LR; </a:t>
          </a:r>
          <a:r>
            <a:rPr lang="en-US" sz="1700" kern="1200" dirty="0"/>
            <a:t>how you will critique the literature</a:t>
          </a:r>
        </a:p>
      </dsp:txBody>
      <dsp:txXfrm>
        <a:off x="3037076" y="1824839"/>
        <a:ext cx="2196703" cy="1318021"/>
      </dsp:txXfrm>
    </dsp:sp>
    <dsp:sp modelId="{F974137B-03B0-4131-88C5-9CF4CE79D348}">
      <dsp:nvSpPr>
        <dsp:cNvPr id="0" name=""/>
        <dsp:cNvSpPr/>
      </dsp:nvSpPr>
      <dsp:spPr>
        <a:xfrm>
          <a:off x="7933923" y="2438130"/>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58613" y="2481323"/>
        <a:ext cx="25262" cy="5052"/>
      </dsp:txXfrm>
    </dsp:sp>
    <dsp:sp modelId="{73F275AE-9CAE-4434-A832-41E76EA0504D}">
      <dsp:nvSpPr>
        <dsp:cNvPr id="0" name=""/>
        <dsp:cNvSpPr/>
      </dsp:nvSpPr>
      <dsp:spPr>
        <a:xfrm>
          <a:off x="5739020" y="1824839"/>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7: </a:t>
          </a:r>
          <a:r>
            <a:rPr lang="en-US" sz="1700" kern="1200" dirty="0"/>
            <a:t>critique current definitions; your own definitions?</a:t>
          </a:r>
        </a:p>
      </dsp:txBody>
      <dsp:txXfrm>
        <a:off x="5739020" y="1824839"/>
        <a:ext cx="2196703" cy="1318021"/>
      </dsp:txXfrm>
    </dsp:sp>
    <dsp:sp modelId="{49ED77B7-0524-4C05-8A74-E813BF09202B}">
      <dsp:nvSpPr>
        <dsp:cNvPr id="0" name=""/>
        <dsp:cNvSpPr/>
      </dsp:nvSpPr>
      <dsp:spPr>
        <a:xfrm>
          <a:off x="1433482" y="3141060"/>
          <a:ext cx="8105834" cy="474641"/>
        </a:xfrm>
        <a:custGeom>
          <a:avLst/>
          <a:gdLst/>
          <a:ahLst/>
          <a:cxnLst/>
          <a:rect l="0" t="0" r="0" b="0"/>
          <a:pathLst>
            <a:path>
              <a:moveTo>
                <a:pt x="8105834" y="0"/>
              </a:moveTo>
              <a:lnTo>
                <a:pt x="8105834" y="254420"/>
              </a:lnTo>
              <a:lnTo>
                <a:pt x="0" y="254420"/>
              </a:lnTo>
              <a:lnTo>
                <a:pt x="0" y="47464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83360" y="3375855"/>
        <a:ext cx="406078" cy="5052"/>
      </dsp:txXfrm>
    </dsp:sp>
    <dsp:sp modelId="{6E6A200E-A1A0-4541-A02E-7289709F41C9}">
      <dsp:nvSpPr>
        <dsp:cNvPr id="0" name=""/>
        <dsp:cNvSpPr/>
      </dsp:nvSpPr>
      <dsp:spPr>
        <a:xfrm>
          <a:off x="8440965" y="1824839"/>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8: </a:t>
          </a:r>
          <a:r>
            <a:rPr lang="en-GB" sz="1700" kern="1200" dirty="0">
              <a:solidFill>
                <a:srgbClr val="FF0000"/>
              </a:solidFill>
              <a:highlight>
                <a:srgbClr val="FFFF00"/>
              </a:highlight>
            </a:rPr>
            <a:t>summary of key ideas/themes across different papers</a:t>
          </a:r>
          <a:endParaRPr lang="en-US" sz="1700" kern="1200" dirty="0">
            <a:solidFill>
              <a:srgbClr val="FF0000"/>
            </a:solidFill>
            <a:highlight>
              <a:srgbClr val="FFFF00"/>
            </a:highlight>
          </a:endParaRPr>
        </a:p>
      </dsp:txBody>
      <dsp:txXfrm>
        <a:off x="8440965" y="1824839"/>
        <a:ext cx="2196703" cy="1318021"/>
      </dsp:txXfrm>
    </dsp:sp>
    <dsp:sp modelId="{93527D94-D77F-4CF3-A159-4126C98907A7}">
      <dsp:nvSpPr>
        <dsp:cNvPr id="0" name=""/>
        <dsp:cNvSpPr/>
      </dsp:nvSpPr>
      <dsp:spPr>
        <a:xfrm>
          <a:off x="2530034" y="4261393"/>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54724" y="4304587"/>
        <a:ext cx="25262" cy="5052"/>
      </dsp:txXfrm>
    </dsp:sp>
    <dsp:sp modelId="{8C358441-8D08-4B0A-85E6-CEA84350DBDC}">
      <dsp:nvSpPr>
        <dsp:cNvPr id="0" name=""/>
        <dsp:cNvSpPr/>
      </dsp:nvSpPr>
      <dsp:spPr>
        <a:xfrm>
          <a:off x="335131" y="3648102"/>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Slides 9-10: </a:t>
          </a:r>
          <a:r>
            <a:rPr lang="en-GB" sz="1700" kern="1200" dirty="0">
              <a:solidFill>
                <a:srgbClr val="FF0000"/>
              </a:solidFill>
              <a:highlight>
                <a:srgbClr val="FFFF00"/>
              </a:highlight>
            </a:rPr>
            <a:t>list </a:t>
          </a:r>
          <a:r>
            <a:rPr lang="en-US" sz="1700" kern="1200" dirty="0">
              <a:solidFill>
                <a:srgbClr val="FF0000"/>
              </a:solidFill>
              <a:highlight>
                <a:srgbClr val="FFFF00"/>
              </a:highlight>
            </a:rPr>
            <a:t>what authors agree on; where the debates are </a:t>
          </a:r>
        </a:p>
      </dsp:txBody>
      <dsp:txXfrm>
        <a:off x="335131" y="3648102"/>
        <a:ext cx="2196703" cy="1318021"/>
      </dsp:txXfrm>
    </dsp:sp>
    <dsp:sp modelId="{0C1C86FA-BD21-4A61-91F9-86A8AB3F658A}">
      <dsp:nvSpPr>
        <dsp:cNvPr id="0" name=""/>
        <dsp:cNvSpPr/>
      </dsp:nvSpPr>
      <dsp:spPr>
        <a:xfrm>
          <a:off x="5231979" y="4261393"/>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6668" y="4304587"/>
        <a:ext cx="25262" cy="5052"/>
      </dsp:txXfrm>
    </dsp:sp>
    <dsp:sp modelId="{04C2BBF6-18B8-42AB-85C7-689E60FA87E9}">
      <dsp:nvSpPr>
        <dsp:cNvPr id="0" name=""/>
        <dsp:cNvSpPr/>
      </dsp:nvSpPr>
      <dsp:spPr>
        <a:xfrm>
          <a:off x="3037076" y="3648102"/>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11-14: </a:t>
          </a:r>
          <a:r>
            <a:rPr lang="en-GB" sz="1700" kern="1200" dirty="0">
              <a:solidFill>
                <a:srgbClr val="FF0000"/>
              </a:solidFill>
              <a:highlight>
                <a:srgbClr val="FFFF00"/>
              </a:highlight>
            </a:rPr>
            <a:t>1-2</a:t>
          </a:r>
          <a:r>
            <a:rPr lang="en-GB" sz="1700" kern="1200" dirty="0"/>
            <a:t> </a:t>
          </a:r>
          <a:r>
            <a:rPr lang="en-US" sz="1700" kern="1200" dirty="0">
              <a:solidFill>
                <a:srgbClr val="FF0000"/>
              </a:solidFill>
              <a:highlight>
                <a:srgbClr val="FFFF00"/>
              </a:highlight>
            </a:rPr>
            <a:t>important pieces of research (strength &amp; weakness?)</a:t>
          </a:r>
        </a:p>
      </dsp:txBody>
      <dsp:txXfrm>
        <a:off x="3037076" y="3648102"/>
        <a:ext cx="2196703" cy="1318021"/>
      </dsp:txXfrm>
    </dsp:sp>
    <dsp:sp modelId="{7A2EA722-3069-4685-88C7-2C03717A8FBB}">
      <dsp:nvSpPr>
        <dsp:cNvPr id="0" name=""/>
        <dsp:cNvSpPr/>
      </dsp:nvSpPr>
      <dsp:spPr>
        <a:xfrm>
          <a:off x="7933923" y="4261393"/>
          <a:ext cx="474641" cy="91440"/>
        </a:xfrm>
        <a:custGeom>
          <a:avLst/>
          <a:gdLst/>
          <a:ahLst/>
          <a:cxnLst/>
          <a:rect l="0" t="0" r="0" b="0"/>
          <a:pathLst>
            <a:path>
              <a:moveTo>
                <a:pt x="0" y="45720"/>
              </a:moveTo>
              <a:lnTo>
                <a:pt x="47464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158613" y="4304587"/>
        <a:ext cx="25262" cy="5052"/>
      </dsp:txXfrm>
    </dsp:sp>
    <dsp:sp modelId="{B9FFA9A9-8135-4978-9356-D41801B39AB4}">
      <dsp:nvSpPr>
        <dsp:cNvPr id="0" name=""/>
        <dsp:cNvSpPr/>
      </dsp:nvSpPr>
      <dsp:spPr>
        <a:xfrm>
          <a:off x="5739020" y="3648102"/>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Slide 15: conclusion; </a:t>
          </a:r>
          <a:r>
            <a:rPr lang="en-GB" sz="1700" kern="1200" dirty="0">
              <a:solidFill>
                <a:srgbClr val="FF0000"/>
              </a:solidFill>
              <a:highlight>
                <a:srgbClr val="FFFF00"/>
              </a:highlight>
            </a:rPr>
            <a:t>gaps; refined RQs</a:t>
          </a:r>
          <a:endParaRPr lang="en-US" sz="1700" kern="1200" dirty="0">
            <a:solidFill>
              <a:srgbClr val="FF0000"/>
            </a:solidFill>
            <a:highlight>
              <a:srgbClr val="FFFF00"/>
            </a:highlight>
          </a:endParaRPr>
        </a:p>
      </dsp:txBody>
      <dsp:txXfrm>
        <a:off x="5739020" y="3648102"/>
        <a:ext cx="2196703" cy="1318021"/>
      </dsp:txXfrm>
    </dsp:sp>
    <dsp:sp modelId="{FFA911BF-4C3C-481F-905C-60FC21287027}">
      <dsp:nvSpPr>
        <dsp:cNvPr id="0" name=""/>
        <dsp:cNvSpPr/>
      </dsp:nvSpPr>
      <dsp:spPr>
        <a:xfrm>
          <a:off x="8440965" y="3648102"/>
          <a:ext cx="2196703" cy="13180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640" tIns="112987" rIns="107640" bIns="112987" numCol="1" spcCol="1270" anchor="ctr" anchorCtr="0">
          <a:noAutofit/>
        </a:bodyPr>
        <a:lstStyle/>
        <a:p>
          <a:pPr marL="0" lvl="0" indent="0" algn="ctr" defTabSz="755650">
            <a:lnSpc>
              <a:spcPct val="90000"/>
            </a:lnSpc>
            <a:spcBef>
              <a:spcPct val="0"/>
            </a:spcBef>
            <a:spcAft>
              <a:spcPct val="35000"/>
            </a:spcAft>
            <a:buNone/>
          </a:pPr>
          <a:r>
            <a:rPr lang="en-GB" sz="1700" kern="1200" dirty="0"/>
            <a:t>Final slide: the reference list (Harvard style 12</a:t>
          </a:r>
          <a:r>
            <a:rPr lang="en-US" altLang="zh-CN" sz="1700" kern="1200" dirty="0" err="1"/>
            <a:t>th</a:t>
          </a:r>
          <a:r>
            <a:rPr lang="en-GB" sz="1700" kern="1200" dirty="0"/>
            <a:t>)</a:t>
          </a:r>
          <a:endParaRPr lang="en-US" sz="1700" kern="1200" dirty="0"/>
        </a:p>
      </dsp:txBody>
      <dsp:txXfrm>
        <a:off x="8440965" y="3648102"/>
        <a:ext cx="2196703" cy="13180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177CC-FF1A-4D02-9105-67189A524255}">
      <dsp:nvSpPr>
        <dsp:cNvPr id="0" name=""/>
        <dsp:cNvSpPr/>
      </dsp:nvSpPr>
      <dsp:spPr>
        <a:xfrm>
          <a:off x="0" y="388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8EF1C-6445-4FD8-8511-87957D57775B}">
      <dsp:nvSpPr>
        <dsp:cNvPr id="0" name=""/>
        <dsp:cNvSpPr/>
      </dsp:nvSpPr>
      <dsp:spPr>
        <a:xfrm>
          <a:off x="250063" y="189878"/>
          <a:ext cx="454660" cy="4546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B76113-4902-4F9B-A179-6BA0627E5C3A}">
      <dsp:nvSpPr>
        <dsp:cNvPr id="0" name=""/>
        <dsp:cNvSpPr/>
      </dsp:nvSpPr>
      <dsp:spPr>
        <a:xfrm>
          <a:off x="954788" y="388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Make sure your title gives the context (e.g. in a university in China, in a primary school in Wales)</a:t>
          </a:r>
        </a:p>
      </dsp:txBody>
      <dsp:txXfrm>
        <a:off x="954788" y="3881"/>
        <a:ext cx="10018011" cy="826656"/>
      </dsp:txXfrm>
    </dsp:sp>
    <dsp:sp modelId="{C43A449C-42CC-4ED3-9FAB-3E48CF06BF28}">
      <dsp:nvSpPr>
        <dsp:cNvPr id="0" name=""/>
        <dsp:cNvSpPr/>
      </dsp:nvSpPr>
      <dsp:spPr>
        <a:xfrm>
          <a:off x="0" y="103720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98A6C6-252E-4D71-A975-EE6445825E00}">
      <dsp:nvSpPr>
        <dsp:cNvPr id="0" name=""/>
        <dsp:cNvSpPr/>
      </dsp:nvSpPr>
      <dsp:spPr>
        <a:xfrm>
          <a:off x="250063" y="1223199"/>
          <a:ext cx="454660" cy="4546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EE50F2-261E-49CF-ACE8-42383BD2A29D}">
      <dsp:nvSpPr>
        <dsp:cNvPr id="0" name=""/>
        <dsp:cNvSpPr/>
      </dsp:nvSpPr>
      <dsp:spPr>
        <a:xfrm>
          <a:off x="954788" y="103720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Outline the whole structure of your Literature Review, but only discuss one section in great detail</a:t>
          </a:r>
        </a:p>
      </dsp:txBody>
      <dsp:txXfrm>
        <a:off x="954788" y="1037201"/>
        <a:ext cx="10018011" cy="826656"/>
      </dsp:txXfrm>
    </dsp:sp>
    <dsp:sp modelId="{C11247D3-E70B-4556-9131-334F9866D40B}">
      <dsp:nvSpPr>
        <dsp:cNvPr id="0" name=""/>
        <dsp:cNvSpPr/>
      </dsp:nvSpPr>
      <dsp:spPr>
        <a:xfrm>
          <a:off x="0" y="207052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35CBD-7803-462E-B1A1-A64E87AA5CB5}">
      <dsp:nvSpPr>
        <dsp:cNvPr id="0" name=""/>
        <dsp:cNvSpPr/>
      </dsp:nvSpPr>
      <dsp:spPr>
        <a:xfrm>
          <a:off x="250063" y="2256519"/>
          <a:ext cx="454660" cy="4546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E9B968-CD56-4D96-B057-DC0844A1CD7C}">
      <dsp:nvSpPr>
        <dsp:cNvPr id="0" name=""/>
        <dsp:cNvSpPr/>
      </dsp:nvSpPr>
      <dsp:spPr>
        <a:xfrm>
          <a:off x="954788" y="207052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Outline aim of study – what you are setting out to do &amp; how this relates to the literature</a:t>
          </a:r>
        </a:p>
      </dsp:txBody>
      <dsp:txXfrm>
        <a:off x="954788" y="2070521"/>
        <a:ext cx="10018011" cy="826656"/>
      </dsp:txXfrm>
    </dsp:sp>
    <dsp:sp modelId="{0C53F63B-5BD3-43A0-814F-9422CF185F2C}">
      <dsp:nvSpPr>
        <dsp:cNvPr id="0" name=""/>
        <dsp:cNvSpPr/>
      </dsp:nvSpPr>
      <dsp:spPr>
        <a:xfrm>
          <a:off x="0" y="3103842"/>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EBDA6E-C972-4840-9125-C07B8404158D}">
      <dsp:nvSpPr>
        <dsp:cNvPr id="0" name=""/>
        <dsp:cNvSpPr/>
      </dsp:nvSpPr>
      <dsp:spPr>
        <a:xfrm>
          <a:off x="250063" y="3289839"/>
          <a:ext cx="454660" cy="45466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553917-F367-44C3-84D8-1DB3C07BED47}">
      <dsp:nvSpPr>
        <dsp:cNvPr id="0" name=""/>
        <dsp:cNvSpPr/>
      </dsp:nvSpPr>
      <dsp:spPr>
        <a:xfrm>
          <a:off x="954788" y="3103842"/>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Present the key concepts, ideas, and debates (weave in your critique) </a:t>
          </a:r>
        </a:p>
      </dsp:txBody>
      <dsp:txXfrm>
        <a:off x="954788" y="3103842"/>
        <a:ext cx="10018011" cy="826656"/>
      </dsp:txXfrm>
    </dsp:sp>
    <dsp:sp modelId="{7A3399CF-E70B-4847-9AE8-5DD30264A2B5}">
      <dsp:nvSpPr>
        <dsp:cNvPr id="0" name=""/>
        <dsp:cNvSpPr/>
      </dsp:nvSpPr>
      <dsp:spPr>
        <a:xfrm>
          <a:off x="0" y="4137162"/>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07626-5FF2-465E-8DEE-57549A5D2928}">
      <dsp:nvSpPr>
        <dsp:cNvPr id="0" name=""/>
        <dsp:cNvSpPr/>
      </dsp:nvSpPr>
      <dsp:spPr>
        <a:xfrm>
          <a:off x="250063" y="4323160"/>
          <a:ext cx="454660" cy="45466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4FE05E-B7DD-4C4E-883B-5F538F71F488}">
      <dsp:nvSpPr>
        <dsp:cNvPr id="0" name=""/>
        <dsp:cNvSpPr/>
      </dsp:nvSpPr>
      <dsp:spPr>
        <a:xfrm>
          <a:off x="954788" y="4137162"/>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Ensure consistency between your title, aims, gaps, and RQs</a:t>
          </a:r>
        </a:p>
      </dsp:txBody>
      <dsp:txXfrm>
        <a:off x="954788" y="4137162"/>
        <a:ext cx="10018011" cy="8266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3CAF5-B2FA-4875-B1A3-A9306EBFADA7}">
      <dsp:nvSpPr>
        <dsp:cNvPr id="0" name=""/>
        <dsp:cNvSpPr/>
      </dsp:nvSpPr>
      <dsp:spPr>
        <a:xfrm>
          <a:off x="0" y="388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15DA19-6881-4928-876D-59342EF1FB31}">
      <dsp:nvSpPr>
        <dsp:cNvPr id="0" name=""/>
        <dsp:cNvSpPr/>
      </dsp:nvSpPr>
      <dsp:spPr>
        <a:xfrm>
          <a:off x="250063" y="189878"/>
          <a:ext cx="454660" cy="4546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81F3E2-4313-4B66-ACAE-4A848907ED1C}">
      <dsp:nvSpPr>
        <dsp:cNvPr id="0" name=""/>
        <dsp:cNvSpPr/>
      </dsp:nvSpPr>
      <dsp:spPr>
        <a:xfrm>
          <a:off x="954788" y="388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Discuss briefly how you understand LR and how you will critique the literature</a:t>
          </a:r>
        </a:p>
      </dsp:txBody>
      <dsp:txXfrm>
        <a:off x="954788" y="3881"/>
        <a:ext cx="10018011" cy="826656"/>
      </dsp:txXfrm>
    </dsp:sp>
    <dsp:sp modelId="{B7E46C9F-0544-43BD-91FA-4B7F30B78F98}">
      <dsp:nvSpPr>
        <dsp:cNvPr id="0" name=""/>
        <dsp:cNvSpPr/>
      </dsp:nvSpPr>
      <dsp:spPr>
        <a:xfrm>
          <a:off x="0" y="103720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235A74-A0DE-4224-84A7-868C12D43784}">
      <dsp:nvSpPr>
        <dsp:cNvPr id="0" name=""/>
        <dsp:cNvSpPr/>
      </dsp:nvSpPr>
      <dsp:spPr>
        <a:xfrm>
          <a:off x="250063" y="1223199"/>
          <a:ext cx="454660" cy="4546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2B6A2A-9441-4427-8FC5-204BA6081C36}">
      <dsp:nvSpPr>
        <dsp:cNvPr id="0" name=""/>
        <dsp:cNvSpPr/>
      </dsp:nvSpPr>
      <dsp:spPr>
        <a:xfrm>
          <a:off x="954788" y="103720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Explain what part of the Critical Literature Review you are going to concentrate on</a:t>
          </a:r>
        </a:p>
      </dsp:txBody>
      <dsp:txXfrm>
        <a:off x="954788" y="1037201"/>
        <a:ext cx="10018011" cy="826656"/>
      </dsp:txXfrm>
    </dsp:sp>
    <dsp:sp modelId="{F2417AE7-386C-4BC1-8D76-E30A437BF35C}">
      <dsp:nvSpPr>
        <dsp:cNvPr id="0" name=""/>
        <dsp:cNvSpPr/>
      </dsp:nvSpPr>
      <dsp:spPr>
        <a:xfrm>
          <a:off x="0" y="2070521"/>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F4A219-1ECC-4838-A05B-996CA9399C71}">
      <dsp:nvSpPr>
        <dsp:cNvPr id="0" name=""/>
        <dsp:cNvSpPr/>
      </dsp:nvSpPr>
      <dsp:spPr>
        <a:xfrm>
          <a:off x="250063" y="2256519"/>
          <a:ext cx="454660" cy="4546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26A2B3-C3CD-4983-86EC-42F7CE22B2A7}">
      <dsp:nvSpPr>
        <dsp:cNvPr id="0" name=""/>
        <dsp:cNvSpPr/>
      </dsp:nvSpPr>
      <dsp:spPr>
        <a:xfrm>
          <a:off x="954788" y="2070521"/>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Mention the nature of key research (e.g. in this small-scale action research, the author claims …)</a:t>
          </a:r>
        </a:p>
      </dsp:txBody>
      <dsp:txXfrm>
        <a:off x="954788" y="2070521"/>
        <a:ext cx="10018011" cy="826656"/>
      </dsp:txXfrm>
    </dsp:sp>
    <dsp:sp modelId="{29077A72-BE9E-4907-9417-2E6FBCD7B886}">
      <dsp:nvSpPr>
        <dsp:cNvPr id="0" name=""/>
        <dsp:cNvSpPr/>
      </dsp:nvSpPr>
      <dsp:spPr>
        <a:xfrm>
          <a:off x="0" y="3103842"/>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EEA27E-98A0-4C60-8C07-304C520DD2EB}">
      <dsp:nvSpPr>
        <dsp:cNvPr id="0" name=""/>
        <dsp:cNvSpPr/>
      </dsp:nvSpPr>
      <dsp:spPr>
        <a:xfrm>
          <a:off x="250063" y="3289839"/>
          <a:ext cx="454660" cy="45466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B85308-75C4-4E53-B0D5-AB304F7FDF15}">
      <dsp:nvSpPr>
        <dsp:cNvPr id="0" name=""/>
        <dsp:cNvSpPr/>
      </dsp:nvSpPr>
      <dsp:spPr>
        <a:xfrm>
          <a:off x="954788" y="3103842"/>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Highlight the gaps that your research will fill and how they lead to your own project</a:t>
          </a:r>
        </a:p>
      </dsp:txBody>
      <dsp:txXfrm>
        <a:off x="954788" y="3103842"/>
        <a:ext cx="10018011" cy="826656"/>
      </dsp:txXfrm>
    </dsp:sp>
    <dsp:sp modelId="{D2F0CEAE-DBCA-4639-8F8B-C9EF4B6703B5}">
      <dsp:nvSpPr>
        <dsp:cNvPr id="0" name=""/>
        <dsp:cNvSpPr/>
      </dsp:nvSpPr>
      <dsp:spPr>
        <a:xfrm>
          <a:off x="0" y="4137162"/>
          <a:ext cx="10972800" cy="82665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E38106-AFF3-4C87-BDB5-167387EE7E52}">
      <dsp:nvSpPr>
        <dsp:cNvPr id="0" name=""/>
        <dsp:cNvSpPr/>
      </dsp:nvSpPr>
      <dsp:spPr>
        <a:xfrm>
          <a:off x="250063" y="4323160"/>
          <a:ext cx="454660" cy="45466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61C328-7A70-4E10-9703-E5F19A8BFC43}">
      <dsp:nvSpPr>
        <dsp:cNvPr id="0" name=""/>
        <dsp:cNvSpPr/>
      </dsp:nvSpPr>
      <dsp:spPr>
        <a:xfrm>
          <a:off x="954788" y="4137162"/>
          <a:ext cx="10018011" cy="826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488" tIns="87488" rIns="87488" bIns="87488" numCol="1" spcCol="1270" anchor="ctr" anchorCtr="0">
          <a:noAutofit/>
        </a:bodyPr>
        <a:lstStyle/>
        <a:p>
          <a:pPr marL="0" lvl="0" indent="0" algn="l" defTabSz="844550">
            <a:lnSpc>
              <a:spcPct val="100000"/>
            </a:lnSpc>
            <a:spcBef>
              <a:spcPct val="0"/>
            </a:spcBef>
            <a:spcAft>
              <a:spcPct val="35000"/>
            </a:spcAft>
            <a:buNone/>
          </a:pPr>
          <a:r>
            <a:rPr lang="en-US" sz="1900" kern="1200" dirty="0"/>
            <a:t>Refine your specific RQs in light of the gaps at the end</a:t>
          </a:r>
        </a:p>
      </dsp:txBody>
      <dsp:txXfrm>
        <a:off x="954788" y="4137162"/>
        <a:ext cx="10018011" cy="8266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3D27D-2160-4AF9-A96F-B735C3DCC829}">
      <dsp:nvSpPr>
        <dsp:cNvPr id="0" name=""/>
        <dsp:cNvSpPr/>
      </dsp:nvSpPr>
      <dsp:spPr>
        <a:xfrm>
          <a:off x="1454787" y="38132"/>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25B1E1-94F0-40CA-A20A-57E2F203F397}">
      <dsp:nvSpPr>
        <dsp:cNvPr id="0" name=""/>
        <dsp:cNvSpPr/>
      </dsp:nvSpPr>
      <dsp:spPr>
        <a:xfrm>
          <a:off x="1678956" y="262302"/>
          <a:ext cx="619133" cy="619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27C578-3845-4403-A00E-06DB7E77BE6B}">
      <dsp:nvSpPr>
        <dsp:cNvPr id="0" name=""/>
        <dsp:cNvSpPr/>
      </dsp:nvSpPr>
      <dsp:spPr>
        <a:xfrm>
          <a:off x="2751003" y="38132"/>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Enthusiastic, appropriate body language and tone</a:t>
          </a:r>
        </a:p>
      </dsp:txBody>
      <dsp:txXfrm>
        <a:off x="2751003" y="38132"/>
        <a:ext cx="2516183" cy="1067472"/>
      </dsp:txXfrm>
    </dsp:sp>
    <dsp:sp modelId="{36BAF85E-A6C7-431A-936D-84746C505F21}">
      <dsp:nvSpPr>
        <dsp:cNvPr id="0" name=""/>
        <dsp:cNvSpPr/>
      </dsp:nvSpPr>
      <dsp:spPr>
        <a:xfrm>
          <a:off x="5705613" y="38132"/>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ED2CA9-B09F-495E-A6EF-6662CF7BFF1B}">
      <dsp:nvSpPr>
        <dsp:cNvPr id="0" name=""/>
        <dsp:cNvSpPr/>
      </dsp:nvSpPr>
      <dsp:spPr>
        <a:xfrm>
          <a:off x="5929782" y="262302"/>
          <a:ext cx="619133" cy="6191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65A516-0527-48F6-93A0-6AFB231E2EB9}">
      <dsp:nvSpPr>
        <dsp:cNvPr id="0" name=""/>
        <dsp:cNvSpPr/>
      </dsp:nvSpPr>
      <dsp:spPr>
        <a:xfrm>
          <a:off x="7001829" y="38132"/>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dirty="0">
              <a:highlight>
                <a:srgbClr val="FFFF00"/>
              </a:highlight>
            </a:rPr>
            <a:t>Avoid busy slides </a:t>
          </a:r>
          <a:r>
            <a:rPr lang="en-US" sz="1900" kern="1200" dirty="0"/>
            <a:t>or reading directly from slides/script</a:t>
          </a:r>
        </a:p>
      </dsp:txBody>
      <dsp:txXfrm>
        <a:off x="7001829" y="38132"/>
        <a:ext cx="2516183" cy="1067472"/>
      </dsp:txXfrm>
    </dsp:sp>
    <dsp:sp modelId="{6A340C58-A96B-417F-9D81-9AD71106C977}">
      <dsp:nvSpPr>
        <dsp:cNvPr id="0" name=""/>
        <dsp:cNvSpPr/>
      </dsp:nvSpPr>
      <dsp:spPr>
        <a:xfrm>
          <a:off x="1454787" y="1950114"/>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1D21E8-08FD-4A00-82A3-F6D8CCA01D1D}">
      <dsp:nvSpPr>
        <dsp:cNvPr id="0" name=""/>
        <dsp:cNvSpPr/>
      </dsp:nvSpPr>
      <dsp:spPr>
        <a:xfrm>
          <a:off x="1678956" y="2174283"/>
          <a:ext cx="619133" cy="6191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E87EE8-9F81-4140-8FB3-C3D7F3294A44}">
      <dsp:nvSpPr>
        <dsp:cNvPr id="0" name=""/>
        <dsp:cNvSpPr/>
      </dsp:nvSpPr>
      <dsp:spPr>
        <a:xfrm>
          <a:off x="2751003" y="1950114"/>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Talk to your audience directly and try to make some eye contact</a:t>
          </a:r>
        </a:p>
      </dsp:txBody>
      <dsp:txXfrm>
        <a:off x="2751003" y="1950114"/>
        <a:ext cx="2516183" cy="1067472"/>
      </dsp:txXfrm>
    </dsp:sp>
    <dsp:sp modelId="{9054652D-4D06-406B-BDB6-0B789DD6F883}">
      <dsp:nvSpPr>
        <dsp:cNvPr id="0" name=""/>
        <dsp:cNvSpPr/>
      </dsp:nvSpPr>
      <dsp:spPr>
        <a:xfrm>
          <a:off x="5705613" y="1950114"/>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4D33CC-1246-47C0-89EF-419C5B185998}">
      <dsp:nvSpPr>
        <dsp:cNvPr id="0" name=""/>
        <dsp:cNvSpPr/>
      </dsp:nvSpPr>
      <dsp:spPr>
        <a:xfrm>
          <a:off x="5929782" y="2174283"/>
          <a:ext cx="619133" cy="6191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01C909-84B4-4C88-8D46-D57EE3C7D6CA}">
      <dsp:nvSpPr>
        <dsp:cNvPr id="0" name=""/>
        <dsp:cNvSpPr/>
      </dsp:nvSpPr>
      <dsp:spPr>
        <a:xfrm>
          <a:off x="7001829" y="1950114"/>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dirty="0"/>
            <a:t>Well-considered response to any questions; handouts?</a:t>
          </a:r>
        </a:p>
      </dsp:txBody>
      <dsp:txXfrm>
        <a:off x="7001829" y="1950114"/>
        <a:ext cx="2516183" cy="1067472"/>
      </dsp:txXfrm>
    </dsp:sp>
    <dsp:sp modelId="{393A5E51-2C1F-4BDE-831A-B5D234FD152E}">
      <dsp:nvSpPr>
        <dsp:cNvPr id="0" name=""/>
        <dsp:cNvSpPr/>
      </dsp:nvSpPr>
      <dsp:spPr>
        <a:xfrm>
          <a:off x="1454787" y="3862095"/>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66658B-8647-49F7-9E7B-0E464AAB1BE8}">
      <dsp:nvSpPr>
        <dsp:cNvPr id="0" name=""/>
        <dsp:cNvSpPr/>
      </dsp:nvSpPr>
      <dsp:spPr>
        <a:xfrm>
          <a:off x="1678956" y="4086264"/>
          <a:ext cx="619133" cy="61913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8B855B-48E9-4E4C-8E8B-9A16BDDD8EF7}">
      <dsp:nvSpPr>
        <dsp:cNvPr id="0" name=""/>
        <dsp:cNvSpPr/>
      </dsp:nvSpPr>
      <dsp:spPr>
        <a:xfrm>
          <a:off x="2751003" y="3862095"/>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dirty="0"/>
            <a:t>Keep to time (about 15 mins) and expect questions (about 5 mins)</a:t>
          </a:r>
        </a:p>
      </dsp:txBody>
      <dsp:txXfrm>
        <a:off x="2751003" y="3862095"/>
        <a:ext cx="2516183" cy="1067472"/>
      </dsp:txXfrm>
    </dsp:sp>
    <dsp:sp modelId="{8D28E57D-77F1-427B-977A-00223F4AB009}">
      <dsp:nvSpPr>
        <dsp:cNvPr id="0" name=""/>
        <dsp:cNvSpPr/>
      </dsp:nvSpPr>
      <dsp:spPr>
        <a:xfrm>
          <a:off x="5705613" y="3862095"/>
          <a:ext cx="1067472" cy="106747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7FE28F-AF80-4C97-B8F8-5AC6D38F097E}">
      <dsp:nvSpPr>
        <dsp:cNvPr id="0" name=""/>
        <dsp:cNvSpPr/>
      </dsp:nvSpPr>
      <dsp:spPr>
        <a:xfrm>
          <a:off x="5929782" y="4086264"/>
          <a:ext cx="619133" cy="61913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A1CBC-E0FB-4FB9-91CD-BE1F8FB110BD}">
      <dsp:nvSpPr>
        <dsp:cNvPr id="0" name=""/>
        <dsp:cNvSpPr/>
      </dsp:nvSpPr>
      <dsp:spPr>
        <a:xfrm>
          <a:off x="7001829" y="3862095"/>
          <a:ext cx="2516183" cy="10674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dirty="0"/>
            <a:t>Upload your PowerPoint to Turnitin by </a:t>
          </a:r>
          <a:r>
            <a:rPr lang="en-US" sz="1900" kern="1200" dirty="0">
              <a:highlight>
                <a:srgbClr val="FFFF00"/>
              </a:highlight>
            </a:rPr>
            <a:t>00:00 27th Feb 2024</a:t>
          </a:r>
        </a:p>
      </dsp:txBody>
      <dsp:txXfrm>
        <a:off x="7001829" y="3862095"/>
        <a:ext cx="2516183" cy="1067472"/>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C17C35-0D7E-4689-A5E0-7651827E4D9D}" type="datetimeFigureOut">
              <a:rPr lang="en-GB" smtClean="0"/>
              <a:t>13/02/2024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ED5772-2820-4F16-BB6A-D7B1C05FCAD9}" type="slidenum">
              <a:rPr lang="en-GB" smtClean="0"/>
              <a:t>‹#›</a:t>
            </a:fld>
            <a:endParaRPr lang="en-GB"/>
          </a:p>
        </p:txBody>
      </p:sp>
    </p:spTree>
    <p:extLst>
      <p:ext uri="{BB962C8B-B14F-4D97-AF65-F5344CB8AC3E}">
        <p14:creationId xmlns:p14="http://schemas.microsoft.com/office/powerpoint/2010/main" val="728096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dirty="0"/>
          </a:p>
        </p:txBody>
      </p:sp>
    </p:spTree>
    <p:extLst>
      <p:ext uri="{BB962C8B-B14F-4D97-AF65-F5344CB8AC3E}">
        <p14:creationId xmlns:p14="http://schemas.microsoft.com/office/powerpoint/2010/main" val="2229279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494949"/>
                </a:solidFill>
                <a:effectLst/>
                <a:latin typeface="Merriweather" panose="00000500000000000000" pitchFamily="2" charset="0"/>
              </a:rPr>
              <a:t>Within each of the articles on your shortlist, you’ll want to search for </a:t>
            </a:r>
            <a:r>
              <a:rPr lang="en-US" b="1" i="0" dirty="0">
                <a:solidFill>
                  <a:srgbClr val="494949"/>
                </a:solidFill>
                <a:effectLst/>
                <a:latin typeface="Merriweather" panose="00000500000000000000" pitchFamily="2" charset="0"/>
              </a:rPr>
              <a:t>a few very specific phrases</a:t>
            </a:r>
            <a:r>
              <a:rPr lang="en-US" b="0" i="0" dirty="0">
                <a:solidFill>
                  <a:srgbClr val="494949"/>
                </a:solidFill>
                <a:effectLst/>
                <a:latin typeface="Merriweather" panose="00000500000000000000" pitchFamily="2" charset="0"/>
              </a:rPr>
              <a:t>, namely:</a:t>
            </a:r>
          </a:p>
          <a:p>
            <a:pPr algn="l" fontAlgn="base">
              <a:buFont typeface="Arial" panose="020B0604020202020204" pitchFamily="34" charset="0"/>
              <a:buChar char="•"/>
            </a:pPr>
            <a:r>
              <a:rPr lang="en-US" b="0" i="0" dirty="0">
                <a:solidFill>
                  <a:srgbClr val="494949"/>
                </a:solidFill>
                <a:effectLst/>
                <a:latin typeface="Merriweather" panose="00000500000000000000" pitchFamily="2" charset="0"/>
              </a:rPr>
              <a:t>Future research</a:t>
            </a:r>
          </a:p>
          <a:p>
            <a:pPr algn="l" fontAlgn="base">
              <a:buFont typeface="Arial" panose="020B0604020202020204" pitchFamily="34" charset="0"/>
              <a:buChar char="•"/>
            </a:pPr>
            <a:r>
              <a:rPr lang="en-US" b="0" i="0" dirty="0">
                <a:solidFill>
                  <a:srgbClr val="494949"/>
                </a:solidFill>
                <a:effectLst/>
                <a:latin typeface="Merriweather" panose="00000500000000000000" pitchFamily="2" charset="0"/>
              </a:rPr>
              <a:t>Further research</a:t>
            </a:r>
          </a:p>
          <a:p>
            <a:pPr algn="l" fontAlgn="base">
              <a:buFont typeface="Arial" panose="020B0604020202020204" pitchFamily="34" charset="0"/>
              <a:buChar char="•"/>
            </a:pPr>
            <a:r>
              <a:rPr lang="en-US" b="0" i="0" dirty="0">
                <a:solidFill>
                  <a:srgbClr val="494949"/>
                </a:solidFill>
                <a:effectLst/>
                <a:latin typeface="Merriweather" panose="00000500000000000000" pitchFamily="2" charset="0"/>
              </a:rPr>
              <a:t>Research opportunities</a:t>
            </a:r>
          </a:p>
          <a:p>
            <a:pPr algn="l" fontAlgn="base">
              <a:buFont typeface="Arial" panose="020B0604020202020204" pitchFamily="34" charset="0"/>
              <a:buChar char="•"/>
            </a:pPr>
            <a:r>
              <a:rPr lang="en-US" b="0" i="0" dirty="0">
                <a:solidFill>
                  <a:srgbClr val="494949"/>
                </a:solidFill>
                <a:effectLst/>
                <a:latin typeface="Merriweather" panose="00000500000000000000" pitchFamily="2" charset="0"/>
              </a:rPr>
              <a:t>Research directions</a:t>
            </a:r>
          </a:p>
          <a:p>
            <a:pPr algn="l" fontAlgn="base"/>
            <a:r>
              <a:rPr lang="en-US" b="0" i="0" dirty="0">
                <a:solidFill>
                  <a:srgbClr val="494949"/>
                </a:solidFill>
                <a:effectLst/>
                <a:latin typeface="Merriweather" panose="00000500000000000000" pitchFamily="2" charset="0"/>
              </a:rPr>
              <a:t>All of these terms are commonly found in what we call </a:t>
            </a:r>
            <a:r>
              <a:rPr lang="en-US" b="1" i="0" dirty="0">
                <a:solidFill>
                  <a:srgbClr val="494949"/>
                </a:solidFill>
                <a:effectLst/>
                <a:latin typeface="Merriweather" panose="00000500000000000000" pitchFamily="2" charset="0"/>
              </a:rPr>
              <a:t>the “FRIN” section</a:t>
            </a:r>
            <a:r>
              <a:rPr lang="en-US" b="0" i="0" dirty="0">
                <a:solidFill>
                  <a:srgbClr val="494949"/>
                </a:solidFill>
                <a:effectLst/>
                <a:latin typeface="Merriweather" panose="00000500000000000000" pitchFamily="2" charset="0"/>
              </a:rPr>
              <a:t>. FRIN stands for “further research is needed”. The FRIN is where the researchers explain what other researchers could do to build on their study, or just on the research area in general. In other words, the FRIN section is where you can find fresh</a:t>
            </a:r>
            <a:r>
              <a:rPr lang="en-US" b="1" i="0" dirty="0">
                <a:solidFill>
                  <a:srgbClr val="494949"/>
                </a:solidFill>
                <a:effectLst/>
                <a:latin typeface="Merriweather" panose="00000500000000000000" pitchFamily="2" charset="0"/>
              </a:rPr>
              <a:t> opportunities for novel research</a:t>
            </a:r>
            <a:r>
              <a:rPr lang="en-US" b="0" i="0" dirty="0">
                <a:solidFill>
                  <a:srgbClr val="494949"/>
                </a:solidFill>
                <a:effectLst/>
                <a:latin typeface="Merriweather" panose="00000500000000000000" pitchFamily="2" charset="0"/>
              </a:rPr>
              <a:t>. </a:t>
            </a:r>
          </a:p>
          <a:p>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2</a:t>
            </a:fld>
            <a:endParaRPr lang="en-GB"/>
          </a:p>
        </p:txBody>
      </p:sp>
    </p:spTree>
    <p:extLst>
      <p:ext uri="{BB962C8B-B14F-4D97-AF65-F5344CB8AC3E}">
        <p14:creationId xmlns:p14="http://schemas.microsoft.com/office/powerpoint/2010/main" val="2945003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apple-system"/>
              </a:rPr>
              <a:t>Remember, a good literature review doesn’t just summarize sources: </a:t>
            </a:r>
          </a:p>
          <a:p>
            <a:r>
              <a:rPr lang="en-US" b="0" i="0" dirty="0">
                <a:effectLst/>
                <a:latin typeface="-apple-system"/>
              </a:rPr>
              <a:t>it analyzes, synthesizes, and critically evaluates to give a clear picture of the state of knowledge on the subject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ED5772-2820-4F16-BB6A-D7B1C05FCAD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211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Identify themes across different papers, what authors agree on, where the debates are, critique definitions, identify significance, discuss how valid and reliable the findings are, what it all means for your project etc.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283041"/>
                </a:solidFill>
                <a:effectLst/>
                <a:latin typeface="Roboto" panose="02000000000000000000" pitchFamily="2" charset="0"/>
                <a:ea typeface="SimSun" panose="02010600030101010101" pitchFamily="2" charset="-122"/>
                <a:cs typeface="Times New Roman" panose="02020603050405020304" pitchFamily="18" charset="0"/>
              </a:rPr>
              <a:t>how your positionality underpins your critical review of the literature; what should we take from the literature for your own study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Content </a:t>
            </a:r>
            <a:r>
              <a:rPr lang="en-US" dirty="0" err="1"/>
              <a:t>summarised</a:t>
            </a:r>
            <a:r>
              <a:rPr lang="en-US" dirty="0"/>
              <a:t> in a clear and concise manner, present at an appropriate pace; avoid </a:t>
            </a:r>
            <a:r>
              <a:rPr lang="en-GB" sz="1800" dirty="0">
                <a:solidFill>
                  <a:srgbClr val="283041"/>
                </a:solidFill>
                <a:effectLst/>
                <a:latin typeface="Roboto" panose="02000000000000000000" pitchFamily="2" charset="0"/>
                <a:ea typeface="SimSun" panose="02010600030101010101" pitchFamily="2" charset="-122"/>
                <a:cs typeface="Times New Roman" panose="02020603050405020304" pitchFamily="18" charset="0"/>
              </a:rPr>
              <a:t>overreliance on certain sources; use latest </a:t>
            </a:r>
            <a:r>
              <a:rPr lang="en-GB" sz="1800" dirty="0" err="1">
                <a:solidFill>
                  <a:srgbClr val="283041"/>
                </a:solidFill>
                <a:effectLst/>
                <a:latin typeface="Roboto" panose="02000000000000000000" pitchFamily="2" charset="0"/>
                <a:ea typeface="SimSun" panose="02010600030101010101" pitchFamily="2" charset="-122"/>
                <a:cs typeface="Times New Roman" panose="02020603050405020304" pitchFamily="18" charset="0"/>
              </a:rPr>
              <a:t>reasearch</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Cite to back up your arguments and reference to literature throughout your presentation (both references on your slides and a reference list on the final slide)</a:t>
            </a:r>
          </a:p>
          <a:p>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7</a:t>
            </a:fld>
            <a:endParaRPr lang="en-GB"/>
          </a:p>
        </p:txBody>
      </p:sp>
    </p:spTree>
    <p:extLst>
      <p:ext uri="{BB962C8B-B14F-4D97-AF65-F5344CB8AC3E}">
        <p14:creationId xmlns:p14="http://schemas.microsoft.com/office/powerpoint/2010/main" val="19592844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8</a:t>
            </a:fld>
            <a:endParaRPr lang="en-GB"/>
          </a:p>
        </p:txBody>
      </p:sp>
    </p:spTree>
    <p:extLst>
      <p:ext uri="{BB962C8B-B14F-4D97-AF65-F5344CB8AC3E}">
        <p14:creationId xmlns:p14="http://schemas.microsoft.com/office/powerpoint/2010/main" val="2258925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5ED5772-2820-4F16-BB6A-D7B1C05FCAD9}" type="slidenum">
              <a:rPr lang="en-GB" smtClean="0"/>
              <a:t>9</a:t>
            </a:fld>
            <a:endParaRPr lang="en-GB"/>
          </a:p>
        </p:txBody>
      </p:sp>
    </p:spTree>
    <p:extLst>
      <p:ext uri="{BB962C8B-B14F-4D97-AF65-F5344CB8AC3E}">
        <p14:creationId xmlns:p14="http://schemas.microsoft.com/office/powerpoint/2010/main" val="2183278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Consider would your audience benefit from some sort of handout</a:t>
            </a:r>
          </a:p>
        </p:txBody>
      </p:sp>
      <p:sp>
        <p:nvSpPr>
          <p:cNvPr id="4" name="Slide Number Placeholder 3"/>
          <p:cNvSpPr>
            <a:spLocks noGrp="1"/>
          </p:cNvSpPr>
          <p:nvPr>
            <p:ph type="sldNum" sz="quarter" idx="5"/>
          </p:nvPr>
        </p:nvSpPr>
        <p:spPr/>
        <p:txBody>
          <a:bodyPr/>
          <a:lstStyle/>
          <a:p>
            <a:fld id="{D5ED5772-2820-4F16-BB6A-D7B1C05FCAD9}" type="slidenum">
              <a:rPr lang="en-GB" smtClean="0"/>
              <a:t>10</a:t>
            </a:fld>
            <a:endParaRPr lang="en-GB"/>
          </a:p>
        </p:txBody>
      </p:sp>
    </p:spTree>
    <p:extLst>
      <p:ext uri="{BB962C8B-B14F-4D97-AF65-F5344CB8AC3E}">
        <p14:creationId xmlns:p14="http://schemas.microsoft.com/office/powerpoint/2010/main" val="3878855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Oliver, Paul. (2012) </a:t>
            </a:r>
            <a:r>
              <a:rPr lang="en-US" i="1" dirty="0"/>
              <a:t>Succeeding with your literature review : a handbook for students</a:t>
            </a:r>
            <a:r>
              <a:rPr lang="en-US" dirty="0"/>
              <a:t>. Maidenhead: Open University Press.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ED5772-2820-4F16-BB6A-D7B1C05FCAD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2494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b="0" i="0" dirty="0">
                <a:solidFill>
                  <a:srgbClr val="494949"/>
                </a:solidFill>
                <a:effectLst/>
                <a:latin typeface="Merriweather" panose="00000500000000000000" pitchFamily="2" charset="0"/>
              </a:rPr>
              <a:t>“further research is needed”: where the researchers explain what other researchers could do to build on their study, or just on the research area in general. </a:t>
            </a:r>
          </a:p>
          <a:p>
            <a:pPr algn="l">
              <a:buFont typeface="Arial" panose="020B0604020202020204" pitchFamily="34" charset="0"/>
              <a:buChar char="•"/>
            </a:pPr>
            <a:r>
              <a:rPr lang="en-US" b="0" i="0" dirty="0">
                <a:solidFill>
                  <a:srgbClr val="404040"/>
                </a:solidFill>
                <a:effectLst/>
                <a:latin typeface="Muli"/>
              </a:rPr>
              <a:t>an unsolved question or problem within your field.  </a:t>
            </a:r>
          </a:p>
          <a:p>
            <a:pPr algn="l">
              <a:buFont typeface="Arial" panose="020B0604020202020204" pitchFamily="34" charset="0"/>
              <a:buChar char="•"/>
            </a:pPr>
            <a:r>
              <a:rPr lang="en-US" b="0" i="0" dirty="0">
                <a:solidFill>
                  <a:srgbClr val="404040"/>
                </a:solidFill>
                <a:effectLst/>
                <a:latin typeface="Muli"/>
              </a:rPr>
              <a:t>a case where inconclusive or contradictive results exist.  </a:t>
            </a:r>
          </a:p>
          <a:p>
            <a:pPr algn="l">
              <a:buFont typeface="Arial" panose="020B0604020202020204" pitchFamily="34" charset="0"/>
              <a:buChar char="•"/>
            </a:pPr>
            <a:r>
              <a:rPr lang="en-US" b="0" i="0" dirty="0">
                <a:solidFill>
                  <a:srgbClr val="404040"/>
                </a:solidFill>
                <a:effectLst/>
                <a:latin typeface="Muli"/>
              </a:rPr>
              <a:t>a new concept or idea that hasn’t been studied.  </a:t>
            </a:r>
          </a:p>
          <a:p>
            <a:pPr algn="l">
              <a:buFont typeface="Arial" panose="020B0604020202020204" pitchFamily="34" charset="0"/>
              <a:buChar char="•"/>
            </a:pPr>
            <a:r>
              <a:rPr lang="en-US" b="0" i="0" dirty="0">
                <a:solidFill>
                  <a:srgbClr val="404040"/>
                </a:solidFill>
                <a:effectLst/>
                <a:latin typeface="Muli"/>
              </a:rPr>
              <a:t>a new/updated research to replace the outdated existing research.  </a:t>
            </a:r>
          </a:p>
          <a:p>
            <a:pPr algn="l">
              <a:buFont typeface="Arial" panose="020B0604020202020204" pitchFamily="34" charset="0"/>
              <a:buChar char="•"/>
            </a:pPr>
            <a:r>
              <a:rPr lang="en-US" b="0" i="0" dirty="0">
                <a:solidFill>
                  <a:srgbClr val="404040"/>
                </a:solidFill>
                <a:effectLst/>
                <a:latin typeface="Muli"/>
              </a:rPr>
              <a:t>a specific demographic or location that has not been well studied.  </a:t>
            </a:r>
          </a:p>
        </p:txBody>
      </p:sp>
      <p:sp>
        <p:nvSpPr>
          <p:cNvPr id="4" name="Slide Number Placeholder 3"/>
          <p:cNvSpPr>
            <a:spLocks noGrp="1"/>
          </p:cNvSpPr>
          <p:nvPr>
            <p:ph type="sldNum" sz="quarter" idx="5"/>
          </p:nvPr>
        </p:nvSpPr>
        <p:spPr/>
        <p:txBody>
          <a:bodyPr/>
          <a:lstStyle/>
          <a:p>
            <a:fld id="{D5ED5772-2820-4F16-BB6A-D7B1C05FCAD9}" type="slidenum">
              <a:rPr lang="en-GB" smtClean="0"/>
              <a:t>13</a:t>
            </a:fld>
            <a:endParaRPr lang="en-GB"/>
          </a:p>
        </p:txBody>
      </p:sp>
    </p:spTree>
    <p:extLst>
      <p:ext uri="{BB962C8B-B14F-4D97-AF65-F5344CB8AC3E}">
        <p14:creationId xmlns:p14="http://schemas.microsoft.com/office/powerpoint/2010/main" val="2847844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buFont typeface="Arial" panose="020B0604020202020204" pitchFamily="34" charset="0"/>
              <a:buNone/>
            </a:pPr>
            <a:r>
              <a:rPr lang="en-US" b="0" i="0" dirty="0">
                <a:solidFill>
                  <a:srgbClr val="494949"/>
                </a:solidFill>
                <a:effectLst/>
                <a:latin typeface="Merriweather" panose="00000500000000000000" pitchFamily="2" charset="0"/>
              </a:rPr>
              <a:t>A research gap is any space where there’s a </a:t>
            </a:r>
            <a:r>
              <a:rPr lang="en-US" b="1" i="0" dirty="0">
                <a:solidFill>
                  <a:srgbClr val="494949"/>
                </a:solidFill>
                <a:effectLst/>
                <a:latin typeface="Merriweather" panose="00000500000000000000" pitchFamily="2" charset="0"/>
              </a:rPr>
              <a:t>lack of solid, agreed-upon research</a:t>
            </a:r>
            <a:r>
              <a:rPr lang="en-US" b="0" i="0" dirty="0">
                <a:solidFill>
                  <a:srgbClr val="494949"/>
                </a:solidFill>
                <a:effectLst/>
                <a:latin typeface="Merriweather" panose="00000500000000000000" pitchFamily="2" charset="0"/>
              </a:rPr>
              <a:t> regarding a specific topic/issue/phenomenon.</a:t>
            </a:r>
          </a:p>
          <a:p>
            <a:pPr algn="l" fontAlgn="base">
              <a:buFont typeface="Arial" panose="020B0604020202020204" pitchFamily="34" charset="0"/>
              <a:buNone/>
            </a:pPr>
            <a:r>
              <a:rPr lang="en-US" b="0" i="0" dirty="0">
                <a:solidFill>
                  <a:srgbClr val="494949"/>
                </a:solidFill>
                <a:effectLst/>
                <a:latin typeface="Merriweather" panose="00000500000000000000" pitchFamily="2" charset="0"/>
              </a:rPr>
              <a:t>Unique </a:t>
            </a:r>
            <a:r>
              <a:rPr lang="en-US" b="1" i="0" dirty="0">
                <a:solidFill>
                  <a:srgbClr val="494949"/>
                </a:solidFill>
                <a:effectLst/>
                <a:latin typeface="Merriweather" panose="00000500000000000000" pitchFamily="2" charset="0"/>
              </a:rPr>
              <a:t>research topics emerge from research gaps</a:t>
            </a:r>
            <a:r>
              <a:rPr lang="en-US" b="0" i="0" dirty="0">
                <a:solidFill>
                  <a:srgbClr val="494949"/>
                </a:solidFill>
                <a:effectLst/>
                <a:latin typeface="Merriweather" panose="00000500000000000000" pitchFamily="2" charset="0"/>
              </a:rPr>
              <a:t>, so it’s essential to first identify high-quality research gaps before you attempt to define a topic.</a:t>
            </a:r>
          </a:p>
          <a:p>
            <a:pPr algn="l">
              <a:buFont typeface="Arial" panose="020B0604020202020204" pitchFamily="34" charset="0"/>
              <a:buChar char="•"/>
            </a:pPr>
            <a:r>
              <a:rPr lang="en-US" b="0" i="0" dirty="0">
                <a:solidFill>
                  <a:srgbClr val="404040"/>
                </a:solidFill>
                <a:effectLst/>
                <a:latin typeface="Muli"/>
              </a:rPr>
              <a:t>ensure the rapid generation of subsequent research that is informed by input from previous research studies.   </a:t>
            </a:r>
          </a:p>
          <a:p>
            <a:pPr algn="l">
              <a:buFont typeface="Arial" panose="020B0604020202020204" pitchFamily="34" charset="0"/>
              <a:buChar char="•"/>
            </a:pPr>
            <a:r>
              <a:rPr lang="en-US" b="0" i="0" dirty="0">
                <a:solidFill>
                  <a:srgbClr val="404040"/>
                </a:solidFill>
                <a:effectLst/>
                <a:latin typeface="Muli"/>
              </a:rPr>
              <a:t>understand areas of uncertainty within the research problem.  </a:t>
            </a:r>
          </a:p>
          <a:p>
            <a:pPr algn="l">
              <a:buFont typeface="Arial" panose="020B0604020202020204" pitchFamily="34" charset="0"/>
              <a:buChar char="•"/>
            </a:pPr>
            <a:r>
              <a:rPr lang="en-US" b="0" i="0" dirty="0">
                <a:solidFill>
                  <a:srgbClr val="404040"/>
                </a:solidFill>
                <a:effectLst/>
                <a:latin typeface="Muli"/>
              </a:rPr>
              <a:t>establish the research problem and scope of the study.  </a:t>
            </a:r>
          </a:p>
        </p:txBody>
      </p:sp>
      <p:sp>
        <p:nvSpPr>
          <p:cNvPr id="4" name="Slide Number Placeholder 3"/>
          <p:cNvSpPr>
            <a:spLocks noGrp="1"/>
          </p:cNvSpPr>
          <p:nvPr>
            <p:ph type="sldNum" sz="quarter" idx="5"/>
          </p:nvPr>
        </p:nvSpPr>
        <p:spPr/>
        <p:txBody>
          <a:bodyPr/>
          <a:lstStyle/>
          <a:p>
            <a:fld id="{D5ED5772-2820-4F16-BB6A-D7B1C05FCAD9}" type="slidenum">
              <a:rPr lang="en-GB" smtClean="0"/>
              <a:t>16</a:t>
            </a:fld>
            <a:endParaRPr lang="en-GB"/>
          </a:p>
        </p:txBody>
      </p:sp>
    </p:spTree>
    <p:extLst>
      <p:ext uri="{BB962C8B-B14F-4D97-AF65-F5344CB8AC3E}">
        <p14:creationId xmlns:p14="http://schemas.microsoft.com/office/powerpoint/2010/main" val="1402627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sng" dirty="0">
                <a:solidFill>
                  <a:srgbClr val="1A0DAB"/>
                </a:solidFill>
                <a:effectLst/>
                <a:latin typeface="arial" panose="020B0604020202020204" pitchFamily="34" charset="0"/>
              </a:rPr>
              <a:t>A Framework for Rigorously Identifying Research Gaps</a:t>
            </a:r>
          </a:p>
          <a:p>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17</a:t>
            </a:fld>
            <a:endParaRPr lang="en-GB"/>
          </a:p>
        </p:txBody>
      </p:sp>
    </p:spTree>
    <p:extLst>
      <p:ext uri="{BB962C8B-B14F-4D97-AF65-F5344CB8AC3E}">
        <p14:creationId xmlns:p14="http://schemas.microsoft.com/office/powerpoint/2010/main" val="33828107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94949"/>
                </a:solidFill>
                <a:effectLst/>
                <a:latin typeface="Merriweather" panose="00000500000000000000" pitchFamily="2" charset="0"/>
              </a:rPr>
              <a:t>A research gap is an </a:t>
            </a:r>
            <a:r>
              <a:rPr lang="en-US" b="1" i="0" dirty="0">
                <a:solidFill>
                  <a:srgbClr val="494949"/>
                </a:solidFill>
                <a:effectLst/>
                <a:latin typeface="Merriweather" panose="00000500000000000000" pitchFamily="2" charset="0"/>
              </a:rPr>
              <a:t>unanswered question or unresolved problem</a:t>
            </a:r>
            <a:r>
              <a:rPr lang="en-US" b="0" i="0" dirty="0">
                <a:solidFill>
                  <a:srgbClr val="494949"/>
                </a:solidFill>
                <a:effectLst/>
                <a:latin typeface="Merriweather" panose="00000500000000000000" pitchFamily="2" charset="0"/>
              </a:rPr>
              <a:t> in a field, which reflects a lack of existing research in that space.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94949"/>
                </a:solidFill>
                <a:effectLst/>
                <a:latin typeface="Merriweather" panose="00000500000000000000" pitchFamily="2" charset="0"/>
              </a:rPr>
              <a:t>A research gap refers to an area where there’s a </a:t>
            </a:r>
            <a:r>
              <a:rPr lang="en-US" b="1" i="0" dirty="0">
                <a:solidFill>
                  <a:srgbClr val="494949"/>
                </a:solidFill>
                <a:effectLst/>
                <a:latin typeface="Merriweather" panose="00000500000000000000" pitchFamily="2" charset="0"/>
              </a:rPr>
              <a:t>lack of settled research; </a:t>
            </a:r>
            <a:r>
              <a:rPr lang="en-US" b="0" i="0" dirty="0">
                <a:solidFill>
                  <a:srgbClr val="494949"/>
                </a:solidFill>
                <a:effectLst/>
                <a:latin typeface="Merriweather" panose="00000500000000000000" pitchFamily="2" charset="0"/>
              </a:rPr>
              <a:t>a research topic </a:t>
            </a:r>
            <a:r>
              <a:rPr lang="en-US" b="1" i="0" dirty="0">
                <a:solidFill>
                  <a:srgbClr val="494949"/>
                </a:solidFill>
                <a:effectLst/>
                <a:latin typeface="Merriweather" panose="00000500000000000000" pitchFamily="2" charset="0"/>
              </a:rPr>
              <a:t>outlines the focus of a specific study</a:t>
            </a:r>
            <a:r>
              <a:rPr lang="en-US" b="0" i="0" dirty="0">
                <a:solidFill>
                  <a:srgbClr val="494949"/>
                </a:solidFill>
                <a:effectLst/>
                <a:latin typeface="Merriweather" panose="00000500000000000000" pitchFamily="2" charset="0"/>
              </a:rPr>
              <a:t>.</a:t>
            </a:r>
          </a:p>
          <a:p>
            <a:r>
              <a:rPr lang="en-US" b="0" i="0" dirty="0">
                <a:solidFill>
                  <a:srgbClr val="494949"/>
                </a:solidFill>
                <a:effectLst/>
                <a:latin typeface="Merriweather" panose="00000500000000000000" pitchFamily="2" charset="0"/>
              </a:rPr>
              <a:t>You are expected to clearly </a:t>
            </a:r>
            <a:r>
              <a:rPr lang="en-US" b="1" i="0" dirty="0">
                <a:solidFill>
                  <a:srgbClr val="494949"/>
                </a:solidFill>
                <a:effectLst/>
                <a:latin typeface="Merriweather" panose="00000500000000000000" pitchFamily="2" charset="0"/>
              </a:rPr>
              <a:t>acknowledging the existing research</a:t>
            </a:r>
            <a:r>
              <a:rPr lang="en-US" b="0" i="0" dirty="0">
                <a:solidFill>
                  <a:srgbClr val="494949"/>
                </a:solidFill>
                <a:effectLst/>
                <a:latin typeface="Merriweather" panose="00000500000000000000" pitchFamily="2" charset="0"/>
              </a:rPr>
              <a:t> and explain where the </a:t>
            </a:r>
            <a:r>
              <a:rPr lang="en-US" b="1" i="0" dirty="0">
                <a:solidFill>
                  <a:srgbClr val="494949"/>
                </a:solidFill>
                <a:effectLst/>
                <a:latin typeface="Merriweather" panose="00000500000000000000" pitchFamily="2" charset="0"/>
              </a:rPr>
              <a:t>current area of lack</a:t>
            </a:r>
            <a:r>
              <a:rPr lang="en-US" b="0" i="0" dirty="0">
                <a:solidFill>
                  <a:srgbClr val="494949"/>
                </a:solidFill>
                <a:effectLst/>
                <a:latin typeface="Merriweather" panose="00000500000000000000" pitchFamily="2" charset="0"/>
              </a:rPr>
              <a:t> (i.e., the research gap) exists.</a:t>
            </a:r>
          </a:p>
          <a:p>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19</a:t>
            </a:fld>
            <a:endParaRPr lang="en-GB"/>
          </a:p>
        </p:txBody>
      </p:sp>
    </p:spTree>
    <p:extLst>
      <p:ext uri="{BB962C8B-B14F-4D97-AF65-F5344CB8AC3E}">
        <p14:creationId xmlns:p14="http://schemas.microsoft.com/office/powerpoint/2010/main" val="2142112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494949"/>
                </a:solidFill>
                <a:effectLst/>
                <a:latin typeface="Merriweather" panose="00000500000000000000" pitchFamily="2" charset="0"/>
              </a:rPr>
              <a:t>The contextual gap is a popular option for dissertations and theses, especially for first-time researchers, as it allows you to develop your research on a </a:t>
            </a:r>
            <a:r>
              <a:rPr lang="en-US" b="1" i="0" dirty="0">
                <a:solidFill>
                  <a:srgbClr val="494949"/>
                </a:solidFill>
                <a:effectLst/>
                <a:latin typeface="Merriweather" panose="00000500000000000000" pitchFamily="2" charset="0"/>
              </a:rPr>
              <a:t>solid foundation of existing literature</a:t>
            </a:r>
            <a:r>
              <a:rPr lang="en-US" b="0" i="0" dirty="0">
                <a:solidFill>
                  <a:srgbClr val="494949"/>
                </a:solidFill>
                <a:effectLst/>
                <a:latin typeface="Merriweather" panose="00000500000000000000" pitchFamily="2" charset="0"/>
              </a:rPr>
              <a:t> and potentially even use existing methods.</a:t>
            </a:r>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20</a:t>
            </a:fld>
            <a:endParaRPr lang="en-GB"/>
          </a:p>
        </p:txBody>
      </p:sp>
    </p:spTree>
    <p:extLst>
      <p:ext uri="{BB962C8B-B14F-4D97-AF65-F5344CB8AC3E}">
        <p14:creationId xmlns:p14="http://schemas.microsoft.com/office/powerpoint/2010/main" val="3528437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494949"/>
                </a:solidFill>
                <a:effectLst/>
                <a:latin typeface="Merriweather" panose="00000500000000000000" pitchFamily="2" charset="0"/>
              </a:rPr>
              <a:t>Core point: a research gap reflects a</a:t>
            </a:r>
            <a:r>
              <a:rPr lang="en-US" b="1" i="0" dirty="0">
                <a:solidFill>
                  <a:srgbClr val="494949"/>
                </a:solidFill>
                <a:effectLst/>
                <a:latin typeface="Merriweather" panose="00000500000000000000" pitchFamily="2" charset="0"/>
              </a:rPr>
              <a:t> lack of firmly established knowledge regarding a specific matter</a:t>
            </a:r>
            <a:r>
              <a:rPr lang="en-US" b="0" i="0" dirty="0">
                <a:solidFill>
                  <a:srgbClr val="494949"/>
                </a:solidFill>
                <a:effectLst/>
                <a:latin typeface="Merriweather" panose="00000500000000000000" pitchFamily="2" charset="0"/>
              </a:rPr>
              <a:t>. </a:t>
            </a:r>
          </a:p>
          <a:p>
            <a:r>
              <a:rPr lang="en-US" b="0" i="0" dirty="0">
                <a:solidFill>
                  <a:srgbClr val="494949"/>
                </a:solidFill>
                <a:effectLst/>
                <a:latin typeface="Merriweather" panose="00000500000000000000" pitchFamily="2" charset="0"/>
              </a:rPr>
              <a:t>Given this lack, an opportunity exists for researchers (like you) to go on and fill the gap.</a:t>
            </a:r>
            <a:endParaRPr lang="en-GB" dirty="0"/>
          </a:p>
        </p:txBody>
      </p:sp>
      <p:sp>
        <p:nvSpPr>
          <p:cNvPr id="4" name="Slide Number Placeholder 3"/>
          <p:cNvSpPr>
            <a:spLocks noGrp="1"/>
          </p:cNvSpPr>
          <p:nvPr>
            <p:ph type="sldNum" sz="quarter" idx="5"/>
          </p:nvPr>
        </p:nvSpPr>
        <p:spPr/>
        <p:txBody>
          <a:bodyPr/>
          <a:lstStyle/>
          <a:p>
            <a:fld id="{D5ED5772-2820-4F16-BB6A-D7B1C05FCAD9}" type="slidenum">
              <a:rPr lang="en-GB" smtClean="0"/>
              <a:t>21</a:t>
            </a:fld>
            <a:endParaRPr lang="en-GB"/>
          </a:p>
        </p:txBody>
      </p:sp>
    </p:spTree>
    <p:extLst>
      <p:ext uri="{BB962C8B-B14F-4D97-AF65-F5344CB8AC3E}">
        <p14:creationId xmlns:p14="http://schemas.microsoft.com/office/powerpoint/2010/main" val="39229511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Shape 49"/>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pPr>
              <a:spcBef>
                <a:spcPts val="0"/>
              </a:spcBef>
              <a:buNone/>
            </a:pPr>
            <a:endParaRPr/>
          </a:p>
        </p:txBody>
      </p:sp>
      <p:sp>
        <p:nvSpPr>
          <p:cNvPr id="50" name="Shape 5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832249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Shape 1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2" name="Shape 16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dirty="0"/>
          </a:p>
        </p:txBody>
      </p:sp>
    </p:spTree>
    <p:extLst>
      <p:ext uri="{BB962C8B-B14F-4D97-AF65-F5344CB8AC3E}">
        <p14:creationId xmlns:p14="http://schemas.microsoft.com/office/powerpoint/2010/main" val="16160127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2b5909cfe1e_0_15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2b5909cfe1e_0_15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6940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ED5772-2820-4F16-BB6A-D7B1C05FCAD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890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2A7D9-0FE9-487B-F8B5-A8C969758F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31289F-6858-0EA0-06C7-97E8B23D0E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1695DA0-2EAD-93F7-F7FB-8EC28F8E3F8A}"/>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BDFE0402-F43E-E1D4-1D0A-001DF2C4AC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65468C-6210-2133-F8DB-EB2ADA92D6D7}"/>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3847057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6CB7A-9B84-5892-784F-E4338447F8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ED2D69-21BF-1C3F-87D3-A3C98D03F4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E19B58-7848-82C9-86C1-EE397B68853D}"/>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12DC44AF-F832-2E11-8850-5ADD655B4F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43B4BD-E63E-56D5-F730-B2157ACA1B07}"/>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261369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22599-DDD8-8E2D-D68D-6AC08D5854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78D4A3-8441-DD3F-69A5-92E9E5013A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D88BF7-5F0C-2E73-3A89-3844F2496D81}"/>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4EDDAE47-3074-73F0-45C1-FF66950991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45DF86-82A8-43FB-4C73-13A6374D886C}"/>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1875205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9D438-B5C6-EB5A-D993-64977A125D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3976CA-7CD8-FE9D-C38E-63B2F94F71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366F365-A7B6-DAFF-1A09-65DD8F7280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F82B82-1BE3-5A79-219C-FEE0F98AD55B}"/>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6" name="Footer Placeholder 5">
            <a:extLst>
              <a:ext uri="{FF2B5EF4-FFF2-40B4-BE49-F238E27FC236}">
                <a16:creationId xmlns:a16="http://schemas.microsoft.com/office/drawing/2014/main" id="{0A379706-CE0D-7DBC-B75C-CE2F7A641E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07D266-6C6E-51B0-CF76-CC0156856F24}"/>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1763697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106F-963A-91C1-194B-E857CCABF5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12F92D-0EA1-0ECF-B0BD-763E4BE258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2EF17E-1A76-8F57-F657-DA37392279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0FBA43B-7164-64DE-2EC3-3AE4F0D3ED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A41802-0FE1-8028-D54E-2759475210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3D78F26-D222-4C58-B87A-9DCEE6B4D870}"/>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8" name="Footer Placeholder 7">
            <a:extLst>
              <a:ext uri="{FF2B5EF4-FFF2-40B4-BE49-F238E27FC236}">
                <a16:creationId xmlns:a16="http://schemas.microsoft.com/office/drawing/2014/main" id="{D9441AAE-BA6A-3156-38E2-176DA92FB2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317E79-C5A5-B87F-4F14-FF47B230D1A1}"/>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226221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E3BA4-FE64-8C1C-6A7A-FCEAA0CC572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81BC3B-645A-C980-7107-2CB246CBEE89}"/>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4" name="Footer Placeholder 3">
            <a:extLst>
              <a:ext uri="{FF2B5EF4-FFF2-40B4-BE49-F238E27FC236}">
                <a16:creationId xmlns:a16="http://schemas.microsoft.com/office/drawing/2014/main" id="{9B599ABC-E6FC-EEB7-F79B-6EB8CB43D1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18D821-24FE-4582-EADB-FB18F7593811}"/>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3949567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2566-8028-FD62-022C-1E263430B21D}"/>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3" name="Footer Placeholder 2">
            <a:extLst>
              <a:ext uri="{FF2B5EF4-FFF2-40B4-BE49-F238E27FC236}">
                <a16:creationId xmlns:a16="http://schemas.microsoft.com/office/drawing/2014/main" id="{8B19098A-D6FB-1322-FB65-88460F503F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44D70F7-EB1A-EE96-91DD-FCC0CF4F04A0}"/>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4254757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3CBC1-2558-DC67-E174-F7D555B722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7D02FF-A041-CFB6-B5EF-498401FEAB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787D5E-C982-7260-8290-B34A69F8A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94BBC1-B1C3-1837-71CD-F3DCA96DAE74}"/>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6" name="Footer Placeholder 5">
            <a:extLst>
              <a:ext uri="{FF2B5EF4-FFF2-40B4-BE49-F238E27FC236}">
                <a16:creationId xmlns:a16="http://schemas.microsoft.com/office/drawing/2014/main" id="{B69431CA-1334-FB10-2C77-FAD922989E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93085D-118C-5679-90F6-6EE8D79D5BE5}"/>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830758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8E4E6-EA74-84CF-D466-12F06E5E64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1F7832-C518-BDBB-2675-8049ED8331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427582-7B11-E882-6715-70F4BE82A8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847CFA-5BDA-6AB5-CECA-64DEF729871C}"/>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6" name="Footer Placeholder 5">
            <a:extLst>
              <a:ext uri="{FF2B5EF4-FFF2-40B4-BE49-F238E27FC236}">
                <a16:creationId xmlns:a16="http://schemas.microsoft.com/office/drawing/2014/main" id="{E36AB26F-D4AB-A0DC-24E4-BE2BD18ED8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1B034E-2D50-4899-5BA6-B31854E513AD}"/>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3160706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175AB-DD05-29F7-25C1-4A37B48194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37B209-5D14-3DB6-F1A8-5AC075A7F9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9648D2-5093-3547-CEFF-8CB1AE7C7141}"/>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5E68872C-B218-BD1D-D284-61A40353A1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383EF6-3655-D262-02EF-7A609C895D1C}"/>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3533866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ED83B1-DE4C-18F5-7F4F-53AC44F541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65CD4B-6E71-54D3-9A4A-4DC792372C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47FB6A-BC74-A4FD-D245-D9DF082F4B9D}"/>
              </a:ext>
            </a:extLst>
          </p:cNvPr>
          <p:cNvSpPr>
            <a:spLocks noGrp="1"/>
          </p:cNvSpPr>
          <p:nvPr>
            <p:ph type="dt" sz="half" idx="10"/>
          </p:nvPr>
        </p:nvSpPr>
        <p:spPr/>
        <p:txBody>
          <a:body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4F9CB9D6-690E-765D-9109-7790ACB205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036DC8-99AF-1542-A416-98544614CAC4}"/>
              </a:ext>
            </a:extLst>
          </p:cNvPr>
          <p:cNvSpPr>
            <a:spLocks noGrp="1"/>
          </p:cNvSpPr>
          <p:nvPr>
            <p:ph type="sldNum" sz="quarter" idx="12"/>
          </p:nvPr>
        </p:nvSpPr>
        <p:spPr/>
        <p:txBody>
          <a:bodyPr/>
          <a:lstStyle/>
          <a:p>
            <a:fld id="{B2789EEC-86AB-4C24-85DF-27BAE52E15AD}" type="slidenum">
              <a:rPr lang="en-GB" smtClean="0"/>
              <a:t>‹#›</a:t>
            </a:fld>
            <a:endParaRPr lang="en-GB"/>
          </a:p>
        </p:txBody>
      </p:sp>
    </p:spTree>
    <p:extLst>
      <p:ext uri="{BB962C8B-B14F-4D97-AF65-F5344CB8AC3E}">
        <p14:creationId xmlns:p14="http://schemas.microsoft.com/office/powerpoint/2010/main" val="1115668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12586810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343895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955102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2202191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496997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846993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A7CA90-CE39-9544-B717-4236EF5BE7FD}"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4084169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A7CA90-CE39-9544-B717-4236EF5BE7FD}"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2778245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A7CA90-CE39-9544-B717-4236EF5BE7FD}"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2910207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26592256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19340627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9755759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7757825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24919556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2C3516E-6B53-0142-BC7E-930A6B93DB8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1186662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C3516E-6B53-0142-BC7E-930A6B93DB8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8839566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C3516E-6B53-0142-BC7E-930A6B93DB8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18561172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2C3516E-6B53-0142-BC7E-930A6B93DB8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14376335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C3516E-6B53-0142-BC7E-930A6B93DB8E}"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29674030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2C3516E-6B53-0142-BC7E-930A6B93DB8E}"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22769534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C3516E-6B53-0142-BC7E-930A6B93DB8E}"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12708542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C3516E-6B53-0142-BC7E-930A6B93DB8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21315472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C3516E-6B53-0142-BC7E-930A6B93DB8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3651327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C3516E-6B53-0142-BC7E-930A6B93DB8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22012942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2C3516E-6B53-0142-BC7E-930A6B93DB8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C592C0-7B09-D947-BD34-019E2662DEDA}" type="slidenum">
              <a:rPr lang="en-US" smtClean="0"/>
              <a:t>‹#›</a:t>
            </a:fld>
            <a:endParaRPr lang="en-US"/>
          </a:p>
        </p:txBody>
      </p:sp>
    </p:spTree>
    <p:extLst>
      <p:ext uri="{BB962C8B-B14F-4D97-AF65-F5344CB8AC3E}">
        <p14:creationId xmlns:p14="http://schemas.microsoft.com/office/powerpoint/2010/main" val="19674347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28719280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113802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6127380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400608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32335562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A7CA90-CE39-9544-B717-4236EF5BE7FD}"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2326249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A7CA90-CE39-9544-B717-4236EF5BE7FD}"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40184685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A7CA90-CE39-9544-B717-4236EF5BE7FD}"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8536520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188317980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A7CA90-CE39-9544-B717-4236EF5BE7FD}"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42188431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41764569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A7CA90-CE39-9544-B717-4236EF5BE7FD}"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59116-BF23-0E4F-9F9B-136EC09FCD9C}" type="slidenum">
              <a:rPr lang="en-US" smtClean="0"/>
              <a:t>‹#›</a:t>
            </a:fld>
            <a:endParaRPr lang="en-US"/>
          </a:p>
        </p:txBody>
      </p:sp>
    </p:spTree>
    <p:extLst>
      <p:ext uri="{BB962C8B-B14F-4D97-AF65-F5344CB8AC3E}">
        <p14:creationId xmlns:p14="http://schemas.microsoft.com/office/powerpoint/2010/main" val="17712366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15F26E-9B96-344E-AC6B-46DB47AC16E4}"/>
              </a:ext>
            </a:extLst>
          </p:cNvPr>
          <p:cNvPicPr>
            <a:picLocks noChangeAspect="1"/>
          </p:cNvPicPr>
          <p:nvPr userDrawn="1"/>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273282864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2"/>
        <p:cNvGrpSpPr/>
        <p:nvPr/>
      </p:nvGrpSpPr>
      <p:grpSpPr>
        <a:xfrm>
          <a:off x="0" y="0"/>
          <a:ext cx="0" cy="0"/>
          <a:chOff x="0" y="0"/>
          <a:chExt cx="0" cy="0"/>
        </a:xfrm>
      </p:grpSpPr>
      <p:sp>
        <p:nvSpPr>
          <p:cNvPr id="13" name="Shape 13"/>
          <p:cNvSpPr/>
          <p:nvPr/>
        </p:nvSpPr>
        <p:spPr>
          <a:xfrm>
            <a:off x="0" y="1"/>
            <a:ext cx="12192000" cy="1532999"/>
          </a:xfrm>
          <a:prstGeom prst="rect">
            <a:avLst/>
          </a:prstGeom>
          <a:solidFill>
            <a:srgbClr val="2388DB"/>
          </a:solidFill>
          <a:ln>
            <a:noFill/>
          </a:ln>
        </p:spPr>
        <p:txBody>
          <a:bodyPr lIns="91425" tIns="45700" rIns="91425" bIns="45700" anchor="ctr" anchorCtr="0">
            <a:noAutofit/>
          </a:bodyPr>
          <a:lstStyle/>
          <a:p>
            <a:pPr>
              <a:spcBef>
                <a:spcPts val="0"/>
              </a:spcBef>
              <a:buNone/>
            </a:pPr>
            <a:endParaRPr sz="1800"/>
          </a:p>
        </p:txBody>
      </p:sp>
      <p:cxnSp>
        <p:nvCxnSpPr>
          <p:cNvPr id="14" name="Shape 14"/>
          <p:cNvCxnSpPr/>
          <p:nvPr/>
        </p:nvCxnSpPr>
        <p:spPr>
          <a:xfrm>
            <a:off x="0" y="1503833"/>
            <a:ext cx="12192000" cy="0"/>
          </a:xfrm>
          <a:prstGeom prst="straightConnector1">
            <a:avLst/>
          </a:prstGeom>
          <a:noFill/>
          <a:ln w="57150" cap="flat">
            <a:solidFill>
              <a:srgbClr val="000000">
                <a:alpha val="14901"/>
              </a:srgbClr>
            </a:solidFill>
            <a:prstDash val="solid"/>
            <a:round/>
            <a:headEnd type="none" w="med" len="med"/>
            <a:tailEnd type="none" w="med" len="med"/>
          </a:ln>
        </p:spPr>
      </p:cxnSp>
      <p:sp>
        <p:nvSpPr>
          <p:cNvPr id="15" name="Shape 15"/>
          <p:cNvSpPr txBox="1">
            <a:spLocks noGrp="1"/>
          </p:cNvSpPr>
          <p:nvPr>
            <p:ph type="title"/>
          </p:nvPr>
        </p:nvSpPr>
        <p:spPr>
          <a:xfrm>
            <a:off x="609600" y="274637"/>
            <a:ext cx="10972800" cy="11430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6" name="Shape 16"/>
          <p:cNvSpPr txBox="1">
            <a:spLocks noGrp="1"/>
          </p:cNvSpPr>
          <p:nvPr>
            <p:ph type="body" idx="1"/>
          </p:nvPr>
        </p:nvSpPr>
        <p:spPr>
          <a:xfrm>
            <a:off x="609600" y="1600200"/>
            <a:ext cx="10972800" cy="49677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extLst>
      <p:ext uri="{BB962C8B-B14F-4D97-AF65-F5344CB8AC3E}">
        <p14:creationId xmlns:p14="http://schemas.microsoft.com/office/powerpoint/2010/main" val="21436885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cxnSp>
        <p:nvCxnSpPr>
          <p:cNvPr id="10" name="Google Shape;10;p2"/>
          <p:cNvCxnSpPr/>
          <p:nvPr/>
        </p:nvCxnSpPr>
        <p:spPr>
          <a:xfrm>
            <a:off x="9343647" y="4235851"/>
            <a:ext cx="7496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2100047" y="4211003"/>
            <a:ext cx="7496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338859" y="1362700"/>
            <a:ext cx="9515557" cy="2032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338868" y="5292133"/>
            <a:ext cx="9515557" cy="2032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338867" y="2335685"/>
            <a:ext cx="9515600" cy="13632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7200"/>
            </a:lvl1pPr>
            <a:lvl2pPr lvl="1" algn="ctr">
              <a:spcBef>
                <a:spcPts val="0"/>
              </a:spcBef>
              <a:spcAft>
                <a:spcPts val="0"/>
              </a:spcAft>
              <a:buSzPts val="5400"/>
              <a:buNone/>
              <a:defRPr sz="7200"/>
            </a:lvl2pPr>
            <a:lvl3pPr lvl="2" algn="ctr">
              <a:spcBef>
                <a:spcPts val="0"/>
              </a:spcBef>
              <a:spcAft>
                <a:spcPts val="0"/>
              </a:spcAft>
              <a:buSzPts val="5400"/>
              <a:buNone/>
              <a:defRPr sz="7200"/>
            </a:lvl3pPr>
            <a:lvl4pPr lvl="3" algn="ctr">
              <a:spcBef>
                <a:spcPts val="0"/>
              </a:spcBef>
              <a:spcAft>
                <a:spcPts val="0"/>
              </a:spcAft>
              <a:buSzPts val="5400"/>
              <a:buNone/>
              <a:defRPr sz="7200"/>
            </a:lvl4pPr>
            <a:lvl5pPr lvl="4" algn="ctr">
              <a:spcBef>
                <a:spcPts val="0"/>
              </a:spcBef>
              <a:spcAft>
                <a:spcPts val="0"/>
              </a:spcAft>
              <a:buSzPts val="5400"/>
              <a:buNone/>
              <a:defRPr sz="7200"/>
            </a:lvl5pPr>
            <a:lvl6pPr lvl="5" algn="ctr">
              <a:spcBef>
                <a:spcPts val="0"/>
              </a:spcBef>
              <a:spcAft>
                <a:spcPts val="0"/>
              </a:spcAft>
              <a:buSzPts val="5400"/>
              <a:buNone/>
              <a:defRPr sz="7200"/>
            </a:lvl6pPr>
            <a:lvl7pPr lvl="6" algn="ctr">
              <a:spcBef>
                <a:spcPts val="0"/>
              </a:spcBef>
              <a:spcAft>
                <a:spcPts val="0"/>
              </a:spcAft>
              <a:buSzPts val="5400"/>
              <a:buNone/>
              <a:defRPr sz="7200"/>
            </a:lvl7pPr>
            <a:lvl8pPr lvl="7" algn="ctr">
              <a:spcBef>
                <a:spcPts val="0"/>
              </a:spcBef>
              <a:spcAft>
                <a:spcPts val="0"/>
              </a:spcAft>
              <a:buSzPts val="5400"/>
              <a:buNone/>
              <a:defRPr sz="7200"/>
            </a:lvl8pPr>
            <a:lvl9pPr lvl="8" algn="ctr">
              <a:spcBef>
                <a:spcPts val="0"/>
              </a:spcBef>
              <a:spcAft>
                <a:spcPts val="0"/>
              </a:spcAft>
              <a:buSzPts val="5400"/>
              <a:buNone/>
              <a:defRPr sz="7200"/>
            </a:lvl9pPr>
          </a:lstStyle>
          <a:p>
            <a:endParaRPr/>
          </a:p>
        </p:txBody>
      </p:sp>
      <p:sp>
        <p:nvSpPr>
          <p:cNvPr id="19" name="Google Shape;19;p2"/>
          <p:cNvSpPr txBox="1">
            <a:spLocks noGrp="1"/>
          </p:cNvSpPr>
          <p:nvPr>
            <p:ph type="subTitle" idx="1"/>
          </p:nvPr>
        </p:nvSpPr>
        <p:spPr>
          <a:xfrm>
            <a:off x="2849633" y="3800052"/>
            <a:ext cx="64940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3200"/>
            </a:lvl1pPr>
            <a:lvl2pPr lvl="1" algn="ctr">
              <a:lnSpc>
                <a:spcPct val="100000"/>
              </a:lnSpc>
              <a:spcBef>
                <a:spcPts val="0"/>
              </a:spcBef>
              <a:spcAft>
                <a:spcPts val="0"/>
              </a:spcAft>
              <a:buSzPts val="2400"/>
              <a:buNone/>
              <a:defRPr sz="3200"/>
            </a:lvl2pPr>
            <a:lvl3pPr lvl="2" algn="ctr">
              <a:lnSpc>
                <a:spcPct val="100000"/>
              </a:lnSpc>
              <a:spcBef>
                <a:spcPts val="0"/>
              </a:spcBef>
              <a:spcAft>
                <a:spcPts val="0"/>
              </a:spcAft>
              <a:buSzPts val="2400"/>
              <a:buNone/>
              <a:defRPr sz="3200"/>
            </a:lvl3pPr>
            <a:lvl4pPr lvl="3" algn="ctr">
              <a:lnSpc>
                <a:spcPct val="100000"/>
              </a:lnSpc>
              <a:spcBef>
                <a:spcPts val="0"/>
              </a:spcBef>
              <a:spcAft>
                <a:spcPts val="0"/>
              </a:spcAft>
              <a:buSzPts val="2400"/>
              <a:buNone/>
              <a:defRPr sz="3200"/>
            </a:lvl4pPr>
            <a:lvl5pPr lvl="4" algn="ctr">
              <a:lnSpc>
                <a:spcPct val="100000"/>
              </a:lnSpc>
              <a:spcBef>
                <a:spcPts val="0"/>
              </a:spcBef>
              <a:spcAft>
                <a:spcPts val="0"/>
              </a:spcAft>
              <a:buSzPts val="2400"/>
              <a:buNone/>
              <a:defRPr sz="3200"/>
            </a:lvl5pPr>
            <a:lvl6pPr lvl="5" algn="ctr">
              <a:lnSpc>
                <a:spcPct val="100000"/>
              </a:lnSpc>
              <a:spcBef>
                <a:spcPts val="0"/>
              </a:spcBef>
              <a:spcAft>
                <a:spcPts val="0"/>
              </a:spcAft>
              <a:buSzPts val="2400"/>
              <a:buNone/>
              <a:defRPr sz="3200"/>
            </a:lvl6pPr>
            <a:lvl7pPr lvl="6" algn="ctr">
              <a:lnSpc>
                <a:spcPct val="100000"/>
              </a:lnSpc>
              <a:spcBef>
                <a:spcPts val="0"/>
              </a:spcBef>
              <a:spcAft>
                <a:spcPts val="0"/>
              </a:spcAft>
              <a:buSzPts val="2400"/>
              <a:buNone/>
              <a:defRPr sz="3200"/>
            </a:lvl7pPr>
            <a:lvl8pPr lvl="7" algn="ctr">
              <a:lnSpc>
                <a:spcPct val="100000"/>
              </a:lnSpc>
              <a:spcBef>
                <a:spcPts val="0"/>
              </a:spcBef>
              <a:spcAft>
                <a:spcPts val="0"/>
              </a:spcAft>
              <a:buSzPts val="2400"/>
              <a:buNone/>
              <a:defRPr sz="3200"/>
            </a:lvl8pPr>
            <a:lvl9pPr lvl="8" algn="ctr">
              <a:lnSpc>
                <a:spcPct val="100000"/>
              </a:lnSpc>
              <a:spcBef>
                <a:spcPts val="0"/>
              </a:spcBef>
              <a:spcAft>
                <a:spcPts val="0"/>
              </a:spcAft>
              <a:buSzPts val="2400"/>
              <a:buNone/>
              <a:defRPr sz="3200"/>
            </a:lvl9pPr>
          </a:lstStyle>
          <a:p>
            <a:endParaRPr/>
          </a:p>
        </p:txBody>
      </p:sp>
      <p:sp>
        <p:nvSpPr>
          <p:cNvPr id="20" name="Google Shape;20;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1029119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
        <p:cNvGrpSpPr/>
        <p:nvPr/>
      </p:nvGrpSpPr>
      <p:grpSpPr>
        <a:xfrm>
          <a:off x="0" y="0"/>
          <a:ext cx="0" cy="0"/>
          <a:chOff x="0" y="0"/>
          <a:chExt cx="0" cy="0"/>
        </a:xfrm>
      </p:grpSpPr>
      <p:sp>
        <p:nvSpPr>
          <p:cNvPr id="22" name="Google Shape;22;p3"/>
          <p:cNvSpPr/>
          <p:nvPr/>
        </p:nvSpPr>
        <p:spPr>
          <a:xfrm>
            <a:off x="-67" y="3429200"/>
            <a:ext cx="12192000" cy="34288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 name="Google Shape;23;p3"/>
          <p:cNvSpPr txBox="1">
            <a:spLocks noGrp="1"/>
          </p:cNvSpPr>
          <p:nvPr>
            <p:ph type="title"/>
          </p:nvPr>
        </p:nvSpPr>
        <p:spPr>
          <a:xfrm>
            <a:off x="415600" y="1086400"/>
            <a:ext cx="11428400" cy="1256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20082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
        <p:cNvGrpSpPr/>
        <p:nvPr/>
      </p:nvGrpSpPr>
      <p:grpSpPr>
        <a:xfrm>
          <a:off x="0" y="0"/>
          <a:ext cx="0" cy="0"/>
          <a:chOff x="0" y="0"/>
          <a:chExt cx="0" cy="0"/>
        </a:xfrm>
      </p:grpSpPr>
      <p:sp>
        <p:nvSpPr>
          <p:cNvPr id="26" name="Google Shape;26;p4"/>
          <p:cNvSpPr/>
          <p:nvPr/>
        </p:nvSpPr>
        <p:spPr>
          <a:xfrm>
            <a:off x="-100" y="6727600"/>
            <a:ext cx="12192000" cy="1304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 name="Google Shape;27;p4"/>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415600" y="1688433"/>
            <a:ext cx="11360800" cy="44036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488889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415600" y="1688233"/>
            <a:ext cx="5333200" cy="44036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3" name="Google Shape;33;p5"/>
          <p:cNvSpPr txBox="1">
            <a:spLocks noGrp="1"/>
          </p:cNvSpPr>
          <p:nvPr>
            <p:ph type="body" idx="2"/>
          </p:nvPr>
        </p:nvSpPr>
        <p:spPr>
          <a:xfrm>
            <a:off x="6443200" y="1688233"/>
            <a:ext cx="5333200" cy="44036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4" name="Google Shape;3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302638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322551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40" name="Google Shape;4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rmAutofit/>
          </a:bodyPr>
          <a:lstStyle>
            <a:lvl1pPr marL="609585" lvl="0" indent="-406390">
              <a:spcBef>
                <a:spcPts val="0"/>
              </a:spcBef>
              <a:spcAft>
                <a:spcPts val="0"/>
              </a:spcAft>
              <a:buSzPts val="1200"/>
              <a:buChar char="●"/>
              <a:defRPr sz="1600"/>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41" name="Google Shape;4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213501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653667" y="701800"/>
            <a:ext cx="7484800" cy="54544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dk2"/>
              </a:buClr>
              <a:buSzPts val="5400"/>
              <a:buNone/>
              <a:defRPr sz="7200" b="0">
                <a:solidFill>
                  <a:schemeClr val="dk2"/>
                </a:solidFill>
              </a:defRPr>
            </a:lvl1pPr>
            <a:lvl2pPr lvl="1">
              <a:spcBef>
                <a:spcPts val="0"/>
              </a:spcBef>
              <a:spcAft>
                <a:spcPts val="0"/>
              </a:spcAft>
              <a:buClr>
                <a:schemeClr val="dk2"/>
              </a:buClr>
              <a:buSzPts val="5400"/>
              <a:buNone/>
              <a:defRPr sz="7200" b="0">
                <a:solidFill>
                  <a:schemeClr val="dk2"/>
                </a:solidFill>
              </a:defRPr>
            </a:lvl2pPr>
            <a:lvl3pPr lvl="2">
              <a:spcBef>
                <a:spcPts val="0"/>
              </a:spcBef>
              <a:spcAft>
                <a:spcPts val="0"/>
              </a:spcAft>
              <a:buClr>
                <a:schemeClr val="dk2"/>
              </a:buClr>
              <a:buSzPts val="5400"/>
              <a:buNone/>
              <a:defRPr sz="7200" b="0">
                <a:solidFill>
                  <a:schemeClr val="dk2"/>
                </a:solidFill>
              </a:defRPr>
            </a:lvl3pPr>
            <a:lvl4pPr lvl="3">
              <a:spcBef>
                <a:spcPts val="0"/>
              </a:spcBef>
              <a:spcAft>
                <a:spcPts val="0"/>
              </a:spcAft>
              <a:buClr>
                <a:schemeClr val="dk2"/>
              </a:buClr>
              <a:buSzPts val="5400"/>
              <a:buNone/>
              <a:defRPr sz="7200" b="0">
                <a:solidFill>
                  <a:schemeClr val="dk2"/>
                </a:solidFill>
              </a:defRPr>
            </a:lvl4pPr>
            <a:lvl5pPr lvl="4">
              <a:spcBef>
                <a:spcPts val="0"/>
              </a:spcBef>
              <a:spcAft>
                <a:spcPts val="0"/>
              </a:spcAft>
              <a:buClr>
                <a:schemeClr val="dk2"/>
              </a:buClr>
              <a:buSzPts val="5400"/>
              <a:buNone/>
              <a:defRPr sz="7200" b="0">
                <a:solidFill>
                  <a:schemeClr val="dk2"/>
                </a:solidFill>
              </a:defRPr>
            </a:lvl5pPr>
            <a:lvl6pPr lvl="5">
              <a:spcBef>
                <a:spcPts val="0"/>
              </a:spcBef>
              <a:spcAft>
                <a:spcPts val="0"/>
              </a:spcAft>
              <a:buClr>
                <a:schemeClr val="dk2"/>
              </a:buClr>
              <a:buSzPts val="5400"/>
              <a:buNone/>
              <a:defRPr sz="7200" b="0">
                <a:solidFill>
                  <a:schemeClr val="dk2"/>
                </a:solidFill>
              </a:defRPr>
            </a:lvl6pPr>
            <a:lvl7pPr lvl="6">
              <a:spcBef>
                <a:spcPts val="0"/>
              </a:spcBef>
              <a:spcAft>
                <a:spcPts val="0"/>
              </a:spcAft>
              <a:buClr>
                <a:schemeClr val="dk2"/>
              </a:buClr>
              <a:buSzPts val="5400"/>
              <a:buNone/>
              <a:defRPr sz="7200" b="0">
                <a:solidFill>
                  <a:schemeClr val="dk2"/>
                </a:solidFill>
              </a:defRPr>
            </a:lvl7pPr>
            <a:lvl8pPr lvl="7">
              <a:spcBef>
                <a:spcPts val="0"/>
              </a:spcBef>
              <a:spcAft>
                <a:spcPts val="0"/>
              </a:spcAft>
              <a:buClr>
                <a:schemeClr val="dk2"/>
              </a:buClr>
              <a:buSzPts val="5400"/>
              <a:buNone/>
              <a:defRPr sz="7200" b="0">
                <a:solidFill>
                  <a:schemeClr val="dk2"/>
                </a:solidFill>
              </a:defRPr>
            </a:lvl8pPr>
            <a:lvl9pPr lvl="8">
              <a:spcBef>
                <a:spcPts val="0"/>
              </a:spcBef>
              <a:spcAft>
                <a:spcPts val="0"/>
              </a:spcAft>
              <a:buClr>
                <a:schemeClr val="dk2"/>
              </a:buClr>
              <a:buSzPts val="5400"/>
              <a:buNone/>
              <a:defRPr sz="7200" b="0">
                <a:solidFill>
                  <a:schemeClr val="dk2"/>
                </a:solidFill>
              </a:defRPr>
            </a:lvl9pPr>
          </a:lstStyle>
          <a:p>
            <a:endParaRPr/>
          </a:p>
        </p:txBody>
      </p:sp>
      <p:sp>
        <p:nvSpPr>
          <p:cNvPr id="44" name="Google Shape;4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388404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5"/>
        <p:cNvGrpSpPr/>
        <p:nvPr/>
      </p:nvGrpSpPr>
      <p:grpSpPr>
        <a:xfrm>
          <a:off x="0" y="0"/>
          <a:ext cx="0" cy="0"/>
          <a:chOff x="0" y="0"/>
          <a:chExt cx="0" cy="0"/>
        </a:xfrm>
      </p:grpSpPr>
      <p:sp>
        <p:nvSpPr>
          <p:cNvPr id="46" name="Google Shape;46;p9"/>
          <p:cNvSpPr/>
          <p:nvPr/>
        </p:nvSpPr>
        <p:spPr>
          <a:xfrm>
            <a:off x="6096000" y="0"/>
            <a:ext cx="6096000" cy="68580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47" name="Google Shape;47;p9"/>
          <p:cNvCxnSpPr/>
          <p:nvPr/>
        </p:nvCxnSpPr>
        <p:spPr>
          <a:xfrm>
            <a:off x="6706233" y="5994000"/>
            <a:ext cx="6244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354000" y="1386233"/>
            <a:ext cx="5393600" cy="2234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49" name="Google Shape;49;p9"/>
          <p:cNvSpPr txBox="1">
            <a:spLocks noGrp="1"/>
          </p:cNvSpPr>
          <p:nvPr>
            <p:ph type="subTitle" idx="1"/>
          </p:nvPr>
        </p:nvSpPr>
        <p:spPr>
          <a:xfrm>
            <a:off x="354000" y="36358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50" name="Google Shape;50;p9"/>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Clr>
                <a:schemeClr val="lt1"/>
              </a:buClr>
              <a:buSzPts val="1800"/>
              <a:buChar char="●"/>
              <a:defRPr>
                <a:solidFill>
                  <a:schemeClr val="lt1"/>
                </a:solidFill>
              </a:defRPr>
            </a:lvl1pPr>
            <a:lvl2pPr marL="1219170" lvl="1" indent="-423323">
              <a:spcBef>
                <a:spcPts val="0"/>
              </a:spcBef>
              <a:spcAft>
                <a:spcPts val="0"/>
              </a:spcAft>
              <a:buClr>
                <a:schemeClr val="lt1"/>
              </a:buClr>
              <a:buSzPts val="1400"/>
              <a:buChar char="○"/>
              <a:defRPr>
                <a:solidFill>
                  <a:schemeClr val="lt1"/>
                </a:solidFill>
              </a:defRPr>
            </a:lvl2pPr>
            <a:lvl3pPr marL="1828754" lvl="2" indent="-423323">
              <a:spcBef>
                <a:spcPts val="0"/>
              </a:spcBef>
              <a:spcAft>
                <a:spcPts val="0"/>
              </a:spcAft>
              <a:buClr>
                <a:schemeClr val="lt1"/>
              </a:buClr>
              <a:buSzPts val="1400"/>
              <a:buChar char="■"/>
              <a:defRPr>
                <a:solidFill>
                  <a:schemeClr val="lt1"/>
                </a:solidFill>
              </a:defRPr>
            </a:lvl3pPr>
            <a:lvl4pPr marL="2438339" lvl="3" indent="-423323">
              <a:spcBef>
                <a:spcPts val="0"/>
              </a:spcBef>
              <a:spcAft>
                <a:spcPts val="0"/>
              </a:spcAft>
              <a:buClr>
                <a:schemeClr val="lt1"/>
              </a:buClr>
              <a:buSzPts val="1400"/>
              <a:buChar char="●"/>
              <a:defRPr>
                <a:solidFill>
                  <a:schemeClr val="lt1"/>
                </a:solidFill>
              </a:defRPr>
            </a:lvl4pPr>
            <a:lvl5pPr marL="3047924" lvl="4" indent="-423323">
              <a:spcBef>
                <a:spcPts val="0"/>
              </a:spcBef>
              <a:spcAft>
                <a:spcPts val="0"/>
              </a:spcAft>
              <a:buClr>
                <a:schemeClr val="lt1"/>
              </a:buClr>
              <a:buSzPts val="1400"/>
              <a:buChar char="○"/>
              <a:defRPr>
                <a:solidFill>
                  <a:schemeClr val="lt1"/>
                </a:solidFill>
              </a:defRPr>
            </a:lvl5pPr>
            <a:lvl6pPr marL="3657509" lvl="5" indent="-423323">
              <a:spcBef>
                <a:spcPts val="0"/>
              </a:spcBef>
              <a:spcAft>
                <a:spcPts val="0"/>
              </a:spcAft>
              <a:buClr>
                <a:schemeClr val="lt1"/>
              </a:buClr>
              <a:buSzPts val="1400"/>
              <a:buChar char="■"/>
              <a:defRPr>
                <a:solidFill>
                  <a:schemeClr val="lt1"/>
                </a:solidFill>
              </a:defRPr>
            </a:lvl6pPr>
            <a:lvl7pPr marL="4267093" lvl="6" indent="-423323">
              <a:spcBef>
                <a:spcPts val="0"/>
              </a:spcBef>
              <a:spcAft>
                <a:spcPts val="0"/>
              </a:spcAft>
              <a:buClr>
                <a:schemeClr val="lt1"/>
              </a:buClr>
              <a:buSzPts val="1400"/>
              <a:buChar char="●"/>
              <a:defRPr>
                <a:solidFill>
                  <a:schemeClr val="lt1"/>
                </a:solidFill>
              </a:defRPr>
            </a:lvl7pPr>
            <a:lvl8pPr marL="4876678" lvl="7" indent="-423323">
              <a:spcBef>
                <a:spcPts val="0"/>
              </a:spcBef>
              <a:spcAft>
                <a:spcPts val="0"/>
              </a:spcAft>
              <a:buClr>
                <a:schemeClr val="lt1"/>
              </a:buClr>
              <a:buSzPts val="1400"/>
              <a:buChar char="○"/>
              <a:defRPr>
                <a:solidFill>
                  <a:schemeClr val="lt1"/>
                </a:solidFill>
              </a:defRPr>
            </a:lvl8pPr>
            <a:lvl9pPr marL="5486263" lvl="8" indent="-423323">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4705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415600" y="5640967"/>
            <a:ext cx="7998400" cy="7984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2400"/>
              <a:buFont typeface="PT Sans Narrow"/>
              <a:buNone/>
              <a:defRPr sz="32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53979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
        <p:cNvGrpSpPr/>
        <p:nvPr/>
      </p:nvGrpSpPr>
      <p:grpSpPr>
        <a:xfrm>
          <a:off x="0" y="0"/>
          <a:ext cx="0" cy="0"/>
          <a:chOff x="0" y="0"/>
          <a:chExt cx="0" cy="0"/>
        </a:xfrm>
      </p:grpSpPr>
      <p:sp>
        <p:nvSpPr>
          <p:cNvPr id="56" name="Google Shape;56;p11"/>
          <p:cNvSpPr/>
          <p:nvPr/>
        </p:nvSpPr>
        <p:spPr>
          <a:xfrm>
            <a:off x="-100" y="6727600"/>
            <a:ext cx="12192000" cy="13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 name="Google Shape;57;p11"/>
          <p:cNvSpPr txBox="1">
            <a:spLocks noGrp="1"/>
          </p:cNvSpPr>
          <p:nvPr>
            <p:ph type="title" hasCustomPrompt="1"/>
          </p:nvPr>
        </p:nvSpPr>
        <p:spPr>
          <a:xfrm>
            <a:off x="415600" y="1739800"/>
            <a:ext cx="11360800" cy="2051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3"/>
              </a:buClr>
              <a:buSzPts val="13000"/>
              <a:buNone/>
              <a:defRPr sz="17333">
                <a:solidFill>
                  <a:schemeClr val="accent3"/>
                </a:solidFill>
              </a:defRPr>
            </a:lvl1pPr>
            <a:lvl2pPr lvl="1" algn="ctr">
              <a:spcBef>
                <a:spcPts val="0"/>
              </a:spcBef>
              <a:spcAft>
                <a:spcPts val="0"/>
              </a:spcAft>
              <a:buClr>
                <a:schemeClr val="accent3"/>
              </a:buClr>
              <a:buSzPts val="13000"/>
              <a:buNone/>
              <a:defRPr sz="17333">
                <a:solidFill>
                  <a:schemeClr val="accent3"/>
                </a:solidFill>
              </a:defRPr>
            </a:lvl2pPr>
            <a:lvl3pPr lvl="2" algn="ctr">
              <a:spcBef>
                <a:spcPts val="0"/>
              </a:spcBef>
              <a:spcAft>
                <a:spcPts val="0"/>
              </a:spcAft>
              <a:buClr>
                <a:schemeClr val="accent3"/>
              </a:buClr>
              <a:buSzPts val="13000"/>
              <a:buNone/>
              <a:defRPr sz="17333">
                <a:solidFill>
                  <a:schemeClr val="accent3"/>
                </a:solidFill>
              </a:defRPr>
            </a:lvl3pPr>
            <a:lvl4pPr lvl="3" algn="ctr">
              <a:spcBef>
                <a:spcPts val="0"/>
              </a:spcBef>
              <a:spcAft>
                <a:spcPts val="0"/>
              </a:spcAft>
              <a:buClr>
                <a:schemeClr val="accent3"/>
              </a:buClr>
              <a:buSzPts val="13000"/>
              <a:buNone/>
              <a:defRPr sz="17333">
                <a:solidFill>
                  <a:schemeClr val="accent3"/>
                </a:solidFill>
              </a:defRPr>
            </a:lvl4pPr>
            <a:lvl5pPr lvl="4" algn="ctr">
              <a:spcBef>
                <a:spcPts val="0"/>
              </a:spcBef>
              <a:spcAft>
                <a:spcPts val="0"/>
              </a:spcAft>
              <a:buClr>
                <a:schemeClr val="accent3"/>
              </a:buClr>
              <a:buSzPts val="13000"/>
              <a:buNone/>
              <a:defRPr sz="17333">
                <a:solidFill>
                  <a:schemeClr val="accent3"/>
                </a:solidFill>
              </a:defRPr>
            </a:lvl5pPr>
            <a:lvl6pPr lvl="5" algn="ctr">
              <a:spcBef>
                <a:spcPts val="0"/>
              </a:spcBef>
              <a:spcAft>
                <a:spcPts val="0"/>
              </a:spcAft>
              <a:buClr>
                <a:schemeClr val="accent3"/>
              </a:buClr>
              <a:buSzPts val="13000"/>
              <a:buNone/>
              <a:defRPr sz="17333">
                <a:solidFill>
                  <a:schemeClr val="accent3"/>
                </a:solidFill>
              </a:defRPr>
            </a:lvl6pPr>
            <a:lvl7pPr lvl="6" algn="ctr">
              <a:spcBef>
                <a:spcPts val="0"/>
              </a:spcBef>
              <a:spcAft>
                <a:spcPts val="0"/>
              </a:spcAft>
              <a:buClr>
                <a:schemeClr val="accent3"/>
              </a:buClr>
              <a:buSzPts val="13000"/>
              <a:buNone/>
              <a:defRPr sz="17333">
                <a:solidFill>
                  <a:schemeClr val="accent3"/>
                </a:solidFill>
              </a:defRPr>
            </a:lvl7pPr>
            <a:lvl8pPr lvl="7" algn="ctr">
              <a:spcBef>
                <a:spcPts val="0"/>
              </a:spcBef>
              <a:spcAft>
                <a:spcPts val="0"/>
              </a:spcAft>
              <a:buClr>
                <a:schemeClr val="accent3"/>
              </a:buClr>
              <a:buSzPts val="13000"/>
              <a:buNone/>
              <a:defRPr sz="17333">
                <a:solidFill>
                  <a:schemeClr val="accent3"/>
                </a:solidFill>
              </a:defRPr>
            </a:lvl8pPr>
            <a:lvl9pPr lvl="8" algn="ctr">
              <a:spcBef>
                <a:spcPts val="0"/>
              </a:spcBef>
              <a:spcAft>
                <a:spcPts val="0"/>
              </a:spcAft>
              <a:buClr>
                <a:schemeClr val="accent3"/>
              </a:buClr>
              <a:buSzPts val="13000"/>
              <a:buNone/>
              <a:defRPr sz="17333">
                <a:solidFill>
                  <a:schemeClr val="accent3"/>
                </a:solidFill>
              </a:defRPr>
            </a:lvl9pPr>
          </a:lstStyle>
          <a:p>
            <a:r>
              <a:t>xx%</a:t>
            </a:r>
          </a:p>
        </p:txBody>
      </p:sp>
      <p:sp>
        <p:nvSpPr>
          <p:cNvPr id="58" name="Google Shape;58;p11"/>
          <p:cNvSpPr txBox="1">
            <a:spLocks noGrp="1"/>
          </p:cNvSpPr>
          <p:nvPr>
            <p:ph type="body" idx="1"/>
          </p:nvPr>
        </p:nvSpPr>
        <p:spPr>
          <a:xfrm>
            <a:off x="415600" y="3994200"/>
            <a:ext cx="11360800" cy="1428800"/>
          </a:xfrm>
          <a:prstGeom prst="rect">
            <a:avLst/>
          </a:prstGeom>
        </p:spPr>
        <p:txBody>
          <a:bodyPr spcFirstLastPara="1" wrap="square" lIns="91425" tIns="91425" rIns="91425" bIns="91425" anchor="t" anchorCtr="0">
            <a:normAutofit/>
          </a:bodyPr>
          <a:lstStyle>
            <a:lvl1pPr marL="609585" lvl="0" indent="-457189" algn="ctr">
              <a:spcBef>
                <a:spcPts val="0"/>
              </a:spcBef>
              <a:spcAft>
                <a:spcPts val="0"/>
              </a:spcAft>
              <a:buSzPts val="1800"/>
              <a:buChar char="●"/>
              <a:defRPr/>
            </a:lvl1pPr>
            <a:lvl2pPr marL="1219170" lvl="1" indent="-423323" algn="ctr">
              <a:spcBef>
                <a:spcPts val="0"/>
              </a:spcBef>
              <a:spcAft>
                <a:spcPts val="0"/>
              </a:spcAft>
              <a:buSzPts val="1400"/>
              <a:buChar char="○"/>
              <a:defRPr/>
            </a:lvl2pPr>
            <a:lvl3pPr marL="1828754" lvl="2" indent="-423323" algn="ctr">
              <a:spcBef>
                <a:spcPts val="0"/>
              </a:spcBef>
              <a:spcAft>
                <a:spcPts val="0"/>
              </a:spcAft>
              <a:buSzPts val="1400"/>
              <a:buChar char="■"/>
              <a:defRPr/>
            </a:lvl3pPr>
            <a:lvl4pPr marL="2438339" lvl="3" indent="-423323" algn="ctr">
              <a:spcBef>
                <a:spcPts val="0"/>
              </a:spcBef>
              <a:spcAft>
                <a:spcPts val="0"/>
              </a:spcAft>
              <a:buSzPts val="1400"/>
              <a:buChar char="●"/>
              <a:defRPr/>
            </a:lvl4pPr>
            <a:lvl5pPr marL="3047924" lvl="4" indent="-423323" algn="ctr">
              <a:spcBef>
                <a:spcPts val="0"/>
              </a:spcBef>
              <a:spcAft>
                <a:spcPts val="0"/>
              </a:spcAft>
              <a:buSzPts val="1400"/>
              <a:buChar char="○"/>
              <a:defRPr/>
            </a:lvl5pPr>
            <a:lvl6pPr marL="3657509" lvl="5" indent="-423323" algn="ctr">
              <a:spcBef>
                <a:spcPts val="0"/>
              </a:spcBef>
              <a:spcAft>
                <a:spcPts val="0"/>
              </a:spcAft>
              <a:buSzPts val="1400"/>
              <a:buChar char="■"/>
              <a:defRPr/>
            </a:lvl6pPr>
            <a:lvl7pPr marL="4267093" lvl="6" indent="-423323" algn="ctr">
              <a:spcBef>
                <a:spcPts val="0"/>
              </a:spcBef>
              <a:spcAft>
                <a:spcPts val="0"/>
              </a:spcAft>
              <a:buSzPts val="1400"/>
              <a:buChar char="●"/>
              <a:defRPr/>
            </a:lvl7pPr>
            <a:lvl8pPr marL="4876678" lvl="7" indent="-423323" algn="ctr">
              <a:spcBef>
                <a:spcPts val="0"/>
              </a:spcBef>
              <a:spcAft>
                <a:spcPts val="0"/>
              </a:spcAft>
              <a:buSzPts val="1400"/>
              <a:buChar char="○"/>
              <a:defRPr/>
            </a:lvl8pPr>
            <a:lvl9pPr marL="5486263" lvl="8" indent="-423323" algn="ctr">
              <a:spcBef>
                <a:spcPts val="0"/>
              </a:spcBef>
              <a:spcAft>
                <a:spcPts val="0"/>
              </a:spcAft>
              <a:buSzPts val="1400"/>
              <a:buChar char="■"/>
              <a:defRPr/>
            </a:lvl9pPr>
          </a:lstStyle>
          <a:p>
            <a:endParaRPr/>
          </a:p>
        </p:txBody>
      </p:sp>
      <p:sp>
        <p:nvSpPr>
          <p:cNvPr id="59" name="Google Shape;59;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483210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8627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13.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3.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4.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6.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4B356E-BF24-CFDC-13D3-7D4A915237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2813E2-BDCC-C29D-A04B-82440707DB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725B3B-5D31-E75E-4445-A77C758ACA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9BE6A5-728C-49C6-9D39-62FC988F9F49}" type="datetimeFigureOut">
              <a:rPr lang="en-GB" smtClean="0"/>
              <a:t>13/02/2024</a:t>
            </a:fld>
            <a:endParaRPr lang="en-GB"/>
          </a:p>
        </p:txBody>
      </p:sp>
      <p:sp>
        <p:nvSpPr>
          <p:cNvPr id="5" name="Footer Placeholder 4">
            <a:extLst>
              <a:ext uri="{FF2B5EF4-FFF2-40B4-BE49-F238E27FC236}">
                <a16:creationId xmlns:a16="http://schemas.microsoft.com/office/drawing/2014/main" id="{4C91C3E3-1B03-E693-A6A4-07C14FF5C1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093EFEA-63E5-E5B5-AC45-B6E84FFA66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789EEC-86AB-4C24-85DF-27BAE52E15AD}" type="slidenum">
              <a:rPr lang="en-GB" smtClean="0"/>
              <a:t>‹#›</a:t>
            </a:fld>
            <a:endParaRPr lang="en-GB"/>
          </a:p>
        </p:txBody>
      </p:sp>
    </p:spTree>
    <p:extLst>
      <p:ext uri="{BB962C8B-B14F-4D97-AF65-F5344CB8AC3E}">
        <p14:creationId xmlns:p14="http://schemas.microsoft.com/office/powerpoint/2010/main" val="2155612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FB6DD3F1-A66A-1FD4-97AD-9A494D004C54}"/>
              </a:ext>
            </a:extLst>
          </p:cNvPr>
          <p:cNvPicPr>
            <a:picLocks noChangeAspect="1"/>
          </p:cNvPicPr>
          <p:nvPr userDrawn="1"/>
        </p:nvPicPr>
        <p:blipFill rotWithShape="1">
          <a:blip r:embed="rId4"/>
          <a:srcRect l="51836" r="-5866"/>
          <a:stretch/>
        </p:blipFill>
        <p:spPr>
          <a:xfrm>
            <a:off x="2030811" y="315798"/>
            <a:ext cx="1841543" cy="596515"/>
          </a:xfrm>
          <a:prstGeom prst="rect">
            <a:avLst/>
          </a:prstGeom>
        </p:spPr>
      </p:pic>
    </p:spTree>
    <p:extLst>
      <p:ext uri="{BB962C8B-B14F-4D97-AF65-F5344CB8AC3E}">
        <p14:creationId xmlns:p14="http://schemas.microsoft.com/office/powerpoint/2010/main" val="2426091918"/>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A7CA90-CE39-9544-B717-4236EF5BE7FD}" type="datetimeFigureOut">
              <a:rPr lang="en-US" smtClean="0"/>
              <a:t>2/13/2024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259116-BF23-0E4F-9F9B-136EC09FCD9C}" type="slidenum">
              <a:rPr lang="en-US" smtClean="0"/>
              <a:t>‹#›</a:t>
            </a:fld>
            <a:endParaRPr lang="en-US"/>
          </a:p>
        </p:txBody>
      </p:sp>
    </p:spTree>
    <p:extLst>
      <p:ext uri="{BB962C8B-B14F-4D97-AF65-F5344CB8AC3E}">
        <p14:creationId xmlns:p14="http://schemas.microsoft.com/office/powerpoint/2010/main" val="281756987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C3516E-6B53-0142-BC7E-930A6B93DB8E}" type="datetimeFigureOut">
              <a:rPr lang="en-US" smtClean="0"/>
              <a:t>2/13/2024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C592C0-7B09-D947-BD34-019E2662DEDA}" type="slidenum">
              <a:rPr lang="en-US" smtClean="0"/>
              <a:t>‹#›</a:t>
            </a:fld>
            <a:endParaRPr lang="en-US"/>
          </a:p>
        </p:txBody>
      </p:sp>
    </p:spTree>
    <p:extLst>
      <p:ext uri="{BB962C8B-B14F-4D97-AF65-F5344CB8AC3E}">
        <p14:creationId xmlns:p14="http://schemas.microsoft.com/office/powerpoint/2010/main" val="32320239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714"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A7CA90-CE39-9544-B717-4236EF5BE7FD}" type="datetimeFigureOut">
              <a:rPr lang="en-US" smtClean="0"/>
              <a:t>2/13/2024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259116-BF23-0E4F-9F9B-136EC09FCD9C}" type="slidenum">
              <a:rPr lang="en-US" smtClean="0"/>
              <a:t>‹#›</a:t>
            </a:fld>
            <a:endParaRPr lang="en-US"/>
          </a:p>
        </p:txBody>
      </p:sp>
    </p:spTree>
    <p:extLst>
      <p:ext uri="{BB962C8B-B14F-4D97-AF65-F5344CB8AC3E}">
        <p14:creationId xmlns:p14="http://schemas.microsoft.com/office/powerpoint/2010/main" val="292252595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9432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415600" y="1688433"/>
            <a:ext cx="11360800" cy="44036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latin typeface="Open Sans"/>
                <a:ea typeface="Open Sans"/>
                <a:cs typeface="Open Sans"/>
                <a:sym typeface="Open Sans"/>
              </a:defRPr>
            </a:lvl1pPr>
            <a:lvl2pPr lvl="1" algn="r">
              <a:buNone/>
              <a:defRPr sz="1333">
                <a:solidFill>
                  <a:schemeClr val="dk2"/>
                </a:solidFill>
                <a:latin typeface="Open Sans"/>
                <a:ea typeface="Open Sans"/>
                <a:cs typeface="Open Sans"/>
                <a:sym typeface="Open Sans"/>
              </a:defRPr>
            </a:lvl2pPr>
            <a:lvl3pPr lvl="2" algn="r">
              <a:buNone/>
              <a:defRPr sz="1333">
                <a:solidFill>
                  <a:schemeClr val="dk2"/>
                </a:solidFill>
                <a:latin typeface="Open Sans"/>
                <a:ea typeface="Open Sans"/>
                <a:cs typeface="Open Sans"/>
                <a:sym typeface="Open Sans"/>
              </a:defRPr>
            </a:lvl3pPr>
            <a:lvl4pPr lvl="3" algn="r">
              <a:buNone/>
              <a:defRPr sz="1333">
                <a:solidFill>
                  <a:schemeClr val="dk2"/>
                </a:solidFill>
                <a:latin typeface="Open Sans"/>
                <a:ea typeface="Open Sans"/>
                <a:cs typeface="Open Sans"/>
                <a:sym typeface="Open Sans"/>
              </a:defRPr>
            </a:lvl4pPr>
            <a:lvl5pPr lvl="4" algn="r">
              <a:buNone/>
              <a:defRPr sz="1333">
                <a:solidFill>
                  <a:schemeClr val="dk2"/>
                </a:solidFill>
                <a:latin typeface="Open Sans"/>
                <a:ea typeface="Open Sans"/>
                <a:cs typeface="Open Sans"/>
                <a:sym typeface="Open Sans"/>
              </a:defRPr>
            </a:lvl5pPr>
            <a:lvl6pPr lvl="5" algn="r">
              <a:buNone/>
              <a:defRPr sz="1333">
                <a:solidFill>
                  <a:schemeClr val="dk2"/>
                </a:solidFill>
                <a:latin typeface="Open Sans"/>
                <a:ea typeface="Open Sans"/>
                <a:cs typeface="Open Sans"/>
                <a:sym typeface="Open Sans"/>
              </a:defRPr>
            </a:lvl6pPr>
            <a:lvl7pPr lvl="6" algn="r">
              <a:buNone/>
              <a:defRPr sz="1333">
                <a:solidFill>
                  <a:schemeClr val="dk2"/>
                </a:solidFill>
                <a:latin typeface="Open Sans"/>
                <a:ea typeface="Open Sans"/>
                <a:cs typeface="Open Sans"/>
                <a:sym typeface="Open Sans"/>
              </a:defRPr>
            </a:lvl7pPr>
            <a:lvl8pPr lvl="7" algn="r">
              <a:buNone/>
              <a:defRPr sz="1333">
                <a:solidFill>
                  <a:schemeClr val="dk2"/>
                </a:solidFill>
                <a:latin typeface="Open Sans"/>
                <a:ea typeface="Open Sans"/>
                <a:cs typeface="Open Sans"/>
                <a:sym typeface="Open Sans"/>
              </a:defRPr>
            </a:lvl8pPr>
            <a:lvl9pPr lvl="8" algn="r">
              <a:buNone/>
              <a:defRPr sz="1333">
                <a:solidFill>
                  <a:schemeClr val="dk2"/>
                </a:solidFill>
                <a:latin typeface="Open Sans"/>
                <a:ea typeface="Open Sans"/>
                <a:cs typeface="Open Sans"/>
                <a:sym typeface="Open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9927150"/>
      </p:ext>
    </p:extLst>
  </p:cSld>
  <p:clrMap bg1="lt1" tx1="dk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50.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5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5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5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50.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53.xml"/><Relationship Id="rId6" Type="http://schemas.microsoft.com/office/2007/relationships/hdphoto" Target="../media/hdphoto5.wdp"/><Relationship Id="rId5" Type="http://schemas.openxmlformats.org/officeDocument/2006/relationships/image" Target="../media/image40.png"/><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0.xml"/><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microsoft.com/office/2007/relationships/hdphoto" Target="../media/hdphoto6.wdp"/></Relationships>
</file>

<file path=ppt/slides/_rels/slide1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5.png"/><Relationship Id="rId1" Type="http://schemas.openxmlformats.org/officeDocument/2006/relationships/slideLayout" Target="../slideLayouts/slideLayout5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3.xml"/></Relationships>
</file>

<file path=ppt/slides/_rels/slide2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5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2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5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2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53.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3.xml"/></Relationships>
</file>

<file path=ppt/slides/_rels/slide2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3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53.xml"/></Relationships>
</file>

<file path=ppt/slides/_rels/slide3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53.png"/><Relationship Id="rId1" Type="http://schemas.openxmlformats.org/officeDocument/2006/relationships/slideLayout" Target="../slideLayouts/slideLayout5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0.xml"/></Relationships>
</file>

<file path=ppt/slides/_rels/slide3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54.png"/><Relationship Id="rId1" Type="http://schemas.openxmlformats.org/officeDocument/2006/relationships/slideLayout" Target="../slideLayouts/slideLayout50.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53.xml"/><Relationship Id="rId4" Type="http://schemas.microsoft.com/office/2007/relationships/hdphoto" Target="../media/hdphoto10.wdp"/></Relationships>
</file>

<file path=ppt/slides/_rels/slide37.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57.png"/><Relationship Id="rId1" Type="http://schemas.openxmlformats.org/officeDocument/2006/relationships/slideLayout" Target="../slideLayouts/slideLayout5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3" Type="http://schemas.openxmlformats.org/officeDocument/2006/relationships/hyperlink" Target="https://www.academia.edu/5195702/Top_Tips_on_Writing_a_Literature_Review_for_Your_Education_Research_Project" TargetMode="External"/><Relationship Id="rId2" Type="http://schemas.openxmlformats.org/officeDocument/2006/relationships/hyperlink" Target="https://librarysearch.uwtsd.ac.uk/discovery/fulldisplay?docid=alma99100431193802421&amp;context=L&amp;vid=44WHELF_UWTSD:44WHELF_UWTSD_VU1&amp;lang=en&amp;search_scope=MyInst_and_CI&amp;adaptor=Local%20Search%20Engine&amp;isFrbr=true&amp;tab=Everything&amp;query=any%2Ccontains%2CBiggam&amp;sortby=date_d&amp;facet=frbrgroupid%2Cinclude%2C9050354457951302668&amp;offset=0" TargetMode="Externa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8935" y="717919"/>
            <a:ext cx="8738171" cy="2062103"/>
          </a:xfrm>
          <a:prstGeom prst="rect">
            <a:avLst/>
          </a:prstGeom>
        </p:spPr>
        <p:txBody>
          <a:bodyPr wrap="square">
            <a:spAutoFit/>
          </a:bodyPr>
          <a:lstStyle/>
          <a:p>
            <a:pPr algn="ctr"/>
            <a:r>
              <a:rPr lang="en-GB" sz="3200" b="1" dirty="0">
                <a:solidFill>
                  <a:schemeClr val="tx2"/>
                </a:solidFill>
              </a:rPr>
              <a:t>Doctorate in Education (EdD)</a:t>
            </a:r>
          </a:p>
          <a:p>
            <a:pPr algn="ctr"/>
            <a:r>
              <a:rPr lang="en-GB" sz="3200" b="1" dirty="0">
                <a:solidFill>
                  <a:schemeClr val="tx2"/>
                </a:solidFill>
              </a:rPr>
              <a:t>ECDE7016   </a:t>
            </a:r>
          </a:p>
          <a:p>
            <a:pPr algn="ctr"/>
            <a:endParaRPr lang="en-GB" sz="3200" b="1" dirty="0"/>
          </a:p>
          <a:p>
            <a:pPr algn="ctr"/>
            <a:r>
              <a:rPr lang="en-GB" sz="3200" b="1" dirty="0">
                <a:solidFill>
                  <a:srgbClr val="00B050"/>
                </a:solidFill>
                <a:ea typeface="Arial" panose="020B0604020202020204" pitchFamily="34" charset="0"/>
              </a:rPr>
              <a:t>Writing a Critical Literature Review in Education</a:t>
            </a:r>
            <a:endParaRPr lang="en-GB" sz="3200" b="1" dirty="0">
              <a:solidFill>
                <a:srgbClr val="00B050"/>
              </a:solidFill>
              <a:ea typeface="Calibri" panose="020F0502020204030204" pitchFamily="34" charset="0"/>
            </a:endParaRPr>
          </a:p>
        </p:txBody>
      </p:sp>
      <p:sp>
        <p:nvSpPr>
          <p:cNvPr id="4" name="TextBox 3">
            <a:extLst>
              <a:ext uri="{FF2B5EF4-FFF2-40B4-BE49-F238E27FC236}">
                <a16:creationId xmlns:a16="http://schemas.microsoft.com/office/drawing/2014/main" id="{07EBDBC5-FC7B-44BE-9BDC-047E31DDB251}"/>
              </a:ext>
            </a:extLst>
          </p:cNvPr>
          <p:cNvSpPr txBox="1"/>
          <p:nvPr/>
        </p:nvSpPr>
        <p:spPr>
          <a:xfrm>
            <a:off x="2029480" y="3293712"/>
            <a:ext cx="8097080" cy="2062103"/>
          </a:xfrm>
          <a:prstGeom prst="rect">
            <a:avLst/>
          </a:prstGeom>
          <a:noFill/>
        </p:spPr>
        <p:txBody>
          <a:bodyPr wrap="square">
            <a:spAutoFit/>
          </a:bodyPr>
          <a:lstStyle/>
          <a:p>
            <a:r>
              <a:rPr lang="en-GB" sz="3200" b="1" dirty="0">
                <a:solidFill>
                  <a:schemeClr val="tx2"/>
                </a:solidFill>
              </a:rPr>
              <a:t>Welcome to Session 6: </a:t>
            </a:r>
          </a:p>
          <a:p>
            <a:r>
              <a:rPr lang="en-GB" sz="3200" b="1" dirty="0">
                <a:solidFill>
                  <a:schemeClr val="tx2"/>
                </a:solidFill>
              </a:rPr>
              <a:t>T</a:t>
            </a:r>
            <a:r>
              <a:rPr lang="en-US" altLang="zh-CN" sz="3200" b="1" dirty="0" err="1">
                <a:solidFill>
                  <a:schemeClr val="tx2"/>
                </a:solidFill>
              </a:rPr>
              <a:t>ues</a:t>
            </a:r>
            <a:r>
              <a:rPr lang="en-GB" sz="3200" b="1" dirty="0">
                <a:solidFill>
                  <a:schemeClr val="tx2"/>
                </a:solidFill>
              </a:rPr>
              <a:t>day 13 F</a:t>
            </a:r>
            <a:r>
              <a:rPr lang="en-US" altLang="zh-CN" sz="3200" b="1" dirty="0" err="1">
                <a:solidFill>
                  <a:schemeClr val="tx2"/>
                </a:solidFill>
              </a:rPr>
              <a:t>eb</a:t>
            </a:r>
            <a:r>
              <a:rPr lang="en-GB" sz="3200" b="1" dirty="0">
                <a:solidFill>
                  <a:schemeClr val="tx2"/>
                </a:solidFill>
              </a:rPr>
              <a:t> 2024</a:t>
            </a:r>
          </a:p>
          <a:p>
            <a:r>
              <a:rPr lang="en-GB" sz="3200" b="1" dirty="0">
                <a:solidFill>
                  <a:schemeClr val="tx2"/>
                </a:solidFill>
              </a:rPr>
              <a:t>Dr Jingjing Ruan</a:t>
            </a:r>
          </a:p>
          <a:p>
            <a:r>
              <a:rPr lang="en-GB" sz="3200" b="1" dirty="0">
                <a:solidFill>
                  <a:schemeClr val="tx2"/>
                </a:solidFill>
              </a:rPr>
              <a:t>j.ruan@uwtsd.ac.uk</a:t>
            </a:r>
            <a:endParaRPr lang="en-GB" sz="2400" dirty="0"/>
          </a:p>
        </p:txBody>
      </p:sp>
    </p:spTree>
    <p:extLst>
      <p:ext uri="{BB962C8B-B14F-4D97-AF65-F5344CB8AC3E}">
        <p14:creationId xmlns:p14="http://schemas.microsoft.com/office/powerpoint/2010/main" val="1743118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850711-4326-752F-CA77-53EDCF29377D}"/>
              </a:ext>
            </a:extLst>
          </p:cNvPr>
          <p:cNvSpPr txBox="1"/>
          <p:nvPr/>
        </p:nvSpPr>
        <p:spPr>
          <a:xfrm>
            <a:off x="1475653" y="890841"/>
            <a:ext cx="788504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50"/>
                </a:solidFill>
                <a:effectLst/>
                <a:uLnTx/>
                <a:uFillTx/>
                <a:latin typeface="Calibri" panose="020F0502020204030204"/>
                <a:ea typeface="+mn-ea"/>
                <a:cs typeface="+mn-cs"/>
              </a:rPr>
              <a:t>P</a:t>
            </a:r>
            <a:r>
              <a:rPr kumimoji="0" lang="en-US" altLang="zh-CN" sz="3200" b="1" i="0" u="none" strike="noStrike" kern="1200" cap="none" spc="0" normalizeH="0" baseline="0" noProof="0" dirty="0">
                <a:ln>
                  <a:noFill/>
                </a:ln>
                <a:solidFill>
                  <a:srgbClr val="00B050"/>
                </a:solidFill>
                <a:effectLst/>
                <a:uLnTx/>
                <a:uFillTx/>
                <a:latin typeface="Calibri" panose="020F0502020204030204"/>
                <a:ea typeface="+mn-ea"/>
                <a:cs typeface="+mn-cs"/>
              </a:rPr>
              <a:t>revious task</a:t>
            </a:r>
            <a:r>
              <a:rPr kumimoji="0" lang="en-US" sz="3200" b="1" i="0" u="none" strike="noStrike" kern="1200" cap="none" spc="0" normalizeH="0" baseline="0" noProof="0" dirty="0">
                <a:ln>
                  <a:noFill/>
                </a:ln>
                <a:solidFill>
                  <a:srgbClr val="00B050"/>
                </a:solidFill>
                <a:effectLst/>
                <a:uLnTx/>
                <a:uFillTx/>
                <a:latin typeface="Calibri" panose="020F0502020204030204"/>
                <a:ea typeface="+mn-ea"/>
                <a:cs typeface="+mn-cs"/>
              </a:rPr>
              <a:t> </a:t>
            </a:r>
          </a:p>
        </p:txBody>
      </p:sp>
      <p:sp>
        <p:nvSpPr>
          <p:cNvPr id="4" name="TextBox 3">
            <a:extLst>
              <a:ext uri="{FF2B5EF4-FFF2-40B4-BE49-F238E27FC236}">
                <a16:creationId xmlns:a16="http://schemas.microsoft.com/office/drawing/2014/main" id="{0E549ABA-5D75-A8C8-4572-F412C221FB5B}"/>
              </a:ext>
            </a:extLst>
          </p:cNvPr>
          <p:cNvSpPr txBox="1"/>
          <p:nvPr/>
        </p:nvSpPr>
        <p:spPr>
          <a:xfrm>
            <a:off x="1475653" y="2090172"/>
            <a:ext cx="9316394"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Please start making notes on the following: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Read </a:t>
            </a:r>
            <a:r>
              <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5</a:t>
            </a:r>
            <a:r>
              <a:rPr kumimoji="0" lang="en-GB" sz="24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 </a:t>
            </a:r>
            <a:r>
              <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journal articles</a:t>
            </a:r>
            <a:r>
              <a:rPr kumimoji="0" lang="en-GB" sz="2400" i="0" u="none" strike="noStrike" kern="1200" cap="none" spc="0" normalizeH="0" baseline="0" noProof="0" dirty="0">
                <a:ln>
                  <a:noFill/>
                </a:ln>
                <a:effectLst/>
                <a:uLnTx/>
                <a:uFillTx/>
                <a:latin typeface="Calibri" panose="020F0502020204030204"/>
                <a:ea typeface="+mn-ea"/>
                <a:cs typeface="+mn-cs"/>
              </a:rPr>
              <a:t> in detail: critically </a:t>
            </a:r>
            <a:r>
              <a:rPr lang="en-GB" sz="2400" dirty="0">
                <a:latin typeface="Calibri" panose="020F0502020204030204"/>
              </a:rPr>
              <a:t>review</a:t>
            </a:r>
            <a:r>
              <a:rPr kumimoji="0" lang="en-GB" sz="2400" i="0" u="none" strike="noStrike" kern="1200" cap="none" spc="0" normalizeH="0" baseline="0" noProof="0" dirty="0">
                <a:ln>
                  <a:noFill/>
                </a:ln>
                <a:effectLst/>
                <a:uLnTx/>
                <a:uFillTx/>
                <a:latin typeface="Calibri" panose="020F0502020204030204"/>
                <a:ea typeface="+mn-ea"/>
                <a:cs typeface="+mn-cs"/>
              </a:rPr>
              <a:t> the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authors’ </a:t>
            </a:r>
            <a:r>
              <a:rPr kumimoji="0" lang="en-GB" sz="2400" b="0" i="0" u="none" strike="noStrike" kern="1200" cap="none" spc="0" normalizeH="0" baseline="0" noProof="0" dirty="0">
                <a:ln>
                  <a:noFill/>
                </a:ln>
                <a:solidFill>
                  <a:srgbClr val="FF0000"/>
                </a:solidFill>
                <a:effectLst/>
                <a:uLnTx/>
                <a:uFillTx/>
                <a:latin typeface="Calibri" panose="020F0502020204030204"/>
                <a:ea typeface="+mn-ea"/>
                <a:cs typeface="+mn-cs"/>
              </a:rPr>
              <a:t>(dis)agreement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GB" sz="2400" b="0" i="0" u="none" strike="noStrike" kern="1200" cap="none" spc="0" normalizeH="0" baseline="0" noProof="0" dirty="0">
                <a:ln>
                  <a:noFill/>
                </a:ln>
                <a:solidFill>
                  <a:srgbClr val="FF0000"/>
                </a:solidFill>
                <a:effectLst/>
                <a:uLnTx/>
                <a:uFillTx/>
                <a:latin typeface="Calibri" panose="020F0502020204030204"/>
                <a:ea typeface="+mn-ea"/>
                <a:cs typeface="+mn-cs"/>
              </a:rPr>
              <a:t>contribution to the debates</a:t>
            </a:r>
            <a:r>
              <a:rPr lang="en-GB" sz="2400" dirty="0">
                <a:solidFill>
                  <a:prstClr val="black"/>
                </a:solidFill>
                <a:latin typeface="Calibri" panose="020F0502020204030204"/>
              </a:rPr>
              <a:t>; identify </a:t>
            </a:r>
            <a:r>
              <a:rPr lang="en-GB" sz="2400" dirty="0">
                <a:solidFill>
                  <a:srgbClr val="FF0000"/>
                </a:solidFill>
                <a:latin typeface="Calibri" panose="020F0502020204030204"/>
              </a:rPr>
              <a:t>gap(s)</a:t>
            </a:r>
            <a:endParaRPr kumimoji="0" lang="en-GB" sz="2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9FB99C9B-36AC-B45C-9541-916B6A5BFC80}"/>
              </a:ext>
            </a:extLst>
          </p:cNvPr>
          <p:cNvSpPr/>
          <p:nvPr/>
        </p:nvSpPr>
        <p:spPr>
          <a:xfrm>
            <a:off x="1399954" y="2825088"/>
            <a:ext cx="8175562" cy="155584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414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diagram of steps with text&#10;&#10;Description automatically generated">
            <a:extLst>
              <a:ext uri="{FF2B5EF4-FFF2-40B4-BE49-F238E27FC236}">
                <a16:creationId xmlns:a16="http://schemas.microsoft.com/office/drawing/2014/main" id="{FCE00C78-7C3E-683A-5D8E-B6E9F688D784}"/>
              </a:ext>
            </a:extLst>
          </p:cNvPr>
          <p:cNvPicPr>
            <a:picLocks noGrp="1" noChangeAspect="1"/>
          </p:cNvPicPr>
          <p:nvPr>
            <p:ph idx="1"/>
          </p:nvPr>
        </p:nvPicPr>
        <p:blipFill>
          <a:blip r:embed="rId3"/>
          <a:stretch>
            <a:fillRect/>
          </a:stretch>
        </p:blipFill>
        <p:spPr>
          <a:xfrm>
            <a:off x="457200" y="637795"/>
            <a:ext cx="11277600" cy="5582410"/>
          </a:xfrm>
          <a:prstGeom prst="rect">
            <a:avLst/>
          </a:prstGeom>
        </p:spPr>
      </p:pic>
      <p:pic>
        <p:nvPicPr>
          <p:cNvPr id="2" name="Google Shape;254;p41">
            <a:extLst>
              <a:ext uri="{FF2B5EF4-FFF2-40B4-BE49-F238E27FC236}">
                <a16:creationId xmlns:a16="http://schemas.microsoft.com/office/drawing/2014/main" id="{AC688FB8-0785-7639-072D-01ADD38DE72B}"/>
              </a:ext>
            </a:extLst>
          </p:cNvPr>
          <p:cNvPicPr preferRelativeResize="0"/>
          <p:nvPr/>
        </p:nvPicPr>
        <p:blipFill rotWithShape="1">
          <a:blip r:embed="rId4">
            <a:alphaModFix/>
          </a:blip>
          <a:srcRect l="2492" t="3306"/>
          <a:stretch/>
        </p:blipFill>
        <p:spPr>
          <a:xfrm>
            <a:off x="566531" y="735496"/>
            <a:ext cx="3230217" cy="2435088"/>
          </a:xfrm>
          <a:prstGeom prst="rect">
            <a:avLst/>
          </a:prstGeom>
          <a:noFill/>
          <a:ln>
            <a:noFill/>
          </a:ln>
        </p:spPr>
      </p:pic>
      <p:sp>
        <p:nvSpPr>
          <p:cNvPr id="4" name="TextBox 3">
            <a:extLst>
              <a:ext uri="{FF2B5EF4-FFF2-40B4-BE49-F238E27FC236}">
                <a16:creationId xmlns:a16="http://schemas.microsoft.com/office/drawing/2014/main" id="{BE19A93F-4B08-7262-1930-D13AA9C839A0}"/>
              </a:ext>
            </a:extLst>
          </p:cNvPr>
          <p:cNvSpPr txBox="1"/>
          <p:nvPr/>
        </p:nvSpPr>
        <p:spPr>
          <a:xfrm>
            <a:off x="6129466" y="4132725"/>
            <a:ext cx="4786953" cy="1200329"/>
          </a:xfrm>
          <a:prstGeom prst="rect">
            <a:avLst/>
          </a:prstGeom>
          <a:noFill/>
        </p:spPr>
        <p:txBody>
          <a:bodyPr wrap="square">
            <a:spAutoFit/>
          </a:bodyPr>
          <a:lstStyle/>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mn-ea"/>
                <a:cs typeface="Times New Roman" panose="02020603050405020304" pitchFamily="18" charset="0"/>
              </a:rPr>
              <a:t>Compare &amp; Contrast:</a:t>
            </a: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mn-ea"/>
                <a:cs typeface="Times New Roman" panose="02020603050405020304" pitchFamily="18" charset="0"/>
              </a:rPr>
              <a:t>agreement &amp; disagreement</a:t>
            </a:r>
          </a:p>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mn-ea"/>
                <a:cs typeface="Times New Roman" panose="02020603050405020304" pitchFamily="18" charset="0"/>
              </a:rPr>
              <a:t>Critical appraisal</a:t>
            </a:r>
          </a:p>
        </p:txBody>
      </p:sp>
      <p:sp>
        <p:nvSpPr>
          <p:cNvPr id="7" name="TextBox 6">
            <a:extLst>
              <a:ext uri="{FF2B5EF4-FFF2-40B4-BE49-F238E27FC236}">
                <a16:creationId xmlns:a16="http://schemas.microsoft.com/office/drawing/2014/main" id="{3739B418-23AB-8858-8242-5F386B0EFBEE}"/>
              </a:ext>
            </a:extLst>
          </p:cNvPr>
          <p:cNvSpPr txBox="1"/>
          <p:nvPr/>
        </p:nvSpPr>
        <p:spPr>
          <a:xfrm>
            <a:off x="6096001" y="978129"/>
            <a:ext cx="2972534" cy="461665"/>
          </a:xfrm>
          <a:prstGeom prst="rect">
            <a:avLst/>
          </a:prstGeom>
          <a:noFill/>
        </p:spPr>
        <p:txBody>
          <a:bodyPr wrap="square">
            <a:spAutoFit/>
          </a:bodyPr>
          <a:lstStyle/>
          <a:p>
            <a:pPr marL="0" marR="0" lvl="0" indent="0" algn="just" defTabSz="914400" rtl="0" eaLnBrk="1" fontAlgn="t"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mn-ea"/>
                <a:cs typeface="Times New Roman" panose="02020603050405020304" pitchFamily="18" charset="0"/>
              </a:rPr>
              <a:t>Contribution; gap(s)?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F9398F9-18E7-4F04-57E7-B88B673EA475}"/>
              </a:ext>
            </a:extLst>
          </p:cNvPr>
          <p:cNvSpPr txBox="1"/>
          <p:nvPr/>
        </p:nvSpPr>
        <p:spPr>
          <a:xfrm>
            <a:off x="8504583" y="3027681"/>
            <a:ext cx="3230217" cy="830997"/>
          </a:xfrm>
          <a:prstGeom prst="rect">
            <a:avLst/>
          </a:prstGeom>
          <a:noFill/>
        </p:spPr>
        <p:txBody>
          <a:bodyPr wrap="square">
            <a:spAutoFit/>
          </a:bodyPr>
          <a:lstStyle/>
          <a:p>
            <a:pPr marL="0" marR="0" lvl="0" indent="0" algn="r" defTabSz="914400" rtl="0" eaLnBrk="1" fontAlgn="t"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等线" panose="02010600030101010101" pitchFamily="2" charset="-122"/>
                <a:cs typeface="Times New Roman" panose="02020603050405020304" pitchFamily="18" charset="0"/>
              </a:rPr>
              <a:t>How will your study </a:t>
            </a:r>
          </a:p>
          <a:p>
            <a:pPr marL="0" marR="0" lvl="0" indent="0" algn="r" defTabSz="914400" rtl="0" eaLnBrk="1" fontAlgn="t"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等线" panose="02010600030101010101" pitchFamily="2" charset="-122"/>
                <a:cs typeface="Times New Roman" panose="02020603050405020304" pitchFamily="18" charset="0"/>
              </a:rPr>
              <a:t>address the gap(s)?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8" name="Straight Arrow Connector 7">
            <a:extLst>
              <a:ext uri="{FF2B5EF4-FFF2-40B4-BE49-F238E27FC236}">
                <a16:creationId xmlns:a16="http://schemas.microsoft.com/office/drawing/2014/main" id="{D8FA80B1-2661-0E0D-55BD-8239271FD925}"/>
              </a:ext>
            </a:extLst>
          </p:cNvPr>
          <p:cNvCxnSpPr>
            <a:cxnSpLocks/>
          </p:cNvCxnSpPr>
          <p:nvPr/>
        </p:nvCxnSpPr>
        <p:spPr>
          <a:xfrm flipV="1">
            <a:off x="10683644" y="1286435"/>
            <a:ext cx="11754" cy="174103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E822381-90C5-534A-4EC1-8DBB17F37E01}"/>
              </a:ext>
            </a:extLst>
          </p:cNvPr>
          <p:cNvCxnSpPr>
            <a:cxnSpLocks/>
            <a:stCxn id="7" idx="2"/>
          </p:cNvCxnSpPr>
          <p:nvPr/>
        </p:nvCxnSpPr>
        <p:spPr>
          <a:xfrm>
            <a:off x="7582268" y="1439794"/>
            <a:ext cx="626784" cy="52385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A1FFAD53-0CE1-C812-083C-2B319EE143A2}"/>
              </a:ext>
            </a:extLst>
          </p:cNvPr>
          <p:cNvCxnSpPr>
            <a:cxnSpLocks/>
          </p:cNvCxnSpPr>
          <p:nvPr/>
        </p:nvCxnSpPr>
        <p:spPr>
          <a:xfrm flipV="1">
            <a:off x="6994989" y="2879543"/>
            <a:ext cx="0" cy="129282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6930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11" name="Rectangle 10">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 name="Rectangle 13">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screenshot of a test&#10;&#10;Description automatically generated">
            <a:extLst>
              <a:ext uri="{FF2B5EF4-FFF2-40B4-BE49-F238E27FC236}">
                <a16:creationId xmlns:a16="http://schemas.microsoft.com/office/drawing/2014/main" id="{FB6C1A65-ACC8-3A25-EDB8-06BEA6DCC2B2}"/>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233"/>
          <a:stretch/>
        </p:blipFill>
        <p:spPr>
          <a:xfrm>
            <a:off x="724941" y="652239"/>
            <a:ext cx="10742115" cy="5546035"/>
          </a:xfrm>
          <a:prstGeom prst="rect">
            <a:avLst/>
          </a:prstGeom>
        </p:spPr>
      </p:pic>
      <p:sp>
        <p:nvSpPr>
          <p:cNvPr id="2" name="Rectangle 1">
            <a:extLst>
              <a:ext uri="{FF2B5EF4-FFF2-40B4-BE49-F238E27FC236}">
                <a16:creationId xmlns:a16="http://schemas.microsoft.com/office/drawing/2014/main" id="{E74860B8-E67F-84A0-0995-5CE12474E95E}"/>
              </a:ext>
            </a:extLst>
          </p:cNvPr>
          <p:cNvSpPr/>
          <p:nvPr/>
        </p:nvSpPr>
        <p:spPr>
          <a:xfrm>
            <a:off x="578678" y="546652"/>
            <a:ext cx="9000821" cy="56073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3275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644BFD-D22E-4019-B666-387DA51AE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7956356" y="1890469"/>
            <a:ext cx="5860051" cy="2079143"/>
            <a:chOff x="6081624" y="1998368"/>
            <a:chExt cx="5613457" cy="782175"/>
          </a:xfrm>
          <a:solidFill>
            <a:schemeClr val="accent4"/>
          </a:solidFill>
        </p:grpSpPr>
        <p:sp>
          <p:nvSpPr>
            <p:cNvPr id="11" name="Rectangle 10">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 name="Rectangle 13">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screenshot of a web page&#10;&#10;Description automatically generated">
            <a:extLst>
              <a:ext uri="{FF2B5EF4-FFF2-40B4-BE49-F238E27FC236}">
                <a16:creationId xmlns:a16="http://schemas.microsoft.com/office/drawing/2014/main" id="{717F1FE6-2721-72E8-18C4-F4047350EF92}"/>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t="7360"/>
          <a:stretch/>
        </p:blipFill>
        <p:spPr>
          <a:xfrm>
            <a:off x="679701" y="635339"/>
            <a:ext cx="10856448" cy="5556739"/>
          </a:xfrm>
          <a:prstGeom prst="rect">
            <a:avLst/>
          </a:prstGeom>
        </p:spPr>
      </p:pic>
      <p:sp>
        <p:nvSpPr>
          <p:cNvPr id="2" name="Rectangle 1">
            <a:extLst>
              <a:ext uri="{FF2B5EF4-FFF2-40B4-BE49-F238E27FC236}">
                <a16:creationId xmlns:a16="http://schemas.microsoft.com/office/drawing/2014/main" id="{3082393F-D50B-5133-3D26-FEEC5D54941B}"/>
              </a:ext>
            </a:extLst>
          </p:cNvPr>
          <p:cNvSpPr/>
          <p:nvPr/>
        </p:nvSpPr>
        <p:spPr>
          <a:xfrm>
            <a:off x="3780647" y="473829"/>
            <a:ext cx="6993370" cy="343225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2236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642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5E4BC02F-F09C-4AB7-C163-DE25F3E2B9C4}"/>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spcBef>
                <a:spcPct val="0"/>
              </a:spcBef>
            </a:pPr>
            <a:r>
              <a:rPr lang="en-US" sz="4000" b="1" kern="1200" dirty="0">
                <a:solidFill>
                  <a:srgbClr val="FFFFFF"/>
                </a:solidFill>
                <a:latin typeface="+mj-lt"/>
                <a:ea typeface="+mj-ea"/>
                <a:cs typeface="+mj-cs"/>
              </a:rPr>
              <a:t>Moodle</a:t>
            </a:r>
          </a:p>
        </p:txBody>
      </p:sp>
      <p:pic>
        <p:nvPicPr>
          <p:cNvPr id="8" name="Picture 7" descr="A screenshot of a computer&#10;&#10;Description automatically generated">
            <a:extLst>
              <a:ext uri="{FF2B5EF4-FFF2-40B4-BE49-F238E27FC236}">
                <a16:creationId xmlns:a16="http://schemas.microsoft.com/office/drawing/2014/main" id="{9DBBD6A3-15A5-98D5-939B-8982F25C555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03320" y="995002"/>
            <a:ext cx="8017937" cy="5131478"/>
          </a:xfrm>
          <a:prstGeom prst="rect">
            <a:avLst/>
          </a:prstGeom>
        </p:spPr>
      </p:pic>
      <p:sp>
        <p:nvSpPr>
          <p:cNvPr id="9" name="Rectangle 8">
            <a:extLst>
              <a:ext uri="{FF2B5EF4-FFF2-40B4-BE49-F238E27FC236}">
                <a16:creationId xmlns:a16="http://schemas.microsoft.com/office/drawing/2014/main" id="{45C8BA91-08F4-DFFA-94C0-2FC125DFD205}"/>
              </a:ext>
            </a:extLst>
          </p:cNvPr>
          <p:cNvSpPr/>
          <p:nvPr/>
        </p:nvSpPr>
        <p:spPr>
          <a:xfrm>
            <a:off x="3703320" y="4673599"/>
            <a:ext cx="3307080" cy="82296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7806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28FBD-F0F5-BC1B-3CBD-9290A2F330A4}"/>
              </a:ext>
            </a:extLst>
          </p:cNvPr>
          <p:cNvSpPr>
            <a:spLocks noGrp="1"/>
          </p:cNvSpPr>
          <p:nvPr>
            <p:ph type="title"/>
          </p:nvPr>
        </p:nvSpPr>
        <p:spPr/>
        <p:txBody>
          <a:bodyPr anchor="ctr">
            <a:normAutofit/>
          </a:bodyPr>
          <a:lstStyle/>
          <a:p>
            <a:pPr algn="ctr"/>
            <a:r>
              <a:rPr lang="en-GB" b="1" dirty="0">
                <a:solidFill>
                  <a:schemeClr val="bg1"/>
                </a:solidFill>
              </a:rPr>
              <a:t>Example presentation structure</a:t>
            </a:r>
          </a:p>
        </p:txBody>
      </p:sp>
      <p:graphicFrame>
        <p:nvGraphicFramePr>
          <p:cNvPr id="9" name="Text Placeholder 2">
            <a:extLst>
              <a:ext uri="{FF2B5EF4-FFF2-40B4-BE49-F238E27FC236}">
                <a16:creationId xmlns:a16="http://schemas.microsoft.com/office/drawing/2014/main" id="{94596A4B-96C0-E5C3-1400-4E2E1D1C4A6F}"/>
              </a:ext>
            </a:extLst>
          </p:cNvPr>
          <p:cNvGraphicFramePr/>
          <p:nvPr>
            <p:extLst>
              <p:ext uri="{D42A27DB-BD31-4B8C-83A1-F6EECF244321}">
                <p14:modId xmlns:p14="http://schemas.microsoft.com/office/powerpoint/2010/main" val="2437974831"/>
              </p:ext>
            </p:extLst>
          </p:nvPr>
        </p:nvGraphicFramePr>
        <p:xfrm>
          <a:off x="609600" y="1600200"/>
          <a:ext cx="10972800" cy="496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7499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60F1C-B68D-DC60-AC28-0D573E9D2614}"/>
              </a:ext>
            </a:extLst>
          </p:cNvPr>
          <p:cNvSpPr>
            <a:spLocks noGrp="1"/>
          </p:cNvSpPr>
          <p:nvPr>
            <p:ph type="title"/>
          </p:nvPr>
        </p:nvSpPr>
        <p:spPr/>
        <p:txBody>
          <a:bodyPr anchor="ctr">
            <a:normAutofit/>
          </a:bodyPr>
          <a:lstStyle/>
          <a:p>
            <a:pPr algn="ctr"/>
            <a:r>
              <a:rPr lang="en-GB" sz="4800" b="1" dirty="0">
                <a:solidFill>
                  <a:schemeClr val="bg1"/>
                </a:solidFill>
              </a:rPr>
              <a:t>P</a:t>
            </a:r>
            <a:r>
              <a:rPr lang="en-US" altLang="zh-CN" sz="4800" b="1" dirty="0" err="1">
                <a:solidFill>
                  <a:schemeClr val="bg1"/>
                </a:solidFill>
              </a:rPr>
              <a:t>resentation</a:t>
            </a:r>
            <a:r>
              <a:rPr lang="en-US" altLang="zh-CN" sz="4800" b="1" dirty="0">
                <a:solidFill>
                  <a:schemeClr val="bg1"/>
                </a:solidFill>
              </a:rPr>
              <a:t> tips</a:t>
            </a:r>
            <a:endParaRPr lang="en-GB" sz="4800" b="1" dirty="0">
              <a:solidFill>
                <a:schemeClr val="bg1"/>
              </a:solidFill>
            </a:endParaRPr>
          </a:p>
        </p:txBody>
      </p:sp>
      <p:graphicFrame>
        <p:nvGraphicFramePr>
          <p:cNvPr id="8" name="Text Placeholder 2">
            <a:extLst>
              <a:ext uri="{FF2B5EF4-FFF2-40B4-BE49-F238E27FC236}">
                <a16:creationId xmlns:a16="http://schemas.microsoft.com/office/drawing/2014/main" id="{DC7A2210-D17B-BFE7-D882-71C3CF7C3F71}"/>
              </a:ext>
            </a:extLst>
          </p:cNvPr>
          <p:cNvGraphicFramePr/>
          <p:nvPr>
            <p:extLst>
              <p:ext uri="{D42A27DB-BD31-4B8C-83A1-F6EECF244321}">
                <p14:modId xmlns:p14="http://schemas.microsoft.com/office/powerpoint/2010/main" val="4135306035"/>
              </p:ext>
            </p:extLst>
          </p:nvPr>
        </p:nvGraphicFramePr>
        <p:xfrm>
          <a:off x="609600" y="1600200"/>
          <a:ext cx="10972800" cy="496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4002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 Placeholder 2">
            <a:extLst>
              <a:ext uri="{FF2B5EF4-FFF2-40B4-BE49-F238E27FC236}">
                <a16:creationId xmlns:a16="http://schemas.microsoft.com/office/drawing/2014/main" id="{8C912920-D939-840D-07CE-3C27F9FCFA57}"/>
              </a:ext>
            </a:extLst>
          </p:cNvPr>
          <p:cNvGraphicFramePr/>
          <p:nvPr>
            <p:extLst>
              <p:ext uri="{D42A27DB-BD31-4B8C-83A1-F6EECF244321}">
                <p14:modId xmlns:p14="http://schemas.microsoft.com/office/powerpoint/2010/main" val="3876156852"/>
              </p:ext>
            </p:extLst>
          </p:nvPr>
        </p:nvGraphicFramePr>
        <p:xfrm>
          <a:off x="609600" y="1600200"/>
          <a:ext cx="10972800" cy="496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1">
            <a:extLst>
              <a:ext uri="{FF2B5EF4-FFF2-40B4-BE49-F238E27FC236}">
                <a16:creationId xmlns:a16="http://schemas.microsoft.com/office/drawing/2014/main" id="{0EC59123-63B9-FCC2-FA2B-0D96FC880913}"/>
              </a:ext>
            </a:extLst>
          </p:cNvPr>
          <p:cNvSpPr txBox="1">
            <a:spLocks/>
          </p:cNvSpPr>
          <p:nvPr/>
        </p:nvSpPr>
        <p:spPr>
          <a:xfrm>
            <a:off x="257175" y="207962"/>
            <a:ext cx="10972800" cy="1143000"/>
          </a:xfrm>
          <a:prstGeom prst="rect">
            <a:avLst/>
          </a:prstGeom>
        </p:spPr>
        <p:txBody>
          <a:bodyPr vert="horz" lIns="91425" tIns="91425" rIns="91425" bIns="91425" rtlCol="0" anchor="ctr" anchorCtr="0">
            <a:normAutofit/>
          </a:bodyPr>
          <a:lstStyle>
            <a:lvl1pPr algn="l" defTabSz="914400" rtl="0" eaLnBrk="1" latinLnBrk="0" hangingPunct="1">
              <a:lnSpc>
                <a:spcPct val="90000"/>
              </a:lnSpc>
              <a:spcBef>
                <a:spcPts val="0"/>
              </a:spcBef>
              <a:buNone/>
              <a:defRPr sz="4400" kern="1200">
                <a:solidFill>
                  <a:schemeClr val="tx1"/>
                </a:solidFill>
                <a:latin typeface="+mj-lt"/>
                <a:ea typeface="+mj-ea"/>
                <a:cs typeface="+mj-cs"/>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pPr algn="ctr"/>
            <a:r>
              <a:rPr lang="en-GB" sz="4800" b="1" dirty="0">
                <a:solidFill>
                  <a:schemeClr val="bg1"/>
                </a:solidFill>
              </a:rPr>
              <a:t>P</a:t>
            </a:r>
            <a:r>
              <a:rPr lang="en-US" altLang="zh-CN" sz="4800" b="1" dirty="0" err="1">
                <a:solidFill>
                  <a:schemeClr val="bg1"/>
                </a:solidFill>
              </a:rPr>
              <a:t>resentation</a:t>
            </a:r>
            <a:r>
              <a:rPr lang="en-US" altLang="zh-CN" sz="4800" b="1" dirty="0">
                <a:solidFill>
                  <a:schemeClr val="bg1"/>
                </a:solidFill>
              </a:rPr>
              <a:t> tips</a:t>
            </a:r>
            <a:endParaRPr lang="en-GB" sz="4800" b="1" dirty="0">
              <a:solidFill>
                <a:schemeClr val="bg1"/>
              </a:solidFill>
            </a:endParaRPr>
          </a:p>
        </p:txBody>
      </p:sp>
    </p:spTree>
    <p:extLst>
      <p:ext uri="{BB962C8B-B14F-4D97-AF65-F5344CB8AC3E}">
        <p14:creationId xmlns:p14="http://schemas.microsoft.com/office/powerpoint/2010/main" val="1244904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44C0105-31EF-494D-EC05-ED49262C55BB}"/>
              </a:ext>
            </a:extLst>
          </p:cNvPr>
          <p:cNvSpPr>
            <a:spLocks noGrp="1"/>
          </p:cNvSpPr>
          <p:nvPr>
            <p:ph type="title"/>
          </p:nvPr>
        </p:nvSpPr>
        <p:spPr>
          <a:xfrm>
            <a:off x="609600" y="274638"/>
            <a:ext cx="10972800" cy="1143000"/>
          </a:xfrm>
        </p:spPr>
        <p:txBody>
          <a:bodyPr anchor="ctr">
            <a:normAutofit/>
          </a:bodyPr>
          <a:lstStyle/>
          <a:p>
            <a:pPr algn="ctr"/>
            <a:r>
              <a:rPr lang="en-GB" sz="4800" b="1" dirty="0">
                <a:solidFill>
                  <a:schemeClr val="bg1"/>
                </a:solidFill>
              </a:rPr>
              <a:t>P</a:t>
            </a:r>
            <a:r>
              <a:rPr lang="en-US" altLang="zh-CN" sz="4800" b="1" dirty="0" err="1">
                <a:solidFill>
                  <a:schemeClr val="bg1"/>
                </a:solidFill>
              </a:rPr>
              <a:t>resentation</a:t>
            </a:r>
            <a:r>
              <a:rPr lang="en-US" altLang="zh-CN" sz="4800" b="1" dirty="0">
                <a:solidFill>
                  <a:schemeClr val="bg1"/>
                </a:solidFill>
              </a:rPr>
              <a:t> tips</a:t>
            </a:r>
            <a:endParaRPr lang="en-GB" sz="4800" b="1" dirty="0">
              <a:solidFill>
                <a:schemeClr val="bg1"/>
              </a:solidFill>
            </a:endParaRPr>
          </a:p>
        </p:txBody>
      </p:sp>
      <p:graphicFrame>
        <p:nvGraphicFramePr>
          <p:cNvPr id="9" name="Text Placeholder 2">
            <a:extLst>
              <a:ext uri="{FF2B5EF4-FFF2-40B4-BE49-F238E27FC236}">
                <a16:creationId xmlns:a16="http://schemas.microsoft.com/office/drawing/2014/main" id="{F36759ED-85AC-885D-C90A-B8D93BB07A97}"/>
              </a:ext>
            </a:extLst>
          </p:cNvPr>
          <p:cNvGraphicFramePr/>
          <p:nvPr>
            <p:extLst>
              <p:ext uri="{D42A27DB-BD31-4B8C-83A1-F6EECF244321}">
                <p14:modId xmlns:p14="http://schemas.microsoft.com/office/powerpoint/2010/main" val="725027483"/>
              </p:ext>
            </p:extLst>
          </p:nvPr>
        </p:nvGraphicFramePr>
        <p:xfrm>
          <a:off x="609600" y="1600200"/>
          <a:ext cx="10972800" cy="4967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8096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4" name="Rectangle 13">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9B4A65-BADA-EF50-86B2-0E4871B57D75}"/>
              </a:ext>
            </a:extLst>
          </p:cNvPr>
          <p:cNvSpPr>
            <a:spLocks noGrp="1"/>
          </p:cNvSpPr>
          <p:nvPr>
            <p:ph type="title"/>
          </p:nvPr>
        </p:nvSpPr>
        <p:spPr>
          <a:xfrm>
            <a:off x="699714" y="353160"/>
            <a:ext cx="7091300" cy="898581"/>
          </a:xfrm>
        </p:spPr>
        <p:txBody>
          <a:bodyPr vert="horz" lIns="91440" tIns="45720" rIns="91440" bIns="45720" rtlCol="0" anchor="ctr">
            <a:normAutofit/>
          </a:bodyPr>
          <a:lstStyle/>
          <a:p>
            <a:pPr>
              <a:spcBef>
                <a:spcPct val="0"/>
              </a:spcBef>
            </a:pPr>
            <a:r>
              <a:rPr lang="en-US" sz="4000" b="1" dirty="0">
                <a:solidFill>
                  <a:srgbClr val="FFFFFF"/>
                </a:solidFill>
              </a:rPr>
              <a:t>Search strategy (example)</a:t>
            </a:r>
          </a:p>
        </p:txBody>
      </p:sp>
      <p:pic>
        <p:nvPicPr>
          <p:cNvPr id="7" name="Picture 6" descr="A screenshot of a computer&#10;&#10;Description automatically generated">
            <a:extLst>
              <a:ext uri="{FF2B5EF4-FFF2-40B4-BE49-F238E27FC236}">
                <a16:creationId xmlns:a16="http://schemas.microsoft.com/office/drawing/2014/main" id="{67D28F6E-9D3D-59C7-BDF9-9E0563314431}"/>
              </a:ext>
            </a:extLst>
          </p:cNvPr>
          <p:cNvPicPr>
            <a:picLocks noChangeAspect="1"/>
          </p:cNvPicPr>
          <p:nvPr/>
        </p:nvPicPr>
        <p:blipFill>
          <a:blip r:embed="rId2"/>
          <a:stretch>
            <a:fillRect/>
          </a:stretch>
        </p:blipFill>
        <p:spPr>
          <a:xfrm>
            <a:off x="6345715" y="1928621"/>
            <a:ext cx="5409955" cy="4611986"/>
          </a:xfrm>
          <a:prstGeom prst="rect">
            <a:avLst/>
          </a:prstGeom>
        </p:spPr>
      </p:pic>
      <p:pic>
        <p:nvPicPr>
          <p:cNvPr id="5" name="Picture 4" descr="A close up of a text&#10;&#10;Description automatically generated">
            <a:extLst>
              <a:ext uri="{FF2B5EF4-FFF2-40B4-BE49-F238E27FC236}">
                <a16:creationId xmlns:a16="http://schemas.microsoft.com/office/drawing/2014/main" id="{CCDD82FB-1CD0-F2D1-0454-265002BEB56C}"/>
              </a:ext>
            </a:extLst>
          </p:cNvPr>
          <p:cNvPicPr>
            <a:picLocks noChangeAspect="1"/>
          </p:cNvPicPr>
          <p:nvPr/>
        </p:nvPicPr>
        <p:blipFill>
          <a:blip r:embed="rId3"/>
          <a:stretch>
            <a:fillRect/>
          </a:stretch>
        </p:blipFill>
        <p:spPr>
          <a:xfrm>
            <a:off x="499430" y="1928621"/>
            <a:ext cx="5409955" cy="4679611"/>
          </a:xfrm>
          <a:prstGeom prst="rect">
            <a:avLst/>
          </a:prstGeom>
        </p:spPr>
      </p:pic>
    </p:spTree>
    <p:extLst>
      <p:ext uri="{BB962C8B-B14F-4D97-AF65-F5344CB8AC3E}">
        <p14:creationId xmlns:p14="http://schemas.microsoft.com/office/powerpoint/2010/main" val="1410248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7F3995-3997-3EEF-9749-0FBB02A50545}"/>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tretch>
            <a:fillRect/>
          </a:stretch>
        </p:blipFill>
        <p:spPr>
          <a:xfrm>
            <a:off x="5831609" y="1739047"/>
            <a:ext cx="6360391" cy="3452713"/>
          </a:xfrm>
          <a:prstGeom prst="rect">
            <a:avLst/>
          </a:prstGeom>
        </p:spPr>
      </p:pic>
      <p:sp>
        <p:nvSpPr>
          <p:cNvPr id="7" name="TextBox 6">
            <a:extLst>
              <a:ext uri="{FF2B5EF4-FFF2-40B4-BE49-F238E27FC236}">
                <a16:creationId xmlns:a16="http://schemas.microsoft.com/office/drawing/2014/main" id="{5F1DEF3D-C217-4360-D270-41E09FAB11CC}"/>
              </a:ext>
            </a:extLst>
          </p:cNvPr>
          <p:cNvSpPr txBox="1"/>
          <p:nvPr/>
        </p:nvSpPr>
        <p:spPr>
          <a:xfrm>
            <a:off x="1268291" y="5618302"/>
            <a:ext cx="946506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a:ea typeface="+mn-ea"/>
                <a:cs typeface="+mn-cs"/>
              </a:rPr>
              <a:t>Oliver, P. (2012) </a:t>
            </a:r>
            <a:r>
              <a:rPr kumimoji="0" lang="en-US" sz="1800" b="1" i="1" u="none" strike="noStrike" kern="1200" cap="none" spc="0" normalizeH="0" baseline="0" noProof="0" dirty="0">
                <a:ln>
                  <a:noFill/>
                </a:ln>
                <a:solidFill>
                  <a:srgbClr val="FF0000"/>
                </a:solidFill>
                <a:effectLst/>
                <a:uLnTx/>
                <a:uFillTx/>
                <a:latin typeface="Arial"/>
                <a:ea typeface="+mn-ea"/>
                <a:cs typeface="+mn-cs"/>
              </a:rPr>
              <a:t>Succeeding with your literature review: a handbook for students</a:t>
            </a:r>
            <a:r>
              <a:rPr kumimoji="0" lang="en-US" sz="1800" b="1" i="0" u="none" strike="noStrike" kern="1200" cap="none" spc="0" normalizeH="0" baseline="0" noProof="0" dirty="0">
                <a:ln>
                  <a:noFill/>
                </a:ln>
                <a:solidFill>
                  <a:srgbClr val="FF0000"/>
                </a:solidFill>
                <a:effectLst/>
                <a:uLnTx/>
                <a:uFillTx/>
                <a:latin typeface="Arial"/>
                <a:ea typeface="+mn-ea"/>
                <a:cs typeface="+mn-cs"/>
              </a:rPr>
              <a:t>. Maidenhead: Open University Press.</a:t>
            </a:r>
          </a:p>
        </p:txBody>
      </p:sp>
      <p:sp>
        <p:nvSpPr>
          <p:cNvPr id="8" name="Title 1">
            <a:extLst>
              <a:ext uri="{FF2B5EF4-FFF2-40B4-BE49-F238E27FC236}">
                <a16:creationId xmlns:a16="http://schemas.microsoft.com/office/drawing/2014/main" id="{98F1B553-44B4-D129-9C3C-7EE527BBCECA}"/>
              </a:ext>
            </a:extLst>
          </p:cNvPr>
          <p:cNvSpPr>
            <a:spLocks noGrp="1"/>
          </p:cNvSpPr>
          <p:nvPr>
            <p:ph type="title"/>
          </p:nvPr>
        </p:nvSpPr>
        <p:spPr>
          <a:xfrm>
            <a:off x="415600" y="593367"/>
            <a:ext cx="11360800" cy="943200"/>
          </a:xfrm>
        </p:spPr>
        <p:txBody>
          <a:bodyPr>
            <a:normAutofit/>
          </a:bodyPr>
          <a:lstStyle/>
          <a:p>
            <a:pPr algn="ctr"/>
            <a:r>
              <a:rPr lang="en-GB" sz="4400" dirty="0"/>
              <a:t>T</a:t>
            </a:r>
            <a:r>
              <a:rPr lang="en-US" altLang="zh-CN" sz="4400" dirty="0" err="1"/>
              <a:t>ry</a:t>
            </a:r>
            <a:r>
              <a:rPr lang="en-US" altLang="zh-CN" sz="4400" dirty="0"/>
              <a:t> not to seek absolute truths</a:t>
            </a:r>
            <a:endParaRPr lang="en-GB" sz="4400" dirty="0"/>
          </a:p>
        </p:txBody>
      </p:sp>
      <p:pic>
        <p:nvPicPr>
          <p:cNvPr id="10" name="Picture 9">
            <a:extLst>
              <a:ext uri="{FF2B5EF4-FFF2-40B4-BE49-F238E27FC236}">
                <a16:creationId xmlns:a16="http://schemas.microsoft.com/office/drawing/2014/main" id="{53D56B85-068C-F388-E80F-E96E5DE15748}"/>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brightnessContrast bright="20000" contrast="-40000"/>
                    </a14:imgEffect>
                  </a14:imgLayer>
                </a14:imgProps>
              </a:ext>
            </a:extLst>
          </a:blip>
          <a:stretch>
            <a:fillRect/>
          </a:stretch>
        </p:blipFill>
        <p:spPr>
          <a:xfrm>
            <a:off x="0" y="1785611"/>
            <a:ext cx="5996552" cy="3359583"/>
          </a:xfrm>
          <a:prstGeom prst="rect">
            <a:avLst/>
          </a:prstGeom>
        </p:spPr>
      </p:pic>
    </p:spTree>
    <p:extLst>
      <p:ext uri="{BB962C8B-B14F-4D97-AF65-F5344CB8AC3E}">
        <p14:creationId xmlns:p14="http://schemas.microsoft.com/office/powerpoint/2010/main" val="2436449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850711-4326-752F-CA77-53EDCF29377D}"/>
              </a:ext>
            </a:extLst>
          </p:cNvPr>
          <p:cNvSpPr txBox="1"/>
          <p:nvPr/>
        </p:nvSpPr>
        <p:spPr>
          <a:xfrm>
            <a:off x="1731184" y="445822"/>
            <a:ext cx="788504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50"/>
                </a:solidFill>
                <a:effectLst/>
                <a:uLnTx/>
                <a:uFillTx/>
                <a:latin typeface="Calibri" panose="020F0502020204030204"/>
                <a:ea typeface="+mn-ea"/>
                <a:cs typeface="+mn-cs"/>
              </a:rPr>
              <a:t>Next</a:t>
            </a:r>
          </a:p>
        </p:txBody>
      </p:sp>
      <p:sp>
        <p:nvSpPr>
          <p:cNvPr id="4" name="TextBox 3">
            <a:extLst>
              <a:ext uri="{FF2B5EF4-FFF2-40B4-BE49-F238E27FC236}">
                <a16:creationId xmlns:a16="http://schemas.microsoft.com/office/drawing/2014/main" id="{0E549ABA-5D75-A8C8-4572-F412C221FB5B}"/>
              </a:ext>
            </a:extLst>
          </p:cNvPr>
          <p:cNvSpPr txBox="1"/>
          <p:nvPr/>
        </p:nvSpPr>
        <p:spPr>
          <a:xfrm>
            <a:off x="1731184" y="1334022"/>
            <a:ext cx="9316394" cy="36625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Please make notes on the following: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tabLst/>
              <a:defRPr/>
            </a:pP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Continue identifying gaps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in </a:t>
            </a:r>
            <a:r>
              <a:rPr kumimoji="0" lang="en-GB" sz="2800" b="0" i="0" u="none" strike="noStrike" kern="1200" cap="none" spc="0" normalizeH="0" baseline="0" noProof="0" dirty="0">
                <a:ln>
                  <a:noFill/>
                </a:ln>
                <a:effectLst/>
                <a:uLnTx/>
                <a:uFillTx/>
                <a:latin typeface="Calibri" panose="020F0502020204030204"/>
                <a:ea typeface="+mn-ea"/>
                <a:cs typeface="+mn-cs"/>
              </a:rPr>
              <a:t>the</a:t>
            </a:r>
            <a:r>
              <a:rPr kumimoji="0" lang="en-GB" sz="2800" b="1" i="0" u="none" strike="noStrike" kern="1200" cap="none" spc="0" normalizeH="0" baseline="0" noProof="0" dirty="0">
                <a:ln>
                  <a:noFill/>
                </a:ln>
                <a:effectLst/>
                <a:uLnTx/>
                <a:uFillTx/>
                <a:latin typeface="Calibri" panose="020F0502020204030204"/>
                <a:ea typeface="+mn-ea"/>
                <a:cs typeface="+mn-cs"/>
              </a:rPr>
              <a:t> articles</a:t>
            </a:r>
            <a:r>
              <a:rPr kumimoji="0" lang="en-GB" sz="2800" i="0" u="none" strike="noStrike" kern="1200" cap="none" spc="0" normalizeH="0" baseline="0" noProof="0" dirty="0">
                <a:ln>
                  <a:noFill/>
                </a:ln>
                <a:effectLst/>
                <a:uLnTx/>
                <a:uFillTx/>
                <a:latin typeface="Calibri" panose="020F0502020204030204"/>
                <a:ea typeface="+mn-ea"/>
                <a:cs typeface="+mn-cs"/>
              </a:rPr>
              <a:t> </a:t>
            </a:r>
            <a:r>
              <a:rPr lang="en-GB" sz="2800" dirty="0">
                <a:latin typeface="Calibri" panose="020F0502020204030204"/>
              </a:rPr>
              <a:t>by reading:</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2800" i="1" dirty="0">
                <a:latin typeface="Calibri" panose="020F0502020204030204"/>
              </a:rPr>
              <a:t>Future study</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2800" i="1" dirty="0">
                <a:latin typeface="Calibri" panose="020F0502020204030204"/>
              </a:rPr>
              <a:t>Further research</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2800" i="1" dirty="0">
                <a:latin typeface="Calibri" panose="020F0502020204030204"/>
              </a:rPr>
              <a:t>Research opportunities</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lang="en-US" sz="2800" i="1" dirty="0">
                <a:latin typeface="Calibri" panose="020F0502020204030204"/>
              </a:rPr>
              <a:t>Research directions</a:t>
            </a:r>
            <a:endParaRPr lang="en-GB" sz="2800" i="1" dirty="0">
              <a:latin typeface="Calibri" panose="020F0502020204030204"/>
            </a:endParaRPr>
          </a:p>
        </p:txBody>
      </p:sp>
      <p:sp>
        <p:nvSpPr>
          <p:cNvPr id="3" name="Rectangle 2">
            <a:extLst>
              <a:ext uri="{FF2B5EF4-FFF2-40B4-BE49-F238E27FC236}">
                <a16:creationId xmlns:a16="http://schemas.microsoft.com/office/drawing/2014/main" id="{9FB99C9B-36AC-B45C-9541-916B6A5BFC80}"/>
              </a:ext>
            </a:extLst>
          </p:cNvPr>
          <p:cNvSpPr/>
          <p:nvPr/>
        </p:nvSpPr>
        <p:spPr>
          <a:xfrm>
            <a:off x="1345242" y="2242800"/>
            <a:ext cx="9316394" cy="303065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90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700291C-4CA1-AB8C-D017-FBEBF6802089}"/>
              </a:ext>
            </a:extLst>
          </p:cNvPr>
          <p:cNvPicPr>
            <a:picLocks noChangeAspect="1"/>
          </p:cNvPicPr>
          <p:nvPr/>
        </p:nvPicPr>
        <p:blipFill>
          <a:blip r:embed="rId2"/>
          <a:stretch>
            <a:fillRect/>
          </a:stretch>
        </p:blipFill>
        <p:spPr>
          <a:xfrm>
            <a:off x="974871" y="0"/>
            <a:ext cx="8027377" cy="6858000"/>
          </a:xfrm>
          <a:prstGeom prst="rect">
            <a:avLst/>
          </a:prstGeom>
        </p:spPr>
      </p:pic>
      <p:sp>
        <p:nvSpPr>
          <p:cNvPr id="4" name="Arrow: Down 3">
            <a:extLst>
              <a:ext uri="{FF2B5EF4-FFF2-40B4-BE49-F238E27FC236}">
                <a16:creationId xmlns:a16="http://schemas.microsoft.com/office/drawing/2014/main" id="{6CF726C2-C611-732E-E25A-82B316890429}"/>
              </a:ext>
            </a:extLst>
          </p:cNvPr>
          <p:cNvSpPr/>
          <p:nvPr/>
        </p:nvSpPr>
        <p:spPr>
          <a:xfrm rot="4102380">
            <a:off x="9718589" y="2754715"/>
            <a:ext cx="1041812" cy="1995457"/>
          </a:xfrm>
          <a:prstGeom prst="downArrow">
            <a:avLst/>
          </a:prstGeom>
          <a:solidFill>
            <a:srgbClr val="FFC0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387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14AD3B-363C-C5CE-969A-194944FA9799}"/>
              </a:ext>
            </a:extLst>
          </p:cNvPr>
          <p:cNvPicPr>
            <a:picLocks noChangeAspect="1"/>
          </p:cNvPicPr>
          <p:nvPr/>
        </p:nvPicPr>
        <p:blipFill>
          <a:blip r:embed="rId2"/>
          <a:stretch>
            <a:fillRect/>
          </a:stretch>
        </p:blipFill>
        <p:spPr>
          <a:xfrm>
            <a:off x="625701" y="414653"/>
            <a:ext cx="8833259" cy="5107612"/>
          </a:xfrm>
          <a:prstGeom prst="rect">
            <a:avLst/>
          </a:prstGeom>
        </p:spPr>
      </p:pic>
      <p:sp>
        <p:nvSpPr>
          <p:cNvPr id="6" name="Arrow: Down 5">
            <a:extLst>
              <a:ext uri="{FF2B5EF4-FFF2-40B4-BE49-F238E27FC236}">
                <a16:creationId xmlns:a16="http://schemas.microsoft.com/office/drawing/2014/main" id="{D1FD000B-2073-48F9-7489-65E125808A30}"/>
              </a:ext>
            </a:extLst>
          </p:cNvPr>
          <p:cNvSpPr/>
          <p:nvPr/>
        </p:nvSpPr>
        <p:spPr>
          <a:xfrm rot="6584331">
            <a:off x="10126992" y="1492302"/>
            <a:ext cx="979719" cy="1665896"/>
          </a:xfrm>
          <a:prstGeom prst="downArrow">
            <a:avLst/>
          </a:prstGeom>
          <a:solidFill>
            <a:srgbClr val="FFC0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09109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Research gaps">
            <a:extLst>
              <a:ext uri="{FF2B5EF4-FFF2-40B4-BE49-F238E27FC236}">
                <a16:creationId xmlns:a16="http://schemas.microsoft.com/office/drawing/2014/main" id="{693A0009-ED5E-C9C5-45C7-16F6FC2C09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4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25BAA-A49E-4B66-084E-D3B1919414D0}"/>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spcBef>
                <a:spcPct val="0"/>
              </a:spcBef>
            </a:pPr>
            <a:r>
              <a:rPr lang="en-US" sz="4000" b="1" kern="0" dirty="0">
                <a:solidFill>
                  <a:srgbClr val="EF6C00"/>
                </a:solidFill>
                <a:latin typeface="PT Sans Narrow"/>
                <a:sym typeface="PT Sans Narrow"/>
              </a:rPr>
              <a:t>R</a:t>
            </a:r>
            <a:r>
              <a:rPr kumimoji="0" lang="en-US" sz="4000" b="1" i="0" u="none" strike="noStrike" kern="0" cap="none" spc="0" normalizeH="0" baseline="0" noProof="0" dirty="0" err="1">
                <a:ln>
                  <a:noFill/>
                </a:ln>
                <a:solidFill>
                  <a:srgbClr val="EF6C00"/>
                </a:solidFill>
                <a:effectLst/>
                <a:uLnTx/>
                <a:uFillTx/>
                <a:latin typeface="PT Sans Narrow"/>
                <a:sym typeface="PT Sans Narrow"/>
              </a:rPr>
              <a:t>evisit</a:t>
            </a:r>
            <a:r>
              <a:rPr kumimoji="0" lang="en-US" sz="4000" b="1" i="0" u="none" strike="noStrike" kern="0" cap="none" spc="0" normalizeH="0" baseline="0" noProof="0" dirty="0">
                <a:ln>
                  <a:noFill/>
                </a:ln>
                <a:solidFill>
                  <a:srgbClr val="EF6C00"/>
                </a:solidFill>
                <a:effectLst/>
                <a:uLnTx/>
                <a:uFillTx/>
                <a:latin typeface="PT Sans Narrow"/>
                <a:sym typeface="PT Sans Narrow"/>
              </a:rPr>
              <a:t> research </a:t>
            </a:r>
            <a:r>
              <a:rPr kumimoji="0" lang="en-US" sz="4000" b="1" i="0" u="none" strike="noStrike" kern="0" cap="none" spc="0" normalizeH="0" baseline="0" noProof="0" dirty="0">
                <a:ln>
                  <a:noFill/>
                </a:ln>
                <a:solidFill>
                  <a:srgbClr val="EF6C00"/>
                </a:solidFill>
                <a:effectLst/>
                <a:highlight>
                  <a:srgbClr val="FFFF00"/>
                </a:highlight>
                <a:uLnTx/>
                <a:uFillTx/>
                <a:latin typeface="PT Sans Narrow"/>
                <a:sym typeface="PT Sans Narrow"/>
              </a:rPr>
              <a:t>gaps</a:t>
            </a:r>
            <a:endParaRPr lang="en-US" sz="4000" dirty="0">
              <a:solidFill>
                <a:schemeClr val="tx1">
                  <a:lumMod val="85000"/>
                  <a:lumOff val="15000"/>
                </a:schemeClr>
              </a:solidFill>
              <a:highlight>
                <a:srgbClr val="FFFF00"/>
              </a:highlight>
            </a:endParaRPr>
          </a:p>
        </p:txBody>
      </p:sp>
      <p:cxnSp>
        <p:nvCxnSpPr>
          <p:cNvPr id="1033" name="Straight Connector 103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3530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diagram of a research process&#10;&#10;Description automatically generated">
            <a:extLst>
              <a:ext uri="{FF2B5EF4-FFF2-40B4-BE49-F238E27FC236}">
                <a16:creationId xmlns:a16="http://schemas.microsoft.com/office/drawing/2014/main" id="{1DB23DFA-273A-4A82-42C5-B74EB4101D7F}"/>
              </a:ext>
            </a:extLst>
          </p:cNvPr>
          <p:cNvPicPr>
            <a:picLocks noGrp="1" noChangeAspect="1"/>
          </p:cNvPicPr>
          <p:nvPr>
            <p:ph idx="1"/>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Lst>
          </a:blip>
          <a:srcRect t="5991" b="1824"/>
          <a:stretch/>
        </p:blipFill>
        <p:spPr>
          <a:xfrm>
            <a:off x="1619439" y="1167011"/>
            <a:ext cx="8953121" cy="5571067"/>
          </a:xfrm>
          <a:prstGeom prst="rect">
            <a:avLst/>
          </a:prstGeom>
        </p:spPr>
      </p:pic>
    </p:spTree>
    <p:extLst>
      <p:ext uri="{BB962C8B-B14F-4D97-AF65-F5344CB8AC3E}">
        <p14:creationId xmlns:p14="http://schemas.microsoft.com/office/powerpoint/2010/main" val="2789095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close-up of a strategy&#10;&#10;Description automatically generated">
            <a:extLst>
              <a:ext uri="{FF2B5EF4-FFF2-40B4-BE49-F238E27FC236}">
                <a16:creationId xmlns:a16="http://schemas.microsoft.com/office/drawing/2014/main" id="{21959852-AB19-5064-C08A-F11102A5CE0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65176" y="1308352"/>
            <a:ext cx="11658600" cy="3379600"/>
          </a:xfrm>
          <a:prstGeom prst="rect">
            <a:avLst/>
          </a:prstGeom>
        </p:spPr>
      </p:pic>
    </p:spTree>
    <p:extLst>
      <p:ext uri="{BB962C8B-B14F-4D97-AF65-F5344CB8AC3E}">
        <p14:creationId xmlns:p14="http://schemas.microsoft.com/office/powerpoint/2010/main" val="3896910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0FE78-063A-9B69-0993-50749DD8FBE3}"/>
              </a:ext>
            </a:extLst>
          </p:cNvPr>
          <p:cNvSpPr>
            <a:spLocks noGrp="1"/>
          </p:cNvSpPr>
          <p:nvPr>
            <p:ph type="title"/>
          </p:nvPr>
        </p:nvSpPr>
        <p:spPr/>
        <p:txBody>
          <a:bodyPr/>
          <a:lstStyle/>
          <a:p>
            <a:pPr algn="ctr"/>
            <a:r>
              <a:rPr lang="en-US" dirty="0"/>
              <a:t>Gaps: unanswered questions; unresolved problems</a:t>
            </a:r>
            <a:endParaRPr lang="en-GB" dirty="0"/>
          </a:p>
        </p:txBody>
      </p:sp>
      <p:sp>
        <p:nvSpPr>
          <p:cNvPr id="3" name="Text Placeholder 2">
            <a:extLst>
              <a:ext uri="{FF2B5EF4-FFF2-40B4-BE49-F238E27FC236}">
                <a16:creationId xmlns:a16="http://schemas.microsoft.com/office/drawing/2014/main" id="{CE43CAC7-FE8B-63E4-47D7-B739B4954BD6}"/>
              </a:ext>
            </a:extLst>
          </p:cNvPr>
          <p:cNvSpPr>
            <a:spLocks noGrp="1"/>
          </p:cNvSpPr>
          <p:nvPr>
            <p:ph type="body" idx="1"/>
          </p:nvPr>
        </p:nvSpPr>
        <p:spPr>
          <a:xfrm>
            <a:off x="706419" y="1861033"/>
            <a:ext cx="10905360" cy="4572040"/>
          </a:xfrm>
        </p:spPr>
        <p:txBody>
          <a:bodyPr>
            <a:normAutofit fontScale="92500"/>
          </a:bodyPr>
          <a:lstStyle/>
          <a:p>
            <a:pPr marL="152396" indent="0">
              <a:buNone/>
            </a:pPr>
            <a:r>
              <a:rPr lang="en-US" sz="2400" b="1" dirty="0"/>
              <a:t>Task: clearly acknowledge existing research; </a:t>
            </a:r>
            <a:r>
              <a:rPr lang="en-US" sz="2400" b="1" dirty="0">
                <a:solidFill>
                  <a:srgbClr val="FF0000"/>
                </a:solidFill>
                <a:highlight>
                  <a:srgbClr val="FFFF00"/>
                </a:highlight>
              </a:rPr>
              <a:t>highlight gaps</a:t>
            </a:r>
            <a:r>
              <a:rPr lang="en-US" sz="2400" b="1" dirty="0"/>
              <a:t>; convincingly demonstrate </a:t>
            </a:r>
            <a:r>
              <a:rPr lang="en-US" sz="2400" b="1" dirty="0">
                <a:solidFill>
                  <a:srgbClr val="FF0000"/>
                </a:solidFill>
              </a:rPr>
              <a:t>how your project will address them</a:t>
            </a:r>
            <a:r>
              <a:rPr lang="en-US" sz="2400" b="1" dirty="0"/>
              <a:t>; refine your RQs</a:t>
            </a:r>
          </a:p>
          <a:p>
            <a:pPr>
              <a:lnSpc>
                <a:spcPct val="200000"/>
              </a:lnSpc>
            </a:pPr>
            <a:r>
              <a:rPr lang="en-US" sz="2400" i="1" dirty="0"/>
              <a:t>The classic literature gap</a:t>
            </a:r>
          </a:p>
          <a:p>
            <a:pPr>
              <a:lnSpc>
                <a:spcPct val="200000"/>
              </a:lnSpc>
            </a:pPr>
            <a:r>
              <a:rPr lang="en-US" sz="2400" i="1" dirty="0"/>
              <a:t>The disagreement gap</a:t>
            </a:r>
          </a:p>
          <a:p>
            <a:pPr>
              <a:lnSpc>
                <a:spcPct val="200000"/>
              </a:lnSpc>
            </a:pPr>
            <a:r>
              <a:rPr lang="en-US" sz="2400" i="1" dirty="0">
                <a:highlight>
                  <a:srgbClr val="FFFF00"/>
                </a:highlight>
              </a:rPr>
              <a:t>The contextual gap</a:t>
            </a:r>
          </a:p>
          <a:p>
            <a:pPr>
              <a:lnSpc>
                <a:spcPct val="200000"/>
              </a:lnSpc>
            </a:pPr>
            <a:r>
              <a:rPr lang="en-US" sz="2400" i="1" dirty="0"/>
              <a:t>The methodological gap</a:t>
            </a:r>
          </a:p>
          <a:p>
            <a:pPr>
              <a:lnSpc>
                <a:spcPct val="200000"/>
              </a:lnSpc>
            </a:pPr>
            <a:r>
              <a:rPr lang="en-GB" sz="2400" i="1" dirty="0"/>
              <a:t>Knowledge/Practical/Data gaps etc. ……</a:t>
            </a:r>
          </a:p>
        </p:txBody>
      </p:sp>
    </p:spTree>
    <p:extLst>
      <p:ext uri="{BB962C8B-B14F-4D97-AF65-F5344CB8AC3E}">
        <p14:creationId xmlns:p14="http://schemas.microsoft.com/office/powerpoint/2010/main" val="1815446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45AE-68ED-863E-1B9A-F84E20319B1F}"/>
              </a:ext>
            </a:extLst>
          </p:cNvPr>
          <p:cNvSpPr>
            <a:spLocks noGrp="1"/>
          </p:cNvSpPr>
          <p:nvPr>
            <p:ph type="title"/>
          </p:nvPr>
        </p:nvSpPr>
        <p:spPr/>
        <p:txBody>
          <a:bodyPr>
            <a:normAutofit/>
          </a:bodyPr>
          <a:lstStyle/>
          <a:p>
            <a:pPr algn="ctr"/>
            <a:r>
              <a:rPr lang="en-GB" dirty="0"/>
              <a:t>Contextual Gap (</a:t>
            </a:r>
            <a:r>
              <a:rPr lang="en-GB" i="1" dirty="0"/>
              <a:t>the popular option </a:t>
            </a:r>
            <a:r>
              <a:rPr lang="en-GB" dirty="0"/>
              <a:t>)</a:t>
            </a:r>
          </a:p>
        </p:txBody>
      </p:sp>
      <p:sp>
        <p:nvSpPr>
          <p:cNvPr id="3" name="Text Placeholder 2">
            <a:extLst>
              <a:ext uri="{FF2B5EF4-FFF2-40B4-BE49-F238E27FC236}">
                <a16:creationId xmlns:a16="http://schemas.microsoft.com/office/drawing/2014/main" id="{8A3EDC9A-FF69-BDF2-7A80-6400E802C2A3}"/>
              </a:ext>
            </a:extLst>
          </p:cNvPr>
          <p:cNvSpPr>
            <a:spLocks noGrp="1"/>
          </p:cNvSpPr>
          <p:nvPr>
            <p:ph type="body" idx="1"/>
          </p:nvPr>
        </p:nvSpPr>
        <p:spPr>
          <a:xfrm>
            <a:off x="699246" y="1688433"/>
            <a:ext cx="10682345" cy="4403600"/>
          </a:xfrm>
        </p:spPr>
        <p:txBody>
          <a:bodyPr>
            <a:normAutofit fontScale="92500"/>
          </a:bodyPr>
          <a:lstStyle/>
          <a:p>
            <a:pPr>
              <a:lnSpc>
                <a:spcPct val="150000"/>
              </a:lnSpc>
            </a:pPr>
            <a:r>
              <a:rPr lang="en-US" sz="2400" b="1" dirty="0"/>
              <a:t>Opportunities</a:t>
            </a:r>
            <a:r>
              <a:rPr lang="en-US" sz="2400" dirty="0"/>
              <a:t>: when there’s already research on a particular topic, but an </a:t>
            </a:r>
            <a:r>
              <a:rPr lang="en-US" sz="2400" dirty="0">
                <a:solidFill>
                  <a:srgbClr val="FF0000"/>
                </a:solidFill>
              </a:rPr>
              <a:t>absence of evidence in specific contexts </a:t>
            </a:r>
            <a:r>
              <a:rPr lang="en-US" sz="2400" dirty="0"/>
              <a:t>(e.g. a specific population: age group/gender/ethnicity; a geographic area: country/city/region; a certain time period: studies took place many years or even decades ago and the landscape has changed)</a:t>
            </a:r>
          </a:p>
          <a:p>
            <a:pPr>
              <a:lnSpc>
                <a:spcPct val="150000"/>
              </a:lnSpc>
            </a:pPr>
            <a:endParaRPr lang="en-US" sz="2400" dirty="0"/>
          </a:p>
          <a:p>
            <a:pPr>
              <a:lnSpc>
                <a:spcPct val="150000"/>
              </a:lnSpc>
            </a:pPr>
            <a:r>
              <a:rPr lang="en-US" sz="2400" b="1" dirty="0"/>
              <a:t>Challenge</a:t>
            </a:r>
            <a:r>
              <a:rPr lang="en-US" sz="2400" dirty="0"/>
              <a:t>: need to clearly articulate why your chosen context is “different” from existing studies and why that might result in different findings</a:t>
            </a:r>
            <a:endParaRPr lang="en-GB" sz="2400" dirty="0"/>
          </a:p>
        </p:txBody>
      </p:sp>
    </p:spTree>
    <p:extLst>
      <p:ext uri="{BB962C8B-B14F-4D97-AF65-F5344CB8AC3E}">
        <p14:creationId xmlns:p14="http://schemas.microsoft.com/office/powerpoint/2010/main" val="2360692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A74BA-7824-CB46-62C4-8243F66C7A15}"/>
              </a:ext>
            </a:extLst>
          </p:cNvPr>
          <p:cNvSpPr>
            <a:spLocks noGrp="1"/>
          </p:cNvSpPr>
          <p:nvPr>
            <p:ph type="title"/>
          </p:nvPr>
        </p:nvSpPr>
        <p:spPr>
          <a:xfrm>
            <a:off x="374480" y="846488"/>
            <a:ext cx="11360800" cy="943200"/>
          </a:xfrm>
        </p:spPr>
        <p:txBody>
          <a:bodyPr/>
          <a:lstStyle/>
          <a:p>
            <a:pPr algn="ctr"/>
            <a:r>
              <a:rPr lang="en-GB" dirty="0"/>
              <a:t>Examples</a:t>
            </a:r>
          </a:p>
        </p:txBody>
      </p:sp>
      <p:sp>
        <p:nvSpPr>
          <p:cNvPr id="3" name="Text Placeholder 2">
            <a:extLst>
              <a:ext uri="{FF2B5EF4-FFF2-40B4-BE49-F238E27FC236}">
                <a16:creationId xmlns:a16="http://schemas.microsoft.com/office/drawing/2014/main" id="{18789BAB-0471-4479-CC87-200A55A41CA4}"/>
              </a:ext>
            </a:extLst>
          </p:cNvPr>
          <p:cNvSpPr>
            <a:spLocks noGrp="1"/>
          </p:cNvSpPr>
          <p:nvPr>
            <p:ph type="body" idx="1"/>
          </p:nvPr>
        </p:nvSpPr>
        <p:spPr>
          <a:xfrm>
            <a:off x="415600" y="2373217"/>
            <a:ext cx="11278560" cy="3428143"/>
          </a:xfrm>
        </p:spPr>
        <p:txBody>
          <a:bodyPr>
            <a:normAutofit/>
          </a:bodyPr>
          <a:lstStyle/>
          <a:p>
            <a:pPr>
              <a:spcBef>
                <a:spcPts val="1200"/>
              </a:spcBef>
              <a:spcAft>
                <a:spcPts val="1200"/>
              </a:spcAft>
            </a:pPr>
            <a:r>
              <a:rPr lang="en-US" sz="2400" dirty="0"/>
              <a:t>While empirical research surrounding online learning has grown over the past five years, </a:t>
            </a:r>
            <a:r>
              <a:rPr lang="en-US" sz="2400" i="1" dirty="0"/>
              <a:t>there remains a </a:t>
            </a:r>
            <a:r>
              <a:rPr lang="en-US" sz="2400" i="1" dirty="0">
                <a:solidFill>
                  <a:srgbClr val="FF0000"/>
                </a:solidFill>
              </a:rPr>
              <a:t>lack of comprehensive studies regarding the effectiveness of online learning for </a:t>
            </a:r>
            <a:r>
              <a:rPr lang="en-US" sz="2400" i="1" dirty="0">
                <a:solidFill>
                  <a:srgbClr val="FF0000"/>
                </a:solidFill>
                <a:highlight>
                  <a:srgbClr val="FFFF00"/>
                </a:highlight>
              </a:rPr>
              <a:t>students with special educational needs</a:t>
            </a:r>
            <a:r>
              <a:rPr lang="en-US" sz="2400" dirty="0"/>
              <a:t>.</a:t>
            </a:r>
          </a:p>
          <a:p>
            <a:pPr>
              <a:spcBef>
                <a:spcPts val="1200"/>
              </a:spcBef>
              <a:spcAft>
                <a:spcPts val="1200"/>
              </a:spcAft>
            </a:pPr>
            <a:r>
              <a:rPr lang="en-US" sz="2400" dirty="0"/>
              <a:t>Within the existing research regarding factors affect job satisfaction, there may be a wealth of established and agreed-upon empirical work within a US and UK context, </a:t>
            </a:r>
            <a:r>
              <a:rPr lang="en-US" sz="2400" i="1" dirty="0"/>
              <a:t>but </a:t>
            </a:r>
            <a:r>
              <a:rPr lang="en-US" sz="2400" i="1" dirty="0">
                <a:solidFill>
                  <a:srgbClr val="FF0000"/>
                </a:solidFill>
              </a:rPr>
              <a:t>very little research in the context of China</a:t>
            </a:r>
            <a:r>
              <a:rPr lang="en-US" sz="2400" dirty="0"/>
              <a:t>.</a:t>
            </a:r>
            <a:endParaRPr lang="en-GB" sz="2400" dirty="0"/>
          </a:p>
        </p:txBody>
      </p:sp>
    </p:spTree>
    <p:extLst>
      <p:ext uri="{BB962C8B-B14F-4D97-AF65-F5344CB8AC3E}">
        <p14:creationId xmlns:p14="http://schemas.microsoft.com/office/powerpoint/2010/main" val="2006885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CCA52-BA15-67CA-FB94-66B3E37BEC5C}"/>
              </a:ext>
            </a:extLst>
          </p:cNvPr>
          <p:cNvSpPr>
            <a:spLocks noGrp="1"/>
          </p:cNvSpPr>
          <p:nvPr>
            <p:ph type="title"/>
          </p:nvPr>
        </p:nvSpPr>
        <p:spPr/>
        <p:txBody>
          <a:bodyPr/>
          <a:lstStyle/>
          <a:p>
            <a:pPr algn="ctr"/>
            <a:r>
              <a:rPr lang="en-GB" dirty="0"/>
              <a:t>Examples</a:t>
            </a:r>
          </a:p>
        </p:txBody>
      </p:sp>
      <p:pic>
        <p:nvPicPr>
          <p:cNvPr id="4" name="Picture 3">
            <a:extLst>
              <a:ext uri="{FF2B5EF4-FFF2-40B4-BE49-F238E27FC236}">
                <a16:creationId xmlns:a16="http://schemas.microsoft.com/office/drawing/2014/main" id="{AD02706F-9853-44C6-0B52-C22A2D60F1CC}"/>
              </a:ext>
            </a:extLst>
          </p:cNvPr>
          <p:cNvPicPr>
            <a:picLocks noChangeAspect="1"/>
          </p:cNvPicPr>
          <p:nvPr/>
        </p:nvPicPr>
        <p:blipFill>
          <a:blip r:embed="rId2"/>
          <a:stretch>
            <a:fillRect/>
          </a:stretch>
        </p:blipFill>
        <p:spPr>
          <a:xfrm>
            <a:off x="413796" y="2176112"/>
            <a:ext cx="11358997" cy="3442367"/>
          </a:xfrm>
          <a:prstGeom prst="rect">
            <a:avLst/>
          </a:prstGeom>
        </p:spPr>
      </p:pic>
    </p:spTree>
    <p:extLst>
      <p:ext uri="{BB962C8B-B14F-4D97-AF65-F5344CB8AC3E}">
        <p14:creationId xmlns:p14="http://schemas.microsoft.com/office/powerpoint/2010/main" val="4293702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2E8CA-FAF6-C0FF-9BD9-26EE8A5E9AD7}"/>
              </a:ext>
            </a:extLst>
          </p:cNvPr>
          <p:cNvSpPr>
            <a:spLocks noGrp="1"/>
          </p:cNvSpPr>
          <p:nvPr>
            <p:ph type="title"/>
          </p:nvPr>
        </p:nvSpPr>
        <p:spPr/>
        <p:txBody>
          <a:bodyPr/>
          <a:lstStyle/>
          <a:p>
            <a:pPr algn="ctr"/>
            <a:r>
              <a:rPr lang="en-GB" dirty="0"/>
              <a:t>Examples</a:t>
            </a:r>
          </a:p>
        </p:txBody>
      </p:sp>
      <p:pic>
        <p:nvPicPr>
          <p:cNvPr id="4" name="Picture 3" descr="A screenshot of a computer screen&#10;&#10;Description automatically generated">
            <a:extLst>
              <a:ext uri="{FF2B5EF4-FFF2-40B4-BE49-F238E27FC236}">
                <a16:creationId xmlns:a16="http://schemas.microsoft.com/office/drawing/2014/main" id="{1DD578E7-6269-3803-2483-C31CC8CDEBCF}"/>
              </a:ext>
            </a:extLst>
          </p:cNvPr>
          <p:cNvPicPr>
            <a:picLocks noChangeAspect="1"/>
          </p:cNvPicPr>
          <p:nvPr/>
        </p:nvPicPr>
        <p:blipFill>
          <a:blip r:embed="rId2"/>
          <a:stretch>
            <a:fillRect/>
          </a:stretch>
        </p:blipFill>
        <p:spPr>
          <a:xfrm>
            <a:off x="415600" y="1713262"/>
            <a:ext cx="11360800" cy="4456253"/>
          </a:xfrm>
          <a:prstGeom prst="rect">
            <a:avLst/>
          </a:prstGeom>
        </p:spPr>
      </p:pic>
    </p:spTree>
    <p:extLst>
      <p:ext uri="{BB962C8B-B14F-4D97-AF65-F5344CB8AC3E}">
        <p14:creationId xmlns:p14="http://schemas.microsoft.com/office/powerpoint/2010/main" val="3838104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45AE-68ED-863E-1B9A-F84E20319B1F}"/>
              </a:ext>
            </a:extLst>
          </p:cNvPr>
          <p:cNvSpPr>
            <a:spLocks noGrp="1"/>
          </p:cNvSpPr>
          <p:nvPr>
            <p:ph type="title"/>
          </p:nvPr>
        </p:nvSpPr>
        <p:spPr/>
        <p:txBody>
          <a:bodyPr>
            <a:normAutofit/>
          </a:bodyPr>
          <a:lstStyle/>
          <a:p>
            <a:pPr algn="ctr"/>
            <a:r>
              <a:rPr lang="en-GB" dirty="0"/>
              <a:t>Disagreement Gap</a:t>
            </a:r>
          </a:p>
        </p:txBody>
      </p:sp>
      <p:sp>
        <p:nvSpPr>
          <p:cNvPr id="3" name="Text Placeholder 2">
            <a:extLst>
              <a:ext uri="{FF2B5EF4-FFF2-40B4-BE49-F238E27FC236}">
                <a16:creationId xmlns:a16="http://schemas.microsoft.com/office/drawing/2014/main" id="{8A3EDC9A-FF69-BDF2-7A80-6400E802C2A3}"/>
              </a:ext>
            </a:extLst>
          </p:cNvPr>
          <p:cNvSpPr>
            <a:spLocks noGrp="1"/>
          </p:cNvSpPr>
          <p:nvPr>
            <p:ph type="body" idx="1"/>
          </p:nvPr>
        </p:nvSpPr>
        <p:spPr>
          <a:xfrm>
            <a:off x="699246" y="1688433"/>
            <a:ext cx="10682345" cy="4403600"/>
          </a:xfrm>
        </p:spPr>
        <p:txBody>
          <a:bodyPr>
            <a:normAutofit/>
          </a:bodyPr>
          <a:lstStyle/>
          <a:p>
            <a:pPr>
              <a:lnSpc>
                <a:spcPct val="150000"/>
              </a:lnSpc>
            </a:pPr>
            <a:r>
              <a:rPr lang="en-US" sz="2400" b="1" dirty="0"/>
              <a:t>Opportunities</a:t>
            </a:r>
            <a:r>
              <a:rPr lang="en-US" sz="2400" dirty="0"/>
              <a:t>: when there are contrasting or contradictory findings in the existing research regarding a specific research question</a:t>
            </a:r>
          </a:p>
          <a:p>
            <a:pPr>
              <a:lnSpc>
                <a:spcPct val="150000"/>
              </a:lnSpc>
            </a:pPr>
            <a:endParaRPr lang="en-US" sz="2400" dirty="0"/>
          </a:p>
          <a:p>
            <a:pPr>
              <a:lnSpc>
                <a:spcPct val="150000"/>
              </a:lnSpc>
            </a:pPr>
            <a:r>
              <a:rPr lang="en-US" sz="2400" b="1" dirty="0"/>
              <a:t>Challenge</a:t>
            </a:r>
            <a:r>
              <a:rPr lang="en-US" sz="2400" dirty="0"/>
              <a:t>: need to be a relatively balanced set of opposing findings</a:t>
            </a:r>
            <a:endParaRPr lang="en-GB" sz="2400" dirty="0"/>
          </a:p>
        </p:txBody>
      </p:sp>
    </p:spTree>
    <p:extLst>
      <p:ext uri="{BB962C8B-B14F-4D97-AF65-F5344CB8AC3E}">
        <p14:creationId xmlns:p14="http://schemas.microsoft.com/office/powerpoint/2010/main" val="41041842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0EF7A-CDBC-0D6C-B539-CE05C786011F}"/>
              </a:ext>
            </a:extLst>
          </p:cNvPr>
          <p:cNvSpPr>
            <a:spLocks noGrp="1"/>
          </p:cNvSpPr>
          <p:nvPr>
            <p:ph type="title"/>
          </p:nvPr>
        </p:nvSpPr>
        <p:spPr/>
        <p:txBody>
          <a:bodyPr/>
          <a:lstStyle/>
          <a:p>
            <a:pPr algn="ctr"/>
            <a:r>
              <a:rPr lang="en-GB" dirty="0"/>
              <a:t>Examples</a:t>
            </a:r>
          </a:p>
        </p:txBody>
      </p:sp>
      <p:pic>
        <p:nvPicPr>
          <p:cNvPr id="4" name="Picture 3" descr="A screenshot of a computer screen&#10;&#10;Description automatically generated">
            <a:extLst>
              <a:ext uri="{FF2B5EF4-FFF2-40B4-BE49-F238E27FC236}">
                <a16:creationId xmlns:a16="http://schemas.microsoft.com/office/drawing/2014/main" id="{3849C3DF-2105-9BC8-ED61-5AFA77802B99}"/>
              </a:ext>
            </a:extLst>
          </p:cNvPr>
          <p:cNvPicPr>
            <a:picLocks noChangeAspect="1"/>
          </p:cNvPicPr>
          <p:nvPr/>
        </p:nvPicPr>
        <p:blipFill>
          <a:blip r:embed="rId2"/>
          <a:stretch>
            <a:fillRect/>
          </a:stretch>
        </p:blipFill>
        <p:spPr>
          <a:xfrm>
            <a:off x="415600" y="1629409"/>
            <a:ext cx="11360800" cy="4951935"/>
          </a:xfrm>
          <a:prstGeom prst="rect">
            <a:avLst/>
          </a:prstGeom>
        </p:spPr>
      </p:pic>
    </p:spTree>
    <p:extLst>
      <p:ext uri="{BB962C8B-B14F-4D97-AF65-F5344CB8AC3E}">
        <p14:creationId xmlns:p14="http://schemas.microsoft.com/office/powerpoint/2010/main" val="2012068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45AE-68ED-863E-1B9A-F84E20319B1F}"/>
              </a:ext>
            </a:extLst>
          </p:cNvPr>
          <p:cNvSpPr>
            <a:spLocks noGrp="1"/>
          </p:cNvSpPr>
          <p:nvPr>
            <p:ph type="title"/>
          </p:nvPr>
        </p:nvSpPr>
        <p:spPr/>
        <p:txBody>
          <a:bodyPr>
            <a:normAutofit/>
          </a:bodyPr>
          <a:lstStyle/>
          <a:p>
            <a:pPr algn="ctr"/>
            <a:r>
              <a:rPr lang="en-GB" dirty="0"/>
              <a:t>Methodological Gap</a:t>
            </a:r>
          </a:p>
        </p:txBody>
      </p:sp>
      <p:sp>
        <p:nvSpPr>
          <p:cNvPr id="3" name="Text Placeholder 2">
            <a:extLst>
              <a:ext uri="{FF2B5EF4-FFF2-40B4-BE49-F238E27FC236}">
                <a16:creationId xmlns:a16="http://schemas.microsoft.com/office/drawing/2014/main" id="{8A3EDC9A-FF69-BDF2-7A80-6400E802C2A3}"/>
              </a:ext>
            </a:extLst>
          </p:cNvPr>
          <p:cNvSpPr>
            <a:spLocks noGrp="1"/>
          </p:cNvSpPr>
          <p:nvPr>
            <p:ph type="body" idx="1"/>
          </p:nvPr>
        </p:nvSpPr>
        <p:spPr>
          <a:xfrm>
            <a:off x="754827" y="1754534"/>
            <a:ext cx="10682345" cy="4260675"/>
          </a:xfrm>
        </p:spPr>
        <p:txBody>
          <a:bodyPr>
            <a:normAutofit/>
          </a:bodyPr>
          <a:lstStyle/>
          <a:p>
            <a:pPr>
              <a:lnSpc>
                <a:spcPct val="150000"/>
              </a:lnSpc>
            </a:pPr>
            <a:r>
              <a:rPr lang="en-US" sz="2400" b="1" dirty="0"/>
              <a:t>Opportunities</a:t>
            </a:r>
            <a:r>
              <a:rPr lang="en-US" sz="2400" dirty="0"/>
              <a:t>: when the methodology of existing studies is lacking in some way, or that they’re missing a certain perspective (e.g. existing research has taken a quantitative approach: lack qualitative insight; current studies only provided a snapshot view of the situation: lack longitudinal approach)</a:t>
            </a:r>
          </a:p>
          <a:p>
            <a:pPr>
              <a:lnSpc>
                <a:spcPct val="150000"/>
              </a:lnSpc>
            </a:pPr>
            <a:endParaRPr lang="en-US" sz="2400" dirty="0"/>
          </a:p>
          <a:p>
            <a:pPr>
              <a:lnSpc>
                <a:spcPct val="150000"/>
              </a:lnSpc>
            </a:pPr>
            <a:r>
              <a:rPr lang="en-US" sz="2400" b="1" dirty="0"/>
              <a:t>Challenge</a:t>
            </a:r>
            <a:r>
              <a:rPr lang="en-US" sz="2400" dirty="0"/>
              <a:t>: need to justify your proposed methodology</a:t>
            </a:r>
            <a:endParaRPr lang="en-GB" sz="2400" dirty="0"/>
          </a:p>
        </p:txBody>
      </p:sp>
    </p:spTree>
    <p:extLst>
      <p:ext uri="{BB962C8B-B14F-4D97-AF65-F5344CB8AC3E}">
        <p14:creationId xmlns:p14="http://schemas.microsoft.com/office/powerpoint/2010/main" val="28253222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C5E4E-46EA-F9A8-2FD1-07E82D220A56}"/>
              </a:ext>
            </a:extLst>
          </p:cNvPr>
          <p:cNvSpPr>
            <a:spLocks noGrp="1"/>
          </p:cNvSpPr>
          <p:nvPr>
            <p:ph type="title"/>
          </p:nvPr>
        </p:nvSpPr>
        <p:spPr/>
        <p:txBody>
          <a:bodyPr/>
          <a:lstStyle/>
          <a:p>
            <a:pPr algn="ctr"/>
            <a:r>
              <a:rPr lang="en-GB" dirty="0"/>
              <a:t>Examples</a:t>
            </a:r>
          </a:p>
        </p:txBody>
      </p:sp>
      <p:pic>
        <p:nvPicPr>
          <p:cNvPr id="4" name="Picture 3" descr="A close-up of a computer screen&#10;&#10;Description automatically generated">
            <a:extLst>
              <a:ext uri="{FF2B5EF4-FFF2-40B4-BE49-F238E27FC236}">
                <a16:creationId xmlns:a16="http://schemas.microsoft.com/office/drawing/2014/main" id="{3275196D-7B92-EA67-86C4-74978A9BD2A8}"/>
              </a:ext>
            </a:extLst>
          </p:cNvPr>
          <p:cNvPicPr>
            <a:picLocks noChangeAspect="1"/>
          </p:cNvPicPr>
          <p:nvPr/>
        </p:nvPicPr>
        <p:blipFill>
          <a:blip r:embed="rId2"/>
          <a:stretch>
            <a:fillRect/>
          </a:stretch>
        </p:blipFill>
        <p:spPr>
          <a:xfrm>
            <a:off x="415600" y="1835240"/>
            <a:ext cx="11360800" cy="4429393"/>
          </a:xfrm>
          <a:prstGeom prst="rect">
            <a:avLst/>
          </a:prstGeom>
        </p:spPr>
      </p:pic>
    </p:spTree>
    <p:extLst>
      <p:ext uri="{BB962C8B-B14F-4D97-AF65-F5344CB8AC3E}">
        <p14:creationId xmlns:p14="http://schemas.microsoft.com/office/powerpoint/2010/main" val="4269416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7B6A2-DF14-954E-552F-98F56EBD2F49}"/>
              </a:ext>
            </a:extLst>
          </p:cNvPr>
          <p:cNvSpPr>
            <a:spLocks noGrp="1"/>
          </p:cNvSpPr>
          <p:nvPr>
            <p:ph type="title"/>
          </p:nvPr>
        </p:nvSpPr>
        <p:spPr>
          <a:xfrm>
            <a:off x="415600" y="467727"/>
            <a:ext cx="11360800" cy="943200"/>
          </a:xfrm>
        </p:spPr>
        <p:txBody>
          <a:bodyPr/>
          <a:lstStyle/>
          <a:p>
            <a:pPr algn="ctr"/>
            <a:r>
              <a:rPr lang="en-GB" dirty="0"/>
              <a:t>Examples</a:t>
            </a:r>
          </a:p>
        </p:txBody>
      </p:sp>
      <p:pic>
        <p:nvPicPr>
          <p:cNvPr id="4" name="Picture 3" descr="A screenshot of a computer&#10;&#10;Description automatically generated">
            <a:extLst>
              <a:ext uri="{FF2B5EF4-FFF2-40B4-BE49-F238E27FC236}">
                <a16:creationId xmlns:a16="http://schemas.microsoft.com/office/drawing/2014/main" id="{719007D6-F0E0-99A3-52A6-E238691D259C}"/>
              </a:ext>
            </a:extLst>
          </p:cNvPr>
          <p:cNvPicPr>
            <a:picLocks noChangeAspect="1"/>
          </p:cNvPicPr>
          <p:nvPr/>
        </p:nvPicPr>
        <p:blipFill>
          <a:blip r:embed="rId2"/>
          <a:stretch>
            <a:fillRect/>
          </a:stretch>
        </p:blipFill>
        <p:spPr>
          <a:xfrm>
            <a:off x="810894" y="1536567"/>
            <a:ext cx="10395585" cy="4853706"/>
          </a:xfrm>
          <a:prstGeom prst="rect">
            <a:avLst/>
          </a:prstGeom>
        </p:spPr>
      </p:pic>
    </p:spTree>
    <p:extLst>
      <p:ext uri="{BB962C8B-B14F-4D97-AF65-F5344CB8AC3E}">
        <p14:creationId xmlns:p14="http://schemas.microsoft.com/office/powerpoint/2010/main" val="81974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B1EE2-B7DA-99CB-C40D-524E0DEABC11}"/>
              </a:ext>
            </a:extLst>
          </p:cNvPr>
          <p:cNvSpPr>
            <a:spLocks noGrp="1"/>
          </p:cNvSpPr>
          <p:nvPr>
            <p:ph type="title"/>
          </p:nvPr>
        </p:nvSpPr>
        <p:spPr/>
        <p:txBody>
          <a:bodyPr/>
          <a:lstStyle/>
          <a:p>
            <a:pPr algn="ctr"/>
            <a:r>
              <a:rPr lang="en-GB" dirty="0"/>
              <a:t>Examples</a:t>
            </a:r>
          </a:p>
        </p:txBody>
      </p:sp>
      <p:pic>
        <p:nvPicPr>
          <p:cNvPr id="4" name="Picture 3" descr="A screenshot of a computer screen&#10;&#10;Description automatically generated">
            <a:extLst>
              <a:ext uri="{FF2B5EF4-FFF2-40B4-BE49-F238E27FC236}">
                <a16:creationId xmlns:a16="http://schemas.microsoft.com/office/drawing/2014/main" id="{989B02FC-DB4C-BA01-E7D0-1A837C509A48}"/>
              </a:ext>
            </a:extLst>
          </p:cNvPr>
          <p:cNvPicPr>
            <a:picLocks noChangeAspect="1"/>
          </p:cNvPicPr>
          <p:nvPr/>
        </p:nvPicPr>
        <p:blipFill>
          <a:blip r:embed="rId2"/>
          <a:stretch>
            <a:fillRect/>
          </a:stretch>
        </p:blipFill>
        <p:spPr>
          <a:xfrm>
            <a:off x="415600" y="2118677"/>
            <a:ext cx="11366178" cy="3438843"/>
          </a:xfrm>
          <a:prstGeom prst="rect">
            <a:avLst/>
          </a:prstGeom>
        </p:spPr>
      </p:pic>
    </p:spTree>
    <p:extLst>
      <p:ext uri="{BB962C8B-B14F-4D97-AF65-F5344CB8AC3E}">
        <p14:creationId xmlns:p14="http://schemas.microsoft.com/office/powerpoint/2010/main" val="3107321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45AE-68ED-863E-1B9A-F84E20319B1F}"/>
              </a:ext>
            </a:extLst>
          </p:cNvPr>
          <p:cNvSpPr>
            <a:spLocks noGrp="1"/>
          </p:cNvSpPr>
          <p:nvPr>
            <p:ph type="title"/>
          </p:nvPr>
        </p:nvSpPr>
        <p:spPr/>
        <p:txBody>
          <a:bodyPr>
            <a:normAutofit/>
          </a:bodyPr>
          <a:lstStyle/>
          <a:p>
            <a:pPr algn="ctr"/>
            <a:r>
              <a:rPr lang="en-GB" dirty="0"/>
              <a:t>Classic literature gap</a:t>
            </a:r>
          </a:p>
        </p:txBody>
      </p:sp>
      <p:sp>
        <p:nvSpPr>
          <p:cNvPr id="3" name="Text Placeholder 2">
            <a:extLst>
              <a:ext uri="{FF2B5EF4-FFF2-40B4-BE49-F238E27FC236}">
                <a16:creationId xmlns:a16="http://schemas.microsoft.com/office/drawing/2014/main" id="{8A3EDC9A-FF69-BDF2-7A80-6400E802C2A3}"/>
              </a:ext>
            </a:extLst>
          </p:cNvPr>
          <p:cNvSpPr>
            <a:spLocks noGrp="1"/>
          </p:cNvSpPr>
          <p:nvPr>
            <p:ph type="body" idx="1"/>
          </p:nvPr>
        </p:nvSpPr>
        <p:spPr>
          <a:xfrm>
            <a:off x="699246" y="1688433"/>
            <a:ext cx="10682345" cy="4403600"/>
          </a:xfrm>
        </p:spPr>
        <p:txBody>
          <a:bodyPr>
            <a:normAutofit/>
          </a:bodyPr>
          <a:lstStyle/>
          <a:p>
            <a:pPr>
              <a:lnSpc>
                <a:spcPct val="150000"/>
              </a:lnSpc>
            </a:pPr>
            <a:r>
              <a:rPr lang="en-US" sz="2400" b="1" dirty="0"/>
              <a:t>Opportunities</a:t>
            </a:r>
            <a:r>
              <a:rPr lang="en-US" sz="2400" dirty="0"/>
              <a:t>: when there’s a new concept or phenomenon that hasn’t been studied much (e.g. a new social media platform is launched; some new AI tool is out etc.)</a:t>
            </a:r>
          </a:p>
          <a:p>
            <a:pPr>
              <a:lnSpc>
                <a:spcPct val="150000"/>
              </a:lnSpc>
            </a:pPr>
            <a:endParaRPr lang="en-US" sz="2400" dirty="0"/>
          </a:p>
          <a:p>
            <a:pPr>
              <a:lnSpc>
                <a:spcPct val="150000"/>
              </a:lnSpc>
            </a:pPr>
            <a:r>
              <a:rPr lang="en-US" sz="2400" b="1" dirty="0"/>
              <a:t>Challenge</a:t>
            </a:r>
            <a:r>
              <a:rPr lang="en-US" sz="2400" dirty="0"/>
              <a:t>: need to explore completely new territory</a:t>
            </a:r>
            <a:endParaRPr lang="en-GB" sz="2400" dirty="0"/>
          </a:p>
        </p:txBody>
      </p:sp>
    </p:spTree>
    <p:extLst>
      <p:ext uri="{BB962C8B-B14F-4D97-AF65-F5344CB8AC3E}">
        <p14:creationId xmlns:p14="http://schemas.microsoft.com/office/powerpoint/2010/main" val="590620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23B66-8F00-855A-4EFD-F44EA941262F}"/>
              </a:ext>
            </a:extLst>
          </p:cNvPr>
          <p:cNvSpPr>
            <a:spLocks noGrp="1"/>
          </p:cNvSpPr>
          <p:nvPr>
            <p:ph type="title"/>
          </p:nvPr>
        </p:nvSpPr>
        <p:spPr>
          <a:xfrm>
            <a:off x="415600" y="512087"/>
            <a:ext cx="11360800" cy="943200"/>
          </a:xfrm>
        </p:spPr>
        <p:txBody>
          <a:bodyPr/>
          <a:lstStyle/>
          <a:p>
            <a:pPr algn="ctr"/>
            <a:r>
              <a:rPr lang="en-GB" dirty="0"/>
              <a:t>Examples</a:t>
            </a:r>
          </a:p>
        </p:txBody>
      </p:sp>
      <p:pic>
        <p:nvPicPr>
          <p:cNvPr id="4" name="Picture 3" descr="A screenshot of a computer screen&#10;&#10;Description automatically generated">
            <a:extLst>
              <a:ext uri="{FF2B5EF4-FFF2-40B4-BE49-F238E27FC236}">
                <a16:creationId xmlns:a16="http://schemas.microsoft.com/office/drawing/2014/main" id="{FE3D6FF9-A0A9-8A16-F5A4-96208BD2E40C}"/>
              </a:ext>
            </a:extLst>
          </p:cNvPr>
          <p:cNvPicPr>
            <a:picLocks noChangeAspect="1"/>
          </p:cNvPicPr>
          <p:nvPr/>
        </p:nvPicPr>
        <p:blipFill>
          <a:blip r:embed="rId2"/>
          <a:stretch>
            <a:fillRect/>
          </a:stretch>
        </p:blipFill>
        <p:spPr>
          <a:xfrm>
            <a:off x="415600" y="1536567"/>
            <a:ext cx="11360800" cy="4976353"/>
          </a:xfrm>
          <a:prstGeom prst="rect">
            <a:avLst/>
          </a:prstGeom>
        </p:spPr>
      </p:pic>
    </p:spTree>
    <p:extLst>
      <p:ext uri="{BB962C8B-B14F-4D97-AF65-F5344CB8AC3E}">
        <p14:creationId xmlns:p14="http://schemas.microsoft.com/office/powerpoint/2010/main" val="446955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white sheet with black text&#10;&#10;Description automatically generated">
            <a:extLst>
              <a:ext uri="{FF2B5EF4-FFF2-40B4-BE49-F238E27FC236}">
                <a16:creationId xmlns:a16="http://schemas.microsoft.com/office/drawing/2014/main" id="{309FC060-10E7-B2F0-9C4D-4805E2B2CD7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158240" y="416967"/>
            <a:ext cx="9895373" cy="6036176"/>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13919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7" name="Shape 47"/>
          <p:cNvSpPr txBox="1">
            <a:spLocks noGrp="1"/>
          </p:cNvSpPr>
          <p:nvPr>
            <p:ph type="body" idx="1"/>
          </p:nvPr>
        </p:nvSpPr>
        <p:spPr>
          <a:xfrm>
            <a:off x="1171253" y="2002689"/>
            <a:ext cx="10294707" cy="4418659"/>
          </a:xfrm>
          <a:prstGeom prst="rect">
            <a:avLst/>
          </a:prstGeom>
          <a:noFill/>
          <a:ln>
            <a:noFill/>
          </a:ln>
        </p:spPr>
        <p:txBody>
          <a:bodyPr vert="horz" lIns="91425" tIns="45700" rIns="91425" bIns="45700" rtlCol="0" anchor="t" anchorCtr="0">
            <a:noAutofit/>
          </a:bodyPr>
          <a:lstStyle/>
          <a:p>
            <a:pPr marL="0" indent="0">
              <a:buClr>
                <a:schemeClr val="dk1"/>
              </a:buClr>
              <a:buSzPct val="100000"/>
              <a:buNone/>
            </a:pPr>
            <a:r>
              <a:rPr lang="en-US" sz="3200" dirty="0">
                <a:highlight>
                  <a:srgbClr val="FFFF00"/>
                </a:highlight>
                <a:latin typeface="Calibri"/>
                <a:ea typeface="Calibri"/>
                <a:cs typeface="Calibri"/>
                <a:sym typeface="Calibri"/>
              </a:rPr>
              <a:t>Sample LR</a:t>
            </a:r>
            <a:r>
              <a:rPr lang="en-US" sz="3200" dirty="0">
                <a:latin typeface="Calibri"/>
                <a:ea typeface="Calibri"/>
                <a:cs typeface="Calibri"/>
                <a:sym typeface="Calibri"/>
              </a:rPr>
              <a:t>: a report from the Sutton Trust which reviewed</a:t>
            </a:r>
            <a:r>
              <a:rPr lang="en-US" sz="3200" dirty="0">
                <a:solidFill>
                  <a:srgbClr val="FF0000"/>
                </a:solidFill>
                <a:latin typeface="Calibri"/>
                <a:ea typeface="Calibri"/>
                <a:cs typeface="Calibri"/>
                <a:sym typeface="Calibri"/>
              </a:rPr>
              <a:t> the evidence around successful teaching practices</a:t>
            </a:r>
            <a:r>
              <a:rPr lang="en-US" sz="3200" dirty="0">
                <a:latin typeface="Calibri"/>
                <a:ea typeface="Calibri"/>
                <a:cs typeface="Calibri"/>
                <a:sym typeface="Calibri"/>
              </a:rPr>
              <a:t>.</a:t>
            </a:r>
          </a:p>
          <a:p>
            <a:pPr marL="482600" indent="-457200">
              <a:lnSpc>
                <a:spcPct val="150000"/>
              </a:lnSpc>
              <a:spcBef>
                <a:spcPts val="1000"/>
              </a:spcBef>
              <a:buClr>
                <a:schemeClr val="dk1"/>
              </a:buClr>
              <a:buSzPct val="100000"/>
            </a:pPr>
            <a:r>
              <a:rPr lang="en-US" sz="3200" dirty="0">
                <a:latin typeface="Calibri"/>
                <a:ea typeface="Calibri"/>
                <a:cs typeface="Calibri"/>
                <a:sym typeface="Calibri"/>
              </a:rPr>
              <a:t>looked at more than 200 pieces of research</a:t>
            </a:r>
          </a:p>
          <a:p>
            <a:pPr>
              <a:lnSpc>
                <a:spcPct val="150000"/>
              </a:lnSpc>
            </a:pPr>
            <a:endParaRPr sz="600" dirty="0">
              <a:latin typeface="Calibri"/>
              <a:ea typeface="Calibri"/>
              <a:cs typeface="Calibri"/>
              <a:sym typeface="Calibri"/>
            </a:endParaRPr>
          </a:p>
          <a:p>
            <a:pPr marL="482600" indent="-457200">
              <a:lnSpc>
                <a:spcPct val="150000"/>
              </a:lnSpc>
              <a:buClr>
                <a:schemeClr val="dk1"/>
              </a:buClr>
              <a:buSzPct val="100000"/>
            </a:pPr>
            <a:r>
              <a:rPr lang="en-US" sz="3200" dirty="0" err="1">
                <a:latin typeface="Calibri"/>
                <a:ea typeface="Calibri"/>
                <a:cs typeface="Calibri"/>
                <a:sym typeface="Calibri"/>
              </a:rPr>
              <a:t>analysed</a:t>
            </a:r>
            <a:r>
              <a:rPr lang="en-US" sz="3200" dirty="0">
                <a:latin typeface="Calibri"/>
                <a:ea typeface="Calibri"/>
                <a:cs typeface="Calibri"/>
                <a:sym typeface="Calibri"/>
              </a:rPr>
              <a:t> different methods of evaluating teaching</a:t>
            </a:r>
          </a:p>
          <a:p>
            <a:pPr>
              <a:lnSpc>
                <a:spcPct val="150000"/>
              </a:lnSpc>
            </a:pPr>
            <a:endParaRPr sz="600" dirty="0">
              <a:latin typeface="Calibri"/>
              <a:ea typeface="Calibri"/>
              <a:cs typeface="Calibri"/>
              <a:sym typeface="Calibri"/>
            </a:endParaRPr>
          </a:p>
          <a:p>
            <a:pPr marL="482600" indent="-457200">
              <a:lnSpc>
                <a:spcPct val="150000"/>
              </a:lnSpc>
              <a:buClr>
                <a:schemeClr val="dk1"/>
              </a:buClr>
              <a:buSzPct val="100000"/>
            </a:pPr>
            <a:r>
              <a:rPr lang="en-US" sz="3200" dirty="0">
                <a:latin typeface="Calibri"/>
                <a:ea typeface="Calibri"/>
                <a:cs typeface="Calibri"/>
                <a:sym typeface="Calibri"/>
              </a:rPr>
              <a:t>found 6 main elements to great teaching</a:t>
            </a:r>
          </a:p>
          <a:p>
            <a:pPr>
              <a:lnSpc>
                <a:spcPct val="150000"/>
              </a:lnSpc>
            </a:pPr>
            <a:endParaRPr sz="600" dirty="0">
              <a:latin typeface="Calibri"/>
              <a:ea typeface="Calibri"/>
              <a:cs typeface="Calibri"/>
              <a:sym typeface="Calibri"/>
            </a:endParaRPr>
          </a:p>
          <a:p>
            <a:pPr marL="482600" indent="-457200">
              <a:lnSpc>
                <a:spcPct val="150000"/>
              </a:lnSpc>
              <a:buClr>
                <a:schemeClr val="dk1"/>
              </a:buClr>
              <a:buSzPct val="100000"/>
            </a:pPr>
            <a:r>
              <a:rPr lang="en-US" sz="3200" dirty="0">
                <a:latin typeface="Calibri"/>
                <a:ea typeface="Calibri"/>
                <a:cs typeface="Calibri"/>
                <a:sym typeface="Calibri"/>
              </a:rPr>
              <a:t>highlighted common practices that can be harmful </a:t>
            </a:r>
          </a:p>
        </p:txBody>
      </p:sp>
      <p:sp>
        <p:nvSpPr>
          <p:cNvPr id="4" name="Shape 39">
            <a:extLst>
              <a:ext uri="{FF2B5EF4-FFF2-40B4-BE49-F238E27FC236}">
                <a16:creationId xmlns:a16="http://schemas.microsoft.com/office/drawing/2014/main" id="{C7730823-307F-FD23-4272-612FD4C70AA0}"/>
              </a:ext>
            </a:extLst>
          </p:cNvPr>
          <p:cNvSpPr txBox="1">
            <a:spLocks/>
          </p:cNvSpPr>
          <p:nvPr/>
        </p:nvSpPr>
        <p:spPr>
          <a:xfrm>
            <a:off x="1267147" y="-21318"/>
            <a:ext cx="9190217" cy="1751999"/>
          </a:xfrm>
          <a:prstGeom prst="rect">
            <a:avLst/>
          </a:prstGeom>
          <a:noFill/>
          <a:ln>
            <a:noFill/>
          </a:ln>
        </p:spPr>
        <p:txBody>
          <a:bodyPr vert="horz" lIns="91425" tIns="45700" rIns="91425" bIns="45700" rtlCol="0" anchor="ctr" anchorCtr="0">
            <a:noAutofit/>
          </a:bodyPr>
          <a:lstStyle>
            <a:lvl1pPr algn="l" defTabSz="914400" rtl="0" eaLnBrk="1" latinLnBrk="0" hangingPunct="1">
              <a:lnSpc>
                <a:spcPct val="90000"/>
              </a:lnSpc>
              <a:spcBef>
                <a:spcPts val="0"/>
              </a:spcBef>
              <a:buNone/>
              <a:defRPr sz="4400" kern="1200">
                <a:solidFill>
                  <a:schemeClr val="tx1"/>
                </a:solidFill>
                <a:latin typeface="+mj-lt"/>
                <a:ea typeface="+mj-ea"/>
                <a:cs typeface="+mj-cs"/>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pPr marL="0" marR="0" lvl="0" indent="0" algn="ctr" defTabSz="914400" rtl="0" eaLnBrk="1" fontAlgn="auto" latinLnBrk="0" hangingPunct="1">
              <a:lnSpc>
                <a:spcPct val="90000"/>
              </a:lnSpc>
              <a:spcBef>
                <a:spcPts val="0"/>
              </a:spcBef>
              <a:spcAft>
                <a:spcPts val="0"/>
              </a:spcAft>
              <a:buClr>
                <a:prstClr val="black"/>
              </a:buClr>
              <a:buSzPct val="25000"/>
              <a:buFontTx/>
              <a:buNone/>
              <a:tabLst/>
              <a:defRPr/>
            </a:pPr>
            <a:r>
              <a:rPr kumimoji="0" lang="en-US" b="0" i="0" u="none" strike="noStrike" kern="1200" cap="none" spc="0" normalizeH="0" baseline="0" noProof="0" dirty="0">
                <a:ln>
                  <a:noFill/>
                </a:ln>
                <a:solidFill>
                  <a:srgbClr val="FFFF00"/>
                </a:solidFill>
                <a:effectLst/>
                <a:uLnTx/>
                <a:uFillTx/>
                <a:latin typeface="Calibri"/>
                <a:ea typeface="Calibri"/>
                <a:cs typeface="Calibri"/>
                <a:sym typeface="Calibri"/>
              </a:rPr>
              <a:t>What makes great teaching?</a:t>
            </a:r>
          </a:p>
          <a:p>
            <a:pPr marL="0" marR="0" lvl="0" indent="0" algn="ctr" defTabSz="914400" rtl="0" eaLnBrk="1" fontAlgn="auto" latinLnBrk="0" hangingPunct="1">
              <a:lnSpc>
                <a:spcPct val="90000"/>
              </a:lnSpc>
              <a:spcBef>
                <a:spcPts val="0"/>
              </a:spcBef>
              <a:spcAft>
                <a:spcPts val="0"/>
              </a:spcAft>
              <a:buClr>
                <a:prstClr val="black"/>
              </a:buClr>
              <a:buSzPct val="36666"/>
              <a:buFontTx/>
              <a:buNone/>
              <a:tabLst/>
              <a:defRPr/>
            </a:pPr>
            <a:r>
              <a:rPr kumimoji="0" lang="en-US" sz="3000" b="0" i="1" u="none" strike="noStrike" kern="1200" cap="none" spc="0" normalizeH="0" baseline="0" noProof="0" dirty="0">
                <a:ln>
                  <a:noFill/>
                </a:ln>
                <a:solidFill>
                  <a:srgbClr val="FFFF00"/>
                </a:solidFill>
                <a:effectLst/>
                <a:uLnTx/>
                <a:uFillTx/>
                <a:latin typeface="Calibri Light" panose="020F0302020204030204"/>
                <a:ea typeface="+mj-ea"/>
                <a:cs typeface="+mj-cs"/>
              </a:rPr>
              <a:t>Review of the underpinning research (Coe et al., 2014)</a:t>
            </a:r>
          </a:p>
        </p:txBody>
      </p:sp>
    </p:spTree>
    <p:extLst>
      <p:ext uri="{BB962C8B-B14F-4D97-AF65-F5344CB8AC3E}">
        <p14:creationId xmlns:p14="http://schemas.microsoft.com/office/powerpoint/2010/main" val="3746373811"/>
      </p:ext>
    </p:extLst>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981200" y="274637"/>
            <a:ext cx="8229600" cy="1143000"/>
          </a:xfrm>
          <a:prstGeom prst="rect">
            <a:avLst/>
          </a:prstGeom>
        </p:spPr>
        <p:txBody>
          <a:bodyPr vert="horz" lIns="91425" tIns="91425" rIns="91425" bIns="91425" rtlCol="0" anchor="b" anchorCtr="0">
            <a:noAutofit/>
          </a:bodyPr>
          <a:lstStyle/>
          <a:p>
            <a:pPr algn="ctr">
              <a:lnSpc>
                <a:spcPct val="100000"/>
              </a:lnSpc>
              <a:buClr>
                <a:schemeClr val="dk1"/>
              </a:buClr>
              <a:buSzPct val="25000"/>
            </a:pPr>
            <a:r>
              <a:rPr lang="en-US" sz="4800" b="1" dirty="0">
                <a:solidFill>
                  <a:srgbClr val="FFFF00"/>
                </a:solidFill>
              </a:rPr>
              <a:t>Highlight limitations/gaps</a:t>
            </a:r>
          </a:p>
        </p:txBody>
      </p:sp>
      <p:sp>
        <p:nvSpPr>
          <p:cNvPr id="159" name="Shape 159"/>
          <p:cNvSpPr txBox="1">
            <a:spLocks noGrp="1"/>
          </p:cNvSpPr>
          <p:nvPr>
            <p:ph type="body" idx="1"/>
          </p:nvPr>
        </p:nvSpPr>
        <p:spPr>
          <a:xfrm>
            <a:off x="898988" y="1974351"/>
            <a:ext cx="10394023" cy="4426450"/>
          </a:xfrm>
          <a:prstGeom prst="rect">
            <a:avLst/>
          </a:prstGeom>
        </p:spPr>
        <p:txBody>
          <a:bodyPr vert="horz" lIns="91425" tIns="91425" rIns="91425" bIns="91425" rtlCol="0" anchor="t" anchorCtr="0">
            <a:noAutofit/>
          </a:bodyPr>
          <a:lstStyle/>
          <a:p>
            <a:pPr>
              <a:lnSpc>
                <a:spcPct val="100000"/>
              </a:lnSpc>
            </a:pPr>
            <a:r>
              <a:rPr lang="en-US" sz="3200" dirty="0">
                <a:latin typeface="Calibri"/>
                <a:ea typeface="Calibri"/>
                <a:cs typeface="Calibri"/>
                <a:sym typeface="Calibri"/>
              </a:rPr>
              <a:t>The report </a:t>
            </a:r>
            <a:r>
              <a:rPr lang="en-US" sz="3200" dirty="0">
                <a:solidFill>
                  <a:srgbClr val="FF0000"/>
                </a:solidFill>
                <a:latin typeface="Calibri"/>
                <a:ea typeface="Calibri"/>
                <a:cs typeface="Calibri"/>
                <a:sym typeface="Calibri"/>
              </a:rPr>
              <a:t>makes an assumption</a:t>
            </a:r>
            <a:r>
              <a:rPr lang="en-US" sz="3200" dirty="0">
                <a:latin typeface="Calibri"/>
                <a:ea typeface="Calibri"/>
                <a:cs typeface="Calibri"/>
                <a:sym typeface="Calibri"/>
              </a:rPr>
              <a:t> when defining teaching effectiveness: that </a:t>
            </a:r>
            <a:r>
              <a:rPr lang="en-US" sz="3200" dirty="0">
                <a:solidFill>
                  <a:srgbClr val="FF0000"/>
                </a:solidFill>
                <a:latin typeface="Calibri"/>
                <a:ea typeface="Calibri"/>
                <a:cs typeface="Calibri"/>
                <a:sym typeface="Calibri"/>
              </a:rPr>
              <a:t>students’ achievement, outcomes, or grades, indicate their learning</a:t>
            </a:r>
            <a:r>
              <a:rPr lang="en-US" sz="3200" dirty="0">
                <a:latin typeface="Calibri"/>
                <a:ea typeface="Calibri"/>
                <a:cs typeface="Calibri"/>
                <a:sym typeface="Calibri"/>
              </a:rPr>
              <a:t>.</a:t>
            </a:r>
          </a:p>
          <a:p>
            <a:pPr>
              <a:lnSpc>
                <a:spcPct val="100000"/>
              </a:lnSpc>
            </a:pPr>
            <a:r>
              <a:rPr lang="en-US" sz="3200" dirty="0">
                <a:latin typeface="Calibri"/>
                <a:ea typeface="Calibri"/>
                <a:cs typeface="Calibri"/>
                <a:sym typeface="Calibri"/>
              </a:rPr>
              <a:t>This report </a:t>
            </a:r>
            <a:r>
              <a:rPr lang="en-US" sz="3200" dirty="0">
                <a:solidFill>
                  <a:srgbClr val="FF0000"/>
                </a:solidFill>
                <a:latin typeface="Calibri"/>
                <a:ea typeface="Calibri"/>
                <a:cs typeface="Calibri"/>
                <a:sym typeface="Calibri"/>
              </a:rPr>
              <a:t>selected strategies that is easier to find evidence while avoiding others</a:t>
            </a:r>
            <a:r>
              <a:rPr lang="en-US" sz="3200" dirty="0">
                <a:latin typeface="Calibri"/>
                <a:ea typeface="Calibri"/>
                <a:cs typeface="Calibri"/>
                <a:sym typeface="Calibri"/>
              </a:rPr>
              <a:t>, which may be equally beneficial but somehow the evidence base is not strong enough yet. </a:t>
            </a:r>
          </a:p>
          <a:p>
            <a:pPr>
              <a:lnSpc>
                <a:spcPct val="100000"/>
              </a:lnSpc>
            </a:pPr>
            <a:r>
              <a:rPr lang="en-GB" sz="3200" dirty="0">
                <a:solidFill>
                  <a:srgbClr val="FF0000"/>
                </a:solidFill>
                <a:latin typeface="Calibri"/>
                <a:ea typeface="Calibri"/>
                <a:cs typeface="Calibri"/>
                <a:sym typeface="Calibri"/>
              </a:rPr>
              <a:t>……? </a:t>
            </a:r>
          </a:p>
          <a:p>
            <a:pPr>
              <a:lnSpc>
                <a:spcPct val="100000"/>
              </a:lnSpc>
            </a:pPr>
            <a:endParaRPr lang="en-GB" sz="2400" dirty="0">
              <a:latin typeface="Calibri"/>
              <a:ea typeface="Calibri"/>
              <a:cs typeface="Calibri"/>
              <a:sym typeface="Calibri"/>
            </a:endParaRPr>
          </a:p>
          <a:p>
            <a:pPr marL="0" indent="0">
              <a:lnSpc>
                <a:spcPct val="100000"/>
              </a:lnSpc>
              <a:buNone/>
            </a:pPr>
            <a:r>
              <a:rPr lang="en-GB" sz="2400" i="1" dirty="0">
                <a:latin typeface="Calibri"/>
                <a:ea typeface="Calibri"/>
                <a:cs typeface="Calibri"/>
                <a:sym typeface="Calibri"/>
              </a:rPr>
              <a:t>Compare with </a:t>
            </a:r>
            <a:r>
              <a:rPr lang="en-US" sz="2400" i="1" dirty="0">
                <a:highlight>
                  <a:srgbClr val="FFFF00"/>
                </a:highlight>
                <a:latin typeface="Calibri"/>
                <a:ea typeface="Calibri"/>
                <a:cs typeface="Calibri"/>
                <a:sym typeface="Calibri"/>
              </a:rPr>
              <a:t>Coe et al. (2020) Great teaching toolkit: evidence review</a:t>
            </a:r>
            <a:r>
              <a:rPr lang="en-US" sz="2400" i="1" dirty="0">
                <a:latin typeface="Calibri"/>
                <a:ea typeface="Calibri"/>
                <a:cs typeface="Calibri"/>
                <a:sym typeface="Calibri"/>
              </a:rPr>
              <a:t>.</a:t>
            </a:r>
            <a:endParaRPr sz="2400" i="1" dirty="0">
              <a:latin typeface="Calibri"/>
              <a:ea typeface="Calibri"/>
              <a:cs typeface="Calibri"/>
              <a:sym typeface="Calibri"/>
            </a:endParaRPr>
          </a:p>
        </p:txBody>
      </p:sp>
    </p:spTree>
    <p:extLst>
      <p:ext uri="{BB962C8B-B14F-4D97-AF65-F5344CB8AC3E}">
        <p14:creationId xmlns:p14="http://schemas.microsoft.com/office/powerpoint/2010/main" val="2007603759"/>
      </p:ext>
    </p:extLst>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1" name="Freeform: Shape 10">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Isosceles Triangle 15">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close up of a text&#10;&#10;Description automatically generated">
            <a:extLst>
              <a:ext uri="{FF2B5EF4-FFF2-40B4-BE49-F238E27FC236}">
                <a16:creationId xmlns:a16="http://schemas.microsoft.com/office/drawing/2014/main" id="{0866B6DD-74B0-E0F0-C360-6D66EC323B3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092154" y="117612"/>
            <a:ext cx="8980036" cy="6622776"/>
          </a:xfrm>
          <a:prstGeom prst="rect">
            <a:avLst/>
          </a:prstGeom>
          <a:ln>
            <a:noFill/>
          </a:ln>
        </p:spPr>
      </p:pic>
      <p:sp>
        <p:nvSpPr>
          <p:cNvPr id="5" name="TextBox 4">
            <a:extLst>
              <a:ext uri="{FF2B5EF4-FFF2-40B4-BE49-F238E27FC236}">
                <a16:creationId xmlns:a16="http://schemas.microsoft.com/office/drawing/2014/main" id="{4026BD91-EA8F-4561-324D-69B4CD9687EC}"/>
              </a:ext>
            </a:extLst>
          </p:cNvPr>
          <p:cNvSpPr txBox="1"/>
          <p:nvPr/>
        </p:nvSpPr>
        <p:spPr>
          <a:xfrm>
            <a:off x="547780" y="1525577"/>
            <a:ext cx="1996595"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Coe </a:t>
            </a:r>
            <a:r>
              <a:rPr kumimoji="0" lang="en-US" sz="3600" b="0" i="1"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et al</a:t>
            </a:r>
            <a:r>
              <a:rPr kumimoji="0" lang="en-US" sz="3600" b="0" u="none" strike="noStrike" kern="1200" cap="none" spc="0" normalizeH="0" baseline="0" noProof="0" dirty="0">
                <a:ln>
                  <a:noFill/>
                </a:ln>
                <a:solidFill>
                  <a:prstClr val="black"/>
                </a:solidFill>
                <a:effectLst/>
                <a:highlight>
                  <a:srgbClr val="FFFF00"/>
                </a:highlight>
                <a:uLnTx/>
                <a:uFillTx/>
                <a:latin typeface="Calibri"/>
                <a:ea typeface="Calibri"/>
                <a:cs typeface="Calibri"/>
                <a:sym typeface="Calibri"/>
              </a:rPr>
              <a:t>. (2020) </a:t>
            </a:r>
            <a:endParaRPr kumimoji="0" lang="en-GB" sz="3600" b="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5659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7"/>
          <p:cNvSpPr txBox="1">
            <a:spLocks noGrp="1"/>
          </p:cNvSpPr>
          <p:nvPr>
            <p:ph type="title"/>
          </p:nvPr>
        </p:nvSpPr>
        <p:spPr>
          <a:xfrm>
            <a:off x="351480" y="2190067"/>
            <a:ext cx="2493320" cy="1975533"/>
          </a:xfrm>
          <a:prstGeom prst="rect">
            <a:avLst/>
          </a:prstGeom>
        </p:spPr>
        <p:txBody>
          <a:bodyPr spcFirstLastPara="1" wrap="square" lIns="121900" tIns="121900" rIns="121900" bIns="121900" anchor="t" anchorCtr="0">
            <a:noAutofit/>
          </a:bodyPr>
          <a:lstStyle/>
          <a:p>
            <a:r>
              <a:rPr lang="en-GB" dirty="0" err="1"/>
              <a:t>Rosenshine’s</a:t>
            </a:r>
            <a:endParaRPr dirty="0"/>
          </a:p>
          <a:p>
            <a:r>
              <a:rPr lang="en-GB" dirty="0"/>
              <a:t>Principles of</a:t>
            </a:r>
            <a:endParaRPr dirty="0"/>
          </a:p>
          <a:p>
            <a:r>
              <a:rPr lang="en-GB" dirty="0"/>
              <a:t>Instruction</a:t>
            </a:r>
            <a:endParaRPr dirty="0"/>
          </a:p>
        </p:txBody>
      </p:sp>
      <p:pic>
        <p:nvPicPr>
          <p:cNvPr id="228" name="Google Shape;228;p37"/>
          <p:cNvPicPr preferRelativeResize="0"/>
          <p:nvPr/>
        </p:nvPicPr>
        <p:blipFill>
          <a:blip r:embed="rId3">
            <a:alphaModFix/>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3022200" y="443634"/>
            <a:ext cx="8899601" cy="5970733"/>
          </a:xfrm>
          <a:prstGeom prst="rect">
            <a:avLst/>
          </a:prstGeom>
          <a:noFill/>
          <a:ln>
            <a:noFill/>
          </a:ln>
        </p:spPr>
      </p:pic>
    </p:spTree>
    <p:extLst>
      <p:ext uri="{BB962C8B-B14F-4D97-AF65-F5344CB8AC3E}">
        <p14:creationId xmlns:p14="http://schemas.microsoft.com/office/powerpoint/2010/main" val="2155706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ual Coding.pdf"/>
          <p:cNvPicPr>
            <a:picLocks noChangeAspect="1"/>
          </p:cNvPicPr>
          <p:nvPr/>
        </p:nvPicPr>
        <p:blipFill rotWithShape="1">
          <a:blip r:embed="rId3">
            <a:extLst>
              <a:ext uri="{28A0092B-C50C-407E-A947-70E740481C1C}">
                <a14:useLocalDpi xmlns:a14="http://schemas.microsoft.com/office/drawing/2010/main" val="0"/>
              </a:ext>
            </a:extLst>
          </a:blip>
          <a:srcRect b="12128"/>
          <a:stretch/>
        </p:blipFill>
        <p:spPr>
          <a:xfrm>
            <a:off x="1063127" y="0"/>
            <a:ext cx="10065745" cy="6633690"/>
          </a:xfrm>
          <a:prstGeom prst="rect">
            <a:avLst/>
          </a:prstGeom>
        </p:spPr>
      </p:pic>
      <p:sp>
        <p:nvSpPr>
          <p:cNvPr id="4" name="TextBox 3">
            <a:extLst>
              <a:ext uri="{FF2B5EF4-FFF2-40B4-BE49-F238E27FC236}">
                <a16:creationId xmlns:a16="http://schemas.microsoft.com/office/drawing/2014/main" id="{D43BED71-09E2-77C4-87AE-641BBC68C817}"/>
              </a:ext>
            </a:extLst>
          </p:cNvPr>
          <p:cNvSpPr txBox="1"/>
          <p:nvPr/>
        </p:nvSpPr>
        <p:spPr>
          <a:xfrm>
            <a:off x="1991360" y="3979721"/>
            <a:ext cx="835152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solidFill>
                  <a:srgbClr val="FF0000"/>
                </a:solidFill>
                <a:latin typeface="Calibri"/>
              </a:rPr>
              <a:t>U</a:t>
            </a:r>
            <a:r>
              <a:rPr kumimoji="0" lang="en-GB" sz="2400" b="1" i="0" u="none" strike="noStrike" kern="1200" cap="none" spc="0" normalizeH="0" baseline="0" noProof="0" dirty="0">
                <a:ln>
                  <a:noFill/>
                </a:ln>
                <a:solidFill>
                  <a:srgbClr val="FF0000"/>
                </a:solidFill>
                <a:effectLst/>
                <a:uLnTx/>
                <a:uFillTx/>
                <a:latin typeface="Calibri"/>
                <a:ea typeface="+mn-ea"/>
                <a:cs typeface="+mn-cs"/>
              </a:rPr>
              <a:t>se timeline / </a:t>
            </a:r>
            <a:r>
              <a:rPr lang="en-GB" sz="2400" b="1" dirty="0">
                <a:solidFill>
                  <a:srgbClr val="FF0000"/>
                </a:solidFill>
                <a:latin typeface="Calibri"/>
              </a:rPr>
              <a:t>m</a:t>
            </a:r>
            <a:r>
              <a:rPr kumimoji="0" lang="en-GB" sz="2400" b="1" i="0" u="none" strike="noStrike" kern="1200" cap="none" spc="0" normalizeH="0" baseline="0" noProof="0" dirty="0" err="1">
                <a:ln>
                  <a:noFill/>
                </a:ln>
                <a:solidFill>
                  <a:srgbClr val="FF0000"/>
                </a:solidFill>
                <a:effectLst/>
                <a:uLnTx/>
                <a:uFillTx/>
                <a:latin typeface="Calibri"/>
                <a:ea typeface="+mn-ea"/>
                <a:cs typeface="+mn-cs"/>
              </a:rPr>
              <a:t>ind</a:t>
            </a:r>
            <a:r>
              <a:rPr kumimoji="0" lang="en-GB" sz="2400" b="1" i="0" u="none" strike="noStrike" kern="1200" cap="none" spc="0" normalizeH="0" baseline="0" noProof="0" dirty="0">
                <a:ln>
                  <a:noFill/>
                </a:ln>
                <a:solidFill>
                  <a:srgbClr val="FF0000"/>
                </a:solidFill>
                <a:effectLst/>
                <a:uLnTx/>
                <a:uFillTx/>
                <a:latin typeface="Calibri"/>
                <a:ea typeface="+mn-ea"/>
                <a:cs typeface="+mn-cs"/>
              </a:rPr>
              <a:t> maps / </a:t>
            </a:r>
            <a:r>
              <a:rPr lang="en-GB" sz="2400" b="1" dirty="0">
                <a:solidFill>
                  <a:srgbClr val="FF0000"/>
                </a:solidFill>
                <a:latin typeface="Calibri"/>
              </a:rPr>
              <a:t>c</a:t>
            </a:r>
            <a:r>
              <a:rPr kumimoji="0" lang="en-GB" sz="2400" b="1" i="0" u="none" strike="noStrike" kern="1200" cap="none" spc="0" normalizeH="0" baseline="0" noProof="0" dirty="0" err="1">
                <a:ln>
                  <a:noFill/>
                </a:ln>
                <a:solidFill>
                  <a:srgbClr val="FF0000"/>
                </a:solidFill>
                <a:effectLst/>
                <a:uLnTx/>
                <a:uFillTx/>
                <a:latin typeface="Calibri"/>
                <a:ea typeface="+mn-ea"/>
                <a:cs typeface="+mn-cs"/>
              </a:rPr>
              <a:t>oncept</a:t>
            </a:r>
            <a:r>
              <a:rPr kumimoji="0" lang="en-GB" sz="2400" b="1" i="0" u="none" strike="noStrike" kern="1200" cap="none" spc="0" normalizeH="0" baseline="0" noProof="0" dirty="0">
                <a:ln>
                  <a:noFill/>
                </a:ln>
                <a:solidFill>
                  <a:srgbClr val="FF0000"/>
                </a:solidFill>
                <a:effectLst/>
                <a:uLnTx/>
                <a:uFillTx/>
                <a:latin typeface="Calibri"/>
                <a:ea typeface="+mn-ea"/>
                <a:cs typeface="+mn-cs"/>
              </a:rPr>
              <a:t> maps to organise notes ……</a:t>
            </a:r>
          </a:p>
        </p:txBody>
      </p:sp>
    </p:spTree>
    <p:extLst>
      <p:ext uri="{BB962C8B-B14F-4D97-AF65-F5344CB8AC3E}">
        <p14:creationId xmlns:p14="http://schemas.microsoft.com/office/powerpoint/2010/main" val="1076622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3BBAF8-1D93-2A07-FC67-F7A764F1A4D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231925"/>
            <a:ext cx="12192000" cy="6394149"/>
          </a:xfrm>
          <a:prstGeom prst="rect">
            <a:avLst/>
          </a:prstGeom>
        </p:spPr>
      </p:pic>
    </p:spTree>
    <p:extLst>
      <p:ext uri="{BB962C8B-B14F-4D97-AF65-F5344CB8AC3E}">
        <p14:creationId xmlns:p14="http://schemas.microsoft.com/office/powerpoint/2010/main" val="33574234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51460-1D3D-0D6E-FE97-55B890C0A6C7}"/>
              </a:ext>
            </a:extLst>
          </p:cNvPr>
          <p:cNvSpPr>
            <a:spLocks noGrp="1"/>
          </p:cNvSpPr>
          <p:nvPr>
            <p:ph type="ctrTitle"/>
          </p:nvPr>
        </p:nvSpPr>
        <p:spPr>
          <a:xfrm>
            <a:off x="1338867" y="2335685"/>
            <a:ext cx="9515600" cy="1363200"/>
          </a:xfrm>
        </p:spPr>
        <p:txBody>
          <a:bodyPr wrap="square" anchor="b">
            <a:normAutofit/>
          </a:bodyPr>
          <a:lstStyle/>
          <a:p>
            <a:r>
              <a:rPr lang="en-GB" sz="6700"/>
              <a:t>G</a:t>
            </a:r>
            <a:r>
              <a:rPr lang="en-US" altLang="zh-CN" sz="6700" err="1"/>
              <a:t>uest</a:t>
            </a:r>
            <a:r>
              <a:rPr lang="en-US" altLang="zh-CN" sz="6700"/>
              <a:t> talk: Yanyan on LR tips</a:t>
            </a:r>
            <a:endParaRPr lang="en-GB" sz="6700"/>
          </a:p>
        </p:txBody>
      </p:sp>
      <p:sp>
        <p:nvSpPr>
          <p:cNvPr id="9" name="Text Placeholder 2">
            <a:extLst>
              <a:ext uri="{FF2B5EF4-FFF2-40B4-BE49-F238E27FC236}">
                <a16:creationId xmlns:a16="http://schemas.microsoft.com/office/drawing/2014/main" id="{86C278D0-E14B-BAD2-3968-B37E0A3D32E9}"/>
              </a:ext>
            </a:extLst>
          </p:cNvPr>
          <p:cNvSpPr>
            <a:spLocks noGrp="1"/>
          </p:cNvSpPr>
          <p:nvPr>
            <p:ph type="subTitle" idx="1"/>
          </p:nvPr>
        </p:nvSpPr>
        <p:spPr>
          <a:xfrm>
            <a:off x="2849633" y="3800052"/>
            <a:ext cx="6494000" cy="1056800"/>
          </a:xfrm>
        </p:spPr>
        <p:txBody>
          <a:bodyPr wrap="square" anchor="t">
            <a:normAutofit/>
          </a:bodyPr>
          <a:lstStyle/>
          <a:p>
            <a:pPr>
              <a:lnSpc>
                <a:spcPct val="90000"/>
              </a:lnSpc>
              <a:spcAft>
                <a:spcPts val="600"/>
              </a:spcAft>
            </a:pPr>
            <a:r>
              <a:rPr lang="en-GB" sz="2500" dirty="0"/>
              <a:t>Time: 14:00 13</a:t>
            </a:r>
            <a:r>
              <a:rPr lang="en-GB" sz="2500" baseline="30000" dirty="0"/>
              <a:t>th</a:t>
            </a:r>
            <a:r>
              <a:rPr lang="en-GB" sz="2500" dirty="0"/>
              <a:t> Feb</a:t>
            </a:r>
          </a:p>
          <a:p>
            <a:pPr>
              <a:lnSpc>
                <a:spcPct val="90000"/>
              </a:lnSpc>
              <a:spcAft>
                <a:spcPts val="600"/>
              </a:spcAft>
            </a:pPr>
            <a:r>
              <a:rPr lang="en-GB" sz="2500" dirty="0"/>
              <a:t>Location: IQ105</a:t>
            </a:r>
          </a:p>
        </p:txBody>
      </p:sp>
    </p:spTree>
    <p:extLst>
      <p:ext uri="{BB962C8B-B14F-4D97-AF65-F5344CB8AC3E}">
        <p14:creationId xmlns:p14="http://schemas.microsoft.com/office/powerpoint/2010/main" val="8907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1286" y="1639090"/>
            <a:ext cx="8069429" cy="1015663"/>
          </a:xfrm>
          <a:prstGeom prst="rect">
            <a:avLst/>
          </a:prstGeom>
        </p:spPr>
        <p:txBody>
          <a:bodyPr wrap="square">
            <a:spAutoFit/>
          </a:bodyPr>
          <a:lstStyle/>
          <a:p>
            <a:pPr fontAlgn="base"/>
            <a:endParaRPr lang="en-GB" dirty="0">
              <a:latin typeface="Calibri" panose="020F0502020204030204" pitchFamily="34" charset="0"/>
              <a:ea typeface="Calibri" panose="020F0502020204030204" pitchFamily="34" charset="0"/>
            </a:endParaRPr>
          </a:p>
          <a:p>
            <a:endParaRPr lang="en-GB" sz="2400" dirty="0"/>
          </a:p>
          <a:p>
            <a:r>
              <a:rPr lang="en-GB" dirty="0"/>
              <a:t> </a:t>
            </a:r>
            <a:endParaRPr lang="en-US" dirty="0"/>
          </a:p>
        </p:txBody>
      </p:sp>
      <p:sp>
        <p:nvSpPr>
          <p:cNvPr id="4" name="TextBox 3">
            <a:extLst>
              <a:ext uri="{FF2B5EF4-FFF2-40B4-BE49-F238E27FC236}">
                <a16:creationId xmlns:a16="http://schemas.microsoft.com/office/drawing/2014/main" id="{F04A18C3-02DB-0B07-4DA2-07930E327F8D}"/>
              </a:ext>
            </a:extLst>
          </p:cNvPr>
          <p:cNvSpPr txBox="1"/>
          <p:nvPr/>
        </p:nvSpPr>
        <p:spPr>
          <a:xfrm>
            <a:off x="1077709" y="1330701"/>
            <a:ext cx="10391802" cy="4094006"/>
          </a:xfrm>
          <a:prstGeom prst="rect">
            <a:avLst/>
          </a:prstGeom>
          <a:noFill/>
        </p:spPr>
        <p:txBody>
          <a:bodyPr wrap="square">
            <a:spAutoFit/>
          </a:bodyPr>
          <a:lstStyle/>
          <a:p>
            <a:pPr>
              <a:lnSpc>
                <a:spcPct val="107000"/>
              </a:lnSpc>
              <a:spcAft>
                <a:spcPts val="800"/>
              </a:spcAft>
            </a:pPr>
            <a:r>
              <a:rPr lang="en-US" dirty="0" err="1">
                <a:solidFill>
                  <a:srgbClr val="000000"/>
                </a:solidFill>
                <a:latin typeface="Arial" panose="020B0604020202020204" pitchFamily="34" charset="0"/>
                <a:ea typeface="Calibri" panose="020F0502020204030204" pitchFamily="34" charset="0"/>
              </a:rPr>
              <a:t>Biggam,J</a:t>
            </a:r>
            <a:r>
              <a:rPr lang="en-US" dirty="0">
                <a:solidFill>
                  <a:srgbClr val="000000"/>
                </a:solidFill>
                <a:latin typeface="Arial" panose="020B0604020202020204" pitchFamily="34" charset="0"/>
                <a:ea typeface="Calibri" panose="020F0502020204030204" pitchFamily="34" charset="0"/>
              </a:rPr>
              <a:t>. (2021)</a:t>
            </a:r>
            <a:endParaRPr lang="en-GB" dirty="0">
              <a:solidFill>
                <a:srgbClr val="000000"/>
              </a:solidFill>
              <a:latin typeface="Calibri" panose="020F0502020204030204" pitchFamily="34" charset="0"/>
              <a:ea typeface="Calibri" panose="020F0502020204030204" pitchFamily="34" charset="0"/>
            </a:endParaRPr>
          </a:p>
          <a:p>
            <a:pPr>
              <a:lnSpc>
                <a:spcPct val="107000"/>
              </a:lnSpc>
              <a:spcBef>
                <a:spcPts val="200"/>
              </a:spcBef>
            </a:pPr>
            <a:r>
              <a:rPr lang="en-US" b="1" i="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hlinkClick r:id="rId2"/>
              </a:rPr>
              <a:t>Succeeding with your master's dissertation : a step-by-step handbook</a:t>
            </a:r>
            <a:endParaRPr lang="en-GB" b="1" dirty="0">
              <a:solidFill>
                <a:srgbClr val="1F4D78"/>
              </a:solidFill>
              <a:latin typeface="Calibri Light" panose="020F0302020204030204" pitchFamily="34" charset="0"/>
              <a:ea typeface="Times New Roman" panose="02020603050405020304" pitchFamily="18" charset="0"/>
              <a:cs typeface="Times New Roman" panose="02020603050405020304" pitchFamily="18" charset="0"/>
            </a:endParaRPr>
          </a:p>
          <a:p>
            <a:pPr>
              <a:lnSpc>
                <a:spcPts val="1680"/>
              </a:lnSpc>
              <a:spcAft>
                <a:spcPts val="800"/>
              </a:spcAft>
            </a:pPr>
            <a:r>
              <a:rPr lang="en-US" dirty="0">
                <a:solidFill>
                  <a:srgbClr val="000000"/>
                </a:solidFill>
                <a:latin typeface="Arial" panose="020B0604020202020204" pitchFamily="34" charset="0"/>
                <a:ea typeface="Calibri" panose="020F0502020204030204" pitchFamily="34" charset="0"/>
              </a:rPr>
              <a:t>5</a:t>
            </a:r>
            <a:r>
              <a:rPr lang="en-US" baseline="30000" dirty="0">
                <a:solidFill>
                  <a:srgbClr val="000000"/>
                </a:solidFill>
                <a:latin typeface="Arial" panose="020B0604020202020204" pitchFamily="34" charset="0"/>
                <a:ea typeface="Calibri" panose="020F0502020204030204" pitchFamily="34" charset="0"/>
              </a:rPr>
              <a:t>th</a:t>
            </a:r>
            <a:r>
              <a:rPr lang="en-US" dirty="0">
                <a:solidFill>
                  <a:srgbClr val="000000"/>
                </a:solidFill>
                <a:latin typeface="Arial" panose="020B0604020202020204" pitchFamily="34" charset="0"/>
                <a:ea typeface="Calibri" panose="020F0502020204030204" pitchFamily="34" charset="0"/>
              </a:rPr>
              <a:t> </a:t>
            </a:r>
            <a:r>
              <a:rPr lang="en-US" dirty="0" err="1">
                <a:solidFill>
                  <a:srgbClr val="000000"/>
                </a:solidFill>
                <a:latin typeface="Arial" panose="020B0604020202020204" pitchFamily="34" charset="0"/>
                <a:ea typeface="Calibri" panose="020F0502020204030204" pitchFamily="34" charset="0"/>
              </a:rPr>
              <a:t>edn</a:t>
            </a:r>
            <a:r>
              <a:rPr lang="en-US" dirty="0">
                <a:solidFill>
                  <a:srgbClr val="000000"/>
                </a:solidFill>
                <a:latin typeface="Arial" panose="020B0604020202020204" pitchFamily="34" charset="0"/>
                <a:ea typeface="Calibri" panose="020F0502020204030204" pitchFamily="34" charset="0"/>
              </a:rPr>
              <a:t>. Maidenhead : Open University Press, McGraw Hill</a:t>
            </a:r>
            <a:endParaRPr lang="en-GB" dirty="0">
              <a:solidFill>
                <a:srgbClr val="000000"/>
              </a:solidFill>
              <a:latin typeface="Calibri" panose="020F0502020204030204" pitchFamily="34" charset="0"/>
              <a:ea typeface="Calibri" panose="020F0502020204030204" pitchFamily="34" charset="0"/>
            </a:endParaRPr>
          </a:p>
          <a:p>
            <a:pPr>
              <a:lnSpc>
                <a:spcPct val="107000"/>
              </a:lnSpc>
              <a:spcAft>
                <a:spcPts val="800"/>
              </a:spcAft>
            </a:pPr>
            <a:r>
              <a:rPr lang="en-US" dirty="0">
                <a:solidFill>
                  <a:srgbClr val="000000"/>
                </a:solidFill>
                <a:latin typeface="Arial" panose="020B0604020202020204" pitchFamily="34" charset="0"/>
                <a:ea typeface="Calibri" panose="020F0502020204030204" pitchFamily="34" charset="0"/>
              </a:rPr>
              <a:t>Read the chapter on Literature reviews. (e-book, UWTSD library).</a:t>
            </a:r>
            <a:endParaRPr lang="en-GB" dirty="0">
              <a:solidFill>
                <a:srgbClr val="000000"/>
              </a:solidFill>
              <a:latin typeface="Calibri" panose="020F0502020204030204" pitchFamily="34" charset="0"/>
              <a:ea typeface="Calibri" panose="020F0502020204030204" pitchFamily="34" charset="0"/>
            </a:endParaRPr>
          </a:p>
          <a:p>
            <a:pPr>
              <a:lnSpc>
                <a:spcPct val="107000"/>
              </a:lnSpc>
              <a:spcAft>
                <a:spcPts val="800"/>
              </a:spcAft>
            </a:pPr>
            <a:r>
              <a:rPr lang="en-US" dirty="0">
                <a:solidFill>
                  <a:srgbClr val="000000"/>
                </a:solidFill>
                <a:latin typeface="Arial" panose="020B0604020202020204" pitchFamily="34" charset="0"/>
                <a:ea typeface="Times New Roman" panose="02020603050405020304" pitchFamily="18" charset="0"/>
              </a:rPr>
              <a:t>Lambert, M. (2021) </a:t>
            </a:r>
            <a:r>
              <a:rPr lang="en-US" i="1" dirty="0">
                <a:solidFill>
                  <a:srgbClr val="000000"/>
                </a:solidFill>
                <a:latin typeface="Arial" panose="020B0604020202020204" pitchFamily="34" charset="0"/>
                <a:ea typeface="Times New Roman" panose="02020603050405020304" pitchFamily="18" charset="0"/>
              </a:rPr>
              <a:t>Top Tips on Writing a Literature Review for Your Education Research Project.</a:t>
            </a:r>
            <a:r>
              <a:rPr lang="en-US" dirty="0">
                <a:solidFill>
                  <a:srgbClr val="000000"/>
                </a:solidFill>
                <a:latin typeface="Arial" panose="020B0604020202020204" pitchFamily="34" charset="0"/>
                <a:ea typeface="Times New Roman" panose="02020603050405020304" pitchFamily="18" charset="0"/>
              </a:rPr>
              <a:t> Available from: </a:t>
            </a:r>
            <a:r>
              <a:rPr lang="en-US" u="sng" dirty="0">
                <a:solidFill>
                  <a:srgbClr val="000000"/>
                </a:solidFill>
                <a:latin typeface="Arial" panose="020B0604020202020204" pitchFamily="34" charset="0"/>
                <a:ea typeface="Times New Roman" panose="02020603050405020304" pitchFamily="18" charset="0"/>
                <a:hlinkClick r:id="rId3"/>
              </a:rPr>
              <a:t>https://www.academia.edu/5195702/Top_Tips_on_Writing_a_Literature_Review_for_Your_Education_Research_Project</a:t>
            </a:r>
            <a:r>
              <a:rPr lang="en-US" dirty="0">
                <a:solidFill>
                  <a:srgbClr val="000000"/>
                </a:solidFill>
                <a:latin typeface="Arial" panose="020B0604020202020204" pitchFamily="34" charset="0"/>
                <a:ea typeface="Times New Roman" panose="02020603050405020304" pitchFamily="18" charset="0"/>
              </a:rPr>
              <a:t>  </a:t>
            </a:r>
            <a:endParaRPr lang="en-GB" dirty="0">
              <a:solidFill>
                <a:srgbClr val="000000"/>
              </a:solidFill>
              <a:latin typeface="Calibri" panose="020F0502020204030204" pitchFamily="34" charset="0"/>
              <a:ea typeface="Calibri" panose="020F0502020204030204" pitchFamily="34" charset="0"/>
            </a:endParaRPr>
          </a:p>
          <a:p>
            <a:pPr>
              <a:lnSpc>
                <a:spcPct val="107000"/>
              </a:lnSpc>
              <a:spcAft>
                <a:spcPts val="800"/>
              </a:spcAft>
            </a:pPr>
            <a:r>
              <a:rPr lang="en-US" dirty="0">
                <a:solidFill>
                  <a:srgbClr val="000000"/>
                </a:solidFill>
                <a:latin typeface="Arial" panose="020B0604020202020204" pitchFamily="34" charset="0"/>
                <a:ea typeface="Calibri" panose="020F0502020204030204" pitchFamily="34" charset="0"/>
              </a:rPr>
              <a:t>Oliver, P. (2012) Succeeding with your literature review: a handbook for students. Maidenhead: Open University Press.</a:t>
            </a:r>
            <a:endParaRPr lang="en-GB" dirty="0">
              <a:solidFill>
                <a:srgbClr val="000000"/>
              </a:solidFill>
              <a:latin typeface="Calibri" panose="020F0502020204030204" pitchFamily="34" charset="0"/>
              <a:ea typeface="Calibri" panose="020F0502020204030204" pitchFamily="34" charset="0"/>
            </a:endParaRPr>
          </a:p>
          <a:p>
            <a:pPr>
              <a:lnSpc>
                <a:spcPct val="107000"/>
              </a:lnSpc>
              <a:spcAft>
                <a:spcPts val="800"/>
              </a:spcAft>
            </a:pPr>
            <a:r>
              <a:rPr lang="en-US" dirty="0">
                <a:solidFill>
                  <a:srgbClr val="000000"/>
                </a:solidFill>
                <a:latin typeface="Arial" panose="020B0604020202020204" pitchFamily="34" charset="0"/>
                <a:ea typeface="Calibri" panose="020F0502020204030204" pitchFamily="34" charset="0"/>
              </a:rPr>
              <a:t>Wallace, M. and Wray, A. (2021) </a:t>
            </a:r>
            <a:r>
              <a:rPr lang="en-US" i="1" dirty="0">
                <a:solidFill>
                  <a:srgbClr val="000000"/>
                </a:solidFill>
                <a:latin typeface="Arial" panose="020B0604020202020204" pitchFamily="34" charset="0"/>
                <a:ea typeface="Calibri" panose="020F0502020204030204" pitchFamily="34" charset="0"/>
              </a:rPr>
              <a:t>Critical reading and writing for postgraduates</a:t>
            </a:r>
            <a:r>
              <a:rPr lang="en-US" dirty="0">
                <a:solidFill>
                  <a:srgbClr val="000000"/>
                </a:solidFill>
                <a:latin typeface="Arial" panose="020B0604020202020204" pitchFamily="34" charset="0"/>
                <a:ea typeface="Calibri" panose="020F0502020204030204" pitchFamily="34" charset="0"/>
              </a:rPr>
              <a:t>. London : Sage Publications Limited.</a:t>
            </a:r>
            <a:endParaRPr lang="en-GB" dirty="0">
              <a:solidFill>
                <a:srgbClr val="000000"/>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924FB0B2-B149-056D-3853-C8D4338877BF}"/>
              </a:ext>
            </a:extLst>
          </p:cNvPr>
          <p:cNvSpPr txBox="1"/>
          <p:nvPr/>
        </p:nvSpPr>
        <p:spPr>
          <a:xfrm>
            <a:off x="2263739" y="405280"/>
            <a:ext cx="7664521" cy="707886"/>
          </a:xfrm>
          <a:prstGeom prst="rect">
            <a:avLst/>
          </a:prstGeom>
          <a:noFill/>
        </p:spPr>
        <p:txBody>
          <a:bodyPr wrap="square">
            <a:spAutoFit/>
          </a:bodyPr>
          <a:lstStyle/>
          <a:p>
            <a:pPr algn="ctr"/>
            <a:r>
              <a:rPr lang="en-GB" sz="4000" b="1" dirty="0">
                <a:solidFill>
                  <a:schemeClr val="tx2"/>
                </a:solidFill>
              </a:rPr>
              <a:t>Resources and references </a:t>
            </a:r>
          </a:p>
        </p:txBody>
      </p:sp>
    </p:spTree>
    <p:extLst>
      <p:ext uri="{BB962C8B-B14F-4D97-AF65-F5344CB8AC3E}">
        <p14:creationId xmlns:p14="http://schemas.microsoft.com/office/powerpoint/2010/main" val="2030143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6.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C692D30F6D5C64CABDFF0BDF08A3501" ma:contentTypeVersion="14" ma:contentTypeDescription="Create a new document." ma:contentTypeScope="" ma:versionID="cae59a79e7b0357f25f6ab713ddd79fc">
  <xsd:schema xmlns:xsd="http://www.w3.org/2001/XMLSchema" xmlns:xs="http://www.w3.org/2001/XMLSchema" xmlns:p="http://schemas.microsoft.com/office/2006/metadata/properties" xmlns:ns2="c9669272-fe8d-41e9-a030-a18459a136e8" xmlns:ns3="f4770729-68ee-4e1e-a757-d7b8c23c3985" targetNamespace="http://schemas.microsoft.com/office/2006/metadata/properties" ma:root="true" ma:fieldsID="90d61129c70fd2f909c1c03af84d1ec8" ns2:_="" ns3:_="">
    <xsd:import namespace="c9669272-fe8d-41e9-a030-a18459a136e8"/>
    <xsd:import namespace="f4770729-68ee-4e1e-a757-d7b8c23c3985"/>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669272-fe8d-41e9-a030-a18459a136e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5b3c081-3e0a-4fb4-be5c-4df95254cf65}" ma:internalName="TaxCatchAll" ma:showField="CatchAllData" ma:web="c9669272-fe8d-41e9-a030-a18459a136e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4770729-68ee-4e1e-a757-d7b8c23c3985"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3D8843-10AC-4647-A44C-AA24E6CAFA7A}">
  <ds:schemaRefs>
    <ds:schemaRef ds:uri="http://schemas.microsoft.com/sharepoint/v3/contenttype/forms"/>
  </ds:schemaRefs>
</ds:datastoreItem>
</file>

<file path=customXml/itemProps2.xml><?xml version="1.0" encoding="utf-8"?>
<ds:datastoreItem xmlns:ds="http://schemas.openxmlformats.org/officeDocument/2006/customXml" ds:itemID="{0F42E427-D014-41EE-B7F6-CEF4C25072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669272-fe8d-41e9-a030-a18459a136e8"/>
    <ds:schemaRef ds:uri="f4770729-68ee-4e1e-a757-d7b8c23c398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666</TotalTime>
  <Words>1879</Words>
  <Application>Microsoft Office PowerPoint</Application>
  <PresentationFormat>Widescreen</PresentationFormat>
  <Paragraphs>180</Paragraphs>
  <Slides>40</Slides>
  <Notes>18</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40</vt:i4>
      </vt:variant>
    </vt:vector>
  </HeadingPairs>
  <TitlesOfParts>
    <vt:vector size="56" baseType="lpstr">
      <vt:lpstr>-apple-system</vt:lpstr>
      <vt:lpstr>arial</vt:lpstr>
      <vt:lpstr>arial</vt:lpstr>
      <vt:lpstr>Calibri</vt:lpstr>
      <vt:lpstr>Calibri Light</vt:lpstr>
      <vt:lpstr>Merriweather</vt:lpstr>
      <vt:lpstr>Muli</vt:lpstr>
      <vt:lpstr>Open Sans</vt:lpstr>
      <vt:lpstr>PT Sans Narrow</vt:lpstr>
      <vt:lpstr>Roboto</vt:lpstr>
      <vt:lpstr>Office Theme</vt:lpstr>
      <vt:lpstr>UWTSD 200_Text 3</vt:lpstr>
      <vt:lpstr>1_Office Theme</vt:lpstr>
      <vt:lpstr>2_Office Theme</vt:lpstr>
      <vt:lpstr>3_Office Theme</vt:lpstr>
      <vt:lpstr>Tropic</vt:lpstr>
      <vt:lpstr>PowerPoint Presentation</vt:lpstr>
      <vt:lpstr>PowerPoint Presentation</vt:lpstr>
      <vt:lpstr>PowerPoint Presentation</vt:lpstr>
      <vt:lpstr>PowerPoint Presentation</vt:lpstr>
      <vt:lpstr>PowerPoint Presentation</vt:lpstr>
      <vt:lpstr>Moodle</vt:lpstr>
      <vt:lpstr>Example presentation structure</vt:lpstr>
      <vt:lpstr>Presentation tips</vt:lpstr>
      <vt:lpstr>PowerPoint Presentation</vt:lpstr>
      <vt:lpstr>Presentation tips</vt:lpstr>
      <vt:lpstr>Search strategy (example)</vt:lpstr>
      <vt:lpstr>Try not to seek absolute truths</vt:lpstr>
      <vt:lpstr>PowerPoint Presentation</vt:lpstr>
      <vt:lpstr>PowerPoint Presentation</vt:lpstr>
      <vt:lpstr>PowerPoint Presentation</vt:lpstr>
      <vt:lpstr>Revisit research gaps</vt:lpstr>
      <vt:lpstr>PowerPoint Presentation</vt:lpstr>
      <vt:lpstr>PowerPoint Presentation</vt:lpstr>
      <vt:lpstr>Gaps: unanswered questions; unresolved problems</vt:lpstr>
      <vt:lpstr>Contextual Gap (the popular option )</vt:lpstr>
      <vt:lpstr>Examples</vt:lpstr>
      <vt:lpstr>Examples</vt:lpstr>
      <vt:lpstr>Examples</vt:lpstr>
      <vt:lpstr>Disagreement Gap</vt:lpstr>
      <vt:lpstr>Examples</vt:lpstr>
      <vt:lpstr>Methodological Gap</vt:lpstr>
      <vt:lpstr>Examples</vt:lpstr>
      <vt:lpstr>Examples</vt:lpstr>
      <vt:lpstr>Examples</vt:lpstr>
      <vt:lpstr>Classic literature gap</vt:lpstr>
      <vt:lpstr>Examples</vt:lpstr>
      <vt:lpstr>PowerPoint Presentation</vt:lpstr>
      <vt:lpstr>PowerPoint Presentation</vt:lpstr>
      <vt:lpstr>Highlight limitations/gaps</vt:lpstr>
      <vt:lpstr>PowerPoint Presentation</vt:lpstr>
      <vt:lpstr>Rosenshine’s Principles of Instruction</vt:lpstr>
      <vt:lpstr>PowerPoint Presentation</vt:lpstr>
      <vt:lpstr>PowerPoint Presentation</vt:lpstr>
      <vt:lpstr>Guest talk: Yanyan on LR tips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4</dc:title>
  <dc:creator>Jingjing Ruan</dc:creator>
  <cp:lastModifiedBy>Jingjing Ruan</cp:lastModifiedBy>
  <cp:revision>1</cp:revision>
  <cp:lastPrinted>2024-02-06T09:18:34Z</cp:lastPrinted>
  <dcterms:created xsi:type="dcterms:W3CDTF">2024-01-22T15:22:02Z</dcterms:created>
  <dcterms:modified xsi:type="dcterms:W3CDTF">2024-02-13T14:28:14Z</dcterms:modified>
</cp:coreProperties>
</file>