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657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235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937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670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645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963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960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316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928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820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8462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948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8330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95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1804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8274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409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67BBCEF-9773-4C0E-9F2D-32F1BCF21C4D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C0364CC-E512-4715-AFC2-773669004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0929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ckinsey.com/de/~/media/mckinsey/locations/europe%20and%20middle%20east/deutschland/news/presse/2023/2023-11-28%20state%20of%20fashion%202024/sof24_report.pdf" TargetMode="External"/><Relationship Id="rId2" Type="http://schemas.openxmlformats.org/officeDocument/2006/relationships/hyperlink" Target="https://cosmeticseurope.eu/how-we-take-action/driving-sustainable-developme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02C51-1FAA-0910-8279-F7D770593F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14334" y="2484543"/>
            <a:ext cx="6788631" cy="1315830"/>
          </a:xfrm>
        </p:spPr>
        <p:txBody>
          <a:bodyPr>
            <a:normAutofit/>
          </a:bodyPr>
          <a:lstStyle/>
          <a:p>
            <a:r>
              <a:rPr lang="en-GB" sz="3600" b="1" cap="none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VERDE VOGUE BUSSINES PLAN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A6863A-71BE-0769-B34C-3FD9FC3110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72855" y="6362963"/>
            <a:ext cx="4603532" cy="405698"/>
          </a:xfrm>
        </p:spPr>
        <p:txBody>
          <a:bodyPr>
            <a:normAutofit/>
          </a:bodyPr>
          <a:lstStyle/>
          <a:p>
            <a:r>
              <a:rPr lang="en-US" b="1" cap="none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Presented by: Elena Tranca </a:t>
            </a:r>
            <a:endParaRPr lang="en-GB" b="1" cap="none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3CD9D6-B928-5554-E7A5-46636ECBB5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4131" y="89339"/>
            <a:ext cx="2435621" cy="2435621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58FC9EA-29E3-99AB-65ED-22F0B2B3C2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1" y="4714875"/>
            <a:ext cx="3057524" cy="2143125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softEdge rad="1270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936BB9D-0B56-2D71-29F3-F6BF7A7E29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1209" y="89339"/>
            <a:ext cx="2143125" cy="1949910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softEdge rad="317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939E702-DBAD-1212-F547-EB2B9DC18E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4457" y="4625536"/>
            <a:ext cx="2603039" cy="21431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C42FA79-CFBE-137E-1FFF-AA5B75DD3C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87869" y="2357438"/>
            <a:ext cx="2603039" cy="2143125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062566A-A189-E277-59DC-5053A7ADF18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7157" y="168133"/>
            <a:ext cx="2143125" cy="2143125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274F92E-7FAF-2AC6-E73C-19B226D0D27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583" y="2435313"/>
            <a:ext cx="2428875" cy="1885950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A7F776E-1384-EDB7-D91C-DBF08F14893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24372" y="3948575"/>
            <a:ext cx="2715380" cy="2143125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softEdge rad="6350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775F412-7600-3221-93B1-1F2BC655E54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66030" y="3476611"/>
            <a:ext cx="2507797" cy="2518993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777E116-28F7-BC92-0D1D-7278F1CD123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36128" y="168134"/>
            <a:ext cx="3815978" cy="2518994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2015421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62D9D-728B-22D2-981C-68B51F58C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4681873" cy="1456267"/>
          </a:xfrm>
        </p:spPr>
        <p:txBody>
          <a:bodyPr>
            <a:normAutofit/>
          </a:bodyPr>
          <a:lstStyle/>
          <a:p>
            <a:r>
              <a:rPr lang="en-US" b="1" cap="none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Introduction</a:t>
            </a:r>
            <a:r>
              <a:rPr lang="en-US" dirty="0"/>
              <a:t> </a:t>
            </a: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1916EB9-2993-4A28-BD3C-F509E4A183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5310">
            <a:off x="5543259" y="331783"/>
            <a:ext cx="1972986" cy="1714626"/>
            <a:chOff x="5281603" y="104899"/>
            <a:chExt cx="6910397" cy="6005491"/>
          </a:xfrm>
        </p:grpSpPr>
        <p:sp>
          <p:nvSpPr>
            <p:cNvPr id="13" name="Freeform 267">
              <a:extLst>
                <a:ext uri="{FF2B5EF4-FFF2-40B4-BE49-F238E27FC236}">
                  <a16:creationId xmlns:a16="http://schemas.microsoft.com/office/drawing/2014/main" id="{68C9F252-C33E-4D9D-89A9-29C71202C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820E27CE-CCF2-4A56-8EE6-56D7776D3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280382FE-22DF-4A28-9E18-18DF0B98DD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F1E1CA71-1F75-4CC2-A04C-F5469D3E7D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>
                <a:extLst>
                  <a:ext uri="{FF2B5EF4-FFF2-40B4-BE49-F238E27FC236}">
                    <a16:creationId xmlns:a16="http://schemas.microsoft.com/office/drawing/2014/main" id="{27E93F71-2CD6-4E95-929F-A37A04E90D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11D4D4AB-D40F-4366-87D4-14140A8DC0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34C2C7D6-CCA9-455E-A2B4-950CF60E6D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F8F49D09-5255-4576-AA26-3047912100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5ABBE43B-5C15-4092-8397-F2EE0D6EE6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>
                <a:extLst>
                  <a:ext uri="{FF2B5EF4-FFF2-40B4-BE49-F238E27FC236}">
                    <a16:creationId xmlns:a16="http://schemas.microsoft.com/office/drawing/2014/main" id="{37BE7213-1F74-43F3-B30E-3A3BBBB374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>
                <a:extLst>
                  <a:ext uri="{FF2B5EF4-FFF2-40B4-BE49-F238E27FC236}">
                    <a16:creationId xmlns:a16="http://schemas.microsoft.com/office/drawing/2014/main" id="{D37C6D0F-4E5D-43F3-9271-C9BEB47ECD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D707BC88-122E-4904-AA15-DC64CB4735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1132BDCA-81AF-4984-9FED-3B7F0A6E7B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id="{48258699-45E9-4DF2-98B9-413E4AF7EA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>
                <a:extLst>
                  <a:ext uri="{FF2B5EF4-FFF2-40B4-BE49-F238E27FC236}">
                    <a16:creationId xmlns:a16="http://schemas.microsoft.com/office/drawing/2014/main" id="{8E35C4B6-6EA7-46D1-A77C-0A43EB7060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id="{C858FB89-435A-421D-8569-40E836F9B7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B038B114-A273-47EA-B808-D40DF6A87B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10C3AFFB-4ABE-4CDD-9D15-D3A1E034A7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82D2AC70-77E2-4E47-8819-AE98F45F20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>
                <a:extLst>
                  <a:ext uri="{FF2B5EF4-FFF2-40B4-BE49-F238E27FC236}">
                    <a16:creationId xmlns:a16="http://schemas.microsoft.com/office/drawing/2014/main" id="{23B98B88-092B-40F1-83AF-EF05FE90C6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>
                <a:extLst>
                  <a:ext uri="{FF2B5EF4-FFF2-40B4-BE49-F238E27FC236}">
                    <a16:creationId xmlns:a16="http://schemas.microsoft.com/office/drawing/2014/main" id="{44E156B4-07C7-4693-BE8A-6474C8382B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55062320-E086-4A55-AC85-B47125E460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>
                <a:extLst>
                  <a:ext uri="{FF2B5EF4-FFF2-40B4-BE49-F238E27FC236}">
                    <a16:creationId xmlns:a16="http://schemas.microsoft.com/office/drawing/2014/main" id="{3D4C6582-EB0A-4797-B783-9FDB444780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>
                <a:extLst>
                  <a:ext uri="{FF2B5EF4-FFF2-40B4-BE49-F238E27FC236}">
                    <a16:creationId xmlns:a16="http://schemas.microsoft.com/office/drawing/2014/main" id="{E43BCB88-1F09-40B4-877B-7F1DB19D26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>
                <a:extLst>
                  <a:ext uri="{FF2B5EF4-FFF2-40B4-BE49-F238E27FC236}">
                    <a16:creationId xmlns:a16="http://schemas.microsoft.com/office/drawing/2014/main" id="{11CEDE52-1DBA-46CB-B162-483FA12366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>
                <a:extLst>
                  <a:ext uri="{FF2B5EF4-FFF2-40B4-BE49-F238E27FC236}">
                    <a16:creationId xmlns:a16="http://schemas.microsoft.com/office/drawing/2014/main" id="{F4EAC206-5CBE-4294-BCB3-B6BB8365FD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F68EC73D-68E6-4D01-994D-D79A158F79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>
                <a:extLst>
                  <a:ext uri="{FF2B5EF4-FFF2-40B4-BE49-F238E27FC236}">
                    <a16:creationId xmlns:a16="http://schemas.microsoft.com/office/drawing/2014/main" id="{B83BF9F4-A2DC-4BB4-AB2C-5D5A8C6308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>
                <a:extLst>
                  <a:ext uri="{FF2B5EF4-FFF2-40B4-BE49-F238E27FC236}">
                    <a16:creationId xmlns:a16="http://schemas.microsoft.com/office/drawing/2014/main" id="{7CDFD330-651C-4E2D-B43C-6730559967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>
                <a:extLst>
                  <a:ext uri="{FF2B5EF4-FFF2-40B4-BE49-F238E27FC236}">
                    <a16:creationId xmlns:a16="http://schemas.microsoft.com/office/drawing/2014/main" id="{0B02860E-DE31-4D1D-9814-84634B0617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>
                <a:extLst>
                  <a:ext uri="{FF2B5EF4-FFF2-40B4-BE49-F238E27FC236}">
                    <a16:creationId xmlns:a16="http://schemas.microsoft.com/office/drawing/2014/main" id="{BF2B2203-67C0-421E-B730-5442C7FC5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>
                <a:extLst>
                  <a:ext uri="{FF2B5EF4-FFF2-40B4-BE49-F238E27FC236}">
                    <a16:creationId xmlns:a16="http://schemas.microsoft.com/office/drawing/2014/main" id="{DC81C27A-0E22-4AE4-9DC6-BA282A8DCF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>
                <a:extLst>
                  <a:ext uri="{FF2B5EF4-FFF2-40B4-BE49-F238E27FC236}">
                    <a16:creationId xmlns:a16="http://schemas.microsoft.com/office/drawing/2014/main" id="{796C7698-2E0B-4EB3-BD5B-4466A8FB5C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>
                <a:extLst>
                  <a:ext uri="{FF2B5EF4-FFF2-40B4-BE49-F238E27FC236}">
                    <a16:creationId xmlns:a16="http://schemas.microsoft.com/office/drawing/2014/main" id="{2B9E4CCE-BD05-4EB3-89A6-5D657EDF7C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>
                <a:extLst>
                  <a:ext uri="{FF2B5EF4-FFF2-40B4-BE49-F238E27FC236}">
                    <a16:creationId xmlns:a16="http://schemas.microsoft.com/office/drawing/2014/main" id="{668E1002-3777-49D4-8287-79A6EA1055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>
                <a:extLst>
                  <a:ext uri="{FF2B5EF4-FFF2-40B4-BE49-F238E27FC236}">
                    <a16:creationId xmlns:a16="http://schemas.microsoft.com/office/drawing/2014/main" id="{DEC9682F-6679-4064-93F6-629EADCDA0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>
                <a:extLst>
                  <a:ext uri="{FF2B5EF4-FFF2-40B4-BE49-F238E27FC236}">
                    <a16:creationId xmlns:a16="http://schemas.microsoft.com/office/drawing/2014/main" id="{1C305438-8571-46ED-AD5E-7C7EC2EAF2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>
                <a:extLst>
                  <a:ext uri="{FF2B5EF4-FFF2-40B4-BE49-F238E27FC236}">
                    <a16:creationId xmlns:a16="http://schemas.microsoft.com/office/drawing/2014/main" id="{4AF15B4E-ED23-4114-8624-AA4E39E541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>
                <a:extLst>
                  <a:ext uri="{FF2B5EF4-FFF2-40B4-BE49-F238E27FC236}">
                    <a16:creationId xmlns:a16="http://schemas.microsoft.com/office/drawing/2014/main" id="{842EABB4-278D-4444-88C0-4A46BB353B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>
                <a:extLst>
                  <a:ext uri="{FF2B5EF4-FFF2-40B4-BE49-F238E27FC236}">
                    <a16:creationId xmlns:a16="http://schemas.microsoft.com/office/drawing/2014/main" id="{7646E931-2EB7-4ACA-B157-D0A94A6CC8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>
                <a:extLst>
                  <a:ext uri="{FF2B5EF4-FFF2-40B4-BE49-F238E27FC236}">
                    <a16:creationId xmlns:a16="http://schemas.microsoft.com/office/drawing/2014/main" id="{47DEB787-3410-495B-9CE9-34B2C45B45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>
                <a:extLst>
                  <a:ext uri="{FF2B5EF4-FFF2-40B4-BE49-F238E27FC236}">
                    <a16:creationId xmlns:a16="http://schemas.microsoft.com/office/drawing/2014/main" id="{14554FCB-2FCB-4262-90EC-26A76CE777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>
                <a:extLst>
                  <a:ext uri="{FF2B5EF4-FFF2-40B4-BE49-F238E27FC236}">
                    <a16:creationId xmlns:a16="http://schemas.microsoft.com/office/drawing/2014/main" id="{B532B4D5-1FD8-4D61-9006-4FB87DBEA2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>
                <a:extLst>
                  <a:ext uri="{FF2B5EF4-FFF2-40B4-BE49-F238E27FC236}">
                    <a16:creationId xmlns:a16="http://schemas.microsoft.com/office/drawing/2014/main" id="{EC0A07D9-D524-4DAD-9C9B-D017A34786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>
                <a:extLst>
                  <a:ext uri="{FF2B5EF4-FFF2-40B4-BE49-F238E27FC236}">
                    <a16:creationId xmlns:a16="http://schemas.microsoft.com/office/drawing/2014/main" id="{826263BD-284E-4554-A24C-B670279433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>
                <a:extLst>
                  <a:ext uri="{FF2B5EF4-FFF2-40B4-BE49-F238E27FC236}">
                    <a16:creationId xmlns:a16="http://schemas.microsoft.com/office/drawing/2014/main" id="{E41829ED-6190-46C7-9DF5-D6428A87ED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>
                <a:extLst>
                  <a:ext uri="{FF2B5EF4-FFF2-40B4-BE49-F238E27FC236}">
                    <a16:creationId xmlns:a16="http://schemas.microsoft.com/office/drawing/2014/main" id="{73AF3AA5-A1DA-43EF-94BC-6201541B88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>
                <a:extLst>
                  <a:ext uri="{FF2B5EF4-FFF2-40B4-BE49-F238E27FC236}">
                    <a16:creationId xmlns:a16="http://schemas.microsoft.com/office/drawing/2014/main" id="{FDD8BF8E-408E-4CBD-8A16-F6C48B5F95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>
                <a:extLst>
                  <a:ext uri="{FF2B5EF4-FFF2-40B4-BE49-F238E27FC236}">
                    <a16:creationId xmlns:a16="http://schemas.microsoft.com/office/drawing/2014/main" id="{C2F5A71F-B7DE-4473-9726-3DDE4B1D9A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>
                <a:extLst>
                  <a:ext uri="{FF2B5EF4-FFF2-40B4-BE49-F238E27FC236}">
                    <a16:creationId xmlns:a16="http://schemas.microsoft.com/office/drawing/2014/main" id="{CE6C478E-120B-4F22-807F-FE8D78AE10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>
                <a:extLst>
                  <a:ext uri="{FF2B5EF4-FFF2-40B4-BE49-F238E27FC236}">
                    <a16:creationId xmlns:a16="http://schemas.microsoft.com/office/drawing/2014/main" id="{A77BC7E5-76F8-4173-90C6-748A0B10FC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>
                <a:extLst>
                  <a:ext uri="{FF2B5EF4-FFF2-40B4-BE49-F238E27FC236}">
                    <a16:creationId xmlns:a16="http://schemas.microsoft.com/office/drawing/2014/main" id="{4DB73477-1282-48F5-AF98-FBAED0A73C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>
                <a:extLst>
                  <a:ext uri="{FF2B5EF4-FFF2-40B4-BE49-F238E27FC236}">
                    <a16:creationId xmlns:a16="http://schemas.microsoft.com/office/drawing/2014/main" id="{87481F57-CDDC-4607-8526-EDFC8B249E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>
                <a:extLst>
                  <a:ext uri="{FF2B5EF4-FFF2-40B4-BE49-F238E27FC236}">
                    <a16:creationId xmlns:a16="http://schemas.microsoft.com/office/drawing/2014/main" id="{21B9223D-EFC9-4152-850B-08E154E911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>
                <a:extLst>
                  <a:ext uri="{FF2B5EF4-FFF2-40B4-BE49-F238E27FC236}">
                    <a16:creationId xmlns:a16="http://schemas.microsoft.com/office/drawing/2014/main" id="{8269E02D-6469-428E-BF24-6CDC65C42C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>
                <a:extLst>
                  <a:ext uri="{FF2B5EF4-FFF2-40B4-BE49-F238E27FC236}">
                    <a16:creationId xmlns:a16="http://schemas.microsoft.com/office/drawing/2014/main" id="{8E21E2EE-3BB1-4047-ACA2-A3C5C65D28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>
                <a:extLst>
                  <a:ext uri="{FF2B5EF4-FFF2-40B4-BE49-F238E27FC236}">
                    <a16:creationId xmlns:a16="http://schemas.microsoft.com/office/drawing/2014/main" id="{ED163CA9-710E-4EED-A788-2101F338F0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>
                <a:extLst>
                  <a:ext uri="{FF2B5EF4-FFF2-40B4-BE49-F238E27FC236}">
                    <a16:creationId xmlns:a16="http://schemas.microsoft.com/office/drawing/2014/main" id="{AD0BBC0A-86F2-4F24-9FD6-24DA772F48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>
                <a:extLst>
                  <a:ext uri="{FF2B5EF4-FFF2-40B4-BE49-F238E27FC236}">
                    <a16:creationId xmlns:a16="http://schemas.microsoft.com/office/drawing/2014/main" id="{AD70A49C-EF11-4EF2-BFAE-B80EA5B3A4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>
                <a:extLst>
                  <a:ext uri="{FF2B5EF4-FFF2-40B4-BE49-F238E27FC236}">
                    <a16:creationId xmlns:a16="http://schemas.microsoft.com/office/drawing/2014/main" id="{A06BF5D9-1663-4A67-BB15-1C58CFA77C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Connector 72">
                <a:extLst>
                  <a:ext uri="{FF2B5EF4-FFF2-40B4-BE49-F238E27FC236}">
                    <a16:creationId xmlns:a16="http://schemas.microsoft.com/office/drawing/2014/main" id="{9CAFEF6B-14D7-4260-9860-8BB499A493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>
                <a:extLst>
                  <a:ext uri="{FF2B5EF4-FFF2-40B4-BE49-F238E27FC236}">
                    <a16:creationId xmlns:a16="http://schemas.microsoft.com/office/drawing/2014/main" id="{3167A90B-062B-42FF-A167-6F09D77458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Connector 74">
                <a:extLst>
                  <a:ext uri="{FF2B5EF4-FFF2-40B4-BE49-F238E27FC236}">
                    <a16:creationId xmlns:a16="http://schemas.microsoft.com/office/drawing/2014/main" id="{674F8228-3BB9-4418-81B6-36478D2E3C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>
                <a:extLst>
                  <a:ext uri="{FF2B5EF4-FFF2-40B4-BE49-F238E27FC236}">
                    <a16:creationId xmlns:a16="http://schemas.microsoft.com/office/drawing/2014/main" id="{C98F3879-57E1-4FD3-9664-ACC502D9FD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42E24A83-1E83-4A8F-A3BB-4D9B2601C2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>
                <a:extLst>
                  <a:ext uri="{FF2B5EF4-FFF2-40B4-BE49-F238E27FC236}">
                    <a16:creationId xmlns:a16="http://schemas.microsoft.com/office/drawing/2014/main" id="{3A76F6C4-6952-438D-9E6E-98BC6CE589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>
                <a:extLst>
                  <a:ext uri="{FF2B5EF4-FFF2-40B4-BE49-F238E27FC236}">
                    <a16:creationId xmlns:a16="http://schemas.microsoft.com/office/drawing/2014/main" id="{A05BEC62-1C92-4593-962B-C54BD944E4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Connector 79">
                <a:extLst>
                  <a:ext uri="{FF2B5EF4-FFF2-40B4-BE49-F238E27FC236}">
                    <a16:creationId xmlns:a16="http://schemas.microsoft.com/office/drawing/2014/main" id="{C8615AD1-5421-416F-A4D4-6956C3B2AC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Connector 80">
                <a:extLst>
                  <a:ext uri="{FF2B5EF4-FFF2-40B4-BE49-F238E27FC236}">
                    <a16:creationId xmlns:a16="http://schemas.microsoft.com/office/drawing/2014/main" id="{FC466A0F-A8C2-43CF-8701-FE4C8F2BF8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>
                <a:extLst>
                  <a:ext uri="{FF2B5EF4-FFF2-40B4-BE49-F238E27FC236}">
                    <a16:creationId xmlns:a16="http://schemas.microsoft.com/office/drawing/2014/main" id="{0A668953-3447-4870-8105-2CCE9B06A8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>
                <a:extLst>
                  <a:ext uri="{FF2B5EF4-FFF2-40B4-BE49-F238E27FC236}">
                    <a16:creationId xmlns:a16="http://schemas.microsoft.com/office/drawing/2014/main" id="{8F4264AA-B924-4ADE-BB7A-2DE6AD2744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>
                <a:extLst>
                  <a:ext uri="{FF2B5EF4-FFF2-40B4-BE49-F238E27FC236}">
                    <a16:creationId xmlns:a16="http://schemas.microsoft.com/office/drawing/2014/main" id="{C43ABEF4-4632-442E-B63C-7366546EE9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Straight Connector 84">
                <a:extLst>
                  <a:ext uri="{FF2B5EF4-FFF2-40B4-BE49-F238E27FC236}">
                    <a16:creationId xmlns:a16="http://schemas.microsoft.com/office/drawing/2014/main" id="{F8560FE6-736C-4255-B7E8-FF0D1ECE4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Straight Connector 85">
                <a:extLst>
                  <a:ext uri="{FF2B5EF4-FFF2-40B4-BE49-F238E27FC236}">
                    <a16:creationId xmlns:a16="http://schemas.microsoft.com/office/drawing/2014/main" id="{960865E5-6FC1-453A-B022-58D5D20FD7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Straight Connector 86">
                <a:extLst>
                  <a:ext uri="{FF2B5EF4-FFF2-40B4-BE49-F238E27FC236}">
                    <a16:creationId xmlns:a16="http://schemas.microsoft.com/office/drawing/2014/main" id="{F54DFF81-B50B-408D-AC3A-0D8358A48D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Straight Connector 87">
                <a:extLst>
                  <a:ext uri="{FF2B5EF4-FFF2-40B4-BE49-F238E27FC236}">
                    <a16:creationId xmlns:a16="http://schemas.microsoft.com/office/drawing/2014/main" id="{F3AB2AE8-5E1B-427C-9752-710CF62677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Straight Connector 88">
                <a:extLst>
                  <a:ext uri="{FF2B5EF4-FFF2-40B4-BE49-F238E27FC236}">
                    <a16:creationId xmlns:a16="http://schemas.microsoft.com/office/drawing/2014/main" id="{77DCA7C7-6525-409C-BB4A-781E2EAD2D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Straight Connector 89">
                <a:extLst>
                  <a:ext uri="{FF2B5EF4-FFF2-40B4-BE49-F238E27FC236}">
                    <a16:creationId xmlns:a16="http://schemas.microsoft.com/office/drawing/2014/main" id="{4C4B6460-EC37-455C-A7F0-1FFB954771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1" name="Straight Connector 90">
                <a:extLst>
                  <a:ext uri="{FF2B5EF4-FFF2-40B4-BE49-F238E27FC236}">
                    <a16:creationId xmlns:a16="http://schemas.microsoft.com/office/drawing/2014/main" id="{7835FD8D-189B-4DBF-9331-5B63456DBE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Straight Connector 91">
                <a:extLst>
                  <a:ext uri="{FF2B5EF4-FFF2-40B4-BE49-F238E27FC236}">
                    <a16:creationId xmlns:a16="http://schemas.microsoft.com/office/drawing/2014/main" id="{7205E40C-D7A1-4A5A-B706-74E8B829D9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C67D3-CB9C-23B4-575A-385F1749D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4681873" cy="3649133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Innovative Eco-Fashion Brand: Combining style with sustainable practices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Mission-Driven: Committed to reducing environmental impact and social inequality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Ethical Production: Focus on fair labor, local artisan empowerment, and community support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Forward-Thinking Vision: Aiming to redefine fashion through circular design and resource efficiency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94" name="Group 93">
            <a:extLst>
              <a:ext uri="{FF2B5EF4-FFF2-40B4-BE49-F238E27FC236}">
                <a16:creationId xmlns:a16="http://schemas.microsoft.com/office/drawing/2014/main" id="{B2347F19-25D3-4479-BD08-0070E8D6C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95" name="Freeform 98">
              <a:extLst>
                <a:ext uri="{FF2B5EF4-FFF2-40B4-BE49-F238E27FC236}">
                  <a16:creationId xmlns:a16="http://schemas.microsoft.com/office/drawing/2014/main" id="{2FEDD424-ECF8-4BE4-B455-5660ACF31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6" name="Group 95">
              <a:extLst>
                <a:ext uri="{FF2B5EF4-FFF2-40B4-BE49-F238E27FC236}">
                  <a16:creationId xmlns:a16="http://schemas.microsoft.com/office/drawing/2014/main" id="{53395919-480A-4AED-8762-FE010FCE0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97" name="Straight Connector 96">
                <a:extLst>
                  <a:ext uri="{FF2B5EF4-FFF2-40B4-BE49-F238E27FC236}">
                    <a16:creationId xmlns:a16="http://schemas.microsoft.com/office/drawing/2014/main" id="{D42A908A-0313-4789-BED7-5F0DC48CF0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Straight Connector 97">
                <a:extLst>
                  <a:ext uri="{FF2B5EF4-FFF2-40B4-BE49-F238E27FC236}">
                    <a16:creationId xmlns:a16="http://schemas.microsoft.com/office/drawing/2014/main" id="{9329C319-928A-41DF-AAD8-192F683118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Straight Connector 98">
                <a:extLst>
                  <a:ext uri="{FF2B5EF4-FFF2-40B4-BE49-F238E27FC236}">
                    <a16:creationId xmlns:a16="http://schemas.microsoft.com/office/drawing/2014/main" id="{31BC2E3B-06A6-4B53-88C6-60F9508B23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>
                <a:extLst>
                  <a:ext uri="{FF2B5EF4-FFF2-40B4-BE49-F238E27FC236}">
                    <a16:creationId xmlns:a16="http://schemas.microsoft.com/office/drawing/2014/main" id="{92A5E27D-29D6-4F3C-9B42-C4CD79A496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>
                <a:extLst>
                  <a:ext uri="{FF2B5EF4-FFF2-40B4-BE49-F238E27FC236}">
                    <a16:creationId xmlns:a16="http://schemas.microsoft.com/office/drawing/2014/main" id="{5E918645-ADBD-4FBE-9125-FC963DA30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>
                <a:extLst>
                  <a:ext uri="{FF2B5EF4-FFF2-40B4-BE49-F238E27FC236}">
                    <a16:creationId xmlns:a16="http://schemas.microsoft.com/office/drawing/2014/main" id="{4189719D-E41B-4537-ACBB-2B15156B1B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Straight Connector 102">
                <a:extLst>
                  <a:ext uri="{FF2B5EF4-FFF2-40B4-BE49-F238E27FC236}">
                    <a16:creationId xmlns:a16="http://schemas.microsoft.com/office/drawing/2014/main" id="{D8A39D42-7904-45EA-94A1-452BEDCC91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Connector 103">
                <a:extLst>
                  <a:ext uri="{FF2B5EF4-FFF2-40B4-BE49-F238E27FC236}">
                    <a16:creationId xmlns:a16="http://schemas.microsoft.com/office/drawing/2014/main" id="{5F86641C-01DF-4424-A4E0-8AC46C1CC3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>
                <a:extLst>
                  <a:ext uri="{FF2B5EF4-FFF2-40B4-BE49-F238E27FC236}">
                    <a16:creationId xmlns:a16="http://schemas.microsoft.com/office/drawing/2014/main" id="{3E0DB12C-C1EB-431A-8F69-16AF768A82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Connector 105">
                <a:extLst>
                  <a:ext uri="{FF2B5EF4-FFF2-40B4-BE49-F238E27FC236}">
                    <a16:creationId xmlns:a16="http://schemas.microsoft.com/office/drawing/2014/main" id="{BAA9FDEC-D683-44B7-B850-3D8D70CD8F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>
                <a:extLst>
                  <a:ext uri="{FF2B5EF4-FFF2-40B4-BE49-F238E27FC236}">
                    <a16:creationId xmlns:a16="http://schemas.microsoft.com/office/drawing/2014/main" id="{D2CDDD1D-A217-4662-8C60-CA94B58A69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>
                <a:extLst>
                  <a:ext uri="{FF2B5EF4-FFF2-40B4-BE49-F238E27FC236}">
                    <a16:creationId xmlns:a16="http://schemas.microsoft.com/office/drawing/2014/main" id="{40982A69-39A2-4CB7-A7B7-537CCA5BBA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>
                <a:extLst>
                  <a:ext uri="{FF2B5EF4-FFF2-40B4-BE49-F238E27FC236}">
                    <a16:creationId xmlns:a16="http://schemas.microsoft.com/office/drawing/2014/main" id="{86DA7B0D-D68A-42B3-8493-B3591625D2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>
                <a:extLst>
                  <a:ext uri="{FF2B5EF4-FFF2-40B4-BE49-F238E27FC236}">
                    <a16:creationId xmlns:a16="http://schemas.microsoft.com/office/drawing/2014/main" id="{1E8396E6-0D76-4AB0-AB88-5642627A6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>
                <a:extLst>
                  <a:ext uri="{FF2B5EF4-FFF2-40B4-BE49-F238E27FC236}">
                    <a16:creationId xmlns:a16="http://schemas.microsoft.com/office/drawing/2014/main" id="{28C59E9E-60C9-4777-8A93-1A9A4D952D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>
                <a:extLst>
                  <a:ext uri="{FF2B5EF4-FFF2-40B4-BE49-F238E27FC236}">
                    <a16:creationId xmlns:a16="http://schemas.microsoft.com/office/drawing/2014/main" id="{A5165D84-A940-426B-9F2B-3CA05E3F80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>
                <a:extLst>
                  <a:ext uri="{FF2B5EF4-FFF2-40B4-BE49-F238E27FC236}">
                    <a16:creationId xmlns:a16="http://schemas.microsoft.com/office/drawing/2014/main" id="{CDEAF07B-DC40-47D6-94F0-F4A246AEF6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>
                <a:extLst>
                  <a:ext uri="{FF2B5EF4-FFF2-40B4-BE49-F238E27FC236}">
                    <a16:creationId xmlns:a16="http://schemas.microsoft.com/office/drawing/2014/main" id="{78816FCA-973E-41CF-B4C3-F56E475001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>
                <a:extLst>
                  <a:ext uri="{FF2B5EF4-FFF2-40B4-BE49-F238E27FC236}">
                    <a16:creationId xmlns:a16="http://schemas.microsoft.com/office/drawing/2014/main" id="{188FC69A-2CB5-4793-834F-4FCD6C7AEE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>
                <a:extLst>
                  <a:ext uri="{FF2B5EF4-FFF2-40B4-BE49-F238E27FC236}">
                    <a16:creationId xmlns:a16="http://schemas.microsoft.com/office/drawing/2014/main" id="{1DC8F704-75B4-416D-B151-B1BEC7F3DA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>
                <a:extLst>
                  <a:ext uri="{FF2B5EF4-FFF2-40B4-BE49-F238E27FC236}">
                    <a16:creationId xmlns:a16="http://schemas.microsoft.com/office/drawing/2014/main" id="{12447E86-5613-4D02-ACFA-18AEF6916E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>
                <a:extLst>
                  <a:ext uri="{FF2B5EF4-FFF2-40B4-BE49-F238E27FC236}">
                    <a16:creationId xmlns:a16="http://schemas.microsoft.com/office/drawing/2014/main" id="{F924CF0F-E419-4E9B-A600-32E3137194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>
                <a:extLst>
                  <a:ext uri="{FF2B5EF4-FFF2-40B4-BE49-F238E27FC236}">
                    <a16:creationId xmlns:a16="http://schemas.microsoft.com/office/drawing/2014/main" id="{11E6A985-1D5E-4E21-97CA-D86D42E800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>
                <a:extLst>
                  <a:ext uri="{FF2B5EF4-FFF2-40B4-BE49-F238E27FC236}">
                    <a16:creationId xmlns:a16="http://schemas.microsoft.com/office/drawing/2014/main" id="{D10784A5-CCBE-4DF3-9CE7-2AE9C6C07C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>
                <a:extLst>
                  <a:ext uri="{FF2B5EF4-FFF2-40B4-BE49-F238E27FC236}">
                    <a16:creationId xmlns:a16="http://schemas.microsoft.com/office/drawing/2014/main" id="{2EEF7A8A-F430-4687-9455-19709325A3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>
                <a:extLst>
                  <a:ext uri="{FF2B5EF4-FFF2-40B4-BE49-F238E27FC236}">
                    <a16:creationId xmlns:a16="http://schemas.microsoft.com/office/drawing/2014/main" id="{B73690C5-E93C-4AB0-AC84-2669E31A9B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>
                <a:extLst>
                  <a:ext uri="{FF2B5EF4-FFF2-40B4-BE49-F238E27FC236}">
                    <a16:creationId xmlns:a16="http://schemas.microsoft.com/office/drawing/2014/main" id="{02C8787F-E35E-48D8-8203-53F97CFBE3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>
                <a:extLst>
                  <a:ext uri="{FF2B5EF4-FFF2-40B4-BE49-F238E27FC236}">
                    <a16:creationId xmlns:a16="http://schemas.microsoft.com/office/drawing/2014/main" id="{31F8989E-ECDD-4121-8AED-AEE38D9A13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>
                <a:extLst>
                  <a:ext uri="{FF2B5EF4-FFF2-40B4-BE49-F238E27FC236}">
                    <a16:creationId xmlns:a16="http://schemas.microsoft.com/office/drawing/2014/main" id="{F13143EE-5D37-4047-ABA0-9E499618B0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>
                <a:extLst>
                  <a:ext uri="{FF2B5EF4-FFF2-40B4-BE49-F238E27FC236}">
                    <a16:creationId xmlns:a16="http://schemas.microsoft.com/office/drawing/2014/main" id="{10E3E1E1-16F1-4294-A545-458F31A914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>
                <a:extLst>
                  <a:ext uri="{FF2B5EF4-FFF2-40B4-BE49-F238E27FC236}">
                    <a16:creationId xmlns:a16="http://schemas.microsoft.com/office/drawing/2014/main" id="{648A3E59-EEB5-4F9D-8CE9-762433A2C0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>
                <a:extLst>
                  <a:ext uri="{FF2B5EF4-FFF2-40B4-BE49-F238E27FC236}">
                    <a16:creationId xmlns:a16="http://schemas.microsoft.com/office/drawing/2014/main" id="{ECF2D288-19B2-409E-832F-5F6E1FFFBB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>
                <a:extLst>
                  <a:ext uri="{FF2B5EF4-FFF2-40B4-BE49-F238E27FC236}">
                    <a16:creationId xmlns:a16="http://schemas.microsoft.com/office/drawing/2014/main" id="{3EBDFADF-FB69-498E-BD93-730DD27A37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>
                <a:extLst>
                  <a:ext uri="{FF2B5EF4-FFF2-40B4-BE49-F238E27FC236}">
                    <a16:creationId xmlns:a16="http://schemas.microsoft.com/office/drawing/2014/main" id="{5B19D7E0-00BA-4B15-8FD1-7A93BCD8E3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>
                <a:extLst>
                  <a:ext uri="{FF2B5EF4-FFF2-40B4-BE49-F238E27FC236}">
                    <a16:creationId xmlns:a16="http://schemas.microsoft.com/office/drawing/2014/main" id="{AF650A0E-4EE1-4E70-8473-20B55E3FC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>
                <a:extLst>
                  <a:ext uri="{FF2B5EF4-FFF2-40B4-BE49-F238E27FC236}">
                    <a16:creationId xmlns:a16="http://schemas.microsoft.com/office/drawing/2014/main" id="{D5BA3A2A-30DF-48F1-A2FD-4723ACFBA8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>
                <a:extLst>
                  <a:ext uri="{FF2B5EF4-FFF2-40B4-BE49-F238E27FC236}">
                    <a16:creationId xmlns:a16="http://schemas.microsoft.com/office/drawing/2014/main" id="{24A03DE9-4B81-4253-9EE4-B92209815E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>
                <a:extLst>
                  <a:ext uri="{FF2B5EF4-FFF2-40B4-BE49-F238E27FC236}">
                    <a16:creationId xmlns:a16="http://schemas.microsoft.com/office/drawing/2014/main" id="{6899AFCE-C434-4469-97AC-ABE720A357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>
                <a:extLst>
                  <a:ext uri="{FF2B5EF4-FFF2-40B4-BE49-F238E27FC236}">
                    <a16:creationId xmlns:a16="http://schemas.microsoft.com/office/drawing/2014/main" id="{07E0DFAB-9CBF-4060-9DE1-D9AB2AFD42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>
                <a:extLst>
                  <a:ext uri="{FF2B5EF4-FFF2-40B4-BE49-F238E27FC236}">
                    <a16:creationId xmlns:a16="http://schemas.microsoft.com/office/drawing/2014/main" id="{48078366-B29C-4371-874D-BECCB1EDE9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>
                <a:extLst>
                  <a:ext uri="{FF2B5EF4-FFF2-40B4-BE49-F238E27FC236}">
                    <a16:creationId xmlns:a16="http://schemas.microsoft.com/office/drawing/2014/main" id="{DE008D64-8769-4A13-A8B0-89213457C7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>
                <a:extLst>
                  <a:ext uri="{FF2B5EF4-FFF2-40B4-BE49-F238E27FC236}">
                    <a16:creationId xmlns:a16="http://schemas.microsoft.com/office/drawing/2014/main" id="{2846D4F9-EC40-489A-9EF6-0F0CDD8671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>
                <a:extLst>
                  <a:ext uri="{FF2B5EF4-FFF2-40B4-BE49-F238E27FC236}">
                    <a16:creationId xmlns:a16="http://schemas.microsoft.com/office/drawing/2014/main" id="{84115676-20E5-452E-9398-C0FCB32FEA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>
                <a:extLst>
                  <a:ext uri="{FF2B5EF4-FFF2-40B4-BE49-F238E27FC236}">
                    <a16:creationId xmlns:a16="http://schemas.microsoft.com/office/drawing/2014/main" id="{8A621957-37E8-451F-BB84-5D6B03CF3A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>
                <a:extLst>
                  <a:ext uri="{FF2B5EF4-FFF2-40B4-BE49-F238E27FC236}">
                    <a16:creationId xmlns:a16="http://schemas.microsoft.com/office/drawing/2014/main" id="{DACCCD2F-2274-4BBF-9B5E-26E62490F5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>
                <a:extLst>
                  <a:ext uri="{FF2B5EF4-FFF2-40B4-BE49-F238E27FC236}">
                    <a16:creationId xmlns:a16="http://schemas.microsoft.com/office/drawing/2014/main" id="{4E87762F-D0DE-4363-93FD-E9631AFBBD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>
                <a:extLst>
                  <a:ext uri="{FF2B5EF4-FFF2-40B4-BE49-F238E27FC236}">
                    <a16:creationId xmlns:a16="http://schemas.microsoft.com/office/drawing/2014/main" id="{99F47FEF-F06A-4C16-AA27-B960D19520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>
                <a:extLst>
                  <a:ext uri="{FF2B5EF4-FFF2-40B4-BE49-F238E27FC236}">
                    <a16:creationId xmlns:a16="http://schemas.microsoft.com/office/drawing/2014/main" id="{3FDF56CA-1BB6-415F-8D3E-30F26B40C5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>
                <a:extLst>
                  <a:ext uri="{FF2B5EF4-FFF2-40B4-BE49-F238E27FC236}">
                    <a16:creationId xmlns:a16="http://schemas.microsoft.com/office/drawing/2014/main" id="{7E6630A1-3217-4E63-9788-5A3260A582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>
                <a:extLst>
                  <a:ext uri="{FF2B5EF4-FFF2-40B4-BE49-F238E27FC236}">
                    <a16:creationId xmlns:a16="http://schemas.microsoft.com/office/drawing/2014/main" id="{770D5610-7B36-415F-8AA3-0D7759FDDF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>
                <a:extLst>
                  <a:ext uri="{FF2B5EF4-FFF2-40B4-BE49-F238E27FC236}">
                    <a16:creationId xmlns:a16="http://schemas.microsoft.com/office/drawing/2014/main" id="{C4F85022-0CE1-430D-8B1A-0F676F4AF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>
                <a:extLst>
                  <a:ext uri="{FF2B5EF4-FFF2-40B4-BE49-F238E27FC236}">
                    <a16:creationId xmlns:a16="http://schemas.microsoft.com/office/drawing/2014/main" id="{31354BC8-A827-4AA1-96EE-6360E8C960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>
                <a:extLst>
                  <a:ext uri="{FF2B5EF4-FFF2-40B4-BE49-F238E27FC236}">
                    <a16:creationId xmlns:a16="http://schemas.microsoft.com/office/drawing/2014/main" id="{CDAC0527-948D-4011-BCD9-270E429784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>
                <a:extLst>
                  <a:ext uri="{FF2B5EF4-FFF2-40B4-BE49-F238E27FC236}">
                    <a16:creationId xmlns:a16="http://schemas.microsoft.com/office/drawing/2014/main" id="{1300D97D-2A0F-4304-89BE-766397C61A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42C89D97-5330-4086-A830-182F7582A6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>
                <a:extLst>
                  <a:ext uri="{FF2B5EF4-FFF2-40B4-BE49-F238E27FC236}">
                    <a16:creationId xmlns:a16="http://schemas.microsoft.com/office/drawing/2014/main" id="{EDBD7367-EA95-40EB-90AC-465845C746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>
                <a:extLst>
                  <a:ext uri="{FF2B5EF4-FFF2-40B4-BE49-F238E27FC236}">
                    <a16:creationId xmlns:a16="http://schemas.microsoft.com/office/drawing/2014/main" id="{443E242C-FE1A-4A13-9D43-829B8B8272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>
                <a:extLst>
                  <a:ext uri="{FF2B5EF4-FFF2-40B4-BE49-F238E27FC236}">
                    <a16:creationId xmlns:a16="http://schemas.microsoft.com/office/drawing/2014/main" id="{67AC161D-718C-43E4-8F7D-7C294600C2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>
                <a:extLst>
                  <a:ext uri="{FF2B5EF4-FFF2-40B4-BE49-F238E27FC236}">
                    <a16:creationId xmlns:a16="http://schemas.microsoft.com/office/drawing/2014/main" id="{F86EC5E7-FE84-45D4-BFD1-55EE510260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>
                <a:extLst>
                  <a:ext uri="{FF2B5EF4-FFF2-40B4-BE49-F238E27FC236}">
                    <a16:creationId xmlns:a16="http://schemas.microsoft.com/office/drawing/2014/main" id="{A9A41384-ABD9-4502-8CFB-550D9C9935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>
                <a:extLst>
                  <a:ext uri="{FF2B5EF4-FFF2-40B4-BE49-F238E27FC236}">
                    <a16:creationId xmlns:a16="http://schemas.microsoft.com/office/drawing/2014/main" id="{37B0BC74-BD29-4ACA-A07C-8C6038BBB5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>
                <a:extLst>
                  <a:ext uri="{FF2B5EF4-FFF2-40B4-BE49-F238E27FC236}">
                    <a16:creationId xmlns:a16="http://schemas.microsoft.com/office/drawing/2014/main" id="{2E0421E2-5A11-418B-A32C-5886185281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>
                <a:extLst>
                  <a:ext uri="{FF2B5EF4-FFF2-40B4-BE49-F238E27FC236}">
                    <a16:creationId xmlns:a16="http://schemas.microsoft.com/office/drawing/2014/main" id="{16B33503-18E3-4A3B-933F-30D0EE5C1D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>
                <a:extLst>
                  <a:ext uri="{FF2B5EF4-FFF2-40B4-BE49-F238E27FC236}">
                    <a16:creationId xmlns:a16="http://schemas.microsoft.com/office/drawing/2014/main" id="{1B61DA4A-82CE-4AC1-9909-7C4700516D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>
                <a:extLst>
                  <a:ext uri="{FF2B5EF4-FFF2-40B4-BE49-F238E27FC236}">
                    <a16:creationId xmlns:a16="http://schemas.microsoft.com/office/drawing/2014/main" id="{F919C909-7E7B-4578-8E2C-DD61B8D44E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>
                <a:extLst>
                  <a:ext uri="{FF2B5EF4-FFF2-40B4-BE49-F238E27FC236}">
                    <a16:creationId xmlns:a16="http://schemas.microsoft.com/office/drawing/2014/main" id="{C86C93AE-A899-4040-AD7E-D8B434CAD8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>
                <a:extLst>
                  <a:ext uri="{FF2B5EF4-FFF2-40B4-BE49-F238E27FC236}">
                    <a16:creationId xmlns:a16="http://schemas.microsoft.com/office/drawing/2014/main" id="{490C13BE-1E9D-4E17-ACF7-96D3EFB833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>
                <a:extLst>
                  <a:ext uri="{FF2B5EF4-FFF2-40B4-BE49-F238E27FC236}">
                    <a16:creationId xmlns:a16="http://schemas.microsoft.com/office/drawing/2014/main" id="{1B37F1B8-B2B1-409C-B02E-1A55C22214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>
                <a:extLst>
                  <a:ext uri="{FF2B5EF4-FFF2-40B4-BE49-F238E27FC236}">
                    <a16:creationId xmlns:a16="http://schemas.microsoft.com/office/drawing/2014/main" id="{58DB9BF9-338F-4628-BBFE-15C697F200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Connector 165">
                <a:extLst>
                  <a:ext uri="{FF2B5EF4-FFF2-40B4-BE49-F238E27FC236}">
                    <a16:creationId xmlns:a16="http://schemas.microsoft.com/office/drawing/2014/main" id="{47D45C16-7517-49A1-BBEC-89F21AA605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Straight Connector 166">
                <a:extLst>
                  <a:ext uri="{FF2B5EF4-FFF2-40B4-BE49-F238E27FC236}">
                    <a16:creationId xmlns:a16="http://schemas.microsoft.com/office/drawing/2014/main" id="{4E30B89E-B14C-4845-A5A1-9CCA44E6F1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Straight Connector 167">
                <a:extLst>
                  <a:ext uri="{FF2B5EF4-FFF2-40B4-BE49-F238E27FC236}">
                    <a16:creationId xmlns:a16="http://schemas.microsoft.com/office/drawing/2014/main" id="{B1F41D7C-DCA7-4481-A76A-48B66E72A1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9" name="Straight Connector 168">
                <a:extLst>
                  <a:ext uri="{FF2B5EF4-FFF2-40B4-BE49-F238E27FC236}">
                    <a16:creationId xmlns:a16="http://schemas.microsoft.com/office/drawing/2014/main" id="{136EFEF5-B92F-4400-AFC7-BFFD45243C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Straight Connector 169">
                <a:extLst>
                  <a:ext uri="{FF2B5EF4-FFF2-40B4-BE49-F238E27FC236}">
                    <a16:creationId xmlns:a16="http://schemas.microsoft.com/office/drawing/2014/main" id="{39650283-94D1-4738-9FCE-D31753ACAD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1" name="Straight Connector 170">
                <a:extLst>
                  <a:ext uri="{FF2B5EF4-FFF2-40B4-BE49-F238E27FC236}">
                    <a16:creationId xmlns:a16="http://schemas.microsoft.com/office/drawing/2014/main" id="{EB9232A0-B62C-4957-BCB3-870183FB92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Straight Connector 171">
                <a:extLst>
                  <a:ext uri="{FF2B5EF4-FFF2-40B4-BE49-F238E27FC236}">
                    <a16:creationId xmlns:a16="http://schemas.microsoft.com/office/drawing/2014/main" id="{185459AE-C704-4293-B5C4-69D2A60A38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Straight Connector 172">
                <a:extLst>
                  <a:ext uri="{FF2B5EF4-FFF2-40B4-BE49-F238E27FC236}">
                    <a16:creationId xmlns:a16="http://schemas.microsoft.com/office/drawing/2014/main" id="{0B73290C-EEC7-44A0-A8AD-EB70F8BD3D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Connector 173">
                <a:extLst>
                  <a:ext uri="{FF2B5EF4-FFF2-40B4-BE49-F238E27FC236}">
                    <a16:creationId xmlns:a16="http://schemas.microsoft.com/office/drawing/2014/main" id="{AB61CA57-2FEB-4363-A188-ED7D346B82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76" name="Group 175">
            <a:extLst>
              <a:ext uri="{FF2B5EF4-FFF2-40B4-BE49-F238E27FC236}">
                <a16:creationId xmlns:a16="http://schemas.microsoft.com/office/drawing/2014/main" id="{7F6F524E-C752-4B7C-A9F0-3F00DFDB2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804892">
            <a:off x="5612564" y="3157613"/>
            <a:ext cx="2928062" cy="2544637"/>
            <a:chOff x="5281603" y="104899"/>
            <a:chExt cx="6910397" cy="6005491"/>
          </a:xfrm>
        </p:grpSpPr>
        <p:sp>
          <p:nvSpPr>
            <p:cNvPr id="177" name="Freeform 183">
              <a:extLst>
                <a:ext uri="{FF2B5EF4-FFF2-40B4-BE49-F238E27FC236}">
                  <a16:creationId xmlns:a16="http://schemas.microsoft.com/office/drawing/2014/main" id="{F6D4360C-5226-4CC2-A109-812DF510B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8" name="Group 177">
              <a:extLst>
                <a:ext uri="{FF2B5EF4-FFF2-40B4-BE49-F238E27FC236}">
                  <a16:creationId xmlns:a16="http://schemas.microsoft.com/office/drawing/2014/main" id="{71143042-758C-43AF-A97C-B7D63B027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79" name="Straight Connector 178">
                <a:extLst>
                  <a:ext uri="{FF2B5EF4-FFF2-40B4-BE49-F238E27FC236}">
                    <a16:creationId xmlns:a16="http://schemas.microsoft.com/office/drawing/2014/main" id="{EF45F6D5-0990-402B-86E4-3FFA333290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0" name="Straight Connector 179">
                <a:extLst>
                  <a:ext uri="{FF2B5EF4-FFF2-40B4-BE49-F238E27FC236}">
                    <a16:creationId xmlns:a16="http://schemas.microsoft.com/office/drawing/2014/main" id="{CA63F896-F673-4808-9847-3290BC521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Straight Connector 180">
                <a:extLst>
                  <a:ext uri="{FF2B5EF4-FFF2-40B4-BE49-F238E27FC236}">
                    <a16:creationId xmlns:a16="http://schemas.microsoft.com/office/drawing/2014/main" id="{727B7CC0-2D7E-4864-83B9-BA7FC28EAD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Straight Connector 181">
                <a:extLst>
                  <a:ext uri="{FF2B5EF4-FFF2-40B4-BE49-F238E27FC236}">
                    <a16:creationId xmlns:a16="http://schemas.microsoft.com/office/drawing/2014/main" id="{9C052304-DB27-476B-AFA8-BD7682F268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>
                <a:extLst>
                  <a:ext uri="{FF2B5EF4-FFF2-40B4-BE49-F238E27FC236}">
                    <a16:creationId xmlns:a16="http://schemas.microsoft.com/office/drawing/2014/main" id="{A92951F8-B9F3-4590-AFDE-59A8EACE8C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>
                <a:extLst>
                  <a:ext uri="{FF2B5EF4-FFF2-40B4-BE49-F238E27FC236}">
                    <a16:creationId xmlns:a16="http://schemas.microsoft.com/office/drawing/2014/main" id="{1AB35A88-629B-4CF8-8E88-27B47B6E71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84">
                <a:extLst>
                  <a:ext uri="{FF2B5EF4-FFF2-40B4-BE49-F238E27FC236}">
                    <a16:creationId xmlns:a16="http://schemas.microsoft.com/office/drawing/2014/main" id="{FFECC77E-4526-4599-A8F7-D39D6BC1A9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85">
                <a:extLst>
                  <a:ext uri="{FF2B5EF4-FFF2-40B4-BE49-F238E27FC236}">
                    <a16:creationId xmlns:a16="http://schemas.microsoft.com/office/drawing/2014/main" id="{AE4412F1-F32B-49C5-8970-F94CFEEF0A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>
                <a:extLst>
                  <a:ext uri="{FF2B5EF4-FFF2-40B4-BE49-F238E27FC236}">
                    <a16:creationId xmlns:a16="http://schemas.microsoft.com/office/drawing/2014/main" id="{5098ABEA-D561-45BC-8A01-FFA7460E34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>
                <a:extLst>
                  <a:ext uri="{FF2B5EF4-FFF2-40B4-BE49-F238E27FC236}">
                    <a16:creationId xmlns:a16="http://schemas.microsoft.com/office/drawing/2014/main" id="{FA9CD9D9-DEDB-486C-ADA4-B2B712EAA1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>
                <a:extLst>
                  <a:ext uri="{FF2B5EF4-FFF2-40B4-BE49-F238E27FC236}">
                    <a16:creationId xmlns:a16="http://schemas.microsoft.com/office/drawing/2014/main" id="{72FB09B0-0D8F-40F4-B2DE-A229EC8B18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>
                <a:extLst>
                  <a:ext uri="{FF2B5EF4-FFF2-40B4-BE49-F238E27FC236}">
                    <a16:creationId xmlns:a16="http://schemas.microsoft.com/office/drawing/2014/main" id="{7E5227CC-F30E-44CE-B06A-8CDF97E6ED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>
                <a:extLst>
                  <a:ext uri="{FF2B5EF4-FFF2-40B4-BE49-F238E27FC236}">
                    <a16:creationId xmlns:a16="http://schemas.microsoft.com/office/drawing/2014/main" id="{0A7115AF-CB25-46A8-B470-FFB668CBB5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191">
                <a:extLst>
                  <a:ext uri="{FF2B5EF4-FFF2-40B4-BE49-F238E27FC236}">
                    <a16:creationId xmlns:a16="http://schemas.microsoft.com/office/drawing/2014/main" id="{CDC4E23D-21D0-4FAF-A904-65688F78A1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192">
                <a:extLst>
                  <a:ext uri="{FF2B5EF4-FFF2-40B4-BE49-F238E27FC236}">
                    <a16:creationId xmlns:a16="http://schemas.microsoft.com/office/drawing/2014/main" id="{BCEE73AD-62FE-49E3-996D-238B6EAD07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>
                <a:extLst>
                  <a:ext uri="{FF2B5EF4-FFF2-40B4-BE49-F238E27FC236}">
                    <a16:creationId xmlns:a16="http://schemas.microsoft.com/office/drawing/2014/main" id="{F44830C9-92A0-4D81-8480-68226E8337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>
                <a:extLst>
                  <a:ext uri="{FF2B5EF4-FFF2-40B4-BE49-F238E27FC236}">
                    <a16:creationId xmlns:a16="http://schemas.microsoft.com/office/drawing/2014/main" id="{C122A750-9CA2-4958-AD1B-91D5D739FF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>
                <a:extLst>
                  <a:ext uri="{FF2B5EF4-FFF2-40B4-BE49-F238E27FC236}">
                    <a16:creationId xmlns:a16="http://schemas.microsoft.com/office/drawing/2014/main" id="{B1F19686-D816-4075-9BC2-E4792413F2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>
                <a:extLst>
                  <a:ext uri="{FF2B5EF4-FFF2-40B4-BE49-F238E27FC236}">
                    <a16:creationId xmlns:a16="http://schemas.microsoft.com/office/drawing/2014/main" id="{85B0CED0-2C33-4F23-86D6-D855082B97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>
                <a:extLst>
                  <a:ext uri="{FF2B5EF4-FFF2-40B4-BE49-F238E27FC236}">
                    <a16:creationId xmlns:a16="http://schemas.microsoft.com/office/drawing/2014/main" id="{54AD91B0-026C-43CB-A26E-0F4FE5795E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>
                <a:extLst>
                  <a:ext uri="{FF2B5EF4-FFF2-40B4-BE49-F238E27FC236}">
                    <a16:creationId xmlns:a16="http://schemas.microsoft.com/office/drawing/2014/main" id="{8A5A8161-CE5A-426A-8E7D-88FE124F04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>
                <a:extLst>
                  <a:ext uri="{FF2B5EF4-FFF2-40B4-BE49-F238E27FC236}">
                    <a16:creationId xmlns:a16="http://schemas.microsoft.com/office/drawing/2014/main" id="{3E1195E8-E9D6-4449-A1FC-C53993F128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>
                <a:extLst>
                  <a:ext uri="{FF2B5EF4-FFF2-40B4-BE49-F238E27FC236}">
                    <a16:creationId xmlns:a16="http://schemas.microsoft.com/office/drawing/2014/main" id="{25C823AC-E3CF-4F0E-8C20-99CEBD7044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>
                <a:extLst>
                  <a:ext uri="{FF2B5EF4-FFF2-40B4-BE49-F238E27FC236}">
                    <a16:creationId xmlns:a16="http://schemas.microsoft.com/office/drawing/2014/main" id="{C4184468-B8BA-4EDD-9D1A-B7F67248CF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>
                <a:extLst>
                  <a:ext uri="{FF2B5EF4-FFF2-40B4-BE49-F238E27FC236}">
                    <a16:creationId xmlns:a16="http://schemas.microsoft.com/office/drawing/2014/main" id="{DB74EE2C-38D7-4587-B35B-CD2FAB7512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>
                <a:extLst>
                  <a:ext uri="{FF2B5EF4-FFF2-40B4-BE49-F238E27FC236}">
                    <a16:creationId xmlns:a16="http://schemas.microsoft.com/office/drawing/2014/main" id="{75D1F630-BE7A-4D3B-819B-FAFB4FAE02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>
                <a:extLst>
                  <a:ext uri="{FF2B5EF4-FFF2-40B4-BE49-F238E27FC236}">
                    <a16:creationId xmlns:a16="http://schemas.microsoft.com/office/drawing/2014/main" id="{F7AF57EB-EF82-42AC-BD04-C10F298FAA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>
                <a:extLst>
                  <a:ext uri="{FF2B5EF4-FFF2-40B4-BE49-F238E27FC236}">
                    <a16:creationId xmlns:a16="http://schemas.microsoft.com/office/drawing/2014/main" id="{8EDD9EB0-BB53-481D-B22A-4236C4FD1F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>
                <a:extLst>
                  <a:ext uri="{FF2B5EF4-FFF2-40B4-BE49-F238E27FC236}">
                    <a16:creationId xmlns:a16="http://schemas.microsoft.com/office/drawing/2014/main" id="{99690E1A-C081-4CF2-B888-74279CC425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>
                <a:extLst>
                  <a:ext uri="{FF2B5EF4-FFF2-40B4-BE49-F238E27FC236}">
                    <a16:creationId xmlns:a16="http://schemas.microsoft.com/office/drawing/2014/main" id="{E9AC17F0-0388-469A-ACAA-553993A8E3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>
                <a:extLst>
                  <a:ext uri="{FF2B5EF4-FFF2-40B4-BE49-F238E27FC236}">
                    <a16:creationId xmlns:a16="http://schemas.microsoft.com/office/drawing/2014/main" id="{ACB86715-ABC0-4431-8CCB-5379346A8E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>
                <a:extLst>
                  <a:ext uri="{FF2B5EF4-FFF2-40B4-BE49-F238E27FC236}">
                    <a16:creationId xmlns:a16="http://schemas.microsoft.com/office/drawing/2014/main" id="{5F8DB845-071D-4D84-B5C8-C0067F7296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>
                <a:extLst>
                  <a:ext uri="{FF2B5EF4-FFF2-40B4-BE49-F238E27FC236}">
                    <a16:creationId xmlns:a16="http://schemas.microsoft.com/office/drawing/2014/main" id="{C9580A67-EF5C-4713-A07A-34EA96CABB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>
                <a:extLst>
                  <a:ext uri="{FF2B5EF4-FFF2-40B4-BE49-F238E27FC236}">
                    <a16:creationId xmlns:a16="http://schemas.microsoft.com/office/drawing/2014/main" id="{63DBBEE5-A19D-4D61-8ADB-B9CE891AD0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>
                <a:extLst>
                  <a:ext uri="{FF2B5EF4-FFF2-40B4-BE49-F238E27FC236}">
                    <a16:creationId xmlns:a16="http://schemas.microsoft.com/office/drawing/2014/main" id="{9FDD44CF-315C-42FB-92C4-93920F28E7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>
                <a:extLst>
                  <a:ext uri="{FF2B5EF4-FFF2-40B4-BE49-F238E27FC236}">
                    <a16:creationId xmlns:a16="http://schemas.microsoft.com/office/drawing/2014/main" id="{C3C9E918-79D3-4512-93DE-1121C5E7B9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5" name="Straight Connector 214">
                <a:extLst>
                  <a:ext uri="{FF2B5EF4-FFF2-40B4-BE49-F238E27FC236}">
                    <a16:creationId xmlns:a16="http://schemas.microsoft.com/office/drawing/2014/main" id="{6E15671A-99FE-42DE-830A-BC8B7BE715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>
                <a:extLst>
                  <a:ext uri="{FF2B5EF4-FFF2-40B4-BE49-F238E27FC236}">
                    <a16:creationId xmlns:a16="http://schemas.microsoft.com/office/drawing/2014/main" id="{0D2234C8-E6B2-45CE-A80E-BBAAEF18EB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>
                <a:extLst>
                  <a:ext uri="{FF2B5EF4-FFF2-40B4-BE49-F238E27FC236}">
                    <a16:creationId xmlns:a16="http://schemas.microsoft.com/office/drawing/2014/main" id="{3BDB90FE-4EC8-43DA-931A-718213EBA4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>
                <a:extLst>
                  <a:ext uri="{FF2B5EF4-FFF2-40B4-BE49-F238E27FC236}">
                    <a16:creationId xmlns:a16="http://schemas.microsoft.com/office/drawing/2014/main" id="{07E986C7-23D3-4677-9FEA-3308535C3B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Straight Connector 218">
                <a:extLst>
                  <a:ext uri="{FF2B5EF4-FFF2-40B4-BE49-F238E27FC236}">
                    <a16:creationId xmlns:a16="http://schemas.microsoft.com/office/drawing/2014/main" id="{B53DB176-4CF0-49F5-8731-03DCE8656D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>
                <a:extLst>
                  <a:ext uri="{FF2B5EF4-FFF2-40B4-BE49-F238E27FC236}">
                    <a16:creationId xmlns:a16="http://schemas.microsoft.com/office/drawing/2014/main" id="{206AA562-0996-4E32-AE2D-7CDC038D76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>
                <a:extLst>
                  <a:ext uri="{FF2B5EF4-FFF2-40B4-BE49-F238E27FC236}">
                    <a16:creationId xmlns:a16="http://schemas.microsoft.com/office/drawing/2014/main" id="{779EB801-B846-4FA2-ABF8-27EA46A9DB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Straight Connector 221">
                <a:extLst>
                  <a:ext uri="{FF2B5EF4-FFF2-40B4-BE49-F238E27FC236}">
                    <a16:creationId xmlns:a16="http://schemas.microsoft.com/office/drawing/2014/main" id="{AAF39C99-3F13-477F-B2EE-E326399BE2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Straight Connector 222">
                <a:extLst>
                  <a:ext uri="{FF2B5EF4-FFF2-40B4-BE49-F238E27FC236}">
                    <a16:creationId xmlns:a16="http://schemas.microsoft.com/office/drawing/2014/main" id="{BD47E02F-C783-4A07-9B56-04B17EE6AC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Straight Connector 223">
                <a:extLst>
                  <a:ext uri="{FF2B5EF4-FFF2-40B4-BE49-F238E27FC236}">
                    <a16:creationId xmlns:a16="http://schemas.microsoft.com/office/drawing/2014/main" id="{7DDD33B4-5EB7-44BE-B64C-67F21C81C3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Straight Connector 224">
                <a:extLst>
                  <a:ext uri="{FF2B5EF4-FFF2-40B4-BE49-F238E27FC236}">
                    <a16:creationId xmlns:a16="http://schemas.microsoft.com/office/drawing/2014/main" id="{41014B22-F4AF-4687-90A5-BEF3130855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Straight Connector 225">
                <a:extLst>
                  <a:ext uri="{FF2B5EF4-FFF2-40B4-BE49-F238E27FC236}">
                    <a16:creationId xmlns:a16="http://schemas.microsoft.com/office/drawing/2014/main" id="{AF9C0885-CCC4-4136-ADCF-59A1E7211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Straight Connector 226">
                <a:extLst>
                  <a:ext uri="{FF2B5EF4-FFF2-40B4-BE49-F238E27FC236}">
                    <a16:creationId xmlns:a16="http://schemas.microsoft.com/office/drawing/2014/main" id="{E0CED535-4BDA-46E5-BE57-BFC3FAEBF9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Straight Connector 227">
                <a:extLst>
                  <a:ext uri="{FF2B5EF4-FFF2-40B4-BE49-F238E27FC236}">
                    <a16:creationId xmlns:a16="http://schemas.microsoft.com/office/drawing/2014/main" id="{D4144031-5FC2-45C8-A55A-3ECF44AFB2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>
                <a:extLst>
                  <a:ext uri="{FF2B5EF4-FFF2-40B4-BE49-F238E27FC236}">
                    <a16:creationId xmlns:a16="http://schemas.microsoft.com/office/drawing/2014/main" id="{24862D56-259E-408C-AD1F-CDEC7368AA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>
                <a:extLst>
                  <a:ext uri="{FF2B5EF4-FFF2-40B4-BE49-F238E27FC236}">
                    <a16:creationId xmlns:a16="http://schemas.microsoft.com/office/drawing/2014/main" id="{026B85E4-6653-4FFC-AFA8-A8D0C54F8A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>
                <a:extLst>
                  <a:ext uri="{FF2B5EF4-FFF2-40B4-BE49-F238E27FC236}">
                    <a16:creationId xmlns:a16="http://schemas.microsoft.com/office/drawing/2014/main" id="{741AF38F-97CD-44BE-A079-914577FF29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>
                <a:extLst>
                  <a:ext uri="{FF2B5EF4-FFF2-40B4-BE49-F238E27FC236}">
                    <a16:creationId xmlns:a16="http://schemas.microsoft.com/office/drawing/2014/main" id="{0E5CD4DD-5DF6-4681-B1DF-5B0F20299C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>
                <a:extLst>
                  <a:ext uri="{FF2B5EF4-FFF2-40B4-BE49-F238E27FC236}">
                    <a16:creationId xmlns:a16="http://schemas.microsoft.com/office/drawing/2014/main" id="{15069975-2552-4DC3-A2FC-1AEA2158AB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>
                <a:extLst>
                  <a:ext uri="{FF2B5EF4-FFF2-40B4-BE49-F238E27FC236}">
                    <a16:creationId xmlns:a16="http://schemas.microsoft.com/office/drawing/2014/main" id="{DC918371-E870-4119-B051-C77893B28E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>
                <a:extLst>
                  <a:ext uri="{FF2B5EF4-FFF2-40B4-BE49-F238E27FC236}">
                    <a16:creationId xmlns:a16="http://schemas.microsoft.com/office/drawing/2014/main" id="{30E6C0C5-90B9-4DD2-B4A9-A738CCF39C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>
                <a:extLst>
                  <a:ext uri="{FF2B5EF4-FFF2-40B4-BE49-F238E27FC236}">
                    <a16:creationId xmlns:a16="http://schemas.microsoft.com/office/drawing/2014/main" id="{0B780211-574F-4D2A-BF67-4E4FBF0480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>
                <a:extLst>
                  <a:ext uri="{FF2B5EF4-FFF2-40B4-BE49-F238E27FC236}">
                    <a16:creationId xmlns:a16="http://schemas.microsoft.com/office/drawing/2014/main" id="{1BD8EA0D-272F-45D3-AD7D-14E2FCC7E3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>
                <a:extLst>
                  <a:ext uri="{FF2B5EF4-FFF2-40B4-BE49-F238E27FC236}">
                    <a16:creationId xmlns:a16="http://schemas.microsoft.com/office/drawing/2014/main" id="{85273A52-980C-40E2-8337-166300A2A5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>
                <a:extLst>
                  <a:ext uri="{FF2B5EF4-FFF2-40B4-BE49-F238E27FC236}">
                    <a16:creationId xmlns:a16="http://schemas.microsoft.com/office/drawing/2014/main" id="{36C02875-55F3-4482-AD70-2EE3FF8246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>
                <a:extLst>
                  <a:ext uri="{FF2B5EF4-FFF2-40B4-BE49-F238E27FC236}">
                    <a16:creationId xmlns:a16="http://schemas.microsoft.com/office/drawing/2014/main" id="{FB32E058-164C-44EE-B305-8D901B0FCB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>
                <a:extLst>
                  <a:ext uri="{FF2B5EF4-FFF2-40B4-BE49-F238E27FC236}">
                    <a16:creationId xmlns:a16="http://schemas.microsoft.com/office/drawing/2014/main" id="{57736E96-8075-4F5E-8E5E-BDAC9FADA1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>
                <a:extLst>
                  <a:ext uri="{FF2B5EF4-FFF2-40B4-BE49-F238E27FC236}">
                    <a16:creationId xmlns:a16="http://schemas.microsoft.com/office/drawing/2014/main" id="{E8FCD13A-FF10-415A-9FA9-B529680496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>
                <a:extLst>
                  <a:ext uri="{FF2B5EF4-FFF2-40B4-BE49-F238E27FC236}">
                    <a16:creationId xmlns:a16="http://schemas.microsoft.com/office/drawing/2014/main" id="{A9FB36D0-68BC-4789-BB30-F501D45737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>
                <a:extLst>
                  <a:ext uri="{FF2B5EF4-FFF2-40B4-BE49-F238E27FC236}">
                    <a16:creationId xmlns:a16="http://schemas.microsoft.com/office/drawing/2014/main" id="{33BB585D-96D0-4265-89EB-1A9C80C7B3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>
                <a:extLst>
                  <a:ext uri="{FF2B5EF4-FFF2-40B4-BE49-F238E27FC236}">
                    <a16:creationId xmlns:a16="http://schemas.microsoft.com/office/drawing/2014/main" id="{85E69DAA-05E3-4592-92D1-B85D8057AD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>
                <a:extLst>
                  <a:ext uri="{FF2B5EF4-FFF2-40B4-BE49-F238E27FC236}">
                    <a16:creationId xmlns:a16="http://schemas.microsoft.com/office/drawing/2014/main" id="{7A49CCBB-CE21-4AB8-A4CA-4A8AAC7C33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Straight Connector 246">
                <a:extLst>
                  <a:ext uri="{FF2B5EF4-FFF2-40B4-BE49-F238E27FC236}">
                    <a16:creationId xmlns:a16="http://schemas.microsoft.com/office/drawing/2014/main" id="{CADF9F91-32A1-4038-BB7A-828C84B2D8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8" name="Straight Connector 247">
                <a:extLst>
                  <a:ext uri="{FF2B5EF4-FFF2-40B4-BE49-F238E27FC236}">
                    <a16:creationId xmlns:a16="http://schemas.microsoft.com/office/drawing/2014/main" id="{B7B92E8A-F0BC-4D57-96B9-7C10643C75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9" name="Straight Connector 248">
                <a:extLst>
                  <a:ext uri="{FF2B5EF4-FFF2-40B4-BE49-F238E27FC236}">
                    <a16:creationId xmlns:a16="http://schemas.microsoft.com/office/drawing/2014/main" id="{9EFCB507-ED5F-4A0C-B49E-E8CF8A035A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0" name="Straight Connector 249">
                <a:extLst>
                  <a:ext uri="{FF2B5EF4-FFF2-40B4-BE49-F238E27FC236}">
                    <a16:creationId xmlns:a16="http://schemas.microsoft.com/office/drawing/2014/main" id="{D2CBD98E-005E-41DC-9A76-AA1F380609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1" name="Straight Connector 250">
                <a:extLst>
                  <a:ext uri="{FF2B5EF4-FFF2-40B4-BE49-F238E27FC236}">
                    <a16:creationId xmlns:a16="http://schemas.microsoft.com/office/drawing/2014/main" id="{8C4E4940-5B6C-4020-81FE-33DB69297D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2" name="Straight Connector 251">
                <a:extLst>
                  <a:ext uri="{FF2B5EF4-FFF2-40B4-BE49-F238E27FC236}">
                    <a16:creationId xmlns:a16="http://schemas.microsoft.com/office/drawing/2014/main" id="{AB02739E-8E33-4A74-8252-80603F70C8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3" name="Straight Connector 252">
                <a:extLst>
                  <a:ext uri="{FF2B5EF4-FFF2-40B4-BE49-F238E27FC236}">
                    <a16:creationId xmlns:a16="http://schemas.microsoft.com/office/drawing/2014/main" id="{B0BCFE26-5D1E-42E9-839D-5726C56BE2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4" name="Straight Connector 253">
                <a:extLst>
                  <a:ext uri="{FF2B5EF4-FFF2-40B4-BE49-F238E27FC236}">
                    <a16:creationId xmlns:a16="http://schemas.microsoft.com/office/drawing/2014/main" id="{F6C8FD74-B3C0-46E5-BA47-52EFF95749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5" name="Straight Connector 254">
                <a:extLst>
                  <a:ext uri="{FF2B5EF4-FFF2-40B4-BE49-F238E27FC236}">
                    <a16:creationId xmlns:a16="http://schemas.microsoft.com/office/drawing/2014/main" id="{0C86A344-DEC9-47F3-A90D-1960BC927B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6" name="Straight Connector 255">
                <a:extLst>
                  <a:ext uri="{FF2B5EF4-FFF2-40B4-BE49-F238E27FC236}">
                    <a16:creationId xmlns:a16="http://schemas.microsoft.com/office/drawing/2014/main" id="{69CB55C8-87B2-4BE3-A6A2-D90000E3A3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58" name="Group 257">
            <a:extLst>
              <a:ext uri="{FF2B5EF4-FFF2-40B4-BE49-F238E27FC236}">
                <a16:creationId xmlns:a16="http://schemas.microsoft.com/office/drawing/2014/main" id="{6191F0AD-C720-4E9E-9B1A-9C8A537B8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643280" y="-580942"/>
            <a:ext cx="4662812" cy="4052224"/>
            <a:chOff x="5281603" y="104899"/>
            <a:chExt cx="6910397" cy="6005491"/>
          </a:xfrm>
        </p:grpSpPr>
        <p:sp>
          <p:nvSpPr>
            <p:cNvPr id="259" name="Freeform 17">
              <a:extLst>
                <a:ext uri="{FF2B5EF4-FFF2-40B4-BE49-F238E27FC236}">
                  <a16:creationId xmlns:a16="http://schemas.microsoft.com/office/drawing/2014/main" id="{BB5A9845-3ACA-4CDF-8F0E-F681D62A5D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60" name="Group 259">
              <a:extLst>
                <a:ext uri="{FF2B5EF4-FFF2-40B4-BE49-F238E27FC236}">
                  <a16:creationId xmlns:a16="http://schemas.microsoft.com/office/drawing/2014/main" id="{FC1F1F73-7ABC-4F79-A342-876B2D81E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261" name="Straight Connector 260">
                <a:extLst>
                  <a:ext uri="{FF2B5EF4-FFF2-40B4-BE49-F238E27FC236}">
                    <a16:creationId xmlns:a16="http://schemas.microsoft.com/office/drawing/2014/main" id="{066E07A7-A8B9-4A11-8B11-7CA574B7A1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2" name="Straight Connector 261">
                <a:extLst>
                  <a:ext uri="{FF2B5EF4-FFF2-40B4-BE49-F238E27FC236}">
                    <a16:creationId xmlns:a16="http://schemas.microsoft.com/office/drawing/2014/main" id="{16788C9C-03FD-4123-8B67-FB1E2CE47F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3" name="Straight Connector 262">
                <a:extLst>
                  <a:ext uri="{FF2B5EF4-FFF2-40B4-BE49-F238E27FC236}">
                    <a16:creationId xmlns:a16="http://schemas.microsoft.com/office/drawing/2014/main" id="{FB4DEE61-8FDF-435F-9A6B-90322E34FF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4" name="Straight Connector 263">
                <a:extLst>
                  <a:ext uri="{FF2B5EF4-FFF2-40B4-BE49-F238E27FC236}">
                    <a16:creationId xmlns:a16="http://schemas.microsoft.com/office/drawing/2014/main" id="{CEEAE353-6EB4-436E-9D9C-702B0EC2B7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5" name="Straight Connector 264">
                <a:extLst>
                  <a:ext uri="{FF2B5EF4-FFF2-40B4-BE49-F238E27FC236}">
                    <a16:creationId xmlns:a16="http://schemas.microsoft.com/office/drawing/2014/main" id="{88EA36F9-B6F3-407E-B6CD-BB2A79BD7D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6" name="Straight Connector 265">
                <a:extLst>
                  <a:ext uri="{FF2B5EF4-FFF2-40B4-BE49-F238E27FC236}">
                    <a16:creationId xmlns:a16="http://schemas.microsoft.com/office/drawing/2014/main" id="{F6014454-46D0-403C-A267-7E8AE36E18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7" name="Straight Connector 266">
                <a:extLst>
                  <a:ext uri="{FF2B5EF4-FFF2-40B4-BE49-F238E27FC236}">
                    <a16:creationId xmlns:a16="http://schemas.microsoft.com/office/drawing/2014/main" id="{13C96F4A-ED2D-4A99-A9DC-453A754279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8" name="Straight Connector 267">
                <a:extLst>
                  <a:ext uri="{FF2B5EF4-FFF2-40B4-BE49-F238E27FC236}">
                    <a16:creationId xmlns:a16="http://schemas.microsoft.com/office/drawing/2014/main" id="{1873097A-0FDE-47BA-B389-D16F6B0E01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9" name="Straight Connector 268">
                <a:extLst>
                  <a:ext uri="{FF2B5EF4-FFF2-40B4-BE49-F238E27FC236}">
                    <a16:creationId xmlns:a16="http://schemas.microsoft.com/office/drawing/2014/main" id="{6B6BC893-2000-4112-8529-C45A6B7E68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0" name="Straight Connector 269">
                <a:extLst>
                  <a:ext uri="{FF2B5EF4-FFF2-40B4-BE49-F238E27FC236}">
                    <a16:creationId xmlns:a16="http://schemas.microsoft.com/office/drawing/2014/main" id="{647597FF-250D-4A88-9BF2-28AAE8B548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1" name="Straight Connector 270">
                <a:extLst>
                  <a:ext uri="{FF2B5EF4-FFF2-40B4-BE49-F238E27FC236}">
                    <a16:creationId xmlns:a16="http://schemas.microsoft.com/office/drawing/2014/main" id="{08A8627F-6A72-426F-B60B-FBCEF8E27D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2" name="Straight Connector 271">
                <a:extLst>
                  <a:ext uri="{FF2B5EF4-FFF2-40B4-BE49-F238E27FC236}">
                    <a16:creationId xmlns:a16="http://schemas.microsoft.com/office/drawing/2014/main" id="{297EF6A1-1052-4DE5-BA8F-F7BCD2DDE1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3" name="Straight Connector 272">
                <a:extLst>
                  <a:ext uri="{FF2B5EF4-FFF2-40B4-BE49-F238E27FC236}">
                    <a16:creationId xmlns:a16="http://schemas.microsoft.com/office/drawing/2014/main" id="{5050F261-9C54-4EEE-B6B9-A233F107DD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4" name="Straight Connector 273">
                <a:extLst>
                  <a:ext uri="{FF2B5EF4-FFF2-40B4-BE49-F238E27FC236}">
                    <a16:creationId xmlns:a16="http://schemas.microsoft.com/office/drawing/2014/main" id="{18578ABE-40D8-44AC-9EC4-CE211E859A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5" name="Straight Connector 274">
                <a:extLst>
                  <a:ext uri="{FF2B5EF4-FFF2-40B4-BE49-F238E27FC236}">
                    <a16:creationId xmlns:a16="http://schemas.microsoft.com/office/drawing/2014/main" id="{C5537058-9800-4394-BC5D-65603E4967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6" name="Straight Connector 275">
                <a:extLst>
                  <a:ext uri="{FF2B5EF4-FFF2-40B4-BE49-F238E27FC236}">
                    <a16:creationId xmlns:a16="http://schemas.microsoft.com/office/drawing/2014/main" id="{8A54A785-F349-468B-B6B7-E4BC4BAEFF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7" name="Straight Connector 276">
                <a:extLst>
                  <a:ext uri="{FF2B5EF4-FFF2-40B4-BE49-F238E27FC236}">
                    <a16:creationId xmlns:a16="http://schemas.microsoft.com/office/drawing/2014/main" id="{7792D4DE-5135-462C-9AF3-72ECC55114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8" name="Straight Connector 277">
                <a:extLst>
                  <a:ext uri="{FF2B5EF4-FFF2-40B4-BE49-F238E27FC236}">
                    <a16:creationId xmlns:a16="http://schemas.microsoft.com/office/drawing/2014/main" id="{000BBF14-A6BD-44A2-BBB1-7D8E4A5463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9" name="Straight Connector 278">
                <a:extLst>
                  <a:ext uri="{FF2B5EF4-FFF2-40B4-BE49-F238E27FC236}">
                    <a16:creationId xmlns:a16="http://schemas.microsoft.com/office/drawing/2014/main" id="{69B59866-70A6-4217-91FD-6E56DD4C96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0" name="Straight Connector 279">
                <a:extLst>
                  <a:ext uri="{FF2B5EF4-FFF2-40B4-BE49-F238E27FC236}">
                    <a16:creationId xmlns:a16="http://schemas.microsoft.com/office/drawing/2014/main" id="{0E92ACEF-0732-4B5A-A22F-4D2161889F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1" name="Straight Connector 280">
                <a:extLst>
                  <a:ext uri="{FF2B5EF4-FFF2-40B4-BE49-F238E27FC236}">
                    <a16:creationId xmlns:a16="http://schemas.microsoft.com/office/drawing/2014/main" id="{34D17BC3-65D0-46DE-B715-53DB58D595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2" name="Straight Connector 281">
                <a:extLst>
                  <a:ext uri="{FF2B5EF4-FFF2-40B4-BE49-F238E27FC236}">
                    <a16:creationId xmlns:a16="http://schemas.microsoft.com/office/drawing/2014/main" id="{FF06A701-0A1F-49FD-AA0B-346D447D9F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Connector 282">
                <a:extLst>
                  <a:ext uri="{FF2B5EF4-FFF2-40B4-BE49-F238E27FC236}">
                    <a16:creationId xmlns:a16="http://schemas.microsoft.com/office/drawing/2014/main" id="{8A8694D1-7DCA-46FF-A89A-9133A61C66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4" name="Straight Connector 283">
                <a:extLst>
                  <a:ext uri="{FF2B5EF4-FFF2-40B4-BE49-F238E27FC236}">
                    <a16:creationId xmlns:a16="http://schemas.microsoft.com/office/drawing/2014/main" id="{77B12B06-3CC5-4F71-8EA3-FCA7A9CB70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5" name="Straight Connector 284">
                <a:extLst>
                  <a:ext uri="{FF2B5EF4-FFF2-40B4-BE49-F238E27FC236}">
                    <a16:creationId xmlns:a16="http://schemas.microsoft.com/office/drawing/2014/main" id="{C49F5517-E015-41C4-BC97-076F6BE9E9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6" name="Straight Connector 285">
                <a:extLst>
                  <a:ext uri="{FF2B5EF4-FFF2-40B4-BE49-F238E27FC236}">
                    <a16:creationId xmlns:a16="http://schemas.microsoft.com/office/drawing/2014/main" id="{B2C289BC-09CC-4C4C-8FDB-1E18F38D32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7" name="Straight Connector 286">
                <a:extLst>
                  <a:ext uri="{FF2B5EF4-FFF2-40B4-BE49-F238E27FC236}">
                    <a16:creationId xmlns:a16="http://schemas.microsoft.com/office/drawing/2014/main" id="{477C671B-653A-4E8C-A768-C0BBE506AD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8" name="Straight Connector 287">
                <a:extLst>
                  <a:ext uri="{FF2B5EF4-FFF2-40B4-BE49-F238E27FC236}">
                    <a16:creationId xmlns:a16="http://schemas.microsoft.com/office/drawing/2014/main" id="{23700B49-038C-4F33-96A7-2829930640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9" name="Straight Connector 288">
                <a:extLst>
                  <a:ext uri="{FF2B5EF4-FFF2-40B4-BE49-F238E27FC236}">
                    <a16:creationId xmlns:a16="http://schemas.microsoft.com/office/drawing/2014/main" id="{7F032AD8-9069-4C43-9033-7BF0278F7D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0" name="Straight Connector 289">
                <a:extLst>
                  <a:ext uri="{FF2B5EF4-FFF2-40B4-BE49-F238E27FC236}">
                    <a16:creationId xmlns:a16="http://schemas.microsoft.com/office/drawing/2014/main" id="{B85B7AAA-BB0B-46DC-9DA5-F6A50FA4B1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1" name="Straight Connector 290">
                <a:extLst>
                  <a:ext uri="{FF2B5EF4-FFF2-40B4-BE49-F238E27FC236}">
                    <a16:creationId xmlns:a16="http://schemas.microsoft.com/office/drawing/2014/main" id="{020430C3-CDA0-4859-8D85-9A4B37DF80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2" name="Straight Connector 291">
                <a:extLst>
                  <a:ext uri="{FF2B5EF4-FFF2-40B4-BE49-F238E27FC236}">
                    <a16:creationId xmlns:a16="http://schemas.microsoft.com/office/drawing/2014/main" id="{8D831F4E-9351-4E9B-89B7-467DB13F20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3" name="Straight Connector 292">
                <a:extLst>
                  <a:ext uri="{FF2B5EF4-FFF2-40B4-BE49-F238E27FC236}">
                    <a16:creationId xmlns:a16="http://schemas.microsoft.com/office/drawing/2014/main" id="{98748E92-CD47-476D-93AD-FDA8B0005B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4" name="Straight Connector 293">
                <a:extLst>
                  <a:ext uri="{FF2B5EF4-FFF2-40B4-BE49-F238E27FC236}">
                    <a16:creationId xmlns:a16="http://schemas.microsoft.com/office/drawing/2014/main" id="{980E8134-4223-4A47-9A01-40AE4E8133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5" name="Straight Connector 294">
                <a:extLst>
                  <a:ext uri="{FF2B5EF4-FFF2-40B4-BE49-F238E27FC236}">
                    <a16:creationId xmlns:a16="http://schemas.microsoft.com/office/drawing/2014/main" id="{744BDD2C-AD14-4FC1-8C82-D1669BECC0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6" name="Straight Connector 295">
                <a:extLst>
                  <a:ext uri="{FF2B5EF4-FFF2-40B4-BE49-F238E27FC236}">
                    <a16:creationId xmlns:a16="http://schemas.microsoft.com/office/drawing/2014/main" id="{64567A16-FCD6-4418-9574-3995B12B13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7" name="Straight Connector 296">
                <a:extLst>
                  <a:ext uri="{FF2B5EF4-FFF2-40B4-BE49-F238E27FC236}">
                    <a16:creationId xmlns:a16="http://schemas.microsoft.com/office/drawing/2014/main" id="{9AA58126-98FE-4C95-A09A-FBDFAA7973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8" name="Straight Connector 297">
                <a:extLst>
                  <a:ext uri="{FF2B5EF4-FFF2-40B4-BE49-F238E27FC236}">
                    <a16:creationId xmlns:a16="http://schemas.microsoft.com/office/drawing/2014/main" id="{54F61547-264D-4C69-AE76-89B5497FCC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9" name="Straight Connector 298">
                <a:extLst>
                  <a:ext uri="{FF2B5EF4-FFF2-40B4-BE49-F238E27FC236}">
                    <a16:creationId xmlns:a16="http://schemas.microsoft.com/office/drawing/2014/main" id="{9BB0AE43-ADA3-48EC-8CEA-B9A44A5C34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0" name="Straight Connector 299">
                <a:extLst>
                  <a:ext uri="{FF2B5EF4-FFF2-40B4-BE49-F238E27FC236}">
                    <a16:creationId xmlns:a16="http://schemas.microsoft.com/office/drawing/2014/main" id="{315E9DE5-6616-4550-B31D-909339B238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Straight Connector 300">
                <a:extLst>
                  <a:ext uri="{FF2B5EF4-FFF2-40B4-BE49-F238E27FC236}">
                    <a16:creationId xmlns:a16="http://schemas.microsoft.com/office/drawing/2014/main" id="{4A0B24BA-3A17-4ADB-AC89-50C89AB168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2" name="Straight Connector 301">
                <a:extLst>
                  <a:ext uri="{FF2B5EF4-FFF2-40B4-BE49-F238E27FC236}">
                    <a16:creationId xmlns:a16="http://schemas.microsoft.com/office/drawing/2014/main" id="{C60B08DF-39D4-4FED-8E90-1B8AF0C2B8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3" name="Straight Connector 302">
                <a:extLst>
                  <a:ext uri="{FF2B5EF4-FFF2-40B4-BE49-F238E27FC236}">
                    <a16:creationId xmlns:a16="http://schemas.microsoft.com/office/drawing/2014/main" id="{E03A27FF-C8C7-415F-9BA4-8E64C342EA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4" name="Straight Connector 303">
                <a:extLst>
                  <a:ext uri="{FF2B5EF4-FFF2-40B4-BE49-F238E27FC236}">
                    <a16:creationId xmlns:a16="http://schemas.microsoft.com/office/drawing/2014/main" id="{9ABDA913-71FD-4826-927C-C0E8D41E20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5" name="Straight Connector 304">
                <a:extLst>
                  <a:ext uri="{FF2B5EF4-FFF2-40B4-BE49-F238E27FC236}">
                    <a16:creationId xmlns:a16="http://schemas.microsoft.com/office/drawing/2014/main" id="{57A6A8BD-D397-4213-AD6B-E4D0B59953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6" name="Straight Connector 305">
                <a:extLst>
                  <a:ext uri="{FF2B5EF4-FFF2-40B4-BE49-F238E27FC236}">
                    <a16:creationId xmlns:a16="http://schemas.microsoft.com/office/drawing/2014/main" id="{5E30D5A7-42E8-4972-8739-C9268D6426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7" name="Straight Connector 306">
                <a:extLst>
                  <a:ext uri="{FF2B5EF4-FFF2-40B4-BE49-F238E27FC236}">
                    <a16:creationId xmlns:a16="http://schemas.microsoft.com/office/drawing/2014/main" id="{A92936C1-14EB-472B-842F-9921DC2E12C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8" name="Straight Connector 307">
                <a:extLst>
                  <a:ext uri="{FF2B5EF4-FFF2-40B4-BE49-F238E27FC236}">
                    <a16:creationId xmlns:a16="http://schemas.microsoft.com/office/drawing/2014/main" id="{F64CD999-0C77-4E08-A169-75AF10E2A5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9" name="Straight Connector 308">
                <a:extLst>
                  <a:ext uri="{FF2B5EF4-FFF2-40B4-BE49-F238E27FC236}">
                    <a16:creationId xmlns:a16="http://schemas.microsoft.com/office/drawing/2014/main" id="{65CCDBD0-7E08-4DA2-A8E7-C4B838EEA8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0" name="Straight Connector 309">
                <a:extLst>
                  <a:ext uri="{FF2B5EF4-FFF2-40B4-BE49-F238E27FC236}">
                    <a16:creationId xmlns:a16="http://schemas.microsoft.com/office/drawing/2014/main" id="{79216250-F15C-4EF0-BD96-02601887F7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1" name="Straight Connector 310">
                <a:extLst>
                  <a:ext uri="{FF2B5EF4-FFF2-40B4-BE49-F238E27FC236}">
                    <a16:creationId xmlns:a16="http://schemas.microsoft.com/office/drawing/2014/main" id="{7DE8C460-09C8-4887-9A44-A6E05CEA29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2" name="Straight Connector 311">
                <a:extLst>
                  <a:ext uri="{FF2B5EF4-FFF2-40B4-BE49-F238E27FC236}">
                    <a16:creationId xmlns:a16="http://schemas.microsoft.com/office/drawing/2014/main" id="{45BFC8C1-9B0D-40E6-A5A4-0EE6946FE1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3" name="Straight Connector 312">
                <a:extLst>
                  <a:ext uri="{FF2B5EF4-FFF2-40B4-BE49-F238E27FC236}">
                    <a16:creationId xmlns:a16="http://schemas.microsoft.com/office/drawing/2014/main" id="{5A4DEAB9-2D45-40F7-A115-534D3AE130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" name="Straight Connector 313">
                <a:extLst>
                  <a:ext uri="{FF2B5EF4-FFF2-40B4-BE49-F238E27FC236}">
                    <a16:creationId xmlns:a16="http://schemas.microsoft.com/office/drawing/2014/main" id="{044D516C-8603-4096-B89F-16E5D7D6CA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5" name="Straight Connector 314">
                <a:extLst>
                  <a:ext uri="{FF2B5EF4-FFF2-40B4-BE49-F238E27FC236}">
                    <a16:creationId xmlns:a16="http://schemas.microsoft.com/office/drawing/2014/main" id="{71F0C0B6-D1FF-4842-9D71-F9F360D564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6" name="Straight Connector 315">
                <a:extLst>
                  <a:ext uri="{FF2B5EF4-FFF2-40B4-BE49-F238E27FC236}">
                    <a16:creationId xmlns:a16="http://schemas.microsoft.com/office/drawing/2014/main" id="{F7C16E21-459A-46FA-B927-B9A9A35333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7" name="Straight Connector 316">
                <a:extLst>
                  <a:ext uri="{FF2B5EF4-FFF2-40B4-BE49-F238E27FC236}">
                    <a16:creationId xmlns:a16="http://schemas.microsoft.com/office/drawing/2014/main" id="{9FC29217-CA19-4B46-86F5-1053515EB2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8" name="Straight Connector 317">
                <a:extLst>
                  <a:ext uri="{FF2B5EF4-FFF2-40B4-BE49-F238E27FC236}">
                    <a16:creationId xmlns:a16="http://schemas.microsoft.com/office/drawing/2014/main" id="{5875C3DE-314B-45BE-8C23-EA9D452FDA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9" name="Straight Connector 318">
                <a:extLst>
                  <a:ext uri="{FF2B5EF4-FFF2-40B4-BE49-F238E27FC236}">
                    <a16:creationId xmlns:a16="http://schemas.microsoft.com/office/drawing/2014/main" id="{6F85B899-F3C4-4556-854B-78F90C57AF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0" name="Straight Connector 319">
                <a:extLst>
                  <a:ext uri="{FF2B5EF4-FFF2-40B4-BE49-F238E27FC236}">
                    <a16:creationId xmlns:a16="http://schemas.microsoft.com/office/drawing/2014/main" id="{6FD381B4-0957-451B-98B0-5BA77C6E24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1" name="Straight Connector 320">
                <a:extLst>
                  <a:ext uri="{FF2B5EF4-FFF2-40B4-BE49-F238E27FC236}">
                    <a16:creationId xmlns:a16="http://schemas.microsoft.com/office/drawing/2014/main" id="{AD64D872-D788-4DA9-B4AE-2874D52F85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2" name="Straight Connector 321">
                <a:extLst>
                  <a:ext uri="{FF2B5EF4-FFF2-40B4-BE49-F238E27FC236}">
                    <a16:creationId xmlns:a16="http://schemas.microsoft.com/office/drawing/2014/main" id="{D89F8248-B8BD-4622-BE3A-DEDCFEDE58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3" name="Straight Connector 322">
                <a:extLst>
                  <a:ext uri="{FF2B5EF4-FFF2-40B4-BE49-F238E27FC236}">
                    <a16:creationId xmlns:a16="http://schemas.microsoft.com/office/drawing/2014/main" id="{28ADBAB7-EC82-4518-85AE-65119D1A81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4" name="Straight Connector 323">
                <a:extLst>
                  <a:ext uri="{FF2B5EF4-FFF2-40B4-BE49-F238E27FC236}">
                    <a16:creationId xmlns:a16="http://schemas.microsoft.com/office/drawing/2014/main" id="{CE69525B-0F79-47DF-AF24-8527E1366D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5" name="Straight Connector 324">
                <a:extLst>
                  <a:ext uri="{FF2B5EF4-FFF2-40B4-BE49-F238E27FC236}">
                    <a16:creationId xmlns:a16="http://schemas.microsoft.com/office/drawing/2014/main" id="{B4877CF2-206E-4EB6-97BF-C9DA57033E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6" name="Straight Connector 325">
                <a:extLst>
                  <a:ext uri="{FF2B5EF4-FFF2-40B4-BE49-F238E27FC236}">
                    <a16:creationId xmlns:a16="http://schemas.microsoft.com/office/drawing/2014/main" id="{B577180A-D57A-4020-8F6F-F5DEE8CDC1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7" name="Straight Connector 326">
                <a:extLst>
                  <a:ext uri="{FF2B5EF4-FFF2-40B4-BE49-F238E27FC236}">
                    <a16:creationId xmlns:a16="http://schemas.microsoft.com/office/drawing/2014/main" id="{E60A6B6D-736D-4AF8-BD15-81CD7410EF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8" name="Straight Connector 327">
                <a:extLst>
                  <a:ext uri="{FF2B5EF4-FFF2-40B4-BE49-F238E27FC236}">
                    <a16:creationId xmlns:a16="http://schemas.microsoft.com/office/drawing/2014/main" id="{C1F97AB2-5AD8-4616-9F86-FE765143B8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9" name="Straight Connector 328">
                <a:extLst>
                  <a:ext uri="{FF2B5EF4-FFF2-40B4-BE49-F238E27FC236}">
                    <a16:creationId xmlns:a16="http://schemas.microsoft.com/office/drawing/2014/main" id="{ACA444D5-80DD-4760-B4EE-6C23CA4446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0" name="Straight Connector 329">
                <a:extLst>
                  <a:ext uri="{FF2B5EF4-FFF2-40B4-BE49-F238E27FC236}">
                    <a16:creationId xmlns:a16="http://schemas.microsoft.com/office/drawing/2014/main" id="{00515E3E-4E7F-4B1E-B9CF-E918852FD6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1" name="Straight Connector 330">
                <a:extLst>
                  <a:ext uri="{FF2B5EF4-FFF2-40B4-BE49-F238E27FC236}">
                    <a16:creationId xmlns:a16="http://schemas.microsoft.com/office/drawing/2014/main" id="{2038EA72-0798-4E79-B412-FA603E87F0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2" name="Straight Connector 331">
                <a:extLst>
                  <a:ext uri="{FF2B5EF4-FFF2-40B4-BE49-F238E27FC236}">
                    <a16:creationId xmlns:a16="http://schemas.microsoft.com/office/drawing/2014/main" id="{93E9084A-6F15-4DB1-AF7C-EE14898DF2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3" name="Straight Connector 332">
                <a:extLst>
                  <a:ext uri="{FF2B5EF4-FFF2-40B4-BE49-F238E27FC236}">
                    <a16:creationId xmlns:a16="http://schemas.microsoft.com/office/drawing/2014/main" id="{3D1A7182-8DB0-4A4A-A1EA-62B0955AF3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4" name="Straight Connector 333">
                <a:extLst>
                  <a:ext uri="{FF2B5EF4-FFF2-40B4-BE49-F238E27FC236}">
                    <a16:creationId xmlns:a16="http://schemas.microsoft.com/office/drawing/2014/main" id="{E4A6A125-7133-4A58-91C2-E091460D86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5" name="Straight Connector 334">
                <a:extLst>
                  <a:ext uri="{FF2B5EF4-FFF2-40B4-BE49-F238E27FC236}">
                    <a16:creationId xmlns:a16="http://schemas.microsoft.com/office/drawing/2014/main" id="{4BFF675B-560B-4AB6-9EF0-489C47D9FA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6" name="Straight Connector 335">
                <a:extLst>
                  <a:ext uri="{FF2B5EF4-FFF2-40B4-BE49-F238E27FC236}">
                    <a16:creationId xmlns:a16="http://schemas.microsoft.com/office/drawing/2014/main" id="{616905A4-890A-41C7-85F7-3C064C8D32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7" name="Straight Connector 336">
                <a:extLst>
                  <a:ext uri="{FF2B5EF4-FFF2-40B4-BE49-F238E27FC236}">
                    <a16:creationId xmlns:a16="http://schemas.microsoft.com/office/drawing/2014/main" id="{354AD671-7BE2-460C-ADD8-00E4595D78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8" name="Straight Connector 337">
                <a:extLst>
                  <a:ext uri="{FF2B5EF4-FFF2-40B4-BE49-F238E27FC236}">
                    <a16:creationId xmlns:a16="http://schemas.microsoft.com/office/drawing/2014/main" id="{C9D949C4-C239-4981-B5FD-4022F48489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8C92F8E7-B192-4E1E-372F-A9679E15CC3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182" r="24820" b="4"/>
          <a:stretch/>
        </p:blipFill>
        <p:spPr>
          <a:xfrm>
            <a:off x="5675741" y="485876"/>
            <a:ext cx="1955786" cy="1955787"/>
          </a:xfrm>
          <a:custGeom>
            <a:avLst/>
            <a:gdLst/>
            <a:ahLst/>
            <a:cxnLst/>
            <a:rect l="l" t="t" r="r" b="b"/>
            <a:pathLst>
              <a:path w="2851962" h="2851962">
                <a:moveTo>
                  <a:pt x="1425981" y="0"/>
                </a:moveTo>
                <a:cubicBezTo>
                  <a:pt x="2213529" y="0"/>
                  <a:pt x="2851962" y="638433"/>
                  <a:pt x="2851962" y="1425981"/>
                </a:cubicBezTo>
                <a:cubicBezTo>
                  <a:pt x="2851962" y="2213529"/>
                  <a:pt x="2213529" y="2851962"/>
                  <a:pt x="1425981" y="2851962"/>
                </a:cubicBezTo>
                <a:cubicBezTo>
                  <a:pt x="638433" y="2851962"/>
                  <a:pt x="0" y="2213529"/>
                  <a:pt x="0" y="1425981"/>
                </a:cubicBezTo>
                <a:cubicBezTo>
                  <a:pt x="0" y="638433"/>
                  <a:pt x="638433" y="0"/>
                  <a:pt x="1425981" y="0"/>
                </a:cubicBezTo>
                <a:close/>
              </a:path>
            </a:pathLst>
          </a:cu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480EF02-B807-DFF1-5B4C-F1E411CE40C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565" r="26003" b="1"/>
          <a:stretch/>
        </p:blipFill>
        <p:spPr>
          <a:xfrm>
            <a:off x="5998438" y="2732176"/>
            <a:ext cx="2902538" cy="2902537"/>
          </a:xfrm>
          <a:custGeom>
            <a:avLst/>
            <a:gdLst/>
            <a:ahLst/>
            <a:cxnLst/>
            <a:rect l="l" t="t" r="r" b="b"/>
            <a:pathLst>
              <a:path w="2851962" h="2851962">
                <a:moveTo>
                  <a:pt x="1425981" y="0"/>
                </a:moveTo>
                <a:cubicBezTo>
                  <a:pt x="2213529" y="0"/>
                  <a:pt x="2851962" y="638433"/>
                  <a:pt x="2851962" y="1425981"/>
                </a:cubicBezTo>
                <a:cubicBezTo>
                  <a:pt x="2851962" y="2213529"/>
                  <a:pt x="2213529" y="2851962"/>
                  <a:pt x="1425981" y="2851962"/>
                </a:cubicBezTo>
                <a:cubicBezTo>
                  <a:pt x="638433" y="2851962"/>
                  <a:pt x="0" y="2213529"/>
                  <a:pt x="0" y="1425981"/>
                </a:cubicBezTo>
                <a:cubicBezTo>
                  <a:pt x="0" y="638433"/>
                  <a:pt x="638433" y="0"/>
                  <a:pt x="1425981" y="0"/>
                </a:cubicBezTo>
                <a:close/>
              </a:path>
            </a:pathLst>
          </a:cu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E69179B-7715-4A26-C8F6-0E2EAE85F3C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503" r="12336"/>
          <a:stretch/>
        </p:blipFill>
        <p:spPr>
          <a:xfrm>
            <a:off x="8267683" y="2490"/>
            <a:ext cx="3920658" cy="3269097"/>
          </a:xfrm>
          <a:custGeom>
            <a:avLst/>
            <a:gdLst/>
            <a:ahLst/>
            <a:cxnLst/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4E59181-FA59-AEE6-C093-1C64BF12CC3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3388" r="6392" b="2"/>
          <a:stretch/>
        </p:blipFill>
        <p:spPr>
          <a:xfrm>
            <a:off x="8888133" y="4144246"/>
            <a:ext cx="3302966" cy="2717299"/>
          </a:xfrm>
          <a:custGeom>
            <a:avLst/>
            <a:gdLst/>
            <a:ahLst/>
            <a:cxnLst/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988870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65DDB-1187-27DA-A9DE-479C2A94F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4681873" cy="1456267"/>
          </a:xfrm>
        </p:spPr>
        <p:txBody>
          <a:bodyPr>
            <a:noAutofit/>
          </a:bodyPr>
          <a:lstStyle/>
          <a:p>
            <a:r>
              <a:rPr lang="en-GB" b="1" cap="none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Key Sustainable Features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1916EB9-2993-4A28-BD3C-F509E4A183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5310">
            <a:off x="5543259" y="331783"/>
            <a:ext cx="1972986" cy="1714626"/>
            <a:chOff x="5281603" y="104899"/>
            <a:chExt cx="6910397" cy="6005491"/>
          </a:xfrm>
        </p:grpSpPr>
        <p:sp>
          <p:nvSpPr>
            <p:cNvPr id="14" name="Freeform 267">
              <a:extLst>
                <a:ext uri="{FF2B5EF4-FFF2-40B4-BE49-F238E27FC236}">
                  <a16:creationId xmlns:a16="http://schemas.microsoft.com/office/drawing/2014/main" id="{68C9F252-C33E-4D9D-89A9-29C71202C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20E27CE-CCF2-4A56-8EE6-56D7776D3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280382FE-22DF-4A28-9E18-18DF0B98DD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>
                <a:extLst>
                  <a:ext uri="{FF2B5EF4-FFF2-40B4-BE49-F238E27FC236}">
                    <a16:creationId xmlns:a16="http://schemas.microsoft.com/office/drawing/2014/main" id="{F1E1CA71-1F75-4CC2-A04C-F5469D3E7D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27E93F71-2CD6-4E95-929F-A37A04E90D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11D4D4AB-D40F-4366-87D4-14140A8DC0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34C2C7D6-CCA9-455E-A2B4-950CF60E6D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F8F49D09-5255-4576-AA26-3047912100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>
                <a:extLst>
                  <a:ext uri="{FF2B5EF4-FFF2-40B4-BE49-F238E27FC236}">
                    <a16:creationId xmlns:a16="http://schemas.microsoft.com/office/drawing/2014/main" id="{5ABBE43B-5C15-4092-8397-F2EE0D6EE6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>
                <a:extLst>
                  <a:ext uri="{FF2B5EF4-FFF2-40B4-BE49-F238E27FC236}">
                    <a16:creationId xmlns:a16="http://schemas.microsoft.com/office/drawing/2014/main" id="{37BE7213-1F74-43F3-B30E-3A3BBBB374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D37C6D0F-4E5D-43F3-9271-C9BEB47ECD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D707BC88-122E-4904-AA15-DC64CB4735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id="{1132BDCA-81AF-4984-9FED-3B7F0A6E7B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>
                <a:extLst>
                  <a:ext uri="{FF2B5EF4-FFF2-40B4-BE49-F238E27FC236}">
                    <a16:creationId xmlns:a16="http://schemas.microsoft.com/office/drawing/2014/main" id="{48258699-45E9-4DF2-98B9-413E4AF7EA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id="{8E35C4B6-6EA7-46D1-A77C-0A43EB7060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C858FB89-435A-421D-8569-40E836F9B7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B038B114-A273-47EA-B808-D40DF6A87B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10C3AFFB-4ABE-4CDD-9D15-D3A1E034A7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>
                <a:extLst>
                  <a:ext uri="{FF2B5EF4-FFF2-40B4-BE49-F238E27FC236}">
                    <a16:creationId xmlns:a16="http://schemas.microsoft.com/office/drawing/2014/main" id="{82D2AC70-77E2-4E47-8819-AE98F45F20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>
                <a:extLst>
                  <a:ext uri="{FF2B5EF4-FFF2-40B4-BE49-F238E27FC236}">
                    <a16:creationId xmlns:a16="http://schemas.microsoft.com/office/drawing/2014/main" id="{23B98B88-092B-40F1-83AF-EF05FE90C6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44E156B4-07C7-4693-BE8A-6474C8382B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>
                <a:extLst>
                  <a:ext uri="{FF2B5EF4-FFF2-40B4-BE49-F238E27FC236}">
                    <a16:creationId xmlns:a16="http://schemas.microsoft.com/office/drawing/2014/main" id="{55062320-E086-4A55-AC85-B47125E460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>
                <a:extLst>
                  <a:ext uri="{FF2B5EF4-FFF2-40B4-BE49-F238E27FC236}">
                    <a16:creationId xmlns:a16="http://schemas.microsoft.com/office/drawing/2014/main" id="{3D4C6582-EB0A-4797-B783-9FDB444780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>
                <a:extLst>
                  <a:ext uri="{FF2B5EF4-FFF2-40B4-BE49-F238E27FC236}">
                    <a16:creationId xmlns:a16="http://schemas.microsoft.com/office/drawing/2014/main" id="{E43BCB88-1F09-40B4-877B-7F1DB19D26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>
                <a:extLst>
                  <a:ext uri="{FF2B5EF4-FFF2-40B4-BE49-F238E27FC236}">
                    <a16:creationId xmlns:a16="http://schemas.microsoft.com/office/drawing/2014/main" id="{11CEDE52-1DBA-46CB-B162-483FA12366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F4EAC206-5CBE-4294-BCB3-B6BB8365FD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>
                <a:extLst>
                  <a:ext uri="{FF2B5EF4-FFF2-40B4-BE49-F238E27FC236}">
                    <a16:creationId xmlns:a16="http://schemas.microsoft.com/office/drawing/2014/main" id="{F68EC73D-68E6-4D01-994D-D79A158F79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>
                <a:extLst>
                  <a:ext uri="{FF2B5EF4-FFF2-40B4-BE49-F238E27FC236}">
                    <a16:creationId xmlns:a16="http://schemas.microsoft.com/office/drawing/2014/main" id="{B83BF9F4-A2DC-4BB4-AB2C-5D5A8C6308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>
                <a:extLst>
                  <a:ext uri="{FF2B5EF4-FFF2-40B4-BE49-F238E27FC236}">
                    <a16:creationId xmlns:a16="http://schemas.microsoft.com/office/drawing/2014/main" id="{7CDFD330-651C-4E2D-B43C-6730559967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>
                <a:extLst>
                  <a:ext uri="{FF2B5EF4-FFF2-40B4-BE49-F238E27FC236}">
                    <a16:creationId xmlns:a16="http://schemas.microsoft.com/office/drawing/2014/main" id="{0B02860E-DE31-4D1D-9814-84634B0617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>
                <a:extLst>
                  <a:ext uri="{FF2B5EF4-FFF2-40B4-BE49-F238E27FC236}">
                    <a16:creationId xmlns:a16="http://schemas.microsoft.com/office/drawing/2014/main" id="{BF2B2203-67C0-421E-B730-5442C7FC5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>
                <a:extLst>
                  <a:ext uri="{FF2B5EF4-FFF2-40B4-BE49-F238E27FC236}">
                    <a16:creationId xmlns:a16="http://schemas.microsoft.com/office/drawing/2014/main" id="{DC81C27A-0E22-4AE4-9DC6-BA282A8DCF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>
                <a:extLst>
                  <a:ext uri="{FF2B5EF4-FFF2-40B4-BE49-F238E27FC236}">
                    <a16:creationId xmlns:a16="http://schemas.microsoft.com/office/drawing/2014/main" id="{796C7698-2E0B-4EB3-BD5B-4466A8FB5C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>
                <a:extLst>
                  <a:ext uri="{FF2B5EF4-FFF2-40B4-BE49-F238E27FC236}">
                    <a16:creationId xmlns:a16="http://schemas.microsoft.com/office/drawing/2014/main" id="{2B9E4CCE-BD05-4EB3-89A6-5D657EDF7C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>
                <a:extLst>
                  <a:ext uri="{FF2B5EF4-FFF2-40B4-BE49-F238E27FC236}">
                    <a16:creationId xmlns:a16="http://schemas.microsoft.com/office/drawing/2014/main" id="{668E1002-3777-49D4-8287-79A6EA1055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>
                <a:extLst>
                  <a:ext uri="{FF2B5EF4-FFF2-40B4-BE49-F238E27FC236}">
                    <a16:creationId xmlns:a16="http://schemas.microsoft.com/office/drawing/2014/main" id="{DEC9682F-6679-4064-93F6-629EADCDA0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>
                <a:extLst>
                  <a:ext uri="{FF2B5EF4-FFF2-40B4-BE49-F238E27FC236}">
                    <a16:creationId xmlns:a16="http://schemas.microsoft.com/office/drawing/2014/main" id="{1C305438-8571-46ED-AD5E-7C7EC2EAF2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>
                <a:extLst>
                  <a:ext uri="{FF2B5EF4-FFF2-40B4-BE49-F238E27FC236}">
                    <a16:creationId xmlns:a16="http://schemas.microsoft.com/office/drawing/2014/main" id="{4AF15B4E-ED23-4114-8624-AA4E39E541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>
                <a:extLst>
                  <a:ext uri="{FF2B5EF4-FFF2-40B4-BE49-F238E27FC236}">
                    <a16:creationId xmlns:a16="http://schemas.microsoft.com/office/drawing/2014/main" id="{842EABB4-278D-4444-88C0-4A46BB353B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>
                <a:extLst>
                  <a:ext uri="{FF2B5EF4-FFF2-40B4-BE49-F238E27FC236}">
                    <a16:creationId xmlns:a16="http://schemas.microsoft.com/office/drawing/2014/main" id="{7646E931-2EB7-4ACA-B157-D0A94A6CC8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>
                <a:extLst>
                  <a:ext uri="{FF2B5EF4-FFF2-40B4-BE49-F238E27FC236}">
                    <a16:creationId xmlns:a16="http://schemas.microsoft.com/office/drawing/2014/main" id="{47DEB787-3410-495B-9CE9-34B2C45B45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>
                <a:extLst>
                  <a:ext uri="{FF2B5EF4-FFF2-40B4-BE49-F238E27FC236}">
                    <a16:creationId xmlns:a16="http://schemas.microsoft.com/office/drawing/2014/main" id="{14554FCB-2FCB-4262-90EC-26A76CE777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>
                <a:extLst>
                  <a:ext uri="{FF2B5EF4-FFF2-40B4-BE49-F238E27FC236}">
                    <a16:creationId xmlns:a16="http://schemas.microsoft.com/office/drawing/2014/main" id="{B532B4D5-1FD8-4D61-9006-4FB87DBEA2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>
                <a:extLst>
                  <a:ext uri="{FF2B5EF4-FFF2-40B4-BE49-F238E27FC236}">
                    <a16:creationId xmlns:a16="http://schemas.microsoft.com/office/drawing/2014/main" id="{EC0A07D9-D524-4DAD-9C9B-D017A34786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>
                <a:extLst>
                  <a:ext uri="{FF2B5EF4-FFF2-40B4-BE49-F238E27FC236}">
                    <a16:creationId xmlns:a16="http://schemas.microsoft.com/office/drawing/2014/main" id="{826263BD-284E-4554-A24C-B670279433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>
                <a:extLst>
                  <a:ext uri="{FF2B5EF4-FFF2-40B4-BE49-F238E27FC236}">
                    <a16:creationId xmlns:a16="http://schemas.microsoft.com/office/drawing/2014/main" id="{E41829ED-6190-46C7-9DF5-D6428A87ED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>
                <a:extLst>
                  <a:ext uri="{FF2B5EF4-FFF2-40B4-BE49-F238E27FC236}">
                    <a16:creationId xmlns:a16="http://schemas.microsoft.com/office/drawing/2014/main" id="{73AF3AA5-A1DA-43EF-94BC-6201541B88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>
                <a:extLst>
                  <a:ext uri="{FF2B5EF4-FFF2-40B4-BE49-F238E27FC236}">
                    <a16:creationId xmlns:a16="http://schemas.microsoft.com/office/drawing/2014/main" id="{FDD8BF8E-408E-4CBD-8A16-F6C48B5F95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>
                <a:extLst>
                  <a:ext uri="{FF2B5EF4-FFF2-40B4-BE49-F238E27FC236}">
                    <a16:creationId xmlns:a16="http://schemas.microsoft.com/office/drawing/2014/main" id="{C2F5A71F-B7DE-4473-9726-3DDE4B1D9A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>
                <a:extLst>
                  <a:ext uri="{FF2B5EF4-FFF2-40B4-BE49-F238E27FC236}">
                    <a16:creationId xmlns:a16="http://schemas.microsoft.com/office/drawing/2014/main" id="{CE6C478E-120B-4F22-807F-FE8D78AE10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>
                <a:extLst>
                  <a:ext uri="{FF2B5EF4-FFF2-40B4-BE49-F238E27FC236}">
                    <a16:creationId xmlns:a16="http://schemas.microsoft.com/office/drawing/2014/main" id="{A77BC7E5-76F8-4173-90C6-748A0B10FC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>
                <a:extLst>
                  <a:ext uri="{FF2B5EF4-FFF2-40B4-BE49-F238E27FC236}">
                    <a16:creationId xmlns:a16="http://schemas.microsoft.com/office/drawing/2014/main" id="{4DB73477-1282-48F5-AF98-FBAED0A73C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>
                <a:extLst>
                  <a:ext uri="{FF2B5EF4-FFF2-40B4-BE49-F238E27FC236}">
                    <a16:creationId xmlns:a16="http://schemas.microsoft.com/office/drawing/2014/main" id="{87481F57-CDDC-4607-8526-EDFC8B249E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>
                <a:extLst>
                  <a:ext uri="{FF2B5EF4-FFF2-40B4-BE49-F238E27FC236}">
                    <a16:creationId xmlns:a16="http://schemas.microsoft.com/office/drawing/2014/main" id="{21B9223D-EFC9-4152-850B-08E154E911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>
                <a:extLst>
                  <a:ext uri="{FF2B5EF4-FFF2-40B4-BE49-F238E27FC236}">
                    <a16:creationId xmlns:a16="http://schemas.microsoft.com/office/drawing/2014/main" id="{8269E02D-6469-428E-BF24-6CDC65C42C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>
                <a:extLst>
                  <a:ext uri="{FF2B5EF4-FFF2-40B4-BE49-F238E27FC236}">
                    <a16:creationId xmlns:a16="http://schemas.microsoft.com/office/drawing/2014/main" id="{8E21E2EE-3BB1-4047-ACA2-A3C5C65D28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>
                <a:extLst>
                  <a:ext uri="{FF2B5EF4-FFF2-40B4-BE49-F238E27FC236}">
                    <a16:creationId xmlns:a16="http://schemas.microsoft.com/office/drawing/2014/main" id="{ED163CA9-710E-4EED-A788-2101F338F0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>
                <a:extLst>
                  <a:ext uri="{FF2B5EF4-FFF2-40B4-BE49-F238E27FC236}">
                    <a16:creationId xmlns:a16="http://schemas.microsoft.com/office/drawing/2014/main" id="{AD0BBC0A-86F2-4F24-9FD6-24DA772F48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>
                <a:extLst>
                  <a:ext uri="{FF2B5EF4-FFF2-40B4-BE49-F238E27FC236}">
                    <a16:creationId xmlns:a16="http://schemas.microsoft.com/office/drawing/2014/main" id="{AD70A49C-EF11-4EF2-BFAE-B80EA5B3A4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Connector 72">
                <a:extLst>
                  <a:ext uri="{FF2B5EF4-FFF2-40B4-BE49-F238E27FC236}">
                    <a16:creationId xmlns:a16="http://schemas.microsoft.com/office/drawing/2014/main" id="{A06BF5D9-1663-4A67-BB15-1C58CFA77C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>
                <a:extLst>
                  <a:ext uri="{FF2B5EF4-FFF2-40B4-BE49-F238E27FC236}">
                    <a16:creationId xmlns:a16="http://schemas.microsoft.com/office/drawing/2014/main" id="{9CAFEF6B-14D7-4260-9860-8BB499A493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Connector 74">
                <a:extLst>
                  <a:ext uri="{FF2B5EF4-FFF2-40B4-BE49-F238E27FC236}">
                    <a16:creationId xmlns:a16="http://schemas.microsoft.com/office/drawing/2014/main" id="{3167A90B-062B-42FF-A167-6F09D77458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>
                <a:extLst>
                  <a:ext uri="{FF2B5EF4-FFF2-40B4-BE49-F238E27FC236}">
                    <a16:creationId xmlns:a16="http://schemas.microsoft.com/office/drawing/2014/main" id="{674F8228-3BB9-4418-81B6-36478D2E3C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C98F3879-57E1-4FD3-9664-ACC502D9FD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>
                <a:extLst>
                  <a:ext uri="{FF2B5EF4-FFF2-40B4-BE49-F238E27FC236}">
                    <a16:creationId xmlns:a16="http://schemas.microsoft.com/office/drawing/2014/main" id="{42E24A83-1E83-4A8F-A3BB-4D9B2601C2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>
                <a:extLst>
                  <a:ext uri="{FF2B5EF4-FFF2-40B4-BE49-F238E27FC236}">
                    <a16:creationId xmlns:a16="http://schemas.microsoft.com/office/drawing/2014/main" id="{3A76F6C4-6952-438D-9E6E-98BC6CE589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Connector 79">
                <a:extLst>
                  <a:ext uri="{FF2B5EF4-FFF2-40B4-BE49-F238E27FC236}">
                    <a16:creationId xmlns:a16="http://schemas.microsoft.com/office/drawing/2014/main" id="{A05BEC62-1C92-4593-962B-C54BD944E4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Connector 80">
                <a:extLst>
                  <a:ext uri="{FF2B5EF4-FFF2-40B4-BE49-F238E27FC236}">
                    <a16:creationId xmlns:a16="http://schemas.microsoft.com/office/drawing/2014/main" id="{C8615AD1-5421-416F-A4D4-6956C3B2AC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>
                <a:extLst>
                  <a:ext uri="{FF2B5EF4-FFF2-40B4-BE49-F238E27FC236}">
                    <a16:creationId xmlns:a16="http://schemas.microsoft.com/office/drawing/2014/main" id="{FC466A0F-A8C2-43CF-8701-FE4C8F2BF8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>
                <a:extLst>
                  <a:ext uri="{FF2B5EF4-FFF2-40B4-BE49-F238E27FC236}">
                    <a16:creationId xmlns:a16="http://schemas.microsoft.com/office/drawing/2014/main" id="{0A668953-3447-4870-8105-2CCE9B06A8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>
                <a:extLst>
                  <a:ext uri="{FF2B5EF4-FFF2-40B4-BE49-F238E27FC236}">
                    <a16:creationId xmlns:a16="http://schemas.microsoft.com/office/drawing/2014/main" id="{8F4264AA-B924-4ADE-BB7A-2DE6AD2744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Straight Connector 84">
                <a:extLst>
                  <a:ext uri="{FF2B5EF4-FFF2-40B4-BE49-F238E27FC236}">
                    <a16:creationId xmlns:a16="http://schemas.microsoft.com/office/drawing/2014/main" id="{C43ABEF4-4632-442E-B63C-7366546EE9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Straight Connector 85">
                <a:extLst>
                  <a:ext uri="{FF2B5EF4-FFF2-40B4-BE49-F238E27FC236}">
                    <a16:creationId xmlns:a16="http://schemas.microsoft.com/office/drawing/2014/main" id="{F8560FE6-736C-4255-B7E8-FF0D1ECE4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Straight Connector 86">
                <a:extLst>
                  <a:ext uri="{FF2B5EF4-FFF2-40B4-BE49-F238E27FC236}">
                    <a16:creationId xmlns:a16="http://schemas.microsoft.com/office/drawing/2014/main" id="{960865E5-6FC1-453A-B022-58D5D20FD7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Straight Connector 87">
                <a:extLst>
                  <a:ext uri="{FF2B5EF4-FFF2-40B4-BE49-F238E27FC236}">
                    <a16:creationId xmlns:a16="http://schemas.microsoft.com/office/drawing/2014/main" id="{F54DFF81-B50B-408D-AC3A-0D8358A48D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Straight Connector 88">
                <a:extLst>
                  <a:ext uri="{FF2B5EF4-FFF2-40B4-BE49-F238E27FC236}">
                    <a16:creationId xmlns:a16="http://schemas.microsoft.com/office/drawing/2014/main" id="{F3AB2AE8-5E1B-427C-9752-710CF62677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Straight Connector 89">
                <a:extLst>
                  <a:ext uri="{FF2B5EF4-FFF2-40B4-BE49-F238E27FC236}">
                    <a16:creationId xmlns:a16="http://schemas.microsoft.com/office/drawing/2014/main" id="{77DCA7C7-6525-409C-BB4A-781E2EAD2D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1" name="Straight Connector 90">
                <a:extLst>
                  <a:ext uri="{FF2B5EF4-FFF2-40B4-BE49-F238E27FC236}">
                    <a16:creationId xmlns:a16="http://schemas.microsoft.com/office/drawing/2014/main" id="{4C4B6460-EC37-455C-A7F0-1FFB954771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Straight Connector 91">
                <a:extLst>
                  <a:ext uri="{FF2B5EF4-FFF2-40B4-BE49-F238E27FC236}">
                    <a16:creationId xmlns:a16="http://schemas.microsoft.com/office/drawing/2014/main" id="{7835FD8D-189B-4DBF-9331-5B63456DBE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Straight Connector 92">
                <a:extLst>
                  <a:ext uri="{FF2B5EF4-FFF2-40B4-BE49-F238E27FC236}">
                    <a16:creationId xmlns:a16="http://schemas.microsoft.com/office/drawing/2014/main" id="{7205E40C-D7A1-4A5A-B706-74E8B829D9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AF766-A990-E683-8DAC-1293236BA9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4681873" cy="3649133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Eco-Friendly Materials: Use of recycled, organic, and biodegradable textiles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Circular Production: Emphasis on product longevity and end-of-life recyclability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Low-Impact Manufacturing: Energy-efficient processes and minimal waste generation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Transparent Supply Chain: Full traceability and ethical sourcing across operations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95" name="Group 94">
            <a:extLst>
              <a:ext uri="{FF2B5EF4-FFF2-40B4-BE49-F238E27FC236}">
                <a16:creationId xmlns:a16="http://schemas.microsoft.com/office/drawing/2014/main" id="{B2347F19-25D3-4479-BD08-0070E8D6C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96" name="Freeform 98">
              <a:extLst>
                <a:ext uri="{FF2B5EF4-FFF2-40B4-BE49-F238E27FC236}">
                  <a16:creationId xmlns:a16="http://schemas.microsoft.com/office/drawing/2014/main" id="{2FEDD424-ECF8-4BE4-B455-5660ACF31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7" name="Group 96">
              <a:extLst>
                <a:ext uri="{FF2B5EF4-FFF2-40B4-BE49-F238E27FC236}">
                  <a16:creationId xmlns:a16="http://schemas.microsoft.com/office/drawing/2014/main" id="{53395919-480A-4AED-8762-FE010FCE0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98" name="Straight Connector 97">
                <a:extLst>
                  <a:ext uri="{FF2B5EF4-FFF2-40B4-BE49-F238E27FC236}">
                    <a16:creationId xmlns:a16="http://schemas.microsoft.com/office/drawing/2014/main" id="{D42A908A-0313-4789-BED7-5F0DC48CF0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Straight Connector 98">
                <a:extLst>
                  <a:ext uri="{FF2B5EF4-FFF2-40B4-BE49-F238E27FC236}">
                    <a16:creationId xmlns:a16="http://schemas.microsoft.com/office/drawing/2014/main" id="{9329C319-928A-41DF-AAD8-192F683118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>
                <a:extLst>
                  <a:ext uri="{FF2B5EF4-FFF2-40B4-BE49-F238E27FC236}">
                    <a16:creationId xmlns:a16="http://schemas.microsoft.com/office/drawing/2014/main" id="{31BC2E3B-06A6-4B53-88C6-60F9508B23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>
                <a:extLst>
                  <a:ext uri="{FF2B5EF4-FFF2-40B4-BE49-F238E27FC236}">
                    <a16:creationId xmlns:a16="http://schemas.microsoft.com/office/drawing/2014/main" id="{92A5E27D-29D6-4F3C-9B42-C4CD79A496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>
                <a:extLst>
                  <a:ext uri="{FF2B5EF4-FFF2-40B4-BE49-F238E27FC236}">
                    <a16:creationId xmlns:a16="http://schemas.microsoft.com/office/drawing/2014/main" id="{5E918645-ADBD-4FBE-9125-FC963DA30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Straight Connector 102">
                <a:extLst>
                  <a:ext uri="{FF2B5EF4-FFF2-40B4-BE49-F238E27FC236}">
                    <a16:creationId xmlns:a16="http://schemas.microsoft.com/office/drawing/2014/main" id="{4189719D-E41B-4537-ACBB-2B15156B1B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Connector 103">
                <a:extLst>
                  <a:ext uri="{FF2B5EF4-FFF2-40B4-BE49-F238E27FC236}">
                    <a16:creationId xmlns:a16="http://schemas.microsoft.com/office/drawing/2014/main" id="{D8A39D42-7904-45EA-94A1-452BEDCC91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>
                <a:extLst>
                  <a:ext uri="{FF2B5EF4-FFF2-40B4-BE49-F238E27FC236}">
                    <a16:creationId xmlns:a16="http://schemas.microsoft.com/office/drawing/2014/main" id="{5F86641C-01DF-4424-A4E0-8AC46C1CC3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Connector 105">
                <a:extLst>
                  <a:ext uri="{FF2B5EF4-FFF2-40B4-BE49-F238E27FC236}">
                    <a16:creationId xmlns:a16="http://schemas.microsoft.com/office/drawing/2014/main" id="{3E0DB12C-C1EB-431A-8F69-16AF768A82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>
                <a:extLst>
                  <a:ext uri="{FF2B5EF4-FFF2-40B4-BE49-F238E27FC236}">
                    <a16:creationId xmlns:a16="http://schemas.microsoft.com/office/drawing/2014/main" id="{BAA9FDEC-D683-44B7-B850-3D8D70CD8F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>
                <a:extLst>
                  <a:ext uri="{FF2B5EF4-FFF2-40B4-BE49-F238E27FC236}">
                    <a16:creationId xmlns:a16="http://schemas.microsoft.com/office/drawing/2014/main" id="{D2CDDD1D-A217-4662-8C60-CA94B58A69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>
                <a:extLst>
                  <a:ext uri="{FF2B5EF4-FFF2-40B4-BE49-F238E27FC236}">
                    <a16:creationId xmlns:a16="http://schemas.microsoft.com/office/drawing/2014/main" id="{40982A69-39A2-4CB7-A7B7-537CCA5BBA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>
                <a:extLst>
                  <a:ext uri="{FF2B5EF4-FFF2-40B4-BE49-F238E27FC236}">
                    <a16:creationId xmlns:a16="http://schemas.microsoft.com/office/drawing/2014/main" id="{86DA7B0D-D68A-42B3-8493-B3591625D2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>
                <a:extLst>
                  <a:ext uri="{FF2B5EF4-FFF2-40B4-BE49-F238E27FC236}">
                    <a16:creationId xmlns:a16="http://schemas.microsoft.com/office/drawing/2014/main" id="{1E8396E6-0D76-4AB0-AB88-5642627A6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>
                <a:extLst>
                  <a:ext uri="{FF2B5EF4-FFF2-40B4-BE49-F238E27FC236}">
                    <a16:creationId xmlns:a16="http://schemas.microsoft.com/office/drawing/2014/main" id="{28C59E9E-60C9-4777-8A93-1A9A4D952D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>
                <a:extLst>
                  <a:ext uri="{FF2B5EF4-FFF2-40B4-BE49-F238E27FC236}">
                    <a16:creationId xmlns:a16="http://schemas.microsoft.com/office/drawing/2014/main" id="{A5165D84-A940-426B-9F2B-3CA05E3F80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>
                <a:extLst>
                  <a:ext uri="{FF2B5EF4-FFF2-40B4-BE49-F238E27FC236}">
                    <a16:creationId xmlns:a16="http://schemas.microsoft.com/office/drawing/2014/main" id="{CDEAF07B-DC40-47D6-94F0-F4A246AEF6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>
                <a:extLst>
                  <a:ext uri="{FF2B5EF4-FFF2-40B4-BE49-F238E27FC236}">
                    <a16:creationId xmlns:a16="http://schemas.microsoft.com/office/drawing/2014/main" id="{78816FCA-973E-41CF-B4C3-F56E475001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>
                <a:extLst>
                  <a:ext uri="{FF2B5EF4-FFF2-40B4-BE49-F238E27FC236}">
                    <a16:creationId xmlns:a16="http://schemas.microsoft.com/office/drawing/2014/main" id="{188FC69A-2CB5-4793-834F-4FCD6C7AEE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>
                <a:extLst>
                  <a:ext uri="{FF2B5EF4-FFF2-40B4-BE49-F238E27FC236}">
                    <a16:creationId xmlns:a16="http://schemas.microsoft.com/office/drawing/2014/main" id="{1DC8F704-75B4-416D-B151-B1BEC7F3DA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>
                <a:extLst>
                  <a:ext uri="{FF2B5EF4-FFF2-40B4-BE49-F238E27FC236}">
                    <a16:creationId xmlns:a16="http://schemas.microsoft.com/office/drawing/2014/main" id="{12447E86-5613-4D02-ACFA-18AEF6916E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>
                <a:extLst>
                  <a:ext uri="{FF2B5EF4-FFF2-40B4-BE49-F238E27FC236}">
                    <a16:creationId xmlns:a16="http://schemas.microsoft.com/office/drawing/2014/main" id="{F924CF0F-E419-4E9B-A600-32E3137194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>
                <a:extLst>
                  <a:ext uri="{FF2B5EF4-FFF2-40B4-BE49-F238E27FC236}">
                    <a16:creationId xmlns:a16="http://schemas.microsoft.com/office/drawing/2014/main" id="{11E6A985-1D5E-4E21-97CA-D86D42E800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>
                <a:extLst>
                  <a:ext uri="{FF2B5EF4-FFF2-40B4-BE49-F238E27FC236}">
                    <a16:creationId xmlns:a16="http://schemas.microsoft.com/office/drawing/2014/main" id="{D10784A5-CCBE-4DF3-9CE7-2AE9C6C07C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>
                <a:extLst>
                  <a:ext uri="{FF2B5EF4-FFF2-40B4-BE49-F238E27FC236}">
                    <a16:creationId xmlns:a16="http://schemas.microsoft.com/office/drawing/2014/main" id="{2EEF7A8A-F430-4687-9455-19709325A3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>
                <a:extLst>
                  <a:ext uri="{FF2B5EF4-FFF2-40B4-BE49-F238E27FC236}">
                    <a16:creationId xmlns:a16="http://schemas.microsoft.com/office/drawing/2014/main" id="{B73690C5-E93C-4AB0-AC84-2669E31A9B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>
                <a:extLst>
                  <a:ext uri="{FF2B5EF4-FFF2-40B4-BE49-F238E27FC236}">
                    <a16:creationId xmlns:a16="http://schemas.microsoft.com/office/drawing/2014/main" id="{02C8787F-E35E-48D8-8203-53F97CFBE3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>
                <a:extLst>
                  <a:ext uri="{FF2B5EF4-FFF2-40B4-BE49-F238E27FC236}">
                    <a16:creationId xmlns:a16="http://schemas.microsoft.com/office/drawing/2014/main" id="{31F8989E-ECDD-4121-8AED-AEE38D9A13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>
                <a:extLst>
                  <a:ext uri="{FF2B5EF4-FFF2-40B4-BE49-F238E27FC236}">
                    <a16:creationId xmlns:a16="http://schemas.microsoft.com/office/drawing/2014/main" id="{F13143EE-5D37-4047-ABA0-9E499618B0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>
                <a:extLst>
                  <a:ext uri="{FF2B5EF4-FFF2-40B4-BE49-F238E27FC236}">
                    <a16:creationId xmlns:a16="http://schemas.microsoft.com/office/drawing/2014/main" id="{10E3E1E1-16F1-4294-A545-458F31A914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>
                <a:extLst>
                  <a:ext uri="{FF2B5EF4-FFF2-40B4-BE49-F238E27FC236}">
                    <a16:creationId xmlns:a16="http://schemas.microsoft.com/office/drawing/2014/main" id="{648A3E59-EEB5-4F9D-8CE9-762433A2C0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>
                <a:extLst>
                  <a:ext uri="{FF2B5EF4-FFF2-40B4-BE49-F238E27FC236}">
                    <a16:creationId xmlns:a16="http://schemas.microsoft.com/office/drawing/2014/main" id="{ECF2D288-19B2-409E-832F-5F6E1FFFBB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>
                <a:extLst>
                  <a:ext uri="{FF2B5EF4-FFF2-40B4-BE49-F238E27FC236}">
                    <a16:creationId xmlns:a16="http://schemas.microsoft.com/office/drawing/2014/main" id="{3EBDFADF-FB69-498E-BD93-730DD27A37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>
                <a:extLst>
                  <a:ext uri="{FF2B5EF4-FFF2-40B4-BE49-F238E27FC236}">
                    <a16:creationId xmlns:a16="http://schemas.microsoft.com/office/drawing/2014/main" id="{5B19D7E0-00BA-4B15-8FD1-7A93BCD8E3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>
                <a:extLst>
                  <a:ext uri="{FF2B5EF4-FFF2-40B4-BE49-F238E27FC236}">
                    <a16:creationId xmlns:a16="http://schemas.microsoft.com/office/drawing/2014/main" id="{AF650A0E-4EE1-4E70-8473-20B55E3FC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>
                <a:extLst>
                  <a:ext uri="{FF2B5EF4-FFF2-40B4-BE49-F238E27FC236}">
                    <a16:creationId xmlns:a16="http://schemas.microsoft.com/office/drawing/2014/main" id="{D5BA3A2A-30DF-48F1-A2FD-4723ACFBA8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>
                <a:extLst>
                  <a:ext uri="{FF2B5EF4-FFF2-40B4-BE49-F238E27FC236}">
                    <a16:creationId xmlns:a16="http://schemas.microsoft.com/office/drawing/2014/main" id="{24A03DE9-4B81-4253-9EE4-B92209815E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>
                <a:extLst>
                  <a:ext uri="{FF2B5EF4-FFF2-40B4-BE49-F238E27FC236}">
                    <a16:creationId xmlns:a16="http://schemas.microsoft.com/office/drawing/2014/main" id="{6899AFCE-C434-4469-97AC-ABE720A357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>
                <a:extLst>
                  <a:ext uri="{FF2B5EF4-FFF2-40B4-BE49-F238E27FC236}">
                    <a16:creationId xmlns:a16="http://schemas.microsoft.com/office/drawing/2014/main" id="{07E0DFAB-9CBF-4060-9DE1-D9AB2AFD42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>
                <a:extLst>
                  <a:ext uri="{FF2B5EF4-FFF2-40B4-BE49-F238E27FC236}">
                    <a16:creationId xmlns:a16="http://schemas.microsoft.com/office/drawing/2014/main" id="{48078366-B29C-4371-874D-BECCB1EDE9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>
                <a:extLst>
                  <a:ext uri="{FF2B5EF4-FFF2-40B4-BE49-F238E27FC236}">
                    <a16:creationId xmlns:a16="http://schemas.microsoft.com/office/drawing/2014/main" id="{DE008D64-8769-4A13-A8B0-89213457C7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>
                <a:extLst>
                  <a:ext uri="{FF2B5EF4-FFF2-40B4-BE49-F238E27FC236}">
                    <a16:creationId xmlns:a16="http://schemas.microsoft.com/office/drawing/2014/main" id="{2846D4F9-EC40-489A-9EF6-0F0CDD8671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>
                <a:extLst>
                  <a:ext uri="{FF2B5EF4-FFF2-40B4-BE49-F238E27FC236}">
                    <a16:creationId xmlns:a16="http://schemas.microsoft.com/office/drawing/2014/main" id="{84115676-20E5-452E-9398-C0FCB32FEA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>
                <a:extLst>
                  <a:ext uri="{FF2B5EF4-FFF2-40B4-BE49-F238E27FC236}">
                    <a16:creationId xmlns:a16="http://schemas.microsoft.com/office/drawing/2014/main" id="{8A621957-37E8-451F-BB84-5D6B03CF3A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>
                <a:extLst>
                  <a:ext uri="{FF2B5EF4-FFF2-40B4-BE49-F238E27FC236}">
                    <a16:creationId xmlns:a16="http://schemas.microsoft.com/office/drawing/2014/main" id="{DACCCD2F-2274-4BBF-9B5E-26E62490F5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>
                <a:extLst>
                  <a:ext uri="{FF2B5EF4-FFF2-40B4-BE49-F238E27FC236}">
                    <a16:creationId xmlns:a16="http://schemas.microsoft.com/office/drawing/2014/main" id="{4E87762F-D0DE-4363-93FD-E9631AFBBD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>
                <a:extLst>
                  <a:ext uri="{FF2B5EF4-FFF2-40B4-BE49-F238E27FC236}">
                    <a16:creationId xmlns:a16="http://schemas.microsoft.com/office/drawing/2014/main" id="{99F47FEF-F06A-4C16-AA27-B960D19520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>
                <a:extLst>
                  <a:ext uri="{FF2B5EF4-FFF2-40B4-BE49-F238E27FC236}">
                    <a16:creationId xmlns:a16="http://schemas.microsoft.com/office/drawing/2014/main" id="{3FDF56CA-1BB6-415F-8D3E-30F26B40C5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>
                <a:extLst>
                  <a:ext uri="{FF2B5EF4-FFF2-40B4-BE49-F238E27FC236}">
                    <a16:creationId xmlns:a16="http://schemas.microsoft.com/office/drawing/2014/main" id="{7E6630A1-3217-4E63-9788-5A3260A582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>
                <a:extLst>
                  <a:ext uri="{FF2B5EF4-FFF2-40B4-BE49-F238E27FC236}">
                    <a16:creationId xmlns:a16="http://schemas.microsoft.com/office/drawing/2014/main" id="{770D5610-7B36-415F-8AA3-0D7759FDDF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>
                <a:extLst>
                  <a:ext uri="{FF2B5EF4-FFF2-40B4-BE49-F238E27FC236}">
                    <a16:creationId xmlns:a16="http://schemas.microsoft.com/office/drawing/2014/main" id="{C4F85022-0CE1-430D-8B1A-0F676F4AF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>
                <a:extLst>
                  <a:ext uri="{FF2B5EF4-FFF2-40B4-BE49-F238E27FC236}">
                    <a16:creationId xmlns:a16="http://schemas.microsoft.com/office/drawing/2014/main" id="{31354BC8-A827-4AA1-96EE-6360E8C960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>
                <a:extLst>
                  <a:ext uri="{FF2B5EF4-FFF2-40B4-BE49-F238E27FC236}">
                    <a16:creationId xmlns:a16="http://schemas.microsoft.com/office/drawing/2014/main" id="{CDAC0527-948D-4011-BCD9-270E429784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1300D97D-2A0F-4304-89BE-766397C61A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>
                <a:extLst>
                  <a:ext uri="{FF2B5EF4-FFF2-40B4-BE49-F238E27FC236}">
                    <a16:creationId xmlns:a16="http://schemas.microsoft.com/office/drawing/2014/main" id="{42C89D97-5330-4086-A830-182F7582A6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>
                <a:extLst>
                  <a:ext uri="{FF2B5EF4-FFF2-40B4-BE49-F238E27FC236}">
                    <a16:creationId xmlns:a16="http://schemas.microsoft.com/office/drawing/2014/main" id="{EDBD7367-EA95-40EB-90AC-465845C746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>
                <a:extLst>
                  <a:ext uri="{FF2B5EF4-FFF2-40B4-BE49-F238E27FC236}">
                    <a16:creationId xmlns:a16="http://schemas.microsoft.com/office/drawing/2014/main" id="{443E242C-FE1A-4A13-9D43-829B8B8272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>
                <a:extLst>
                  <a:ext uri="{FF2B5EF4-FFF2-40B4-BE49-F238E27FC236}">
                    <a16:creationId xmlns:a16="http://schemas.microsoft.com/office/drawing/2014/main" id="{67AC161D-718C-43E4-8F7D-7C294600C2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>
                <a:extLst>
                  <a:ext uri="{FF2B5EF4-FFF2-40B4-BE49-F238E27FC236}">
                    <a16:creationId xmlns:a16="http://schemas.microsoft.com/office/drawing/2014/main" id="{F86EC5E7-FE84-45D4-BFD1-55EE510260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>
                <a:extLst>
                  <a:ext uri="{FF2B5EF4-FFF2-40B4-BE49-F238E27FC236}">
                    <a16:creationId xmlns:a16="http://schemas.microsoft.com/office/drawing/2014/main" id="{A9A41384-ABD9-4502-8CFB-550D9C9935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>
                <a:extLst>
                  <a:ext uri="{FF2B5EF4-FFF2-40B4-BE49-F238E27FC236}">
                    <a16:creationId xmlns:a16="http://schemas.microsoft.com/office/drawing/2014/main" id="{37B0BC74-BD29-4ACA-A07C-8C6038BBB5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>
                <a:extLst>
                  <a:ext uri="{FF2B5EF4-FFF2-40B4-BE49-F238E27FC236}">
                    <a16:creationId xmlns:a16="http://schemas.microsoft.com/office/drawing/2014/main" id="{2E0421E2-5A11-418B-A32C-5886185281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>
                <a:extLst>
                  <a:ext uri="{FF2B5EF4-FFF2-40B4-BE49-F238E27FC236}">
                    <a16:creationId xmlns:a16="http://schemas.microsoft.com/office/drawing/2014/main" id="{16B33503-18E3-4A3B-933F-30D0EE5C1D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>
                <a:extLst>
                  <a:ext uri="{FF2B5EF4-FFF2-40B4-BE49-F238E27FC236}">
                    <a16:creationId xmlns:a16="http://schemas.microsoft.com/office/drawing/2014/main" id="{1B61DA4A-82CE-4AC1-9909-7C4700516D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>
                <a:extLst>
                  <a:ext uri="{FF2B5EF4-FFF2-40B4-BE49-F238E27FC236}">
                    <a16:creationId xmlns:a16="http://schemas.microsoft.com/office/drawing/2014/main" id="{F919C909-7E7B-4578-8E2C-DD61B8D44E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>
                <a:extLst>
                  <a:ext uri="{FF2B5EF4-FFF2-40B4-BE49-F238E27FC236}">
                    <a16:creationId xmlns:a16="http://schemas.microsoft.com/office/drawing/2014/main" id="{C86C93AE-A899-4040-AD7E-D8B434CAD8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>
                <a:extLst>
                  <a:ext uri="{FF2B5EF4-FFF2-40B4-BE49-F238E27FC236}">
                    <a16:creationId xmlns:a16="http://schemas.microsoft.com/office/drawing/2014/main" id="{490C13BE-1E9D-4E17-ACF7-96D3EFB833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>
                <a:extLst>
                  <a:ext uri="{FF2B5EF4-FFF2-40B4-BE49-F238E27FC236}">
                    <a16:creationId xmlns:a16="http://schemas.microsoft.com/office/drawing/2014/main" id="{1B37F1B8-B2B1-409C-B02E-1A55C22214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Connector 165">
                <a:extLst>
                  <a:ext uri="{FF2B5EF4-FFF2-40B4-BE49-F238E27FC236}">
                    <a16:creationId xmlns:a16="http://schemas.microsoft.com/office/drawing/2014/main" id="{58DB9BF9-338F-4628-BBFE-15C697F200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Straight Connector 166">
                <a:extLst>
                  <a:ext uri="{FF2B5EF4-FFF2-40B4-BE49-F238E27FC236}">
                    <a16:creationId xmlns:a16="http://schemas.microsoft.com/office/drawing/2014/main" id="{47D45C16-7517-49A1-BBEC-89F21AA605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Straight Connector 167">
                <a:extLst>
                  <a:ext uri="{FF2B5EF4-FFF2-40B4-BE49-F238E27FC236}">
                    <a16:creationId xmlns:a16="http://schemas.microsoft.com/office/drawing/2014/main" id="{4E30B89E-B14C-4845-A5A1-9CCA44E6F1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9" name="Straight Connector 168">
                <a:extLst>
                  <a:ext uri="{FF2B5EF4-FFF2-40B4-BE49-F238E27FC236}">
                    <a16:creationId xmlns:a16="http://schemas.microsoft.com/office/drawing/2014/main" id="{B1F41D7C-DCA7-4481-A76A-48B66E72A1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Straight Connector 169">
                <a:extLst>
                  <a:ext uri="{FF2B5EF4-FFF2-40B4-BE49-F238E27FC236}">
                    <a16:creationId xmlns:a16="http://schemas.microsoft.com/office/drawing/2014/main" id="{136EFEF5-B92F-4400-AFC7-BFFD45243C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1" name="Straight Connector 170">
                <a:extLst>
                  <a:ext uri="{FF2B5EF4-FFF2-40B4-BE49-F238E27FC236}">
                    <a16:creationId xmlns:a16="http://schemas.microsoft.com/office/drawing/2014/main" id="{39650283-94D1-4738-9FCE-D31753ACAD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Straight Connector 171">
                <a:extLst>
                  <a:ext uri="{FF2B5EF4-FFF2-40B4-BE49-F238E27FC236}">
                    <a16:creationId xmlns:a16="http://schemas.microsoft.com/office/drawing/2014/main" id="{EB9232A0-B62C-4957-BCB3-870183FB92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Straight Connector 172">
                <a:extLst>
                  <a:ext uri="{FF2B5EF4-FFF2-40B4-BE49-F238E27FC236}">
                    <a16:creationId xmlns:a16="http://schemas.microsoft.com/office/drawing/2014/main" id="{185459AE-C704-4293-B5C4-69D2A60A38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Connector 173">
                <a:extLst>
                  <a:ext uri="{FF2B5EF4-FFF2-40B4-BE49-F238E27FC236}">
                    <a16:creationId xmlns:a16="http://schemas.microsoft.com/office/drawing/2014/main" id="{0B73290C-EEC7-44A0-A8AD-EB70F8BD3D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Straight Connector 174">
                <a:extLst>
                  <a:ext uri="{FF2B5EF4-FFF2-40B4-BE49-F238E27FC236}">
                    <a16:creationId xmlns:a16="http://schemas.microsoft.com/office/drawing/2014/main" id="{AB61CA57-2FEB-4363-A188-ED7D346B82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77" name="Group 176">
            <a:extLst>
              <a:ext uri="{FF2B5EF4-FFF2-40B4-BE49-F238E27FC236}">
                <a16:creationId xmlns:a16="http://schemas.microsoft.com/office/drawing/2014/main" id="{7F6F524E-C752-4B7C-A9F0-3F00DFDB2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804892">
            <a:off x="5612564" y="3157613"/>
            <a:ext cx="2928062" cy="2544637"/>
            <a:chOff x="5281603" y="104899"/>
            <a:chExt cx="6910397" cy="6005491"/>
          </a:xfrm>
        </p:grpSpPr>
        <p:sp>
          <p:nvSpPr>
            <p:cNvPr id="178" name="Freeform 183">
              <a:extLst>
                <a:ext uri="{FF2B5EF4-FFF2-40B4-BE49-F238E27FC236}">
                  <a16:creationId xmlns:a16="http://schemas.microsoft.com/office/drawing/2014/main" id="{F6D4360C-5226-4CC2-A109-812DF510B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9" name="Group 178">
              <a:extLst>
                <a:ext uri="{FF2B5EF4-FFF2-40B4-BE49-F238E27FC236}">
                  <a16:creationId xmlns:a16="http://schemas.microsoft.com/office/drawing/2014/main" id="{71143042-758C-43AF-A97C-B7D63B027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80" name="Straight Connector 179">
                <a:extLst>
                  <a:ext uri="{FF2B5EF4-FFF2-40B4-BE49-F238E27FC236}">
                    <a16:creationId xmlns:a16="http://schemas.microsoft.com/office/drawing/2014/main" id="{EF45F6D5-0990-402B-86E4-3FFA333290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Straight Connector 180">
                <a:extLst>
                  <a:ext uri="{FF2B5EF4-FFF2-40B4-BE49-F238E27FC236}">
                    <a16:creationId xmlns:a16="http://schemas.microsoft.com/office/drawing/2014/main" id="{CA63F896-F673-4808-9847-3290BC521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Straight Connector 181">
                <a:extLst>
                  <a:ext uri="{FF2B5EF4-FFF2-40B4-BE49-F238E27FC236}">
                    <a16:creationId xmlns:a16="http://schemas.microsoft.com/office/drawing/2014/main" id="{727B7CC0-2D7E-4864-83B9-BA7FC28EAD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>
                <a:extLst>
                  <a:ext uri="{FF2B5EF4-FFF2-40B4-BE49-F238E27FC236}">
                    <a16:creationId xmlns:a16="http://schemas.microsoft.com/office/drawing/2014/main" id="{9C052304-DB27-476B-AFA8-BD7682F268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>
                <a:extLst>
                  <a:ext uri="{FF2B5EF4-FFF2-40B4-BE49-F238E27FC236}">
                    <a16:creationId xmlns:a16="http://schemas.microsoft.com/office/drawing/2014/main" id="{A92951F8-B9F3-4590-AFDE-59A8EACE8C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84">
                <a:extLst>
                  <a:ext uri="{FF2B5EF4-FFF2-40B4-BE49-F238E27FC236}">
                    <a16:creationId xmlns:a16="http://schemas.microsoft.com/office/drawing/2014/main" id="{1AB35A88-629B-4CF8-8E88-27B47B6E71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85">
                <a:extLst>
                  <a:ext uri="{FF2B5EF4-FFF2-40B4-BE49-F238E27FC236}">
                    <a16:creationId xmlns:a16="http://schemas.microsoft.com/office/drawing/2014/main" id="{FFECC77E-4526-4599-A8F7-D39D6BC1A9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>
                <a:extLst>
                  <a:ext uri="{FF2B5EF4-FFF2-40B4-BE49-F238E27FC236}">
                    <a16:creationId xmlns:a16="http://schemas.microsoft.com/office/drawing/2014/main" id="{AE4412F1-F32B-49C5-8970-F94CFEEF0A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>
                <a:extLst>
                  <a:ext uri="{FF2B5EF4-FFF2-40B4-BE49-F238E27FC236}">
                    <a16:creationId xmlns:a16="http://schemas.microsoft.com/office/drawing/2014/main" id="{5098ABEA-D561-45BC-8A01-FFA7460E34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>
                <a:extLst>
                  <a:ext uri="{FF2B5EF4-FFF2-40B4-BE49-F238E27FC236}">
                    <a16:creationId xmlns:a16="http://schemas.microsoft.com/office/drawing/2014/main" id="{FA9CD9D9-DEDB-486C-ADA4-B2B712EAA1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>
                <a:extLst>
                  <a:ext uri="{FF2B5EF4-FFF2-40B4-BE49-F238E27FC236}">
                    <a16:creationId xmlns:a16="http://schemas.microsoft.com/office/drawing/2014/main" id="{72FB09B0-0D8F-40F4-B2DE-A229EC8B18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>
                <a:extLst>
                  <a:ext uri="{FF2B5EF4-FFF2-40B4-BE49-F238E27FC236}">
                    <a16:creationId xmlns:a16="http://schemas.microsoft.com/office/drawing/2014/main" id="{7E5227CC-F30E-44CE-B06A-8CDF97E6ED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191">
                <a:extLst>
                  <a:ext uri="{FF2B5EF4-FFF2-40B4-BE49-F238E27FC236}">
                    <a16:creationId xmlns:a16="http://schemas.microsoft.com/office/drawing/2014/main" id="{0A7115AF-CB25-46A8-B470-FFB668CBB5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192">
                <a:extLst>
                  <a:ext uri="{FF2B5EF4-FFF2-40B4-BE49-F238E27FC236}">
                    <a16:creationId xmlns:a16="http://schemas.microsoft.com/office/drawing/2014/main" id="{CDC4E23D-21D0-4FAF-A904-65688F78A1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>
                <a:extLst>
                  <a:ext uri="{FF2B5EF4-FFF2-40B4-BE49-F238E27FC236}">
                    <a16:creationId xmlns:a16="http://schemas.microsoft.com/office/drawing/2014/main" id="{BCEE73AD-62FE-49E3-996D-238B6EAD07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>
                <a:extLst>
                  <a:ext uri="{FF2B5EF4-FFF2-40B4-BE49-F238E27FC236}">
                    <a16:creationId xmlns:a16="http://schemas.microsoft.com/office/drawing/2014/main" id="{F44830C9-92A0-4D81-8480-68226E8337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>
                <a:extLst>
                  <a:ext uri="{FF2B5EF4-FFF2-40B4-BE49-F238E27FC236}">
                    <a16:creationId xmlns:a16="http://schemas.microsoft.com/office/drawing/2014/main" id="{C122A750-9CA2-4958-AD1B-91D5D739FF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>
                <a:extLst>
                  <a:ext uri="{FF2B5EF4-FFF2-40B4-BE49-F238E27FC236}">
                    <a16:creationId xmlns:a16="http://schemas.microsoft.com/office/drawing/2014/main" id="{B1F19686-D816-4075-9BC2-E4792413F2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>
                <a:extLst>
                  <a:ext uri="{FF2B5EF4-FFF2-40B4-BE49-F238E27FC236}">
                    <a16:creationId xmlns:a16="http://schemas.microsoft.com/office/drawing/2014/main" id="{85B0CED0-2C33-4F23-86D6-D855082B97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>
                <a:extLst>
                  <a:ext uri="{FF2B5EF4-FFF2-40B4-BE49-F238E27FC236}">
                    <a16:creationId xmlns:a16="http://schemas.microsoft.com/office/drawing/2014/main" id="{54AD91B0-026C-43CB-A26E-0F4FE5795E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>
                <a:extLst>
                  <a:ext uri="{FF2B5EF4-FFF2-40B4-BE49-F238E27FC236}">
                    <a16:creationId xmlns:a16="http://schemas.microsoft.com/office/drawing/2014/main" id="{8A5A8161-CE5A-426A-8E7D-88FE124F04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>
                <a:extLst>
                  <a:ext uri="{FF2B5EF4-FFF2-40B4-BE49-F238E27FC236}">
                    <a16:creationId xmlns:a16="http://schemas.microsoft.com/office/drawing/2014/main" id="{3E1195E8-E9D6-4449-A1FC-C53993F128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>
                <a:extLst>
                  <a:ext uri="{FF2B5EF4-FFF2-40B4-BE49-F238E27FC236}">
                    <a16:creationId xmlns:a16="http://schemas.microsoft.com/office/drawing/2014/main" id="{25C823AC-E3CF-4F0E-8C20-99CEBD7044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>
                <a:extLst>
                  <a:ext uri="{FF2B5EF4-FFF2-40B4-BE49-F238E27FC236}">
                    <a16:creationId xmlns:a16="http://schemas.microsoft.com/office/drawing/2014/main" id="{C4184468-B8BA-4EDD-9D1A-B7F67248CF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>
                <a:extLst>
                  <a:ext uri="{FF2B5EF4-FFF2-40B4-BE49-F238E27FC236}">
                    <a16:creationId xmlns:a16="http://schemas.microsoft.com/office/drawing/2014/main" id="{DB74EE2C-38D7-4587-B35B-CD2FAB7512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>
                <a:extLst>
                  <a:ext uri="{FF2B5EF4-FFF2-40B4-BE49-F238E27FC236}">
                    <a16:creationId xmlns:a16="http://schemas.microsoft.com/office/drawing/2014/main" id="{75D1F630-BE7A-4D3B-819B-FAFB4FAE02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>
                <a:extLst>
                  <a:ext uri="{FF2B5EF4-FFF2-40B4-BE49-F238E27FC236}">
                    <a16:creationId xmlns:a16="http://schemas.microsoft.com/office/drawing/2014/main" id="{F7AF57EB-EF82-42AC-BD04-C10F298FAA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>
                <a:extLst>
                  <a:ext uri="{FF2B5EF4-FFF2-40B4-BE49-F238E27FC236}">
                    <a16:creationId xmlns:a16="http://schemas.microsoft.com/office/drawing/2014/main" id="{8EDD9EB0-BB53-481D-B22A-4236C4FD1F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>
                <a:extLst>
                  <a:ext uri="{FF2B5EF4-FFF2-40B4-BE49-F238E27FC236}">
                    <a16:creationId xmlns:a16="http://schemas.microsoft.com/office/drawing/2014/main" id="{99690E1A-C081-4CF2-B888-74279CC425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>
                <a:extLst>
                  <a:ext uri="{FF2B5EF4-FFF2-40B4-BE49-F238E27FC236}">
                    <a16:creationId xmlns:a16="http://schemas.microsoft.com/office/drawing/2014/main" id="{E9AC17F0-0388-469A-ACAA-553993A8E3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>
                <a:extLst>
                  <a:ext uri="{FF2B5EF4-FFF2-40B4-BE49-F238E27FC236}">
                    <a16:creationId xmlns:a16="http://schemas.microsoft.com/office/drawing/2014/main" id="{ACB86715-ABC0-4431-8CCB-5379346A8E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>
                <a:extLst>
                  <a:ext uri="{FF2B5EF4-FFF2-40B4-BE49-F238E27FC236}">
                    <a16:creationId xmlns:a16="http://schemas.microsoft.com/office/drawing/2014/main" id="{5F8DB845-071D-4D84-B5C8-C0067F7296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>
                <a:extLst>
                  <a:ext uri="{FF2B5EF4-FFF2-40B4-BE49-F238E27FC236}">
                    <a16:creationId xmlns:a16="http://schemas.microsoft.com/office/drawing/2014/main" id="{C9580A67-EF5C-4713-A07A-34EA96CABB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>
                <a:extLst>
                  <a:ext uri="{FF2B5EF4-FFF2-40B4-BE49-F238E27FC236}">
                    <a16:creationId xmlns:a16="http://schemas.microsoft.com/office/drawing/2014/main" id="{63DBBEE5-A19D-4D61-8ADB-B9CE891AD0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>
                <a:extLst>
                  <a:ext uri="{FF2B5EF4-FFF2-40B4-BE49-F238E27FC236}">
                    <a16:creationId xmlns:a16="http://schemas.microsoft.com/office/drawing/2014/main" id="{9FDD44CF-315C-42FB-92C4-93920F28E7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5" name="Straight Connector 214">
                <a:extLst>
                  <a:ext uri="{FF2B5EF4-FFF2-40B4-BE49-F238E27FC236}">
                    <a16:creationId xmlns:a16="http://schemas.microsoft.com/office/drawing/2014/main" id="{C3C9E918-79D3-4512-93DE-1121C5E7B9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>
                <a:extLst>
                  <a:ext uri="{FF2B5EF4-FFF2-40B4-BE49-F238E27FC236}">
                    <a16:creationId xmlns:a16="http://schemas.microsoft.com/office/drawing/2014/main" id="{6E15671A-99FE-42DE-830A-BC8B7BE715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>
                <a:extLst>
                  <a:ext uri="{FF2B5EF4-FFF2-40B4-BE49-F238E27FC236}">
                    <a16:creationId xmlns:a16="http://schemas.microsoft.com/office/drawing/2014/main" id="{0D2234C8-E6B2-45CE-A80E-BBAAEF18EB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>
                <a:extLst>
                  <a:ext uri="{FF2B5EF4-FFF2-40B4-BE49-F238E27FC236}">
                    <a16:creationId xmlns:a16="http://schemas.microsoft.com/office/drawing/2014/main" id="{3BDB90FE-4EC8-43DA-931A-718213EBA4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Straight Connector 218">
                <a:extLst>
                  <a:ext uri="{FF2B5EF4-FFF2-40B4-BE49-F238E27FC236}">
                    <a16:creationId xmlns:a16="http://schemas.microsoft.com/office/drawing/2014/main" id="{07E986C7-23D3-4677-9FEA-3308535C3B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>
                <a:extLst>
                  <a:ext uri="{FF2B5EF4-FFF2-40B4-BE49-F238E27FC236}">
                    <a16:creationId xmlns:a16="http://schemas.microsoft.com/office/drawing/2014/main" id="{B53DB176-4CF0-49F5-8731-03DCE8656D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>
                <a:extLst>
                  <a:ext uri="{FF2B5EF4-FFF2-40B4-BE49-F238E27FC236}">
                    <a16:creationId xmlns:a16="http://schemas.microsoft.com/office/drawing/2014/main" id="{206AA562-0996-4E32-AE2D-7CDC038D76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Straight Connector 221">
                <a:extLst>
                  <a:ext uri="{FF2B5EF4-FFF2-40B4-BE49-F238E27FC236}">
                    <a16:creationId xmlns:a16="http://schemas.microsoft.com/office/drawing/2014/main" id="{779EB801-B846-4FA2-ABF8-27EA46A9DB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Straight Connector 222">
                <a:extLst>
                  <a:ext uri="{FF2B5EF4-FFF2-40B4-BE49-F238E27FC236}">
                    <a16:creationId xmlns:a16="http://schemas.microsoft.com/office/drawing/2014/main" id="{AAF39C99-3F13-477F-B2EE-E326399BE2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Straight Connector 223">
                <a:extLst>
                  <a:ext uri="{FF2B5EF4-FFF2-40B4-BE49-F238E27FC236}">
                    <a16:creationId xmlns:a16="http://schemas.microsoft.com/office/drawing/2014/main" id="{BD47E02F-C783-4A07-9B56-04B17EE6AC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Straight Connector 224">
                <a:extLst>
                  <a:ext uri="{FF2B5EF4-FFF2-40B4-BE49-F238E27FC236}">
                    <a16:creationId xmlns:a16="http://schemas.microsoft.com/office/drawing/2014/main" id="{7DDD33B4-5EB7-44BE-B64C-67F21C81C3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Straight Connector 225">
                <a:extLst>
                  <a:ext uri="{FF2B5EF4-FFF2-40B4-BE49-F238E27FC236}">
                    <a16:creationId xmlns:a16="http://schemas.microsoft.com/office/drawing/2014/main" id="{41014B22-F4AF-4687-90A5-BEF3130855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Straight Connector 226">
                <a:extLst>
                  <a:ext uri="{FF2B5EF4-FFF2-40B4-BE49-F238E27FC236}">
                    <a16:creationId xmlns:a16="http://schemas.microsoft.com/office/drawing/2014/main" id="{AF9C0885-CCC4-4136-ADCF-59A1E7211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Straight Connector 227">
                <a:extLst>
                  <a:ext uri="{FF2B5EF4-FFF2-40B4-BE49-F238E27FC236}">
                    <a16:creationId xmlns:a16="http://schemas.microsoft.com/office/drawing/2014/main" id="{E0CED535-4BDA-46E5-BE57-BFC3FAEBF9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>
                <a:extLst>
                  <a:ext uri="{FF2B5EF4-FFF2-40B4-BE49-F238E27FC236}">
                    <a16:creationId xmlns:a16="http://schemas.microsoft.com/office/drawing/2014/main" id="{D4144031-5FC2-45C8-A55A-3ECF44AFB2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>
                <a:extLst>
                  <a:ext uri="{FF2B5EF4-FFF2-40B4-BE49-F238E27FC236}">
                    <a16:creationId xmlns:a16="http://schemas.microsoft.com/office/drawing/2014/main" id="{24862D56-259E-408C-AD1F-CDEC7368AA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>
                <a:extLst>
                  <a:ext uri="{FF2B5EF4-FFF2-40B4-BE49-F238E27FC236}">
                    <a16:creationId xmlns:a16="http://schemas.microsoft.com/office/drawing/2014/main" id="{026B85E4-6653-4FFC-AFA8-A8D0C54F8A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>
                <a:extLst>
                  <a:ext uri="{FF2B5EF4-FFF2-40B4-BE49-F238E27FC236}">
                    <a16:creationId xmlns:a16="http://schemas.microsoft.com/office/drawing/2014/main" id="{741AF38F-97CD-44BE-A079-914577FF29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>
                <a:extLst>
                  <a:ext uri="{FF2B5EF4-FFF2-40B4-BE49-F238E27FC236}">
                    <a16:creationId xmlns:a16="http://schemas.microsoft.com/office/drawing/2014/main" id="{0E5CD4DD-5DF6-4681-B1DF-5B0F20299C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>
                <a:extLst>
                  <a:ext uri="{FF2B5EF4-FFF2-40B4-BE49-F238E27FC236}">
                    <a16:creationId xmlns:a16="http://schemas.microsoft.com/office/drawing/2014/main" id="{15069975-2552-4DC3-A2FC-1AEA2158AB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>
                <a:extLst>
                  <a:ext uri="{FF2B5EF4-FFF2-40B4-BE49-F238E27FC236}">
                    <a16:creationId xmlns:a16="http://schemas.microsoft.com/office/drawing/2014/main" id="{DC918371-E870-4119-B051-C77893B28E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>
                <a:extLst>
                  <a:ext uri="{FF2B5EF4-FFF2-40B4-BE49-F238E27FC236}">
                    <a16:creationId xmlns:a16="http://schemas.microsoft.com/office/drawing/2014/main" id="{30E6C0C5-90B9-4DD2-B4A9-A738CCF39C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>
                <a:extLst>
                  <a:ext uri="{FF2B5EF4-FFF2-40B4-BE49-F238E27FC236}">
                    <a16:creationId xmlns:a16="http://schemas.microsoft.com/office/drawing/2014/main" id="{0B780211-574F-4D2A-BF67-4E4FBF0480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>
                <a:extLst>
                  <a:ext uri="{FF2B5EF4-FFF2-40B4-BE49-F238E27FC236}">
                    <a16:creationId xmlns:a16="http://schemas.microsoft.com/office/drawing/2014/main" id="{1BD8EA0D-272F-45D3-AD7D-14E2FCC7E3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>
                <a:extLst>
                  <a:ext uri="{FF2B5EF4-FFF2-40B4-BE49-F238E27FC236}">
                    <a16:creationId xmlns:a16="http://schemas.microsoft.com/office/drawing/2014/main" id="{85273A52-980C-40E2-8337-166300A2A5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>
                <a:extLst>
                  <a:ext uri="{FF2B5EF4-FFF2-40B4-BE49-F238E27FC236}">
                    <a16:creationId xmlns:a16="http://schemas.microsoft.com/office/drawing/2014/main" id="{36C02875-55F3-4482-AD70-2EE3FF8246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>
                <a:extLst>
                  <a:ext uri="{FF2B5EF4-FFF2-40B4-BE49-F238E27FC236}">
                    <a16:creationId xmlns:a16="http://schemas.microsoft.com/office/drawing/2014/main" id="{FB32E058-164C-44EE-B305-8D901B0FCB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>
                <a:extLst>
                  <a:ext uri="{FF2B5EF4-FFF2-40B4-BE49-F238E27FC236}">
                    <a16:creationId xmlns:a16="http://schemas.microsoft.com/office/drawing/2014/main" id="{57736E96-8075-4F5E-8E5E-BDAC9FADA1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>
                <a:extLst>
                  <a:ext uri="{FF2B5EF4-FFF2-40B4-BE49-F238E27FC236}">
                    <a16:creationId xmlns:a16="http://schemas.microsoft.com/office/drawing/2014/main" id="{E8FCD13A-FF10-415A-9FA9-B529680496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>
                <a:extLst>
                  <a:ext uri="{FF2B5EF4-FFF2-40B4-BE49-F238E27FC236}">
                    <a16:creationId xmlns:a16="http://schemas.microsoft.com/office/drawing/2014/main" id="{A9FB36D0-68BC-4789-BB30-F501D45737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>
                <a:extLst>
                  <a:ext uri="{FF2B5EF4-FFF2-40B4-BE49-F238E27FC236}">
                    <a16:creationId xmlns:a16="http://schemas.microsoft.com/office/drawing/2014/main" id="{33BB585D-96D0-4265-89EB-1A9C80C7B3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>
                <a:extLst>
                  <a:ext uri="{FF2B5EF4-FFF2-40B4-BE49-F238E27FC236}">
                    <a16:creationId xmlns:a16="http://schemas.microsoft.com/office/drawing/2014/main" id="{85E69DAA-05E3-4592-92D1-B85D8057AD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Straight Connector 246">
                <a:extLst>
                  <a:ext uri="{FF2B5EF4-FFF2-40B4-BE49-F238E27FC236}">
                    <a16:creationId xmlns:a16="http://schemas.microsoft.com/office/drawing/2014/main" id="{7A49CCBB-CE21-4AB8-A4CA-4A8AAC7C33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8" name="Straight Connector 247">
                <a:extLst>
                  <a:ext uri="{FF2B5EF4-FFF2-40B4-BE49-F238E27FC236}">
                    <a16:creationId xmlns:a16="http://schemas.microsoft.com/office/drawing/2014/main" id="{CADF9F91-32A1-4038-BB7A-828C84B2D8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9" name="Straight Connector 248">
                <a:extLst>
                  <a:ext uri="{FF2B5EF4-FFF2-40B4-BE49-F238E27FC236}">
                    <a16:creationId xmlns:a16="http://schemas.microsoft.com/office/drawing/2014/main" id="{B7B92E8A-F0BC-4D57-96B9-7C10643C75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0" name="Straight Connector 249">
                <a:extLst>
                  <a:ext uri="{FF2B5EF4-FFF2-40B4-BE49-F238E27FC236}">
                    <a16:creationId xmlns:a16="http://schemas.microsoft.com/office/drawing/2014/main" id="{9EFCB507-ED5F-4A0C-B49E-E8CF8A035A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1" name="Straight Connector 250">
                <a:extLst>
                  <a:ext uri="{FF2B5EF4-FFF2-40B4-BE49-F238E27FC236}">
                    <a16:creationId xmlns:a16="http://schemas.microsoft.com/office/drawing/2014/main" id="{D2CBD98E-005E-41DC-9A76-AA1F380609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2" name="Straight Connector 251">
                <a:extLst>
                  <a:ext uri="{FF2B5EF4-FFF2-40B4-BE49-F238E27FC236}">
                    <a16:creationId xmlns:a16="http://schemas.microsoft.com/office/drawing/2014/main" id="{8C4E4940-5B6C-4020-81FE-33DB69297D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3" name="Straight Connector 252">
                <a:extLst>
                  <a:ext uri="{FF2B5EF4-FFF2-40B4-BE49-F238E27FC236}">
                    <a16:creationId xmlns:a16="http://schemas.microsoft.com/office/drawing/2014/main" id="{AB02739E-8E33-4A74-8252-80603F70C8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4" name="Straight Connector 253">
                <a:extLst>
                  <a:ext uri="{FF2B5EF4-FFF2-40B4-BE49-F238E27FC236}">
                    <a16:creationId xmlns:a16="http://schemas.microsoft.com/office/drawing/2014/main" id="{B0BCFE26-5D1E-42E9-839D-5726C56BE2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5" name="Straight Connector 254">
                <a:extLst>
                  <a:ext uri="{FF2B5EF4-FFF2-40B4-BE49-F238E27FC236}">
                    <a16:creationId xmlns:a16="http://schemas.microsoft.com/office/drawing/2014/main" id="{F6C8FD74-B3C0-46E5-BA47-52EFF95749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6" name="Straight Connector 255">
                <a:extLst>
                  <a:ext uri="{FF2B5EF4-FFF2-40B4-BE49-F238E27FC236}">
                    <a16:creationId xmlns:a16="http://schemas.microsoft.com/office/drawing/2014/main" id="{0C86A344-DEC9-47F3-A90D-1960BC927B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7" name="Straight Connector 256">
                <a:extLst>
                  <a:ext uri="{FF2B5EF4-FFF2-40B4-BE49-F238E27FC236}">
                    <a16:creationId xmlns:a16="http://schemas.microsoft.com/office/drawing/2014/main" id="{69CB55C8-87B2-4BE3-A6A2-D90000E3A3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59" name="Group 258">
            <a:extLst>
              <a:ext uri="{FF2B5EF4-FFF2-40B4-BE49-F238E27FC236}">
                <a16:creationId xmlns:a16="http://schemas.microsoft.com/office/drawing/2014/main" id="{6191F0AD-C720-4E9E-9B1A-9C8A537B8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643280" y="-580942"/>
            <a:ext cx="4662812" cy="4052224"/>
            <a:chOff x="5281603" y="104899"/>
            <a:chExt cx="6910397" cy="6005491"/>
          </a:xfrm>
        </p:grpSpPr>
        <p:sp>
          <p:nvSpPr>
            <p:cNvPr id="260" name="Freeform 17">
              <a:extLst>
                <a:ext uri="{FF2B5EF4-FFF2-40B4-BE49-F238E27FC236}">
                  <a16:creationId xmlns:a16="http://schemas.microsoft.com/office/drawing/2014/main" id="{BB5A9845-3ACA-4CDF-8F0E-F681D62A5D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61" name="Group 260">
              <a:extLst>
                <a:ext uri="{FF2B5EF4-FFF2-40B4-BE49-F238E27FC236}">
                  <a16:creationId xmlns:a16="http://schemas.microsoft.com/office/drawing/2014/main" id="{FC1F1F73-7ABC-4F79-A342-876B2D81E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262" name="Straight Connector 261">
                <a:extLst>
                  <a:ext uri="{FF2B5EF4-FFF2-40B4-BE49-F238E27FC236}">
                    <a16:creationId xmlns:a16="http://schemas.microsoft.com/office/drawing/2014/main" id="{066E07A7-A8B9-4A11-8B11-7CA574B7A1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3" name="Straight Connector 262">
                <a:extLst>
                  <a:ext uri="{FF2B5EF4-FFF2-40B4-BE49-F238E27FC236}">
                    <a16:creationId xmlns:a16="http://schemas.microsoft.com/office/drawing/2014/main" id="{16788C9C-03FD-4123-8B67-FB1E2CE47F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4" name="Straight Connector 263">
                <a:extLst>
                  <a:ext uri="{FF2B5EF4-FFF2-40B4-BE49-F238E27FC236}">
                    <a16:creationId xmlns:a16="http://schemas.microsoft.com/office/drawing/2014/main" id="{FB4DEE61-8FDF-435F-9A6B-90322E34FF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5" name="Straight Connector 264">
                <a:extLst>
                  <a:ext uri="{FF2B5EF4-FFF2-40B4-BE49-F238E27FC236}">
                    <a16:creationId xmlns:a16="http://schemas.microsoft.com/office/drawing/2014/main" id="{CEEAE353-6EB4-436E-9D9C-702B0EC2B7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6" name="Straight Connector 265">
                <a:extLst>
                  <a:ext uri="{FF2B5EF4-FFF2-40B4-BE49-F238E27FC236}">
                    <a16:creationId xmlns:a16="http://schemas.microsoft.com/office/drawing/2014/main" id="{88EA36F9-B6F3-407E-B6CD-BB2A79BD7D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7" name="Straight Connector 266">
                <a:extLst>
                  <a:ext uri="{FF2B5EF4-FFF2-40B4-BE49-F238E27FC236}">
                    <a16:creationId xmlns:a16="http://schemas.microsoft.com/office/drawing/2014/main" id="{F6014454-46D0-403C-A267-7E8AE36E18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8" name="Straight Connector 267">
                <a:extLst>
                  <a:ext uri="{FF2B5EF4-FFF2-40B4-BE49-F238E27FC236}">
                    <a16:creationId xmlns:a16="http://schemas.microsoft.com/office/drawing/2014/main" id="{13C96F4A-ED2D-4A99-A9DC-453A754279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9" name="Straight Connector 268">
                <a:extLst>
                  <a:ext uri="{FF2B5EF4-FFF2-40B4-BE49-F238E27FC236}">
                    <a16:creationId xmlns:a16="http://schemas.microsoft.com/office/drawing/2014/main" id="{1873097A-0FDE-47BA-B389-D16F6B0E01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0" name="Straight Connector 269">
                <a:extLst>
                  <a:ext uri="{FF2B5EF4-FFF2-40B4-BE49-F238E27FC236}">
                    <a16:creationId xmlns:a16="http://schemas.microsoft.com/office/drawing/2014/main" id="{6B6BC893-2000-4112-8529-C45A6B7E68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1" name="Straight Connector 270">
                <a:extLst>
                  <a:ext uri="{FF2B5EF4-FFF2-40B4-BE49-F238E27FC236}">
                    <a16:creationId xmlns:a16="http://schemas.microsoft.com/office/drawing/2014/main" id="{647597FF-250D-4A88-9BF2-28AAE8B548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2" name="Straight Connector 271">
                <a:extLst>
                  <a:ext uri="{FF2B5EF4-FFF2-40B4-BE49-F238E27FC236}">
                    <a16:creationId xmlns:a16="http://schemas.microsoft.com/office/drawing/2014/main" id="{08A8627F-6A72-426F-B60B-FBCEF8E27D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3" name="Straight Connector 272">
                <a:extLst>
                  <a:ext uri="{FF2B5EF4-FFF2-40B4-BE49-F238E27FC236}">
                    <a16:creationId xmlns:a16="http://schemas.microsoft.com/office/drawing/2014/main" id="{297EF6A1-1052-4DE5-BA8F-F7BCD2DDE1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4" name="Straight Connector 273">
                <a:extLst>
                  <a:ext uri="{FF2B5EF4-FFF2-40B4-BE49-F238E27FC236}">
                    <a16:creationId xmlns:a16="http://schemas.microsoft.com/office/drawing/2014/main" id="{5050F261-9C54-4EEE-B6B9-A233F107DD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5" name="Straight Connector 274">
                <a:extLst>
                  <a:ext uri="{FF2B5EF4-FFF2-40B4-BE49-F238E27FC236}">
                    <a16:creationId xmlns:a16="http://schemas.microsoft.com/office/drawing/2014/main" id="{18578ABE-40D8-44AC-9EC4-CE211E859A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6" name="Straight Connector 275">
                <a:extLst>
                  <a:ext uri="{FF2B5EF4-FFF2-40B4-BE49-F238E27FC236}">
                    <a16:creationId xmlns:a16="http://schemas.microsoft.com/office/drawing/2014/main" id="{C5537058-9800-4394-BC5D-65603E4967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7" name="Straight Connector 276">
                <a:extLst>
                  <a:ext uri="{FF2B5EF4-FFF2-40B4-BE49-F238E27FC236}">
                    <a16:creationId xmlns:a16="http://schemas.microsoft.com/office/drawing/2014/main" id="{8A54A785-F349-468B-B6B7-E4BC4BAEFF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8" name="Straight Connector 277">
                <a:extLst>
                  <a:ext uri="{FF2B5EF4-FFF2-40B4-BE49-F238E27FC236}">
                    <a16:creationId xmlns:a16="http://schemas.microsoft.com/office/drawing/2014/main" id="{7792D4DE-5135-462C-9AF3-72ECC55114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9" name="Straight Connector 278">
                <a:extLst>
                  <a:ext uri="{FF2B5EF4-FFF2-40B4-BE49-F238E27FC236}">
                    <a16:creationId xmlns:a16="http://schemas.microsoft.com/office/drawing/2014/main" id="{000BBF14-A6BD-44A2-BBB1-7D8E4A5463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0" name="Straight Connector 279">
                <a:extLst>
                  <a:ext uri="{FF2B5EF4-FFF2-40B4-BE49-F238E27FC236}">
                    <a16:creationId xmlns:a16="http://schemas.microsoft.com/office/drawing/2014/main" id="{69B59866-70A6-4217-91FD-6E56DD4C96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1" name="Straight Connector 280">
                <a:extLst>
                  <a:ext uri="{FF2B5EF4-FFF2-40B4-BE49-F238E27FC236}">
                    <a16:creationId xmlns:a16="http://schemas.microsoft.com/office/drawing/2014/main" id="{0E92ACEF-0732-4B5A-A22F-4D2161889F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2" name="Straight Connector 281">
                <a:extLst>
                  <a:ext uri="{FF2B5EF4-FFF2-40B4-BE49-F238E27FC236}">
                    <a16:creationId xmlns:a16="http://schemas.microsoft.com/office/drawing/2014/main" id="{34D17BC3-65D0-46DE-B715-53DB58D595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Connector 282">
                <a:extLst>
                  <a:ext uri="{FF2B5EF4-FFF2-40B4-BE49-F238E27FC236}">
                    <a16:creationId xmlns:a16="http://schemas.microsoft.com/office/drawing/2014/main" id="{FF06A701-0A1F-49FD-AA0B-346D447D9F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4" name="Straight Connector 283">
                <a:extLst>
                  <a:ext uri="{FF2B5EF4-FFF2-40B4-BE49-F238E27FC236}">
                    <a16:creationId xmlns:a16="http://schemas.microsoft.com/office/drawing/2014/main" id="{8A8694D1-7DCA-46FF-A89A-9133A61C66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5" name="Straight Connector 284">
                <a:extLst>
                  <a:ext uri="{FF2B5EF4-FFF2-40B4-BE49-F238E27FC236}">
                    <a16:creationId xmlns:a16="http://schemas.microsoft.com/office/drawing/2014/main" id="{77B12B06-3CC5-4F71-8EA3-FCA7A9CB70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6" name="Straight Connector 285">
                <a:extLst>
                  <a:ext uri="{FF2B5EF4-FFF2-40B4-BE49-F238E27FC236}">
                    <a16:creationId xmlns:a16="http://schemas.microsoft.com/office/drawing/2014/main" id="{C49F5517-E015-41C4-BC97-076F6BE9E9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7" name="Straight Connector 286">
                <a:extLst>
                  <a:ext uri="{FF2B5EF4-FFF2-40B4-BE49-F238E27FC236}">
                    <a16:creationId xmlns:a16="http://schemas.microsoft.com/office/drawing/2014/main" id="{B2C289BC-09CC-4C4C-8FDB-1E18F38D32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8" name="Straight Connector 287">
                <a:extLst>
                  <a:ext uri="{FF2B5EF4-FFF2-40B4-BE49-F238E27FC236}">
                    <a16:creationId xmlns:a16="http://schemas.microsoft.com/office/drawing/2014/main" id="{477C671B-653A-4E8C-A768-C0BBE506AD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9" name="Straight Connector 288">
                <a:extLst>
                  <a:ext uri="{FF2B5EF4-FFF2-40B4-BE49-F238E27FC236}">
                    <a16:creationId xmlns:a16="http://schemas.microsoft.com/office/drawing/2014/main" id="{23700B49-038C-4F33-96A7-2829930640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0" name="Straight Connector 289">
                <a:extLst>
                  <a:ext uri="{FF2B5EF4-FFF2-40B4-BE49-F238E27FC236}">
                    <a16:creationId xmlns:a16="http://schemas.microsoft.com/office/drawing/2014/main" id="{7F032AD8-9069-4C43-9033-7BF0278F7D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1" name="Straight Connector 290">
                <a:extLst>
                  <a:ext uri="{FF2B5EF4-FFF2-40B4-BE49-F238E27FC236}">
                    <a16:creationId xmlns:a16="http://schemas.microsoft.com/office/drawing/2014/main" id="{B85B7AAA-BB0B-46DC-9DA5-F6A50FA4B1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2" name="Straight Connector 291">
                <a:extLst>
                  <a:ext uri="{FF2B5EF4-FFF2-40B4-BE49-F238E27FC236}">
                    <a16:creationId xmlns:a16="http://schemas.microsoft.com/office/drawing/2014/main" id="{020430C3-CDA0-4859-8D85-9A4B37DF80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3" name="Straight Connector 292">
                <a:extLst>
                  <a:ext uri="{FF2B5EF4-FFF2-40B4-BE49-F238E27FC236}">
                    <a16:creationId xmlns:a16="http://schemas.microsoft.com/office/drawing/2014/main" id="{8D831F4E-9351-4E9B-89B7-467DB13F20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4" name="Straight Connector 293">
                <a:extLst>
                  <a:ext uri="{FF2B5EF4-FFF2-40B4-BE49-F238E27FC236}">
                    <a16:creationId xmlns:a16="http://schemas.microsoft.com/office/drawing/2014/main" id="{98748E92-CD47-476D-93AD-FDA8B0005B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5" name="Straight Connector 294">
                <a:extLst>
                  <a:ext uri="{FF2B5EF4-FFF2-40B4-BE49-F238E27FC236}">
                    <a16:creationId xmlns:a16="http://schemas.microsoft.com/office/drawing/2014/main" id="{980E8134-4223-4A47-9A01-40AE4E8133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6" name="Straight Connector 295">
                <a:extLst>
                  <a:ext uri="{FF2B5EF4-FFF2-40B4-BE49-F238E27FC236}">
                    <a16:creationId xmlns:a16="http://schemas.microsoft.com/office/drawing/2014/main" id="{744BDD2C-AD14-4FC1-8C82-D1669BECC0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7" name="Straight Connector 296">
                <a:extLst>
                  <a:ext uri="{FF2B5EF4-FFF2-40B4-BE49-F238E27FC236}">
                    <a16:creationId xmlns:a16="http://schemas.microsoft.com/office/drawing/2014/main" id="{64567A16-FCD6-4418-9574-3995B12B13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8" name="Straight Connector 297">
                <a:extLst>
                  <a:ext uri="{FF2B5EF4-FFF2-40B4-BE49-F238E27FC236}">
                    <a16:creationId xmlns:a16="http://schemas.microsoft.com/office/drawing/2014/main" id="{9AA58126-98FE-4C95-A09A-FBDFAA7973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9" name="Straight Connector 298">
                <a:extLst>
                  <a:ext uri="{FF2B5EF4-FFF2-40B4-BE49-F238E27FC236}">
                    <a16:creationId xmlns:a16="http://schemas.microsoft.com/office/drawing/2014/main" id="{54F61547-264D-4C69-AE76-89B5497FCC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0" name="Straight Connector 299">
                <a:extLst>
                  <a:ext uri="{FF2B5EF4-FFF2-40B4-BE49-F238E27FC236}">
                    <a16:creationId xmlns:a16="http://schemas.microsoft.com/office/drawing/2014/main" id="{9BB0AE43-ADA3-48EC-8CEA-B9A44A5C34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Straight Connector 300">
                <a:extLst>
                  <a:ext uri="{FF2B5EF4-FFF2-40B4-BE49-F238E27FC236}">
                    <a16:creationId xmlns:a16="http://schemas.microsoft.com/office/drawing/2014/main" id="{315E9DE5-6616-4550-B31D-909339B238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2" name="Straight Connector 301">
                <a:extLst>
                  <a:ext uri="{FF2B5EF4-FFF2-40B4-BE49-F238E27FC236}">
                    <a16:creationId xmlns:a16="http://schemas.microsoft.com/office/drawing/2014/main" id="{4A0B24BA-3A17-4ADB-AC89-50C89AB168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3" name="Straight Connector 302">
                <a:extLst>
                  <a:ext uri="{FF2B5EF4-FFF2-40B4-BE49-F238E27FC236}">
                    <a16:creationId xmlns:a16="http://schemas.microsoft.com/office/drawing/2014/main" id="{C60B08DF-39D4-4FED-8E90-1B8AF0C2B8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4" name="Straight Connector 303">
                <a:extLst>
                  <a:ext uri="{FF2B5EF4-FFF2-40B4-BE49-F238E27FC236}">
                    <a16:creationId xmlns:a16="http://schemas.microsoft.com/office/drawing/2014/main" id="{E03A27FF-C8C7-415F-9BA4-8E64C342EA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5" name="Straight Connector 304">
                <a:extLst>
                  <a:ext uri="{FF2B5EF4-FFF2-40B4-BE49-F238E27FC236}">
                    <a16:creationId xmlns:a16="http://schemas.microsoft.com/office/drawing/2014/main" id="{9ABDA913-71FD-4826-927C-C0E8D41E20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6" name="Straight Connector 305">
                <a:extLst>
                  <a:ext uri="{FF2B5EF4-FFF2-40B4-BE49-F238E27FC236}">
                    <a16:creationId xmlns:a16="http://schemas.microsoft.com/office/drawing/2014/main" id="{57A6A8BD-D397-4213-AD6B-E4D0B59953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7" name="Straight Connector 306">
                <a:extLst>
                  <a:ext uri="{FF2B5EF4-FFF2-40B4-BE49-F238E27FC236}">
                    <a16:creationId xmlns:a16="http://schemas.microsoft.com/office/drawing/2014/main" id="{5E30D5A7-42E8-4972-8739-C9268D6426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8" name="Straight Connector 307">
                <a:extLst>
                  <a:ext uri="{FF2B5EF4-FFF2-40B4-BE49-F238E27FC236}">
                    <a16:creationId xmlns:a16="http://schemas.microsoft.com/office/drawing/2014/main" id="{A92936C1-14EB-472B-842F-9921DC2E12C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9" name="Straight Connector 308">
                <a:extLst>
                  <a:ext uri="{FF2B5EF4-FFF2-40B4-BE49-F238E27FC236}">
                    <a16:creationId xmlns:a16="http://schemas.microsoft.com/office/drawing/2014/main" id="{F64CD999-0C77-4E08-A169-75AF10E2A5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0" name="Straight Connector 309">
                <a:extLst>
                  <a:ext uri="{FF2B5EF4-FFF2-40B4-BE49-F238E27FC236}">
                    <a16:creationId xmlns:a16="http://schemas.microsoft.com/office/drawing/2014/main" id="{65CCDBD0-7E08-4DA2-A8E7-C4B838EEA8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1" name="Straight Connector 310">
                <a:extLst>
                  <a:ext uri="{FF2B5EF4-FFF2-40B4-BE49-F238E27FC236}">
                    <a16:creationId xmlns:a16="http://schemas.microsoft.com/office/drawing/2014/main" id="{79216250-F15C-4EF0-BD96-02601887F7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2" name="Straight Connector 311">
                <a:extLst>
                  <a:ext uri="{FF2B5EF4-FFF2-40B4-BE49-F238E27FC236}">
                    <a16:creationId xmlns:a16="http://schemas.microsoft.com/office/drawing/2014/main" id="{7DE8C460-09C8-4887-9A44-A6E05CEA29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3" name="Straight Connector 312">
                <a:extLst>
                  <a:ext uri="{FF2B5EF4-FFF2-40B4-BE49-F238E27FC236}">
                    <a16:creationId xmlns:a16="http://schemas.microsoft.com/office/drawing/2014/main" id="{45BFC8C1-9B0D-40E6-A5A4-0EE6946FE1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" name="Straight Connector 313">
                <a:extLst>
                  <a:ext uri="{FF2B5EF4-FFF2-40B4-BE49-F238E27FC236}">
                    <a16:creationId xmlns:a16="http://schemas.microsoft.com/office/drawing/2014/main" id="{5A4DEAB9-2D45-40F7-A115-534D3AE130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5" name="Straight Connector 314">
                <a:extLst>
                  <a:ext uri="{FF2B5EF4-FFF2-40B4-BE49-F238E27FC236}">
                    <a16:creationId xmlns:a16="http://schemas.microsoft.com/office/drawing/2014/main" id="{044D516C-8603-4096-B89F-16E5D7D6CA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6" name="Straight Connector 315">
                <a:extLst>
                  <a:ext uri="{FF2B5EF4-FFF2-40B4-BE49-F238E27FC236}">
                    <a16:creationId xmlns:a16="http://schemas.microsoft.com/office/drawing/2014/main" id="{71F0C0B6-D1FF-4842-9D71-F9F360D564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7" name="Straight Connector 316">
                <a:extLst>
                  <a:ext uri="{FF2B5EF4-FFF2-40B4-BE49-F238E27FC236}">
                    <a16:creationId xmlns:a16="http://schemas.microsoft.com/office/drawing/2014/main" id="{F7C16E21-459A-46FA-B927-B9A9A35333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8" name="Straight Connector 317">
                <a:extLst>
                  <a:ext uri="{FF2B5EF4-FFF2-40B4-BE49-F238E27FC236}">
                    <a16:creationId xmlns:a16="http://schemas.microsoft.com/office/drawing/2014/main" id="{9FC29217-CA19-4B46-86F5-1053515EB2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9" name="Straight Connector 318">
                <a:extLst>
                  <a:ext uri="{FF2B5EF4-FFF2-40B4-BE49-F238E27FC236}">
                    <a16:creationId xmlns:a16="http://schemas.microsoft.com/office/drawing/2014/main" id="{5875C3DE-314B-45BE-8C23-EA9D452FDA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0" name="Straight Connector 319">
                <a:extLst>
                  <a:ext uri="{FF2B5EF4-FFF2-40B4-BE49-F238E27FC236}">
                    <a16:creationId xmlns:a16="http://schemas.microsoft.com/office/drawing/2014/main" id="{6F85B899-F3C4-4556-854B-78F90C57AF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1" name="Straight Connector 320">
                <a:extLst>
                  <a:ext uri="{FF2B5EF4-FFF2-40B4-BE49-F238E27FC236}">
                    <a16:creationId xmlns:a16="http://schemas.microsoft.com/office/drawing/2014/main" id="{6FD381B4-0957-451B-98B0-5BA77C6E24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2" name="Straight Connector 321">
                <a:extLst>
                  <a:ext uri="{FF2B5EF4-FFF2-40B4-BE49-F238E27FC236}">
                    <a16:creationId xmlns:a16="http://schemas.microsoft.com/office/drawing/2014/main" id="{AD64D872-D788-4DA9-B4AE-2874D52F85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3" name="Straight Connector 322">
                <a:extLst>
                  <a:ext uri="{FF2B5EF4-FFF2-40B4-BE49-F238E27FC236}">
                    <a16:creationId xmlns:a16="http://schemas.microsoft.com/office/drawing/2014/main" id="{D89F8248-B8BD-4622-BE3A-DEDCFEDE58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4" name="Straight Connector 323">
                <a:extLst>
                  <a:ext uri="{FF2B5EF4-FFF2-40B4-BE49-F238E27FC236}">
                    <a16:creationId xmlns:a16="http://schemas.microsoft.com/office/drawing/2014/main" id="{28ADBAB7-EC82-4518-85AE-65119D1A81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5" name="Straight Connector 324">
                <a:extLst>
                  <a:ext uri="{FF2B5EF4-FFF2-40B4-BE49-F238E27FC236}">
                    <a16:creationId xmlns:a16="http://schemas.microsoft.com/office/drawing/2014/main" id="{CE69525B-0F79-47DF-AF24-8527E1366D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6" name="Straight Connector 325">
                <a:extLst>
                  <a:ext uri="{FF2B5EF4-FFF2-40B4-BE49-F238E27FC236}">
                    <a16:creationId xmlns:a16="http://schemas.microsoft.com/office/drawing/2014/main" id="{B4877CF2-206E-4EB6-97BF-C9DA57033E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7" name="Straight Connector 326">
                <a:extLst>
                  <a:ext uri="{FF2B5EF4-FFF2-40B4-BE49-F238E27FC236}">
                    <a16:creationId xmlns:a16="http://schemas.microsoft.com/office/drawing/2014/main" id="{B577180A-D57A-4020-8F6F-F5DEE8CDC1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8" name="Straight Connector 327">
                <a:extLst>
                  <a:ext uri="{FF2B5EF4-FFF2-40B4-BE49-F238E27FC236}">
                    <a16:creationId xmlns:a16="http://schemas.microsoft.com/office/drawing/2014/main" id="{E60A6B6D-736D-4AF8-BD15-81CD7410EF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9" name="Straight Connector 328">
                <a:extLst>
                  <a:ext uri="{FF2B5EF4-FFF2-40B4-BE49-F238E27FC236}">
                    <a16:creationId xmlns:a16="http://schemas.microsoft.com/office/drawing/2014/main" id="{C1F97AB2-5AD8-4616-9F86-FE765143B8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0" name="Straight Connector 329">
                <a:extLst>
                  <a:ext uri="{FF2B5EF4-FFF2-40B4-BE49-F238E27FC236}">
                    <a16:creationId xmlns:a16="http://schemas.microsoft.com/office/drawing/2014/main" id="{ACA444D5-80DD-4760-B4EE-6C23CA4446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1" name="Straight Connector 330">
                <a:extLst>
                  <a:ext uri="{FF2B5EF4-FFF2-40B4-BE49-F238E27FC236}">
                    <a16:creationId xmlns:a16="http://schemas.microsoft.com/office/drawing/2014/main" id="{00515E3E-4E7F-4B1E-B9CF-E918852FD6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2" name="Straight Connector 331">
                <a:extLst>
                  <a:ext uri="{FF2B5EF4-FFF2-40B4-BE49-F238E27FC236}">
                    <a16:creationId xmlns:a16="http://schemas.microsoft.com/office/drawing/2014/main" id="{2038EA72-0798-4E79-B412-FA603E87F0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3" name="Straight Connector 332">
                <a:extLst>
                  <a:ext uri="{FF2B5EF4-FFF2-40B4-BE49-F238E27FC236}">
                    <a16:creationId xmlns:a16="http://schemas.microsoft.com/office/drawing/2014/main" id="{93E9084A-6F15-4DB1-AF7C-EE14898DF2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4" name="Straight Connector 333">
                <a:extLst>
                  <a:ext uri="{FF2B5EF4-FFF2-40B4-BE49-F238E27FC236}">
                    <a16:creationId xmlns:a16="http://schemas.microsoft.com/office/drawing/2014/main" id="{3D1A7182-8DB0-4A4A-A1EA-62B0955AF3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5" name="Straight Connector 334">
                <a:extLst>
                  <a:ext uri="{FF2B5EF4-FFF2-40B4-BE49-F238E27FC236}">
                    <a16:creationId xmlns:a16="http://schemas.microsoft.com/office/drawing/2014/main" id="{E4A6A125-7133-4A58-91C2-E091460D86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6" name="Straight Connector 335">
                <a:extLst>
                  <a:ext uri="{FF2B5EF4-FFF2-40B4-BE49-F238E27FC236}">
                    <a16:creationId xmlns:a16="http://schemas.microsoft.com/office/drawing/2014/main" id="{4BFF675B-560B-4AB6-9EF0-489C47D9FA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7" name="Straight Connector 336">
                <a:extLst>
                  <a:ext uri="{FF2B5EF4-FFF2-40B4-BE49-F238E27FC236}">
                    <a16:creationId xmlns:a16="http://schemas.microsoft.com/office/drawing/2014/main" id="{616905A4-890A-41C7-85F7-3C064C8D32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8" name="Straight Connector 337">
                <a:extLst>
                  <a:ext uri="{FF2B5EF4-FFF2-40B4-BE49-F238E27FC236}">
                    <a16:creationId xmlns:a16="http://schemas.microsoft.com/office/drawing/2014/main" id="{354AD671-7BE2-460C-ADD8-00E4595D78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9" name="Straight Connector 338">
                <a:extLst>
                  <a:ext uri="{FF2B5EF4-FFF2-40B4-BE49-F238E27FC236}">
                    <a16:creationId xmlns:a16="http://schemas.microsoft.com/office/drawing/2014/main" id="{C9D949C4-C239-4981-B5FD-4022F48489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339F5605-63BE-7CD6-60DD-F77E3503EE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4" b="-4"/>
          <a:stretch/>
        </p:blipFill>
        <p:spPr>
          <a:xfrm>
            <a:off x="5675741" y="485876"/>
            <a:ext cx="1955786" cy="1955787"/>
          </a:xfrm>
          <a:custGeom>
            <a:avLst/>
            <a:gdLst/>
            <a:ahLst/>
            <a:cxnLst/>
            <a:rect l="l" t="t" r="r" b="b"/>
            <a:pathLst>
              <a:path w="2851962" h="2851962">
                <a:moveTo>
                  <a:pt x="1425981" y="0"/>
                </a:moveTo>
                <a:cubicBezTo>
                  <a:pt x="2213529" y="0"/>
                  <a:pt x="2851962" y="638433"/>
                  <a:pt x="2851962" y="1425981"/>
                </a:cubicBezTo>
                <a:cubicBezTo>
                  <a:pt x="2851962" y="2213529"/>
                  <a:pt x="2213529" y="2851962"/>
                  <a:pt x="1425981" y="2851962"/>
                </a:cubicBezTo>
                <a:cubicBezTo>
                  <a:pt x="638433" y="2851962"/>
                  <a:pt x="0" y="2213529"/>
                  <a:pt x="0" y="1425981"/>
                </a:cubicBezTo>
                <a:cubicBezTo>
                  <a:pt x="0" y="638433"/>
                  <a:pt x="638433" y="0"/>
                  <a:pt x="1425981" y="0"/>
                </a:cubicBezTo>
                <a:close/>
              </a:path>
            </a:pathLst>
          </a:custGeom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61AD9E-D3F4-3142-2929-BBB0189764E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697" r="16019" b="-3"/>
          <a:stretch/>
        </p:blipFill>
        <p:spPr>
          <a:xfrm>
            <a:off x="5998438" y="2732176"/>
            <a:ext cx="2902538" cy="2902537"/>
          </a:xfrm>
          <a:custGeom>
            <a:avLst/>
            <a:gdLst/>
            <a:ahLst/>
            <a:cxnLst/>
            <a:rect l="l" t="t" r="r" b="b"/>
            <a:pathLst>
              <a:path w="2851962" h="2851962">
                <a:moveTo>
                  <a:pt x="1425981" y="0"/>
                </a:moveTo>
                <a:cubicBezTo>
                  <a:pt x="2213529" y="0"/>
                  <a:pt x="2851962" y="638433"/>
                  <a:pt x="2851962" y="1425981"/>
                </a:cubicBezTo>
                <a:cubicBezTo>
                  <a:pt x="2851962" y="2213529"/>
                  <a:pt x="2213529" y="2851962"/>
                  <a:pt x="1425981" y="2851962"/>
                </a:cubicBezTo>
                <a:cubicBezTo>
                  <a:pt x="638433" y="2851962"/>
                  <a:pt x="0" y="2213529"/>
                  <a:pt x="0" y="1425981"/>
                </a:cubicBezTo>
                <a:cubicBezTo>
                  <a:pt x="0" y="638433"/>
                  <a:pt x="638433" y="0"/>
                  <a:pt x="1425981" y="0"/>
                </a:cubicBezTo>
                <a:close/>
              </a:path>
            </a:pathLst>
          </a:custGeom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A824CF2-60FD-743D-7030-4B9BA99EF9E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6619" r="-1" b="-1"/>
          <a:stretch/>
        </p:blipFill>
        <p:spPr>
          <a:xfrm>
            <a:off x="8267683" y="2490"/>
            <a:ext cx="3920658" cy="3269097"/>
          </a:xfrm>
          <a:custGeom>
            <a:avLst/>
            <a:gdLst/>
            <a:ahLst/>
            <a:cxnLst/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334384-6DA2-19F4-EEF2-31F5C39D537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8996" r="19011" b="-1"/>
          <a:stretch/>
        </p:blipFill>
        <p:spPr>
          <a:xfrm>
            <a:off x="8888133" y="4144246"/>
            <a:ext cx="3302966" cy="2717299"/>
          </a:xfrm>
          <a:custGeom>
            <a:avLst/>
            <a:gdLst/>
            <a:ahLst/>
            <a:cxnLst/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1362121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21275-9CCD-4DBD-1A8F-F0B078F77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4681873" cy="1456267"/>
          </a:xfrm>
        </p:spPr>
        <p:txBody>
          <a:bodyPr>
            <a:normAutofit fontScale="90000"/>
          </a:bodyPr>
          <a:lstStyle/>
          <a:p>
            <a:r>
              <a:rPr lang="en-GB" b="1" cap="none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Resource Allocation &amp; Market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CAA9A-863F-4863-298A-A117F8C84D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4681873" cy="3649133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Efficient Production: Lean operations with strategic supplier partnerships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Omni-Channel Presence: Robust e-commerce platform paired with pop-up boutiques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Digital Marketing Focus: Leveraging social media, influencers, and experiential events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Continuous Innovation: Dedicated R&amp;D for sustainable material and process improvement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0820A0-B14B-4F1C-8DDA-174AC2B14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12" name="Freeform 98">
              <a:extLst>
                <a:ext uri="{FF2B5EF4-FFF2-40B4-BE49-F238E27FC236}">
                  <a16:creationId xmlns:a16="http://schemas.microsoft.com/office/drawing/2014/main" id="{A0B952A8-34E8-46AE-B7EC-D9FB3BF1EE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77C0821D-1BFC-498C-BEE4-6CE6B6B2C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8CAE6635-A640-4DF6-8A57-8989A6B7B8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BA16D7B4-883D-4B71-A28E-8BDCD687E8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B72A9B10-2C9E-4DDF-8C99-874229A492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>
                <a:extLst>
                  <a:ext uri="{FF2B5EF4-FFF2-40B4-BE49-F238E27FC236}">
                    <a16:creationId xmlns:a16="http://schemas.microsoft.com/office/drawing/2014/main" id="{6EF75B38-CC94-4DE1-A968-D9E320A926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F0E9350D-D958-4D62-8379-58ADFF9545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61CA4590-01F5-4F10-A727-F0EE16FD3E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34D2BBC3-F36B-4D06-BCA7-F71AD66980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09AD5E0B-9B13-4228-A23D-83F17DD01A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>
                <a:extLst>
                  <a:ext uri="{FF2B5EF4-FFF2-40B4-BE49-F238E27FC236}">
                    <a16:creationId xmlns:a16="http://schemas.microsoft.com/office/drawing/2014/main" id="{3E153321-B19E-4FA5-8A22-05A91F2AC4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>
                <a:extLst>
                  <a:ext uri="{FF2B5EF4-FFF2-40B4-BE49-F238E27FC236}">
                    <a16:creationId xmlns:a16="http://schemas.microsoft.com/office/drawing/2014/main" id="{8CB9B077-591C-4298-888F-32BB6D0AB6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F6FAFF7A-3D2E-40E1-961C-C2875D67D3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37AB21FA-AE5F-4714-968F-356DEE791F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id="{6A657826-1C0D-47DD-9B11-E93A32B64C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>
                <a:extLst>
                  <a:ext uri="{FF2B5EF4-FFF2-40B4-BE49-F238E27FC236}">
                    <a16:creationId xmlns:a16="http://schemas.microsoft.com/office/drawing/2014/main" id="{C0DC7092-7C59-441C-9840-7163FAB2D6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id="{356E4341-2683-4149-A265-F498A3B79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12D68886-7F13-46BC-9D15-BAF1B45EC3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B17C4A21-61C9-400C-B013-440B0338B6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FDB85B97-7A10-452C-95EB-4CBC73A729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>
                <a:extLst>
                  <a:ext uri="{FF2B5EF4-FFF2-40B4-BE49-F238E27FC236}">
                    <a16:creationId xmlns:a16="http://schemas.microsoft.com/office/drawing/2014/main" id="{C5A1D773-A4DC-4A3D-BB9D-E056BAC3B7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>
                <a:extLst>
                  <a:ext uri="{FF2B5EF4-FFF2-40B4-BE49-F238E27FC236}">
                    <a16:creationId xmlns:a16="http://schemas.microsoft.com/office/drawing/2014/main" id="{9A7184E7-1D5B-4687-8ADC-B776C1EFB2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332D3DC5-864B-4B44-9E09-2FE1AD048A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>
                <a:extLst>
                  <a:ext uri="{FF2B5EF4-FFF2-40B4-BE49-F238E27FC236}">
                    <a16:creationId xmlns:a16="http://schemas.microsoft.com/office/drawing/2014/main" id="{50DB5CCD-3BBF-45CE-B561-4579A82BD0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>
                <a:extLst>
                  <a:ext uri="{FF2B5EF4-FFF2-40B4-BE49-F238E27FC236}">
                    <a16:creationId xmlns:a16="http://schemas.microsoft.com/office/drawing/2014/main" id="{81DD1944-44B9-4A99-A105-7C364538CA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>
                <a:extLst>
                  <a:ext uri="{FF2B5EF4-FFF2-40B4-BE49-F238E27FC236}">
                    <a16:creationId xmlns:a16="http://schemas.microsoft.com/office/drawing/2014/main" id="{45ACDF35-7550-4E16-9914-613447CC0F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>
                <a:extLst>
                  <a:ext uri="{FF2B5EF4-FFF2-40B4-BE49-F238E27FC236}">
                    <a16:creationId xmlns:a16="http://schemas.microsoft.com/office/drawing/2014/main" id="{3BE9C83A-DEB3-4D63-A163-8223B68140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76FFC901-4314-4DC8-BCF5-34E1ACC591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>
                <a:extLst>
                  <a:ext uri="{FF2B5EF4-FFF2-40B4-BE49-F238E27FC236}">
                    <a16:creationId xmlns:a16="http://schemas.microsoft.com/office/drawing/2014/main" id="{5ACA1D64-7220-4CB4-9BF1-69B45B4822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>
                <a:extLst>
                  <a:ext uri="{FF2B5EF4-FFF2-40B4-BE49-F238E27FC236}">
                    <a16:creationId xmlns:a16="http://schemas.microsoft.com/office/drawing/2014/main" id="{E565C435-F20D-4ACD-921E-A46F19D671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>
                <a:extLst>
                  <a:ext uri="{FF2B5EF4-FFF2-40B4-BE49-F238E27FC236}">
                    <a16:creationId xmlns:a16="http://schemas.microsoft.com/office/drawing/2014/main" id="{988848F1-0711-4763-BC8B-76970B5C86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>
                <a:extLst>
                  <a:ext uri="{FF2B5EF4-FFF2-40B4-BE49-F238E27FC236}">
                    <a16:creationId xmlns:a16="http://schemas.microsoft.com/office/drawing/2014/main" id="{CF1F2F9F-1FE7-4945-95B9-09731BE954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>
                <a:extLst>
                  <a:ext uri="{FF2B5EF4-FFF2-40B4-BE49-F238E27FC236}">
                    <a16:creationId xmlns:a16="http://schemas.microsoft.com/office/drawing/2014/main" id="{FD030805-517F-4B88-A49B-B0E89A0A9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>
                <a:extLst>
                  <a:ext uri="{FF2B5EF4-FFF2-40B4-BE49-F238E27FC236}">
                    <a16:creationId xmlns:a16="http://schemas.microsoft.com/office/drawing/2014/main" id="{A51D02D9-7DCC-42F6-BBD4-62F841ED42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>
                <a:extLst>
                  <a:ext uri="{FF2B5EF4-FFF2-40B4-BE49-F238E27FC236}">
                    <a16:creationId xmlns:a16="http://schemas.microsoft.com/office/drawing/2014/main" id="{70B07484-4B4C-4B4E-9841-E455CCF19F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>
                <a:extLst>
                  <a:ext uri="{FF2B5EF4-FFF2-40B4-BE49-F238E27FC236}">
                    <a16:creationId xmlns:a16="http://schemas.microsoft.com/office/drawing/2014/main" id="{3183CA18-F3C2-4329-AC85-63B53C6A635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>
                <a:extLst>
                  <a:ext uri="{FF2B5EF4-FFF2-40B4-BE49-F238E27FC236}">
                    <a16:creationId xmlns:a16="http://schemas.microsoft.com/office/drawing/2014/main" id="{5F40AEE3-A69A-4F08-95EC-D4427E2461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>
                <a:extLst>
                  <a:ext uri="{FF2B5EF4-FFF2-40B4-BE49-F238E27FC236}">
                    <a16:creationId xmlns:a16="http://schemas.microsoft.com/office/drawing/2014/main" id="{192C26C7-E36B-4C29-9C8B-963C7C350D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>
                <a:extLst>
                  <a:ext uri="{FF2B5EF4-FFF2-40B4-BE49-F238E27FC236}">
                    <a16:creationId xmlns:a16="http://schemas.microsoft.com/office/drawing/2014/main" id="{EA2AB60F-895F-49A6-A514-5EDE49E67C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>
                <a:extLst>
                  <a:ext uri="{FF2B5EF4-FFF2-40B4-BE49-F238E27FC236}">
                    <a16:creationId xmlns:a16="http://schemas.microsoft.com/office/drawing/2014/main" id="{2A53213F-862F-474E-9DE6-F06F3F344C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>
                <a:extLst>
                  <a:ext uri="{FF2B5EF4-FFF2-40B4-BE49-F238E27FC236}">
                    <a16:creationId xmlns:a16="http://schemas.microsoft.com/office/drawing/2014/main" id="{8D556880-E892-4297-B930-959E868A1F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>
                <a:extLst>
                  <a:ext uri="{FF2B5EF4-FFF2-40B4-BE49-F238E27FC236}">
                    <a16:creationId xmlns:a16="http://schemas.microsoft.com/office/drawing/2014/main" id="{F786BA14-25A0-4244-92EE-40B324E323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>
                <a:extLst>
                  <a:ext uri="{FF2B5EF4-FFF2-40B4-BE49-F238E27FC236}">
                    <a16:creationId xmlns:a16="http://schemas.microsoft.com/office/drawing/2014/main" id="{54A8FE26-68CA-4ED2-AC18-175CCD3855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>
                <a:extLst>
                  <a:ext uri="{FF2B5EF4-FFF2-40B4-BE49-F238E27FC236}">
                    <a16:creationId xmlns:a16="http://schemas.microsoft.com/office/drawing/2014/main" id="{A02032B0-7225-492F-A909-4A5FA8B1CA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>
                <a:extLst>
                  <a:ext uri="{FF2B5EF4-FFF2-40B4-BE49-F238E27FC236}">
                    <a16:creationId xmlns:a16="http://schemas.microsoft.com/office/drawing/2014/main" id="{1AA3885E-E420-40C5-8B05-E5167027DD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>
                <a:extLst>
                  <a:ext uri="{FF2B5EF4-FFF2-40B4-BE49-F238E27FC236}">
                    <a16:creationId xmlns:a16="http://schemas.microsoft.com/office/drawing/2014/main" id="{DA973D3B-A048-46C9-8DA7-6792F2F949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>
                <a:extLst>
                  <a:ext uri="{FF2B5EF4-FFF2-40B4-BE49-F238E27FC236}">
                    <a16:creationId xmlns:a16="http://schemas.microsoft.com/office/drawing/2014/main" id="{7BAEE237-4C03-4C0B-9951-EB14A53620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>
                <a:extLst>
                  <a:ext uri="{FF2B5EF4-FFF2-40B4-BE49-F238E27FC236}">
                    <a16:creationId xmlns:a16="http://schemas.microsoft.com/office/drawing/2014/main" id="{4E1D87A6-7BC8-4BD7-A2B9-B64555B750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>
                <a:extLst>
                  <a:ext uri="{FF2B5EF4-FFF2-40B4-BE49-F238E27FC236}">
                    <a16:creationId xmlns:a16="http://schemas.microsoft.com/office/drawing/2014/main" id="{617DFB34-0FF3-45E0-86D1-14367FD4E1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>
                <a:extLst>
                  <a:ext uri="{FF2B5EF4-FFF2-40B4-BE49-F238E27FC236}">
                    <a16:creationId xmlns:a16="http://schemas.microsoft.com/office/drawing/2014/main" id="{FB72F8F4-90B4-4099-B7E7-4F060A017D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>
                <a:extLst>
                  <a:ext uri="{FF2B5EF4-FFF2-40B4-BE49-F238E27FC236}">
                    <a16:creationId xmlns:a16="http://schemas.microsoft.com/office/drawing/2014/main" id="{59A58548-CA86-4B09-9534-0B9F46F1C6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>
                <a:extLst>
                  <a:ext uri="{FF2B5EF4-FFF2-40B4-BE49-F238E27FC236}">
                    <a16:creationId xmlns:a16="http://schemas.microsoft.com/office/drawing/2014/main" id="{1395729B-8C0E-41B8-B3ED-3E25B3289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>
                <a:extLst>
                  <a:ext uri="{FF2B5EF4-FFF2-40B4-BE49-F238E27FC236}">
                    <a16:creationId xmlns:a16="http://schemas.microsoft.com/office/drawing/2014/main" id="{A3910024-5A98-44CB-96D6-6F18BEE2B1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>
                <a:extLst>
                  <a:ext uri="{FF2B5EF4-FFF2-40B4-BE49-F238E27FC236}">
                    <a16:creationId xmlns:a16="http://schemas.microsoft.com/office/drawing/2014/main" id="{271B185B-BD9C-4F33-A1CA-8053DC4F18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>
                <a:extLst>
                  <a:ext uri="{FF2B5EF4-FFF2-40B4-BE49-F238E27FC236}">
                    <a16:creationId xmlns:a16="http://schemas.microsoft.com/office/drawing/2014/main" id="{7D04AC18-163B-4734-89C3-160679520D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>
                <a:extLst>
                  <a:ext uri="{FF2B5EF4-FFF2-40B4-BE49-F238E27FC236}">
                    <a16:creationId xmlns:a16="http://schemas.microsoft.com/office/drawing/2014/main" id="{F08A3168-5207-4A96-AF77-4442A6DD4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>
                <a:extLst>
                  <a:ext uri="{FF2B5EF4-FFF2-40B4-BE49-F238E27FC236}">
                    <a16:creationId xmlns:a16="http://schemas.microsoft.com/office/drawing/2014/main" id="{F103104E-3B79-4584-BC67-1617345678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>
                <a:extLst>
                  <a:ext uri="{FF2B5EF4-FFF2-40B4-BE49-F238E27FC236}">
                    <a16:creationId xmlns:a16="http://schemas.microsoft.com/office/drawing/2014/main" id="{DAE2661F-465D-44F7-832A-93816854D4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>
                <a:extLst>
                  <a:ext uri="{FF2B5EF4-FFF2-40B4-BE49-F238E27FC236}">
                    <a16:creationId xmlns:a16="http://schemas.microsoft.com/office/drawing/2014/main" id="{26351CA6-C76B-4C66-9378-C385BBE402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>
                <a:extLst>
                  <a:ext uri="{FF2B5EF4-FFF2-40B4-BE49-F238E27FC236}">
                    <a16:creationId xmlns:a16="http://schemas.microsoft.com/office/drawing/2014/main" id="{242756B9-0921-4B55-B129-1C794D4FDA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>
                <a:extLst>
                  <a:ext uri="{FF2B5EF4-FFF2-40B4-BE49-F238E27FC236}">
                    <a16:creationId xmlns:a16="http://schemas.microsoft.com/office/drawing/2014/main" id="{737841ED-C77C-4824-BBDB-A4AD5CC4C7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Connector 72">
                <a:extLst>
                  <a:ext uri="{FF2B5EF4-FFF2-40B4-BE49-F238E27FC236}">
                    <a16:creationId xmlns:a16="http://schemas.microsoft.com/office/drawing/2014/main" id="{04E74C45-8542-46B2-AAA4-9749090683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>
                <a:extLst>
                  <a:ext uri="{FF2B5EF4-FFF2-40B4-BE49-F238E27FC236}">
                    <a16:creationId xmlns:a16="http://schemas.microsoft.com/office/drawing/2014/main" id="{2B975665-5AAD-40D4-AC00-1047ED6593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Connector 74">
                <a:extLst>
                  <a:ext uri="{FF2B5EF4-FFF2-40B4-BE49-F238E27FC236}">
                    <a16:creationId xmlns:a16="http://schemas.microsoft.com/office/drawing/2014/main" id="{B046CFA9-FF2B-4D62-8063-8D68FF4801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>
                <a:extLst>
                  <a:ext uri="{FF2B5EF4-FFF2-40B4-BE49-F238E27FC236}">
                    <a16:creationId xmlns:a16="http://schemas.microsoft.com/office/drawing/2014/main" id="{E50C0FC6-86F2-4AAC-9174-25FB83DA6F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88652921-868F-4CCF-B70C-034DAD2E76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>
                <a:extLst>
                  <a:ext uri="{FF2B5EF4-FFF2-40B4-BE49-F238E27FC236}">
                    <a16:creationId xmlns:a16="http://schemas.microsoft.com/office/drawing/2014/main" id="{02A55E7D-1C8A-4438-A99F-3ACAC87A77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>
                <a:extLst>
                  <a:ext uri="{FF2B5EF4-FFF2-40B4-BE49-F238E27FC236}">
                    <a16:creationId xmlns:a16="http://schemas.microsoft.com/office/drawing/2014/main" id="{43610C07-2EF7-4475-AF6C-9CA4C0645F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Connector 79">
                <a:extLst>
                  <a:ext uri="{FF2B5EF4-FFF2-40B4-BE49-F238E27FC236}">
                    <a16:creationId xmlns:a16="http://schemas.microsoft.com/office/drawing/2014/main" id="{B17D69AF-D03D-4514-A534-475B175912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Connector 80">
                <a:extLst>
                  <a:ext uri="{FF2B5EF4-FFF2-40B4-BE49-F238E27FC236}">
                    <a16:creationId xmlns:a16="http://schemas.microsoft.com/office/drawing/2014/main" id="{570FDC14-72EE-470D-876E-6517413658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>
                <a:extLst>
                  <a:ext uri="{FF2B5EF4-FFF2-40B4-BE49-F238E27FC236}">
                    <a16:creationId xmlns:a16="http://schemas.microsoft.com/office/drawing/2014/main" id="{8BEAC2A8-991D-4B96-ABE3-9A32625B22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>
                <a:extLst>
                  <a:ext uri="{FF2B5EF4-FFF2-40B4-BE49-F238E27FC236}">
                    <a16:creationId xmlns:a16="http://schemas.microsoft.com/office/drawing/2014/main" id="{E4FDD02D-2AD2-4A6C-BBC9-15591F457B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>
                <a:extLst>
                  <a:ext uri="{FF2B5EF4-FFF2-40B4-BE49-F238E27FC236}">
                    <a16:creationId xmlns:a16="http://schemas.microsoft.com/office/drawing/2014/main" id="{F6844DDA-5D96-4DEA-A208-28BBA35901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Straight Connector 84">
                <a:extLst>
                  <a:ext uri="{FF2B5EF4-FFF2-40B4-BE49-F238E27FC236}">
                    <a16:creationId xmlns:a16="http://schemas.microsoft.com/office/drawing/2014/main" id="{A96F2E86-56F4-4B0C-8D83-55D2865C87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Straight Connector 85">
                <a:extLst>
                  <a:ext uri="{FF2B5EF4-FFF2-40B4-BE49-F238E27FC236}">
                    <a16:creationId xmlns:a16="http://schemas.microsoft.com/office/drawing/2014/main" id="{C193D075-DE33-4AD6-937B-FC2912872E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Straight Connector 86">
                <a:extLst>
                  <a:ext uri="{FF2B5EF4-FFF2-40B4-BE49-F238E27FC236}">
                    <a16:creationId xmlns:a16="http://schemas.microsoft.com/office/drawing/2014/main" id="{B59EA056-638E-430D-AE76-796F1ED38B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Straight Connector 87">
                <a:extLst>
                  <a:ext uri="{FF2B5EF4-FFF2-40B4-BE49-F238E27FC236}">
                    <a16:creationId xmlns:a16="http://schemas.microsoft.com/office/drawing/2014/main" id="{8D75FB12-06AB-46A1-BFE4-D16F35625C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Straight Connector 88">
                <a:extLst>
                  <a:ext uri="{FF2B5EF4-FFF2-40B4-BE49-F238E27FC236}">
                    <a16:creationId xmlns:a16="http://schemas.microsoft.com/office/drawing/2014/main" id="{351D4855-B924-45D6-A884-31A6BC9630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Straight Connector 89">
                <a:extLst>
                  <a:ext uri="{FF2B5EF4-FFF2-40B4-BE49-F238E27FC236}">
                    <a16:creationId xmlns:a16="http://schemas.microsoft.com/office/drawing/2014/main" id="{8397D34C-609D-44DB-AFF8-75858A4F31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1" name="Straight Connector 90">
                <a:extLst>
                  <a:ext uri="{FF2B5EF4-FFF2-40B4-BE49-F238E27FC236}">
                    <a16:creationId xmlns:a16="http://schemas.microsoft.com/office/drawing/2014/main" id="{2EA17769-C4B1-4138-875F-A58D5D8497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93" name="Group 92">
            <a:extLst>
              <a:ext uri="{FF2B5EF4-FFF2-40B4-BE49-F238E27FC236}">
                <a16:creationId xmlns:a16="http://schemas.microsoft.com/office/drawing/2014/main" id="{3B02E948-8CD2-4C3C-9E5D-262DAC3C9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94" name="Freeform 17">
              <a:extLst>
                <a:ext uri="{FF2B5EF4-FFF2-40B4-BE49-F238E27FC236}">
                  <a16:creationId xmlns:a16="http://schemas.microsoft.com/office/drawing/2014/main" id="{F8E025EC-8201-4DC5-B858-C2EEA8121D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5D00349E-7825-4D5D-81A3-6A5FB2D95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96" name="Straight Connector 95">
                <a:extLst>
                  <a:ext uri="{FF2B5EF4-FFF2-40B4-BE49-F238E27FC236}">
                    <a16:creationId xmlns:a16="http://schemas.microsoft.com/office/drawing/2014/main" id="{2B0493F4-7EE3-40BC-9693-4C30116976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Straight Connector 96">
                <a:extLst>
                  <a:ext uri="{FF2B5EF4-FFF2-40B4-BE49-F238E27FC236}">
                    <a16:creationId xmlns:a16="http://schemas.microsoft.com/office/drawing/2014/main" id="{05D627BB-BD2B-4E33-837E-94DABD948C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Straight Connector 97">
                <a:extLst>
                  <a:ext uri="{FF2B5EF4-FFF2-40B4-BE49-F238E27FC236}">
                    <a16:creationId xmlns:a16="http://schemas.microsoft.com/office/drawing/2014/main" id="{0948FD7F-4A95-419F-9592-F1AE43EB39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Straight Connector 98">
                <a:extLst>
                  <a:ext uri="{FF2B5EF4-FFF2-40B4-BE49-F238E27FC236}">
                    <a16:creationId xmlns:a16="http://schemas.microsoft.com/office/drawing/2014/main" id="{76D13955-7897-45BF-AE8D-F635DE7296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>
                <a:extLst>
                  <a:ext uri="{FF2B5EF4-FFF2-40B4-BE49-F238E27FC236}">
                    <a16:creationId xmlns:a16="http://schemas.microsoft.com/office/drawing/2014/main" id="{AD38C1DF-38DA-4D6D-AEDD-F23C531045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>
                <a:extLst>
                  <a:ext uri="{FF2B5EF4-FFF2-40B4-BE49-F238E27FC236}">
                    <a16:creationId xmlns:a16="http://schemas.microsoft.com/office/drawing/2014/main" id="{5618B3C8-757B-4262-8325-56E79801FF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>
                <a:extLst>
                  <a:ext uri="{FF2B5EF4-FFF2-40B4-BE49-F238E27FC236}">
                    <a16:creationId xmlns:a16="http://schemas.microsoft.com/office/drawing/2014/main" id="{5BC63D8C-C95A-4588-AEC8-83438699A3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Straight Connector 102">
                <a:extLst>
                  <a:ext uri="{FF2B5EF4-FFF2-40B4-BE49-F238E27FC236}">
                    <a16:creationId xmlns:a16="http://schemas.microsoft.com/office/drawing/2014/main" id="{E1EBAFC9-1157-4512-A58B-E8DBDCB0E0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Connector 103">
                <a:extLst>
                  <a:ext uri="{FF2B5EF4-FFF2-40B4-BE49-F238E27FC236}">
                    <a16:creationId xmlns:a16="http://schemas.microsoft.com/office/drawing/2014/main" id="{D5C42AD4-0C0A-44F8-BEF5-76D798BB14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>
                <a:extLst>
                  <a:ext uri="{FF2B5EF4-FFF2-40B4-BE49-F238E27FC236}">
                    <a16:creationId xmlns:a16="http://schemas.microsoft.com/office/drawing/2014/main" id="{FA2FDF3F-1D8B-4D7F-9713-D2785051C4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Connector 105">
                <a:extLst>
                  <a:ext uri="{FF2B5EF4-FFF2-40B4-BE49-F238E27FC236}">
                    <a16:creationId xmlns:a16="http://schemas.microsoft.com/office/drawing/2014/main" id="{CE5C02B7-5014-410B-A59B-ABA9017C96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>
                <a:extLst>
                  <a:ext uri="{FF2B5EF4-FFF2-40B4-BE49-F238E27FC236}">
                    <a16:creationId xmlns:a16="http://schemas.microsoft.com/office/drawing/2014/main" id="{FA738C92-C3B6-43D5-A718-230FE5A78A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>
                <a:extLst>
                  <a:ext uri="{FF2B5EF4-FFF2-40B4-BE49-F238E27FC236}">
                    <a16:creationId xmlns:a16="http://schemas.microsoft.com/office/drawing/2014/main" id="{A7FDBFA0-A00A-4C49-A38C-5197E28B1E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>
                <a:extLst>
                  <a:ext uri="{FF2B5EF4-FFF2-40B4-BE49-F238E27FC236}">
                    <a16:creationId xmlns:a16="http://schemas.microsoft.com/office/drawing/2014/main" id="{162F2930-B81B-47BF-BAB6-6CD862E0AC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>
                <a:extLst>
                  <a:ext uri="{FF2B5EF4-FFF2-40B4-BE49-F238E27FC236}">
                    <a16:creationId xmlns:a16="http://schemas.microsoft.com/office/drawing/2014/main" id="{BDB0E661-1786-4C8B-B4AA-1C46DBB09F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>
                <a:extLst>
                  <a:ext uri="{FF2B5EF4-FFF2-40B4-BE49-F238E27FC236}">
                    <a16:creationId xmlns:a16="http://schemas.microsoft.com/office/drawing/2014/main" id="{EAE039B6-9B91-4DF7-B2E1-BEC620E8AF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>
                <a:extLst>
                  <a:ext uri="{FF2B5EF4-FFF2-40B4-BE49-F238E27FC236}">
                    <a16:creationId xmlns:a16="http://schemas.microsoft.com/office/drawing/2014/main" id="{A09B3898-68D4-4032-973C-3297FA2A0B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>
                <a:extLst>
                  <a:ext uri="{FF2B5EF4-FFF2-40B4-BE49-F238E27FC236}">
                    <a16:creationId xmlns:a16="http://schemas.microsoft.com/office/drawing/2014/main" id="{56FDF469-A729-4C34-9A4E-FC7F50FB6E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>
                <a:extLst>
                  <a:ext uri="{FF2B5EF4-FFF2-40B4-BE49-F238E27FC236}">
                    <a16:creationId xmlns:a16="http://schemas.microsoft.com/office/drawing/2014/main" id="{B42661BA-C51F-493E-BA84-7E8E02647B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>
                <a:extLst>
                  <a:ext uri="{FF2B5EF4-FFF2-40B4-BE49-F238E27FC236}">
                    <a16:creationId xmlns:a16="http://schemas.microsoft.com/office/drawing/2014/main" id="{BCA6BFC1-5596-4F25-8834-B82EC76C03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>
                <a:extLst>
                  <a:ext uri="{FF2B5EF4-FFF2-40B4-BE49-F238E27FC236}">
                    <a16:creationId xmlns:a16="http://schemas.microsoft.com/office/drawing/2014/main" id="{ADC0C4EA-8B26-488D-842A-8492C28EFA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>
                <a:extLst>
                  <a:ext uri="{FF2B5EF4-FFF2-40B4-BE49-F238E27FC236}">
                    <a16:creationId xmlns:a16="http://schemas.microsoft.com/office/drawing/2014/main" id="{1365199F-3DA2-4ECE-8AA0-B37E7E3AFB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>
                <a:extLst>
                  <a:ext uri="{FF2B5EF4-FFF2-40B4-BE49-F238E27FC236}">
                    <a16:creationId xmlns:a16="http://schemas.microsoft.com/office/drawing/2014/main" id="{9F8EAD3C-6628-48E5-A004-B34EFF17E2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>
                <a:extLst>
                  <a:ext uri="{FF2B5EF4-FFF2-40B4-BE49-F238E27FC236}">
                    <a16:creationId xmlns:a16="http://schemas.microsoft.com/office/drawing/2014/main" id="{8627E51D-F7F3-432F-B018-3390B0A3E2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>
                <a:extLst>
                  <a:ext uri="{FF2B5EF4-FFF2-40B4-BE49-F238E27FC236}">
                    <a16:creationId xmlns:a16="http://schemas.microsoft.com/office/drawing/2014/main" id="{B0A796D9-B9B7-497E-91F4-257D2CCAA2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>
                <a:extLst>
                  <a:ext uri="{FF2B5EF4-FFF2-40B4-BE49-F238E27FC236}">
                    <a16:creationId xmlns:a16="http://schemas.microsoft.com/office/drawing/2014/main" id="{E4E17776-2D77-4801-AFE4-553D807E01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>
                <a:extLst>
                  <a:ext uri="{FF2B5EF4-FFF2-40B4-BE49-F238E27FC236}">
                    <a16:creationId xmlns:a16="http://schemas.microsoft.com/office/drawing/2014/main" id="{AF653420-3C79-432A-9CAB-6A4AEC545B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>
                <a:extLst>
                  <a:ext uri="{FF2B5EF4-FFF2-40B4-BE49-F238E27FC236}">
                    <a16:creationId xmlns:a16="http://schemas.microsoft.com/office/drawing/2014/main" id="{CB4F431F-451E-4136-B596-17B6396321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>
                <a:extLst>
                  <a:ext uri="{FF2B5EF4-FFF2-40B4-BE49-F238E27FC236}">
                    <a16:creationId xmlns:a16="http://schemas.microsoft.com/office/drawing/2014/main" id="{75E18572-BE7A-4234-B454-FD38ABFAE2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>
                <a:extLst>
                  <a:ext uri="{FF2B5EF4-FFF2-40B4-BE49-F238E27FC236}">
                    <a16:creationId xmlns:a16="http://schemas.microsoft.com/office/drawing/2014/main" id="{5EB9F985-7C1A-4BFE-A4DC-F35AA0D04E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>
                <a:extLst>
                  <a:ext uri="{FF2B5EF4-FFF2-40B4-BE49-F238E27FC236}">
                    <a16:creationId xmlns:a16="http://schemas.microsoft.com/office/drawing/2014/main" id="{500648B4-39E6-409B-A151-2A6CC6D3C4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>
                <a:extLst>
                  <a:ext uri="{FF2B5EF4-FFF2-40B4-BE49-F238E27FC236}">
                    <a16:creationId xmlns:a16="http://schemas.microsoft.com/office/drawing/2014/main" id="{013A2463-A9F5-45B4-804E-5595FAE42C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>
                <a:extLst>
                  <a:ext uri="{FF2B5EF4-FFF2-40B4-BE49-F238E27FC236}">
                    <a16:creationId xmlns:a16="http://schemas.microsoft.com/office/drawing/2014/main" id="{CBF3193A-025E-4BE6-9AD5-D3106F9D78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>
                <a:extLst>
                  <a:ext uri="{FF2B5EF4-FFF2-40B4-BE49-F238E27FC236}">
                    <a16:creationId xmlns:a16="http://schemas.microsoft.com/office/drawing/2014/main" id="{E2832A9B-55E5-494A-A717-3617EDD1F2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>
                <a:extLst>
                  <a:ext uri="{FF2B5EF4-FFF2-40B4-BE49-F238E27FC236}">
                    <a16:creationId xmlns:a16="http://schemas.microsoft.com/office/drawing/2014/main" id="{CC0DA7BF-4BD6-46F6-91A1-E38E259FC7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>
                <a:extLst>
                  <a:ext uri="{FF2B5EF4-FFF2-40B4-BE49-F238E27FC236}">
                    <a16:creationId xmlns:a16="http://schemas.microsoft.com/office/drawing/2014/main" id="{87B5F7E4-8A2A-468D-8EF3-6D7171EBC0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>
                <a:extLst>
                  <a:ext uri="{FF2B5EF4-FFF2-40B4-BE49-F238E27FC236}">
                    <a16:creationId xmlns:a16="http://schemas.microsoft.com/office/drawing/2014/main" id="{F6A8F3CE-3B42-4770-8933-7C9BCA91B6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>
                <a:extLst>
                  <a:ext uri="{FF2B5EF4-FFF2-40B4-BE49-F238E27FC236}">
                    <a16:creationId xmlns:a16="http://schemas.microsoft.com/office/drawing/2014/main" id="{6224EF38-8522-4A6A-BA96-BAAB1A136C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>
                <a:extLst>
                  <a:ext uri="{FF2B5EF4-FFF2-40B4-BE49-F238E27FC236}">
                    <a16:creationId xmlns:a16="http://schemas.microsoft.com/office/drawing/2014/main" id="{42B702F4-3A4F-475E-A874-62BA9C76A0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>
                <a:extLst>
                  <a:ext uri="{FF2B5EF4-FFF2-40B4-BE49-F238E27FC236}">
                    <a16:creationId xmlns:a16="http://schemas.microsoft.com/office/drawing/2014/main" id="{1BF12728-61DB-4CA7-BFEA-C67E21001E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>
                <a:extLst>
                  <a:ext uri="{FF2B5EF4-FFF2-40B4-BE49-F238E27FC236}">
                    <a16:creationId xmlns:a16="http://schemas.microsoft.com/office/drawing/2014/main" id="{2A114F6C-B377-4620-9C72-92D0FA5095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>
                <a:extLst>
                  <a:ext uri="{FF2B5EF4-FFF2-40B4-BE49-F238E27FC236}">
                    <a16:creationId xmlns:a16="http://schemas.microsoft.com/office/drawing/2014/main" id="{185FB219-37DC-4CBB-BDEF-43EF98EB00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>
                <a:extLst>
                  <a:ext uri="{FF2B5EF4-FFF2-40B4-BE49-F238E27FC236}">
                    <a16:creationId xmlns:a16="http://schemas.microsoft.com/office/drawing/2014/main" id="{2060F2EE-256C-4A23-A980-9C317EA5F1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>
                <a:extLst>
                  <a:ext uri="{FF2B5EF4-FFF2-40B4-BE49-F238E27FC236}">
                    <a16:creationId xmlns:a16="http://schemas.microsoft.com/office/drawing/2014/main" id="{52F37857-F893-4D54-B377-60870C91BC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>
                <a:extLst>
                  <a:ext uri="{FF2B5EF4-FFF2-40B4-BE49-F238E27FC236}">
                    <a16:creationId xmlns:a16="http://schemas.microsoft.com/office/drawing/2014/main" id="{F5DEA293-2202-41FF-B5FE-71F06BAA69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>
                <a:extLst>
                  <a:ext uri="{FF2B5EF4-FFF2-40B4-BE49-F238E27FC236}">
                    <a16:creationId xmlns:a16="http://schemas.microsoft.com/office/drawing/2014/main" id="{A9C59CAC-07BD-4C27-8926-C55E46BD10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>
                <a:extLst>
                  <a:ext uri="{FF2B5EF4-FFF2-40B4-BE49-F238E27FC236}">
                    <a16:creationId xmlns:a16="http://schemas.microsoft.com/office/drawing/2014/main" id="{480FA13A-0B04-4946-9A24-2701584E2D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>
                <a:extLst>
                  <a:ext uri="{FF2B5EF4-FFF2-40B4-BE49-F238E27FC236}">
                    <a16:creationId xmlns:a16="http://schemas.microsoft.com/office/drawing/2014/main" id="{488CE1CC-C8B3-470F-9512-B590AF9DEB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>
                <a:extLst>
                  <a:ext uri="{FF2B5EF4-FFF2-40B4-BE49-F238E27FC236}">
                    <a16:creationId xmlns:a16="http://schemas.microsoft.com/office/drawing/2014/main" id="{7C1809CD-B912-4E69-A5A5-94EA27B280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>
                <a:extLst>
                  <a:ext uri="{FF2B5EF4-FFF2-40B4-BE49-F238E27FC236}">
                    <a16:creationId xmlns:a16="http://schemas.microsoft.com/office/drawing/2014/main" id="{FB9E3C6C-40C8-4A98-B0AF-C45C414845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>
                <a:extLst>
                  <a:ext uri="{FF2B5EF4-FFF2-40B4-BE49-F238E27FC236}">
                    <a16:creationId xmlns:a16="http://schemas.microsoft.com/office/drawing/2014/main" id="{DBE61EAD-B3F8-4E77-B3B6-0A3374C0F2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>
                <a:extLst>
                  <a:ext uri="{FF2B5EF4-FFF2-40B4-BE49-F238E27FC236}">
                    <a16:creationId xmlns:a16="http://schemas.microsoft.com/office/drawing/2014/main" id="{4303657B-9569-4CB6-A870-F7D678DE67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>
                <a:extLst>
                  <a:ext uri="{FF2B5EF4-FFF2-40B4-BE49-F238E27FC236}">
                    <a16:creationId xmlns:a16="http://schemas.microsoft.com/office/drawing/2014/main" id="{C95E1DFB-B252-4CBC-95A8-D1DC68A185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>
                <a:extLst>
                  <a:ext uri="{FF2B5EF4-FFF2-40B4-BE49-F238E27FC236}">
                    <a16:creationId xmlns:a16="http://schemas.microsoft.com/office/drawing/2014/main" id="{2D7B24AC-E1C7-4A27-BACA-0AE3C159FD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>
                <a:extLst>
                  <a:ext uri="{FF2B5EF4-FFF2-40B4-BE49-F238E27FC236}">
                    <a16:creationId xmlns:a16="http://schemas.microsoft.com/office/drawing/2014/main" id="{97ECB039-4BBD-4991-8C57-7D90D4A22C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38517C97-1250-4775-B725-2CBD677C3F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>
                <a:extLst>
                  <a:ext uri="{FF2B5EF4-FFF2-40B4-BE49-F238E27FC236}">
                    <a16:creationId xmlns:a16="http://schemas.microsoft.com/office/drawing/2014/main" id="{C9679D68-007E-47A6-A882-07A8088B5C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>
                <a:extLst>
                  <a:ext uri="{FF2B5EF4-FFF2-40B4-BE49-F238E27FC236}">
                    <a16:creationId xmlns:a16="http://schemas.microsoft.com/office/drawing/2014/main" id="{767BAF92-FB48-468A-B633-46749349E5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>
                <a:extLst>
                  <a:ext uri="{FF2B5EF4-FFF2-40B4-BE49-F238E27FC236}">
                    <a16:creationId xmlns:a16="http://schemas.microsoft.com/office/drawing/2014/main" id="{2875629C-FBE1-4E58-82B5-53DBC3ABD0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>
                <a:extLst>
                  <a:ext uri="{FF2B5EF4-FFF2-40B4-BE49-F238E27FC236}">
                    <a16:creationId xmlns:a16="http://schemas.microsoft.com/office/drawing/2014/main" id="{CC29FC6C-B918-40F3-AAAA-1A4F1DFBEA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>
                <a:extLst>
                  <a:ext uri="{FF2B5EF4-FFF2-40B4-BE49-F238E27FC236}">
                    <a16:creationId xmlns:a16="http://schemas.microsoft.com/office/drawing/2014/main" id="{2D55E2D8-4D39-4F44-AAE7-B3B2DDDB5B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>
                <a:extLst>
                  <a:ext uri="{FF2B5EF4-FFF2-40B4-BE49-F238E27FC236}">
                    <a16:creationId xmlns:a16="http://schemas.microsoft.com/office/drawing/2014/main" id="{8EF38C89-9B35-40D5-A2EC-AE4FFF1712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>
                <a:extLst>
                  <a:ext uri="{FF2B5EF4-FFF2-40B4-BE49-F238E27FC236}">
                    <a16:creationId xmlns:a16="http://schemas.microsoft.com/office/drawing/2014/main" id="{15C842FE-0918-4A9A-B4F3-F69C539B35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>
                <a:extLst>
                  <a:ext uri="{FF2B5EF4-FFF2-40B4-BE49-F238E27FC236}">
                    <a16:creationId xmlns:a16="http://schemas.microsoft.com/office/drawing/2014/main" id="{C5A2FDBE-9CE6-41C7-A149-1FC75441C4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>
                <a:extLst>
                  <a:ext uri="{FF2B5EF4-FFF2-40B4-BE49-F238E27FC236}">
                    <a16:creationId xmlns:a16="http://schemas.microsoft.com/office/drawing/2014/main" id="{FE76B3FC-2648-4EF2-A363-8AED916B45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>
                <a:extLst>
                  <a:ext uri="{FF2B5EF4-FFF2-40B4-BE49-F238E27FC236}">
                    <a16:creationId xmlns:a16="http://schemas.microsoft.com/office/drawing/2014/main" id="{57AD43BF-C5AB-4324-B39E-5E3AFC8876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>
                <a:extLst>
                  <a:ext uri="{FF2B5EF4-FFF2-40B4-BE49-F238E27FC236}">
                    <a16:creationId xmlns:a16="http://schemas.microsoft.com/office/drawing/2014/main" id="{1D7FC0CC-E465-4316-A7B6-42441D27DC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>
                <a:extLst>
                  <a:ext uri="{FF2B5EF4-FFF2-40B4-BE49-F238E27FC236}">
                    <a16:creationId xmlns:a16="http://schemas.microsoft.com/office/drawing/2014/main" id="{5EF568F1-4905-4D65-8510-683A870976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>
                <a:extLst>
                  <a:ext uri="{FF2B5EF4-FFF2-40B4-BE49-F238E27FC236}">
                    <a16:creationId xmlns:a16="http://schemas.microsoft.com/office/drawing/2014/main" id="{B0779A11-5E9E-4455-8DB7-6BF1F0BA4E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>
                <a:extLst>
                  <a:ext uri="{FF2B5EF4-FFF2-40B4-BE49-F238E27FC236}">
                    <a16:creationId xmlns:a16="http://schemas.microsoft.com/office/drawing/2014/main" id="{2B884067-174C-4C5C-955E-462157D0FA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Connector 165">
                <a:extLst>
                  <a:ext uri="{FF2B5EF4-FFF2-40B4-BE49-F238E27FC236}">
                    <a16:creationId xmlns:a16="http://schemas.microsoft.com/office/drawing/2014/main" id="{BE5F0FA8-85D6-4B51-B2A8-027AC28D82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Straight Connector 166">
                <a:extLst>
                  <a:ext uri="{FF2B5EF4-FFF2-40B4-BE49-F238E27FC236}">
                    <a16:creationId xmlns:a16="http://schemas.microsoft.com/office/drawing/2014/main" id="{E76C2522-4938-48D4-9ACE-F61BC45271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Straight Connector 167">
                <a:extLst>
                  <a:ext uri="{FF2B5EF4-FFF2-40B4-BE49-F238E27FC236}">
                    <a16:creationId xmlns:a16="http://schemas.microsoft.com/office/drawing/2014/main" id="{7119966D-0585-4354-991F-856ADF670D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9" name="Straight Connector 168">
                <a:extLst>
                  <a:ext uri="{FF2B5EF4-FFF2-40B4-BE49-F238E27FC236}">
                    <a16:creationId xmlns:a16="http://schemas.microsoft.com/office/drawing/2014/main" id="{6931C16B-534C-413B-A404-870528429A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Straight Connector 169">
                <a:extLst>
                  <a:ext uri="{FF2B5EF4-FFF2-40B4-BE49-F238E27FC236}">
                    <a16:creationId xmlns:a16="http://schemas.microsoft.com/office/drawing/2014/main" id="{888EA28D-0FC2-4BEA-B3EB-D9DEB3C4F7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1" name="Straight Connector 170">
                <a:extLst>
                  <a:ext uri="{FF2B5EF4-FFF2-40B4-BE49-F238E27FC236}">
                    <a16:creationId xmlns:a16="http://schemas.microsoft.com/office/drawing/2014/main" id="{1F2052B6-705D-484A-9856-BCC35D311E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Straight Connector 171">
                <a:extLst>
                  <a:ext uri="{FF2B5EF4-FFF2-40B4-BE49-F238E27FC236}">
                    <a16:creationId xmlns:a16="http://schemas.microsoft.com/office/drawing/2014/main" id="{B357007E-5B0B-4BC1-96BB-2F9A55E28B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Straight Connector 172">
                <a:extLst>
                  <a:ext uri="{FF2B5EF4-FFF2-40B4-BE49-F238E27FC236}">
                    <a16:creationId xmlns:a16="http://schemas.microsoft.com/office/drawing/2014/main" id="{144B8928-2E44-471E-818A-AC5F8B9B1D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75" name="Group 174">
            <a:extLst>
              <a:ext uri="{FF2B5EF4-FFF2-40B4-BE49-F238E27FC236}">
                <a16:creationId xmlns:a16="http://schemas.microsoft.com/office/drawing/2014/main" id="{D3F906D0-CE7C-484D-8C11-5011F768A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739066">
            <a:off x="5520984" y="3122486"/>
            <a:ext cx="2928062" cy="2544637"/>
            <a:chOff x="5281603" y="104899"/>
            <a:chExt cx="6910397" cy="6005491"/>
          </a:xfrm>
        </p:grpSpPr>
        <p:sp>
          <p:nvSpPr>
            <p:cNvPr id="176" name="Freeform 183">
              <a:extLst>
                <a:ext uri="{FF2B5EF4-FFF2-40B4-BE49-F238E27FC236}">
                  <a16:creationId xmlns:a16="http://schemas.microsoft.com/office/drawing/2014/main" id="{0FE191C3-385B-4E2B-ADE9-0FA9E09CA2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7" name="Group 176">
              <a:extLst>
                <a:ext uri="{FF2B5EF4-FFF2-40B4-BE49-F238E27FC236}">
                  <a16:creationId xmlns:a16="http://schemas.microsoft.com/office/drawing/2014/main" id="{DF236ECF-9469-429F-B950-E6274E93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78" name="Straight Connector 177">
                <a:extLst>
                  <a:ext uri="{FF2B5EF4-FFF2-40B4-BE49-F238E27FC236}">
                    <a16:creationId xmlns:a16="http://schemas.microsoft.com/office/drawing/2014/main" id="{ACFB9B6B-3B4B-406C-A9C4-9E15E8EDA9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9" name="Straight Connector 178">
                <a:extLst>
                  <a:ext uri="{FF2B5EF4-FFF2-40B4-BE49-F238E27FC236}">
                    <a16:creationId xmlns:a16="http://schemas.microsoft.com/office/drawing/2014/main" id="{1185F607-E801-4999-8E05-0C8486DAAA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0" name="Straight Connector 179">
                <a:extLst>
                  <a:ext uri="{FF2B5EF4-FFF2-40B4-BE49-F238E27FC236}">
                    <a16:creationId xmlns:a16="http://schemas.microsoft.com/office/drawing/2014/main" id="{2AE80DE6-1860-413C-83A4-3D16C772FC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Straight Connector 180">
                <a:extLst>
                  <a:ext uri="{FF2B5EF4-FFF2-40B4-BE49-F238E27FC236}">
                    <a16:creationId xmlns:a16="http://schemas.microsoft.com/office/drawing/2014/main" id="{BCA67FE0-1324-427A-A3EB-EC0E27E8DA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Straight Connector 181">
                <a:extLst>
                  <a:ext uri="{FF2B5EF4-FFF2-40B4-BE49-F238E27FC236}">
                    <a16:creationId xmlns:a16="http://schemas.microsoft.com/office/drawing/2014/main" id="{7426A4D5-E148-458E-81B7-A67551CC52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>
                <a:extLst>
                  <a:ext uri="{FF2B5EF4-FFF2-40B4-BE49-F238E27FC236}">
                    <a16:creationId xmlns:a16="http://schemas.microsoft.com/office/drawing/2014/main" id="{5AE534E1-BFC4-4B6F-B4A6-D0331A128D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>
                <a:extLst>
                  <a:ext uri="{FF2B5EF4-FFF2-40B4-BE49-F238E27FC236}">
                    <a16:creationId xmlns:a16="http://schemas.microsoft.com/office/drawing/2014/main" id="{F6D2BC14-55E1-4250-A703-26EAE5BEB1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84">
                <a:extLst>
                  <a:ext uri="{FF2B5EF4-FFF2-40B4-BE49-F238E27FC236}">
                    <a16:creationId xmlns:a16="http://schemas.microsoft.com/office/drawing/2014/main" id="{D28FA0B2-4451-4A40-A6A8-B5B2BFFD22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85">
                <a:extLst>
                  <a:ext uri="{FF2B5EF4-FFF2-40B4-BE49-F238E27FC236}">
                    <a16:creationId xmlns:a16="http://schemas.microsoft.com/office/drawing/2014/main" id="{695551A0-FD49-4C51-9936-31AADCF8F0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>
                <a:extLst>
                  <a:ext uri="{FF2B5EF4-FFF2-40B4-BE49-F238E27FC236}">
                    <a16:creationId xmlns:a16="http://schemas.microsoft.com/office/drawing/2014/main" id="{21AA33D7-B8C3-4A4C-B04C-90496559F6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>
                <a:extLst>
                  <a:ext uri="{FF2B5EF4-FFF2-40B4-BE49-F238E27FC236}">
                    <a16:creationId xmlns:a16="http://schemas.microsoft.com/office/drawing/2014/main" id="{EC11C7CB-C8A3-4FA2-8919-4BDE08B8C0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>
                <a:extLst>
                  <a:ext uri="{FF2B5EF4-FFF2-40B4-BE49-F238E27FC236}">
                    <a16:creationId xmlns:a16="http://schemas.microsoft.com/office/drawing/2014/main" id="{04122C9F-7650-4E2A-BBDD-5ED1794298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>
                <a:extLst>
                  <a:ext uri="{FF2B5EF4-FFF2-40B4-BE49-F238E27FC236}">
                    <a16:creationId xmlns:a16="http://schemas.microsoft.com/office/drawing/2014/main" id="{B2331B0F-4B2B-49FF-B210-A548BEE14B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>
                <a:extLst>
                  <a:ext uri="{FF2B5EF4-FFF2-40B4-BE49-F238E27FC236}">
                    <a16:creationId xmlns:a16="http://schemas.microsoft.com/office/drawing/2014/main" id="{9E66A3B2-EAB9-4D0F-8CC6-133C4B8D26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191">
                <a:extLst>
                  <a:ext uri="{FF2B5EF4-FFF2-40B4-BE49-F238E27FC236}">
                    <a16:creationId xmlns:a16="http://schemas.microsoft.com/office/drawing/2014/main" id="{A5D255CC-F767-47F3-9B04-0F597091D8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192">
                <a:extLst>
                  <a:ext uri="{FF2B5EF4-FFF2-40B4-BE49-F238E27FC236}">
                    <a16:creationId xmlns:a16="http://schemas.microsoft.com/office/drawing/2014/main" id="{DE6FFD6E-D10A-4E69-B92A-1C3D4AD900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>
                <a:extLst>
                  <a:ext uri="{FF2B5EF4-FFF2-40B4-BE49-F238E27FC236}">
                    <a16:creationId xmlns:a16="http://schemas.microsoft.com/office/drawing/2014/main" id="{9BAE1242-2228-4493-81B5-F7807B8DAC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>
                <a:extLst>
                  <a:ext uri="{FF2B5EF4-FFF2-40B4-BE49-F238E27FC236}">
                    <a16:creationId xmlns:a16="http://schemas.microsoft.com/office/drawing/2014/main" id="{7A6A8552-686E-44B0-AA9A-9488BB77FE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>
                <a:extLst>
                  <a:ext uri="{FF2B5EF4-FFF2-40B4-BE49-F238E27FC236}">
                    <a16:creationId xmlns:a16="http://schemas.microsoft.com/office/drawing/2014/main" id="{7C45C190-42DB-4A86-A102-D04A25E1E1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>
                <a:extLst>
                  <a:ext uri="{FF2B5EF4-FFF2-40B4-BE49-F238E27FC236}">
                    <a16:creationId xmlns:a16="http://schemas.microsoft.com/office/drawing/2014/main" id="{DC2E5DE9-3511-45AE-9F95-710C8211A3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>
                <a:extLst>
                  <a:ext uri="{FF2B5EF4-FFF2-40B4-BE49-F238E27FC236}">
                    <a16:creationId xmlns:a16="http://schemas.microsoft.com/office/drawing/2014/main" id="{53F3C6F6-47A6-4265-878C-5092E93280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>
                <a:extLst>
                  <a:ext uri="{FF2B5EF4-FFF2-40B4-BE49-F238E27FC236}">
                    <a16:creationId xmlns:a16="http://schemas.microsoft.com/office/drawing/2014/main" id="{82B1F3E7-F618-4E13-9E16-7118C45C77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>
                <a:extLst>
                  <a:ext uri="{FF2B5EF4-FFF2-40B4-BE49-F238E27FC236}">
                    <a16:creationId xmlns:a16="http://schemas.microsoft.com/office/drawing/2014/main" id="{A5E7DF9B-A62B-4C53-A661-B401D7195B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>
                <a:extLst>
                  <a:ext uri="{FF2B5EF4-FFF2-40B4-BE49-F238E27FC236}">
                    <a16:creationId xmlns:a16="http://schemas.microsoft.com/office/drawing/2014/main" id="{EEE4847E-481F-4419-AE1F-90DED5344C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>
                <a:extLst>
                  <a:ext uri="{FF2B5EF4-FFF2-40B4-BE49-F238E27FC236}">
                    <a16:creationId xmlns:a16="http://schemas.microsoft.com/office/drawing/2014/main" id="{B13E9C09-74A8-40D0-BC37-74CA31F5D0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>
                <a:extLst>
                  <a:ext uri="{FF2B5EF4-FFF2-40B4-BE49-F238E27FC236}">
                    <a16:creationId xmlns:a16="http://schemas.microsoft.com/office/drawing/2014/main" id="{B0009143-1101-4DF3-B01E-766F9BE63D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>
                <a:extLst>
                  <a:ext uri="{FF2B5EF4-FFF2-40B4-BE49-F238E27FC236}">
                    <a16:creationId xmlns:a16="http://schemas.microsoft.com/office/drawing/2014/main" id="{995E8D24-3C05-4242-92BA-731FDA5AE6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>
                <a:extLst>
                  <a:ext uri="{FF2B5EF4-FFF2-40B4-BE49-F238E27FC236}">
                    <a16:creationId xmlns:a16="http://schemas.microsoft.com/office/drawing/2014/main" id="{A40A7CC8-D93E-41C0-8322-8EF549E1A5C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>
                <a:extLst>
                  <a:ext uri="{FF2B5EF4-FFF2-40B4-BE49-F238E27FC236}">
                    <a16:creationId xmlns:a16="http://schemas.microsoft.com/office/drawing/2014/main" id="{0B91F070-941B-4307-9931-156C868BFF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>
                <a:extLst>
                  <a:ext uri="{FF2B5EF4-FFF2-40B4-BE49-F238E27FC236}">
                    <a16:creationId xmlns:a16="http://schemas.microsoft.com/office/drawing/2014/main" id="{BF90A755-20A8-4274-A4F7-BD624FECFA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>
                <a:extLst>
                  <a:ext uri="{FF2B5EF4-FFF2-40B4-BE49-F238E27FC236}">
                    <a16:creationId xmlns:a16="http://schemas.microsoft.com/office/drawing/2014/main" id="{4D87C615-9E34-495E-8406-FAEFC2F845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>
                <a:extLst>
                  <a:ext uri="{FF2B5EF4-FFF2-40B4-BE49-F238E27FC236}">
                    <a16:creationId xmlns:a16="http://schemas.microsoft.com/office/drawing/2014/main" id="{11A383A9-4CA6-4FAB-9F61-C5E53DBF8B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>
                <a:extLst>
                  <a:ext uri="{FF2B5EF4-FFF2-40B4-BE49-F238E27FC236}">
                    <a16:creationId xmlns:a16="http://schemas.microsoft.com/office/drawing/2014/main" id="{D7B6069C-3205-4BBB-ADDF-D85A07E550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>
                <a:extLst>
                  <a:ext uri="{FF2B5EF4-FFF2-40B4-BE49-F238E27FC236}">
                    <a16:creationId xmlns:a16="http://schemas.microsoft.com/office/drawing/2014/main" id="{98083F5B-DC24-40B3-92D2-BF90631145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>
                <a:extLst>
                  <a:ext uri="{FF2B5EF4-FFF2-40B4-BE49-F238E27FC236}">
                    <a16:creationId xmlns:a16="http://schemas.microsoft.com/office/drawing/2014/main" id="{1AEA55FF-DDBB-4AA2-ACBD-9A4D56FFCC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>
                <a:extLst>
                  <a:ext uri="{FF2B5EF4-FFF2-40B4-BE49-F238E27FC236}">
                    <a16:creationId xmlns:a16="http://schemas.microsoft.com/office/drawing/2014/main" id="{2E00B1FB-F492-483C-B4D3-893BE48D29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>
                <a:extLst>
                  <a:ext uri="{FF2B5EF4-FFF2-40B4-BE49-F238E27FC236}">
                    <a16:creationId xmlns:a16="http://schemas.microsoft.com/office/drawing/2014/main" id="{576CFD40-49E1-465A-9B23-F9D980D9A4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5" name="Straight Connector 214">
                <a:extLst>
                  <a:ext uri="{FF2B5EF4-FFF2-40B4-BE49-F238E27FC236}">
                    <a16:creationId xmlns:a16="http://schemas.microsoft.com/office/drawing/2014/main" id="{5D63EDB7-C852-43C0-9954-6F2196FABE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>
                <a:extLst>
                  <a:ext uri="{FF2B5EF4-FFF2-40B4-BE49-F238E27FC236}">
                    <a16:creationId xmlns:a16="http://schemas.microsoft.com/office/drawing/2014/main" id="{316E726A-0F37-45E3-9BDF-42ECAA68F6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>
                <a:extLst>
                  <a:ext uri="{FF2B5EF4-FFF2-40B4-BE49-F238E27FC236}">
                    <a16:creationId xmlns:a16="http://schemas.microsoft.com/office/drawing/2014/main" id="{29E8E54E-8FB5-4650-AD2D-C65F3F53A9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>
                <a:extLst>
                  <a:ext uri="{FF2B5EF4-FFF2-40B4-BE49-F238E27FC236}">
                    <a16:creationId xmlns:a16="http://schemas.microsoft.com/office/drawing/2014/main" id="{33018142-C705-4D1B-8C27-83842B8D18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Straight Connector 218">
                <a:extLst>
                  <a:ext uri="{FF2B5EF4-FFF2-40B4-BE49-F238E27FC236}">
                    <a16:creationId xmlns:a16="http://schemas.microsoft.com/office/drawing/2014/main" id="{4B029D1D-41B1-45D6-8FC5-9EBEEEBD51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>
                <a:extLst>
                  <a:ext uri="{FF2B5EF4-FFF2-40B4-BE49-F238E27FC236}">
                    <a16:creationId xmlns:a16="http://schemas.microsoft.com/office/drawing/2014/main" id="{238CE0A4-BE74-4418-8DB6-FC0A391029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>
                <a:extLst>
                  <a:ext uri="{FF2B5EF4-FFF2-40B4-BE49-F238E27FC236}">
                    <a16:creationId xmlns:a16="http://schemas.microsoft.com/office/drawing/2014/main" id="{C5DC5DB6-FAE4-45E0-A0E5-E613B8D7E1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Straight Connector 221">
                <a:extLst>
                  <a:ext uri="{FF2B5EF4-FFF2-40B4-BE49-F238E27FC236}">
                    <a16:creationId xmlns:a16="http://schemas.microsoft.com/office/drawing/2014/main" id="{3FBB2B3B-650C-4D6B-BA13-A71D6CB8CD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Straight Connector 222">
                <a:extLst>
                  <a:ext uri="{FF2B5EF4-FFF2-40B4-BE49-F238E27FC236}">
                    <a16:creationId xmlns:a16="http://schemas.microsoft.com/office/drawing/2014/main" id="{AA61A363-0BE0-4381-9635-02A60AE9C1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Straight Connector 223">
                <a:extLst>
                  <a:ext uri="{FF2B5EF4-FFF2-40B4-BE49-F238E27FC236}">
                    <a16:creationId xmlns:a16="http://schemas.microsoft.com/office/drawing/2014/main" id="{F363EFF4-A1A6-4E57-8128-D13002EAD0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Straight Connector 224">
                <a:extLst>
                  <a:ext uri="{FF2B5EF4-FFF2-40B4-BE49-F238E27FC236}">
                    <a16:creationId xmlns:a16="http://schemas.microsoft.com/office/drawing/2014/main" id="{744B3004-D3A0-4C95-8618-02CD578CCD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Straight Connector 225">
                <a:extLst>
                  <a:ext uri="{FF2B5EF4-FFF2-40B4-BE49-F238E27FC236}">
                    <a16:creationId xmlns:a16="http://schemas.microsoft.com/office/drawing/2014/main" id="{48511694-389A-4FA7-950D-D0B63A422C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Straight Connector 226">
                <a:extLst>
                  <a:ext uri="{FF2B5EF4-FFF2-40B4-BE49-F238E27FC236}">
                    <a16:creationId xmlns:a16="http://schemas.microsoft.com/office/drawing/2014/main" id="{03CF007D-1A35-4653-994F-C5DC685C43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Straight Connector 227">
                <a:extLst>
                  <a:ext uri="{FF2B5EF4-FFF2-40B4-BE49-F238E27FC236}">
                    <a16:creationId xmlns:a16="http://schemas.microsoft.com/office/drawing/2014/main" id="{E268873C-3BA1-4848-8A1E-55D4416950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>
                <a:extLst>
                  <a:ext uri="{FF2B5EF4-FFF2-40B4-BE49-F238E27FC236}">
                    <a16:creationId xmlns:a16="http://schemas.microsoft.com/office/drawing/2014/main" id="{6F28B5E8-5EF7-40C6-8012-75E3ADCB41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>
                <a:extLst>
                  <a:ext uri="{FF2B5EF4-FFF2-40B4-BE49-F238E27FC236}">
                    <a16:creationId xmlns:a16="http://schemas.microsoft.com/office/drawing/2014/main" id="{C4DD4F11-6920-4398-88A7-0C571FA3F9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>
                <a:extLst>
                  <a:ext uri="{FF2B5EF4-FFF2-40B4-BE49-F238E27FC236}">
                    <a16:creationId xmlns:a16="http://schemas.microsoft.com/office/drawing/2014/main" id="{B87C9D72-9386-43D4-9C27-2B0A676624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>
                <a:extLst>
                  <a:ext uri="{FF2B5EF4-FFF2-40B4-BE49-F238E27FC236}">
                    <a16:creationId xmlns:a16="http://schemas.microsoft.com/office/drawing/2014/main" id="{6903FC60-7B4A-4E8D-B64E-A6570168D8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>
                <a:extLst>
                  <a:ext uri="{FF2B5EF4-FFF2-40B4-BE49-F238E27FC236}">
                    <a16:creationId xmlns:a16="http://schemas.microsoft.com/office/drawing/2014/main" id="{1565646A-F4D1-434F-ACCE-BC14E5D049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>
                <a:extLst>
                  <a:ext uri="{FF2B5EF4-FFF2-40B4-BE49-F238E27FC236}">
                    <a16:creationId xmlns:a16="http://schemas.microsoft.com/office/drawing/2014/main" id="{EB5384FB-B917-47C4-9BEF-B81DFEE8C2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>
                <a:extLst>
                  <a:ext uri="{FF2B5EF4-FFF2-40B4-BE49-F238E27FC236}">
                    <a16:creationId xmlns:a16="http://schemas.microsoft.com/office/drawing/2014/main" id="{03934C7C-17F3-44A9-96A6-AC1E3AFE01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>
                <a:extLst>
                  <a:ext uri="{FF2B5EF4-FFF2-40B4-BE49-F238E27FC236}">
                    <a16:creationId xmlns:a16="http://schemas.microsoft.com/office/drawing/2014/main" id="{88AF32D4-0DB1-4F6F-8B2B-27519AB902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>
                <a:extLst>
                  <a:ext uri="{FF2B5EF4-FFF2-40B4-BE49-F238E27FC236}">
                    <a16:creationId xmlns:a16="http://schemas.microsoft.com/office/drawing/2014/main" id="{E8FB5CFF-2F83-4320-9CD0-CCD78775EC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>
                <a:extLst>
                  <a:ext uri="{FF2B5EF4-FFF2-40B4-BE49-F238E27FC236}">
                    <a16:creationId xmlns:a16="http://schemas.microsoft.com/office/drawing/2014/main" id="{C85CC5D7-8944-4B99-92D2-D827AB9C4F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>
                <a:extLst>
                  <a:ext uri="{FF2B5EF4-FFF2-40B4-BE49-F238E27FC236}">
                    <a16:creationId xmlns:a16="http://schemas.microsoft.com/office/drawing/2014/main" id="{F55CCF6E-2B52-4B36-872D-542D0CDD70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>
                <a:extLst>
                  <a:ext uri="{FF2B5EF4-FFF2-40B4-BE49-F238E27FC236}">
                    <a16:creationId xmlns:a16="http://schemas.microsoft.com/office/drawing/2014/main" id="{12D2E4E5-D86C-41AF-B664-F7E0773984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>
                <a:extLst>
                  <a:ext uri="{FF2B5EF4-FFF2-40B4-BE49-F238E27FC236}">
                    <a16:creationId xmlns:a16="http://schemas.microsoft.com/office/drawing/2014/main" id="{1B38EA97-5B13-4977-B58D-0B28E2D8BA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>
                <a:extLst>
                  <a:ext uri="{FF2B5EF4-FFF2-40B4-BE49-F238E27FC236}">
                    <a16:creationId xmlns:a16="http://schemas.microsoft.com/office/drawing/2014/main" id="{0CC35DD3-5BF6-4C99-93A1-C0F5ACAB7A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>
                <a:extLst>
                  <a:ext uri="{FF2B5EF4-FFF2-40B4-BE49-F238E27FC236}">
                    <a16:creationId xmlns:a16="http://schemas.microsoft.com/office/drawing/2014/main" id="{A69C8543-88BB-4CDA-8EF5-2850685210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>
                <a:extLst>
                  <a:ext uri="{FF2B5EF4-FFF2-40B4-BE49-F238E27FC236}">
                    <a16:creationId xmlns:a16="http://schemas.microsoft.com/office/drawing/2014/main" id="{A091AE30-82E9-4674-9E65-5042AB251C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>
                <a:extLst>
                  <a:ext uri="{FF2B5EF4-FFF2-40B4-BE49-F238E27FC236}">
                    <a16:creationId xmlns:a16="http://schemas.microsoft.com/office/drawing/2014/main" id="{9A3D2800-7BCF-4C76-9CCD-6962D5E5E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>
                <a:extLst>
                  <a:ext uri="{FF2B5EF4-FFF2-40B4-BE49-F238E27FC236}">
                    <a16:creationId xmlns:a16="http://schemas.microsoft.com/office/drawing/2014/main" id="{2AD91264-05B7-4454-AE8C-BAC45B3317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Straight Connector 246">
                <a:extLst>
                  <a:ext uri="{FF2B5EF4-FFF2-40B4-BE49-F238E27FC236}">
                    <a16:creationId xmlns:a16="http://schemas.microsoft.com/office/drawing/2014/main" id="{2047D64C-CE38-4EDA-8EA5-8A805D525A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8" name="Straight Connector 247">
                <a:extLst>
                  <a:ext uri="{FF2B5EF4-FFF2-40B4-BE49-F238E27FC236}">
                    <a16:creationId xmlns:a16="http://schemas.microsoft.com/office/drawing/2014/main" id="{A3C33408-5D0E-4DE4-8945-9001979D3E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9" name="Straight Connector 248">
                <a:extLst>
                  <a:ext uri="{FF2B5EF4-FFF2-40B4-BE49-F238E27FC236}">
                    <a16:creationId xmlns:a16="http://schemas.microsoft.com/office/drawing/2014/main" id="{E1AE14B5-3844-4A66-A8BC-CD8538C562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0" name="Straight Connector 249">
                <a:extLst>
                  <a:ext uri="{FF2B5EF4-FFF2-40B4-BE49-F238E27FC236}">
                    <a16:creationId xmlns:a16="http://schemas.microsoft.com/office/drawing/2014/main" id="{5F78B15A-17F2-474B-A6B5-34B225EBA0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1" name="Straight Connector 250">
                <a:extLst>
                  <a:ext uri="{FF2B5EF4-FFF2-40B4-BE49-F238E27FC236}">
                    <a16:creationId xmlns:a16="http://schemas.microsoft.com/office/drawing/2014/main" id="{114C9FE9-2E7D-466C-978D-713D0A6624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2" name="Straight Connector 251">
                <a:extLst>
                  <a:ext uri="{FF2B5EF4-FFF2-40B4-BE49-F238E27FC236}">
                    <a16:creationId xmlns:a16="http://schemas.microsoft.com/office/drawing/2014/main" id="{882ACEF4-C446-4969-92B5-8649558C27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3" name="Straight Connector 252">
                <a:extLst>
                  <a:ext uri="{FF2B5EF4-FFF2-40B4-BE49-F238E27FC236}">
                    <a16:creationId xmlns:a16="http://schemas.microsoft.com/office/drawing/2014/main" id="{DDA39D67-86FF-418E-9876-AB14AFD793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4" name="Straight Connector 253">
                <a:extLst>
                  <a:ext uri="{FF2B5EF4-FFF2-40B4-BE49-F238E27FC236}">
                    <a16:creationId xmlns:a16="http://schemas.microsoft.com/office/drawing/2014/main" id="{2D3BF31F-EEDE-4027-BAE2-CD14B138C5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5" name="Straight Connector 254">
                <a:extLst>
                  <a:ext uri="{FF2B5EF4-FFF2-40B4-BE49-F238E27FC236}">
                    <a16:creationId xmlns:a16="http://schemas.microsoft.com/office/drawing/2014/main" id="{F37BBBCA-15AD-4E11-813C-E58EE564FD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1FC61711-A71C-B58B-DF87-10A301D79E2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959" r="14496" b="1"/>
          <a:stretch/>
        </p:blipFill>
        <p:spPr>
          <a:xfrm>
            <a:off x="5959325" y="2806240"/>
            <a:ext cx="2902538" cy="2902537"/>
          </a:xfrm>
          <a:custGeom>
            <a:avLst/>
            <a:gdLst/>
            <a:ahLst/>
            <a:cxnLst/>
            <a:rect l="l" t="t" r="r" b="b"/>
            <a:pathLst>
              <a:path w="2851962" h="2851962">
                <a:moveTo>
                  <a:pt x="1425981" y="0"/>
                </a:moveTo>
                <a:cubicBezTo>
                  <a:pt x="2213529" y="0"/>
                  <a:pt x="2851962" y="638433"/>
                  <a:pt x="2851962" y="1425981"/>
                </a:cubicBezTo>
                <a:cubicBezTo>
                  <a:pt x="2851962" y="2213529"/>
                  <a:pt x="2213529" y="2851962"/>
                  <a:pt x="1425981" y="2851962"/>
                </a:cubicBezTo>
                <a:cubicBezTo>
                  <a:pt x="638433" y="2851962"/>
                  <a:pt x="0" y="2213529"/>
                  <a:pt x="0" y="1425981"/>
                </a:cubicBezTo>
                <a:cubicBezTo>
                  <a:pt x="0" y="638433"/>
                  <a:pt x="638433" y="0"/>
                  <a:pt x="1425981" y="0"/>
                </a:cubicBezTo>
                <a:close/>
              </a:path>
            </a:pathLst>
          </a:cu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DEDF06D-CFB9-0DDA-65FD-594F69FFB97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372" r="22613" b="-1"/>
          <a:stretch/>
        </p:blipFill>
        <p:spPr>
          <a:xfrm>
            <a:off x="8055588" y="-3863"/>
            <a:ext cx="4132754" cy="3445946"/>
          </a:xfrm>
          <a:custGeom>
            <a:avLst/>
            <a:gdLst/>
            <a:ahLst/>
            <a:cxnLst/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04D8DAD-B59D-67D0-F5E8-766709F60BE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634" r="16295" b="-2"/>
          <a:stretch/>
        </p:blipFill>
        <p:spPr>
          <a:xfrm>
            <a:off x="8888133" y="4144246"/>
            <a:ext cx="3302966" cy="2717299"/>
          </a:xfrm>
          <a:custGeom>
            <a:avLst/>
            <a:gdLst/>
            <a:ahLst/>
            <a:cxnLst/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4189323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44E6F-82DF-BAC6-A9F8-0E72EA532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639098"/>
            <a:ext cx="4721225" cy="103557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b="1" cap="none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Success Factors &amp; Justification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5D9903-9295-AF3C-3A94-44C9771B7C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9809" y="639098"/>
            <a:ext cx="3362181" cy="26924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6BBB1A8D-EB37-A7B9-E425-ECCBC36C7A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839" y="3941122"/>
            <a:ext cx="5454122" cy="1854401"/>
          </a:xfrm>
          <a:prstGeom prst="roundRect">
            <a:avLst>
              <a:gd name="adj" fmla="val 6267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41885-6ADD-B4ED-71CB-E669221A7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1422" y="2146390"/>
            <a:ext cx="4955510" cy="364913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Market Alignment: Tapping into the growing demand for ethical and sustainable fashion 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Dual Value Proposition: Generating both financial returns and positive social/environmental impact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Resilient Planning: Strong risk management and contingency strategies in place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Proven Demand: Consumer trends and industry research support the scalability of the enterprise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162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A4771-F048-8C75-F9E5-842697C63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662" y="92492"/>
            <a:ext cx="10131425" cy="916502"/>
          </a:xfrm>
        </p:spPr>
        <p:txBody>
          <a:bodyPr/>
          <a:lstStyle/>
          <a:p>
            <a:r>
              <a:rPr lang="en-US" b="1" cap="none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b="1" cap="none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149F2-575A-E5E4-0858-77895E9AA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863" y="1210792"/>
            <a:ext cx="10974376" cy="5400214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Cohen, B., Smith, B., &amp; Mitchell, R. (2008). Toward a sustainable conceptualization of dependent variables in entrepreneurship research.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17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(2), 107–119.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Cooper, T. (2010).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significance of product longevity.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T. Cooper (Ed.), Longer lasting products. Farnham, UK: Gower.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Davidsson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P. (1989). Entrepreneurship and after? A study of growth willingness in small firms.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Venturing, 4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(3), 211–226.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Dean, T., &amp; McMullen, J. (2007). Toward a theory of sustainable entrepreneurship: Reducing environmental degradation through entrepreneurial action.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Venturing, 22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(1), 50–76.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Eco-Innovation Observatory (EIO) (Ed.). (2013).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Europe in transition: Paving the way to a green economy through eco-innovation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Brussels: Eco-Innovation Observatory.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Elkington, J. (1999).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Cannibals with forks: The triple bottom line of 21st century business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Oxford: Capstone.</a:t>
            </a:r>
          </a:p>
          <a:p>
            <a:r>
              <a:rPr lang="en-GB" dirty="0">
                <a:hlinkClick r:id="rId2"/>
              </a:rPr>
              <a:t>https://cosmeticseurope.eu/how-we-take-action/driving-sustainable-development/</a:t>
            </a:r>
            <a:endParaRPr lang="en-GB" dirty="0"/>
          </a:p>
          <a:p>
            <a:r>
              <a:rPr lang="en-GB">
                <a:hlinkClick r:id="rId3"/>
              </a:rPr>
              <a:t>https://www.mckinsey.com/de/~/media/mckinsey/locations/europe%20and%20middle%20east/deutschland/news/presse/2023/2023-11-28%20state%20of%20fashion%202024/sof24_report.pdf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4035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36</TotalTime>
  <Words>447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 Black</vt:lpstr>
      <vt:lpstr>Calibri</vt:lpstr>
      <vt:lpstr>Calibri Light</vt:lpstr>
      <vt:lpstr>Celestial</vt:lpstr>
      <vt:lpstr>VERDE VOGUE BUSSINES PLAN </vt:lpstr>
      <vt:lpstr>Introduction </vt:lpstr>
      <vt:lpstr>Key Sustainable Features</vt:lpstr>
      <vt:lpstr>Resource Allocation &amp; Market Strategy</vt:lpstr>
      <vt:lpstr>Success Factors &amp; Justification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2025-03-08T10:36:30Z</dcterms:created>
  <dcterms:modified xsi:type="dcterms:W3CDTF">2025-03-12T19:14:17Z</dcterms:modified>
</cp:coreProperties>
</file>