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8257" autoAdjust="0"/>
  </p:normalViewPr>
  <p:slideViewPr>
    <p:cSldViewPr snapToGrid="0">
      <p:cViewPr varScale="1">
        <p:scale>
          <a:sx n="97" d="100"/>
          <a:sy n="97" d="100"/>
        </p:scale>
        <p:origin x="21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1DE5AA-5DBA-4EAA-9237-EF7B39640D6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083F92-7FC7-4714-8FE1-BAF9B0B671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Summary of Flight Foods case issues </a:t>
          </a:r>
          <a:endParaRPr lang="en-US"/>
        </a:p>
      </dgm:t>
    </dgm:pt>
    <dgm:pt modelId="{18FF98D7-092C-403A-B28C-B2258B1381D7}" type="parTrans" cxnId="{DD54F29C-27EA-43B6-9B25-C79758E554AD}">
      <dgm:prSet/>
      <dgm:spPr/>
      <dgm:t>
        <a:bodyPr/>
        <a:lstStyle/>
        <a:p>
          <a:endParaRPr lang="en-US"/>
        </a:p>
      </dgm:t>
    </dgm:pt>
    <dgm:pt modelId="{CE5B0FB1-00E3-4F2F-800D-0054C0C678E5}" type="sibTrans" cxnId="{DD54F29C-27EA-43B6-9B25-C79758E554AD}">
      <dgm:prSet/>
      <dgm:spPr/>
      <dgm:t>
        <a:bodyPr/>
        <a:lstStyle/>
        <a:p>
          <a:endParaRPr lang="en-US"/>
        </a:p>
      </dgm:t>
    </dgm:pt>
    <dgm:pt modelId="{38AF407E-C489-4CBC-BA85-C5F1D30822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Main communication barriers in the workplace </a:t>
          </a:r>
          <a:endParaRPr lang="en-US"/>
        </a:p>
      </dgm:t>
    </dgm:pt>
    <dgm:pt modelId="{98BF57F1-F3B2-476D-962C-F2F8F3DB9D21}" type="parTrans" cxnId="{F232EE1B-6676-47F9-B960-53F19D5C442E}">
      <dgm:prSet/>
      <dgm:spPr/>
      <dgm:t>
        <a:bodyPr/>
        <a:lstStyle/>
        <a:p>
          <a:endParaRPr lang="en-US"/>
        </a:p>
      </dgm:t>
    </dgm:pt>
    <dgm:pt modelId="{F2BA4A80-F116-439C-A6A8-B8C744FB96BF}" type="sibTrans" cxnId="{F232EE1B-6676-47F9-B960-53F19D5C442E}">
      <dgm:prSet/>
      <dgm:spPr/>
      <dgm:t>
        <a:bodyPr/>
        <a:lstStyle/>
        <a:p>
          <a:endParaRPr lang="en-US"/>
        </a:p>
      </dgm:t>
    </dgm:pt>
    <dgm:pt modelId="{9FD9176F-D789-438F-8C63-EC28C02A72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Communication theories used to explain problems </a:t>
          </a:r>
          <a:endParaRPr lang="en-US"/>
        </a:p>
      </dgm:t>
    </dgm:pt>
    <dgm:pt modelId="{D3542B1C-4126-481D-97CB-AE79FE12C1A3}" type="parTrans" cxnId="{96304BBC-25C6-43D5-9DA0-542FC19E2489}">
      <dgm:prSet/>
      <dgm:spPr/>
      <dgm:t>
        <a:bodyPr/>
        <a:lstStyle/>
        <a:p>
          <a:endParaRPr lang="en-US"/>
        </a:p>
      </dgm:t>
    </dgm:pt>
    <dgm:pt modelId="{1F1FE0CA-A951-4321-B6B4-1397BD12147B}" type="sibTrans" cxnId="{96304BBC-25C6-43D5-9DA0-542FC19E2489}">
      <dgm:prSet/>
      <dgm:spPr/>
      <dgm:t>
        <a:bodyPr/>
        <a:lstStyle/>
        <a:p>
          <a:endParaRPr lang="en-US"/>
        </a:p>
      </dgm:t>
    </dgm:pt>
    <dgm:pt modelId="{05BF0809-7E2F-4A6B-8A69-987DCBC116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Suggested improvements for improvements </a:t>
          </a:r>
          <a:endParaRPr lang="en-US"/>
        </a:p>
      </dgm:t>
    </dgm:pt>
    <dgm:pt modelId="{7C51FEA1-F5F0-4770-A4B0-5913ABC0002E}" type="parTrans" cxnId="{887E7DAC-161B-41A5-A0E3-88E5A5F1D039}">
      <dgm:prSet/>
      <dgm:spPr/>
      <dgm:t>
        <a:bodyPr/>
        <a:lstStyle/>
        <a:p>
          <a:endParaRPr lang="en-US"/>
        </a:p>
      </dgm:t>
    </dgm:pt>
    <dgm:pt modelId="{ED341075-913B-400F-B1CD-E7029DF55D92}" type="sibTrans" cxnId="{887E7DAC-161B-41A5-A0E3-88E5A5F1D039}">
      <dgm:prSet/>
      <dgm:spPr/>
      <dgm:t>
        <a:bodyPr/>
        <a:lstStyle/>
        <a:p>
          <a:endParaRPr lang="en-US"/>
        </a:p>
      </dgm:t>
    </dgm:pt>
    <dgm:pt modelId="{57F19E56-FD8B-46A0-AD39-9C9DCCCFE4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Conclusion</a:t>
          </a:r>
          <a:endParaRPr lang="en-US" dirty="0"/>
        </a:p>
      </dgm:t>
    </dgm:pt>
    <dgm:pt modelId="{626F72F8-B26A-413B-84E9-FB2550790E6D}" type="parTrans" cxnId="{E2035078-4A02-4016-9D7C-48736E7BB56D}">
      <dgm:prSet/>
      <dgm:spPr/>
      <dgm:t>
        <a:bodyPr/>
        <a:lstStyle/>
        <a:p>
          <a:endParaRPr lang="en-US"/>
        </a:p>
      </dgm:t>
    </dgm:pt>
    <dgm:pt modelId="{FC323858-1EA1-4495-8CF8-4383A2C80A1F}" type="sibTrans" cxnId="{E2035078-4A02-4016-9D7C-48736E7BB56D}">
      <dgm:prSet/>
      <dgm:spPr/>
      <dgm:t>
        <a:bodyPr/>
        <a:lstStyle/>
        <a:p>
          <a:endParaRPr lang="en-US"/>
        </a:p>
      </dgm:t>
    </dgm:pt>
    <dgm:pt modelId="{B52A5422-2A64-4ECD-8A3A-CBFA4E32C174}" type="pres">
      <dgm:prSet presAssocID="{9D1DE5AA-5DBA-4EAA-9237-EF7B39640D6D}" presName="root" presStyleCnt="0">
        <dgm:presLayoutVars>
          <dgm:dir/>
          <dgm:resizeHandles val="exact"/>
        </dgm:presLayoutVars>
      </dgm:prSet>
      <dgm:spPr/>
    </dgm:pt>
    <dgm:pt modelId="{7D5165A4-7F9C-4E37-A200-4789FEFFF8B6}" type="pres">
      <dgm:prSet presAssocID="{CF083F92-7FC7-4714-8FE1-BAF9B0B671AF}" presName="compNode" presStyleCnt="0"/>
      <dgm:spPr/>
    </dgm:pt>
    <dgm:pt modelId="{B31D502C-5A30-424F-A0FD-D90A6672BB8E}" type="pres">
      <dgm:prSet presAssocID="{CF083F92-7FC7-4714-8FE1-BAF9B0B671A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400D0A3F-A99D-4DCC-9C17-D1D7C6B9485F}" type="pres">
      <dgm:prSet presAssocID="{CF083F92-7FC7-4714-8FE1-BAF9B0B671AF}" presName="spaceRect" presStyleCnt="0"/>
      <dgm:spPr/>
    </dgm:pt>
    <dgm:pt modelId="{DF5E98E8-B748-4668-A1BC-ABD7D8941AD1}" type="pres">
      <dgm:prSet presAssocID="{CF083F92-7FC7-4714-8FE1-BAF9B0B671AF}" presName="textRect" presStyleLbl="revTx" presStyleIdx="0" presStyleCnt="5">
        <dgm:presLayoutVars>
          <dgm:chMax val="1"/>
          <dgm:chPref val="1"/>
        </dgm:presLayoutVars>
      </dgm:prSet>
      <dgm:spPr/>
    </dgm:pt>
    <dgm:pt modelId="{5F4125B5-F47D-4B7E-8DEC-5EDBFB312EBD}" type="pres">
      <dgm:prSet presAssocID="{CE5B0FB1-00E3-4F2F-800D-0054C0C678E5}" presName="sibTrans" presStyleCnt="0"/>
      <dgm:spPr/>
    </dgm:pt>
    <dgm:pt modelId="{38B75898-DD13-479A-B253-FAE2DB8A876A}" type="pres">
      <dgm:prSet presAssocID="{38AF407E-C489-4CBC-BA85-C5F1D3082241}" presName="compNode" presStyleCnt="0"/>
      <dgm:spPr/>
    </dgm:pt>
    <dgm:pt modelId="{F3C00A2F-5FE4-4600-A67A-2B7B5FD9B731}" type="pres">
      <dgm:prSet presAssocID="{38AF407E-C489-4CBC-BA85-C5F1D308224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67AF878-73B6-4322-A991-1EDBB6C3AD04}" type="pres">
      <dgm:prSet presAssocID="{38AF407E-C489-4CBC-BA85-C5F1D3082241}" presName="spaceRect" presStyleCnt="0"/>
      <dgm:spPr/>
    </dgm:pt>
    <dgm:pt modelId="{6C756828-FDCF-4FC3-8D77-66FFB65AEF7D}" type="pres">
      <dgm:prSet presAssocID="{38AF407E-C489-4CBC-BA85-C5F1D3082241}" presName="textRect" presStyleLbl="revTx" presStyleIdx="1" presStyleCnt="5">
        <dgm:presLayoutVars>
          <dgm:chMax val="1"/>
          <dgm:chPref val="1"/>
        </dgm:presLayoutVars>
      </dgm:prSet>
      <dgm:spPr/>
    </dgm:pt>
    <dgm:pt modelId="{2D35A9DB-F9B5-487E-94CD-6E22BAE421BB}" type="pres">
      <dgm:prSet presAssocID="{F2BA4A80-F116-439C-A6A8-B8C744FB96BF}" presName="sibTrans" presStyleCnt="0"/>
      <dgm:spPr/>
    </dgm:pt>
    <dgm:pt modelId="{DB9A5D0B-1801-4740-B1CA-8430D06AE51D}" type="pres">
      <dgm:prSet presAssocID="{9FD9176F-D789-438F-8C63-EC28C02A7245}" presName="compNode" presStyleCnt="0"/>
      <dgm:spPr/>
    </dgm:pt>
    <dgm:pt modelId="{88F0F5F0-FDD1-480B-8C45-FFFBA024F5C1}" type="pres">
      <dgm:prSet presAssocID="{9FD9176F-D789-438F-8C63-EC28C02A724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F5B3CAF-B3C2-43DE-8A8B-546A8F3B1016}" type="pres">
      <dgm:prSet presAssocID="{9FD9176F-D789-438F-8C63-EC28C02A7245}" presName="spaceRect" presStyleCnt="0"/>
      <dgm:spPr/>
    </dgm:pt>
    <dgm:pt modelId="{386EDB84-7E4E-41F7-9B7C-305BF9D60943}" type="pres">
      <dgm:prSet presAssocID="{9FD9176F-D789-438F-8C63-EC28C02A7245}" presName="textRect" presStyleLbl="revTx" presStyleIdx="2" presStyleCnt="5">
        <dgm:presLayoutVars>
          <dgm:chMax val="1"/>
          <dgm:chPref val="1"/>
        </dgm:presLayoutVars>
      </dgm:prSet>
      <dgm:spPr/>
    </dgm:pt>
    <dgm:pt modelId="{5D937195-59E5-431E-BA41-4ACF3E23DA8A}" type="pres">
      <dgm:prSet presAssocID="{1F1FE0CA-A951-4321-B6B4-1397BD12147B}" presName="sibTrans" presStyleCnt="0"/>
      <dgm:spPr/>
    </dgm:pt>
    <dgm:pt modelId="{717183A5-7703-45E0-ADD5-18E60F4BE1BB}" type="pres">
      <dgm:prSet presAssocID="{05BF0809-7E2F-4A6B-8A69-987DCBC1160B}" presName="compNode" presStyleCnt="0"/>
      <dgm:spPr/>
    </dgm:pt>
    <dgm:pt modelId="{6F9799FB-DB6B-4CB0-B5AF-3006719F4AFE}" type="pres">
      <dgm:prSet presAssocID="{05BF0809-7E2F-4A6B-8A69-987DCBC1160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FAE8696-AEA6-49DC-9D30-8A08B8DEF414}" type="pres">
      <dgm:prSet presAssocID="{05BF0809-7E2F-4A6B-8A69-987DCBC1160B}" presName="spaceRect" presStyleCnt="0"/>
      <dgm:spPr/>
    </dgm:pt>
    <dgm:pt modelId="{552036C4-9C91-4D2E-9A5F-C93E41E4348D}" type="pres">
      <dgm:prSet presAssocID="{05BF0809-7E2F-4A6B-8A69-987DCBC1160B}" presName="textRect" presStyleLbl="revTx" presStyleIdx="3" presStyleCnt="5">
        <dgm:presLayoutVars>
          <dgm:chMax val="1"/>
          <dgm:chPref val="1"/>
        </dgm:presLayoutVars>
      </dgm:prSet>
      <dgm:spPr/>
    </dgm:pt>
    <dgm:pt modelId="{412473FD-B282-4976-A1C9-FDE0191686D2}" type="pres">
      <dgm:prSet presAssocID="{ED341075-913B-400F-B1CD-E7029DF55D92}" presName="sibTrans" presStyleCnt="0"/>
      <dgm:spPr/>
    </dgm:pt>
    <dgm:pt modelId="{B204ACB1-0247-4ACA-8AE3-B2B605021793}" type="pres">
      <dgm:prSet presAssocID="{57F19E56-FD8B-46A0-AD39-9C9DCCCFE401}" presName="compNode" presStyleCnt="0"/>
      <dgm:spPr/>
    </dgm:pt>
    <dgm:pt modelId="{C59460B5-F569-4D02-81B6-F4D2E73C6C21}" type="pres">
      <dgm:prSet presAssocID="{57F19E56-FD8B-46A0-AD39-9C9DCCCFE40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FD5F213-1723-4864-92A7-2D8E37F5024D}" type="pres">
      <dgm:prSet presAssocID="{57F19E56-FD8B-46A0-AD39-9C9DCCCFE401}" presName="spaceRect" presStyleCnt="0"/>
      <dgm:spPr/>
    </dgm:pt>
    <dgm:pt modelId="{C38DA013-B120-4FD9-A44B-3E357E4DA26B}" type="pres">
      <dgm:prSet presAssocID="{57F19E56-FD8B-46A0-AD39-9C9DCCCFE40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5F0F006-A132-49B1-9AA3-E45303174AD0}" type="presOf" srcId="{05BF0809-7E2F-4A6B-8A69-987DCBC1160B}" destId="{552036C4-9C91-4D2E-9A5F-C93E41E4348D}" srcOrd="0" destOrd="0" presId="urn:microsoft.com/office/officeart/2018/2/layout/IconLabelList"/>
    <dgm:cxn modelId="{F232EE1B-6676-47F9-B960-53F19D5C442E}" srcId="{9D1DE5AA-5DBA-4EAA-9237-EF7B39640D6D}" destId="{38AF407E-C489-4CBC-BA85-C5F1D3082241}" srcOrd="1" destOrd="0" parTransId="{98BF57F1-F3B2-476D-962C-F2F8F3DB9D21}" sibTransId="{F2BA4A80-F116-439C-A6A8-B8C744FB96BF}"/>
    <dgm:cxn modelId="{4FF2031E-3F4A-4624-AE1D-0D265296061C}" type="presOf" srcId="{CF083F92-7FC7-4714-8FE1-BAF9B0B671AF}" destId="{DF5E98E8-B748-4668-A1BC-ABD7D8941AD1}" srcOrd="0" destOrd="0" presId="urn:microsoft.com/office/officeart/2018/2/layout/IconLabelList"/>
    <dgm:cxn modelId="{E2035078-4A02-4016-9D7C-48736E7BB56D}" srcId="{9D1DE5AA-5DBA-4EAA-9237-EF7B39640D6D}" destId="{57F19E56-FD8B-46A0-AD39-9C9DCCCFE401}" srcOrd="4" destOrd="0" parTransId="{626F72F8-B26A-413B-84E9-FB2550790E6D}" sibTransId="{FC323858-1EA1-4495-8CF8-4383A2C80A1F}"/>
    <dgm:cxn modelId="{918F9982-78C5-4E14-AB36-9FE6050A077D}" type="presOf" srcId="{9D1DE5AA-5DBA-4EAA-9237-EF7B39640D6D}" destId="{B52A5422-2A64-4ECD-8A3A-CBFA4E32C174}" srcOrd="0" destOrd="0" presId="urn:microsoft.com/office/officeart/2018/2/layout/IconLabelList"/>
    <dgm:cxn modelId="{14D3DC8A-D283-4D59-8D89-0E63AAF3F206}" type="presOf" srcId="{9FD9176F-D789-438F-8C63-EC28C02A7245}" destId="{386EDB84-7E4E-41F7-9B7C-305BF9D60943}" srcOrd="0" destOrd="0" presId="urn:microsoft.com/office/officeart/2018/2/layout/IconLabelList"/>
    <dgm:cxn modelId="{DD54F29C-27EA-43B6-9B25-C79758E554AD}" srcId="{9D1DE5AA-5DBA-4EAA-9237-EF7B39640D6D}" destId="{CF083F92-7FC7-4714-8FE1-BAF9B0B671AF}" srcOrd="0" destOrd="0" parTransId="{18FF98D7-092C-403A-B28C-B2258B1381D7}" sibTransId="{CE5B0FB1-00E3-4F2F-800D-0054C0C678E5}"/>
    <dgm:cxn modelId="{887E7DAC-161B-41A5-A0E3-88E5A5F1D039}" srcId="{9D1DE5AA-5DBA-4EAA-9237-EF7B39640D6D}" destId="{05BF0809-7E2F-4A6B-8A69-987DCBC1160B}" srcOrd="3" destOrd="0" parTransId="{7C51FEA1-F5F0-4770-A4B0-5913ABC0002E}" sibTransId="{ED341075-913B-400F-B1CD-E7029DF55D92}"/>
    <dgm:cxn modelId="{9EC41AAF-6364-453D-8CBF-1549C49D8D08}" type="presOf" srcId="{38AF407E-C489-4CBC-BA85-C5F1D3082241}" destId="{6C756828-FDCF-4FC3-8D77-66FFB65AEF7D}" srcOrd="0" destOrd="0" presId="urn:microsoft.com/office/officeart/2018/2/layout/IconLabelList"/>
    <dgm:cxn modelId="{96304BBC-25C6-43D5-9DA0-542FC19E2489}" srcId="{9D1DE5AA-5DBA-4EAA-9237-EF7B39640D6D}" destId="{9FD9176F-D789-438F-8C63-EC28C02A7245}" srcOrd="2" destOrd="0" parTransId="{D3542B1C-4126-481D-97CB-AE79FE12C1A3}" sibTransId="{1F1FE0CA-A951-4321-B6B4-1397BD12147B}"/>
    <dgm:cxn modelId="{94D827ED-FED5-4BB7-958C-A307D2B32237}" type="presOf" srcId="{57F19E56-FD8B-46A0-AD39-9C9DCCCFE401}" destId="{C38DA013-B120-4FD9-A44B-3E357E4DA26B}" srcOrd="0" destOrd="0" presId="urn:microsoft.com/office/officeart/2018/2/layout/IconLabelList"/>
    <dgm:cxn modelId="{D7C96D36-1919-4CE9-9C0B-EE355D8343E8}" type="presParOf" srcId="{B52A5422-2A64-4ECD-8A3A-CBFA4E32C174}" destId="{7D5165A4-7F9C-4E37-A200-4789FEFFF8B6}" srcOrd="0" destOrd="0" presId="urn:microsoft.com/office/officeart/2018/2/layout/IconLabelList"/>
    <dgm:cxn modelId="{1D819B5F-FDF6-4719-87EA-6B8B87073A6E}" type="presParOf" srcId="{7D5165A4-7F9C-4E37-A200-4789FEFFF8B6}" destId="{B31D502C-5A30-424F-A0FD-D90A6672BB8E}" srcOrd="0" destOrd="0" presId="urn:microsoft.com/office/officeart/2018/2/layout/IconLabelList"/>
    <dgm:cxn modelId="{4BCD7501-36CB-4395-ABC4-F79E68001449}" type="presParOf" srcId="{7D5165A4-7F9C-4E37-A200-4789FEFFF8B6}" destId="{400D0A3F-A99D-4DCC-9C17-D1D7C6B9485F}" srcOrd="1" destOrd="0" presId="urn:microsoft.com/office/officeart/2018/2/layout/IconLabelList"/>
    <dgm:cxn modelId="{3CCD9EE1-B1E8-4DD7-BAF3-2DFADF31C764}" type="presParOf" srcId="{7D5165A4-7F9C-4E37-A200-4789FEFFF8B6}" destId="{DF5E98E8-B748-4668-A1BC-ABD7D8941AD1}" srcOrd="2" destOrd="0" presId="urn:microsoft.com/office/officeart/2018/2/layout/IconLabelList"/>
    <dgm:cxn modelId="{80BC4655-25F1-4867-BC47-99D3209E4910}" type="presParOf" srcId="{B52A5422-2A64-4ECD-8A3A-CBFA4E32C174}" destId="{5F4125B5-F47D-4B7E-8DEC-5EDBFB312EBD}" srcOrd="1" destOrd="0" presId="urn:microsoft.com/office/officeart/2018/2/layout/IconLabelList"/>
    <dgm:cxn modelId="{7EB18217-9225-495E-AF79-42DA6654D58E}" type="presParOf" srcId="{B52A5422-2A64-4ECD-8A3A-CBFA4E32C174}" destId="{38B75898-DD13-479A-B253-FAE2DB8A876A}" srcOrd="2" destOrd="0" presId="urn:microsoft.com/office/officeart/2018/2/layout/IconLabelList"/>
    <dgm:cxn modelId="{B3EE9441-D6E7-4240-A70B-F9F124EBF26B}" type="presParOf" srcId="{38B75898-DD13-479A-B253-FAE2DB8A876A}" destId="{F3C00A2F-5FE4-4600-A67A-2B7B5FD9B731}" srcOrd="0" destOrd="0" presId="urn:microsoft.com/office/officeart/2018/2/layout/IconLabelList"/>
    <dgm:cxn modelId="{EB0F1FE6-9CCB-40FF-9B3E-0A8E5165A7A2}" type="presParOf" srcId="{38B75898-DD13-479A-B253-FAE2DB8A876A}" destId="{D67AF878-73B6-4322-A991-1EDBB6C3AD04}" srcOrd="1" destOrd="0" presId="urn:microsoft.com/office/officeart/2018/2/layout/IconLabelList"/>
    <dgm:cxn modelId="{FF7BE1A3-97A9-4D8C-98DC-21D81F295BE4}" type="presParOf" srcId="{38B75898-DD13-479A-B253-FAE2DB8A876A}" destId="{6C756828-FDCF-4FC3-8D77-66FFB65AEF7D}" srcOrd="2" destOrd="0" presId="urn:microsoft.com/office/officeart/2018/2/layout/IconLabelList"/>
    <dgm:cxn modelId="{46A8B2A1-1A92-4038-B3E1-602BD3DBACE8}" type="presParOf" srcId="{B52A5422-2A64-4ECD-8A3A-CBFA4E32C174}" destId="{2D35A9DB-F9B5-487E-94CD-6E22BAE421BB}" srcOrd="3" destOrd="0" presId="urn:microsoft.com/office/officeart/2018/2/layout/IconLabelList"/>
    <dgm:cxn modelId="{93205E3E-15A4-41EA-9CDD-F8DCC43073AC}" type="presParOf" srcId="{B52A5422-2A64-4ECD-8A3A-CBFA4E32C174}" destId="{DB9A5D0B-1801-4740-B1CA-8430D06AE51D}" srcOrd="4" destOrd="0" presId="urn:microsoft.com/office/officeart/2018/2/layout/IconLabelList"/>
    <dgm:cxn modelId="{44ECCFD8-9D27-4EF0-8A07-7A90A1B301D6}" type="presParOf" srcId="{DB9A5D0B-1801-4740-B1CA-8430D06AE51D}" destId="{88F0F5F0-FDD1-480B-8C45-FFFBA024F5C1}" srcOrd="0" destOrd="0" presId="urn:microsoft.com/office/officeart/2018/2/layout/IconLabelList"/>
    <dgm:cxn modelId="{709A67D9-4B6E-4E5A-B2E1-1D34CA0B7443}" type="presParOf" srcId="{DB9A5D0B-1801-4740-B1CA-8430D06AE51D}" destId="{CF5B3CAF-B3C2-43DE-8A8B-546A8F3B1016}" srcOrd="1" destOrd="0" presId="urn:microsoft.com/office/officeart/2018/2/layout/IconLabelList"/>
    <dgm:cxn modelId="{BFCD9D7E-D128-431A-AA23-0C1E93878B4B}" type="presParOf" srcId="{DB9A5D0B-1801-4740-B1CA-8430D06AE51D}" destId="{386EDB84-7E4E-41F7-9B7C-305BF9D60943}" srcOrd="2" destOrd="0" presId="urn:microsoft.com/office/officeart/2018/2/layout/IconLabelList"/>
    <dgm:cxn modelId="{18AFE13C-B159-422D-A55F-311F95CDCE32}" type="presParOf" srcId="{B52A5422-2A64-4ECD-8A3A-CBFA4E32C174}" destId="{5D937195-59E5-431E-BA41-4ACF3E23DA8A}" srcOrd="5" destOrd="0" presId="urn:microsoft.com/office/officeart/2018/2/layout/IconLabelList"/>
    <dgm:cxn modelId="{C68BBD16-6640-4E26-9830-ADF0430CC498}" type="presParOf" srcId="{B52A5422-2A64-4ECD-8A3A-CBFA4E32C174}" destId="{717183A5-7703-45E0-ADD5-18E60F4BE1BB}" srcOrd="6" destOrd="0" presId="urn:microsoft.com/office/officeart/2018/2/layout/IconLabelList"/>
    <dgm:cxn modelId="{5FAC3C1A-4374-444E-938C-117AE0308814}" type="presParOf" srcId="{717183A5-7703-45E0-ADD5-18E60F4BE1BB}" destId="{6F9799FB-DB6B-4CB0-B5AF-3006719F4AFE}" srcOrd="0" destOrd="0" presId="urn:microsoft.com/office/officeart/2018/2/layout/IconLabelList"/>
    <dgm:cxn modelId="{07C76031-AEAD-4674-BB39-034D43A37BE0}" type="presParOf" srcId="{717183A5-7703-45E0-ADD5-18E60F4BE1BB}" destId="{BFAE8696-AEA6-49DC-9D30-8A08B8DEF414}" srcOrd="1" destOrd="0" presId="urn:microsoft.com/office/officeart/2018/2/layout/IconLabelList"/>
    <dgm:cxn modelId="{3B488D84-FEF2-48F8-A864-BD2B60CF0210}" type="presParOf" srcId="{717183A5-7703-45E0-ADD5-18E60F4BE1BB}" destId="{552036C4-9C91-4D2E-9A5F-C93E41E4348D}" srcOrd="2" destOrd="0" presId="urn:microsoft.com/office/officeart/2018/2/layout/IconLabelList"/>
    <dgm:cxn modelId="{AA844C84-79D1-4565-932C-CF2A5ADCB5C9}" type="presParOf" srcId="{B52A5422-2A64-4ECD-8A3A-CBFA4E32C174}" destId="{412473FD-B282-4976-A1C9-FDE0191686D2}" srcOrd="7" destOrd="0" presId="urn:microsoft.com/office/officeart/2018/2/layout/IconLabelList"/>
    <dgm:cxn modelId="{37F19EBA-487B-46F3-8EC9-C47AE0FB7219}" type="presParOf" srcId="{B52A5422-2A64-4ECD-8A3A-CBFA4E32C174}" destId="{B204ACB1-0247-4ACA-8AE3-B2B605021793}" srcOrd="8" destOrd="0" presId="urn:microsoft.com/office/officeart/2018/2/layout/IconLabelList"/>
    <dgm:cxn modelId="{B5D69552-77F3-4195-AB9A-C9B155F481C2}" type="presParOf" srcId="{B204ACB1-0247-4ACA-8AE3-B2B605021793}" destId="{C59460B5-F569-4D02-81B6-F4D2E73C6C21}" srcOrd="0" destOrd="0" presId="urn:microsoft.com/office/officeart/2018/2/layout/IconLabelList"/>
    <dgm:cxn modelId="{D5F5EAB5-2A46-45E0-A176-D80F4155BB4B}" type="presParOf" srcId="{B204ACB1-0247-4ACA-8AE3-B2B605021793}" destId="{9FD5F213-1723-4864-92A7-2D8E37F5024D}" srcOrd="1" destOrd="0" presId="urn:microsoft.com/office/officeart/2018/2/layout/IconLabelList"/>
    <dgm:cxn modelId="{1B7E6ABE-DC12-4F95-80BD-D676B7314DB7}" type="presParOf" srcId="{B204ACB1-0247-4ACA-8AE3-B2B605021793}" destId="{C38DA013-B120-4FD9-A44B-3E357E4DA26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B2EC03-523D-4096-8DD3-E83637B5248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4339D1F-BEAF-46C3-A7CB-9F1C241C3738}">
      <dgm:prSet/>
      <dgm:spPr/>
      <dgm:t>
        <a:bodyPr/>
        <a:lstStyle/>
        <a:p>
          <a:r>
            <a:rPr lang="en-GB"/>
            <a:t>Workforce is made up of different cultural backgrounds</a:t>
          </a:r>
          <a:endParaRPr lang="en-US"/>
        </a:p>
      </dgm:t>
    </dgm:pt>
    <dgm:pt modelId="{1E13E9ED-09C9-453F-A0A7-F8E3E70CA1FE}" type="parTrans" cxnId="{AF361EFC-EE3D-465C-AC2D-734EE20CBBDF}">
      <dgm:prSet/>
      <dgm:spPr/>
      <dgm:t>
        <a:bodyPr/>
        <a:lstStyle/>
        <a:p>
          <a:endParaRPr lang="en-US"/>
        </a:p>
      </dgm:t>
    </dgm:pt>
    <dgm:pt modelId="{C81E70C6-51EC-4FCD-A2E0-3A0FB2694B92}" type="sibTrans" cxnId="{AF361EFC-EE3D-465C-AC2D-734EE20CBBDF}">
      <dgm:prSet/>
      <dgm:spPr/>
      <dgm:t>
        <a:bodyPr/>
        <a:lstStyle/>
        <a:p>
          <a:endParaRPr lang="en-US"/>
        </a:p>
      </dgm:t>
    </dgm:pt>
    <dgm:pt modelId="{C42E3548-D5F3-46A5-8EEF-87910EA2410E}">
      <dgm:prSet/>
      <dgm:spPr/>
      <dgm:t>
        <a:bodyPr/>
        <a:lstStyle/>
        <a:p>
          <a:r>
            <a:rPr lang="en-GB"/>
            <a:t>Many workers have limited English language skills</a:t>
          </a:r>
          <a:endParaRPr lang="en-US"/>
        </a:p>
      </dgm:t>
    </dgm:pt>
    <dgm:pt modelId="{4836D4E9-478F-417C-BEA6-AE653623D9B3}" type="parTrans" cxnId="{9E0480AC-9135-4FC3-8859-A8420226C8BD}">
      <dgm:prSet/>
      <dgm:spPr/>
      <dgm:t>
        <a:bodyPr/>
        <a:lstStyle/>
        <a:p>
          <a:endParaRPr lang="en-US"/>
        </a:p>
      </dgm:t>
    </dgm:pt>
    <dgm:pt modelId="{D35AAED4-42A7-47E0-AB6B-BF6BD1148403}" type="sibTrans" cxnId="{9E0480AC-9135-4FC3-8859-A8420226C8BD}">
      <dgm:prSet/>
      <dgm:spPr/>
      <dgm:t>
        <a:bodyPr/>
        <a:lstStyle/>
        <a:p>
          <a:endParaRPr lang="en-US"/>
        </a:p>
      </dgm:t>
    </dgm:pt>
    <dgm:pt modelId="{4FD3A086-A2A2-4867-964A-7879E6C300A3}">
      <dgm:prSet/>
      <dgm:spPr/>
      <dgm:t>
        <a:bodyPr/>
        <a:lstStyle/>
        <a:p>
          <a:r>
            <a:rPr lang="en-GB"/>
            <a:t>Instructions are not clearly understood by all employees</a:t>
          </a:r>
          <a:endParaRPr lang="en-US"/>
        </a:p>
      </dgm:t>
    </dgm:pt>
    <dgm:pt modelId="{B2EEC6B4-1D9F-4E78-9DF1-3BEC11208007}" type="parTrans" cxnId="{6E8F63A2-C969-43E6-9468-662327A9C193}">
      <dgm:prSet/>
      <dgm:spPr/>
      <dgm:t>
        <a:bodyPr/>
        <a:lstStyle/>
        <a:p>
          <a:endParaRPr lang="en-US"/>
        </a:p>
      </dgm:t>
    </dgm:pt>
    <dgm:pt modelId="{BBA9765B-8421-48E2-933A-8490036BE20B}" type="sibTrans" cxnId="{6E8F63A2-C969-43E6-9468-662327A9C193}">
      <dgm:prSet/>
      <dgm:spPr/>
      <dgm:t>
        <a:bodyPr/>
        <a:lstStyle/>
        <a:p>
          <a:endParaRPr lang="en-US"/>
        </a:p>
      </dgm:t>
    </dgm:pt>
    <dgm:pt modelId="{F97A4A3E-F9E6-4D55-9653-58554BDB78A7}">
      <dgm:prSet/>
      <dgm:spPr/>
      <dgm:t>
        <a:bodyPr/>
        <a:lstStyle/>
        <a:p>
          <a:r>
            <a:rPr lang="en-GB"/>
            <a:t>Workers often communicate in their own language</a:t>
          </a:r>
          <a:endParaRPr lang="en-US"/>
        </a:p>
      </dgm:t>
    </dgm:pt>
    <dgm:pt modelId="{9971637E-7356-405A-A402-AAC3FC6A0E3C}" type="parTrans" cxnId="{BEDB5D67-EAA8-4654-9D85-F577B4860C12}">
      <dgm:prSet/>
      <dgm:spPr/>
      <dgm:t>
        <a:bodyPr/>
        <a:lstStyle/>
        <a:p>
          <a:endParaRPr lang="en-US"/>
        </a:p>
      </dgm:t>
    </dgm:pt>
    <dgm:pt modelId="{3933B13F-F06C-45DB-8C08-377CBBF02D24}" type="sibTrans" cxnId="{BEDB5D67-EAA8-4654-9D85-F577B4860C12}">
      <dgm:prSet/>
      <dgm:spPr/>
      <dgm:t>
        <a:bodyPr/>
        <a:lstStyle/>
        <a:p>
          <a:endParaRPr lang="en-US"/>
        </a:p>
      </dgm:t>
    </dgm:pt>
    <dgm:pt modelId="{CC15E7F6-30EE-46A1-B68F-3F92461B7CE8}">
      <dgm:prSet/>
      <dgm:spPr/>
      <dgm:t>
        <a:bodyPr/>
        <a:lstStyle/>
        <a:p>
          <a:r>
            <a:rPr lang="en-GB"/>
            <a:t>This leads to misunderstandings and mistakes in food handling</a:t>
          </a:r>
          <a:endParaRPr lang="en-US"/>
        </a:p>
      </dgm:t>
    </dgm:pt>
    <dgm:pt modelId="{9FFD7580-B8DC-4487-A720-7E131BE9B299}" type="parTrans" cxnId="{F5D139F2-50B7-4491-8D3D-60272E331BC4}">
      <dgm:prSet/>
      <dgm:spPr/>
      <dgm:t>
        <a:bodyPr/>
        <a:lstStyle/>
        <a:p>
          <a:endParaRPr lang="en-US"/>
        </a:p>
      </dgm:t>
    </dgm:pt>
    <dgm:pt modelId="{5BE52044-CCF4-4A3B-B290-823955C233CD}" type="sibTrans" cxnId="{F5D139F2-50B7-4491-8D3D-60272E331BC4}">
      <dgm:prSet/>
      <dgm:spPr/>
      <dgm:t>
        <a:bodyPr/>
        <a:lstStyle/>
        <a:p>
          <a:endParaRPr lang="en-US"/>
        </a:p>
      </dgm:t>
    </dgm:pt>
    <dgm:pt modelId="{A8477D66-108D-4CBD-BF57-937077AA8BF2}" type="pres">
      <dgm:prSet presAssocID="{23B2EC03-523D-4096-8DD3-E83637B5248E}" presName="root" presStyleCnt="0">
        <dgm:presLayoutVars>
          <dgm:dir/>
          <dgm:resizeHandles val="exact"/>
        </dgm:presLayoutVars>
      </dgm:prSet>
      <dgm:spPr/>
    </dgm:pt>
    <dgm:pt modelId="{ADA58017-7D08-4D6F-BBB2-4C0DD9A50F95}" type="pres">
      <dgm:prSet presAssocID="{C4339D1F-BEAF-46C3-A7CB-9F1C241C3738}" presName="compNode" presStyleCnt="0"/>
      <dgm:spPr/>
    </dgm:pt>
    <dgm:pt modelId="{DCED70EC-0220-41B9-B574-75803CB826C1}" type="pres">
      <dgm:prSet presAssocID="{C4339D1F-BEAF-46C3-A7CB-9F1C241C3738}" presName="bgRect" presStyleLbl="bgShp" presStyleIdx="0" presStyleCnt="5"/>
      <dgm:spPr/>
    </dgm:pt>
    <dgm:pt modelId="{CC83529C-1B3C-4042-8AF7-C5A024A44D80}" type="pres">
      <dgm:prSet presAssocID="{C4339D1F-BEAF-46C3-A7CB-9F1C241C373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798C62C-F034-43C6-BD16-F7A5748FE8D4}" type="pres">
      <dgm:prSet presAssocID="{C4339D1F-BEAF-46C3-A7CB-9F1C241C3738}" presName="spaceRect" presStyleCnt="0"/>
      <dgm:spPr/>
    </dgm:pt>
    <dgm:pt modelId="{7C0B683D-B205-47AC-8BF1-286786D78AEE}" type="pres">
      <dgm:prSet presAssocID="{C4339D1F-BEAF-46C3-A7CB-9F1C241C3738}" presName="parTx" presStyleLbl="revTx" presStyleIdx="0" presStyleCnt="5">
        <dgm:presLayoutVars>
          <dgm:chMax val="0"/>
          <dgm:chPref val="0"/>
        </dgm:presLayoutVars>
      </dgm:prSet>
      <dgm:spPr/>
    </dgm:pt>
    <dgm:pt modelId="{77C94B3F-2F76-41AE-8940-9A7A9C65438D}" type="pres">
      <dgm:prSet presAssocID="{C81E70C6-51EC-4FCD-A2E0-3A0FB2694B92}" presName="sibTrans" presStyleCnt="0"/>
      <dgm:spPr/>
    </dgm:pt>
    <dgm:pt modelId="{FBF8790F-F5FC-4CD9-99CA-2B143D5AD7C3}" type="pres">
      <dgm:prSet presAssocID="{C42E3548-D5F3-46A5-8EEF-87910EA2410E}" presName="compNode" presStyleCnt="0"/>
      <dgm:spPr/>
    </dgm:pt>
    <dgm:pt modelId="{83A39C2F-F4BE-424D-BF5E-44E1F5EE0CFF}" type="pres">
      <dgm:prSet presAssocID="{C42E3548-D5F3-46A5-8EEF-87910EA2410E}" presName="bgRect" presStyleLbl="bgShp" presStyleIdx="1" presStyleCnt="5"/>
      <dgm:spPr/>
    </dgm:pt>
    <dgm:pt modelId="{85CA0AD3-0D56-4B58-8006-EF5A356623CF}" type="pres">
      <dgm:prSet presAssocID="{C42E3548-D5F3-46A5-8EEF-87910EA2410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F10ACC9-FB67-40E3-8FCC-ED885D64258A}" type="pres">
      <dgm:prSet presAssocID="{C42E3548-D5F3-46A5-8EEF-87910EA2410E}" presName="spaceRect" presStyleCnt="0"/>
      <dgm:spPr/>
    </dgm:pt>
    <dgm:pt modelId="{DB7EC743-5541-443A-A292-DAD73EFCB105}" type="pres">
      <dgm:prSet presAssocID="{C42E3548-D5F3-46A5-8EEF-87910EA2410E}" presName="parTx" presStyleLbl="revTx" presStyleIdx="1" presStyleCnt="5">
        <dgm:presLayoutVars>
          <dgm:chMax val="0"/>
          <dgm:chPref val="0"/>
        </dgm:presLayoutVars>
      </dgm:prSet>
      <dgm:spPr/>
    </dgm:pt>
    <dgm:pt modelId="{09D90AB8-CBD2-4813-936D-7D9434279000}" type="pres">
      <dgm:prSet presAssocID="{D35AAED4-42A7-47E0-AB6B-BF6BD1148403}" presName="sibTrans" presStyleCnt="0"/>
      <dgm:spPr/>
    </dgm:pt>
    <dgm:pt modelId="{A0C0E895-4C6C-4382-9F3C-0BB94C652911}" type="pres">
      <dgm:prSet presAssocID="{4FD3A086-A2A2-4867-964A-7879E6C300A3}" presName="compNode" presStyleCnt="0"/>
      <dgm:spPr/>
    </dgm:pt>
    <dgm:pt modelId="{1764A6C3-583C-4C62-97A9-02A8BB037FB2}" type="pres">
      <dgm:prSet presAssocID="{4FD3A086-A2A2-4867-964A-7879E6C300A3}" presName="bgRect" presStyleLbl="bgShp" presStyleIdx="2" presStyleCnt="5"/>
      <dgm:spPr/>
    </dgm:pt>
    <dgm:pt modelId="{F83AC6C0-131D-403D-B7BF-ACF73A92AD04}" type="pres">
      <dgm:prSet presAssocID="{4FD3A086-A2A2-4867-964A-7879E6C300A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421B6EFD-E658-4204-95C9-228AEE3F3FA9}" type="pres">
      <dgm:prSet presAssocID="{4FD3A086-A2A2-4867-964A-7879E6C300A3}" presName="spaceRect" presStyleCnt="0"/>
      <dgm:spPr/>
    </dgm:pt>
    <dgm:pt modelId="{5B88AC58-BD2A-4F5D-AF63-66E16FEF39C8}" type="pres">
      <dgm:prSet presAssocID="{4FD3A086-A2A2-4867-964A-7879E6C300A3}" presName="parTx" presStyleLbl="revTx" presStyleIdx="2" presStyleCnt="5">
        <dgm:presLayoutVars>
          <dgm:chMax val="0"/>
          <dgm:chPref val="0"/>
        </dgm:presLayoutVars>
      </dgm:prSet>
      <dgm:spPr/>
    </dgm:pt>
    <dgm:pt modelId="{1F4584ED-AA06-4CDA-9FA7-85C8303F2340}" type="pres">
      <dgm:prSet presAssocID="{BBA9765B-8421-48E2-933A-8490036BE20B}" presName="sibTrans" presStyleCnt="0"/>
      <dgm:spPr/>
    </dgm:pt>
    <dgm:pt modelId="{EFAB06AB-6BF2-4973-A7CF-5576285E293F}" type="pres">
      <dgm:prSet presAssocID="{F97A4A3E-F9E6-4D55-9653-58554BDB78A7}" presName="compNode" presStyleCnt="0"/>
      <dgm:spPr/>
    </dgm:pt>
    <dgm:pt modelId="{2C77FAC4-C281-4CA1-9606-A3F536B9179B}" type="pres">
      <dgm:prSet presAssocID="{F97A4A3E-F9E6-4D55-9653-58554BDB78A7}" presName="bgRect" presStyleLbl="bgShp" presStyleIdx="3" presStyleCnt="5"/>
      <dgm:spPr/>
    </dgm:pt>
    <dgm:pt modelId="{D8AAA3C3-E651-471C-97E6-A6DC4377E8AB}" type="pres">
      <dgm:prSet presAssocID="{F97A4A3E-F9E6-4D55-9653-58554BDB78A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6B92E42-80A3-4B12-A30B-7684A36BB4C6}" type="pres">
      <dgm:prSet presAssocID="{F97A4A3E-F9E6-4D55-9653-58554BDB78A7}" presName="spaceRect" presStyleCnt="0"/>
      <dgm:spPr/>
    </dgm:pt>
    <dgm:pt modelId="{D911FF2E-9290-48A1-A01B-509BC6D3E59A}" type="pres">
      <dgm:prSet presAssocID="{F97A4A3E-F9E6-4D55-9653-58554BDB78A7}" presName="parTx" presStyleLbl="revTx" presStyleIdx="3" presStyleCnt="5">
        <dgm:presLayoutVars>
          <dgm:chMax val="0"/>
          <dgm:chPref val="0"/>
        </dgm:presLayoutVars>
      </dgm:prSet>
      <dgm:spPr/>
    </dgm:pt>
    <dgm:pt modelId="{C98B85F4-3D4A-4340-9996-C74BCC869CA5}" type="pres">
      <dgm:prSet presAssocID="{3933B13F-F06C-45DB-8C08-377CBBF02D24}" presName="sibTrans" presStyleCnt="0"/>
      <dgm:spPr/>
    </dgm:pt>
    <dgm:pt modelId="{869A6B6F-13CF-413C-BCDD-71E5C208C661}" type="pres">
      <dgm:prSet presAssocID="{CC15E7F6-30EE-46A1-B68F-3F92461B7CE8}" presName="compNode" presStyleCnt="0"/>
      <dgm:spPr/>
    </dgm:pt>
    <dgm:pt modelId="{445E9C46-D891-4881-8F80-EBB121D7C6BF}" type="pres">
      <dgm:prSet presAssocID="{CC15E7F6-30EE-46A1-B68F-3F92461B7CE8}" presName="bgRect" presStyleLbl="bgShp" presStyleIdx="4" presStyleCnt="5"/>
      <dgm:spPr/>
    </dgm:pt>
    <dgm:pt modelId="{ECC91E8D-AAE2-4793-8FB0-8DDD2750A31F}" type="pres">
      <dgm:prSet presAssocID="{CC15E7F6-30EE-46A1-B68F-3F92461B7CE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D15CE4E3-F9C2-4405-B3AA-B1D293FC651D}" type="pres">
      <dgm:prSet presAssocID="{CC15E7F6-30EE-46A1-B68F-3F92461B7CE8}" presName="spaceRect" presStyleCnt="0"/>
      <dgm:spPr/>
    </dgm:pt>
    <dgm:pt modelId="{39F0BBA6-BAE6-495A-AC6F-5698CE817F9A}" type="pres">
      <dgm:prSet presAssocID="{CC15E7F6-30EE-46A1-B68F-3F92461B7CE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5353B06-2521-4E31-9016-0A9299107611}" type="presOf" srcId="{CC15E7F6-30EE-46A1-B68F-3F92461B7CE8}" destId="{39F0BBA6-BAE6-495A-AC6F-5698CE817F9A}" srcOrd="0" destOrd="0" presId="urn:microsoft.com/office/officeart/2018/2/layout/IconVerticalSolidList"/>
    <dgm:cxn modelId="{0B54420B-7A80-4426-9EB6-D92A013A0EA9}" type="presOf" srcId="{23B2EC03-523D-4096-8DD3-E83637B5248E}" destId="{A8477D66-108D-4CBD-BF57-937077AA8BF2}" srcOrd="0" destOrd="0" presId="urn:microsoft.com/office/officeart/2018/2/layout/IconVerticalSolidList"/>
    <dgm:cxn modelId="{0205EC0D-C9EB-4E4E-929F-F799FC4A967F}" type="presOf" srcId="{C4339D1F-BEAF-46C3-A7CB-9F1C241C3738}" destId="{7C0B683D-B205-47AC-8BF1-286786D78AEE}" srcOrd="0" destOrd="0" presId="urn:microsoft.com/office/officeart/2018/2/layout/IconVerticalSolidList"/>
    <dgm:cxn modelId="{C575031E-A7E0-4E2D-841B-6D7C7FF9B2BE}" type="presOf" srcId="{C42E3548-D5F3-46A5-8EEF-87910EA2410E}" destId="{DB7EC743-5541-443A-A292-DAD73EFCB105}" srcOrd="0" destOrd="0" presId="urn:microsoft.com/office/officeart/2018/2/layout/IconVerticalSolidList"/>
    <dgm:cxn modelId="{FDC8FE31-3A79-47AA-B307-C3D176430E53}" type="presOf" srcId="{F97A4A3E-F9E6-4D55-9653-58554BDB78A7}" destId="{D911FF2E-9290-48A1-A01B-509BC6D3E59A}" srcOrd="0" destOrd="0" presId="urn:microsoft.com/office/officeart/2018/2/layout/IconVerticalSolidList"/>
    <dgm:cxn modelId="{07AB553E-7078-4333-8BB6-025157825F60}" type="presOf" srcId="{4FD3A086-A2A2-4867-964A-7879E6C300A3}" destId="{5B88AC58-BD2A-4F5D-AF63-66E16FEF39C8}" srcOrd="0" destOrd="0" presId="urn:microsoft.com/office/officeart/2018/2/layout/IconVerticalSolidList"/>
    <dgm:cxn modelId="{BEDB5D67-EAA8-4654-9D85-F577B4860C12}" srcId="{23B2EC03-523D-4096-8DD3-E83637B5248E}" destId="{F97A4A3E-F9E6-4D55-9653-58554BDB78A7}" srcOrd="3" destOrd="0" parTransId="{9971637E-7356-405A-A402-AAC3FC6A0E3C}" sibTransId="{3933B13F-F06C-45DB-8C08-377CBBF02D24}"/>
    <dgm:cxn modelId="{6E8F63A2-C969-43E6-9468-662327A9C193}" srcId="{23B2EC03-523D-4096-8DD3-E83637B5248E}" destId="{4FD3A086-A2A2-4867-964A-7879E6C300A3}" srcOrd="2" destOrd="0" parTransId="{B2EEC6B4-1D9F-4E78-9DF1-3BEC11208007}" sibTransId="{BBA9765B-8421-48E2-933A-8490036BE20B}"/>
    <dgm:cxn modelId="{9E0480AC-9135-4FC3-8859-A8420226C8BD}" srcId="{23B2EC03-523D-4096-8DD3-E83637B5248E}" destId="{C42E3548-D5F3-46A5-8EEF-87910EA2410E}" srcOrd="1" destOrd="0" parTransId="{4836D4E9-478F-417C-BEA6-AE653623D9B3}" sibTransId="{D35AAED4-42A7-47E0-AB6B-BF6BD1148403}"/>
    <dgm:cxn modelId="{F5D139F2-50B7-4491-8D3D-60272E331BC4}" srcId="{23B2EC03-523D-4096-8DD3-E83637B5248E}" destId="{CC15E7F6-30EE-46A1-B68F-3F92461B7CE8}" srcOrd="4" destOrd="0" parTransId="{9FFD7580-B8DC-4487-A720-7E131BE9B299}" sibTransId="{5BE52044-CCF4-4A3B-B290-823955C233CD}"/>
    <dgm:cxn modelId="{AF361EFC-EE3D-465C-AC2D-734EE20CBBDF}" srcId="{23B2EC03-523D-4096-8DD3-E83637B5248E}" destId="{C4339D1F-BEAF-46C3-A7CB-9F1C241C3738}" srcOrd="0" destOrd="0" parTransId="{1E13E9ED-09C9-453F-A0A7-F8E3E70CA1FE}" sibTransId="{C81E70C6-51EC-4FCD-A2E0-3A0FB2694B92}"/>
    <dgm:cxn modelId="{626774FF-6814-4B2D-89A8-1649DBEF72E7}" type="presParOf" srcId="{A8477D66-108D-4CBD-BF57-937077AA8BF2}" destId="{ADA58017-7D08-4D6F-BBB2-4C0DD9A50F95}" srcOrd="0" destOrd="0" presId="urn:microsoft.com/office/officeart/2018/2/layout/IconVerticalSolidList"/>
    <dgm:cxn modelId="{DFE250FF-4842-4449-A270-E6DC6F683282}" type="presParOf" srcId="{ADA58017-7D08-4D6F-BBB2-4C0DD9A50F95}" destId="{DCED70EC-0220-41B9-B574-75803CB826C1}" srcOrd="0" destOrd="0" presId="urn:microsoft.com/office/officeart/2018/2/layout/IconVerticalSolidList"/>
    <dgm:cxn modelId="{58205ED9-5B3C-4308-BD25-3DCD4109FF8E}" type="presParOf" srcId="{ADA58017-7D08-4D6F-BBB2-4C0DD9A50F95}" destId="{CC83529C-1B3C-4042-8AF7-C5A024A44D80}" srcOrd="1" destOrd="0" presId="urn:microsoft.com/office/officeart/2018/2/layout/IconVerticalSolidList"/>
    <dgm:cxn modelId="{6BC6FAA2-CD8F-4207-A6AF-4C995CD6EEED}" type="presParOf" srcId="{ADA58017-7D08-4D6F-BBB2-4C0DD9A50F95}" destId="{6798C62C-F034-43C6-BD16-F7A5748FE8D4}" srcOrd="2" destOrd="0" presId="urn:microsoft.com/office/officeart/2018/2/layout/IconVerticalSolidList"/>
    <dgm:cxn modelId="{F9C72913-0D85-4135-8B0A-2DBF93CC5549}" type="presParOf" srcId="{ADA58017-7D08-4D6F-BBB2-4C0DD9A50F95}" destId="{7C0B683D-B205-47AC-8BF1-286786D78AEE}" srcOrd="3" destOrd="0" presId="urn:microsoft.com/office/officeart/2018/2/layout/IconVerticalSolidList"/>
    <dgm:cxn modelId="{A229823A-B2FF-451A-86B9-5429919C5964}" type="presParOf" srcId="{A8477D66-108D-4CBD-BF57-937077AA8BF2}" destId="{77C94B3F-2F76-41AE-8940-9A7A9C65438D}" srcOrd="1" destOrd="0" presId="urn:microsoft.com/office/officeart/2018/2/layout/IconVerticalSolidList"/>
    <dgm:cxn modelId="{57A065BB-405F-433B-ADC6-B5FAD6DC6593}" type="presParOf" srcId="{A8477D66-108D-4CBD-BF57-937077AA8BF2}" destId="{FBF8790F-F5FC-4CD9-99CA-2B143D5AD7C3}" srcOrd="2" destOrd="0" presId="urn:microsoft.com/office/officeart/2018/2/layout/IconVerticalSolidList"/>
    <dgm:cxn modelId="{D28257BD-EBD0-4773-BB3C-D1A14D253E15}" type="presParOf" srcId="{FBF8790F-F5FC-4CD9-99CA-2B143D5AD7C3}" destId="{83A39C2F-F4BE-424D-BF5E-44E1F5EE0CFF}" srcOrd="0" destOrd="0" presId="urn:microsoft.com/office/officeart/2018/2/layout/IconVerticalSolidList"/>
    <dgm:cxn modelId="{B14EE580-7C8E-4ED8-A6A2-4FC3A4E2DECC}" type="presParOf" srcId="{FBF8790F-F5FC-4CD9-99CA-2B143D5AD7C3}" destId="{85CA0AD3-0D56-4B58-8006-EF5A356623CF}" srcOrd="1" destOrd="0" presId="urn:microsoft.com/office/officeart/2018/2/layout/IconVerticalSolidList"/>
    <dgm:cxn modelId="{111558B0-06D4-40A4-B707-8CB20056AFA6}" type="presParOf" srcId="{FBF8790F-F5FC-4CD9-99CA-2B143D5AD7C3}" destId="{3F10ACC9-FB67-40E3-8FCC-ED885D64258A}" srcOrd="2" destOrd="0" presId="urn:microsoft.com/office/officeart/2018/2/layout/IconVerticalSolidList"/>
    <dgm:cxn modelId="{7F800E3B-A9DA-4D25-958E-1B3CB21429A4}" type="presParOf" srcId="{FBF8790F-F5FC-4CD9-99CA-2B143D5AD7C3}" destId="{DB7EC743-5541-443A-A292-DAD73EFCB105}" srcOrd="3" destOrd="0" presId="urn:microsoft.com/office/officeart/2018/2/layout/IconVerticalSolidList"/>
    <dgm:cxn modelId="{F7FB9FC3-03A9-4A14-9861-0B5208A209A0}" type="presParOf" srcId="{A8477D66-108D-4CBD-BF57-937077AA8BF2}" destId="{09D90AB8-CBD2-4813-936D-7D9434279000}" srcOrd="3" destOrd="0" presId="urn:microsoft.com/office/officeart/2018/2/layout/IconVerticalSolidList"/>
    <dgm:cxn modelId="{CB4AEC0E-1E4B-4C68-8842-004BD4A6B983}" type="presParOf" srcId="{A8477D66-108D-4CBD-BF57-937077AA8BF2}" destId="{A0C0E895-4C6C-4382-9F3C-0BB94C652911}" srcOrd="4" destOrd="0" presId="urn:microsoft.com/office/officeart/2018/2/layout/IconVerticalSolidList"/>
    <dgm:cxn modelId="{350348EA-8D9D-4AA0-8C0D-87F5967E849D}" type="presParOf" srcId="{A0C0E895-4C6C-4382-9F3C-0BB94C652911}" destId="{1764A6C3-583C-4C62-97A9-02A8BB037FB2}" srcOrd="0" destOrd="0" presId="urn:microsoft.com/office/officeart/2018/2/layout/IconVerticalSolidList"/>
    <dgm:cxn modelId="{3AFEF4D8-91D5-43C7-BA54-CB2218FAB4A6}" type="presParOf" srcId="{A0C0E895-4C6C-4382-9F3C-0BB94C652911}" destId="{F83AC6C0-131D-403D-B7BF-ACF73A92AD04}" srcOrd="1" destOrd="0" presId="urn:microsoft.com/office/officeart/2018/2/layout/IconVerticalSolidList"/>
    <dgm:cxn modelId="{2785D7A5-3233-4BE4-B896-221A2821968D}" type="presParOf" srcId="{A0C0E895-4C6C-4382-9F3C-0BB94C652911}" destId="{421B6EFD-E658-4204-95C9-228AEE3F3FA9}" srcOrd="2" destOrd="0" presId="urn:microsoft.com/office/officeart/2018/2/layout/IconVerticalSolidList"/>
    <dgm:cxn modelId="{A743EBF7-2B19-448A-928B-347A2D55883F}" type="presParOf" srcId="{A0C0E895-4C6C-4382-9F3C-0BB94C652911}" destId="{5B88AC58-BD2A-4F5D-AF63-66E16FEF39C8}" srcOrd="3" destOrd="0" presId="urn:microsoft.com/office/officeart/2018/2/layout/IconVerticalSolidList"/>
    <dgm:cxn modelId="{B473291D-BB4D-44DA-86DA-87E097C27BDD}" type="presParOf" srcId="{A8477D66-108D-4CBD-BF57-937077AA8BF2}" destId="{1F4584ED-AA06-4CDA-9FA7-85C8303F2340}" srcOrd="5" destOrd="0" presId="urn:microsoft.com/office/officeart/2018/2/layout/IconVerticalSolidList"/>
    <dgm:cxn modelId="{22C7BF1B-75DF-4EEA-BBCC-BE0644A966C7}" type="presParOf" srcId="{A8477D66-108D-4CBD-BF57-937077AA8BF2}" destId="{EFAB06AB-6BF2-4973-A7CF-5576285E293F}" srcOrd="6" destOrd="0" presId="urn:microsoft.com/office/officeart/2018/2/layout/IconVerticalSolidList"/>
    <dgm:cxn modelId="{68C9FA5A-CCDD-4C8D-9897-FBD98E6DD368}" type="presParOf" srcId="{EFAB06AB-6BF2-4973-A7CF-5576285E293F}" destId="{2C77FAC4-C281-4CA1-9606-A3F536B9179B}" srcOrd="0" destOrd="0" presId="urn:microsoft.com/office/officeart/2018/2/layout/IconVerticalSolidList"/>
    <dgm:cxn modelId="{35C3BBCF-0962-4610-AEC7-083090C8C109}" type="presParOf" srcId="{EFAB06AB-6BF2-4973-A7CF-5576285E293F}" destId="{D8AAA3C3-E651-471C-97E6-A6DC4377E8AB}" srcOrd="1" destOrd="0" presId="urn:microsoft.com/office/officeart/2018/2/layout/IconVerticalSolidList"/>
    <dgm:cxn modelId="{51B43EA6-192F-4316-AAB4-F1B0EBBA186A}" type="presParOf" srcId="{EFAB06AB-6BF2-4973-A7CF-5576285E293F}" destId="{D6B92E42-80A3-4B12-A30B-7684A36BB4C6}" srcOrd="2" destOrd="0" presId="urn:microsoft.com/office/officeart/2018/2/layout/IconVerticalSolidList"/>
    <dgm:cxn modelId="{AE2A2D72-9712-41AF-BE84-5B8977DD0BC7}" type="presParOf" srcId="{EFAB06AB-6BF2-4973-A7CF-5576285E293F}" destId="{D911FF2E-9290-48A1-A01B-509BC6D3E59A}" srcOrd="3" destOrd="0" presId="urn:microsoft.com/office/officeart/2018/2/layout/IconVerticalSolidList"/>
    <dgm:cxn modelId="{D84108FD-F50C-4534-97ED-538317AC83BA}" type="presParOf" srcId="{A8477D66-108D-4CBD-BF57-937077AA8BF2}" destId="{C98B85F4-3D4A-4340-9996-C74BCC869CA5}" srcOrd="7" destOrd="0" presId="urn:microsoft.com/office/officeart/2018/2/layout/IconVerticalSolidList"/>
    <dgm:cxn modelId="{16459B55-3CAF-422C-ACA6-D31FE722C64A}" type="presParOf" srcId="{A8477D66-108D-4CBD-BF57-937077AA8BF2}" destId="{869A6B6F-13CF-413C-BCDD-71E5C208C661}" srcOrd="8" destOrd="0" presId="urn:microsoft.com/office/officeart/2018/2/layout/IconVerticalSolidList"/>
    <dgm:cxn modelId="{3147F291-CE76-49D7-878C-98C3BB7B5FAD}" type="presParOf" srcId="{869A6B6F-13CF-413C-BCDD-71E5C208C661}" destId="{445E9C46-D891-4881-8F80-EBB121D7C6BF}" srcOrd="0" destOrd="0" presId="urn:microsoft.com/office/officeart/2018/2/layout/IconVerticalSolidList"/>
    <dgm:cxn modelId="{099811AD-EFEE-42A2-95DD-E8BE9E850FFD}" type="presParOf" srcId="{869A6B6F-13CF-413C-BCDD-71E5C208C661}" destId="{ECC91E8D-AAE2-4793-8FB0-8DDD2750A31F}" srcOrd="1" destOrd="0" presId="urn:microsoft.com/office/officeart/2018/2/layout/IconVerticalSolidList"/>
    <dgm:cxn modelId="{5D53CCC9-A663-4061-9513-B2CF2E815437}" type="presParOf" srcId="{869A6B6F-13CF-413C-BCDD-71E5C208C661}" destId="{D15CE4E3-F9C2-4405-B3AA-B1D293FC651D}" srcOrd="2" destOrd="0" presId="urn:microsoft.com/office/officeart/2018/2/layout/IconVerticalSolidList"/>
    <dgm:cxn modelId="{5FE7E88D-FF01-453A-B8AF-BE0763CDF879}" type="presParOf" srcId="{869A6B6F-13CF-413C-BCDD-71E5C208C661}" destId="{39F0BBA6-BAE6-495A-AC6F-5698CE817F9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B9B468C-167B-4221-929D-FF4B7D9EF0C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3E73F2D-BF71-460C-8D7F-7B3316580533}">
      <dgm:prSet/>
      <dgm:spPr/>
      <dgm:t>
        <a:bodyPr/>
        <a:lstStyle/>
        <a:p>
          <a:r>
            <a:rPr lang="en-GB" b="1"/>
            <a:t>Impact on Food Safety</a:t>
          </a:r>
          <a:endParaRPr lang="en-US"/>
        </a:p>
      </dgm:t>
    </dgm:pt>
    <dgm:pt modelId="{EA8F2315-06DF-47B2-B0E2-308B9F65AD49}" type="parTrans" cxnId="{8CC08B24-6593-4BBF-8833-C282E4B9A8F1}">
      <dgm:prSet/>
      <dgm:spPr/>
      <dgm:t>
        <a:bodyPr/>
        <a:lstStyle/>
        <a:p>
          <a:endParaRPr lang="en-US"/>
        </a:p>
      </dgm:t>
    </dgm:pt>
    <dgm:pt modelId="{E735FCC8-C227-4BC7-B4E3-4CECED1B93D9}" type="sibTrans" cxnId="{8CC08B24-6593-4BBF-8833-C282E4B9A8F1}">
      <dgm:prSet/>
      <dgm:spPr/>
      <dgm:t>
        <a:bodyPr/>
        <a:lstStyle/>
        <a:p>
          <a:endParaRPr lang="en-US"/>
        </a:p>
      </dgm:t>
    </dgm:pt>
    <dgm:pt modelId="{E77ECE1E-2933-48F5-91F8-765B245E7ABD}">
      <dgm:prSet/>
      <dgm:spPr/>
      <dgm:t>
        <a:bodyPr/>
        <a:lstStyle/>
        <a:p>
          <a:r>
            <a:rPr lang="en-GB"/>
            <a:t>Staff misunderstand hygiene instructions</a:t>
          </a:r>
          <a:endParaRPr lang="en-US"/>
        </a:p>
      </dgm:t>
    </dgm:pt>
    <dgm:pt modelId="{AA9C0A40-5292-429A-885E-92A756FF903F}" type="parTrans" cxnId="{A39EE3A4-D280-470B-A4A9-2184D7B78518}">
      <dgm:prSet/>
      <dgm:spPr/>
      <dgm:t>
        <a:bodyPr/>
        <a:lstStyle/>
        <a:p>
          <a:endParaRPr lang="en-US"/>
        </a:p>
      </dgm:t>
    </dgm:pt>
    <dgm:pt modelId="{0BC701A1-BD13-4064-B3CB-28218C091D28}" type="sibTrans" cxnId="{A39EE3A4-D280-470B-A4A9-2184D7B78518}">
      <dgm:prSet/>
      <dgm:spPr/>
      <dgm:t>
        <a:bodyPr/>
        <a:lstStyle/>
        <a:p>
          <a:endParaRPr lang="en-US"/>
        </a:p>
      </dgm:t>
    </dgm:pt>
    <dgm:pt modelId="{59EC883A-3D3E-4F8B-87D9-EB8AD5293A2B}">
      <dgm:prSet/>
      <dgm:spPr/>
      <dgm:t>
        <a:bodyPr/>
        <a:lstStyle/>
        <a:p>
          <a:r>
            <a:rPr lang="en-GB"/>
            <a:t>Incorrect food handling occurs</a:t>
          </a:r>
          <a:endParaRPr lang="en-US"/>
        </a:p>
      </dgm:t>
    </dgm:pt>
    <dgm:pt modelId="{435F53D7-94F8-4792-9410-E0280622B218}" type="parTrans" cxnId="{2B3F541B-CED9-40B3-803D-E43431751B2D}">
      <dgm:prSet/>
      <dgm:spPr/>
      <dgm:t>
        <a:bodyPr/>
        <a:lstStyle/>
        <a:p>
          <a:endParaRPr lang="en-US"/>
        </a:p>
      </dgm:t>
    </dgm:pt>
    <dgm:pt modelId="{1CD625B4-C39A-41E6-893E-5F9A5AE23FE1}" type="sibTrans" cxnId="{2B3F541B-CED9-40B3-803D-E43431751B2D}">
      <dgm:prSet/>
      <dgm:spPr/>
      <dgm:t>
        <a:bodyPr/>
        <a:lstStyle/>
        <a:p>
          <a:endParaRPr lang="en-US"/>
        </a:p>
      </dgm:t>
    </dgm:pt>
    <dgm:pt modelId="{000F192C-D55A-4DFE-92F5-17DB23476FCB}">
      <dgm:prSet/>
      <dgm:spPr/>
      <dgm:t>
        <a:bodyPr/>
        <a:lstStyle/>
        <a:p>
          <a:r>
            <a:rPr lang="en-GB"/>
            <a:t>Cross-contamination risks increase</a:t>
          </a:r>
          <a:endParaRPr lang="en-US"/>
        </a:p>
      </dgm:t>
    </dgm:pt>
    <dgm:pt modelId="{EBA2E86C-8171-4025-9C2F-43B0C1065392}" type="parTrans" cxnId="{CA349548-861C-4909-9923-A65D7BFD4F64}">
      <dgm:prSet/>
      <dgm:spPr/>
      <dgm:t>
        <a:bodyPr/>
        <a:lstStyle/>
        <a:p>
          <a:endParaRPr lang="en-US"/>
        </a:p>
      </dgm:t>
    </dgm:pt>
    <dgm:pt modelId="{593B51B7-E769-4902-8CB1-852DA98FBA47}" type="sibTrans" cxnId="{CA349548-861C-4909-9923-A65D7BFD4F64}">
      <dgm:prSet/>
      <dgm:spPr/>
      <dgm:t>
        <a:bodyPr/>
        <a:lstStyle/>
        <a:p>
          <a:endParaRPr lang="en-US"/>
        </a:p>
      </dgm:t>
    </dgm:pt>
    <dgm:pt modelId="{7A5F9C16-6FD8-4DDB-AC35-0D7BFE8A0BD7}">
      <dgm:prSet/>
      <dgm:spPr/>
      <dgm:t>
        <a:bodyPr/>
        <a:lstStyle/>
        <a:p>
          <a:r>
            <a:rPr lang="en-GB"/>
            <a:t>Errors are repeated due to misunderstanding</a:t>
          </a:r>
          <a:endParaRPr lang="en-US"/>
        </a:p>
      </dgm:t>
    </dgm:pt>
    <dgm:pt modelId="{13BF8237-825D-40A9-BBC0-48E781414D36}" type="parTrans" cxnId="{2E13B4CF-01D6-433B-820E-27E7FAFE3E32}">
      <dgm:prSet/>
      <dgm:spPr/>
      <dgm:t>
        <a:bodyPr/>
        <a:lstStyle/>
        <a:p>
          <a:endParaRPr lang="en-US"/>
        </a:p>
      </dgm:t>
    </dgm:pt>
    <dgm:pt modelId="{BF18B2D3-743F-4226-9CFC-6597C6D88B6A}" type="sibTrans" cxnId="{2E13B4CF-01D6-433B-820E-27E7FAFE3E32}">
      <dgm:prSet/>
      <dgm:spPr/>
      <dgm:t>
        <a:bodyPr/>
        <a:lstStyle/>
        <a:p>
          <a:endParaRPr lang="en-US"/>
        </a:p>
      </dgm:t>
    </dgm:pt>
    <dgm:pt modelId="{0673B5A0-DDCA-46F8-9675-D4E148209910}">
      <dgm:prSet/>
      <dgm:spPr/>
      <dgm:t>
        <a:bodyPr/>
        <a:lstStyle/>
        <a:p>
          <a:r>
            <a:rPr lang="en-GB"/>
            <a:t>Overall food quality is reduced</a:t>
          </a:r>
          <a:endParaRPr lang="en-US"/>
        </a:p>
      </dgm:t>
    </dgm:pt>
    <dgm:pt modelId="{522A0DFE-A09E-474D-BCE9-BEA1CDB59474}" type="parTrans" cxnId="{35BCD206-9873-44AB-916D-1A88D98A5347}">
      <dgm:prSet/>
      <dgm:spPr/>
      <dgm:t>
        <a:bodyPr/>
        <a:lstStyle/>
        <a:p>
          <a:endParaRPr lang="en-US"/>
        </a:p>
      </dgm:t>
    </dgm:pt>
    <dgm:pt modelId="{ACA0C013-11E6-4ABD-965F-A070A843996F}" type="sibTrans" cxnId="{35BCD206-9873-44AB-916D-1A88D98A5347}">
      <dgm:prSet/>
      <dgm:spPr/>
      <dgm:t>
        <a:bodyPr/>
        <a:lstStyle/>
        <a:p>
          <a:endParaRPr lang="en-US"/>
        </a:p>
      </dgm:t>
    </dgm:pt>
    <dgm:pt modelId="{8010001F-09EC-4215-9B3B-57F5450962FD}" type="pres">
      <dgm:prSet presAssocID="{6B9B468C-167B-4221-929D-FF4B7D9EF0CB}" presName="vert0" presStyleCnt="0">
        <dgm:presLayoutVars>
          <dgm:dir/>
          <dgm:animOne val="branch"/>
          <dgm:animLvl val="lvl"/>
        </dgm:presLayoutVars>
      </dgm:prSet>
      <dgm:spPr/>
    </dgm:pt>
    <dgm:pt modelId="{C43F99AF-920F-42AE-9024-D62DFBC0CEEC}" type="pres">
      <dgm:prSet presAssocID="{03E73F2D-BF71-460C-8D7F-7B3316580533}" presName="thickLine" presStyleLbl="alignNode1" presStyleIdx="0" presStyleCnt="6"/>
      <dgm:spPr/>
    </dgm:pt>
    <dgm:pt modelId="{87C36E1A-726C-4714-842C-4B817AA6E058}" type="pres">
      <dgm:prSet presAssocID="{03E73F2D-BF71-460C-8D7F-7B3316580533}" presName="horz1" presStyleCnt="0"/>
      <dgm:spPr/>
    </dgm:pt>
    <dgm:pt modelId="{6323725D-2E9F-4AE8-828D-0AD036D422B4}" type="pres">
      <dgm:prSet presAssocID="{03E73F2D-BF71-460C-8D7F-7B3316580533}" presName="tx1" presStyleLbl="revTx" presStyleIdx="0" presStyleCnt="6"/>
      <dgm:spPr/>
    </dgm:pt>
    <dgm:pt modelId="{D48E6CD7-6648-45D0-BBD2-EBA20645203D}" type="pres">
      <dgm:prSet presAssocID="{03E73F2D-BF71-460C-8D7F-7B3316580533}" presName="vert1" presStyleCnt="0"/>
      <dgm:spPr/>
    </dgm:pt>
    <dgm:pt modelId="{9D0CB860-8F93-4ED4-93A4-E06A85FA6C89}" type="pres">
      <dgm:prSet presAssocID="{E77ECE1E-2933-48F5-91F8-765B245E7ABD}" presName="thickLine" presStyleLbl="alignNode1" presStyleIdx="1" presStyleCnt="6"/>
      <dgm:spPr/>
    </dgm:pt>
    <dgm:pt modelId="{319A2424-2C08-41DE-A1E0-A66124FD6044}" type="pres">
      <dgm:prSet presAssocID="{E77ECE1E-2933-48F5-91F8-765B245E7ABD}" presName="horz1" presStyleCnt="0"/>
      <dgm:spPr/>
    </dgm:pt>
    <dgm:pt modelId="{3ED9F16F-6B1B-4B93-992F-92438E17E3FD}" type="pres">
      <dgm:prSet presAssocID="{E77ECE1E-2933-48F5-91F8-765B245E7ABD}" presName="tx1" presStyleLbl="revTx" presStyleIdx="1" presStyleCnt="6"/>
      <dgm:spPr/>
    </dgm:pt>
    <dgm:pt modelId="{A35A85B9-A662-4ADA-83FE-74C54C19D02F}" type="pres">
      <dgm:prSet presAssocID="{E77ECE1E-2933-48F5-91F8-765B245E7ABD}" presName="vert1" presStyleCnt="0"/>
      <dgm:spPr/>
    </dgm:pt>
    <dgm:pt modelId="{EA188EF7-CF0B-49A2-9BAE-CECCAEFC722B}" type="pres">
      <dgm:prSet presAssocID="{59EC883A-3D3E-4F8B-87D9-EB8AD5293A2B}" presName="thickLine" presStyleLbl="alignNode1" presStyleIdx="2" presStyleCnt="6"/>
      <dgm:spPr/>
    </dgm:pt>
    <dgm:pt modelId="{D787C732-F0B5-47D8-B505-4AF93CA9826F}" type="pres">
      <dgm:prSet presAssocID="{59EC883A-3D3E-4F8B-87D9-EB8AD5293A2B}" presName="horz1" presStyleCnt="0"/>
      <dgm:spPr/>
    </dgm:pt>
    <dgm:pt modelId="{F583C576-FBDB-46A5-9600-BB4C2E5682D0}" type="pres">
      <dgm:prSet presAssocID="{59EC883A-3D3E-4F8B-87D9-EB8AD5293A2B}" presName="tx1" presStyleLbl="revTx" presStyleIdx="2" presStyleCnt="6"/>
      <dgm:spPr/>
    </dgm:pt>
    <dgm:pt modelId="{A5468B9A-65F6-458D-8CBA-8D9C17EF49F0}" type="pres">
      <dgm:prSet presAssocID="{59EC883A-3D3E-4F8B-87D9-EB8AD5293A2B}" presName="vert1" presStyleCnt="0"/>
      <dgm:spPr/>
    </dgm:pt>
    <dgm:pt modelId="{46E70F90-D983-4F0C-A0BD-D3D76FBB2D4B}" type="pres">
      <dgm:prSet presAssocID="{000F192C-D55A-4DFE-92F5-17DB23476FCB}" presName="thickLine" presStyleLbl="alignNode1" presStyleIdx="3" presStyleCnt="6"/>
      <dgm:spPr/>
    </dgm:pt>
    <dgm:pt modelId="{82845157-195B-4D9F-B891-1244B72FECA4}" type="pres">
      <dgm:prSet presAssocID="{000F192C-D55A-4DFE-92F5-17DB23476FCB}" presName="horz1" presStyleCnt="0"/>
      <dgm:spPr/>
    </dgm:pt>
    <dgm:pt modelId="{866581A0-73F4-48AC-A174-1A89FBB43FC7}" type="pres">
      <dgm:prSet presAssocID="{000F192C-D55A-4DFE-92F5-17DB23476FCB}" presName="tx1" presStyleLbl="revTx" presStyleIdx="3" presStyleCnt="6"/>
      <dgm:spPr/>
    </dgm:pt>
    <dgm:pt modelId="{C22B9B65-6062-4111-85FA-057B8F299649}" type="pres">
      <dgm:prSet presAssocID="{000F192C-D55A-4DFE-92F5-17DB23476FCB}" presName="vert1" presStyleCnt="0"/>
      <dgm:spPr/>
    </dgm:pt>
    <dgm:pt modelId="{7E1F7BA0-5B41-48C3-B2AA-BBC89932DAA4}" type="pres">
      <dgm:prSet presAssocID="{7A5F9C16-6FD8-4DDB-AC35-0D7BFE8A0BD7}" presName="thickLine" presStyleLbl="alignNode1" presStyleIdx="4" presStyleCnt="6"/>
      <dgm:spPr/>
    </dgm:pt>
    <dgm:pt modelId="{3A537EEE-2777-4F0B-8BB3-847A093EEAE2}" type="pres">
      <dgm:prSet presAssocID="{7A5F9C16-6FD8-4DDB-AC35-0D7BFE8A0BD7}" presName="horz1" presStyleCnt="0"/>
      <dgm:spPr/>
    </dgm:pt>
    <dgm:pt modelId="{7DB1C68F-4DBE-45E4-A00C-C3FF8ACCCF00}" type="pres">
      <dgm:prSet presAssocID="{7A5F9C16-6FD8-4DDB-AC35-0D7BFE8A0BD7}" presName="tx1" presStyleLbl="revTx" presStyleIdx="4" presStyleCnt="6"/>
      <dgm:spPr/>
    </dgm:pt>
    <dgm:pt modelId="{268EC6D2-30D6-4DCD-8E09-AD9006D20F8A}" type="pres">
      <dgm:prSet presAssocID="{7A5F9C16-6FD8-4DDB-AC35-0D7BFE8A0BD7}" presName="vert1" presStyleCnt="0"/>
      <dgm:spPr/>
    </dgm:pt>
    <dgm:pt modelId="{57AC9929-B896-4B94-891B-EF97F56D8EE0}" type="pres">
      <dgm:prSet presAssocID="{0673B5A0-DDCA-46F8-9675-D4E148209910}" presName="thickLine" presStyleLbl="alignNode1" presStyleIdx="5" presStyleCnt="6"/>
      <dgm:spPr/>
    </dgm:pt>
    <dgm:pt modelId="{1E40231F-ACE7-440B-BA82-41294329279D}" type="pres">
      <dgm:prSet presAssocID="{0673B5A0-DDCA-46F8-9675-D4E148209910}" presName="horz1" presStyleCnt="0"/>
      <dgm:spPr/>
    </dgm:pt>
    <dgm:pt modelId="{BC43054D-9F52-4B86-BAF1-2D89835A8BB5}" type="pres">
      <dgm:prSet presAssocID="{0673B5A0-DDCA-46F8-9675-D4E148209910}" presName="tx1" presStyleLbl="revTx" presStyleIdx="5" presStyleCnt="6"/>
      <dgm:spPr/>
    </dgm:pt>
    <dgm:pt modelId="{35639DAA-1FC8-438A-ABCF-85DC8D4E59C3}" type="pres">
      <dgm:prSet presAssocID="{0673B5A0-DDCA-46F8-9675-D4E148209910}" presName="vert1" presStyleCnt="0"/>
      <dgm:spPr/>
    </dgm:pt>
  </dgm:ptLst>
  <dgm:cxnLst>
    <dgm:cxn modelId="{D6D80701-CDA2-42CB-A335-D3A07367D8FA}" type="presOf" srcId="{6B9B468C-167B-4221-929D-FF4B7D9EF0CB}" destId="{8010001F-09EC-4215-9B3B-57F5450962FD}" srcOrd="0" destOrd="0" presId="urn:microsoft.com/office/officeart/2008/layout/LinedList"/>
    <dgm:cxn modelId="{5F0BB902-4DD6-4407-89FA-4DB51A73A8DE}" type="presOf" srcId="{0673B5A0-DDCA-46F8-9675-D4E148209910}" destId="{BC43054D-9F52-4B86-BAF1-2D89835A8BB5}" srcOrd="0" destOrd="0" presId="urn:microsoft.com/office/officeart/2008/layout/LinedList"/>
    <dgm:cxn modelId="{35BCD206-9873-44AB-916D-1A88D98A5347}" srcId="{6B9B468C-167B-4221-929D-FF4B7D9EF0CB}" destId="{0673B5A0-DDCA-46F8-9675-D4E148209910}" srcOrd="5" destOrd="0" parTransId="{522A0DFE-A09E-474D-BCE9-BEA1CDB59474}" sibTransId="{ACA0C013-11E6-4ABD-965F-A070A843996F}"/>
    <dgm:cxn modelId="{2B3F541B-CED9-40B3-803D-E43431751B2D}" srcId="{6B9B468C-167B-4221-929D-FF4B7D9EF0CB}" destId="{59EC883A-3D3E-4F8B-87D9-EB8AD5293A2B}" srcOrd="2" destOrd="0" parTransId="{435F53D7-94F8-4792-9410-E0280622B218}" sibTransId="{1CD625B4-C39A-41E6-893E-5F9A5AE23FE1}"/>
    <dgm:cxn modelId="{8CC08B24-6593-4BBF-8833-C282E4B9A8F1}" srcId="{6B9B468C-167B-4221-929D-FF4B7D9EF0CB}" destId="{03E73F2D-BF71-460C-8D7F-7B3316580533}" srcOrd="0" destOrd="0" parTransId="{EA8F2315-06DF-47B2-B0E2-308B9F65AD49}" sibTransId="{E735FCC8-C227-4BC7-B4E3-4CECED1B93D9}"/>
    <dgm:cxn modelId="{34A5EC33-2D5D-45D5-8971-8E56EF6C9197}" type="presOf" srcId="{000F192C-D55A-4DFE-92F5-17DB23476FCB}" destId="{866581A0-73F4-48AC-A174-1A89FBB43FC7}" srcOrd="0" destOrd="0" presId="urn:microsoft.com/office/officeart/2008/layout/LinedList"/>
    <dgm:cxn modelId="{29AF3648-2E0F-4485-B859-53DCDF86A1A5}" type="presOf" srcId="{59EC883A-3D3E-4F8B-87D9-EB8AD5293A2B}" destId="{F583C576-FBDB-46A5-9600-BB4C2E5682D0}" srcOrd="0" destOrd="0" presId="urn:microsoft.com/office/officeart/2008/layout/LinedList"/>
    <dgm:cxn modelId="{CA349548-861C-4909-9923-A65D7BFD4F64}" srcId="{6B9B468C-167B-4221-929D-FF4B7D9EF0CB}" destId="{000F192C-D55A-4DFE-92F5-17DB23476FCB}" srcOrd="3" destOrd="0" parTransId="{EBA2E86C-8171-4025-9C2F-43B0C1065392}" sibTransId="{593B51B7-E769-4902-8CB1-852DA98FBA47}"/>
    <dgm:cxn modelId="{A39EE3A4-D280-470B-A4A9-2184D7B78518}" srcId="{6B9B468C-167B-4221-929D-FF4B7D9EF0CB}" destId="{E77ECE1E-2933-48F5-91F8-765B245E7ABD}" srcOrd="1" destOrd="0" parTransId="{AA9C0A40-5292-429A-885E-92A756FF903F}" sibTransId="{0BC701A1-BD13-4064-B3CB-28218C091D28}"/>
    <dgm:cxn modelId="{3F0E4FA9-16EA-4C82-BA15-5C622DD37D7C}" type="presOf" srcId="{E77ECE1E-2933-48F5-91F8-765B245E7ABD}" destId="{3ED9F16F-6B1B-4B93-992F-92438E17E3FD}" srcOrd="0" destOrd="0" presId="urn:microsoft.com/office/officeart/2008/layout/LinedList"/>
    <dgm:cxn modelId="{723C5EC0-6231-498D-B3B6-4344CB05C57A}" type="presOf" srcId="{03E73F2D-BF71-460C-8D7F-7B3316580533}" destId="{6323725D-2E9F-4AE8-828D-0AD036D422B4}" srcOrd="0" destOrd="0" presId="urn:microsoft.com/office/officeart/2008/layout/LinedList"/>
    <dgm:cxn modelId="{2E13B4CF-01D6-433B-820E-27E7FAFE3E32}" srcId="{6B9B468C-167B-4221-929D-FF4B7D9EF0CB}" destId="{7A5F9C16-6FD8-4DDB-AC35-0D7BFE8A0BD7}" srcOrd="4" destOrd="0" parTransId="{13BF8237-825D-40A9-BBC0-48E781414D36}" sibTransId="{BF18B2D3-743F-4226-9CFC-6597C6D88B6A}"/>
    <dgm:cxn modelId="{78D88AF8-F422-4626-BF36-7BA139E2568E}" type="presOf" srcId="{7A5F9C16-6FD8-4DDB-AC35-0D7BFE8A0BD7}" destId="{7DB1C68F-4DBE-45E4-A00C-C3FF8ACCCF00}" srcOrd="0" destOrd="0" presId="urn:microsoft.com/office/officeart/2008/layout/LinedList"/>
    <dgm:cxn modelId="{0608525A-FC8C-40A4-81FA-447A67CD72FC}" type="presParOf" srcId="{8010001F-09EC-4215-9B3B-57F5450962FD}" destId="{C43F99AF-920F-42AE-9024-D62DFBC0CEEC}" srcOrd="0" destOrd="0" presId="urn:microsoft.com/office/officeart/2008/layout/LinedList"/>
    <dgm:cxn modelId="{156644D0-5853-45C5-9E3E-98998A8F9794}" type="presParOf" srcId="{8010001F-09EC-4215-9B3B-57F5450962FD}" destId="{87C36E1A-726C-4714-842C-4B817AA6E058}" srcOrd="1" destOrd="0" presId="urn:microsoft.com/office/officeart/2008/layout/LinedList"/>
    <dgm:cxn modelId="{97E9AFFD-BA9C-48F4-944E-21C615FB909F}" type="presParOf" srcId="{87C36E1A-726C-4714-842C-4B817AA6E058}" destId="{6323725D-2E9F-4AE8-828D-0AD036D422B4}" srcOrd="0" destOrd="0" presId="urn:microsoft.com/office/officeart/2008/layout/LinedList"/>
    <dgm:cxn modelId="{23DE6092-284A-414F-A839-3A1D6CEB2763}" type="presParOf" srcId="{87C36E1A-726C-4714-842C-4B817AA6E058}" destId="{D48E6CD7-6648-45D0-BBD2-EBA20645203D}" srcOrd="1" destOrd="0" presId="urn:microsoft.com/office/officeart/2008/layout/LinedList"/>
    <dgm:cxn modelId="{CF8C99C9-5905-4147-9E91-E84EBE4DF6A6}" type="presParOf" srcId="{8010001F-09EC-4215-9B3B-57F5450962FD}" destId="{9D0CB860-8F93-4ED4-93A4-E06A85FA6C89}" srcOrd="2" destOrd="0" presId="urn:microsoft.com/office/officeart/2008/layout/LinedList"/>
    <dgm:cxn modelId="{917F9DD2-A91F-4B1E-A6D6-6AD929FB3B05}" type="presParOf" srcId="{8010001F-09EC-4215-9B3B-57F5450962FD}" destId="{319A2424-2C08-41DE-A1E0-A66124FD6044}" srcOrd="3" destOrd="0" presId="urn:microsoft.com/office/officeart/2008/layout/LinedList"/>
    <dgm:cxn modelId="{9341D24A-8024-401E-8DA9-DD302B097406}" type="presParOf" srcId="{319A2424-2C08-41DE-A1E0-A66124FD6044}" destId="{3ED9F16F-6B1B-4B93-992F-92438E17E3FD}" srcOrd="0" destOrd="0" presId="urn:microsoft.com/office/officeart/2008/layout/LinedList"/>
    <dgm:cxn modelId="{6745CFDA-1331-4E11-A54D-3DACDFC09FC0}" type="presParOf" srcId="{319A2424-2C08-41DE-A1E0-A66124FD6044}" destId="{A35A85B9-A662-4ADA-83FE-74C54C19D02F}" srcOrd="1" destOrd="0" presId="urn:microsoft.com/office/officeart/2008/layout/LinedList"/>
    <dgm:cxn modelId="{63622671-354F-4EF4-8E55-C3229B599066}" type="presParOf" srcId="{8010001F-09EC-4215-9B3B-57F5450962FD}" destId="{EA188EF7-CF0B-49A2-9BAE-CECCAEFC722B}" srcOrd="4" destOrd="0" presId="urn:microsoft.com/office/officeart/2008/layout/LinedList"/>
    <dgm:cxn modelId="{5F0CE3A1-0EFE-4C1A-AFA1-DE3E03BA8FFF}" type="presParOf" srcId="{8010001F-09EC-4215-9B3B-57F5450962FD}" destId="{D787C732-F0B5-47D8-B505-4AF93CA9826F}" srcOrd="5" destOrd="0" presId="urn:microsoft.com/office/officeart/2008/layout/LinedList"/>
    <dgm:cxn modelId="{2C5B68B7-03C4-45B4-82F7-02B2B0015F7F}" type="presParOf" srcId="{D787C732-F0B5-47D8-B505-4AF93CA9826F}" destId="{F583C576-FBDB-46A5-9600-BB4C2E5682D0}" srcOrd="0" destOrd="0" presId="urn:microsoft.com/office/officeart/2008/layout/LinedList"/>
    <dgm:cxn modelId="{A484044D-CAA7-4273-A9AA-A31899A74BD1}" type="presParOf" srcId="{D787C732-F0B5-47D8-B505-4AF93CA9826F}" destId="{A5468B9A-65F6-458D-8CBA-8D9C17EF49F0}" srcOrd="1" destOrd="0" presId="urn:microsoft.com/office/officeart/2008/layout/LinedList"/>
    <dgm:cxn modelId="{AF0A4CD0-2138-457B-9DBE-DD1F3DE15BB9}" type="presParOf" srcId="{8010001F-09EC-4215-9B3B-57F5450962FD}" destId="{46E70F90-D983-4F0C-A0BD-D3D76FBB2D4B}" srcOrd="6" destOrd="0" presId="urn:microsoft.com/office/officeart/2008/layout/LinedList"/>
    <dgm:cxn modelId="{3449A780-9710-4B64-B0BA-23315F26FDB0}" type="presParOf" srcId="{8010001F-09EC-4215-9B3B-57F5450962FD}" destId="{82845157-195B-4D9F-B891-1244B72FECA4}" srcOrd="7" destOrd="0" presId="urn:microsoft.com/office/officeart/2008/layout/LinedList"/>
    <dgm:cxn modelId="{DB4546BA-F861-42BD-B7FA-31C8F76D33C9}" type="presParOf" srcId="{82845157-195B-4D9F-B891-1244B72FECA4}" destId="{866581A0-73F4-48AC-A174-1A89FBB43FC7}" srcOrd="0" destOrd="0" presId="urn:microsoft.com/office/officeart/2008/layout/LinedList"/>
    <dgm:cxn modelId="{CCFF0962-A84F-4907-A265-94551C1FD4C5}" type="presParOf" srcId="{82845157-195B-4D9F-B891-1244B72FECA4}" destId="{C22B9B65-6062-4111-85FA-057B8F299649}" srcOrd="1" destOrd="0" presId="urn:microsoft.com/office/officeart/2008/layout/LinedList"/>
    <dgm:cxn modelId="{AEF661EB-5C4F-43B0-8538-FD926D9B781A}" type="presParOf" srcId="{8010001F-09EC-4215-9B3B-57F5450962FD}" destId="{7E1F7BA0-5B41-48C3-B2AA-BBC89932DAA4}" srcOrd="8" destOrd="0" presId="urn:microsoft.com/office/officeart/2008/layout/LinedList"/>
    <dgm:cxn modelId="{C9A4ECFB-DFCD-4D1A-8EA0-2731E002DC75}" type="presParOf" srcId="{8010001F-09EC-4215-9B3B-57F5450962FD}" destId="{3A537EEE-2777-4F0B-8BB3-847A093EEAE2}" srcOrd="9" destOrd="0" presId="urn:microsoft.com/office/officeart/2008/layout/LinedList"/>
    <dgm:cxn modelId="{1E79C379-C6F2-4D02-B8DF-AEC0361CEAF8}" type="presParOf" srcId="{3A537EEE-2777-4F0B-8BB3-847A093EEAE2}" destId="{7DB1C68F-4DBE-45E4-A00C-C3FF8ACCCF00}" srcOrd="0" destOrd="0" presId="urn:microsoft.com/office/officeart/2008/layout/LinedList"/>
    <dgm:cxn modelId="{6AFFAE0D-007C-4023-8E2A-B62250BD8C9C}" type="presParOf" srcId="{3A537EEE-2777-4F0B-8BB3-847A093EEAE2}" destId="{268EC6D2-30D6-4DCD-8E09-AD9006D20F8A}" srcOrd="1" destOrd="0" presId="urn:microsoft.com/office/officeart/2008/layout/LinedList"/>
    <dgm:cxn modelId="{B5C40C93-3A14-46E6-972C-7EABB5B64B87}" type="presParOf" srcId="{8010001F-09EC-4215-9B3B-57F5450962FD}" destId="{57AC9929-B896-4B94-891B-EF97F56D8EE0}" srcOrd="10" destOrd="0" presId="urn:microsoft.com/office/officeart/2008/layout/LinedList"/>
    <dgm:cxn modelId="{09436EFC-47B6-4A5F-B369-2DA7BA352259}" type="presParOf" srcId="{8010001F-09EC-4215-9B3B-57F5450962FD}" destId="{1E40231F-ACE7-440B-BA82-41294329279D}" srcOrd="11" destOrd="0" presId="urn:microsoft.com/office/officeart/2008/layout/LinedList"/>
    <dgm:cxn modelId="{7987EC22-7241-4DF5-B272-EA8B57B7D284}" type="presParOf" srcId="{1E40231F-ACE7-440B-BA82-41294329279D}" destId="{BC43054D-9F52-4B86-BAF1-2D89835A8BB5}" srcOrd="0" destOrd="0" presId="urn:microsoft.com/office/officeart/2008/layout/LinedList"/>
    <dgm:cxn modelId="{4FD11C16-66CD-43B9-B676-B52190FE593B}" type="presParOf" srcId="{1E40231F-ACE7-440B-BA82-41294329279D}" destId="{35639DAA-1FC8-438A-ABCF-85DC8D4E59C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C00019D-1854-4CEB-8BF5-FBBA192B735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3DFCF8E-F681-4EE8-AB65-CDD949B3E569}">
      <dgm:prSet/>
      <dgm:spPr/>
      <dgm:t>
        <a:bodyPr/>
        <a:lstStyle/>
        <a:p>
          <a:r>
            <a:rPr lang="en-GB" b="0" dirty="0"/>
            <a:t>Communication Theory</a:t>
          </a:r>
          <a:endParaRPr lang="en-US" b="0" dirty="0"/>
        </a:p>
      </dgm:t>
    </dgm:pt>
    <dgm:pt modelId="{C84C1F46-7C16-41C4-B6E9-450154217E8D}" type="parTrans" cxnId="{EE07AC7C-DE57-4FF3-A864-017591787326}">
      <dgm:prSet/>
      <dgm:spPr/>
      <dgm:t>
        <a:bodyPr/>
        <a:lstStyle/>
        <a:p>
          <a:endParaRPr lang="en-US"/>
        </a:p>
      </dgm:t>
    </dgm:pt>
    <dgm:pt modelId="{348B03ED-0152-4018-90CD-9F7A6580AEA6}" type="sibTrans" cxnId="{EE07AC7C-DE57-4FF3-A864-017591787326}">
      <dgm:prSet/>
      <dgm:spPr/>
      <dgm:t>
        <a:bodyPr/>
        <a:lstStyle/>
        <a:p>
          <a:endParaRPr lang="en-US"/>
        </a:p>
      </dgm:t>
    </dgm:pt>
    <dgm:pt modelId="{820F0E1C-87E4-48C1-B040-0C94ADAD3CCE}">
      <dgm:prSet/>
      <dgm:spPr/>
      <dgm:t>
        <a:bodyPr/>
        <a:lstStyle/>
        <a:p>
          <a:r>
            <a:rPr lang="en-GB"/>
            <a:t>Communication includes sender, message, and receiver</a:t>
          </a:r>
          <a:endParaRPr lang="en-US"/>
        </a:p>
      </dgm:t>
    </dgm:pt>
    <dgm:pt modelId="{6E64F794-9886-45FA-8CA2-22C08CA1E746}" type="parTrans" cxnId="{56C5AE8C-F940-46E5-AA46-A212D0423D27}">
      <dgm:prSet/>
      <dgm:spPr/>
      <dgm:t>
        <a:bodyPr/>
        <a:lstStyle/>
        <a:p>
          <a:endParaRPr lang="en-US"/>
        </a:p>
      </dgm:t>
    </dgm:pt>
    <dgm:pt modelId="{5DF3E024-F0A7-47FC-8A3E-5243488C4EA8}" type="sibTrans" cxnId="{56C5AE8C-F940-46E5-AA46-A212D0423D27}">
      <dgm:prSet/>
      <dgm:spPr/>
      <dgm:t>
        <a:bodyPr/>
        <a:lstStyle/>
        <a:p>
          <a:endParaRPr lang="en-US"/>
        </a:p>
      </dgm:t>
    </dgm:pt>
    <dgm:pt modelId="{A11E7DCC-65CC-4F60-81ED-4A06A2CC94FC}">
      <dgm:prSet/>
      <dgm:spPr/>
      <dgm:t>
        <a:bodyPr/>
        <a:lstStyle/>
        <a:p>
          <a:r>
            <a:rPr lang="en-GB"/>
            <a:t>Noise can disrupt the message</a:t>
          </a:r>
          <a:endParaRPr lang="en-US"/>
        </a:p>
      </dgm:t>
    </dgm:pt>
    <dgm:pt modelId="{61AC42A4-3A7F-415D-A935-0AA87C6D18FC}" type="parTrans" cxnId="{D17CA4E2-70E1-489E-8EE0-03E4AE141B78}">
      <dgm:prSet/>
      <dgm:spPr/>
      <dgm:t>
        <a:bodyPr/>
        <a:lstStyle/>
        <a:p>
          <a:endParaRPr lang="en-US"/>
        </a:p>
      </dgm:t>
    </dgm:pt>
    <dgm:pt modelId="{4ECED204-6742-4530-9CF1-FD9AAF747243}" type="sibTrans" cxnId="{D17CA4E2-70E1-489E-8EE0-03E4AE141B78}">
      <dgm:prSet/>
      <dgm:spPr/>
      <dgm:t>
        <a:bodyPr/>
        <a:lstStyle/>
        <a:p>
          <a:endParaRPr lang="en-US"/>
        </a:p>
      </dgm:t>
    </dgm:pt>
    <dgm:pt modelId="{1599F106-EAC0-474C-9165-AA1B94AB50C2}">
      <dgm:prSet/>
      <dgm:spPr/>
      <dgm:t>
        <a:bodyPr/>
        <a:lstStyle/>
        <a:p>
          <a:r>
            <a:rPr lang="en-GB"/>
            <a:t>Language differences create communication noise</a:t>
          </a:r>
          <a:endParaRPr lang="en-US"/>
        </a:p>
      </dgm:t>
    </dgm:pt>
    <dgm:pt modelId="{181F2815-922D-40FE-BE57-39427DF97076}" type="parTrans" cxnId="{BEFED1C8-135D-485D-BC47-2E4CADB7DE73}">
      <dgm:prSet/>
      <dgm:spPr/>
      <dgm:t>
        <a:bodyPr/>
        <a:lstStyle/>
        <a:p>
          <a:endParaRPr lang="en-US"/>
        </a:p>
      </dgm:t>
    </dgm:pt>
    <dgm:pt modelId="{D8325F0C-431B-4254-95E7-B6E78C0151C3}" type="sibTrans" cxnId="{BEFED1C8-135D-485D-BC47-2E4CADB7DE73}">
      <dgm:prSet/>
      <dgm:spPr/>
      <dgm:t>
        <a:bodyPr/>
        <a:lstStyle/>
        <a:p>
          <a:endParaRPr lang="en-US"/>
        </a:p>
      </dgm:t>
    </dgm:pt>
    <dgm:pt modelId="{B5381016-38C6-4385-A155-930A1EB759B9}">
      <dgm:prSet/>
      <dgm:spPr/>
      <dgm:t>
        <a:bodyPr/>
        <a:lstStyle/>
        <a:p>
          <a:r>
            <a:rPr lang="en-GB"/>
            <a:t>Messages from management are distorted</a:t>
          </a:r>
          <a:endParaRPr lang="en-US"/>
        </a:p>
      </dgm:t>
    </dgm:pt>
    <dgm:pt modelId="{B2F8026E-5BCD-4BE3-81AA-CB3511935B03}" type="parTrans" cxnId="{D961400C-4C14-43B2-95DE-DB9E7466ADCA}">
      <dgm:prSet/>
      <dgm:spPr/>
      <dgm:t>
        <a:bodyPr/>
        <a:lstStyle/>
        <a:p>
          <a:endParaRPr lang="en-US"/>
        </a:p>
      </dgm:t>
    </dgm:pt>
    <dgm:pt modelId="{9C9C6EB2-A12E-499D-A299-B8741B2ECCF6}" type="sibTrans" cxnId="{D961400C-4C14-43B2-95DE-DB9E7466ADCA}">
      <dgm:prSet/>
      <dgm:spPr/>
      <dgm:t>
        <a:bodyPr/>
        <a:lstStyle/>
        <a:p>
          <a:endParaRPr lang="en-US"/>
        </a:p>
      </dgm:t>
    </dgm:pt>
    <dgm:pt modelId="{B8B23D6C-1347-4265-B7FA-D75AD00A4081}">
      <dgm:prSet/>
      <dgm:spPr/>
      <dgm:t>
        <a:bodyPr/>
        <a:lstStyle/>
        <a:p>
          <a:r>
            <a:rPr lang="en-GB"/>
            <a:t>Instructions are not received as intended</a:t>
          </a:r>
          <a:endParaRPr lang="en-US"/>
        </a:p>
      </dgm:t>
    </dgm:pt>
    <dgm:pt modelId="{8F8E7E08-EC49-4527-9A35-853545D4301F}" type="parTrans" cxnId="{0CB47CAA-7876-4266-800D-4D3B307B7FE4}">
      <dgm:prSet/>
      <dgm:spPr/>
      <dgm:t>
        <a:bodyPr/>
        <a:lstStyle/>
        <a:p>
          <a:endParaRPr lang="en-US"/>
        </a:p>
      </dgm:t>
    </dgm:pt>
    <dgm:pt modelId="{DFE48177-A357-48AF-B87C-86AC45805066}" type="sibTrans" cxnId="{0CB47CAA-7876-4266-800D-4D3B307B7FE4}">
      <dgm:prSet/>
      <dgm:spPr/>
      <dgm:t>
        <a:bodyPr/>
        <a:lstStyle/>
        <a:p>
          <a:endParaRPr lang="en-US"/>
        </a:p>
      </dgm:t>
    </dgm:pt>
    <dgm:pt modelId="{126A36E5-9524-4797-B011-9182145DABC0}" type="pres">
      <dgm:prSet presAssocID="{5C00019D-1854-4CEB-8BF5-FBBA192B735E}" presName="root" presStyleCnt="0">
        <dgm:presLayoutVars>
          <dgm:dir/>
          <dgm:resizeHandles val="exact"/>
        </dgm:presLayoutVars>
      </dgm:prSet>
      <dgm:spPr/>
    </dgm:pt>
    <dgm:pt modelId="{345A74D6-67F7-4795-AAED-2A4F923450C2}" type="pres">
      <dgm:prSet presAssocID="{5C00019D-1854-4CEB-8BF5-FBBA192B735E}" presName="container" presStyleCnt="0">
        <dgm:presLayoutVars>
          <dgm:dir/>
          <dgm:resizeHandles val="exact"/>
        </dgm:presLayoutVars>
      </dgm:prSet>
      <dgm:spPr/>
    </dgm:pt>
    <dgm:pt modelId="{F4B01CBF-F650-4D7E-B7F5-36281D3DF146}" type="pres">
      <dgm:prSet presAssocID="{C3DFCF8E-F681-4EE8-AB65-CDD949B3E569}" presName="compNode" presStyleCnt="0"/>
      <dgm:spPr/>
    </dgm:pt>
    <dgm:pt modelId="{5559F839-D1DE-4166-97CA-1B7F1F3AA1EC}" type="pres">
      <dgm:prSet presAssocID="{C3DFCF8E-F681-4EE8-AB65-CDD949B3E569}" presName="iconBgRect" presStyleLbl="bgShp" presStyleIdx="0" presStyleCnt="6"/>
      <dgm:spPr/>
    </dgm:pt>
    <dgm:pt modelId="{6C8A290A-4D8B-4547-8284-D2C41E35CFA2}" type="pres">
      <dgm:prSet presAssocID="{C3DFCF8E-F681-4EE8-AB65-CDD949B3E56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8861420-1B95-4318-A3A0-C4F1BD472A5B}" type="pres">
      <dgm:prSet presAssocID="{C3DFCF8E-F681-4EE8-AB65-CDD949B3E569}" presName="spaceRect" presStyleCnt="0"/>
      <dgm:spPr/>
    </dgm:pt>
    <dgm:pt modelId="{6724356D-DE17-45E0-B463-2D1E9996BBD7}" type="pres">
      <dgm:prSet presAssocID="{C3DFCF8E-F681-4EE8-AB65-CDD949B3E569}" presName="textRect" presStyleLbl="revTx" presStyleIdx="0" presStyleCnt="6">
        <dgm:presLayoutVars>
          <dgm:chMax val="1"/>
          <dgm:chPref val="1"/>
        </dgm:presLayoutVars>
      </dgm:prSet>
      <dgm:spPr/>
    </dgm:pt>
    <dgm:pt modelId="{91DC7EEC-E9C9-4A3C-9B5A-64A8B39566AA}" type="pres">
      <dgm:prSet presAssocID="{348B03ED-0152-4018-90CD-9F7A6580AEA6}" presName="sibTrans" presStyleLbl="sibTrans2D1" presStyleIdx="0" presStyleCnt="0"/>
      <dgm:spPr/>
    </dgm:pt>
    <dgm:pt modelId="{F301AE62-DD8B-4F33-86D6-93710CA7BFFD}" type="pres">
      <dgm:prSet presAssocID="{820F0E1C-87E4-48C1-B040-0C94ADAD3CCE}" presName="compNode" presStyleCnt="0"/>
      <dgm:spPr/>
    </dgm:pt>
    <dgm:pt modelId="{9D307E86-F00D-4E07-AC47-B9BAFF8233C5}" type="pres">
      <dgm:prSet presAssocID="{820F0E1C-87E4-48C1-B040-0C94ADAD3CCE}" presName="iconBgRect" presStyleLbl="bgShp" presStyleIdx="1" presStyleCnt="6"/>
      <dgm:spPr/>
    </dgm:pt>
    <dgm:pt modelId="{3A56F83C-49ED-4167-B9C3-6224FE766289}" type="pres">
      <dgm:prSet presAssocID="{820F0E1C-87E4-48C1-B040-0C94ADAD3CC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B07C5BC2-1915-4EE9-99ED-5B7EDF1F64DA}" type="pres">
      <dgm:prSet presAssocID="{820F0E1C-87E4-48C1-B040-0C94ADAD3CCE}" presName="spaceRect" presStyleCnt="0"/>
      <dgm:spPr/>
    </dgm:pt>
    <dgm:pt modelId="{7F978C45-41BB-438F-ABA9-81C4D459A96C}" type="pres">
      <dgm:prSet presAssocID="{820F0E1C-87E4-48C1-B040-0C94ADAD3CCE}" presName="textRect" presStyleLbl="revTx" presStyleIdx="1" presStyleCnt="6">
        <dgm:presLayoutVars>
          <dgm:chMax val="1"/>
          <dgm:chPref val="1"/>
        </dgm:presLayoutVars>
      </dgm:prSet>
      <dgm:spPr/>
    </dgm:pt>
    <dgm:pt modelId="{E9EF6655-10E5-4415-8B8F-0D5F2AE0BF04}" type="pres">
      <dgm:prSet presAssocID="{5DF3E024-F0A7-47FC-8A3E-5243488C4EA8}" presName="sibTrans" presStyleLbl="sibTrans2D1" presStyleIdx="0" presStyleCnt="0"/>
      <dgm:spPr/>
    </dgm:pt>
    <dgm:pt modelId="{D898C516-CD05-4EB1-80FC-F206371325C7}" type="pres">
      <dgm:prSet presAssocID="{A11E7DCC-65CC-4F60-81ED-4A06A2CC94FC}" presName="compNode" presStyleCnt="0"/>
      <dgm:spPr/>
    </dgm:pt>
    <dgm:pt modelId="{BFBEEBD6-21B2-44F7-BB7E-F44BE6485B74}" type="pres">
      <dgm:prSet presAssocID="{A11E7DCC-65CC-4F60-81ED-4A06A2CC94FC}" presName="iconBgRect" presStyleLbl="bgShp" presStyleIdx="2" presStyleCnt="6"/>
      <dgm:spPr/>
    </dgm:pt>
    <dgm:pt modelId="{3E65F2DA-85AC-4569-BF8A-705BCDDFBC72}" type="pres">
      <dgm:prSet presAssocID="{A11E7DCC-65CC-4F60-81ED-4A06A2CC94F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olume"/>
        </a:ext>
      </dgm:extLst>
    </dgm:pt>
    <dgm:pt modelId="{69F0EB4E-DC39-4EE7-90D5-781FA543D873}" type="pres">
      <dgm:prSet presAssocID="{A11E7DCC-65CC-4F60-81ED-4A06A2CC94FC}" presName="spaceRect" presStyleCnt="0"/>
      <dgm:spPr/>
    </dgm:pt>
    <dgm:pt modelId="{0FB3DFC6-3AA6-4E54-844F-B5EBA4DCFAB3}" type="pres">
      <dgm:prSet presAssocID="{A11E7DCC-65CC-4F60-81ED-4A06A2CC94FC}" presName="textRect" presStyleLbl="revTx" presStyleIdx="2" presStyleCnt="6">
        <dgm:presLayoutVars>
          <dgm:chMax val="1"/>
          <dgm:chPref val="1"/>
        </dgm:presLayoutVars>
      </dgm:prSet>
      <dgm:spPr/>
    </dgm:pt>
    <dgm:pt modelId="{32F8C84B-9B9A-49D7-AB6E-6A0A13ACDFE7}" type="pres">
      <dgm:prSet presAssocID="{4ECED204-6742-4530-9CF1-FD9AAF747243}" presName="sibTrans" presStyleLbl="sibTrans2D1" presStyleIdx="0" presStyleCnt="0"/>
      <dgm:spPr/>
    </dgm:pt>
    <dgm:pt modelId="{EA48B59D-B836-400D-9B24-AA1D80F5B6C3}" type="pres">
      <dgm:prSet presAssocID="{1599F106-EAC0-474C-9165-AA1B94AB50C2}" presName="compNode" presStyleCnt="0"/>
      <dgm:spPr/>
    </dgm:pt>
    <dgm:pt modelId="{B74F1234-8EB8-44B9-A41B-A16A09E35916}" type="pres">
      <dgm:prSet presAssocID="{1599F106-EAC0-474C-9165-AA1B94AB50C2}" presName="iconBgRect" presStyleLbl="bgShp" presStyleIdx="3" presStyleCnt="6"/>
      <dgm:spPr/>
    </dgm:pt>
    <dgm:pt modelId="{D7C8DDC2-B05E-4368-A036-D56CEDF3EAAA}" type="pres">
      <dgm:prSet presAssocID="{1599F106-EAC0-474C-9165-AA1B94AB50C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83BFDB59-009D-41E6-84B1-DD3F197A3610}" type="pres">
      <dgm:prSet presAssocID="{1599F106-EAC0-474C-9165-AA1B94AB50C2}" presName="spaceRect" presStyleCnt="0"/>
      <dgm:spPr/>
    </dgm:pt>
    <dgm:pt modelId="{6A6E9C08-AD55-4B65-8852-011A565BD6BE}" type="pres">
      <dgm:prSet presAssocID="{1599F106-EAC0-474C-9165-AA1B94AB50C2}" presName="textRect" presStyleLbl="revTx" presStyleIdx="3" presStyleCnt="6">
        <dgm:presLayoutVars>
          <dgm:chMax val="1"/>
          <dgm:chPref val="1"/>
        </dgm:presLayoutVars>
      </dgm:prSet>
      <dgm:spPr/>
    </dgm:pt>
    <dgm:pt modelId="{3955FCEC-C25B-411C-B6EF-038E89CEB5A6}" type="pres">
      <dgm:prSet presAssocID="{D8325F0C-431B-4254-95E7-B6E78C0151C3}" presName="sibTrans" presStyleLbl="sibTrans2D1" presStyleIdx="0" presStyleCnt="0"/>
      <dgm:spPr/>
    </dgm:pt>
    <dgm:pt modelId="{0FF07E73-C35D-49CB-AD3F-E33E653706B0}" type="pres">
      <dgm:prSet presAssocID="{B5381016-38C6-4385-A155-930A1EB759B9}" presName="compNode" presStyleCnt="0"/>
      <dgm:spPr/>
    </dgm:pt>
    <dgm:pt modelId="{6F5A98B3-36D6-4F69-B53B-EDE556D37D4F}" type="pres">
      <dgm:prSet presAssocID="{B5381016-38C6-4385-A155-930A1EB759B9}" presName="iconBgRect" presStyleLbl="bgShp" presStyleIdx="4" presStyleCnt="6"/>
      <dgm:spPr/>
    </dgm:pt>
    <dgm:pt modelId="{43B0641B-A0BD-4315-B4C7-48E62058FDB0}" type="pres">
      <dgm:prSet presAssocID="{B5381016-38C6-4385-A155-930A1EB759B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50A2472-58A1-464E-A3C4-1D1C066F8FAA}" type="pres">
      <dgm:prSet presAssocID="{B5381016-38C6-4385-A155-930A1EB759B9}" presName="spaceRect" presStyleCnt="0"/>
      <dgm:spPr/>
    </dgm:pt>
    <dgm:pt modelId="{3B5018B3-4316-498E-A64D-9ED8D0ACE28F}" type="pres">
      <dgm:prSet presAssocID="{B5381016-38C6-4385-A155-930A1EB759B9}" presName="textRect" presStyleLbl="revTx" presStyleIdx="4" presStyleCnt="6">
        <dgm:presLayoutVars>
          <dgm:chMax val="1"/>
          <dgm:chPref val="1"/>
        </dgm:presLayoutVars>
      </dgm:prSet>
      <dgm:spPr/>
    </dgm:pt>
    <dgm:pt modelId="{DF4A55E8-518D-4BDD-A2E4-67BC2F4BB507}" type="pres">
      <dgm:prSet presAssocID="{9C9C6EB2-A12E-499D-A299-B8741B2ECCF6}" presName="sibTrans" presStyleLbl="sibTrans2D1" presStyleIdx="0" presStyleCnt="0"/>
      <dgm:spPr/>
    </dgm:pt>
    <dgm:pt modelId="{1E10B802-1CC5-441C-9A34-328DD3098AFE}" type="pres">
      <dgm:prSet presAssocID="{B8B23D6C-1347-4265-B7FA-D75AD00A4081}" presName="compNode" presStyleCnt="0"/>
      <dgm:spPr/>
    </dgm:pt>
    <dgm:pt modelId="{11D344EF-77B1-41DC-9994-B70EADAC4D42}" type="pres">
      <dgm:prSet presAssocID="{B8B23D6C-1347-4265-B7FA-D75AD00A4081}" presName="iconBgRect" presStyleLbl="bgShp" presStyleIdx="5" presStyleCnt="6"/>
      <dgm:spPr/>
    </dgm:pt>
    <dgm:pt modelId="{165F8B41-852A-4888-A53C-85D945395C49}" type="pres">
      <dgm:prSet presAssocID="{B8B23D6C-1347-4265-B7FA-D75AD00A408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842FE12E-D3FB-4A77-AC4C-4A60F81A19D0}" type="pres">
      <dgm:prSet presAssocID="{B8B23D6C-1347-4265-B7FA-D75AD00A4081}" presName="spaceRect" presStyleCnt="0"/>
      <dgm:spPr/>
    </dgm:pt>
    <dgm:pt modelId="{7088CEA5-EDD6-477F-8705-ECA30713F590}" type="pres">
      <dgm:prSet presAssocID="{B8B23D6C-1347-4265-B7FA-D75AD00A408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9C6A5403-BBBE-45AD-8A33-8C188BD7BF7A}" type="presOf" srcId="{1599F106-EAC0-474C-9165-AA1B94AB50C2}" destId="{6A6E9C08-AD55-4B65-8852-011A565BD6BE}" srcOrd="0" destOrd="0" presId="urn:microsoft.com/office/officeart/2018/2/layout/IconCircleList"/>
    <dgm:cxn modelId="{09D73608-4A30-4F00-81CD-065B23298EE5}" type="presOf" srcId="{B8B23D6C-1347-4265-B7FA-D75AD00A4081}" destId="{7088CEA5-EDD6-477F-8705-ECA30713F590}" srcOrd="0" destOrd="0" presId="urn:microsoft.com/office/officeart/2018/2/layout/IconCircleList"/>
    <dgm:cxn modelId="{457F770B-0264-430B-9EC3-4C5CDCA81F42}" type="presOf" srcId="{B5381016-38C6-4385-A155-930A1EB759B9}" destId="{3B5018B3-4316-498E-A64D-9ED8D0ACE28F}" srcOrd="0" destOrd="0" presId="urn:microsoft.com/office/officeart/2018/2/layout/IconCircleList"/>
    <dgm:cxn modelId="{D961400C-4C14-43B2-95DE-DB9E7466ADCA}" srcId="{5C00019D-1854-4CEB-8BF5-FBBA192B735E}" destId="{B5381016-38C6-4385-A155-930A1EB759B9}" srcOrd="4" destOrd="0" parTransId="{B2F8026E-5BCD-4BE3-81AA-CB3511935B03}" sibTransId="{9C9C6EB2-A12E-499D-A299-B8741B2ECCF6}"/>
    <dgm:cxn modelId="{8CADBB0D-3253-4553-A8C5-2EEBC40DDEFE}" type="presOf" srcId="{5C00019D-1854-4CEB-8BF5-FBBA192B735E}" destId="{126A36E5-9524-4797-B011-9182145DABC0}" srcOrd="0" destOrd="0" presId="urn:microsoft.com/office/officeart/2018/2/layout/IconCircleList"/>
    <dgm:cxn modelId="{D5C97062-B92D-4E0B-8415-74F060BDA492}" type="presOf" srcId="{4ECED204-6742-4530-9CF1-FD9AAF747243}" destId="{32F8C84B-9B9A-49D7-AB6E-6A0A13ACDFE7}" srcOrd="0" destOrd="0" presId="urn:microsoft.com/office/officeart/2018/2/layout/IconCircleList"/>
    <dgm:cxn modelId="{D3794172-BADF-4EFD-93E2-F4661DC40C67}" type="presOf" srcId="{A11E7DCC-65CC-4F60-81ED-4A06A2CC94FC}" destId="{0FB3DFC6-3AA6-4E54-844F-B5EBA4DCFAB3}" srcOrd="0" destOrd="0" presId="urn:microsoft.com/office/officeart/2018/2/layout/IconCircleList"/>
    <dgm:cxn modelId="{EE07AC7C-DE57-4FF3-A864-017591787326}" srcId="{5C00019D-1854-4CEB-8BF5-FBBA192B735E}" destId="{C3DFCF8E-F681-4EE8-AB65-CDD949B3E569}" srcOrd="0" destOrd="0" parTransId="{C84C1F46-7C16-41C4-B6E9-450154217E8D}" sibTransId="{348B03ED-0152-4018-90CD-9F7A6580AEA6}"/>
    <dgm:cxn modelId="{FBF2C581-7107-411E-8897-F00F66C0A8A9}" type="presOf" srcId="{5DF3E024-F0A7-47FC-8A3E-5243488C4EA8}" destId="{E9EF6655-10E5-4415-8B8F-0D5F2AE0BF04}" srcOrd="0" destOrd="0" presId="urn:microsoft.com/office/officeart/2018/2/layout/IconCircleList"/>
    <dgm:cxn modelId="{41F32B87-1D01-4707-84BC-64F76C1F34AA}" type="presOf" srcId="{820F0E1C-87E4-48C1-B040-0C94ADAD3CCE}" destId="{7F978C45-41BB-438F-ABA9-81C4D459A96C}" srcOrd="0" destOrd="0" presId="urn:microsoft.com/office/officeart/2018/2/layout/IconCircleList"/>
    <dgm:cxn modelId="{56C5AE8C-F940-46E5-AA46-A212D0423D27}" srcId="{5C00019D-1854-4CEB-8BF5-FBBA192B735E}" destId="{820F0E1C-87E4-48C1-B040-0C94ADAD3CCE}" srcOrd="1" destOrd="0" parTransId="{6E64F794-9886-45FA-8CA2-22C08CA1E746}" sibTransId="{5DF3E024-F0A7-47FC-8A3E-5243488C4EA8}"/>
    <dgm:cxn modelId="{89AD04A7-DEC5-415D-84F5-A3E7B65DDDDC}" type="presOf" srcId="{C3DFCF8E-F681-4EE8-AB65-CDD949B3E569}" destId="{6724356D-DE17-45E0-B463-2D1E9996BBD7}" srcOrd="0" destOrd="0" presId="urn:microsoft.com/office/officeart/2018/2/layout/IconCircleList"/>
    <dgm:cxn modelId="{0CB47CAA-7876-4266-800D-4D3B307B7FE4}" srcId="{5C00019D-1854-4CEB-8BF5-FBBA192B735E}" destId="{B8B23D6C-1347-4265-B7FA-D75AD00A4081}" srcOrd="5" destOrd="0" parTransId="{8F8E7E08-EC49-4527-9A35-853545D4301F}" sibTransId="{DFE48177-A357-48AF-B87C-86AC45805066}"/>
    <dgm:cxn modelId="{8946F6B7-9C33-4D16-AD7C-4ACD6DA76118}" type="presOf" srcId="{348B03ED-0152-4018-90CD-9F7A6580AEA6}" destId="{91DC7EEC-E9C9-4A3C-9B5A-64A8B39566AA}" srcOrd="0" destOrd="0" presId="urn:microsoft.com/office/officeart/2018/2/layout/IconCircleList"/>
    <dgm:cxn modelId="{BEFED1C8-135D-485D-BC47-2E4CADB7DE73}" srcId="{5C00019D-1854-4CEB-8BF5-FBBA192B735E}" destId="{1599F106-EAC0-474C-9165-AA1B94AB50C2}" srcOrd="3" destOrd="0" parTransId="{181F2815-922D-40FE-BE57-39427DF97076}" sibTransId="{D8325F0C-431B-4254-95E7-B6E78C0151C3}"/>
    <dgm:cxn modelId="{3E3632D9-EF9E-4879-A049-B2FA65B3C650}" type="presOf" srcId="{D8325F0C-431B-4254-95E7-B6E78C0151C3}" destId="{3955FCEC-C25B-411C-B6EF-038E89CEB5A6}" srcOrd="0" destOrd="0" presId="urn:microsoft.com/office/officeart/2018/2/layout/IconCircleList"/>
    <dgm:cxn modelId="{222AABDB-555B-45A0-8428-3EA8B65277FE}" type="presOf" srcId="{9C9C6EB2-A12E-499D-A299-B8741B2ECCF6}" destId="{DF4A55E8-518D-4BDD-A2E4-67BC2F4BB507}" srcOrd="0" destOrd="0" presId="urn:microsoft.com/office/officeart/2018/2/layout/IconCircleList"/>
    <dgm:cxn modelId="{D17CA4E2-70E1-489E-8EE0-03E4AE141B78}" srcId="{5C00019D-1854-4CEB-8BF5-FBBA192B735E}" destId="{A11E7DCC-65CC-4F60-81ED-4A06A2CC94FC}" srcOrd="2" destOrd="0" parTransId="{61AC42A4-3A7F-415D-A935-0AA87C6D18FC}" sibTransId="{4ECED204-6742-4530-9CF1-FD9AAF747243}"/>
    <dgm:cxn modelId="{F375B2CB-13B8-4E23-B7DA-A1071223E296}" type="presParOf" srcId="{126A36E5-9524-4797-B011-9182145DABC0}" destId="{345A74D6-67F7-4795-AAED-2A4F923450C2}" srcOrd="0" destOrd="0" presId="urn:microsoft.com/office/officeart/2018/2/layout/IconCircleList"/>
    <dgm:cxn modelId="{13A5A17B-EC78-43F3-A0C3-B67641D52A03}" type="presParOf" srcId="{345A74D6-67F7-4795-AAED-2A4F923450C2}" destId="{F4B01CBF-F650-4D7E-B7F5-36281D3DF146}" srcOrd="0" destOrd="0" presId="urn:microsoft.com/office/officeart/2018/2/layout/IconCircleList"/>
    <dgm:cxn modelId="{7F3B63C0-C97B-4020-AB29-D474C8AF854B}" type="presParOf" srcId="{F4B01CBF-F650-4D7E-B7F5-36281D3DF146}" destId="{5559F839-D1DE-4166-97CA-1B7F1F3AA1EC}" srcOrd="0" destOrd="0" presId="urn:microsoft.com/office/officeart/2018/2/layout/IconCircleList"/>
    <dgm:cxn modelId="{93B66C6F-B579-4FB2-BF87-CF54C8A1355F}" type="presParOf" srcId="{F4B01CBF-F650-4D7E-B7F5-36281D3DF146}" destId="{6C8A290A-4D8B-4547-8284-D2C41E35CFA2}" srcOrd="1" destOrd="0" presId="urn:microsoft.com/office/officeart/2018/2/layout/IconCircleList"/>
    <dgm:cxn modelId="{EAA8C3EE-49BE-4EAD-B6B0-80F4298E81A3}" type="presParOf" srcId="{F4B01CBF-F650-4D7E-B7F5-36281D3DF146}" destId="{48861420-1B95-4318-A3A0-C4F1BD472A5B}" srcOrd="2" destOrd="0" presId="urn:microsoft.com/office/officeart/2018/2/layout/IconCircleList"/>
    <dgm:cxn modelId="{E28037D3-314F-4B10-81EF-B90E29E648F8}" type="presParOf" srcId="{F4B01CBF-F650-4D7E-B7F5-36281D3DF146}" destId="{6724356D-DE17-45E0-B463-2D1E9996BBD7}" srcOrd="3" destOrd="0" presId="urn:microsoft.com/office/officeart/2018/2/layout/IconCircleList"/>
    <dgm:cxn modelId="{C64F3063-CE85-4F91-91ED-3CE95FE28876}" type="presParOf" srcId="{345A74D6-67F7-4795-AAED-2A4F923450C2}" destId="{91DC7EEC-E9C9-4A3C-9B5A-64A8B39566AA}" srcOrd="1" destOrd="0" presId="urn:microsoft.com/office/officeart/2018/2/layout/IconCircleList"/>
    <dgm:cxn modelId="{4D6F5EA5-6590-4E26-B5FE-F8D315EB19C8}" type="presParOf" srcId="{345A74D6-67F7-4795-AAED-2A4F923450C2}" destId="{F301AE62-DD8B-4F33-86D6-93710CA7BFFD}" srcOrd="2" destOrd="0" presId="urn:microsoft.com/office/officeart/2018/2/layout/IconCircleList"/>
    <dgm:cxn modelId="{4913626C-0067-49CD-9193-AE782647BAAD}" type="presParOf" srcId="{F301AE62-DD8B-4F33-86D6-93710CA7BFFD}" destId="{9D307E86-F00D-4E07-AC47-B9BAFF8233C5}" srcOrd="0" destOrd="0" presId="urn:microsoft.com/office/officeart/2018/2/layout/IconCircleList"/>
    <dgm:cxn modelId="{9367C1BA-9FDB-4CEE-A950-D2A6A1CC8DCC}" type="presParOf" srcId="{F301AE62-DD8B-4F33-86D6-93710CA7BFFD}" destId="{3A56F83C-49ED-4167-B9C3-6224FE766289}" srcOrd="1" destOrd="0" presId="urn:microsoft.com/office/officeart/2018/2/layout/IconCircleList"/>
    <dgm:cxn modelId="{000ADF4F-8FF4-4C89-BDE7-50F9DCBD2BBB}" type="presParOf" srcId="{F301AE62-DD8B-4F33-86D6-93710CA7BFFD}" destId="{B07C5BC2-1915-4EE9-99ED-5B7EDF1F64DA}" srcOrd="2" destOrd="0" presId="urn:microsoft.com/office/officeart/2018/2/layout/IconCircleList"/>
    <dgm:cxn modelId="{0130B23A-C292-45F6-9801-06ACF380D4A2}" type="presParOf" srcId="{F301AE62-DD8B-4F33-86D6-93710CA7BFFD}" destId="{7F978C45-41BB-438F-ABA9-81C4D459A96C}" srcOrd="3" destOrd="0" presId="urn:microsoft.com/office/officeart/2018/2/layout/IconCircleList"/>
    <dgm:cxn modelId="{4F65E99E-158F-4659-AF48-04EFE8F9EB01}" type="presParOf" srcId="{345A74D6-67F7-4795-AAED-2A4F923450C2}" destId="{E9EF6655-10E5-4415-8B8F-0D5F2AE0BF04}" srcOrd="3" destOrd="0" presId="urn:microsoft.com/office/officeart/2018/2/layout/IconCircleList"/>
    <dgm:cxn modelId="{143458C5-E486-41ED-9451-CC0440047AA0}" type="presParOf" srcId="{345A74D6-67F7-4795-AAED-2A4F923450C2}" destId="{D898C516-CD05-4EB1-80FC-F206371325C7}" srcOrd="4" destOrd="0" presId="urn:microsoft.com/office/officeart/2018/2/layout/IconCircleList"/>
    <dgm:cxn modelId="{5047943C-1BD4-478D-9410-9C0683813C5C}" type="presParOf" srcId="{D898C516-CD05-4EB1-80FC-F206371325C7}" destId="{BFBEEBD6-21B2-44F7-BB7E-F44BE6485B74}" srcOrd="0" destOrd="0" presId="urn:microsoft.com/office/officeart/2018/2/layout/IconCircleList"/>
    <dgm:cxn modelId="{6A88E0A4-F224-4D01-B64D-70B63A4FA3B9}" type="presParOf" srcId="{D898C516-CD05-4EB1-80FC-F206371325C7}" destId="{3E65F2DA-85AC-4569-BF8A-705BCDDFBC72}" srcOrd="1" destOrd="0" presId="urn:microsoft.com/office/officeart/2018/2/layout/IconCircleList"/>
    <dgm:cxn modelId="{CFE5C94B-64E9-4C84-81BF-BD5B941B782C}" type="presParOf" srcId="{D898C516-CD05-4EB1-80FC-F206371325C7}" destId="{69F0EB4E-DC39-4EE7-90D5-781FA543D873}" srcOrd="2" destOrd="0" presId="urn:microsoft.com/office/officeart/2018/2/layout/IconCircleList"/>
    <dgm:cxn modelId="{E3C668F5-98E0-408A-9C10-B06C10D738FA}" type="presParOf" srcId="{D898C516-CD05-4EB1-80FC-F206371325C7}" destId="{0FB3DFC6-3AA6-4E54-844F-B5EBA4DCFAB3}" srcOrd="3" destOrd="0" presId="urn:microsoft.com/office/officeart/2018/2/layout/IconCircleList"/>
    <dgm:cxn modelId="{C8B75F57-59DC-4934-82D6-6887FE357E66}" type="presParOf" srcId="{345A74D6-67F7-4795-AAED-2A4F923450C2}" destId="{32F8C84B-9B9A-49D7-AB6E-6A0A13ACDFE7}" srcOrd="5" destOrd="0" presId="urn:microsoft.com/office/officeart/2018/2/layout/IconCircleList"/>
    <dgm:cxn modelId="{B7FE9FFA-409B-4949-BBAE-59DAE0EC7B4B}" type="presParOf" srcId="{345A74D6-67F7-4795-AAED-2A4F923450C2}" destId="{EA48B59D-B836-400D-9B24-AA1D80F5B6C3}" srcOrd="6" destOrd="0" presId="urn:microsoft.com/office/officeart/2018/2/layout/IconCircleList"/>
    <dgm:cxn modelId="{B0B715ED-A543-43EB-B64E-8AC3703AF36F}" type="presParOf" srcId="{EA48B59D-B836-400D-9B24-AA1D80F5B6C3}" destId="{B74F1234-8EB8-44B9-A41B-A16A09E35916}" srcOrd="0" destOrd="0" presId="urn:microsoft.com/office/officeart/2018/2/layout/IconCircleList"/>
    <dgm:cxn modelId="{A0091B96-30B8-4AE8-9B88-97DD0A3BE884}" type="presParOf" srcId="{EA48B59D-B836-400D-9B24-AA1D80F5B6C3}" destId="{D7C8DDC2-B05E-4368-A036-D56CEDF3EAAA}" srcOrd="1" destOrd="0" presId="urn:microsoft.com/office/officeart/2018/2/layout/IconCircleList"/>
    <dgm:cxn modelId="{B5AF7AE6-D585-4710-A34B-99076EFF66C3}" type="presParOf" srcId="{EA48B59D-B836-400D-9B24-AA1D80F5B6C3}" destId="{83BFDB59-009D-41E6-84B1-DD3F197A3610}" srcOrd="2" destOrd="0" presId="urn:microsoft.com/office/officeart/2018/2/layout/IconCircleList"/>
    <dgm:cxn modelId="{B88ADBC5-CE33-4143-B980-C1FE45ECE9D5}" type="presParOf" srcId="{EA48B59D-B836-400D-9B24-AA1D80F5B6C3}" destId="{6A6E9C08-AD55-4B65-8852-011A565BD6BE}" srcOrd="3" destOrd="0" presId="urn:microsoft.com/office/officeart/2018/2/layout/IconCircleList"/>
    <dgm:cxn modelId="{CB832B81-9001-4C2E-8FFD-133072D23420}" type="presParOf" srcId="{345A74D6-67F7-4795-AAED-2A4F923450C2}" destId="{3955FCEC-C25B-411C-B6EF-038E89CEB5A6}" srcOrd="7" destOrd="0" presId="urn:microsoft.com/office/officeart/2018/2/layout/IconCircleList"/>
    <dgm:cxn modelId="{35AD85E6-F31D-4E11-B1D6-5C015A30BE86}" type="presParOf" srcId="{345A74D6-67F7-4795-AAED-2A4F923450C2}" destId="{0FF07E73-C35D-49CB-AD3F-E33E653706B0}" srcOrd="8" destOrd="0" presId="urn:microsoft.com/office/officeart/2018/2/layout/IconCircleList"/>
    <dgm:cxn modelId="{597F443B-4801-428D-B69D-9DE86BDBA4F4}" type="presParOf" srcId="{0FF07E73-C35D-49CB-AD3F-E33E653706B0}" destId="{6F5A98B3-36D6-4F69-B53B-EDE556D37D4F}" srcOrd="0" destOrd="0" presId="urn:microsoft.com/office/officeart/2018/2/layout/IconCircleList"/>
    <dgm:cxn modelId="{31C2F99A-02D7-45F0-A916-9B1C8154923A}" type="presParOf" srcId="{0FF07E73-C35D-49CB-AD3F-E33E653706B0}" destId="{43B0641B-A0BD-4315-B4C7-48E62058FDB0}" srcOrd="1" destOrd="0" presId="urn:microsoft.com/office/officeart/2018/2/layout/IconCircleList"/>
    <dgm:cxn modelId="{4B931668-AE56-420A-BC82-BBA104AC9C72}" type="presParOf" srcId="{0FF07E73-C35D-49CB-AD3F-E33E653706B0}" destId="{A50A2472-58A1-464E-A3C4-1D1C066F8FAA}" srcOrd="2" destOrd="0" presId="urn:microsoft.com/office/officeart/2018/2/layout/IconCircleList"/>
    <dgm:cxn modelId="{8F179B48-D6C8-4345-962E-FE787A889BA0}" type="presParOf" srcId="{0FF07E73-C35D-49CB-AD3F-E33E653706B0}" destId="{3B5018B3-4316-498E-A64D-9ED8D0ACE28F}" srcOrd="3" destOrd="0" presId="urn:microsoft.com/office/officeart/2018/2/layout/IconCircleList"/>
    <dgm:cxn modelId="{7DCAB062-F2CE-456C-8248-B9F6EA27745A}" type="presParOf" srcId="{345A74D6-67F7-4795-AAED-2A4F923450C2}" destId="{DF4A55E8-518D-4BDD-A2E4-67BC2F4BB507}" srcOrd="9" destOrd="0" presId="urn:microsoft.com/office/officeart/2018/2/layout/IconCircleList"/>
    <dgm:cxn modelId="{032E65A4-5D44-402C-8193-95B81FABEC0A}" type="presParOf" srcId="{345A74D6-67F7-4795-AAED-2A4F923450C2}" destId="{1E10B802-1CC5-441C-9A34-328DD3098AFE}" srcOrd="10" destOrd="0" presId="urn:microsoft.com/office/officeart/2018/2/layout/IconCircleList"/>
    <dgm:cxn modelId="{1882DDEC-8D11-4E08-BB5B-979CA132312E}" type="presParOf" srcId="{1E10B802-1CC5-441C-9A34-328DD3098AFE}" destId="{11D344EF-77B1-41DC-9994-B70EADAC4D42}" srcOrd="0" destOrd="0" presId="urn:microsoft.com/office/officeart/2018/2/layout/IconCircleList"/>
    <dgm:cxn modelId="{010FFDE9-4609-4680-9DC0-3262FD6D1A39}" type="presParOf" srcId="{1E10B802-1CC5-441C-9A34-328DD3098AFE}" destId="{165F8B41-852A-4888-A53C-85D945395C49}" srcOrd="1" destOrd="0" presId="urn:microsoft.com/office/officeart/2018/2/layout/IconCircleList"/>
    <dgm:cxn modelId="{C3CAE35E-577D-4680-9ACD-7CB2696832C9}" type="presParOf" srcId="{1E10B802-1CC5-441C-9A34-328DD3098AFE}" destId="{842FE12E-D3FB-4A77-AC4C-4A60F81A19D0}" srcOrd="2" destOrd="0" presId="urn:microsoft.com/office/officeart/2018/2/layout/IconCircleList"/>
    <dgm:cxn modelId="{CDBD97A3-3F29-49D8-9752-4A383DD80DD1}" type="presParOf" srcId="{1E10B802-1CC5-441C-9A34-328DD3098AFE}" destId="{7088CEA5-EDD6-477F-8705-ECA30713F59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1D502C-5A30-424F-A0FD-D90A6672BB8E}">
      <dsp:nvSpPr>
        <dsp:cNvPr id="0" name=""/>
        <dsp:cNvSpPr/>
      </dsp:nvSpPr>
      <dsp:spPr>
        <a:xfrm>
          <a:off x="691789" y="1394099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5E98E8-B748-4668-A1BC-ABD7D8941AD1}">
      <dsp:nvSpPr>
        <dsp:cNvPr id="0" name=""/>
        <dsp:cNvSpPr/>
      </dsp:nvSpPr>
      <dsp:spPr>
        <a:xfrm>
          <a:off x="196789" y="247972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Summary of Flight Foods case issues </a:t>
          </a:r>
          <a:endParaRPr lang="en-US" sz="1400" kern="1200"/>
        </a:p>
      </dsp:txBody>
      <dsp:txXfrm>
        <a:off x="196789" y="2479728"/>
        <a:ext cx="1800000" cy="720000"/>
      </dsp:txXfrm>
    </dsp:sp>
    <dsp:sp modelId="{F3C00A2F-5FE4-4600-A67A-2B7B5FD9B731}">
      <dsp:nvSpPr>
        <dsp:cNvPr id="0" name=""/>
        <dsp:cNvSpPr/>
      </dsp:nvSpPr>
      <dsp:spPr>
        <a:xfrm>
          <a:off x="2806789" y="1394099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756828-FDCF-4FC3-8D77-66FFB65AEF7D}">
      <dsp:nvSpPr>
        <dsp:cNvPr id="0" name=""/>
        <dsp:cNvSpPr/>
      </dsp:nvSpPr>
      <dsp:spPr>
        <a:xfrm>
          <a:off x="2311789" y="247972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Main communication barriers in the workplace </a:t>
          </a:r>
          <a:endParaRPr lang="en-US" sz="1400" kern="1200"/>
        </a:p>
      </dsp:txBody>
      <dsp:txXfrm>
        <a:off x="2311789" y="2479728"/>
        <a:ext cx="1800000" cy="720000"/>
      </dsp:txXfrm>
    </dsp:sp>
    <dsp:sp modelId="{88F0F5F0-FDD1-480B-8C45-FFFBA024F5C1}">
      <dsp:nvSpPr>
        <dsp:cNvPr id="0" name=""/>
        <dsp:cNvSpPr/>
      </dsp:nvSpPr>
      <dsp:spPr>
        <a:xfrm>
          <a:off x="4921789" y="1394099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6EDB84-7E4E-41F7-9B7C-305BF9D60943}">
      <dsp:nvSpPr>
        <dsp:cNvPr id="0" name=""/>
        <dsp:cNvSpPr/>
      </dsp:nvSpPr>
      <dsp:spPr>
        <a:xfrm>
          <a:off x="4426789" y="247972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Communication theories used to explain problems </a:t>
          </a:r>
          <a:endParaRPr lang="en-US" sz="1400" kern="1200"/>
        </a:p>
      </dsp:txBody>
      <dsp:txXfrm>
        <a:off x="4426789" y="2479728"/>
        <a:ext cx="1800000" cy="720000"/>
      </dsp:txXfrm>
    </dsp:sp>
    <dsp:sp modelId="{6F9799FB-DB6B-4CB0-B5AF-3006719F4AFE}">
      <dsp:nvSpPr>
        <dsp:cNvPr id="0" name=""/>
        <dsp:cNvSpPr/>
      </dsp:nvSpPr>
      <dsp:spPr>
        <a:xfrm>
          <a:off x="7036789" y="1394099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2036C4-9C91-4D2E-9A5F-C93E41E4348D}">
      <dsp:nvSpPr>
        <dsp:cNvPr id="0" name=""/>
        <dsp:cNvSpPr/>
      </dsp:nvSpPr>
      <dsp:spPr>
        <a:xfrm>
          <a:off x="6541789" y="247972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Suggested improvements for improvements </a:t>
          </a:r>
          <a:endParaRPr lang="en-US" sz="1400" kern="1200"/>
        </a:p>
      </dsp:txBody>
      <dsp:txXfrm>
        <a:off x="6541789" y="2479728"/>
        <a:ext cx="1800000" cy="720000"/>
      </dsp:txXfrm>
    </dsp:sp>
    <dsp:sp modelId="{C59460B5-F569-4D02-81B6-F4D2E73C6C21}">
      <dsp:nvSpPr>
        <dsp:cNvPr id="0" name=""/>
        <dsp:cNvSpPr/>
      </dsp:nvSpPr>
      <dsp:spPr>
        <a:xfrm>
          <a:off x="9151789" y="1394099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8DA013-B120-4FD9-A44B-3E357E4DA26B}">
      <dsp:nvSpPr>
        <dsp:cNvPr id="0" name=""/>
        <dsp:cNvSpPr/>
      </dsp:nvSpPr>
      <dsp:spPr>
        <a:xfrm>
          <a:off x="8656789" y="247972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Conclusion</a:t>
          </a:r>
          <a:endParaRPr lang="en-US" sz="1400" kern="1200" dirty="0"/>
        </a:p>
      </dsp:txBody>
      <dsp:txXfrm>
        <a:off x="8656789" y="2479728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ED70EC-0220-41B9-B574-75803CB826C1}">
      <dsp:nvSpPr>
        <dsp:cNvPr id="0" name=""/>
        <dsp:cNvSpPr/>
      </dsp:nvSpPr>
      <dsp:spPr>
        <a:xfrm>
          <a:off x="0" y="4520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83529C-1B3C-4042-8AF7-C5A024A44D80}">
      <dsp:nvSpPr>
        <dsp:cNvPr id="0" name=""/>
        <dsp:cNvSpPr/>
      </dsp:nvSpPr>
      <dsp:spPr>
        <a:xfrm>
          <a:off x="291287" y="221180"/>
          <a:ext cx="529613" cy="5296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0B683D-B205-47AC-8BF1-286786D78AEE}">
      <dsp:nvSpPr>
        <dsp:cNvPr id="0" name=""/>
        <dsp:cNvSpPr/>
      </dsp:nvSpPr>
      <dsp:spPr>
        <a:xfrm>
          <a:off x="1112187" y="4520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Workforce is made up of different cultural backgrounds</a:t>
          </a:r>
          <a:endParaRPr lang="en-US" sz="1900" kern="1200"/>
        </a:p>
      </dsp:txBody>
      <dsp:txXfrm>
        <a:off x="1112187" y="4520"/>
        <a:ext cx="5837252" cy="962932"/>
      </dsp:txXfrm>
    </dsp:sp>
    <dsp:sp modelId="{83A39C2F-F4BE-424D-BF5E-44E1F5EE0CFF}">
      <dsp:nvSpPr>
        <dsp:cNvPr id="0" name=""/>
        <dsp:cNvSpPr/>
      </dsp:nvSpPr>
      <dsp:spPr>
        <a:xfrm>
          <a:off x="0" y="1208186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CA0AD3-0D56-4B58-8006-EF5A356623CF}">
      <dsp:nvSpPr>
        <dsp:cNvPr id="0" name=""/>
        <dsp:cNvSpPr/>
      </dsp:nvSpPr>
      <dsp:spPr>
        <a:xfrm>
          <a:off x="291287" y="1424846"/>
          <a:ext cx="529613" cy="5296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7EC743-5541-443A-A292-DAD73EFCB105}">
      <dsp:nvSpPr>
        <dsp:cNvPr id="0" name=""/>
        <dsp:cNvSpPr/>
      </dsp:nvSpPr>
      <dsp:spPr>
        <a:xfrm>
          <a:off x="1112187" y="1208186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Many workers have limited English language skills</a:t>
          </a:r>
          <a:endParaRPr lang="en-US" sz="1900" kern="1200"/>
        </a:p>
      </dsp:txBody>
      <dsp:txXfrm>
        <a:off x="1112187" y="1208186"/>
        <a:ext cx="5837252" cy="962932"/>
      </dsp:txXfrm>
    </dsp:sp>
    <dsp:sp modelId="{1764A6C3-583C-4C62-97A9-02A8BB037FB2}">
      <dsp:nvSpPr>
        <dsp:cNvPr id="0" name=""/>
        <dsp:cNvSpPr/>
      </dsp:nvSpPr>
      <dsp:spPr>
        <a:xfrm>
          <a:off x="0" y="2411852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3AC6C0-131D-403D-B7BF-ACF73A92AD04}">
      <dsp:nvSpPr>
        <dsp:cNvPr id="0" name=""/>
        <dsp:cNvSpPr/>
      </dsp:nvSpPr>
      <dsp:spPr>
        <a:xfrm>
          <a:off x="291287" y="2628512"/>
          <a:ext cx="529613" cy="5296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88AC58-BD2A-4F5D-AF63-66E16FEF39C8}">
      <dsp:nvSpPr>
        <dsp:cNvPr id="0" name=""/>
        <dsp:cNvSpPr/>
      </dsp:nvSpPr>
      <dsp:spPr>
        <a:xfrm>
          <a:off x="1112187" y="2411852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Instructions are not clearly understood by all employees</a:t>
          </a:r>
          <a:endParaRPr lang="en-US" sz="1900" kern="1200"/>
        </a:p>
      </dsp:txBody>
      <dsp:txXfrm>
        <a:off x="1112187" y="2411852"/>
        <a:ext cx="5837252" cy="962932"/>
      </dsp:txXfrm>
    </dsp:sp>
    <dsp:sp modelId="{2C77FAC4-C281-4CA1-9606-A3F536B9179B}">
      <dsp:nvSpPr>
        <dsp:cNvPr id="0" name=""/>
        <dsp:cNvSpPr/>
      </dsp:nvSpPr>
      <dsp:spPr>
        <a:xfrm>
          <a:off x="0" y="3615518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AAA3C3-E651-471C-97E6-A6DC4377E8AB}">
      <dsp:nvSpPr>
        <dsp:cNvPr id="0" name=""/>
        <dsp:cNvSpPr/>
      </dsp:nvSpPr>
      <dsp:spPr>
        <a:xfrm>
          <a:off x="291287" y="3832178"/>
          <a:ext cx="529613" cy="5296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11FF2E-9290-48A1-A01B-509BC6D3E59A}">
      <dsp:nvSpPr>
        <dsp:cNvPr id="0" name=""/>
        <dsp:cNvSpPr/>
      </dsp:nvSpPr>
      <dsp:spPr>
        <a:xfrm>
          <a:off x="1112187" y="3615518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Workers often communicate in their own language</a:t>
          </a:r>
          <a:endParaRPr lang="en-US" sz="1900" kern="1200"/>
        </a:p>
      </dsp:txBody>
      <dsp:txXfrm>
        <a:off x="1112187" y="3615518"/>
        <a:ext cx="5837252" cy="962932"/>
      </dsp:txXfrm>
    </dsp:sp>
    <dsp:sp modelId="{445E9C46-D891-4881-8F80-EBB121D7C6BF}">
      <dsp:nvSpPr>
        <dsp:cNvPr id="0" name=""/>
        <dsp:cNvSpPr/>
      </dsp:nvSpPr>
      <dsp:spPr>
        <a:xfrm>
          <a:off x="0" y="4819184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C91E8D-AAE2-4793-8FB0-8DDD2750A31F}">
      <dsp:nvSpPr>
        <dsp:cNvPr id="0" name=""/>
        <dsp:cNvSpPr/>
      </dsp:nvSpPr>
      <dsp:spPr>
        <a:xfrm>
          <a:off x="291287" y="5035844"/>
          <a:ext cx="529613" cy="52961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F0BBA6-BAE6-495A-AC6F-5698CE817F9A}">
      <dsp:nvSpPr>
        <dsp:cNvPr id="0" name=""/>
        <dsp:cNvSpPr/>
      </dsp:nvSpPr>
      <dsp:spPr>
        <a:xfrm>
          <a:off x="1112187" y="4819184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leads to misunderstandings and mistakes in food handling</a:t>
          </a:r>
          <a:endParaRPr lang="en-US" sz="1900" kern="1200"/>
        </a:p>
      </dsp:txBody>
      <dsp:txXfrm>
        <a:off x="1112187" y="4819184"/>
        <a:ext cx="5837252" cy="9629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3F99AF-920F-42AE-9024-D62DFBC0CEEC}">
      <dsp:nvSpPr>
        <dsp:cNvPr id="0" name=""/>
        <dsp:cNvSpPr/>
      </dsp:nvSpPr>
      <dsp:spPr>
        <a:xfrm>
          <a:off x="0" y="2825"/>
          <a:ext cx="6949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23725D-2E9F-4AE8-828D-0AD036D422B4}">
      <dsp:nvSpPr>
        <dsp:cNvPr id="0" name=""/>
        <dsp:cNvSpPr/>
      </dsp:nvSpPr>
      <dsp:spPr>
        <a:xfrm>
          <a:off x="0" y="2825"/>
          <a:ext cx="6949440" cy="963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Impact on Food Safety</a:t>
          </a:r>
          <a:endParaRPr lang="en-US" sz="2700" kern="1200"/>
        </a:p>
      </dsp:txBody>
      <dsp:txXfrm>
        <a:off x="0" y="2825"/>
        <a:ext cx="6949440" cy="963497"/>
      </dsp:txXfrm>
    </dsp:sp>
    <dsp:sp modelId="{9D0CB860-8F93-4ED4-93A4-E06A85FA6C89}">
      <dsp:nvSpPr>
        <dsp:cNvPr id="0" name=""/>
        <dsp:cNvSpPr/>
      </dsp:nvSpPr>
      <dsp:spPr>
        <a:xfrm>
          <a:off x="0" y="966323"/>
          <a:ext cx="6949440" cy="0"/>
        </a:xfrm>
        <a:prstGeom prst="line">
          <a:avLst/>
        </a:prstGeom>
        <a:solidFill>
          <a:schemeClr val="accent2">
            <a:hueOff val="-208266"/>
            <a:satOff val="-4326"/>
            <a:lumOff val="-1176"/>
            <a:alphaOff val="0"/>
          </a:schemeClr>
        </a:solidFill>
        <a:ln w="12700" cap="flat" cmpd="sng" algn="ctr">
          <a:solidFill>
            <a:schemeClr val="accent2">
              <a:hueOff val="-208266"/>
              <a:satOff val="-4326"/>
              <a:lumOff val="-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D9F16F-6B1B-4B93-992F-92438E17E3FD}">
      <dsp:nvSpPr>
        <dsp:cNvPr id="0" name=""/>
        <dsp:cNvSpPr/>
      </dsp:nvSpPr>
      <dsp:spPr>
        <a:xfrm>
          <a:off x="0" y="966323"/>
          <a:ext cx="6949440" cy="963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Staff misunderstand hygiene instructions</a:t>
          </a:r>
          <a:endParaRPr lang="en-US" sz="2700" kern="1200"/>
        </a:p>
      </dsp:txBody>
      <dsp:txXfrm>
        <a:off x="0" y="966323"/>
        <a:ext cx="6949440" cy="963497"/>
      </dsp:txXfrm>
    </dsp:sp>
    <dsp:sp modelId="{EA188EF7-CF0B-49A2-9BAE-CECCAEFC722B}">
      <dsp:nvSpPr>
        <dsp:cNvPr id="0" name=""/>
        <dsp:cNvSpPr/>
      </dsp:nvSpPr>
      <dsp:spPr>
        <a:xfrm>
          <a:off x="0" y="1929821"/>
          <a:ext cx="6949440" cy="0"/>
        </a:xfrm>
        <a:prstGeom prst="line">
          <a:avLst/>
        </a:prstGeom>
        <a:solidFill>
          <a:schemeClr val="accent2">
            <a:hueOff val="-416532"/>
            <a:satOff val="-8652"/>
            <a:lumOff val="-2353"/>
            <a:alphaOff val="0"/>
          </a:schemeClr>
        </a:solidFill>
        <a:ln w="12700" cap="flat" cmpd="sng" algn="ctr">
          <a:solidFill>
            <a:schemeClr val="accent2">
              <a:hueOff val="-416532"/>
              <a:satOff val="-8652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83C576-FBDB-46A5-9600-BB4C2E5682D0}">
      <dsp:nvSpPr>
        <dsp:cNvPr id="0" name=""/>
        <dsp:cNvSpPr/>
      </dsp:nvSpPr>
      <dsp:spPr>
        <a:xfrm>
          <a:off x="0" y="1929821"/>
          <a:ext cx="6949440" cy="963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Incorrect food handling occurs</a:t>
          </a:r>
          <a:endParaRPr lang="en-US" sz="2700" kern="1200"/>
        </a:p>
      </dsp:txBody>
      <dsp:txXfrm>
        <a:off x="0" y="1929821"/>
        <a:ext cx="6949440" cy="963497"/>
      </dsp:txXfrm>
    </dsp:sp>
    <dsp:sp modelId="{46E70F90-D983-4F0C-A0BD-D3D76FBB2D4B}">
      <dsp:nvSpPr>
        <dsp:cNvPr id="0" name=""/>
        <dsp:cNvSpPr/>
      </dsp:nvSpPr>
      <dsp:spPr>
        <a:xfrm>
          <a:off x="0" y="2893319"/>
          <a:ext cx="6949440" cy="0"/>
        </a:xfrm>
        <a:prstGeom prst="line">
          <a:avLst/>
        </a:prstGeom>
        <a:solidFill>
          <a:schemeClr val="accent2">
            <a:hueOff val="-624797"/>
            <a:satOff val="-12979"/>
            <a:lumOff val="-3529"/>
            <a:alphaOff val="0"/>
          </a:schemeClr>
        </a:solidFill>
        <a:ln w="12700" cap="flat" cmpd="sng" algn="ctr">
          <a:solidFill>
            <a:schemeClr val="accent2">
              <a:hueOff val="-624797"/>
              <a:satOff val="-12979"/>
              <a:lumOff val="-3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581A0-73F4-48AC-A174-1A89FBB43FC7}">
      <dsp:nvSpPr>
        <dsp:cNvPr id="0" name=""/>
        <dsp:cNvSpPr/>
      </dsp:nvSpPr>
      <dsp:spPr>
        <a:xfrm>
          <a:off x="0" y="2893318"/>
          <a:ext cx="6949440" cy="963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Cross-contamination risks increase</a:t>
          </a:r>
          <a:endParaRPr lang="en-US" sz="2700" kern="1200"/>
        </a:p>
      </dsp:txBody>
      <dsp:txXfrm>
        <a:off x="0" y="2893318"/>
        <a:ext cx="6949440" cy="963497"/>
      </dsp:txXfrm>
    </dsp:sp>
    <dsp:sp modelId="{7E1F7BA0-5B41-48C3-B2AA-BBC89932DAA4}">
      <dsp:nvSpPr>
        <dsp:cNvPr id="0" name=""/>
        <dsp:cNvSpPr/>
      </dsp:nvSpPr>
      <dsp:spPr>
        <a:xfrm>
          <a:off x="0" y="3856816"/>
          <a:ext cx="6949440" cy="0"/>
        </a:xfrm>
        <a:prstGeom prst="line">
          <a:avLst/>
        </a:prstGeom>
        <a:solidFill>
          <a:schemeClr val="accent2">
            <a:hueOff val="-833063"/>
            <a:satOff val="-17305"/>
            <a:lumOff val="-4706"/>
            <a:alphaOff val="0"/>
          </a:schemeClr>
        </a:solidFill>
        <a:ln w="12700" cap="flat" cmpd="sng" algn="ctr">
          <a:solidFill>
            <a:schemeClr val="accent2">
              <a:hueOff val="-833063"/>
              <a:satOff val="-17305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1C68F-4DBE-45E4-A00C-C3FF8ACCCF00}">
      <dsp:nvSpPr>
        <dsp:cNvPr id="0" name=""/>
        <dsp:cNvSpPr/>
      </dsp:nvSpPr>
      <dsp:spPr>
        <a:xfrm>
          <a:off x="0" y="3856816"/>
          <a:ext cx="6949440" cy="963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Errors are repeated due to misunderstanding</a:t>
          </a:r>
          <a:endParaRPr lang="en-US" sz="2700" kern="1200"/>
        </a:p>
      </dsp:txBody>
      <dsp:txXfrm>
        <a:off x="0" y="3856816"/>
        <a:ext cx="6949440" cy="963497"/>
      </dsp:txXfrm>
    </dsp:sp>
    <dsp:sp modelId="{57AC9929-B896-4B94-891B-EF97F56D8EE0}">
      <dsp:nvSpPr>
        <dsp:cNvPr id="0" name=""/>
        <dsp:cNvSpPr/>
      </dsp:nvSpPr>
      <dsp:spPr>
        <a:xfrm>
          <a:off x="0" y="4820314"/>
          <a:ext cx="6949440" cy="0"/>
        </a:xfrm>
        <a:prstGeom prst="line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accent2">
              <a:hueOff val="-1041329"/>
              <a:satOff val="-21631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43054D-9F52-4B86-BAF1-2D89835A8BB5}">
      <dsp:nvSpPr>
        <dsp:cNvPr id="0" name=""/>
        <dsp:cNvSpPr/>
      </dsp:nvSpPr>
      <dsp:spPr>
        <a:xfrm>
          <a:off x="0" y="4820314"/>
          <a:ext cx="6949440" cy="963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Overall food quality is reduced</a:t>
          </a:r>
          <a:endParaRPr lang="en-US" sz="2700" kern="1200"/>
        </a:p>
      </dsp:txBody>
      <dsp:txXfrm>
        <a:off x="0" y="4820314"/>
        <a:ext cx="6949440" cy="9634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59F839-D1DE-4166-97CA-1B7F1F3AA1EC}">
      <dsp:nvSpPr>
        <dsp:cNvPr id="0" name=""/>
        <dsp:cNvSpPr/>
      </dsp:nvSpPr>
      <dsp:spPr>
        <a:xfrm>
          <a:off x="28876" y="796631"/>
          <a:ext cx="890937" cy="8909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8A290A-4D8B-4547-8284-D2C41E35CFA2}">
      <dsp:nvSpPr>
        <dsp:cNvPr id="0" name=""/>
        <dsp:cNvSpPr/>
      </dsp:nvSpPr>
      <dsp:spPr>
        <a:xfrm>
          <a:off x="215973" y="983728"/>
          <a:ext cx="516743" cy="516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24356D-DE17-45E0-B463-2D1E9996BBD7}">
      <dsp:nvSpPr>
        <dsp:cNvPr id="0" name=""/>
        <dsp:cNvSpPr/>
      </dsp:nvSpPr>
      <dsp:spPr>
        <a:xfrm>
          <a:off x="1110728" y="796631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/>
            <a:t>Communication Theory</a:t>
          </a:r>
          <a:endParaRPr lang="en-US" sz="1500" b="0" kern="1200" dirty="0"/>
        </a:p>
      </dsp:txBody>
      <dsp:txXfrm>
        <a:off x="1110728" y="796631"/>
        <a:ext cx="2100066" cy="890937"/>
      </dsp:txXfrm>
    </dsp:sp>
    <dsp:sp modelId="{9D307E86-F00D-4E07-AC47-B9BAFF8233C5}">
      <dsp:nvSpPr>
        <dsp:cNvPr id="0" name=""/>
        <dsp:cNvSpPr/>
      </dsp:nvSpPr>
      <dsp:spPr>
        <a:xfrm>
          <a:off x="3576715" y="796631"/>
          <a:ext cx="890937" cy="8909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56F83C-49ED-4167-B9C3-6224FE766289}">
      <dsp:nvSpPr>
        <dsp:cNvPr id="0" name=""/>
        <dsp:cNvSpPr/>
      </dsp:nvSpPr>
      <dsp:spPr>
        <a:xfrm>
          <a:off x="3763812" y="983728"/>
          <a:ext cx="516743" cy="516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78C45-41BB-438F-ABA9-81C4D459A96C}">
      <dsp:nvSpPr>
        <dsp:cNvPr id="0" name=""/>
        <dsp:cNvSpPr/>
      </dsp:nvSpPr>
      <dsp:spPr>
        <a:xfrm>
          <a:off x="4658568" y="796631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Communication includes sender, message, and receiver</a:t>
          </a:r>
          <a:endParaRPr lang="en-US" sz="1500" kern="1200"/>
        </a:p>
      </dsp:txBody>
      <dsp:txXfrm>
        <a:off x="4658568" y="796631"/>
        <a:ext cx="2100066" cy="890937"/>
      </dsp:txXfrm>
    </dsp:sp>
    <dsp:sp modelId="{BFBEEBD6-21B2-44F7-BB7E-F44BE6485B74}">
      <dsp:nvSpPr>
        <dsp:cNvPr id="0" name=""/>
        <dsp:cNvSpPr/>
      </dsp:nvSpPr>
      <dsp:spPr>
        <a:xfrm>
          <a:off x="7124555" y="796631"/>
          <a:ext cx="890937" cy="8909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65F2DA-85AC-4569-BF8A-705BCDDFBC72}">
      <dsp:nvSpPr>
        <dsp:cNvPr id="0" name=""/>
        <dsp:cNvSpPr/>
      </dsp:nvSpPr>
      <dsp:spPr>
        <a:xfrm>
          <a:off x="7311651" y="983728"/>
          <a:ext cx="516743" cy="516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3DFC6-3AA6-4E54-844F-B5EBA4DCFAB3}">
      <dsp:nvSpPr>
        <dsp:cNvPr id="0" name=""/>
        <dsp:cNvSpPr/>
      </dsp:nvSpPr>
      <dsp:spPr>
        <a:xfrm>
          <a:off x="8206407" y="796631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Noise can disrupt the message</a:t>
          </a:r>
          <a:endParaRPr lang="en-US" sz="1500" kern="1200"/>
        </a:p>
      </dsp:txBody>
      <dsp:txXfrm>
        <a:off x="8206407" y="796631"/>
        <a:ext cx="2100066" cy="890937"/>
      </dsp:txXfrm>
    </dsp:sp>
    <dsp:sp modelId="{B74F1234-8EB8-44B9-A41B-A16A09E35916}">
      <dsp:nvSpPr>
        <dsp:cNvPr id="0" name=""/>
        <dsp:cNvSpPr/>
      </dsp:nvSpPr>
      <dsp:spPr>
        <a:xfrm>
          <a:off x="28876" y="2378862"/>
          <a:ext cx="890937" cy="89093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C8DDC2-B05E-4368-A036-D56CEDF3EAAA}">
      <dsp:nvSpPr>
        <dsp:cNvPr id="0" name=""/>
        <dsp:cNvSpPr/>
      </dsp:nvSpPr>
      <dsp:spPr>
        <a:xfrm>
          <a:off x="215973" y="2565958"/>
          <a:ext cx="516743" cy="5167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6E9C08-AD55-4B65-8852-011A565BD6BE}">
      <dsp:nvSpPr>
        <dsp:cNvPr id="0" name=""/>
        <dsp:cNvSpPr/>
      </dsp:nvSpPr>
      <dsp:spPr>
        <a:xfrm>
          <a:off x="1110728" y="2378862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Language differences create communication noise</a:t>
          </a:r>
          <a:endParaRPr lang="en-US" sz="1500" kern="1200"/>
        </a:p>
      </dsp:txBody>
      <dsp:txXfrm>
        <a:off x="1110728" y="2378862"/>
        <a:ext cx="2100066" cy="890937"/>
      </dsp:txXfrm>
    </dsp:sp>
    <dsp:sp modelId="{6F5A98B3-36D6-4F69-B53B-EDE556D37D4F}">
      <dsp:nvSpPr>
        <dsp:cNvPr id="0" name=""/>
        <dsp:cNvSpPr/>
      </dsp:nvSpPr>
      <dsp:spPr>
        <a:xfrm>
          <a:off x="3576715" y="2378862"/>
          <a:ext cx="890937" cy="89093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B0641B-A0BD-4315-B4C7-48E62058FDB0}">
      <dsp:nvSpPr>
        <dsp:cNvPr id="0" name=""/>
        <dsp:cNvSpPr/>
      </dsp:nvSpPr>
      <dsp:spPr>
        <a:xfrm>
          <a:off x="3763812" y="2565958"/>
          <a:ext cx="516743" cy="51674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5018B3-4316-498E-A64D-9ED8D0ACE28F}">
      <dsp:nvSpPr>
        <dsp:cNvPr id="0" name=""/>
        <dsp:cNvSpPr/>
      </dsp:nvSpPr>
      <dsp:spPr>
        <a:xfrm>
          <a:off x="4658568" y="2378862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Messages from management are distorted</a:t>
          </a:r>
          <a:endParaRPr lang="en-US" sz="1500" kern="1200"/>
        </a:p>
      </dsp:txBody>
      <dsp:txXfrm>
        <a:off x="4658568" y="2378862"/>
        <a:ext cx="2100066" cy="890937"/>
      </dsp:txXfrm>
    </dsp:sp>
    <dsp:sp modelId="{11D344EF-77B1-41DC-9994-B70EADAC4D42}">
      <dsp:nvSpPr>
        <dsp:cNvPr id="0" name=""/>
        <dsp:cNvSpPr/>
      </dsp:nvSpPr>
      <dsp:spPr>
        <a:xfrm>
          <a:off x="7124555" y="2378862"/>
          <a:ext cx="890937" cy="8909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5F8B41-852A-4888-A53C-85D945395C49}">
      <dsp:nvSpPr>
        <dsp:cNvPr id="0" name=""/>
        <dsp:cNvSpPr/>
      </dsp:nvSpPr>
      <dsp:spPr>
        <a:xfrm>
          <a:off x="7311651" y="2565958"/>
          <a:ext cx="516743" cy="51674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88CEA5-EDD6-477F-8705-ECA30713F590}">
      <dsp:nvSpPr>
        <dsp:cNvPr id="0" name=""/>
        <dsp:cNvSpPr/>
      </dsp:nvSpPr>
      <dsp:spPr>
        <a:xfrm>
          <a:off x="8206407" y="2378862"/>
          <a:ext cx="2100066" cy="89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Instructions are not received as intended</a:t>
          </a:r>
          <a:endParaRPr lang="en-US" sz="1500" kern="1200"/>
        </a:p>
      </dsp:txBody>
      <dsp:txXfrm>
        <a:off x="8206407" y="2378862"/>
        <a:ext cx="2100066" cy="890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E4AEFE-9F79-47BA-9B2B-7038C0F66911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4E434D-3DC0-4EDE-9E03-54F99FC50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581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Leader – Felix Moldoveanu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E434D-3DC0-4EDE-9E03-54F99FC5044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834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Leader – Felix Moldoveanu</a:t>
            </a:r>
          </a:p>
          <a:p>
            <a:endParaRPr lang="en-GB" dirty="0"/>
          </a:p>
          <a:p>
            <a:r>
              <a:rPr lang="en-GB" dirty="0"/>
              <a:t>Flight Foods Ltd is losing customers due to food safety problems caused by poor communication. This presentation identifies the main barriers, explains them using communication theory, and suggests improvements.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E434D-3DC0-4EDE-9E03-54F99FC5044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958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 err="1"/>
              <a:t>Doglus</a:t>
            </a:r>
            <a:r>
              <a:rPr lang="en-US" sz="1200" dirty="0"/>
              <a:t> Uche Kaune </a:t>
            </a:r>
          </a:p>
          <a:p>
            <a:endParaRPr lang="en-US" sz="1200" dirty="0"/>
          </a:p>
          <a:p>
            <a:r>
              <a:rPr lang="en-GB" dirty="0"/>
              <a:t>The workforce is made up of different cultural groups and many employees have limited English, which causes instructions to be misunderstood.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E434D-3DC0-4EDE-9E03-54F99FC5044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1551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 err="1"/>
              <a:t>Doglus</a:t>
            </a:r>
            <a:r>
              <a:rPr lang="en-US" sz="1200" dirty="0"/>
              <a:t> Uche Kaune </a:t>
            </a:r>
          </a:p>
          <a:p>
            <a:endParaRPr lang="en-US" sz="1200" dirty="0"/>
          </a:p>
          <a:p>
            <a:r>
              <a:rPr lang="en-GB" dirty="0"/>
              <a:t>These misunderstandings lead to poor hygiene practices, contamination risks, and reduced food quality.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E434D-3DC0-4EDE-9E03-54F99FC5044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0038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Martin Slivka </a:t>
            </a:r>
          </a:p>
          <a:p>
            <a:endParaRPr lang="en-US" sz="1200" dirty="0"/>
          </a:p>
          <a:p>
            <a:r>
              <a:rPr lang="en-GB" dirty="0"/>
              <a:t>According to Shannon and Weaver, language differences act as “noise”, which distorts messages between management and staff.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E434D-3DC0-4EDE-9E03-54F99FC5044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5391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Martin Slivka </a:t>
            </a:r>
            <a:endParaRPr lang="en-GB" dirty="0"/>
          </a:p>
          <a:p>
            <a:endParaRPr lang="en-GB" dirty="0"/>
          </a:p>
          <a:p>
            <a:r>
              <a:rPr lang="en-GB" dirty="0"/>
              <a:t>Communication is one-way, and the lack of feedback means mistakes are repeated.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E434D-3DC0-4EDE-9E03-54F99FC5044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9597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Felix Moldoveanu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Employees are not trained properly before starting work, which increases hygiene and safety risks.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E434D-3DC0-4EDE-9E03-54F99FC5044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9934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Felix Moldoveanu</a:t>
            </a:r>
          </a:p>
          <a:p>
            <a:endParaRPr lang="en-GB" dirty="0"/>
          </a:p>
          <a:p>
            <a:r>
              <a:rPr lang="en-GB" dirty="0"/>
              <a:t>Management relies on signs instead of clear communication and supervision.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E434D-3DC0-4EDE-9E03-54F99FC5044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1040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Eddy Sacramenta </a:t>
            </a:r>
          </a:p>
          <a:p>
            <a:endParaRPr lang="en-US" sz="1200" dirty="0"/>
          </a:p>
          <a:p>
            <a:r>
              <a:rPr lang="en-GB" dirty="0"/>
              <a:t>Training, visual communication, and clearer instructions can reduce communication barriers.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E434D-3DC0-4EDE-9E03-54F99FC5044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8718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Eddy Sacramenta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Better supervision and regular briefings can improve teamwork and performance.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E434D-3DC0-4EDE-9E03-54F99FC5044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6061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Felix Moldoveanu</a:t>
            </a:r>
          </a:p>
          <a:p>
            <a:endParaRPr lang="en-GB" dirty="0"/>
          </a:p>
          <a:p>
            <a:r>
              <a:rPr lang="en-GB" dirty="0"/>
              <a:t>Poor communication has caused serious issues, but simple improvements can significantly improve food safety and teamwork.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E434D-3DC0-4EDE-9E03-54F99FC5044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505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00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260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317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346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12/12/2025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12/12/2025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457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12/12/2025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974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195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166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943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61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87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25713E-ADEA-7391-6E3D-D30B49A64C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884" y="102709"/>
            <a:ext cx="4742201" cy="10037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Breaking Down Communication Barriers at Flight Foods Ltd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8F8AA6-40DC-9964-1585-F71A19B0B7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US" sz="1400" b="1" dirty="0"/>
              <a:t>Module: Effective Teamwork and Communication</a:t>
            </a:r>
          </a:p>
          <a:p>
            <a:pPr algn="l">
              <a:lnSpc>
                <a:spcPct val="110000"/>
              </a:lnSpc>
            </a:pPr>
            <a:r>
              <a:rPr lang="en-US" sz="1400" b="1" dirty="0"/>
              <a:t>Assessment: Group Presentation – LCLM40003</a:t>
            </a:r>
          </a:p>
          <a:p>
            <a:pPr algn="l">
              <a:lnSpc>
                <a:spcPct val="110000"/>
              </a:lnSpc>
            </a:pPr>
            <a:endParaRPr lang="en-US" sz="1500" dirty="0"/>
          </a:p>
          <a:p>
            <a:pPr algn="l">
              <a:lnSpc>
                <a:spcPct val="110000"/>
              </a:lnSpc>
            </a:pPr>
            <a:r>
              <a:rPr lang="en-US" sz="1500" b="1" u="sng" dirty="0"/>
              <a:t>Prepared by: Group 4 </a:t>
            </a:r>
          </a:p>
          <a:p>
            <a:pPr algn="l">
              <a:lnSpc>
                <a:spcPct val="110000"/>
              </a:lnSpc>
            </a:pPr>
            <a:r>
              <a:rPr lang="en-US" sz="1500" dirty="0"/>
              <a:t>Felix Moldoveanu – 2439666</a:t>
            </a:r>
          </a:p>
          <a:p>
            <a:pPr algn="l">
              <a:lnSpc>
                <a:spcPct val="110000"/>
              </a:lnSpc>
            </a:pPr>
            <a:r>
              <a:rPr lang="en-US" sz="1500" dirty="0"/>
              <a:t>Doglus Uche Kaune – 2424743</a:t>
            </a:r>
          </a:p>
          <a:p>
            <a:pPr algn="l">
              <a:lnSpc>
                <a:spcPct val="110000"/>
              </a:lnSpc>
            </a:pPr>
            <a:r>
              <a:rPr lang="en-US" sz="1500" dirty="0"/>
              <a:t>Martin Slivka – 2437113</a:t>
            </a:r>
          </a:p>
          <a:p>
            <a:pPr algn="l">
              <a:lnSpc>
                <a:spcPct val="110000"/>
              </a:lnSpc>
            </a:pPr>
            <a:r>
              <a:rPr lang="en-US" sz="1500" dirty="0"/>
              <a:t>Eddy Sacramenta – 2425762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4" name="Picture 3" descr="Plane in red circle">
            <a:extLst>
              <a:ext uri="{FF2B5EF4-FFF2-40B4-BE49-F238E27FC236}">
                <a16:creationId xmlns:a16="http://schemas.microsoft.com/office/drawing/2014/main" id="{5B2C80A8-57BF-C10D-4675-854F459A6E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634" r="12432" b="1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0689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BA05A-EFBB-C3A9-59C1-2F1EEA099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919E6F-86E8-8561-4A15-E5610E6D5F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5784004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49065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EACE8-3F5D-3C59-6E96-6D317C2DB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Barrier 1 : Language &amp; Culture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4E5D15-5962-6C1A-A72C-80B45ED857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1613883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64440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6DF9A5-62BB-26A6-40AC-131E5ACC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IMPACT OF LANGUAGE BARRIERS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1B6CA8-64A9-86A7-F691-905D5A5846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9151179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86090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EDB0C-D552-DC5D-BB48-7F4A8B8FE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THEORY: SHANNON &amp; WEAVER MODEL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CEEF58-449C-2DC1-C5E5-67CABEE288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4340758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821555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6BC4E2-854F-FFA1-286E-05140F1F1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THEORY: FEEDBACK FAILURE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40F4A-2EC5-2E19-94F3-99F4006B4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Lack of Feedback</a:t>
            </a:r>
          </a:p>
          <a:p>
            <a:pPr marL="0" indent="0">
              <a:buNone/>
            </a:pPr>
            <a:endParaRPr lang="en-GB" sz="1800" b="1" dirty="0"/>
          </a:p>
          <a:p>
            <a:r>
              <a:rPr lang="en-GB" sz="1800" dirty="0"/>
              <a:t>Communication should be two-way</a:t>
            </a:r>
          </a:p>
          <a:p>
            <a:r>
              <a:rPr lang="en-GB" sz="1800" dirty="0"/>
              <a:t>Employees do not ask for clarification</a:t>
            </a:r>
          </a:p>
          <a:p>
            <a:r>
              <a:rPr lang="en-GB" sz="1800" dirty="0"/>
              <a:t>Management assumes instructions are understood</a:t>
            </a:r>
          </a:p>
          <a:p>
            <a:r>
              <a:rPr lang="en-GB" sz="1800" dirty="0"/>
              <a:t>Feedback is limited or absent</a:t>
            </a:r>
          </a:p>
          <a:p>
            <a:r>
              <a:rPr lang="en-GB" sz="1800" dirty="0"/>
              <a:t>This leads to repeated mistakes</a:t>
            </a:r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7604D297-DC45-EB6F-32CE-2EFF9D367A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887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8B5880-18F8-1B66-1812-B620B5CBD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BARRIER 2: LACK OF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6CBEC-34DD-2696-F982-B6E5B806E8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/>
              <a:t>Barrier 2: Poor Training</a:t>
            </a:r>
          </a:p>
          <a:p>
            <a:r>
              <a:rPr lang="en-GB" sz="1800"/>
              <a:t>No formal training before starting work</a:t>
            </a:r>
          </a:p>
          <a:p>
            <a:r>
              <a:rPr lang="en-GB" sz="1800"/>
              <a:t>Staff learn tasks informally on the job</a:t>
            </a:r>
          </a:p>
          <a:p>
            <a:r>
              <a:rPr lang="en-GB" sz="1800"/>
              <a:t>Food hygiene rules are not clearly explained</a:t>
            </a:r>
          </a:p>
          <a:p>
            <a:r>
              <a:rPr lang="en-GB" sz="1800"/>
              <a:t>Younger workers struggle more</a:t>
            </a:r>
          </a:p>
          <a:p>
            <a:r>
              <a:rPr lang="en-GB" sz="1800"/>
              <a:t>Mistakes are not corrected early</a:t>
            </a:r>
          </a:p>
          <a:p>
            <a:endParaRPr lang="en-GB" sz="1800"/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FD151B9D-3255-720C-2F9A-EACB212109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90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C991F-2915-D13D-5D16-FFA177A3D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 sz="3300"/>
              <a:t>MANAGEMENT COMMUNICATION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D029A-9800-CA92-68B6-6142E0577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Management Communication Problems</a:t>
            </a:r>
          </a:p>
          <a:p>
            <a:r>
              <a:rPr lang="en-GB" sz="1800" dirty="0"/>
              <a:t>One manager supervises a large workforce</a:t>
            </a:r>
          </a:p>
          <a:p>
            <a:r>
              <a:rPr lang="en-GB" sz="1800" dirty="0"/>
              <a:t>Instructions are rushed and unclear</a:t>
            </a:r>
          </a:p>
          <a:p>
            <a:r>
              <a:rPr lang="en-GB" sz="1800" dirty="0"/>
              <a:t>Over-reliance on written signs</a:t>
            </a:r>
          </a:p>
          <a:p>
            <a:r>
              <a:rPr lang="en-GB" sz="1800" dirty="0"/>
              <a:t>Limited monitoring of staff behaviour</a:t>
            </a:r>
          </a:p>
          <a:p>
            <a:r>
              <a:rPr lang="en-GB" sz="1800" dirty="0"/>
              <a:t>Poor example set by management</a:t>
            </a:r>
          </a:p>
          <a:p>
            <a:endParaRPr lang="en-GB" sz="1800" dirty="0"/>
          </a:p>
        </p:txBody>
      </p:sp>
      <p:pic>
        <p:nvPicPr>
          <p:cNvPr id="7" name="Graphic 6" descr="Workforce Management">
            <a:extLst>
              <a:ext uri="{FF2B5EF4-FFF2-40B4-BE49-F238E27FC236}">
                <a16:creationId xmlns:a16="http://schemas.microsoft.com/office/drawing/2014/main" id="{F235B92E-4910-7692-D45F-EE36374E20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210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ADCB9E-CE59-1A4D-3D75-DAD7B2999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SOLUTIONS: TRAINING &amp;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7B423-4B4F-A4A4-9B12-18456B564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Improving Communication</a:t>
            </a:r>
          </a:p>
          <a:p>
            <a:r>
              <a:rPr lang="en-GB" sz="1800" dirty="0"/>
              <a:t>Provide structured induction training</a:t>
            </a:r>
          </a:p>
          <a:p>
            <a:r>
              <a:rPr lang="en-GB" sz="1800" dirty="0"/>
              <a:t>Deliver food hygiene training in simple language</a:t>
            </a:r>
          </a:p>
          <a:p>
            <a:r>
              <a:rPr lang="en-GB" sz="1800" dirty="0"/>
              <a:t>Use demonstrations and visual instructions</a:t>
            </a:r>
          </a:p>
          <a:p>
            <a:r>
              <a:rPr lang="en-GB" sz="1800" dirty="0"/>
              <a:t>Translate key signs where necessary</a:t>
            </a:r>
          </a:p>
          <a:p>
            <a:r>
              <a:rPr lang="en-GB" sz="1800" dirty="0"/>
              <a:t>Encourage staff to ask questions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2B1E319C-7585-7D28-0B68-90E57CD488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510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5D20B6-18EC-34B4-9A97-70BD04638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 sz="3300"/>
              <a:t>SOLUTIONS: TEAMWORK &amp; SUPERVISION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F9258-B2A9-9774-1357-41B89E92A4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Improving Teamwork</a:t>
            </a:r>
          </a:p>
          <a:p>
            <a:r>
              <a:rPr lang="en-GB" sz="1800" dirty="0"/>
              <a:t>Appoint team leaders for each shift</a:t>
            </a:r>
          </a:p>
          <a:p>
            <a:r>
              <a:rPr lang="en-GB" sz="1800" dirty="0"/>
              <a:t>Encourage teamwork across cultures</a:t>
            </a:r>
          </a:p>
          <a:p>
            <a:r>
              <a:rPr lang="en-GB" sz="1800" dirty="0"/>
              <a:t>Regular communication briefings</a:t>
            </a:r>
          </a:p>
          <a:p>
            <a:r>
              <a:rPr lang="en-GB" sz="1800" dirty="0"/>
              <a:t>Clear reporting and feedback systems</a:t>
            </a:r>
          </a:p>
          <a:p>
            <a:r>
              <a:rPr lang="en-GB" sz="1800" dirty="0"/>
              <a:t>Continuous monitoring and support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14" name="Graphic 13" descr="Users">
            <a:extLst>
              <a:ext uri="{FF2B5EF4-FFF2-40B4-BE49-F238E27FC236}">
                <a16:creationId xmlns:a16="http://schemas.microsoft.com/office/drawing/2014/main" id="{9BA80AEF-2276-FA46-BCBC-461040730A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4856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D4D1FB-D171-7178-4121-E8FD4AB3B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80397-F4F0-88ED-717A-3EACB2EE06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/>
          </a:bodyPr>
          <a:lstStyle/>
          <a:p>
            <a:r>
              <a:rPr lang="en-GB" sz="1800" dirty="0"/>
              <a:t>Communication barriers have damaged food safety</a:t>
            </a:r>
          </a:p>
          <a:p>
            <a:r>
              <a:rPr lang="en-GB" sz="1800" dirty="0"/>
              <a:t>Language, training, and feedback are key issues</a:t>
            </a:r>
          </a:p>
          <a:p>
            <a:r>
              <a:rPr lang="en-GB" sz="1800" dirty="0"/>
              <a:t>Communication theory explains these failures</a:t>
            </a:r>
          </a:p>
          <a:p>
            <a:r>
              <a:rPr lang="en-GB" sz="1800" dirty="0"/>
              <a:t>Practical solutions can improve performance</a:t>
            </a:r>
          </a:p>
          <a:p>
            <a:r>
              <a:rPr lang="en-GB" sz="1800" dirty="0"/>
              <a:t>Effective communication is essential for success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7" name="Graphic 6" descr="Chat Bubble">
            <a:extLst>
              <a:ext uri="{FF2B5EF4-FFF2-40B4-BE49-F238E27FC236}">
                <a16:creationId xmlns:a16="http://schemas.microsoft.com/office/drawing/2014/main" id="{4FF6CD70-C771-DB34-FB9C-954F198D72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9928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370F39-5FF6-C200-A03E-2D1E46654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SHORT HARVARD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B70AD-C13F-FFDA-1B48-5E0FC656B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/>
          </a:bodyPr>
          <a:lstStyle/>
          <a:p>
            <a:r>
              <a:rPr lang="en-GB" sz="1800"/>
              <a:t>Shannon, C. and Weaver, W. (1949) </a:t>
            </a:r>
            <a:r>
              <a:rPr lang="en-GB" sz="1800" i="1"/>
              <a:t>The Mathematical Theory of Communication</a:t>
            </a:r>
            <a:r>
              <a:rPr lang="en-GB" sz="1800"/>
              <a:t>. Urbana: University of Illinois Press.</a:t>
            </a:r>
          </a:p>
          <a:p>
            <a:r>
              <a:rPr lang="en-GB" sz="1800"/>
              <a:t>Berlo, D. (1960) </a:t>
            </a:r>
            <a:r>
              <a:rPr lang="en-GB" sz="1800" i="1"/>
              <a:t>The Process of Communication</a:t>
            </a:r>
            <a:r>
              <a:rPr lang="en-GB" sz="1800"/>
              <a:t>. New York: Holt, Rinehart and Winston.</a:t>
            </a:r>
          </a:p>
          <a:p>
            <a:pPr marL="0" indent="0">
              <a:buNone/>
            </a:pPr>
            <a:endParaRPr lang="en-GB" sz="1800"/>
          </a:p>
        </p:txBody>
      </p:sp>
      <p:pic>
        <p:nvPicPr>
          <p:cNvPr id="7" name="Graphic 6" descr="Programmer">
            <a:extLst>
              <a:ext uri="{FF2B5EF4-FFF2-40B4-BE49-F238E27FC236}">
                <a16:creationId xmlns:a16="http://schemas.microsoft.com/office/drawing/2014/main" id="{97332823-2CEE-03CE-75A6-C71B46F3D9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66020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641</Words>
  <Application>Microsoft Office PowerPoint</Application>
  <PresentationFormat>Widescreen</PresentationFormat>
  <Paragraphs>122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Neue Haas Grotesk Text Pro</vt:lpstr>
      <vt:lpstr>VanillaVTI</vt:lpstr>
      <vt:lpstr>Breaking Down Communication Barriers at Flight Foods Ltd</vt:lpstr>
      <vt:lpstr>Overview </vt:lpstr>
      <vt:lpstr>Barrier 1 : Language &amp; Culture </vt:lpstr>
      <vt:lpstr>IMPACT OF LANGUAGE BARRIERS</vt:lpstr>
      <vt:lpstr>THEORY: SHANNON &amp; WEAVER MODEL</vt:lpstr>
      <vt:lpstr>THEORY: FEEDBACK FAILURE</vt:lpstr>
      <vt:lpstr>BARRIER 2: LACK OF TRAINING</vt:lpstr>
      <vt:lpstr>MANAGEMENT COMMUNICATION ISSUES</vt:lpstr>
      <vt:lpstr>SOLUTIONS: TRAINING &amp; COMMUNICATION</vt:lpstr>
      <vt:lpstr>SOLUTIONS: TEAMWORK &amp; SUPERVISION</vt:lpstr>
      <vt:lpstr>CONCLUSION</vt:lpstr>
      <vt:lpstr>SHORT HARVARD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Breaking Down Communication Barriers at Flight Foods Ltd</dc:title>
  <dc:creator>Admin</dc:creator>
  <cp:lastModifiedBy>Felix Moldoveanu</cp:lastModifiedBy>
  <cp:revision>4</cp:revision>
  <dcterms:created xsi:type="dcterms:W3CDTF">2025-12-07T09:45:29Z</dcterms:created>
  <dcterms:modified xsi:type="dcterms:W3CDTF">2025-12-12T09:49:04Z</dcterms:modified>
</cp:coreProperties>
</file>