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719" r:id="rId24"/>
    <p:sldId id="812" r:id="rId25"/>
    <p:sldId id="819" r:id="rId26"/>
    <p:sldId id="811" r:id="rId27"/>
    <p:sldId id="732" r:id="rId28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85" d="100"/>
          <a:sy n="85" d="100"/>
        </p:scale>
        <p:origin x="9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tags" Target="tags/tag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delSld modSld">
      <pc:chgData name="Jenifer Prince Devaraj" userId="c3fb109c-09d1-42a6-93f4-69472d709861" providerId="ADAL" clId="{09A26AFE-3578-4143-B1B0-81DF391638B0}" dt="2026-02-23T09:59:32.750" v="5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3T09:59:32.750" v="5" actId="20577"/>
        <pc:sldMkLst>
          <pc:docMk/>
          <pc:sldMk cId="2378268304" sldId="811"/>
        </pc:sldMkLst>
        <pc:spChg chg="mod">
          <ac:chgData name="Jenifer Prince Devaraj" userId="c3fb109c-09d1-42a6-93f4-69472d709861" providerId="ADAL" clId="{09A26AFE-3578-4143-B1B0-81DF391638B0}" dt="2026-02-23T09:59:32.750" v="5" actId="20577"/>
          <ac:spMkLst>
            <pc:docMk/>
            <pc:sldMk cId="2378268304" sldId="811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09A26AFE-3578-4143-B1B0-81DF391638B0}" dt="2026-02-23T09:59:23.716" v="0" actId="47"/>
        <pc:sldMkLst>
          <pc:docMk/>
          <pc:sldMk cId="2703496223" sldId="814"/>
        </pc:sldMkLst>
      </pc:sldChg>
      <pc:sldChg chg="del">
        <pc:chgData name="Jenifer Prince Devaraj" userId="c3fb109c-09d1-42a6-93f4-69472d709861" providerId="ADAL" clId="{09A26AFE-3578-4143-B1B0-81DF391638B0}" dt="2026-02-23T09:59:24.948" v="1" actId="47"/>
        <pc:sldMkLst>
          <pc:docMk/>
          <pc:sldMk cId="734815100" sldId="818"/>
        </pc:sldMkLst>
      </pc:sldChg>
      <pc:sldChg chg="modSp mod">
        <pc:chgData name="Jenifer Prince Devaraj" userId="c3fb109c-09d1-42a6-93f4-69472d709861" providerId="ADAL" clId="{09A26AFE-3578-4143-B1B0-81DF391638B0}" dt="2026-02-23T09:59:27.687" v="3" actId="20577"/>
        <pc:sldMkLst>
          <pc:docMk/>
          <pc:sldMk cId="1548082727" sldId="819"/>
        </pc:sldMkLst>
        <pc:spChg chg="mod">
          <ac:chgData name="Jenifer Prince Devaraj" userId="c3fb109c-09d1-42a6-93f4-69472d709861" providerId="ADAL" clId="{09A26AFE-3578-4143-B1B0-81DF391638B0}" dt="2026-02-23T09:59:27.687" v="3" actId="20577"/>
          <ac:spMkLst>
            <pc:docMk/>
            <pc:sldMk cId="1548082727" sldId="819"/>
            <ac:spMk id="6" creationId="{662D4BCB-4120-4195-13F2-51CB2F4D54D8}"/>
          </ac:spMkLst>
        </pc:spChg>
      </pc:sldChg>
    </pc:docChg>
  </pc:docChgLst>
  <pc:docChgLst>
    <pc:chgData name="Jenifer Prince Devaraj" userId="c3fb109c-09d1-42a6-93f4-69472d709861" providerId="ADAL" clId="{1690171C-F21F-4CA0-B987-8CAC6918A304}"/>
    <pc:docChg chg="modSld">
      <pc:chgData name="Jenifer Prince Devaraj" userId="c3fb109c-09d1-42a6-93f4-69472d709861" providerId="ADAL" clId="{1690171C-F21F-4CA0-B987-8CAC6918A304}" dt="2026-01-25T20:45:08.236" v="1" actId="20577"/>
      <pc:docMkLst>
        <pc:docMk/>
      </pc:docMkLst>
      <pc:sldChg chg="modSp mod">
        <pc:chgData name="Jenifer Prince Devaraj" userId="c3fb109c-09d1-42a6-93f4-69472d709861" providerId="ADAL" clId="{1690171C-F21F-4CA0-B987-8CAC6918A304}" dt="2026-01-25T20:45:08.236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690171C-F21F-4CA0-B987-8CAC6918A304}" dt="2026-01-25T20:45:08.236" v="1" actId="20577"/>
          <ac:spMkLst>
            <pc:docMk/>
            <pc:sldMk cId="3119007398" sldId="719"/>
            <ac:spMk id="6" creationId="{32FAECD2-AEF9-E0BD-7C77-6008C928777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Exercise -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 4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BD1563-05A6-9D41-B233-DD5B3BD52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6374" y="3344238"/>
            <a:ext cx="3495675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95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D4BCB-4120-4195-13F2-51CB2F4D54D8}"/>
              </a:ext>
            </a:extLst>
          </p:cNvPr>
          <p:cNvSpPr txBox="1"/>
          <p:nvPr/>
        </p:nvSpPr>
        <p:spPr>
          <a:xfrm>
            <a:off x="222368" y="1331021"/>
            <a:ext cx="9880600" cy="58579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Exercise 3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79500" lvl="0" indent="-342900">
              <a:lnSpc>
                <a:spcPct val="150000"/>
              </a:lnSpc>
              <a:buAutoNum type="alphaLcParenBoth"/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79500" indent="-342900">
              <a:lnSpc>
                <a:spcPct val="150000"/>
              </a:lnSpc>
              <a:buFontTx/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x(2t+1)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x(2t)+x(2t+1)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274A0C-17CA-3A24-8A2D-42DE527FE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800" y="2163424"/>
            <a:ext cx="3284303" cy="19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82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Exercise 4</a:t>
            </a:r>
            <a:endParaRPr lang="en-GB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8812" y="3038608"/>
            <a:ext cx="3594482" cy="2887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157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30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Exercise - Signals</vt:lpstr>
      <vt:lpstr>Exercise - Signals</vt:lpstr>
      <vt:lpstr>Exercise -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2026-02-23T09:59:33Z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