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1" r:id="rId1"/>
  </p:sldMasterIdLst>
  <p:sldIdLst>
    <p:sldId id="256" r:id="rId2"/>
    <p:sldId id="257" r:id="rId3"/>
    <p:sldId id="258" r:id="rId4"/>
    <p:sldId id="260" r:id="rId5"/>
    <p:sldId id="261" r:id="rId6"/>
    <p:sldId id="259" r:id="rId7"/>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E651E7C-B66E-418D-9649-AF79F6C7A253}" v="11" dt="2022-04-11T23:27:14.78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56" d="100"/>
          <a:sy n="56" d="100"/>
        </p:scale>
        <p:origin x="976"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13" Type="http://schemas.microsoft.com/office/2015/10/relationships/revisionInfo" Target="revisionInfo.xml"/><Relationship Id="rId3" Type="http://schemas.openxmlformats.org/officeDocument/2006/relationships/slide" Target="slides/slide2.xml"/><Relationship Id="rId7" Type="http://schemas.openxmlformats.org/officeDocument/2006/relationships/slide" Target="slides/slide6.xml"/><Relationship Id="rId12" Type="http://schemas.microsoft.com/office/2016/11/relationships/changesInfo" Target="changesInfos/changesInfo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Gabriela" userId="c237b69ebf8378a2" providerId="LiveId" clId="{8E651E7C-B66E-418D-9649-AF79F6C7A253}"/>
    <pc:docChg chg="undo redo custSel addSld modSld sldOrd addMainMaster delMainMaster">
      <pc:chgData name="Gabriela" userId="c237b69ebf8378a2" providerId="LiveId" clId="{8E651E7C-B66E-418D-9649-AF79F6C7A253}" dt="2022-04-12T00:56:27.313" v="482" actId="14100"/>
      <pc:docMkLst>
        <pc:docMk/>
      </pc:docMkLst>
      <pc:sldChg chg="addSp delSp modSp new mod setBg modClrScheme addAnim delAnim setClrOvrMap delDesignElem chgLayout">
        <pc:chgData name="Gabriela" userId="c237b69ebf8378a2" providerId="LiveId" clId="{8E651E7C-B66E-418D-9649-AF79F6C7A253}" dt="2022-04-11T23:29:38.784" v="316" actId="26606"/>
        <pc:sldMkLst>
          <pc:docMk/>
          <pc:sldMk cId="2354533606" sldId="256"/>
        </pc:sldMkLst>
        <pc:spChg chg="mod ord">
          <ac:chgData name="Gabriela" userId="c237b69ebf8378a2" providerId="LiveId" clId="{8E651E7C-B66E-418D-9649-AF79F6C7A253}" dt="2022-04-11T23:29:38.784" v="316" actId="26606"/>
          <ac:spMkLst>
            <pc:docMk/>
            <pc:sldMk cId="2354533606" sldId="256"/>
            <ac:spMk id="2" creationId="{304C1F3B-F6C4-432F-9556-B732385BFFD1}"/>
          </ac:spMkLst>
        </pc:spChg>
        <pc:spChg chg="del">
          <ac:chgData name="Gabriela" userId="c237b69ebf8378a2" providerId="LiveId" clId="{8E651E7C-B66E-418D-9649-AF79F6C7A253}" dt="2022-04-11T22:49:08.475" v="6" actId="21"/>
          <ac:spMkLst>
            <pc:docMk/>
            <pc:sldMk cId="2354533606" sldId="256"/>
            <ac:spMk id="3" creationId="{C9BD7381-5E06-4F8D-A8F6-2A78C086B47B}"/>
          </ac:spMkLst>
        </pc:spChg>
        <pc:spChg chg="add del">
          <ac:chgData name="Gabriela" userId="c237b69ebf8378a2" providerId="LiveId" clId="{8E651E7C-B66E-418D-9649-AF79F6C7A253}" dt="2022-04-11T22:52:15.035" v="10" actId="26606"/>
          <ac:spMkLst>
            <pc:docMk/>
            <pc:sldMk cId="2354533606" sldId="256"/>
            <ac:spMk id="71" creationId="{DE1F4381-ECC1-467E-9196-F560213AF3F6}"/>
          </ac:spMkLst>
        </pc:spChg>
        <pc:spChg chg="add del">
          <ac:chgData name="Gabriela" userId="c237b69ebf8378a2" providerId="LiveId" clId="{8E651E7C-B66E-418D-9649-AF79F6C7A253}" dt="2022-04-11T22:52:15.035" v="10" actId="26606"/>
          <ac:spMkLst>
            <pc:docMk/>
            <pc:sldMk cId="2354533606" sldId="256"/>
            <ac:spMk id="73" creationId="{19F9BF86-FE94-4517-B97D-026C7515E589}"/>
          </ac:spMkLst>
        </pc:spChg>
        <pc:spChg chg="add del">
          <ac:chgData name="Gabriela" userId="c237b69ebf8378a2" providerId="LiveId" clId="{8E651E7C-B66E-418D-9649-AF79F6C7A253}" dt="2022-04-11T22:52:54.940" v="15" actId="26606"/>
          <ac:spMkLst>
            <pc:docMk/>
            <pc:sldMk cId="2354533606" sldId="256"/>
            <ac:spMk id="77" creationId="{08C9B587-E65E-4B52-B37C-ABEBB6E87928}"/>
          </ac:spMkLst>
        </pc:spChg>
        <pc:spChg chg="add del">
          <ac:chgData name="Gabriela" userId="c237b69ebf8378a2" providerId="LiveId" clId="{8E651E7C-B66E-418D-9649-AF79F6C7A253}" dt="2022-04-11T23:29:31.660" v="314"/>
          <ac:spMkLst>
            <pc:docMk/>
            <pc:sldMk cId="2354533606" sldId="256"/>
            <ac:spMk id="86" creationId="{95FFA5E0-4C70-431D-A19D-18415F6C4009}"/>
          </ac:spMkLst>
        </pc:spChg>
        <pc:spChg chg="add del">
          <ac:chgData name="Gabriela" userId="c237b69ebf8378a2" providerId="LiveId" clId="{8E651E7C-B66E-418D-9649-AF79F6C7A253}" dt="2022-04-11T23:28:19.326" v="305" actId="26606"/>
          <ac:spMkLst>
            <pc:docMk/>
            <pc:sldMk cId="2354533606" sldId="256"/>
            <ac:spMk id="87" creationId="{30684D86-C9D1-40C3-A9B6-EC935C7312E3}"/>
          </ac:spMkLst>
        </pc:spChg>
        <pc:spChg chg="add del">
          <ac:chgData name="Gabriela" userId="c237b69ebf8378a2" providerId="LiveId" clId="{8E651E7C-B66E-418D-9649-AF79F6C7A253}" dt="2022-04-11T23:29:31.660" v="314"/>
          <ac:spMkLst>
            <pc:docMk/>
            <pc:sldMk cId="2354533606" sldId="256"/>
            <ac:spMk id="88" creationId="{BBE55C11-4C41-45E4-A00F-83DEE6BB51A8}"/>
          </ac:spMkLst>
        </pc:spChg>
        <pc:spChg chg="add del">
          <ac:chgData name="Gabriela" userId="c237b69ebf8378a2" providerId="LiveId" clId="{8E651E7C-B66E-418D-9649-AF79F6C7A253}" dt="2022-04-11T23:28:19.326" v="305" actId="26606"/>
          <ac:spMkLst>
            <pc:docMk/>
            <pc:sldMk cId="2354533606" sldId="256"/>
            <ac:spMk id="89" creationId="{1EDF7896-F56A-49DA-90F3-F5CE8B9833AD}"/>
          </ac:spMkLst>
        </pc:spChg>
        <pc:spChg chg="add del">
          <ac:chgData name="Gabriela" userId="c237b69ebf8378a2" providerId="LiveId" clId="{8E651E7C-B66E-418D-9649-AF79F6C7A253}" dt="2022-04-11T22:52:27.783" v="13" actId="26606"/>
          <ac:spMkLst>
            <pc:docMk/>
            <pc:sldMk cId="2354533606" sldId="256"/>
            <ac:spMk id="1028" creationId="{7DA3C418-758E-4180-A5D0-8655D6804587}"/>
          </ac:spMkLst>
        </pc:spChg>
        <pc:spChg chg="add del">
          <ac:chgData name="Gabriela" userId="c237b69ebf8378a2" providerId="LiveId" clId="{8E651E7C-B66E-418D-9649-AF79F6C7A253}" dt="2022-04-11T22:52:27.783" v="13" actId="26606"/>
          <ac:spMkLst>
            <pc:docMk/>
            <pc:sldMk cId="2354533606" sldId="256"/>
            <ac:spMk id="1029" creationId="{28C8EF06-5EC3-4883-AFAF-D74FF46550FB}"/>
          </ac:spMkLst>
        </pc:spChg>
        <pc:spChg chg="add del">
          <ac:chgData name="Gabriela" userId="c237b69ebf8378a2" providerId="LiveId" clId="{8E651E7C-B66E-418D-9649-AF79F6C7A253}" dt="2022-04-11T23:28:19.326" v="305" actId="26606"/>
          <ac:spMkLst>
            <pc:docMk/>
            <pc:sldMk cId="2354533606" sldId="256"/>
            <ac:spMk id="1030" creationId="{1FF9CEF5-A50D-4B8B-9852-D76F7037867E}"/>
          </ac:spMkLst>
        </pc:spChg>
        <pc:spChg chg="add del">
          <ac:chgData name="Gabriela" userId="c237b69ebf8378a2" providerId="LiveId" clId="{8E651E7C-B66E-418D-9649-AF79F6C7A253}" dt="2022-04-11T22:52:54.940" v="15" actId="26606"/>
          <ac:spMkLst>
            <pc:docMk/>
            <pc:sldMk cId="2354533606" sldId="256"/>
            <ac:spMk id="1031" creationId="{E91DC736-0EF8-4F87-9146-EBF1D2EE4D3D}"/>
          </ac:spMkLst>
        </pc:spChg>
        <pc:spChg chg="add del">
          <ac:chgData name="Gabriela" userId="c237b69ebf8378a2" providerId="LiveId" clId="{8E651E7C-B66E-418D-9649-AF79F6C7A253}" dt="2022-04-11T22:52:54.940" v="15" actId="26606"/>
          <ac:spMkLst>
            <pc:docMk/>
            <pc:sldMk cId="2354533606" sldId="256"/>
            <ac:spMk id="1032" creationId="{097CD68E-23E3-4007-8847-CD0944C4F7BE}"/>
          </ac:spMkLst>
        </pc:spChg>
        <pc:spChg chg="add del">
          <ac:chgData name="Gabriela" userId="c237b69ebf8378a2" providerId="LiveId" clId="{8E651E7C-B66E-418D-9649-AF79F6C7A253}" dt="2022-04-11T22:52:54.940" v="15" actId="26606"/>
          <ac:spMkLst>
            <pc:docMk/>
            <pc:sldMk cId="2354533606" sldId="256"/>
            <ac:spMk id="1033" creationId="{AF2F604E-43BE-4DC3-B983-E071523364F8}"/>
          </ac:spMkLst>
        </pc:spChg>
        <pc:spChg chg="add del">
          <ac:chgData name="Gabriela" userId="c237b69ebf8378a2" providerId="LiveId" clId="{8E651E7C-B66E-418D-9649-AF79F6C7A253}" dt="2022-04-11T23:27:14.788" v="298"/>
          <ac:spMkLst>
            <pc:docMk/>
            <pc:sldMk cId="2354533606" sldId="256"/>
            <ac:spMk id="1035" creationId="{78E81931-EC11-4433-BB7B-ED42BAA2441E}"/>
          </ac:spMkLst>
        </pc:spChg>
        <pc:spChg chg="add del">
          <ac:chgData name="Gabriela" userId="c237b69ebf8378a2" providerId="LiveId" clId="{8E651E7C-B66E-418D-9649-AF79F6C7A253}" dt="2022-04-11T23:27:14.788" v="298"/>
          <ac:spMkLst>
            <pc:docMk/>
            <pc:sldMk cId="2354533606" sldId="256"/>
            <ac:spMk id="1036" creationId="{F35BC353-549C-47DC-9732-7E6961372840}"/>
          </ac:spMkLst>
        </pc:spChg>
        <pc:spChg chg="add">
          <ac:chgData name="Gabriela" userId="c237b69ebf8378a2" providerId="LiveId" clId="{8E651E7C-B66E-418D-9649-AF79F6C7A253}" dt="2022-04-11T23:29:38.784" v="316" actId="26606"/>
          <ac:spMkLst>
            <pc:docMk/>
            <pc:sldMk cId="2354533606" sldId="256"/>
            <ac:spMk id="1037" creationId="{37C89E4B-3C9F-44B9-8B86-D9E3D112D8EC}"/>
          </ac:spMkLst>
        </pc:spChg>
        <pc:spChg chg="add del">
          <ac:chgData name="Gabriela" userId="c237b69ebf8378a2" providerId="LiveId" clId="{8E651E7C-B66E-418D-9649-AF79F6C7A253}" dt="2022-04-11T23:28:58.451" v="309" actId="26606"/>
          <ac:spMkLst>
            <pc:docMk/>
            <pc:sldMk cId="2354533606" sldId="256"/>
            <ac:spMk id="1040" creationId="{95FFA5E0-4C70-431D-A19D-18415F6C4009}"/>
          </ac:spMkLst>
        </pc:spChg>
        <pc:spChg chg="add del">
          <ac:chgData name="Gabriela" userId="c237b69ebf8378a2" providerId="LiveId" clId="{8E651E7C-B66E-418D-9649-AF79F6C7A253}" dt="2022-04-11T23:28:58.451" v="309" actId="26606"/>
          <ac:spMkLst>
            <pc:docMk/>
            <pc:sldMk cId="2354533606" sldId="256"/>
            <ac:spMk id="1041" creationId="{BBE55C11-4C41-45E4-A00F-83DEE6BB51A8}"/>
          </ac:spMkLst>
        </pc:spChg>
        <pc:grpChg chg="add del">
          <ac:chgData name="Gabriela" userId="c237b69ebf8378a2" providerId="LiveId" clId="{8E651E7C-B66E-418D-9649-AF79F6C7A253}" dt="2022-04-11T23:28:19.326" v="305" actId="26606"/>
          <ac:grpSpMkLst>
            <pc:docMk/>
            <pc:sldMk cId="2354533606" sldId="256"/>
            <ac:grpSpMk id="1034" creationId="{065753F1-EEE2-45ED-88A1-ECB4A495D0AD}"/>
          </ac:grpSpMkLst>
        </pc:grpChg>
        <pc:picChg chg="add mod">
          <ac:chgData name="Gabriela" userId="c237b69ebf8378a2" providerId="LiveId" clId="{8E651E7C-B66E-418D-9649-AF79F6C7A253}" dt="2022-04-11T23:28:19.330" v="306" actId="26606"/>
          <ac:picMkLst>
            <pc:docMk/>
            <pc:sldMk cId="2354533606" sldId="256"/>
            <ac:picMk id="1026" creationId="{31D17F1A-6E90-41AC-AAC8-AB6362B5A767}"/>
          </ac:picMkLst>
        </pc:picChg>
        <pc:cxnChg chg="add del">
          <ac:chgData name="Gabriela" userId="c237b69ebf8378a2" providerId="LiveId" clId="{8E651E7C-B66E-418D-9649-AF79F6C7A253}" dt="2022-04-11T22:52:15.035" v="10" actId="26606"/>
          <ac:cxnSpMkLst>
            <pc:docMk/>
            <pc:sldMk cId="2354533606" sldId="256"/>
            <ac:cxnSpMk id="75" creationId="{F0CE0765-E93C-4D37-9D5F-D464EFB10FA7}"/>
          </ac:cxnSpMkLst>
        </pc:cxnChg>
        <pc:cxnChg chg="add">
          <ac:chgData name="Gabriela" userId="c237b69ebf8378a2" providerId="LiveId" clId="{8E651E7C-B66E-418D-9649-AF79F6C7A253}" dt="2022-04-11T23:29:38.784" v="316" actId="26606"/>
          <ac:cxnSpMkLst>
            <pc:docMk/>
            <pc:sldMk cId="2354533606" sldId="256"/>
            <ac:cxnSpMk id="1038" creationId="{AA2EAA10-076F-46BD-8F0F-B9A2FB77A85C}"/>
          </ac:cxnSpMkLst>
        </pc:cxnChg>
        <pc:cxnChg chg="add">
          <ac:chgData name="Gabriela" userId="c237b69ebf8378a2" providerId="LiveId" clId="{8E651E7C-B66E-418D-9649-AF79F6C7A253}" dt="2022-04-11T23:29:38.784" v="316" actId="26606"/>
          <ac:cxnSpMkLst>
            <pc:docMk/>
            <pc:sldMk cId="2354533606" sldId="256"/>
            <ac:cxnSpMk id="1039" creationId="{D891E407-403B-4764-86C9-33A56D3BCAA3}"/>
          </ac:cxnSpMkLst>
        </pc:cxnChg>
      </pc:sldChg>
      <pc:sldChg chg="addSp delSp modSp new mod setBg delDesignElem">
        <pc:chgData name="Gabriela" userId="c237b69ebf8378a2" providerId="LiveId" clId="{8E651E7C-B66E-418D-9649-AF79F6C7A253}" dt="2022-04-12T00:56:27.313" v="482" actId="14100"/>
        <pc:sldMkLst>
          <pc:docMk/>
          <pc:sldMk cId="1958474891" sldId="257"/>
        </pc:sldMkLst>
        <pc:spChg chg="mod">
          <ac:chgData name="Gabriela" userId="c237b69ebf8378a2" providerId="LiveId" clId="{8E651E7C-B66E-418D-9649-AF79F6C7A253}" dt="2022-04-11T23:30:17.541" v="321" actId="122"/>
          <ac:spMkLst>
            <pc:docMk/>
            <pc:sldMk cId="1958474891" sldId="257"/>
            <ac:spMk id="2" creationId="{650B00B2-8770-4598-BA17-0A019B964E98}"/>
          </ac:spMkLst>
        </pc:spChg>
        <pc:spChg chg="mod ord">
          <ac:chgData name="Gabriela" userId="c237b69ebf8378a2" providerId="LiveId" clId="{8E651E7C-B66E-418D-9649-AF79F6C7A253}" dt="2022-04-12T00:56:27.313" v="482" actId="14100"/>
          <ac:spMkLst>
            <pc:docMk/>
            <pc:sldMk cId="1958474891" sldId="257"/>
            <ac:spMk id="3" creationId="{02917FDC-30BD-4EB5-831B-0E0CDC8292E4}"/>
          </ac:spMkLst>
        </pc:spChg>
        <pc:spChg chg="add del">
          <ac:chgData name="Gabriela" userId="c237b69ebf8378a2" providerId="LiveId" clId="{8E651E7C-B66E-418D-9649-AF79F6C7A253}" dt="2022-04-11T23:27:14.788" v="298"/>
          <ac:spMkLst>
            <pc:docMk/>
            <pc:sldMk cId="1958474891" sldId="257"/>
            <ac:spMk id="71" creationId="{F944E337-3E5D-4A1F-A5A1-2057F25B8A7B}"/>
          </ac:spMkLst>
        </pc:spChg>
        <pc:spChg chg="add del">
          <ac:chgData name="Gabriela" userId="c237b69ebf8378a2" providerId="LiveId" clId="{8E651E7C-B66E-418D-9649-AF79F6C7A253}" dt="2022-04-11T23:27:14.788" v="298"/>
          <ac:spMkLst>
            <pc:docMk/>
            <pc:sldMk cId="1958474891" sldId="257"/>
            <ac:spMk id="73" creationId="{4B24796A-C1F6-4B21-B963-70E55A144F0A}"/>
          </ac:spMkLst>
        </pc:spChg>
        <pc:spChg chg="add del">
          <ac:chgData name="Gabriela" userId="c237b69ebf8378a2" providerId="LiveId" clId="{8E651E7C-B66E-418D-9649-AF79F6C7A253}" dt="2022-04-11T23:27:14.788" v="298"/>
          <ac:spMkLst>
            <pc:docMk/>
            <pc:sldMk cId="1958474891" sldId="257"/>
            <ac:spMk id="75" creationId="{8101159E-D455-456F-8FE1-396AB1590C2F}"/>
          </ac:spMkLst>
        </pc:spChg>
        <pc:spChg chg="add del">
          <ac:chgData name="Gabriela" userId="c237b69ebf8378a2" providerId="LiveId" clId="{8E651E7C-B66E-418D-9649-AF79F6C7A253}" dt="2022-04-11T23:27:14.788" v="298"/>
          <ac:spMkLst>
            <pc:docMk/>
            <pc:sldMk cId="1958474891" sldId="257"/>
            <ac:spMk id="77" creationId="{1F9FDF39-7A42-411B-85F1-9DE812C7A75B}"/>
          </ac:spMkLst>
        </pc:spChg>
        <pc:spChg chg="add del">
          <ac:chgData name="Gabriela" userId="c237b69ebf8378a2" providerId="LiveId" clId="{8E651E7C-B66E-418D-9649-AF79F6C7A253}" dt="2022-04-11T23:29:31.660" v="314"/>
          <ac:spMkLst>
            <pc:docMk/>
            <pc:sldMk cId="1958474891" sldId="257"/>
            <ac:spMk id="2052" creationId="{3F4C104D-5F30-4811-9376-566B26E4719A}"/>
          </ac:spMkLst>
        </pc:spChg>
        <pc:spChg chg="add del">
          <ac:chgData name="Gabriela" userId="c237b69ebf8378a2" providerId="LiveId" clId="{8E651E7C-B66E-418D-9649-AF79F6C7A253}" dt="2022-04-11T23:29:31.660" v="314"/>
          <ac:spMkLst>
            <pc:docMk/>
            <pc:sldMk cId="1958474891" sldId="257"/>
            <ac:spMk id="2053" creationId="{0815E34B-5D02-4E01-A936-E8E1C0AB6F12}"/>
          </ac:spMkLst>
        </pc:spChg>
        <pc:spChg chg="add del">
          <ac:chgData name="Gabriela" userId="c237b69ebf8378a2" providerId="LiveId" clId="{8E651E7C-B66E-418D-9649-AF79F6C7A253}" dt="2022-04-11T23:29:31.660" v="314"/>
          <ac:spMkLst>
            <pc:docMk/>
            <pc:sldMk cId="1958474891" sldId="257"/>
            <ac:spMk id="2054" creationId="{7DE3414B-B032-4710-A468-D3285E38C5FF}"/>
          </ac:spMkLst>
        </pc:spChg>
        <pc:spChg chg="add">
          <ac:chgData name="Gabriela" userId="c237b69ebf8378a2" providerId="LiveId" clId="{8E651E7C-B66E-418D-9649-AF79F6C7A253}" dt="2022-04-11T23:29:58.179" v="317" actId="26606"/>
          <ac:spMkLst>
            <pc:docMk/>
            <pc:sldMk cId="1958474891" sldId="257"/>
            <ac:spMk id="2055" creationId="{2B566528-1B12-4246-9431-5C2D7D081168}"/>
          </ac:spMkLst>
        </pc:spChg>
        <pc:grpChg chg="add">
          <ac:chgData name="Gabriela" userId="c237b69ebf8378a2" providerId="LiveId" clId="{8E651E7C-B66E-418D-9649-AF79F6C7A253}" dt="2022-04-11T23:29:58.179" v="317" actId="26606"/>
          <ac:grpSpMkLst>
            <pc:docMk/>
            <pc:sldMk cId="1958474891" sldId="257"/>
            <ac:grpSpMk id="2056" creationId="{828A5161-06F1-46CF-8AD7-844680A59E13}"/>
          </ac:grpSpMkLst>
        </pc:grpChg>
        <pc:grpChg chg="add">
          <ac:chgData name="Gabriela" userId="c237b69ebf8378a2" providerId="LiveId" clId="{8E651E7C-B66E-418D-9649-AF79F6C7A253}" dt="2022-04-11T23:29:58.179" v="317" actId="26606"/>
          <ac:grpSpMkLst>
            <pc:docMk/>
            <pc:sldMk cId="1958474891" sldId="257"/>
            <ac:grpSpMk id="2058" creationId="{5995D10D-E9C9-47DB-AE7E-801FEF38F5C9}"/>
          </ac:grpSpMkLst>
        </pc:grpChg>
        <pc:picChg chg="add mod">
          <ac:chgData name="Gabriela" userId="c237b69ebf8378a2" providerId="LiveId" clId="{8E651E7C-B66E-418D-9649-AF79F6C7A253}" dt="2022-04-11T23:30:12.694" v="320" actId="1076"/>
          <ac:picMkLst>
            <pc:docMk/>
            <pc:sldMk cId="1958474891" sldId="257"/>
            <ac:picMk id="2050" creationId="{93DA3F96-EF99-4F29-B303-C4A1C0968351}"/>
          </ac:picMkLst>
        </pc:picChg>
      </pc:sldChg>
      <pc:sldChg chg="addSp delSp modSp new mod setBg delDesignElem">
        <pc:chgData name="Gabriela" userId="c237b69ebf8378a2" providerId="LiveId" clId="{8E651E7C-B66E-418D-9649-AF79F6C7A253}" dt="2022-04-11T23:31:17.233" v="333" actId="14100"/>
        <pc:sldMkLst>
          <pc:docMk/>
          <pc:sldMk cId="2978031334" sldId="258"/>
        </pc:sldMkLst>
        <pc:spChg chg="mod">
          <ac:chgData name="Gabriela" userId="c237b69ebf8378a2" providerId="LiveId" clId="{8E651E7C-B66E-418D-9649-AF79F6C7A253}" dt="2022-04-11T23:30:54.130" v="325" actId="113"/>
          <ac:spMkLst>
            <pc:docMk/>
            <pc:sldMk cId="2978031334" sldId="258"/>
            <ac:spMk id="2" creationId="{807FFFD9-4796-45D2-B438-C4FBE7AC8A4B}"/>
          </ac:spMkLst>
        </pc:spChg>
        <pc:spChg chg="mod">
          <ac:chgData name="Gabriela" userId="c237b69ebf8378a2" providerId="LiveId" clId="{8E651E7C-B66E-418D-9649-AF79F6C7A253}" dt="2022-04-11T23:31:17.233" v="333" actId="14100"/>
          <ac:spMkLst>
            <pc:docMk/>
            <pc:sldMk cId="2978031334" sldId="258"/>
            <ac:spMk id="3" creationId="{5EFC6062-A433-4134-BEBC-A4233422461E}"/>
          </ac:spMkLst>
        </pc:spChg>
        <pc:spChg chg="add del">
          <ac:chgData name="Gabriela" userId="c237b69ebf8378a2" providerId="LiveId" clId="{8E651E7C-B66E-418D-9649-AF79F6C7A253}" dt="2022-04-11T23:27:14.788" v="298"/>
          <ac:spMkLst>
            <pc:docMk/>
            <pc:sldMk cId="2978031334" sldId="258"/>
            <ac:spMk id="73" creationId="{637B2035-1FCB-439A-B421-095E136C7E07}"/>
          </ac:spMkLst>
        </pc:spChg>
        <pc:spChg chg="add del">
          <ac:chgData name="Gabriela" userId="c237b69ebf8378a2" providerId="LiveId" clId="{8E651E7C-B66E-418D-9649-AF79F6C7A253}" dt="2022-04-11T23:27:14.788" v="298"/>
          <ac:spMkLst>
            <pc:docMk/>
            <pc:sldMk cId="2978031334" sldId="258"/>
            <ac:spMk id="75" creationId="{4A2B4A10-ABAC-4F2C-AAD3-3D932E359657}"/>
          </ac:spMkLst>
        </pc:spChg>
        <pc:spChg chg="add del">
          <ac:chgData name="Gabriela" userId="c237b69ebf8378a2" providerId="LiveId" clId="{8E651E7C-B66E-418D-9649-AF79F6C7A253}" dt="2022-04-11T23:27:14.788" v="298"/>
          <ac:spMkLst>
            <pc:docMk/>
            <pc:sldMk cId="2978031334" sldId="258"/>
            <ac:spMk id="77" creationId="{CF93DC6C-1BFD-4414-BF23-471C8831CA04}"/>
          </ac:spMkLst>
        </pc:spChg>
        <pc:spChg chg="add del">
          <ac:chgData name="Gabriela" userId="c237b69ebf8378a2" providerId="LiveId" clId="{8E651E7C-B66E-418D-9649-AF79F6C7A253}" dt="2022-04-11T23:27:14.788" v="298"/>
          <ac:spMkLst>
            <pc:docMk/>
            <pc:sldMk cId="2978031334" sldId="258"/>
            <ac:spMk id="79" creationId="{001928A5-13A8-4372-8A77-BCAAE5553E6F}"/>
          </ac:spMkLst>
        </pc:spChg>
        <pc:spChg chg="add">
          <ac:chgData name="Gabriela" userId="c237b69ebf8378a2" providerId="LiveId" clId="{8E651E7C-B66E-418D-9649-AF79F6C7A253}" dt="2022-04-11T23:30:45.144" v="322" actId="26606"/>
          <ac:spMkLst>
            <pc:docMk/>
            <pc:sldMk cId="2978031334" sldId="258"/>
            <ac:spMk id="3078" creationId="{F13C74B1-5B17-4795-BED0-7140497B445A}"/>
          </ac:spMkLst>
        </pc:spChg>
        <pc:spChg chg="add">
          <ac:chgData name="Gabriela" userId="c237b69ebf8378a2" providerId="LiveId" clId="{8E651E7C-B66E-418D-9649-AF79F6C7A253}" dt="2022-04-11T23:30:45.144" v="322" actId="26606"/>
          <ac:spMkLst>
            <pc:docMk/>
            <pc:sldMk cId="2978031334" sldId="258"/>
            <ac:spMk id="3079" creationId="{D4974D33-8DC5-464E-8C6D-BE58F0669C17}"/>
          </ac:spMkLst>
        </pc:spChg>
        <pc:picChg chg="add del">
          <ac:chgData name="Gabriela" userId="c237b69ebf8378a2" providerId="LiveId" clId="{8E651E7C-B66E-418D-9649-AF79F6C7A253}" dt="2022-04-11T23:25:59.572" v="288" actId="21"/>
          <ac:picMkLst>
            <pc:docMk/>
            <pc:sldMk cId="2978031334" sldId="258"/>
            <ac:picMk id="3074" creationId="{EDC63D10-89D4-486C-80B8-CA59E1D07F12}"/>
          </ac:picMkLst>
        </pc:picChg>
        <pc:picChg chg="add mod">
          <ac:chgData name="Gabriela" userId="c237b69ebf8378a2" providerId="LiveId" clId="{8E651E7C-B66E-418D-9649-AF79F6C7A253}" dt="2022-04-11T23:30:45.144" v="322" actId="26606"/>
          <ac:picMkLst>
            <pc:docMk/>
            <pc:sldMk cId="2978031334" sldId="258"/>
            <ac:picMk id="3076" creationId="{DFCB085A-C5E1-4EF6-B5B1-9C56E3973B63}"/>
          </ac:picMkLst>
        </pc:picChg>
      </pc:sldChg>
      <pc:sldChg chg="addSp delSp modSp new mod setBg setClrOvrMap">
        <pc:chgData name="Gabriela" userId="c237b69ebf8378a2" providerId="LiveId" clId="{8E651E7C-B66E-418D-9649-AF79F6C7A253}" dt="2022-04-12T00:56:07.244" v="480" actId="27636"/>
        <pc:sldMkLst>
          <pc:docMk/>
          <pc:sldMk cId="3426289380" sldId="259"/>
        </pc:sldMkLst>
        <pc:spChg chg="mod">
          <ac:chgData name="Gabriela" userId="c237b69ebf8378a2" providerId="LiveId" clId="{8E651E7C-B66E-418D-9649-AF79F6C7A253}" dt="2022-04-12T00:19:30.617" v="436" actId="113"/>
          <ac:spMkLst>
            <pc:docMk/>
            <pc:sldMk cId="3426289380" sldId="259"/>
            <ac:spMk id="2" creationId="{87A4DC92-DC89-4C78-B361-E9A83D1806EA}"/>
          </ac:spMkLst>
        </pc:spChg>
        <pc:spChg chg="mod ord">
          <ac:chgData name="Gabriela" userId="c237b69ebf8378a2" providerId="LiveId" clId="{8E651E7C-B66E-418D-9649-AF79F6C7A253}" dt="2022-04-12T00:56:07.244" v="480" actId="27636"/>
          <ac:spMkLst>
            <pc:docMk/>
            <pc:sldMk cId="3426289380" sldId="259"/>
            <ac:spMk id="3" creationId="{92E567FD-4D89-442A-906D-424EBBE836F1}"/>
          </ac:spMkLst>
        </pc:spChg>
        <pc:spChg chg="add del">
          <ac:chgData name="Gabriela" userId="c237b69ebf8378a2" providerId="LiveId" clId="{8E651E7C-B66E-418D-9649-AF79F6C7A253}" dt="2022-04-12T00:19:11.882" v="430" actId="26606"/>
          <ac:spMkLst>
            <pc:docMk/>
            <pc:sldMk cId="3426289380" sldId="259"/>
            <ac:spMk id="71" creationId="{357DD0D3-F869-46D0-944C-6EC60E19E351}"/>
          </ac:spMkLst>
        </pc:spChg>
        <pc:spChg chg="add">
          <ac:chgData name="Gabriela" userId="c237b69ebf8378a2" providerId="LiveId" clId="{8E651E7C-B66E-418D-9649-AF79F6C7A253}" dt="2022-04-12T00:19:11.905" v="431" actId="26606"/>
          <ac:spMkLst>
            <pc:docMk/>
            <pc:sldMk cId="3426289380" sldId="259"/>
            <ac:spMk id="77" creationId="{D3F51FEB-38FB-4F6C-9F7B-2F2AFAB65463}"/>
          </ac:spMkLst>
        </pc:spChg>
        <pc:spChg chg="add">
          <ac:chgData name="Gabriela" userId="c237b69ebf8378a2" providerId="LiveId" clId="{8E651E7C-B66E-418D-9649-AF79F6C7A253}" dt="2022-04-12T00:19:11.905" v="431" actId="26606"/>
          <ac:spMkLst>
            <pc:docMk/>
            <pc:sldMk cId="3426289380" sldId="259"/>
            <ac:spMk id="79" creationId="{1E547BA6-BAE0-43BB-A7CA-60F69CE252F0}"/>
          </ac:spMkLst>
        </pc:spChg>
        <pc:spChg chg="add">
          <ac:chgData name="Gabriela" userId="c237b69ebf8378a2" providerId="LiveId" clId="{8E651E7C-B66E-418D-9649-AF79F6C7A253}" dt="2022-04-12T00:19:11.905" v="431" actId="26606"/>
          <ac:spMkLst>
            <pc:docMk/>
            <pc:sldMk cId="3426289380" sldId="259"/>
            <ac:spMk id="3076" creationId="{2B566528-1B12-4246-9431-5C2D7D081168}"/>
          </ac:spMkLst>
        </pc:spChg>
        <pc:grpChg chg="add">
          <ac:chgData name="Gabriela" userId="c237b69ebf8378a2" providerId="LiveId" clId="{8E651E7C-B66E-418D-9649-AF79F6C7A253}" dt="2022-04-12T00:19:11.905" v="431" actId="26606"/>
          <ac:grpSpMkLst>
            <pc:docMk/>
            <pc:sldMk cId="3426289380" sldId="259"/>
            <ac:grpSpMk id="73" creationId="{07EAA094-9CF6-4695-958A-33D9BCAA9474}"/>
          </ac:grpSpMkLst>
        </pc:grpChg>
        <pc:picChg chg="add mod ord">
          <ac:chgData name="Gabriela" userId="c237b69ebf8378a2" providerId="LiveId" clId="{8E651E7C-B66E-418D-9649-AF79F6C7A253}" dt="2022-04-12T00:19:19.213" v="432" actId="14100"/>
          <ac:picMkLst>
            <pc:docMk/>
            <pc:sldMk cId="3426289380" sldId="259"/>
            <ac:picMk id="3074" creationId="{D6C83282-4537-4B79-88F4-42C73C58D2D5}"/>
          </ac:picMkLst>
        </pc:picChg>
      </pc:sldChg>
      <pc:sldChg chg="addSp modSp new mod ord setBg">
        <pc:chgData name="Gabriela" userId="c237b69ebf8378a2" providerId="LiveId" clId="{8E651E7C-B66E-418D-9649-AF79F6C7A253}" dt="2022-04-12T00:54:41.975" v="472" actId="20577"/>
        <pc:sldMkLst>
          <pc:docMk/>
          <pc:sldMk cId="3740846325" sldId="260"/>
        </pc:sldMkLst>
        <pc:spChg chg="mod">
          <ac:chgData name="Gabriela" userId="c237b69ebf8378a2" providerId="LiveId" clId="{8E651E7C-B66E-418D-9649-AF79F6C7A253}" dt="2022-04-11T23:45:54.471" v="386" actId="113"/>
          <ac:spMkLst>
            <pc:docMk/>
            <pc:sldMk cId="3740846325" sldId="260"/>
            <ac:spMk id="2" creationId="{1641F366-E884-4915-878A-BA4829A9ACF4}"/>
          </ac:spMkLst>
        </pc:spChg>
        <pc:spChg chg="mod">
          <ac:chgData name="Gabriela" userId="c237b69ebf8378a2" providerId="LiveId" clId="{8E651E7C-B66E-418D-9649-AF79F6C7A253}" dt="2022-04-12T00:54:41.975" v="472" actId="20577"/>
          <ac:spMkLst>
            <pc:docMk/>
            <pc:sldMk cId="3740846325" sldId="260"/>
            <ac:spMk id="3" creationId="{FE41E3E1-0505-4E3D-8BAC-D1D0DC182CE9}"/>
          </ac:spMkLst>
        </pc:spChg>
        <pc:spChg chg="add">
          <ac:chgData name="Gabriela" userId="c237b69ebf8378a2" providerId="LiveId" clId="{8E651E7C-B66E-418D-9649-AF79F6C7A253}" dt="2022-04-11T23:45:16.649" v="384" actId="26606"/>
          <ac:spMkLst>
            <pc:docMk/>
            <pc:sldMk cId="3740846325" sldId="260"/>
            <ac:spMk id="71" creationId="{2B566528-1B12-4246-9431-5C2D7D081168}"/>
          </ac:spMkLst>
        </pc:spChg>
        <pc:spChg chg="add">
          <ac:chgData name="Gabriela" userId="c237b69ebf8378a2" providerId="LiveId" clId="{8E651E7C-B66E-418D-9649-AF79F6C7A253}" dt="2022-04-11T23:45:16.649" v="384" actId="26606"/>
          <ac:spMkLst>
            <pc:docMk/>
            <pc:sldMk cId="3740846325" sldId="260"/>
            <ac:spMk id="77" creationId="{D3F51FEB-38FB-4F6C-9F7B-2F2AFAB65463}"/>
          </ac:spMkLst>
        </pc:spChg>
        <pc:spChg chg="add">
          <ac:chgData name="Gabriela" userId="c237b69ebf8378a2" providerId="LiveId" clId="{8E651E7C-B66E-418D-9649-AF79F6C7A253}" dt="2022-04-11T23:45:16.649" v="384" actId="26606"/>
          <ac:spMkLst>
            <pc:docMk/>
            <pc:sldMk cId="3740846325" sldId="260"/>
            <ac:spMk id="79" creationId="{1E547BA6-BAE0-43BB-A7CA-60F69CE252F0}"/>
          </ac:spMkLst>
        </pc:spChg>
        <pc:grpChg chg="add">
          <ac:chgData name="Gabriela" userId="c237b69ebf8378a2" providerId="LiveId" clId="{8E651E7C-B66E-418D-9649-AF79F6C7A253}" dt="2022-04-11T23:45:16.649" v="384" actId="26606"/>
          <ac:grpSpMkLst>
            <pc:docMk/>
            <pc:sldMk cId="3740846325" sldId="260"/>
            <ac:grpSpMk id="73" creationId="{07EAA094-9CF6-4695-958A-33D9BCAA9474}"/>
          </ac:grpSpMkLst>
        </pc:grpChg>
        <pc:picChg chg="add mod ord">
          <ac:chgData name="Gabriela" userId="c237b69ebf8378a2" providerId="LiveId" clId="{8E651E7C-B66E-418D-9649-AF79F6C7A253}" dt="2022-04-11T23:45:16.649" v="384" actId="26606"/>
          <ac:picMkLst>
            <pc:docMk/>
            <pc:sldMk cId="3740846325" sldId="260"/>
            <ac:picMk id="1026" creationId="{F023B5E2-F3F8-4066-876F-0AF03E778777}"/>
          </ac:picMkLst>
        </pc:picChg>
      </pc:sldChg>
      <pc:sldChg chg="addSp delSp modSp new mod setBg">
        <pc:chgData name="Gabriela" userId="c237b69ebf8378a2" providerId="LiveId" clId="{8E651E7C-B66E-418D-9649-AF79F6C7A253}" dt="2022-04-12T00:18:00.265" v="427" actId="1076"/>
        <pc:sldMkLst>
          <pc:docMk/>
          <pc:sldMk cId="4026047536" sldId="261"/>
        </pc:sldMkLst>
        <pc:spChg chg="mod">
          <ac:chgData name="Gabriela" userId="c237b69ebf8378a2" providerId="LiveId" clId="{8E651E7C-B66E-418D-9649-AF79F6C7A253}" dt="2022-04-12T00:17:42.630" v="422" actId="14100"/>
          <ac:spMkLst>
            <pc:docMk/>
            <pc:sldMk cId="4026047536" sldId="261"/>
            <ac:spMk id="2" creationId="{AB278867-22D8-4C08-AE83-2F015A203A06}"/>
          </ac:spMkLst>
        </pc:spChg>
        <pc:spChg chg="mod">
          <ac:chgData name="Gabriela" userId="c237b69ebf8378a2" providerId="LiveId" clId="{8E651E7C-B66E-418D-9649-AF79F6C7A253}" dt="2022-04-12T00:18:00.265" v="427" actId="1076"/>
          <ac:spMkLst>
            <pc:docMk/>
            <pc:sldMk cId="4026047536" sldId="261"/>
            <ac:spMk id="3" creationId="{B9B716AF-D32D-4868-92E4-914CF26A9AD7}"/>
          </ac:spMkLst>
        </pc:spChg>
        <pc:spChg chg="add del">
          <ac:chgData name="Gabriela" userId="c237b69ebf8378a2" providerId="LiveId" clId="{8E651E7C-B66E-418D-9649-AF79F6C7A253}" dt="2022-04-12T00:17:17.252" v="413" actId="26606"/>
          <ac:spMkLst>
            <pc:docMk/>
            <pc:sldMk cId="4026047536" sldId="261"/>
            <ac:spMk id="71" creationId="{2B566528-1B12-4246-9431-5C2D7D081168}"/>
          </ac:spMkLst>
        </pc:spChg>
        <pc:spChg chg="add del">
          <ac:chgData name="Gabriela" userId="c237b69ebf8378a2" providerId="LiveId" clId="{8E651E7C-B66E-418D-9649-AF79F6C7A253}" dt="2022-04-12T00:17:17.252" v="413" actId="26606"/>
          <ac:spMkLst>
            <pc:docMk/>
            <pc:sldMk cId="4026047536" sldId="261"/>
            <ac:spMk id="77" creationId="{D3F51FEB-38FB-4F6C-9F7B-2F2AFAB65463}"/>
          </ac:spMkLst>
        </pc:spChg>
        <pc:spChg chg="add del">
          <ac:chgData name="Gabriela" userId="c237b69ebf8378a2" providerId="LiveId" clId="{8E651E7C-B66E-418D-9649-AF79F6C7A253}" dt="2022-04-12T00:17:17.252" v="413" actId="26606"/>
          <ac:spMkLst>
            <pc:docMk/>
            <pc:sldMk cId="4026047536" sldId="261"/>
            <ac:spMk id="79" creationId="{1E547BA6-BAE0-43BB-A7CA-60F69CE252F0}"/>
          </ac:spMkLst>
        </pc:spChg>
        <pc:spChg chg="add">
          <ac:chgData name="Gabriela" userId="c237b69ebf8378a2" providerId="LiveId" clId="{8E651E7C-B66E-418D-9649-AF79F6C7A253}" dt="2022-04-12T00:17:17.264" v="414" actId="26606"/>
          <ac:spMkLst>
            <pc:docMk/>
            <pc:sldMk cId="4026047536" sldId="261"/>
            <ac:spMk id="2052" creationId="{12609869-9E80-471B-A487-A53288E0E791}"/>
          </ac:spMkLst>
        </pc:spChg>
        <pc:spChg chg="add">
          <ac:chgData name="Gabriela" userId="c237b69ebf8378a2" providerId="LiveId" clId="{8E651E7C-B66E-418D-9649-AF79F6C7A253}" dt="2022-04-12T00:17:17.264" v="414" actId="26606"/>
          <ac:spMkLst>
            <pc:docMk/>
            <pc:sldMk cId="4026047536" sldId="261"/>
            <ac:spMk id="2053" creationId="{7004738A-9D34-43E8-97D2-CA0EED4F8BE0}"/>
          </ac:spMkLst>
        </pc:spChg>
        <pc:spChg chg="add">
          <ac:chgData name="Gabriela" userId="c237b69ebf8378a2" providerId="LiveId" clId="{8E651E7C-B66E-418D-9649-AF79F6C7A253}" dt="2022-04-12T00:17:17.264" v="414" actId="26606"/>
          <ac:spMkLst>
            <pc:docMk/>
            <pc:sldMk cId="4026047536" sldId="261"/>
            <ac:spMk id="2054" creationId="{B8B8D07F-F13E-443E-BA68-2D26672D76B9}"/>
          </ac:spMkLst>
        </pc:spChg>
        <pc:spChg chg="add">
          <ac:chgData name="Gabriela" userId="c237b69ebf8378a2" providerId="LiveId" clId="{8E651E7C-B66E-418D-9649-AF79F6C7A253}" dt="2022-04-12T00:17:17.264" v="414" actId="26606"/>
          <ac:spMkLst>
            <pc:docMk/>
            <pc:sldMk cId="4026047536" sldId="261"/>
            <ac:spMk id="2055" creationId="{2813A4FA-24A5-41ED-A534-3807D1B2F344}"/>
          </ac:spMkLst>
        </pc:spChg>
        <pc:spChg chg="add">
          <ac:chgData name="Gabriela" userId="c237b69ebf8378a2" providerId="LiveId" clId="{8E651E7C-B66E-418D-9649-AF79F6C7A253}" dt="2022-04-12T00:17:17.264" v="414" actId="26606"/>
          <ac:spMkLst>
            <pc:docMk/>
            <pc:sldMk cId="4026047536" sldId="261"/>
            <ac:spMk id="2056" creationId="{C3944F27-CA70-4E84-A51A-E6BF89558979}"/>
          </ac:spMkLst>
        </pc:spChg>
        <pc:grpChg chg="add del">
          <ac:chgData name="Gabriela" userId="c237b69ebf8378a2" providerId="LiveId" clId="{8E651E7C-B66E-418D-9649-AF79F6C7A253}" dt="2022-04-12T00:17:17.252" v="413" actId="26606"/>
          <ac:grpSpMkLst>
            <pc:docMk/>
            <pc:sldMk cId="4026047536" sldId="261"/>
            <ac:grpSpMk id="73" creationId="{07EAA094-9CF6-4695-958A-33D9BCAA9474}"/>
          </ac:grpSpMkLst>
        </pc:grpChg>
        <pc:picChg chg="add mod ord">
          <ac:chgData name="Gabriela" userId="c237b69ebf8378a2" providerId="LiveId" clId="{8E651E7C-B66E-418D-9649-AF79F6C7A253}" dt="2022-04-12T00:17:28.357" v="419" actId="1076"/>
          <ac:picMkLst>
            <pc:docMk/>
            <pc:sldMk cId="4026047536" sldId="261"/>
            <ac:picMk id="2050" creationId="{AA5C1716-919D-47D4-A137-3086FB10A92E}"/>
          </ac:picMkLst>
        </pc:picChg>
      </pc:sldChg>
      <pc:sldMasterChg chg="add del addSldLayout delSldLayout">
        <pc:chgData name="Gabriela" userId="c237b69ebf8378a2" providerId="LiveId" clId="{8E651E7C-B66E-418D-9649-AF79F6C7A253}" dt="2022-04-11T22:52:55.025" v="16" actId="26606"/>
        <pc:sldMasterMkLst>
          <pc:docMk/>
          <pc:sldMasterMk cId="199482252" sldId="2147483648"/>
        </pc:sldMasterMkLst>
        <pc:sldLayoutChg chg="add del">
          <pc:chgData name="Gabriela" userId="c237b69ebf8378a2" providerId="LiveId" clId="{8E651E7C-B66E-418D-9649-AF79F6C7A253}" dt="2022-04-11T22:52:55.025" v="16" actId="26606"/>
          <pc:sldLayoutMkLst>
            <pc:docMk/>
            <pc:sldMasterMk cId="199482252" sldId="2147483648"/>
            <pc:sldLayoutMk cId="2569331627" sldId="2147483649"/>
          </pc:sldLayoutMkLst>
        </pc:sldLayoutChg>
        <pc:sldLayoutChg chg="add del">
          <pc:chgData name="Gabriela" userId="c237b69ebf8378a2" providerId="LiveId" clId="{8E651E7C-B66E-418D-9649-AF79F6C7A253}" dt="2022-04-11T22:52:55.025" v="16" actId="26606"/>
          <pc:sldLayoutMkLst>
            <pc:docMk/>
            <pc:sldMasterMk cId="199482252" sldId="2147483648"/>
            <pc:sldLayoutMk cId="2617297430" sldId="2147483650"/>
          </pc:sldLayoutMkLst>
        </pc:sldLayoutChg>
        <pc:sldLayoutChg chg="add del">
          <pc:chgData name="Gabriela" userId="c237b69ebf8378a2" providerId="LiveId" clId="{8E651E7C-B66E-418D-9649-AF79F6C7A253}" dt="2022-04-11T22:52:55.025" v="16" actId="26606"/>
          <pc:sldLayoutMkLst>
            <pc:docMk/>
            <pc:sldMasterMk cId="199482252" sldId="2147483648"/>
            <pc:sldLayoutMk cId="1652776259" sldId="2147483651"/>
          </pc:sldLayoutMkLst>
        </pc:sldLayoutChg>
        <pc:sldLayoutChg chg="add del">
          <pc:chgData name="Gabriela" userId="c237b69ebf8378a2" providerId="LiveId" clId="{8E651E7C-B66E-418D-9649-AF79F6C7A253}" dt="2022-04-11T22:52:55.025" v="16" actId="26606"/>
          <pc:sldLayoutMkLst>
            <pc:docMk/>
            <pc:sldMasterMk cId="199482252" sldId="2147483648"/>
            <pc:sldLayoutMk cId="3068477290" sldId="2147483652"/>
          </pc:sldLayoutMkLst>
        </pc:sldLayoutChg>
        <pc:sldLayoutChg chg="add del">
          <pc:chgData name="Gabriela" userId="c237b69ebf8378a2" providerId="LiveId" clId="{8E651E7C-B66E-418D-9649-AF79F6C7A253}" dt="2022-04-11T22:52:55.025" v="16" actId="26606"/>
          <pc:sldLayoutMkLst>
            <pc:docMk/>
            <pc:sldMasterMk cId="199482252" sldId="2147483648"/>
            <pc:sldLayoutMk cId="483867746" sldId="2147483653"/>
          </pc:sldLayoutMkLst>
        </pc:sldLayoutChg>
        <pc:sldLayoutChg chg="add del">
          <pc:chgData name="Gabriela" userId="c237b69ebf8378a2" providerId="LiveId" clId="{8E651E7C-B66E-418D-9649-AF79F6C7A253}" dt="2022-04-11T22:52:55.025" v="16" actId="26606"/>
          <pc:sldLayoutMkLst>
            <pc:docMk/>
            <pc:sldMasterMk cId="199482252" sldId="2147483648"/>
            <pc:sldLayoutMk cId="4197878325" sldId="2147483654"/>
          </pc:sldLayoutMkLst>
        </pc:sldLayoutChg>
        <pc:sldLayoutChg chg="add del">
          <pc:chgData name="Gabriela" userId="c237b69ebf8378a2" providerId="LiveId" clId="{8E651E7C-B66E-418D-9649-AF79F6C7A253}" dt="2022-04-11T22:52:55.025" v="16" actId="26606"/>
          <pc:sldLayoutMkLst>
            <pc:docMk/>
            <pc:sldMasterMk cId="199482252" sldId="2147483648"/>
            <pc:sldLayoutMk cId="2152055589" sldId="2147483655"/>
          </pc:sldLayoutMkLst>
        </pc:sldLayoutChg>
        <pc:sldLayoutChg chg="add del">
          <pc:chgData name="Gabriela" userId="c237b69ebf8378a2" providerId="LiveId" clId="{8E651E7C-B66E-418D-9649-AF79F6C7A253}" dt="2022-04-11T22:52:55.025" v="16" actId="26606"/>
          <pc:sldLayoutMkLst>
            <pc:docMk/>
            <pc:sldMasterMk cId="199482252" sldId="2147483648"/>
            <pc:sldLayoutMk cId="912279913" sldId="2147483656"/>
          </pc:sldLayoutMkLst>
        </pc:sldLayoutChg>
        <pc:sldLayoutChg chg="add del">
          <pc:chgData name="Gabriela" userId="c237b69ebf8378a2" providerId="LiveId" clId="{8E651E7C-B66E-418D-9649-AF79F6C7A253}" dt="2022-04-11T22:52:55.025" v="16" actId="26606"/>
          <pc:sldLayoutMkLst>
            <pc:docMk/>
            <pc:sldMasterMk cId="199482252" sldId="2147483648"/>
            <pc:sldLayoutMk cId="3007295272" sldId="2147483657"/>
          </pc:sldLayoutMkLst>
        </pc:sldLayoutChg>
        <pc:sldLayoutChg chg="add del">
          <pc:chgData name="Gabriela" userId="c237b69ebf8378a2" providerId="LiveId" clId="{8E651E7C-B66E-418D-9649-AF79F6C7A253}" dt="2022-04-11T22:52:55.025" v="16" actId="26606"/>
          <pc:sldLayoutMkLst>
            <pc:docMk/>
            <pc:sldMasterMk cId="199482252" sldId="2147483648"/>
            <pc:sldLayoutMk cId="3861276866" sldId="2147483658"/>
          </pc:sldLayoutMkLst>
        </pc:sldLayoutChg>
        <pc:sldLayoutChg chg="add del">
          <pc:chgData name="Gabriela" userId="c237b69ebf8378a2" providerId="LiveId" clId="{8E651E7C-B66E-418D-9649-AF79F6C7A253}" dt="2022-04-11T22:52:55.025" v="16" actId="26606"/>
          <pc:sldLayoutMkLst>
            <pc:docMk/>
            <pc:sldMasterMk cId="199482252" sldId="2147483648"/>
            <pc:sldLayoutMk cId="3285182585" sldId="2147483659"/>
          </pc:sldLayoutMkLst>
        </pc:sldLayoutChg>
      </pc:sldMasterChg>
      <pc:sldMasterChg chg="add del addSldLayout delSldLayout">
        <pc:chgData name="Gabriela" userId="c237b69ebf8378a2" providerId="LiveId" clId="{8E651E7C-B66E-418D-9649-AF79F6C7A253}" dt="2022-04-11T22:52:15.035" v="10" actId="26606"/>
        <pc:sldMasterMkLst>
          <pc:docMk/>
          <pc:sldMasterMk cId="4055663178" sldId="2147483660"/>
        </pc:sldMasterMkLst>
        <pc:sldLayoutChg chg="add del">
          <pc:chgData name="Gabriela" userId="c237b69ebf8378a2" providerId="LiveId" clId="{8E651E7C-B66E-418D-9649-AF79F6C7A253}" dt="2022-04-11T22:52:15.035" v="10" actId="26606"/>
          <pc:sldLayoutMkLst>
            <pc:docMk/>
            <pc:sldMasterMk cId="4055663178" sldId="2147483660"/>
            <pc:sldLayoutMk cId="1430602035" sldId="2147483661"/>
          </pc:sldLayoutMkLst>
        </pc:sldLayoutChg>
        <pc:sldLayoutChg chg="add del">
          <pc:chgData name="Gabriela" userId="c237b69ebf8378a2" providerId="LiveId" clId="{8E651E7C-B66E-418D-9649-AF79F6C7A253}" dt="2022-04-11T22:52:15.035" v="10" actId="26606"/>
          <pc:sldLayoutMkLst>
            <pc:docMk/>
            <pc:sldMasterMk cId="4055663178" sldId="2147483660"/>
            <pc:sldLayoutMk cId="2902683659" sldId="2147483662"/>
          </pc:sldLayoutMkLst>
        </pc:sldLayoutChg>
        <pc:sldLayoutChg chg="add del">
          <pc:chgData name="Gabriela" userId="c237b69ebf8378a2" providerId="LiveId" clId="{8E651E7C-B66E-418D-9649-AF79F6C7A253}" dt="2022-04-11T22:52:15.035" v="10" actId="26606"/>
          <pc:sldLayoutMkLst>
            <pc:docMk/>
            <pc:sldMasterMk cId="4055663178" sldId="2147483660"/>
            <pc:sldLayoutMk cId="4048927034" sldId="2147483663"/>
          </pc:sldLayoutMkLst>
        </pc:sldLayoutChg>
        <pc:sldLayoutChg chg="add del">
          <pc:chgData name="Gabriela" userId="c237b69ebf8378a2" providerId="LiveId" clId="{8E651E7C-B66E-418D-9649-AF79F6C7A253}" dt="2022-04-11T22:52:15.035" v="10" actId="26606"/>
          <pc:sldLayoutMkLst>
            <pc:docMk/>
            <pc:sldMasterMk cId="4055663178" sldId="2147483660"/>
            <pc:sldLayoutMk cId="3207083332" sldId="2147483664"/>
          </pc:sldLayoutMkLst>
        </pc:sldLayoutChg>
        <pc:sldLayoutChg chg="add del">
          <pc:chgData name="Gabriela" userId="c237b69ebf8378a2" providerId="LiveId" clId="{8E651E7C-B66E-418D-9649-AF79F6C7A253}" dt="2022-04-11T22:52:15.035" v="10" actId="26606"/>
          <pc:sldLayoutMkLst>
            <pc:docMk/>
            <pc:sldMasterMk cId="4055663178" sldId="2147483660"/>
            <pc:sldLayoutMk cId="3006601260" sldId="2147483665"/>
          </pc:sldLayoutMkLst>
        </pc:sldLayoutChg>
        <pc:sldLayoutChg chg="add del">
          <pc:chgData name="Gabriela" userId="c237b69ebf8378a2" providerId="LiveId" clId="{8E651E7C-B66E-418D-9649-AF79F6C7A253}" dt="2022-04-11T22:52:15.035" v="10" actId="26606"/>
          <pc:sldLayoutMkLst>
            <pc:docMk/>
            <pc:sldMasterMk cId="4055663178" sldId="2147483660"/>
            <pc:sldLayoutMk cId="2580168475" sldId="2147483666"/>
          </pc:sldLayoutMkLst>
        </pc:sldLayoutChg>
        <pc:sldLayoutChg chg="add del">
          <pc:chgData name="Gabriela" userId="c237b69ebf8378a2" providerId="LiveId" clId="{8E651E7C-B66E-418D-9649-AF79F6C7A253}" dt="2022-04-11T22:52:15.035" v="10" actId="26606"/>
          <pc:sldLayoutMkLst>
            <pc:docMk/>
            <pc:sldMasterMk cId="4055663178" sldId="2147483660"/>
            <pc:sldLayoutMk cId="806642960" sldId="2147483667"/>
          </pc:sldLayoutMkLst>
        </pc:sldLayoutChg>
        <pc:sldLayoutChg chg="add del">
          <pc:chgData name="Gabriela" userId="c237b69ebf8378a2" providerId="LiveId" clId="{8E651E7C-B66E-418D-9649-AF79F6C7A253}" dt="2022-04-11T22:52:15.035" v="10" actId="26606"/>
          <pc:sldLayoutMkLst>
            <pc:docMk/>
            <pc:sldMasterMk cId="4055663178" sldId="2147483660"/>
            <pc:sldLayoutMk cId="275086242" sldId="2147483668"/>
          </pc:sldLayoutMkLst>
        </pc:sldLayoutChg>
        <pc:sldLayoutChg chg="add del">
          <pc:chgData name="Gabriela" userId="c237b69ebf8378a2" providerId="LiveId" clId="{8E651E7C-B66E-418D-9649-AF79F6C7A253}" dt="2022-04-11T22:52:15.035" v="10" actId="26606"/>
          <pc:sldLayoutMkLst>
            <pc:docMk/>
            <pc:sldMasterMk cId="4055663178" sldId="2147483660"/>
            <pc:sldLayoutMk cId="2994076652" sldId="2147483669"/>
          </pc:sldLayoutMkLst>
        </pc:sldLayoutChg>
        <pc:sldLayoutChg chg="add del">
          <pc:chgData name="Gabriela" userId="c237b69ebf8378a2" providerId="LiveId" clId="{8E651E7C-B66E-418D-9649-AF79F6C7A253}" dt="2022-04-11T22:52:15.035" v="10" actId="26606"/>
          <pc:sldLayoutMkLst>
            <pc:docMk/>
            <pc:sldMasterMk cId="4055663178" sldId="2147483660"/>
            <pc:sldLayoutMk cId="1564353423" sldId="2147483670"/>
          </pc:sldLayoutMkLst>
        </pc:sldLayoutChg>
        <pc:sldLayoutChg chg="add del">
          <pc:chgData name="Gabriela" userId="c237b69ebf8378a2" providerId="LiveId" clId="{8E651E7C-B66E-418D-9649-AF79F6C7A253}" dt="2022-04-11T22:52:15.035" v="10" actId="26606"/>
          <pc:sldLayoutMkLst>
            <pc:docMk/>
            <pc:sldMasterMk cId="4055663178" sldId="2147483660"/>
            <pc:sldLayoutMk cId="478694655" sldId="2147483671"/>
          </pc:sldLayoutMkLst>
        </pc:sldLayoutChg>
      </pc:sldMasterChg>
      <pc:sldMasterChg chg="add del addSldLayout delSldLayout">
        <pc:chgData name="Gabriela" userId="c237b69ebf8378a2" providerId="LiveId" clId="{8E651E7C-B66E-418D-9649-AF79F6C7A253}" dt="2022-04-11T22:52:27.783" v="13" actId="26606"/>
        <pc:sldMasterMkLst>
          <pc:docMk/>
          <pc:sldMasterMk cId="1684778295" sldId="2147483683"/>
        </pc:sldMasterMkLst>
        <pc:sldLayoutChg chg="add del">
          <pc:chgData name="Gabriela" userId="c237b69ebf8378a2" providerId="LiveId" clId="{8E651E7C-B66E-418D-9649-AF79F6C7A253}" dt="2022-04-11T22:52:27.783" v="13" actId="26606"/>
          <pc:sldLayoutMkLst>
            <pc:docMk/>
            <pc:sldMasterMk cId="1684778295" sldId="2147483683"/>
            <pc:sldLayoutMk cId="661940154" sldId="2147483672"/>
          </pc:sldLayoutMkLst>
        </pc:sldLayoutChg>
        <pc:sldLayoutChg chg="add del">
          <pc:chgData name="Gabriela" userId="c237b69ebf8378a2" providerId="LiveId" clId="{8E651E7C-B66E-418D-9649-AF79F6C7A253}" dt="2022-04-11T22:52:27.783" v="13" actId="26606"/>
          <pc:sldLayoutMkLst>
            <pc:docMk/>
            <pc:sldMasterMk cId="1684778295" sldId="2147483683"/>
            <pc:sldLayoutMk cId="3525550103" sldId="2147483673"/>
          </pc:sldLayoutMkLst>
        </pc:sldLayoutChg>
        <pc:sldLayoutChg chg="add del">
          <pc:chgData name="Gabriela" userId="c237b69ebf8378a2" providerId="LiveId" clId="{8E651E7C-B66E-418D-9649-AF79F6C7A253}" dt="2022-04-11T22:52:27.783" v="13" actId="26606"/>
          <pc:sldLayoutMkLst>
            <pc:docMk/>
            <pc:sldMasterMk cId="1684778295" sldId="2147483683"/>
            <pc:sldLayoutMk cId="3892476048" sldId="2147483674"/>
          </pc:sldLayoutMkLst>
        </pc:sldLayoutChg>
        <pc:sldLayoutChg chg="add del">
          <pc:chgData name="Gabriela" userId="c237b69ebf8378a2" providerId="LiveId" clId="{8E651E7C-B66E-418D-9649-AF79F6C7A253}" dt="2022-04-11T22:52:27.783" v="13" actId="26606"/>
          <pc:sldLayoutMkLst>
            <pc:docMk/>
            <pc:sldMasterMk cId="1684778295" sldId="2147483683"/>
            <pc:sldLayoutMk cId="4164623551" sldId="2147483675"/>
          </pc:sldLayoutMkLst>
        </pc:sldLayoutChg>
        <pc:sldLayoutChg chg="add del">
          <pc:chgData name="Gabriela" userId="c237b69ebf8378a2" providerId="LiveId" clId="{8E651E7C-B66E-418D-9649-AF79F6C7A253}" dt="2022-04-11T22:52:27.783" v="13" actId="26606"/>
          <pc:sldLayoutMkLst>
            <pc:docMk/>
            <pc:sldMasterMk cId="1684778295" sldId="2147483683"/>
            <pc:sldLayoutMk cId="2851053659" sldId="2147483676"/>
          </pc:sldLayoutMkLst>
        </pc:sldLayoutChg>
        <pc:sldLayoutChg chg="add del">
          <pc:chgData name="Gabriela" userId="c237b69ebf8378a2" providerId="LiveId" clId="{8E651E7C-B66E-418D-9649-AF79F6C7A253}" dt="2022-04-11T22:52:27.783" v="13" actId="26606"/>
          <pc:sldLayoutMkLst>
            <pc:docMk/>
            <pc:sldMasterMk cId="1684778295" sldId="2147483683"/>
            <pc:sldLayoutMk cId="2867346394" sldId="2147483677"/>
          </pc:sldLayoutMkLst>
        </pc:sldLayoutChg>
        <pc:sldLayoutChg chg="add del">
          <pc:chgData name="Gabriela" userId="c237b69ebf8378a2" providerId="LiveId" clId="{8E651E7C-B66E-418D-9649-AF79F6C7A253}" dt="2022-04-11T22:52:27.783" v="13" actId="26606"/>
          <pc:sldLayoutMkLst>
            <pc:docMk/>
            <pc:sldMasterMk cId="1684778295" sldId="2147483683"/>
            <pc:sldLayoutMk cId="870653088" sldId="2147483678"/>
          </pc:sldLayoutMkLst>
        </pc:sldLayoutChg>
        <pc:sldLayoutChg chg="add del">
          <pc:chgData name="Gabriela" userId="c237b69ebf8378a2" providerId="LiveId" clId="{8E651E7C-B66E-418D-9649-AF79F6C7A253}" dt="2022-04-11T22:52:27.783" v="13" actId="26606"/>
          <pc:sldLayoutMkLst>
            <pc:docMk/>
            <pc:sldMasterMk cId="1684778295" sldId="2147483683"/>
            <pc:sldLayoutMk cId="362862123" sldId="2147483679"/>
          </pc:sldLayoutMkLst>
        </pc:sldLayoutChg>
        <pc:sldLayoutChg chg="add del">
          <pc:chgData name="Gabriela" userId="c237b69ebf8378a2" providerId="LiveId" clId="{8E651E7C-B66E-418D-9649-AF79F6C7A253}" dt="2022-04-11T22:52:27.783" v="13" actId="26606"/>
          <pc:sldLayoutMkLst>
            <pc:docMk/>
            <pc:sldMasterMk cId="1684778295" sldId="2147483683"/>
            <pc:sldLayoutMk cId="1966342154" sldId="2147483680"/>
          </pc:sldLayoutMkLst>
        </pc:sldLayoutChg>
        <pc:sldLayoutChg chg="add del">
          <pc:chgData name="Gabriela" userId="c237b69ebf8378a2" providerId="LiveId" clId="{8E651E7C-B66E-418D-9649-AF79F6C7A253}" dt="2022-04-11T22:52:27.783" v="13" actId="26606"/>
          <pc:sldLayoutMkLst>
            <pc:docMk/>
            <pc:sldMasterMk cId="1684778295" sldId="2147483683"/>
            <pc:sldLayoutMk cId="3616805439" sldId="2147483681"/>
          </pc:sldLayoutMkLst>
        </pc:sldLayoutChg>
        <pc:sldLayoutChg chg="add del">
          <pc:chgData name="Gabriela" userId="c237b69ebf8378a2" providerId="LiveId" clId="{8E651E7C-B66E-418D-9649-AF79F6C7A253}" dt="2022-04-11T22:52:27.783" v="13" actId="26606"/>
          <pc:sldLayoutMkLst>
            <pc:docMk/>
            <pc:sldMasterMk cId="1684778295" sldId="2147483683"/>
            <pc:sldLayoutMk cId="726391876" sldId="2147483682"/>
          </pc:sldLayoutMkLst>
        </pc:sldLayoutChg>
      </pc:sldMasterChg>
      <pc:sldMasterChg chg="add addSldLayout">
        <pc:chgData name="Gabriela" userId="c237b69ebf8378a2" providerId="LiveId" clId="{8E651E7C-B66E-418D-9649-AF79F6C7A253}" dt="2022-04-11T22:52:55.025" v="16" actId="26606"/>
        <pc:sldMasterMkLst>
          <pc:docMk/>
          <pc:sldMasterMk cId="703619186" sldId="2147483735"/>
        </pc:sldMasterMkLst>
        <pc:sldLayoutChg chg="add">
          <pc:chgData name="Gabriela" userId="c237b69ebf8378a2" providerId="LiveId" clId="{8E651E7C-B66E-418D-9649-AF79F6C7A253}" dt="2022-04-11T22:52:55.025" v="16" actId="26606"/>
          <pc:sldLayoutMkLst>
            <pc:docMk/>
            <pc:sldMasterMk cId="703619186" sldId="2147483735"/>
            <pc:sldLayoutMk cId="3329135585" sldId="2147483724"/>
          </pc:sldLayoutMkLst>
        </pc:sldLayoutChg>
        <pc:sldLayoutChg chg="add">
          <pc:chgData name="Gabriela" userId="c237b69ebf8378a2" providerId="LiveId" clId="{8E651E7C-B66E-418D-9649-AF79F6C7A253}" dt="2022-04-11T22:52:55.025" v="16" actId="26606"/>
          <pc:sldLayoutMkLst>
            <pc:docMk/>
            <pc:sldMasterMk cId="703619186" sldId="2147483735"/>
            <pc:sldLayoutMk cId="811171277" sldId="2147483725"/>
          </pc:sldLayoutMkLst>
        </pc:sldLayoutChg>
        <pc:sldLayoutChg chg="add">
          <pc:chgData name="Gabriela" userId="c237b69ebf8378a2" providerId="LiveId" clId="{8E651E7C-B66E-418D-9649-AF79F6C7A253}" dt="2022-04-11T22:52:55.025" v="16" actId="26606"/>
          <pc:sldLayoutMkLst>
            <pc:docMk/>
            <pc:sldMasterMk cId="703619186" sldId="2147483735"/>
            <pc:sldLayoutMk cId="766512572" sldId="2147483726"/>
          </pc:sldLayoutMkLst>
        </pc:sldLayoutChg>
        <pc:sldLayoutChg chg="add">
          <pc:chgData name="Gabriela" userId="c237b69ebf8378a2" providerId="LiveId" clId="{8E651E7C-B66E-418D-9649-AF79F6C7A253}" dt="2022-04-11T22:52:55.025" v="16" actId="26606"/>
          <pc:sldLayoutMkLst>
            <pc:docMk/>
            <pc:sldMasterMk cId="703619186" sldId="2147483735"/>
            <pc:sldLayoutMk cId="426826132" sldId="2147483727"/>
          </pc:sldLayoutMkLst>
        </pc:sldLayoutChg>
        <pc:sldLayoutChg chg="add">
          <pc:chgData name="Gabriela" userId="c237b69ebf8378a2" providerId="LiveId" clId="{8E651E7C-B66E-418D-9649-AF79F6C7A253}" dt="2022-04-11T22:52:55.025" v="16" actId="26606"/>
          <pc:sldLayoutMkLst>
            <pc:docMk/>
            <pc:sldMasterMk cId="703619186" sldId="2147483735"/>
            <pc:sldLayoutMk cId="3368191805" sldId="2147483728"/>
          </pc:sldLayoutMkLst>
        </pc:sldLayoutChg>
        <pc:sldLayoutChg chg="add">
          <pc:chgData name="Gabriela" userId="c237b69ebf8378a2" providerId="LiveId" clId="{8E651E7C-B66E-418D-9649-AF79F6C7A253}" dt="2022-04-11T22:52:55.025" v="16" actId="26606"/>
          <pc:sldLayoutMkLst>
            <pc:docMk/>
            <pc:sldMasterMk cId="703619186" sldId="2147483735"/>
            <pc:sldLayoutMk cId="2241765581" sldId="2147483729"/>
          </pc:sldLayoutMkLst>
        </pc:sldLayoutChg>
        <pc:sldLayoutChg chg="add">
          <pc:chgData name="Gabriela" userId="c237b69ebf8378a2" providerId="LiveId" clId="{8E651E7C-B66E-418D-9649-AF79F6C7A253}" dt="2022-04-11T22:52:55.025" v="16" actId="26606"/>
          <pc:sldLayoutMkLst>
            <pc:docMk/>
            <pc:sldMasterMk cId="703619186" sldId="2147483735"/>
            <pc:sldLayoutMk cId="4069031478" sldId="2147483730"/>
          </pc:sldLayoutMkLst>
        </pc:sldLayoutChg>
        <pc:sldLayoutChg chg="add">
          <pc:chgData name="Gabriela" userId="c237b69ebf8378a2" providerId="LiveId" clId="{8E651E7C-B66E-418D-9649-AF79F6C7A253}" dt="2022-04-11T22:52:55.025" v="16" actId="26606"/>
          <pc:sldLayoutMkLst>
            <pc:docMk/>
            <pc:sldMasterMk cId="703619186" sldId="2147483735"/>
            <pc:sldLayoutMk cId="1596339633" sldId="2147483731"/>
          </pc:sldLayoutMkLst>
        </pc:sldLayoutChg>
        <pc:sldLayoutChg chg="add">
          <pc:chgData name="Gabriela" userId="c237b69ebf8378a2" providerId="LiveId" clId="{8E651E7C-B66E-418D-9649-AF79F6C7A253}" dt="2022-04-11T22:52:55.025" v="16" actId="26606"/>
          <pc:sldLayoutMkLst>
            <pc:docMk/>
            <pc:sldMasterMk cId="703619186" sldId="2147483735"/>
            <pc:sldLayoutMk cId="2531315732" sldId="2147483732"/>
          </pc:sldLayoutMkLst>
        </pc:sldLayoutChg>
        <pc:sldLayoutChg chg="add">
          <pc:chgData name="Gabriela" userId="c237b69ebf8378a2" providerId="LiveId" clId="{8E651E7C-B66E-418D-9649-AF79F6C7A253}" dt="2022-04-11T22:52:55.025" v="16" actId="26606"/>
          <pc:sldLayoutMkLst>
            <pc:docMk/>
            <pc:sldMasterMk cId="703619186" sldId="2147483735"/>
            <pc:sldLayoutMk cId="28599868" sldId="2147483733"/>
          </pc:sldLayoutMkLst>
        </pc:sldLayoutChg>
        <pc:sldLayoutChg chg="add">
          <pc:chgData name="Gabriela" userId="c237b69ebf8378a2" providerId="LiveId" clId="{8E651E7C-B66E-418D-9649-AF79F6C7A253}" dt="2022-04-11T22:52:55.025" v="16" actId="26606"/>
          <pc:sldLayoutMkLst>
            <pc:docMk/>
            <pc:sldMasterMk cId="703619186" sldId="2147483735"/>
            <pc:sldLayoutMk cId="3302799121" sldId="2147483734"/>
          </pc:sldLayoutMkLst>
        </pc:sldLayoutChg>
      </pc:sldMasterChg>
      <pc:sldMasterChg chg="add del addSldLayout delSldLayout">
        <pc:chgData name="Gabriela" userId="c237b69ebf8378a2" providerId="LiveId" clId="{8E651E7C-B66E-418D-9649-AF79F6C7A253}" dt="2022-04-11T22:52:54.940" v="15" actId="26606"/>
        <pc:sldMasterMkLst>
          <pc:docMk/>
          <pc:sldMasterMk cId="1672397625" sldId="2147483748"/>
        </pc:sldMasterMkLst>
        <pc:sldLayoutChg chg="add del">
          <pc:chgData name="Gabriela" userId="c237b69ebf8378a2" providerId="LiveId" clId="{8E651E7C-B66E-418D-9649-AF79F6C7A253}" dt="2022-04-11T22:52:54.940" v="15" actId="26606"/>
          <pc:sldLayoutMkLst>
            <pc:docMk/>
            <pc:sldMasterMk cId="1672397625" sldId="2147483748"/>
            <pc:sldLayoutMk cId="1890275643" sldId="2147483737"/>
          </pc:sldLayoutMkLst>
        </pc:sldLayoutChg>
        <pc:sldLayoutChg chg="add del">
          <pc:chgData name="Gabriela" userId="c237b69ebf8378a2" providerId="LiveId" clId="{8E651E7C-B66E-418D-9649-AF79F6C7A253}" dt="2022-04-11T22:52:54.940" v="15" actId="26606"/>
          <pc:sldLayoutMkLst>
            <pc:docMk/>
            <pc:sldMasterMk cId="1672397625" sldId="2147483748"/>
            <pc:sldLayoutMk cId="2400073078" sldId="2147483738"/>
          </pc:sldLayoutMkLst>
        </pc:sldLayoutChg>
        <pc:sldLayoutChg chg="add del">
          <pc:chgData name="Gabriela" userId="c237b69ebf8378a2" providerId="LiveId" clId="{8E651E7C-B66E-418D-9649-AF79F6C7A253}" dt="2022-04-11T22:52:54.940" v="15" actId="26606"/>
          <pc:sldLayoutMkLst>
            <pc:docMk/>
            <pc:sldMasterMk cId="1672397625" sldId="2147483748"/>
            <pc:sldLayoutMk cId="729388686" sldId="2147483739"/>
          </pc:sldLayoutMkLst>
        </pc:sldLayoutChg>
        <pc:sldLayoutChg chg="add del">
          <pc:chgData name="Gabriela" userId="c237b69ebf8378a2" providerId="LiveId" clId="{8E651E7C-B66E-418D-9649-AF79F6C7A253}" dt="2022-04-11T22:52:54.940" v="15" actId="26606"/>
          <pc:sldLayoutMkLst>
            <pc:docMk/>
            <pc:sldMasterMk cId="1672397625" sldId="2147483748"/>
            <pc:sldLayoutMk cId="3982057104" sldId="2147483740"/>
          </pc:sldLayoutMkLst>
        </pc:sldLayoutChg>
        <pc:sldLayoutChg chg="add del">
          <pc:chgData name="Gabriela" userId="c237b69ebf8378a2" providerId="LiveId" clId="{8E651E7C-B66E-418D-9649-AF79F6C7A253}" dt="2022-04-11T22:52:54.940" v="15" actId="26606"/>
          <pc:sldLayoutMkLst>
            <pc:docMk/>
            <pc:sldMasterMk cId="1672397625" sldId="2147483748"/>
            <pc:sldLayoutMk cId="3398747522" sldId="2147483741"/>
          </pc:sldLayoutMkLst>
        </pc:sldLayoutChg>
        <pc:sldLayoutChg chg="add del">
          <pc:chgData name="Gabriela" userId="c237b69ebf8378a2" providerId="LiveId" clId="{8E651E7C-B66E-418D-9649-AF79F6C7A253}" dt="2022-04-11T22:52:54.940" v="15" actId="26606"/>
          <pc:sldLayoutMkLst>
            <pc:docMk/>
            <pc:sldMasterMk cId="1672397625" sldId="2147483748"/>
            <pc:sldLayoutMk cId="2120851641" sldId="2147483742"/>
          </pc:sldLayoutMkLst>
        </pc:sldLayoutChg>
        <pc:sldLayoutChg chg="add del">
          <pc:chgData name="Gabriela" userId="c237b69ebf8378a2" providerId="LiveId" clId="{8E651E7C-B66E-418D-9649-AF79F6C7A253}" dt="2022-04-11T22:52:54.940" v="15" actId="26606"/>
          <pc:sldLayoutMkLst>
            <pc:docMk/>
            <pc:sldMasterMk cId="1672397625" sldId="2147483748"/>
            <pc:sldLayoutMk cId="2169962496" sldId="2147483743"/>
          </pc:sldLayoutMkLst>
        </pc:sldLayoutChg>
        <pc:sldLayoutChg chg="add del">
          <pc:chgData name="Gabriela" userId="c237b69ebf8378a2" providerId="LiveId" clId="{8E651E7C-B66E-418D-9649-AF79F6C7A253}" dt="2022-04-11T22:52:54.940" v="15" actId="26606"/>
          <pc:sldLayoutMkLst>
            <pc:docMk/>
            <pc:sldMasterMk cId="1672397625" sldId="2147483748"/>
            <pc:sldLayoutMk cId="851443890" sldId="2147483744"/>
          </pc:sldLayoutMkLst>
        </pc:sldLayoutChg>
        <pc:sldLayoutChg chg="add del">
          <pc:chgData name="Gabriela" userId="c237b69ebf8378a2" providerId="LiveId" clId="{8E651E7C-B66E-418D-9649-AF79F6C7A253}" dt="2022-04-11T22:52:54.940" v="15" actId="26606"/>
          <pc:sldLayoutMkLst>
            <pc:docMk/>
            <pc:sldMasterMk cId="1672397625" sldId="2147483748"/>
            <pc:sldLayoutMk cId="1796784675" sldId="2147483745"/>
          </pc:sldLayoutMkLst>
        </pc:sldLayoutChg>
        <pc:sldLayoutChg chg="add del">
          <pc:chgData name="Gabriela" userId="c237b69ebf8378a2" providerId="LiveId" clId="{8E651E7C-B66E-418D-9649-AF79F6C7A253}" dt="2022-04-11T22:52:54.940" v="15" actId="26606"/>
          <pc:sldLayoutMkLst>
            <pc:docMk/>
            <pc:sldMasterMk cId="1672397625" sldId="2147483748"/>
            <pc:sldLayoutMk cId="2567896739" sldId="2147483746"/>
          </pc:sldLayoutMkLst>
        </pc:sldLayoutChg>
        <pc:sldLayoutChg chg="add del">
          <pc:chgData name="Gabriela" userId="c237b69ebf8378a2" providerId="LiveId" clId="{8E651E7C-B66E-418D-9649-AF79F6C7A253}" dt="2022-04-11T22:52:54.940" v="15" actId="26606"/>
          <pc:sldLayoutMkLst>
            <pc:docMk/>
            <pc:sldMasterMk cId="1672397625" sldId="2147483748"/>
            <pc:sldLayoutMk cId="2770756642" sldId="2147483747"/>
          </pc:sldLayoutMkLst>
        </pc:sldLayoutChg>
      </pc:sldMaster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93B990-0E8C-4F8C-9B21-5C481FCE3F4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058E715B-F539-4916-992D-1CA62679EBAA}"/>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9D48B0-3620-4316-BB40-6EBEEE28B03F}"/>
              </a:ext>
            </a:extLst>
          </p:cNvPr>
          <p:cNvSpPr>
            <a:spLocks noGrp="1"/>
          </p:cNvSpPr>
          <p:nvPr>
            <p:ph type="dt" sz="half" idx="10"/>
          </p:nvPr>
        </p:nvSpPr>
        <p:spPr/>
        <p:txBody>
          <a:bodyPr/>
          <a:lstStyle/>
          <a:p>
            <a:fld id="{91F9259A-1FE3-4FF9-8A07-BDD8177164ED}" type="datetime4">
              <a:rPr lang="en-US" smtClean="0"/>
              <a:t>April 12, 2022</a:t>
            </a:fld>
            <a:endParaRPr lang="en-US"/>
          </a:p>
        </p:txBody>
      </p:sp>
      <p:sp>
        <p:nvSpPr>
          <p:cNvPr id="5" name="Footer Placeholder 4">
            <a:extLst>
              <a:ext uri="{FF2B5EF4-FFF2-40B4-BE49-F238E27FC236}">
                <a16:creationId xmlns:a16="http://schemas.microsoft.com/office/drawing/2014/main" id="{28B25577-6885-4DD7-934F-9E145DD89BD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5E26331-26F4-4F51-9C7A-939C734AE449}"/>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104068028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953ED9-B66D-4496-A82D-BF15073282E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EAA0459-3EE1-407F-9EB4-994D767CDC8D}"/>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9896171-8F6F-46F7-B59F-FCB9DEDDFF5A}"/>
              </a:ext>
            </a:extLst>
          </p:cNvPr>
          <p:cNvSpPr>
            <a:spLocks noGrp="1"/>
          </p:cNvSpPr>
          <p:nvPr>
            <p:ph type="dt" sz="half" idx="10"/>
          </p:nvPr>
        </p:nvSpPr>
        <p:spPr/>
        <p:txBody>
          <a:bodyPr/>
          <a:lstStyle/>
          <a:p>
            <a:fld id="{5D340FED-6E95-4177-A7EF-CD303B9E611D}" type="datetime4">
              <a:rPr lang="en-US" smtClean="0"/>
              <a:t>April 12, 2022</a:t>
            </a:fld>
            <a:endParaRPr lang="en-US"/>
          </a:p>
        </p:txBody>
      </p:sp>
      <p:sp>
        <p:nvSpPr>
          <p:cNvPr id="5" name="Footer Placeholder 4">
            <a:extLst>
              <a:ext uri="{FF2B5EF4-FFF2-40B4-BE49-F238E27FC236}">
                <a16:creationId xmlns:a16="http://schemas.microsoft.com/office/drawing/2014/main" id="{31496332-9FDC-4351-98BE-140A327B369D}"/>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055A9BA0-F0C4-4CBE-B183-DBF9765E908F}"/>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341296738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9A4AD7C-C07B-4495-93A7-14EACAE4D50B}"/>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E9C46EF5-1AED-4344-AE61-508EA870959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9E75E560-3238-4A4B-BD3F-02D74AB84539}"/>
              </a:ext>
            </a:extLst>
          </p:cNvPr>
          <p:cNvSpPr>
            <a:spLocks noGrp="1"/>
          </p:cNvSpPr>
          <p:nvPr>
            <p:ph type="dt" sz="half" idx="10"/>
          </p:nvPr>
        </p:nvSpPr>
        <p:spPr/>
        <p:txBody>
          <a:bodyPr/>
          <a:lstStyle/>
          <a:p>
            <a:fld id="{477962CB-39AD-45A9-800F-54DAB53D6021}" type="datetime4">
              <a:rPr lang="en-US" smtClean="0"/>
              <a:t>April 12, 2022</a:t>
            </a:fld>
            <a:endParaRPr lang="en-US"/>
          </a:p>
        </p:txBody>
      </p:sp>
      <p:sp>
        <p:nvSpPr>
          <p:cNvPr id="5" name="Footer Placeholder 4">
            <a:extLst>
              <a:ext uri="{FF2B5EF4-FFF2-40B4-BE49-F238E27FC236}">
                <a16:creationId xmlns:a16="http://schemas.microsoft.com/office/drawing/2014/main" id="{6C05442B-4F08-4DDD-921F-637CC2077736}"/>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45B1123-469E-4134-A4F1-E382AEEC32D7}"/>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155550633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E78258-85DC-4716-874D-C0ABDFBE47F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F23F88B5-542C-43A8-B00A-C64B14BB01D6}"/>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5AD0853-0A3C-4382-AB6D-2993934444B0}"/>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1F25B58-E318-4CC1-BC1B-F28E7722D575}"/>
              </a:ext>
            </a:extLst>
          </p:cNvPr>
          <p:cNvSpPr>
            <a:spLocks noGrp="1"/>
          </p:cNvSpPr>
          <p:nvPr>
            <p:ph type="dt" sz="half" idx="10"/>
          </p:nvPr>
        </p:nvSpPr>
        <p:spPr/>
        <p:txBody>
          <a:bodyPr/>
          <a:lstStyle/>
          <a:p>
            <a:fld id="{2DEDF93D-55AB-4606-B9D7-742F1FC51983}" type="datetime4">
              <a:rPr lang="en-US" smtClean="0"/>
              <a:t>April 12, 2022</a:t>
            </a:fld>
            <a:endParaRPr lang="en-US" dirty="0"/>
          </a:p>
        </p:txBody>
      </p:sp>
      <p:sp>
        <p:nvSpPr>
          <p:cNvPr id="6" name="Footer Placeholder 5">
            <a:extLst>
              <a:ext uri="{FF2B5EF4-FFF2-40B4-BE49-F238E27FC236}">
                <a16:creationId xmlns:a16="http://schemas.microsoft.com/office/drawing/2014/main" id="{090EDF14-4206-45E9-B83D-08DA65D246CB}"/>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826AB6A5-2352-4D7D-86E0-4C054528F059}"/>
              </a:ext>
            </a:extLst>
          </p:cNvPr>
          <p:cNvSpPr>
            <a:spLocks noGrp="1"/>
          </p:cNvSpPr>
          <p:nvPr>
            <p:ph type="sldNum" sz="quarter" idx="12"/>
          </p:nvPr>
        </p:nvSpPr>
        <p:spPr/>
        <p:txBody>
          <a:bodyPr/>
          <a:lstStyle/>
          <a:p>
            <a:fld id="{9D4AEF59-F28E-467C-9EA3-92D1CFAD475A}" type="slidenum">
              <a:rPr lang="en-US" smtClean="0"/>
              <a:t>‹#›</a:t>
            </a:fld>
            <a:endParaRPr lang="en-US" dirty="0"/>
          </a:p>
        </p:txBody>
      </p:sp>
    </p:spTree>
    <p:extLst>
      <p:ext uri="{BB962C8B-B14F-4D97-AF65-F5344CB8AC3E}">
        <p14:creationId xmlns:p14="http://schemas.microsoft.com/office/powerpoint/2010/main" val="11533803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57E7E2-C0A8-4C5E-A567-404672F720FB}"/>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A96A428-D3C3-4DD0-947A-C9046AFC421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E29B2C-D99B-49E4-A910-7CD7391B92C9}"/>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DE8F07C-A419-4390-B7A4-C9FD8F8D277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66FB782-0E36-42EE-BEB0-E109552DC915}"/>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BE95ED8A-E37F-437D-A947-737B63CA0728}"/>
              </a:ext>
            </a:extLst>
          </p:cNvPr>
          <p:cNvSpPr>
            <a:spLocks noGrp="1"/>
          </p:cNvSpPr>
          <p:nvPr>
            <p:ph type="dt" sz="half" idx="10"/>
          </p:nvPr>
        </p:nvSpPr>
        <p:spPr/>
        <p:txBody>
          <a:bodyPr/>
          <a:lstStyle/>
          <a:p>
            <a:fld id="{DDF2841D-FB5C-47AB-B2FF-32E855C1EA71}" type="datetime4">
              <a:rPr lang="en-US" smtClean="0"/>
              <a:t>April 12, 2022</a:t>
            </a:fld>
            <a:endParaRPr lang="en-US"/>
          </a:p>
        </p:txBody>
      </p:sp>
      <p:sp>
        <p:nvSpPr>
          <p:cNvPr id="8" name="Footer Placeholder 7">
            <a:extLst>
              <a:ext uri="{FF2B5EF4-FFF2-40B4-BE49-F238E27FC236}">
                <a16:creationId xmlns:a16="http://schemas.microsoft.com/office/drawing/2014/main" id="{992ECDEB-5F2B-4CFD-BB99-14932FC70413}"/>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0C8AD2FA-98F6-4A53-826E-B77F01FEF617}"/>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13931191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0B6F63B-CCB1-463F-9CE8-B9280BBB996F}"/>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265E88E8-70C4-4B8D-94C4-07EC6738A15A}"/>
              </a:ext>
            </a:extLst>
          </p:cNvPr>
          <p:cNvSpPr>
            <a:spLocks noGrp="1"/>
          </p:cNvSpPr>
          <p:nvPr>
            <p:ph type="dt" sz="half" idx="10"/>
          </p:nvPr>
        </p:nvSpPr>
        <p:spPr/>
        <p:txBody>
          <a:bodyPr/>
          <a:lstStyle/>
          <a:p>
            <a:fld id="{118537E9-D174-424D-BEE8-AFC4CA5F9F97}" type="datetime4">
              <a:rPr lang="en-US" smtClean="0"/>
              <a:t>April 12, 2022</a:t>
            </a:fld>
            <a:endParaRPr lang="en-US"/>
          </a:p>
        </p:txBody>
      </p:sp>
      <p:sp>
        <p:nvSpPr>
          <p:cNvPr id="4" name="Footer Placeholder 3">
            <a:extLst>
              <a:ext uri="{FF2B5EF4-FFF2-40B4-BE49-F238E27FC236}">
                <a16:creationId xmlns:a16="http://schemas.microsoft.com/office/drawing/2014/main" id="{722A3AFF-ABE0-4C79-8F5F-FAB0029C7FA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9ADFDF5E-8285-42B2-8FFA-4EF2D269F23D}"/>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34379435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94A51E5-134C-4296-9868-F2B7AB20E3AB}"/>
              </a:ext>
            </a:extLst>
          </p:cNvPr>
          <p:cNvSpPr>
            <a:spLocks noGrp="1"/>
          </p:cNvSpPr>
          <p:nvPr>
            <p:ph type="dt" sz="half" idx="10"/>
          </p:nvPr>
        </p:nvSpPr>
        <p:spPr/>
        <p:txBody>
          <a:bodyPr/>
          <a:lstStyle/>
          <a:p>
            <a:fld id="{1C7A44C0-F7AC-49C2-8289-1E7A86D9FB50}" type="datetime4">
              <a:rPr lang="en-US" smtClean="0"/>
              <a:t>April 12, 2022</a:t>
            </a:fld>
            <a:endParaRPr lang="en-US"/>
          </a:p>
        </p:txBody>
      </p:sp>
      <p:sp>
        <p:nvSpPr>
          <p:cNvPr id="3" name="Footer Placeholder 2">
            <a:extLst>
              <a:ext uri="{FF2B5EF4-FFF2-40B4-BE49-F238E27FC236}">
                <a16:creationId xmlns:a16="http://schemas.microsoft.com/office/drawing/2014/main" id="{EF390D19-F917-4501-B261-258779D2FEA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034185A-2932-4DD7-A1E0-7A98CD04D7CE}"/>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414181566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C36DEC-5365-4D59-9D80-E35B86AFEEC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8DC8CF2-AB5E-40C1-BF42-7351455B97B7}"/>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D05725D-4E89-469D-8143-3553BD774AB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60FCD90-BD30-4E4A-87F7-B2C7EC9F0576}"/>
              </a:ext>
            </a:extLst>
          </p:cNvPr>
          <p:cNvSpPr>
            <a:spLocks noGrp="1"/>
          </p:cNvSpPr>
          <p:nvPr>
            <p:ph type="dt" sz="half" idx="10"/>
          </p:nvPr>
        </p:nvSpPr>
        <p:spPr/>
        <p:txBody>
          <a:bodyPr/>
          <a:lstStyle/>
          <a:p>
            <a:fld id="{73BB84BC-6E78-40D1-8831-40AB1F596614}" type="datetime4">
              <a:rPr lang="en-US" smtClean="0"/>
              <a:t>April 12, 2022</a:t>
            </a:fld>
            <a:endParaRPr lang="en-US"/>
          </a:p>
        </p:txBody>
      </p:sp>
      <p:sp>
        <p:nvSpPr>
          <p:cNvPr id="6" name="Footer Placeholder 5">
            <a:extLst>
              <a:ext uri="{FF2B5EF4-FFF2-40B4-BE49-F238E27FC236}">
                <a16:creationId xmlns:a16="http://schemas.microsoft.com/office/drawing/2014/main" id="{D09CACFD-951E-42A8-B0B6-829E1B6947FA}"/>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E3A3A93A-F12F-4322-AD39-2FFFCAF11F0C}"/>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10099907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CA4AFF-1432-479F-81D7-86B37C75B9D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79BCE6A-718F-4592-9CEA-4BE583B92653}"/>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24AB0740-CC3E-45B8-A440-B6908A97D61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8B6340E-ABBD-4C7D-8846-0E75E103E370}"/>
              </a:ext>
            </a:extLst>
          </p:cNvPr>
          <p:cNvSpPr>
            <a:spLocks noGrp="1"/>
          </p:cNvSpPr>
          <p:nvPr>
            <p:ph type="dt" sz="half" idx="10"/>
          </p:nvPr>
        </p:nvSpPr>
        <p:spPr/>
        <p:txBody>
          <a:bodyPr/>
          <a:lstStyle/>
          <a:p>
            <a:fld id="{ADFA080F-3961-4D42-BEDE-84A1FED032F1}" type="datetime4">
              <a:rPr lang="en-US" smtClean="0"/>
              <a:t>April 12, 2022</a:t>
            </a:fld>
            <a:endParaRPr lang="en-US"/>
          </a:p>
        </p:txBody>
      </p:sp>
      <p:sp>
        <p:nvSpPr>
          <p:cNvPr id="6" name="Footer Placeholder 5">
            <a:extLst>
              <a:ext uri="{FF2B5EF4-FFF2-40B4-BE49-F238E27FC236}">
                <a16:creationId xmlns:a16="http://schemas.microsoft.com/office/drawing/2014/main" id="{FCDDEA3C-E7FF-4D2C-82A2-C6B20E4F93C9}"/>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29CDF156-74C1-4AF0-B3C6-358C253358DF}"/>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2262021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7CC474-9F97-4516-AC31-3B041B23A778}"/>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80AB2A8-A960-4F81-9AD7-EEB8F3DEF6F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16820CD-068D-41CD-80DB-0891E36DF818}"/>
              </a:ext>
            </a:extLst>
          </p:cNvPr>
          <p:cNvSpPr>
            <a:spLocks noGrp="1"/>
          </p:cNvSpPr>
          <p:nvPr>
            <p:ph type="dt" sz="half" idx="10"/>
          </p:nvPr>
        </p:nvSpPr>
        <p:spPr/>
        <p:txBody>
          <a:bodyPr/>
          <a:lstStyle/>
          <a:p>
            <a:fld id="{E5CC3C8F-D4A7-4EAD-92AD-82C91CB8BB85}" type="datetime4">
              <a:rPr lang="en-US" smtClean="0"/>
              <a:t>April 12, 2022</a:t>
            </a:fld>
            <a:endParaRPr lang="en-US"/>
          </a:p>
        </p:txBody>
      </p:sp>
      <p:sp>
        <p:nvSpPr>
          <p:cNvPr id="5" name="Footer Placeholder 4">
            <a:extLst>
              <a:ext uri="{FF2B5EF4-FFF2-40B4-BE49-F238E27FC236}">
                <a16:creationId xmlns:a16="http://schemas.microsoft.com/office/drawing/2014/main" id="{745163D1-4D03-4FE4-B21B-163003093DF8}"/>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FCEA433-FF3B-45A7-BF1A-26233325E25D}"/>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29367212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C004D451-E928-4BE8-859C-75D38B0A78D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15D2F4E7-DC25-42ED-8A06-1F7429E0707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38BB657-3B74-4C37-9063-39E287BBB0D4}"/>
              </a:ext>
            </a:extLst>
          </p:cNvPr>
          <p:cNvSpPr>
            <a:spLocks noGrp="1"/>
          </p:cNvSpPr>
          <p:nvPr>
            <p:ph type="dt" sz="half" idx="10"/>
          </p:nvPr>
        </p:nvSpPr>
        <p:spPr/>
        <p:txBody>
          <a:bodyPr/>
          <a:lstStyle/>
          <a:p>
            <a:fld id="{BC011D41-E33C-4BC7-8272-37E8417FD097}" type="datetime4">
              <a:rPr lang="en-US" smtClean="0"/>
              <a:t>April 12, 2022</a:t>
            </a:fld>
            <a:endParaRPr lang="en-US"/>
          </a:p>
        </p:txBody>
      </p:sp>
      <p:sp>
        <p:nvSpPr>
          <p:cNvPr id="5" name="Footer Placeholder 4">
            <a:extLst>
              <a:ext uri="{FF2B5EF4-FFF2-40B4-BE49-F238E27FC236}">
                <a16:creationId xmlns:a16="http://schemas.microsoft.com/office/drawing/2014/main" id="{69847F52-C5B5-4B29-A9F3-3BFB7BD80A0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88B51EF4-01DE-4E3A-BF60-4D20F8264E9D}"/>
              </a:ext>
            </a:extLst>
          </p:cNvPr>
          <p:cNvSpPr>
            <a:spLocks noGrp="1"/>
          </p:cNvSpPr>
          <p:nvPr>
            <p:ph type="sldNum" sz="quarter" idx="12"/>
          </p:nvPr>
        </p:nvSpPr>
        <p:spPr/>
        <p:txBody>
          <a:bodyPr/>
          <a:lstStyle/>
          <a:p>
            <a:fld id="{9D4AEF59-F28E-467C-9EA3-92D1CFAD475A}" type="slidenum">
              <a:rPr lang="en-US" smtClean="0"/>
              <a:t>‹#›</a:t>
            </a:fld>
            <a:endParaRPr lang="en-US"/>
          </a:p>
        </p:txBody>
      </p:sp>
    </p:spTree>
    <p:extLst>
      <p:ext uri="{BB962C8B-B14F-4D97-AF65-F5344CB8AC3E}">
        <p14:creationId xmlns:p14="http://schemas.microsoft.com/office/powerpoint/2010/main" val="27545233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F3289CC5-47B2-4D7A-9AFF-3856E2ADAA8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2DDBFBA5-4045-4046-9D17-B14DFD22C27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3272D43-581E-4C15-9C99-D52CB9BDA08D}"/>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A33960BD-7AC1-4217-9611-AAA56D3EE38F}" type="datetime4">
              <a:rPr lang="en-US" smtClean="0"/>
              <a:pPr/>
              <a:t>April 12, 2022</a:t>
            </a:fld>
            <a:endParaRPr lang="en-US" dirty="0">
              <a:latin typeface="+mn-lt"/>
            </a:endParaRPr>
          </a:p>
        </p:txBody>
      </p:sp>
      <p:sp>
        <p:nvSpPr>
          <p:cNvPr id="5" name="Footer Placeholder 4">
            <a:extLst>
              <a:ext uri="{FF2B5EF4-FFF2-40B4-BE49-F238E27FC236}">
                <a16:creationId xmlns:a16="http://schemas.microsoft.com/office/drawing/2014/main" id="{1712718E-D0DF-466E-B5C4-481134442D81}"/>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latin typeface="+mn-lt"/>
            </a:endParaRPr>
          </a:p>
        </p:txBody>
      </p:sp>
      <p:sp>
        <p:nvSpPr>
          <p:cNvPr id="6" name="Slide Number Placeholder 5">
            <a:extLst>
              <a:ext uri="{FF2B5EF4-FFF2-40B4-BE49-F238E27FC236}">
                <a16:creationId xmlns:a16="http://schemas.microsoft.com/office/drawing/2014/main" id="{82354AE1-EDF3-4B1C-8E1E-AAC853619B5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D4AEF59-F28E-467C-9EA3-92D1CFAD475A}" type="slidenum">
              <a:rPr lang="en-US" smtClean="0"/>
              <a:pPr/>
              <a:t>‹#›</a:t>
            </a:fld>
            <a:endParaRPr lang="en-US">
              <a:latin typeface="+mn-lt"/>
            </a:endParaRPr>
          </a:p>
        </p:txBody>
      </p:sp>
    </p:spTree>
    <p:extLst>
      <p:ext uri="{BB962C8B-B14F-4D97-AF65-F5344CB8AC3E}">
        <p14:creationId xmlns:p14="http://schemas.microsoft.com/office/powerpoint/2010/main" val="35180432"/>
      </p:ext>
    </p:extLst>
  </p:cSld>
  <p:clrMap bg1="lt1" tx1="dk1" bg2="lt2" tx2="dk2" accent1="accent1" accent2="accent2" accent3="accent3" accent4="accent4" accent5="accent5" accent6="accent6" hlink="hlink" folHlink="folHlink"/>
  <p:sldLayoutIdLst>
    <p:sldLayoutId id="2147483772" r:id="rId1"/>
    <p:sldLayoutId id="2147483773" r:id="rId2"/>
    <p:sldLayoutId id="2147483774" r:id="rId3"/>
    <p:sldLayoutId id="2147483775" r:id="rId4"/>
    <p:sldLayoutId id="2147483776" r:id="rId5"/>
    <p:sldLayoutId id="2147483777" r:id="rId6"/>
    <p:sldLayoutId id="2147483778" r:id="rId7"/>
    <p:sldLayoutId id="2147483779" r:id="rId8"/>
    <p:sldLayoutId id="2147483780" r:id="rId9"/>
    <p:sldLayoutId id="2147483781" r:id="rId10"/>
    <p:sldLayoutId id="2147483782" r:id="rId11"/>
  </p:sldLayoutIdLst>
  <p:hf sldNum="0"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s://digitallearning.uwtsd.ac.uk/digital-learning.html" TargetMode="External"/><Relationship Id="rId2" Type="http://schemas.openxmlformats.org/officeDocument/2006/relationships/image" Target="../media/image6.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descr="Science, Technology, and Innovation - United States Department of State">
            <a:extLst>
              <a:ext uri="{FF2B5EF4-FFF2-40B4-BE49-F238E27FC236}">
                <a16:creationId xmlns:a16="http://schemas.microsoft.com/office/drawing/2014/main" id="{31D17F1A-6E90-41AC-AAC8-AB6362B5A76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8907"/>
          <a:stretch/>
        </p:blipFill>
        <p:spPr bwMode="auto">
          <a:xfrm>
            <a:off x="20" y="-1"/>
            <a:ext cx="12191980" cy="6858002"/>
          </a:xfrm>
          <a:prstGeom prst="rect">
            <a:avLst/>
          </a:prstGeom>
          <a:noFill/>
          <a:extLst>
            <a:ext uri="{909E8E84-426E-40DD-AFC4-6F175D3DCCD1}">
              <a14:hiddenFill xmlns:a14="http://schemas.microsoft.com/office/drawing/2010/main">
                <a:solidFill>
                  <a:srgbClr val="FFFFFF"/>
                </a:solidFill>
              </a14:hiddenFill>
            </a:ext>
          </a:extLst>
        </p:spPr>
      </p:pic>
      <p:sp>
        <p:nvSpPr>
          <p:cNvPr id="1037" name="Rectangle 70">
            <a:extLst>
              <a:ext uri="{FF2B5EF4-FFF2-40B4-BE49-F238E27FC236}">
                <a16:creationId xmlns:a16="http://schemas.microsoft.com/office/drawing/2014/main" id="{37C89E4B-3C9F-44B9-8B86-D9E3D112D8E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320142"/>
            <a:ext cx="12192000" cy="736551"/>
          </a:xfrm>
          <a:prstGeom prst="rect">
            <a:avLst/>
          </a:prstGeom>
          <a:solidFill>
            <a:schemeClr val="bg1">
              <a:alpha val="9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304C1F3B-F6C4-432F-9556-B732385BFFD1}"/>
              </a:ext>
            </a:extLst>
          </p:cNvPr>
          <p:cNvSpPr>
            <a:spLocks noGrp="1"/>
          </p:cNvSpPr>
          <p:nvPr>
            <p:ph type="ctrTitle"/>
          </p:nvPr>
        </p:nvSpPr>
        <p:spPr>
          <a:xfrm>
            <a:off x="523875" y="5317240"/>
            <a:ext cx="11210925" cy="744836"/>
          </a:xfrm>
        </p:spPr>
        <p:txBody>
          <a:bodyPr vert="horz" lIns="91440" tIns="45720" rIns="91440" bIns="45720" rtlCol="0" anchor="ctr">
            <a:normAutofit/>
          </a:bodyPr>
          <a:lstStyle/>
          <a:p>
            <a:r>
              <a:rPr lang="en-US" sz="3600" b="1">
                <a:solidFill>
                  <a:schemeClr val="tx1">
                    <a:lumMod val="85000"/>
                    <a:lumOff val="15000"/>
                  </a:schemeClr>
                </a:solidFill>
              </a:rPr>
              <a:t>How do we use technology to collaborate at UWTSD?</a:t>
            </a:r>
          </a:p>
        </p:txBody>
      </p:sp>
      <p:cxnSp>
        <p:nvCxnSpPr>
          <p:cNvPr id="1038" name="Straight Connector 72">
            <a:extLst>
              <a:ext uri="{FF2B5EF4-FFF2-40B4-BE49-F238E27FC236}">
                <a16:creationId xmlns:a16="http://schemas.microsoft.com/office/drawing/2014/main" id="{AA2EAA10-076F-46BD-8F0F-B9A2FB77A8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5241983"/>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cxnSp>
        <p:nvCxnSpPr>
          <p:cNvPr id="1039" name="Straight Connector 74">
            <a:extLst>
              <a:ext uri="{FF2B5EF4-FFF2-40B4-BE49-F238E27FC236}">
                <a16:creationId xmlns:a16="http://schemas.microsoft.com/office/drawing/2014/main" id="{D891E407-403B-4764-86C9-33A56D3BCAA3}"/>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0" y="6134852"/>
            <a:ext cx="12192000" cy="0"/>
          </a:xfrm>
          <a:prstGeom prst="line">
            <a:avLst/>
          </a:prstGeom>
          <a:ln w="41275">
            <a:solidFill>
              <a:schemeClr val="bg1">
                <a:alpha val="9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3545336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55" name="Rectangle 70">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650B00B2-8770-4598-BA17-0A019B964E98}"/>
              </a:ext>
            </a:extLst>
          </p:cNvPr>
          <p:cNvSpPr>
            <a:spLocks noGrp="1"/>
          </p:cNvSpPr>
          <p:nvPr>
            <p:ph type="title"/>
          </p:nvPr>
        </p:nvSpPr>
        <p:spPr>
          <a:xfrm>
            <a:off x="643467" y="321734"/>
            <a:ext cx="10905066" cy="1135737"/>
          </a:xfrm>
        </p:spPr>
        <p:txBody>
          <a:bodyPr>
            <a:normAutofit/>
          </a:bodyPr>
          <a:lstStyle/>
          <a:p>
            <a:pPr algn="ctr"/>
            <a:r>
              <a:rPr lang="en-GB" sz="3600" b="1" dirty="0">
                <a:latin typeface="Arial" panose="020B0604020202020204" pitchFamily="34" charset="0"/>
                <a:cs typeface="Arial" panose="020B0604020202020204" pitchFamily="34" charset="0"/>
              </a:rPr>
              <a:t>Introduction</a:t>
            </a:r>
          </a:p>
        </p:txBody>
      </p:sp>
      <p:sp>
        <p:nvSpPr>
          <p:cNvPr id="3" name="Content Placeholder 2">
            <a:extLst>
              <a:ext uri="{FF2B5EF4-FFF2-40B4-BE49-F238E27FC236}">
                <a16:creationId xmlns:a16="http://schemas.microsoft.com/office/drawing/2014/main" id="{02917FDC-30BD-4EB5-831B-0E0CDC8292E4}"/>
              </a:ext>
            </a:extLst>
          </p:cNvPr>
          <p:cNvSpPr>
            <a:spLocks noGrp="1"/>
          </p:cNvSpPr>
          <p:nvPr>
            <p:ph idx="1"/>
          </p:nvPr>
        </p:nvSpPr>
        <p:spPr>
          <a:xfrm>
            <a:off x="902970" y="1670241"/>
            <a:ext cx="4869179" cy="4393982"/>
          </a:xfrm>
        </p:spPr>
        <p:txBody>
          <a:bodyPr>
            <a:normAutofit/>
          </a:bodyPr>
          <a:lstStyle/>
          <a:p>
            <a:pPr marL="0" indent="0">
              <a:buNone/>
            </a:pPr>
            <a:r>
              <a:rPr lang="en-GB" sz="2000" b="1" dirty="0">
                <a:latin typeface="Arial" panose="020B0604020202020204" pitchFamily="34" charset="0"/>
                <a:cs typeface="Arial" panose="020B0604020202020204" pitchFamily="34" charset="0"/>
              </a:rPr>
              <a:t>Name: Georgi Grozdanov</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Student ID: 2026314 </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Module: Digital Skills and Research Methods</a:t>
            </a:r>
            <a:br>
              <a:rPr lang="en-GB" sz="2000" b="1" dirty="0">
                <a:latin typeface="Arial" panose="020B0604020202020204" pitchFamily="34" charset="0"/>
                <a:cs typeface="Arial" panose="020B0604020202020204" pitchFamily="34" charset="0"/>
              </a:rPr>
            </a:br>
            <a:r>
              <a:rPr lang="en-GB" sz="2000" b="1" dirty="0">
                <a:latin typeface="Arial" panose="020B0604020202020204" pitchFamily="34" charset="0"/>
                <a:cs typeface="Arial" panose="020B0604020202020204" pitchFamily="34" charset="0"/>
              </a:rPr>
              <a:t>Module code: </a:t>
            </a:r>
            <a:r>
              <a:rPr lang="en-GB" sz="2000" b="1" dirty="0">
                <a:effectLst/>
                <a:latin typeface="Arial" panose="020B0604020202020204" pitchFamily="34" charset="0"/>
                <a:ea typeface="Times New Roman" panose="02020603050405020304" pitchFamily="18" charset="0"/>
                <a:cs typeface="Arial" panose="020B0604020202020204" pitchFamily="34" charset="0"/>
              </a:rPr>
              <a:t>BMSW4003</a:t>
            </a:r>
            <a:br>
              <a:rPr lang="en-GB" sz="2000" b="1" dirty="0">
                <a:effectLst/>
                <a:latin typeface="Arial" panose="020B0604020202020204" pitchFamily="34" charset="0"/>
                <a:ea typeface="Times New Roman" panose="02020603050405020304" pitchFamily="18" charset="0"/>
                <a:cs typeface="Arial" panose="020B0604020202020204" pitchFamily="34" charset="0"/>
              </a:rPr>
            </a:br>
            <a:r>
              <a:rPr lang="en-GB" sz="2000" b="1" dirty="0">
                <a:effectLst/>
                <a:latin typeface="Arial" panose="020B0604020202020204" pitchFamily="34" charset="0"/>
                <a:ea typeface="Times New Roman" panose="02020603050405020304" pitchFamily="18" charset="0"/>
                <a:cs typeface="Arial" panose="020B0604020202020204" pitchFamily="34" charset="0"/>
              </a:rPr>
              <a:t>UNIVERSITY OF WALES TRINITY SAINT DAVID</a:t>
            </a:r>
            <a:br>
              <a:rPr lang="en-GB" sz="2000" b="1" dirty="0">
                <a:effectLst/>
                <a:latin typeface="Arial" panose="020B0604020202020204" pitchFamily="34" charset="0"/>
                <a:ea typeface="Times New Roman" panose="02020603050405020304" pitchFamily="18" charset="0"/>
                <a:cs typeface="Arial" panose="020B0604020202020204" pitchFamily="34" charset="0"/>
              </a:rPr>
            </a:br>
            <a:br>
              <a:rPr lang="en-GB" sz="2000" b="1" dirty="0">
                <a:effectLst/>
                <a:latin typeface="Arial" panose="020B0604020202020204" pitchFamily="34" charset="0"/>
                <a:ea typeface="Times New Roman" panose="02020603050405020304" pitchFamily="18" charset="0"/>
                <a:cs typeface="Arial" panose="020B0604020202020204" pitchFamily="34" charset="0"/>
              </a:rPr>
            </a:br>
            <a:br>
              <a:rPr lang="en-GB" sz="2000" b="1" dirty="0">
                <a:effectLst/>
                <a:latin typeface="Arial" panose="020B0604020202020204" pitchFamily="34" charset="0"/>
                <a:ea typeface="Times New Roman" panose="02020603050405020304" pitchFamily="18" charset="0"/>
                <a:cs typeface="Arial" panose="020B0604020202020204" pitchFamily="34" charset="0"/>
              </a:rPr>
            </a:br>
            <a:br>
              <a:rPr lang="en-GB" sz="2000" b="1" dirty="0">
                <a:effectLst/>
                <a:latin typeface="Arial" panose="020B0604020202020204" pitchFamily="34" charset="0"/>
                <a:ea typeface="Times New Roman" panose="02020603050405020304" pitchFamily="18" charset="0"/>
                <a:cs typeface="Arial" panose="020B0604020202020204" pitchFamily="34" charset="0"/>
              </a:rPr>
            </a:br>
            <a:r>
              <a:rPr lang="en-GB" sz="2000" b="1" dirty="0">
                <a:effectLst/>
                <a:latin typeface="Arial" panose="020B0604020202020204" pitchFamily="34" charset="0"/>
                <a:ea typeface="Times New Roman" panose="02020603050405020304" pitchFamily="18" charset="0"/>
                <a:cs typeface="Arial" panose="020B0604020202020204" pitchFamily="34" charset="0"/>
              </a:rPr>
              <a:t>The following question will be the subject of my presentation:</a:t>
            </a:r>
            <a:br>
              <a:rPr lang="en-GB" sz="2000" b="1" dirty="0">
                <a:effectLst/>
                <a:latin typeface="Arial" panose="020B0604020202020204" pitchFamily="34" charset="0"/>
                <a:ea typeface="Times New Roman" panose="02020603050405020304" pitchFamily="18" charset="0"/>
                <a:cs typeface="Arial" panose="020B0604020202020204" pitchFamily="34" charset="0"/>
              </a:rPr>
            </a:br>
            <a:r>
              <a:rPr lang="en-GB" sz="2000" b="1" dirty="0">
                <a:effectLst/>
                <a:latin typeface="Arial" panose="020B0604020202020204" pitchFamily="34" charset="0"/>
                <a:ea typeface="Times New Roman" panose="02020603050405020304" pitchFamily="18" charset="0"/>
                <a:cs typeface="Arial" panose="020B0604020202020204" pitchFamily="34" charset="0"/>
              </a:rPr>
              <a:t>Which digital tool is most commonly used for collaboration at UWTSD</a:t>
            </a:r>
            <a:r>
              <a:rPr lang="en-GB" sz="2000" dirty="0">
                <a:effectLst/>
                <a:latin typeface="Arial" panose="020B0604020202020204" pitchFamily="34" charset="0"/>
                <a:ea typeface="Times New Roman" panose="02020603050405020304" pitchFamily="18" charset="0"/>
              </a:rPr>
              <a:t>?</a:t>
            </a:r>
            <a:endParaRPr lang="en-GB" sz="2000" dirty="0"/>
          </a:p>
        </p:txBody>
      </p:sp>
      <p:grpSp>
        <p:nvGrpSpPr>
          <p:cNvPr id="2056" name="Group 72">
            <a:extLst>
              <a:ext uri="{FF2B5EF4-FFF2-40B4-BE49-F238E27FC236}">
                <a16:creationId xmlns:a16="http://schemas.microsoft.com/office/drawing/2014/main" id="{828A5161-06F1-46CF-8AD7-844680A59E13}"/>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4601497"/>
            <a:ext cx="1014060" cy="2017580"/>
            <a:chOff x="0" y="4601497"/>
            <a:chExt cx="1014060" cy="2017580"/>
          </a:xfrm>
        </p:grpSpPr>
        <p:sp>
          <p:nvSpPr>
            <p:cNvPr id="74" name="Isosceles Triangle 73">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7" name="Rectangle 74">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pic>
        <p:nvPicPr>
          <p:cNvPr id="2050" name="Picture 2" descr="What Are Digital Tools: A Guide for Wholesaler-Distributors - NAW">
            <a:extLst>
              <a:ext uri="{FF2B5EF4-FFF2-40B4-BE49-F238E27FC236}">
                <a16:creationId xmlns:a16="http://schemas.microsoft.com/office/drawing/2014/main" id="{93DA3F96-EF99-4F29-B303-C4A1C0968351}"/>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5875370" y="2367092"/>
            <a:ext cx="5600141" cy="3472087"/>
          </a:xfrm>
          <a:prstGeom prst="rect">
            <a:avLst/>
          </a:prstGeom>
          <a:noFill/>
          <a:extLst>
            <a:ext uri="{909E8E84-426E-40DD-AFC4-6F175D3DCCD1}">
              <a14:hiddenFill xmlns:a14="http://schemas.microsoft.com/office/drawing/2010/main">
                <a:solidFill>
                  <a:srgbClr val="FFFFFF"/>
                </a:solidFill>
              </a14:hiddenFill>
            </a:ext>
          </a:extLst>
        </p:spPr>
      </p:pic>
      <p:grpSp>
        <p:nvGrpSpPr>
          <p:cNvPr id="2058" name="Group 76">
            <a:extLst>
              <a:ext uri="{FF2B5EF4-FFF2-40B4-BE49-F238E27FC236}">
                <a16:creationId xmlns:a16="http://schemas.microsoft.com/office/drawing/2014/main" id="{5995D10D-E9C9-47DB-AE7E-801FEF38F5C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219290" y="1"/>
            <a:ext cx="972709" cy="1935307"/>
            <a:chOff x="10918968" y="713127"/>
            <a:chExt cx="1273032" cy="2532832"/>
          </a:xfrm>
        </p:grpSpPr>
        <p:sp>
          <p:nvSpPr>
            <p:cNvPr id="78" name="Rectangle 77">
              <a:extLst>
                <a:ext uri="{FF2B5EF4-FFF2-40B4-BE49-F238E27FC236}">
                  <a16:creationId xmlns:a16="http://schemas.microsoft.com/office/drawing/2014/main" id="{CC1A72C6-3DE4-4EC3-9AD5-9E0D40D8CE8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Isosceles Triangle 78">
              <a:extLst>
                <a:ext uri="{FF2B5EF4-FFF2-40B4-BE49-F238E27FC236}">
                  <a16:creationId xmlns:a16="http://schemas.microsoft.com/office/drawing/2014/main" id="{0B0DA1F1-C391-4EDF-9FE0-23E86E13776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Tree>
    <p:extLst>
      <p:ext uri="{BB962C8B-B14F-4D97-AF65-F5344CB8AC3E}">
        <p14:creationId xmlns:p14="http://schemas.microsoft.com/office/powerpoint/2010/main" val="19584748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078" name="Rectangle 72">
            <a:extLst>
              <a:ext uri="{FF2B5EF4-FFF2-40B4-BE49-F238E27FC236}">
                <a16:creationId xmlns:a16="http://schemas.microsoft.com/office/drawing/2014/main" id="{F13C74B1-5B17-4795-BED0-7140497B445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07FFFD9-4796-45D2-B438-C4FBE7AC8A4B}"/>
              </a:ext>
            </a:extLst>
          </p:cNvPr>
          <p:cNvSpPr>
            <a:spLocks noGrp="1"/>
          </p:cNvSpPr>
          <p:nvPr>
            <p:ph type="title"/>
          </p:nvPr>
        </p:nvSpPr>
        <p:spPr>
          <a:xfrm>
            <a:off x="640080" y="325369"/>
            <a:ext cx="4368602" cy="1956841"/>
          </a:xfrm>
        </p:spPr>
        <p:txBody>
          <a:bodyPr anchor="b">
            <a:normAutofit/>
          </a:bodyPr>
          <a:lstStyle/>
          <a:p>
            <a:pPr algn="ctr"/>
            <a:r>
              <a:rPr lang="en-GB" sz="3400" b="1" i="1" dirty="0">
                <a:latin typeface="Arial" panose="020B0604020202020204" pitchFamily="34" charset="0"/>
                <a:cs typeface="Arial" panose="020B0604020202020204" pitchFamily="34" charset="0"/>
              </a:rPr>
              <a:t>At UWTSD, the most commonly used technologies are:</a:t>
            </a:r>
          </a:p>
        </p:txBody>
      </p:sp>
      <p:sp>
        <p:nvSpPr>
          <p:cNvPr id="3079" name="sketchy line">
            <a:extLst>
              <a:ext uri="{FF2B5EF4-FFF2-40B4-BE49-F238E27FC236}">
                <a16:creationId xmlns:a16="http://schemas.microsoft.com/office/drawing/2014/main" id="{D4974D33-8DC5-464E-8C6D-BE58F0669C1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2586994"/>
            <a:ext cx="3474720" cy="18288"/>
          </a:xfrm>
          <a:custGeom>
            <a:avLst/>
            <a:gdLst>
              <a:gd name="connsiteX0" fmla="*/ 0 w 3474720"/>
              <a:gd name="connsiteY0" fmla="*/ 0 h 18288"/>
              <a:gd name="connsiteX1" fmla="*/ 694944 w 3474720"/>
              <a:gd name="connsiteY1" fmla="*/ 0 h 18288"/>
              <a:gd name="connsiteX2" fmla="*/ 1355141 w 3474720"/>
              <a:gd name="connsiteY2" fmla="*/ 0 h 18288"/>
              <a:gd name="connsiteX3" fmla="*/ 2015338 w 3474720"/>
              <a:gd name="connsiteY3" fmla="*/ 0 h 18288"/>
              <a:gd name="connsiteX4" fmla="*/ 2779776 w 3474720"/>
              <a:gd name="connsiteY4" fmla="*/ 0 h 18288"/>
              <a:gd name="connsiteX5" fmla="*/ 3474720 w 3474720"/>
              <a:gd name="connsiteY5" fmla="*/ 0 h 18288"/>
              <a:gd name="connsiteX6" fmla="*/ 3474720 w 3474720"/>
              <a:gd name="connsiteY6" fmla="*/ 18288 h 18288"/>
              <a:gd name="connsiteX7" fmla="*/ 2779776 w 3474720"/>
              <a:gd name="connsiteY7" fmla="*/ 18288 h 18288"/>
              <a:gd name="connsiteX8" fmla="*/ 2189074 w 3474720"/>
              <a:gd name="connsiteY8" fmla="*/ 18288 h 18288"/>
              <a:gd name="connsiteX9" fmla="*/ 1528877 w 3474720"/>
              <a:gd name="connsiteY9" fmla="*/ 18288 h 18288"/>
              <a:gd name="connsiteX10" fmla="*/ 868680 w 3474720"/>
              <a:gd name="connsiteY10" fmla="*/ 18288 h 18288"/>
              <a:gd name="connsiteX11" fmla="*/ 0 w 3474720"/>
              <a:gd name="connsiteY11" fmla="*/ 18288 h 18288"/>
              <a:gd name="connsiteX12" fmla="*/ 0 w 3474720"/>
              <a:gd name="connsiteY12" fmla="*/ 0 h 182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3474720" h="18288" fill="none" extrusionOk="0">
                <a:moveTo>
                  <a:pt x="0" y="0"/>
                </a:moveTo>
                <a:cubicBezTo>
                  <a:pt x="224454" y="-14544"/>
                  <a:pt x="495407" y="26540"/>
                  <a:pt x="694944" y="0"/>
                </a:cubicBezTo>
                <a:cubicBezTo>
                  <a:pt x="894481" y="-26540"/>
                  <a:pt x="1130063" y="24713"/>
                  <a:pt x="1355141" y="0"/>
                </a:cubicBezTo>
                <a:cubicBezTo>
                  <a:pt x="1580219" y="-24713"/>
                  <a:pt x="1820099" y="26695"/>
                  <a:pt x="2015338" y="0"/>
                </a:cubicBezTo>
                <a:cubicBezTo>
                  <a:pt x="2210577" y="-26695"/>
                  <a:pt x="2402045" y="165"/>
                  <a:pt x="2779776" y="0"/>
                </a:cubicBezTo>
                <a:cubicBezTo>
                  <a:pt x="3157507" y="-165"/>
                  <a:pt x="3286859" y="-15571"/>
                  <a:pt x="3474720" y="0"/>
                </a:cubicBezTo>
                <a:cubicBezTo>
                  <a:pt x="3474286" y="7551"/>
                  <a:pt x="3474253" y="9822"/>
                  <a:pt x="3474720" y="18288"/>
                </a:cubicBezTo>
                <a:cubicBezTo>
                  <a:pt x="3233904" y="29845"/>
                  <a:pt x="2945134" y="-5256"/>
                  <a:pt x="2779776" y="18288"/>
                </a:cubicBezTo>
                <a:cubicBezTo>
                  <a:pt x="2614418" y="41832"/>
                  <a:pt x="2339768" y="22709"/>
                  <a:pt x="2189074" y="18288"/>
                </a:cubicBezTo>
                <a:cubicBezTo>
                  <a:pt x="2038380" y="13867"/>
                  <a:pt x="1817434" y="-4947"/>
                  <a:pt x="1528877" y="18288"/>
                </a:cubicBezTo>
                <a:cubicBezTo>
                  <a:pt x="1240320" y="41523"/>
                  <a:pt x="1042447" y="37198"/>
                  <a:pt x="868680" y="18288"/>
                </a:cubicBezTo>
                <a:cubicBezTo>
                  <a:pt x="694913" y="-622"/>
                  <a:pt x="233232" y="44909"/>
                  <a:pt x="0" y="18288"/>
                </a:cubicBezTo>
                <a:cubicBezTo>
                  <a:pt x="60" y="11696"/>
                  <a:pt x="66" y="3758"/>
                  <a:pt x="0" y="0"/>
                </a:cubicBezTo>
                <a:close/>
              </a:path>
              <a:path w="3474720" h="18288" stroke="0" extrusionOk="0">
                <a:moveTo>
                  <a:pt x="0" y="0"/>
                </a:moveTo>
                <a:cubicBezTo>
                  <a:pt x="202328" y="-14716"/>
                  <a:pt x="332722" y="-11499"/>
                  <a:pt x="625450" y="0"/>
                </a:cubicBezTo>
                <a:cubicBezTo>
                  <a:pt x="918178" y="11499"/>
                  <a:pt x="1096688" y="5123"/>
                  <a:pt x="1389888" y="0"/>
                </a:cubicBezTo>
                <a:cubicBezTo>
                  <a:pt x="1683088" y="-5123"/>
                  <a:pt x="1835981" y="-14038"/>
                  <a:pt x="1980590" y="0"/>
                </a:cubicBezTo>
                <a:cubicBezTo>
                  <a:pt x="2125199" y="14038"/>
                  <a:pt x="2396099" y="-7203"/>
                  <a:pt x="2571293" y="0"/>
                </a:cubicBezTo>
                <a:cubicBezTo>
                  <a:pt x="2746487" y="7203"/>
                  <a:pt x="3041609" y="-12036"/>
                  <a:pt x="3474720" y="0"/>
                </a:cubicBezTo>
                <a:cubicBezTo>
                  <a:pt x="3474638" y="4406"/>
                  <a:pt x="3474631" y="9982"/>
                  <a:pt x="3474720" y="18288"/>
                </a:cubicBezTo>
                <a:cubicBezTo>
                  <a:pt x="3324873" y="21876"/>
                  <a:pt x="3136771" y="12587"/>
                  <a:pt x="2814523" y="18288"/>
                </a:cubicBezTo>
                <a:cubicBezTo>
                  <a:pt x="2492275" y="23989"/>
                  <a:pt x="2294402" y="47111"/>
                  <a:pt x="2154326" y="18288"/>
                </a:cubicBezTo>
                <a:cubicBezTo>
                  <a:pt x="2014250" y="-10535"/>
                  <a:pt x="1820317" y="33903"/>
                  <a:pt x="1494130" y="18288"/>
                </a:cubicBezTo>
                <a:cubicBezTo>
                  <a:pt x="1167943" y="2673"/>
                  <a:pt x="948432" y="14868"/>
                  <a:pt x="729691" y="18288"/>
                </a:cubicBezTo>
                <a:cubicBezTo>
                  <a:pt x="510950" y="21708"/>
                  <a:pt x="264032" y="24354"/>
                  <a:pt x="0" y="18288"/>
                </a:cubicBezTo>
                <a:cubicBezTo>
                  <a:pt x="189" y="14288"/>
                  <a:pt x="-703" y="3747"/>
                  <a:pt x="0" y="0"/>
                </a:cubicBezTo>
                <a:close/>
              </a:path>
            </a:pathLst>
          </a:custGeom>
          <a:solidFill>
            <a:schemeClr val="accent2"/>
          </a:solidFill>
          <a:ln w="44450" cap="rnd">
            <a:solidFill>
              <a:schemeClr val="accent2"/>
            </a:solidFill>
            <a:round/>
            <a:extLst>
              <a:ext uri="{C807C97D-BFC1-408E-A445-0C87EB9F89A2}">
                <ask:lineSketchStyleProps xmlns:ask="http://schemas.microsoft.com/office/drawing/2018/sketchyshapes" sd="2863741219">
                  <a:prstGeom prst="rect">
                    <a:avLst/>
                  </a:prstGeom>
                  <ask:type>
                    <ask:lineSketchFreehand/>
                  </ask:type>
                </ask:lineSketchStyleProps>
              </a:ext>
            </a:extLs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Content Placeholder 2">
            <a:extLst>
              <a:ext uri="{FF2B5EF4-FFF2-40B4-BE49-F238E27FC236}">
                <a16:creationId xmlns:a16="http://schemas.microsoft.com/office/drawing/2014/main" id="{5EFC6062-A433-4134-BEBC-A4233422461E}"/>
              </a:ext>
            </a:extLst>
          </p:cNvPr>
          <p:cNvSpPr>
            <a:spLocks noGrp="1"/>
          </p:cNvSpPr>
          <p:nvPr>
            <p:ph idx="1"/>
          </p:nvPr>
        </p:nvSpPr>
        <p:spPr>
          <a:xfrm>
            <a:off x="344648" y="3177540"/>
            <a:ext cx="4810281" cy="3680460"/>
          </a:xfrm>
        </p:spPr>
        <p:txBody>
          <a:bodyPr>
            <a:normAutofit/>
          </a:bodyPr>
          <a:lstStyle/>
          <a:p>
            <a:r>
              <a:rPr lang="en-GB" sz="1600" dirty="0">
                <a:latin typeface="Arial" panose="020B0604020202020204" pitchFamily="34" charset="0"/>
                <a:cs typeface="Arial" panose="020B0604020202020204" pitchFamily="34" charset="0"/>
              </a:rPr>
              <a:t>Moodle discussion boards - Students can ask questions or discuss various aspects of their course in this section.</a:t>
            </a:r>
          </a:p>
          <a:p>
            <a:r>
              <a:rPr lang="en-GB" sz="1600" dirty="0">
                <a:latin typeface="Arial" panose="020B0604020202020204" pitchFamily="34" charset="0"/>
                <a:cs typeface="Arial" panose="020B0604020202020204" pitchFamily="34" charset="0"/>
              </a:rPr>
              <a:t>Teams - It enables students to communicate with individuals and groups around the University via videoconferencing, text messaging, and discussion channels.</a:t>
            </a:r>
          </a:p>
          <a:p>
            <a:r>
              <a:rPr lang="en-GB" sz="1600" dirty="0">
                <a:latin typeface="Arial" panose="020B0604020202020204" pitchFamily="34" charset="0"/>
                <a:cs typeface="Arial" panose="020B0604020202020204" pitchFamily="34" charset="0"/>
              </a:rPr>
              <a:t>Outlook - Outlook is the primary method via which the University communicates with students.</a:t>
            </a:r>
          </a:p>
          <a:p>
            <a:r>
              <a:rPr lang="en-GB" sz="1600" dirty="0">
                <a:latin typeface="Arial" panose="020B0604020202020204" pitchFamily="34" charset="0"/>
                <a:cs typeface="Arial" panose="020B0604020202020204" pitchFamily="34" charset="0"/>
              </a:rPr>
              <a:t>Office 365 - Participants can exchange and co-author documents with other individuals or groups using Office 365 tools.</a:t>
            </a:r>
          </a:p>
          <a:p>
            <a:endParaRPr lang="en-GB" sz="1500" dirty="0"/>
          </a:p>
        </p:txBody>
      </p:sp>
      <p:pic>
        <p:nvPicPr>
          <p:cNvPr id="3076" name="Picture 4" descr="Microsoft 365 Management | Solvticians, LLC">
            <a:extLst>
              <a:ext uri="{FF2B5EF4-FFF2-40B4-BE49-F238E27FC236}">
                <a16:creationId xmlns:a16="http://schemas.microsoft.com/office/drawing/2014/main" id="{DFCB085A-C5E1-4EF6-B5B1-9C56E3973B6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23193" r="20387"/>
          <a:stretch/>
        </p:blipFill>
        <p:spPr bwMode="auto">
          <a:xfrm>
            <a:off x="5311702" y="10"/>
            <a:ext cx="6878775" cy="6857990"/>
          </a:xfrm>
          <a:custGeom>
            <a:avLst/>
            <a:gdLst/>
            <a:ahLst/>
            <a:cxnLst/>
            <a:rect l="l" t="t" r="r" b="b"/>
            <a:pathLst>
              <a:path w="6878775" h="6858000">
                <a:moveTo>
                  <a:pt x="1102973" y="0"/>
                </a:moveTo>
                <a:lnTo>
                  <a:pt x="1160688" y="0"/>
                </a:lnTo>
                <a:lnTo>
                  <a:pt x="983189" y="331786"/>
                </a:lnTo>
                <a:cubicBezTo>
                  <a:pt x="914866" y="469145"/>
                  <a:pt x="850355" y="608712"/>
                  <a:pt x="789261" y="750263"/>
                </a:cubicBezTo>
                <a:cubicBezTo>
                  <a:pt x="774307" y="784928"/>
                  <a:pt x="759992" y="819849"/>
                  <a:pt x="745295" y="854514"/>
                </a:cubicBezTo>
                <a:cubicBezTo>
                  <a:pt x="756682" y="845393"/>
                  <a:pt x="765489" y="833492"/>
                  <a:pt x="770857" y="819975"/>
                </a:cubicBezTo>
                <a:cubicBezTo>
                  <a:pt x="879943" y="589569"/>
                  <a:pt x="999605" y="365513"/>
                  <a:pt x="1131329" y="148742"/>
                </a:cubicBezTo>
                <a:lnTo>
                  <a:pt x="1227589" y="0"/>
                </a:lnTo>
                <a:lnTo>
                  <a:pt x="6878775" y="0"/>
                </a:lnTo>
                <a:lnTo>
                  <a:pt x="6878775" y="6858000"/>
                </a:lnTo>
                <a:lnTo>
                  <a:pt x="713521" y="6858000"/>
                </a:lnTo>
                <a:lnTo>
                  <a:pt x="625642" y="6670527"/>
                </a:lnTo>
                <a:cubicBezTo>
                  <a:pt x="507232" y="6398531"/>
                  <a:pt x="403083" y="6118381"/>
                  <a:pt x="312785" y="5830359"/>
                </a:cubicBezTo>
                <a:cubicBezTo>
                  <a:pt x="278149" y="5719759"/>
                  <a:pt x="248879" y="5607635"/>
                  <a:pt x="212198" y="5480401"/>
                </a:cubicBezTo>
                <a:cubicBezTo>
                  <a:pt x="212208" y="5491601"/>
                  <a:pt x="212803" y="5502788"/>
                  <a:pt x="213988" y="5513923"/>
                </a:cubicBezTo>
                <a:cubicBezTo>
                  <a:pt x="264089" y="5723695"/>
                  <a:pt x="307290" y="5935370"/>
                  <a:pt x="365826" y="6142729"/>
                </a:cubicBezTo>
                <a:cubicBezTo>
                  <a:pt x="433152" y="6380817"/>
                  <a:pt x="510068" y="6614016"/>
                  <a:pt x="597975" y="6841549"/>
                </a:cubicBezTo>
                <a:lnTo>
                  <a:pt x="604824" y="6858000"/>
                </a:lnTo>
                <a:lnTo>
                  <a:pt x="552056" y="6858000"/>
                </a:lnTo>
                <a:lnTo>
                  <a:pt x="539576" y="6828295"/>
                </a:lnTo>
                <a:cubicBezTo>
                  <a:pt x="380597" y="6414594"/>
                  <a:pt x="260223" y="5988893"/>
                  <a:pt x="171555" y="5552906"/>
                </a:cubicBezTo>
                <a:cubicBezTo>
                  <a:pt x="91163" y="5157998"/>
                  <a:pt x="43746" y="4758899"/>
                  <a:pt x="12305" y="4357388"/>
                </a:cubicBezTo>
                <a:cubicBezTo>
                  <a:pt x="-14281" y="4013908"/>
                  <a:pt x="4507" y="3672965"/>
                  <a:pt x="46684" y="3331516"/>
                </a:cubicBezTo>
                <a:cubicBezTo>
                  <a:pt x="127203" y="2664286"/>
                  <a:pt x="277819" y="2007265"/>
                  <a:pt x="496065" y="1371196"/>
                </a:cubicBezTo>
                <a:cubicBezTo>
                  <a:pt x="636273" y="966066"/>
                  <a:pt x="800445" y="573253"/>
                  <a:pt x="995723" y="196614"/>
                </a:cubicBezTo>
                <a:close/>
              </a:path>
            </a:pathLst>
          </a:cu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7803133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026" name="Picture 2" descr="Question Mark Answer - Free vector graphic on Pixabay">
            <a:extLst>
              <a:ext uri="{FF2B5EF4-FFF2-40B4-BE49-F238E27FC236}">
                <a16:creationId xmlns:a16="http://schemas.microsoft.com/office/drawing/2014/main" id="{F023B5E2-F3F8-4066-876F-0AF03E778777}"/>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10266" b="6401"/>
          <a:stretch/>
        </p:blipFill>
        <p:spPr bwMode="auto">
          <a:xfrm>
            <a:off x="20" y="10"/>
            <a:ext cx="12191981" cy="6857990"/>
          </a:xfrm>
          <a:prstGeom prst="rect">
            <a:avLst/>
          </a:prstGeom>
          <a:noFill/>
          <a:extLst>
            <a:ext uri="{909E8E84-426E-40DD-AFC4-6F175D3DCCD1}">
              <a14:hiddenFill xmlns:a14="http://schemas.microsoft.com/office/drawing/2010/main">
                <a:solidFill>
                  <a:srgbClr val="FFFFFF"/>
                </a:solidFill>
              </a14:hiddenFill>
            </a:ext>
          </a:extLst>
        </p:spPr>
      </p:pic>
      <p:sp>
        <p:nvSpPr>
          <p:cNvPr id="71" name="Rectangle 70">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9873" cy="6858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1641F366-E884-4915-878A-BA4829A9ACF4}"/>
              </a:ext>
            </a:extLst>
          </p:cNvPr>
          <p:cNvSpPr>
            <a:spLocks noGrp="1"/>
          </p:cNvSpPr>
          <p:nvPr>
            <p:ph type="title"/>
          </p:nvPr>
        </p:nvSpPr>
        <p:spPr>
          <a:xfrm>
            <a:off x="643467" y="321734"/>
            <a:ext cx="6891186" cy="1135737"/>
          </a:xfrm>
        </p:spPr>
        <p:txBody>
          <a:bodyPr>
            <a:normAutofit/>
          </a:bodyPr>
          <a:lstStyle/>
          <a:p>
            <a:r>
              <a:rPr lang="en-GB" sz="3600" b="1" dirty="0"/>
              <a:t>Questions</a:t>
            </a:r>
          </a:p>
        </p:txBody>
      </p:sp>
      <p:sp>
        <p:nvSpPr>
          <p:cNvPr id="3" name="Content Placeholder 2">
            <a:extLst>
              <a:ext uri="{FF2B5EF4-FFF2-40B4-BE49-F238E27FC236}">
                <a16:creationId xmlns:a16="http://schemas.microsoft.com/office/drawing/2014/main" id="{FE41E3E1-0505-4E3D-8BAC-D1D0DC182CE9}"/>
              </a:ext>
            </a:extLst>
          </p:cNvPr>
          <p:cNvSpPr>
            <a:spLocks noGrp="1"/>
          </p:cNvSpPr>
          <p:nvPr>
            <p:ph idx="1"/>
          </p:nvPr>
        </p:nvSpPr>
        <p:spPr>
          <a:xfrm>
            <a:off x="643467" y="1782981"/>
            <a:ext cx="6891187" cy="4393982"/>
          </a:xfrm>
        </p:spPr>
        <p:txBody>
          <a:bodyPr>
            <a:normAutofit fontScale="92500" lnSpcReduction="20000"/>
          </a:bodyPr>
          <a:lstStyle/>
          <a:p>
            <a:r>
              <a:rPr lang="en-GB" sz="2000" b="1" dirty="0"/>
              <a:t>The following people will be questioned:</a:t>
            </a:r>
            <a:br>
              <a:rPr lang="en-GB" sz="2000" b="1" dirty="0"/>
            </a:br>
            <a:r>
              <a:rPr lang="en-GB" sz="2000" b="1" dirty="0"/>
              <a:t>- UWTSD students</a:t>
            </a:r>
            <a:br>
              <a:rPr lang="en-GB" sz="2000" b="1" dirty="0"/>
            </a:br>
            <a:r>
              <a:rPr lang="en-GB" sz="2000" b="1" dirty="0"/>
              <a:t>- the professors </a:t>
            </a:r>
            <a:br>
              <a:rPr lang="en-GB" sz="2000" b="1" dirty="0"/>
            </a:br>
            <a:br>
              <a:rPr lang="en-GB" sz="2000" b="1" dirty="0"/>
            </a:br>
            <a:br>
              <a:rPr lang="en-GB" sz="2000" b="1" dirty="0"/>
            </a:br>
            <a:r>
              <a:rPr lang="en-GB" sz="2000" b="1" dirty="0"/>
              <a:t>The following are the questions: </a:t>
            </a:r>
            <a:br>
              <a:rPr lang="en-GB" sz="2000" b="1" dirty="0"/>
            </a:br>
            <a:br>
              <a:rPr lang="en-GB" sz="2000" b="1" dirty="0"/>
            </a:br>
            <a:r>
              <a:rPr lang="en-GB" sz="2000" b="1" dirty="0"/>
              <a:t>1. There is enough training provided about how to use MS Teams at UWTSD?</a:t>
            </a:r>
            <a:br>
              <a:rPr lang="en-GB" sz="2000" b="1" dirty="0"/>
            </a:br>
            <a:r>
              <a:rPr lang="en-GB" sz="2000" b="1" dirty="0"/>
              <a:t> Strongly Agree /Agree /Disagree /Strongly Disagree</a:t>
            </a:r>
            <a:br>
              <a:rPr lang="en-GB" sz="2000" b="1" dirty="0"/>
            </a:br>
            <a:br>
              <a:rPr lang="en-GB" sz="2000" b="1" dirty="0"/>
            </a:br>
            <a:r>
              <a:rPr lang="en-GB" sz="2000" b="1" dirty="0"/>
              <a:t>2. I use WhatsApp more than I use MS Teams to collaborate with others</a:t>
            </a:r>
            <a:br>
              <a:rPr lang="en-GB" sz="2000" b="1" dirty="0"/>
            </a:br>
            <a:r>
              <a:rPr lang="en-GB" sz="2000" b="1" dirty="0"/>
              <a:t>Strongly Agree </a:t>
            </a:r>
            <a:r>
              <a:rPr lang="en-GB" sz="2000" b="1" dirty="0" err="1"/>
              <a:t>Agree</a:t>
            </a:r>
            <a:r>
              <a:rPr lang="en-GB" sz="2000" b="1" dirty="0"/>
              <a:t> Disagree Strongly Disagree</a:t>
            </a:r>
            <a:br>
              <a:rPr lang="en-GB" sz="2000" b="1" dirty="0"/>
            </a:br>
            <a:br>
              <a:rPr lang="en-GB" sz="2000" b="1" dirty="0"/>
            </a:br>
            <a:r>
              <a:rPr lang="en-GB" sz="2000" b="1" dirty="0"/>
              <a:t>3. Do you use the OneDrive more than other digital tools to collaborate with peers or colleagues? Yes or No</a:t>
            </a:r>
            <a:br>
              <a:rPr lang="en-GB" sz="2000" dirty="0"/>
            </a:br>
            <a:br>
              <a:rPr lang="en-GB" sz="2000" dirty="0"/>
            </a:br>
            <a:br>
              <a:rPr lang="en-GB" sz="2000" dirty="0"/>
            </a:br>
            <a:br>
              <a:rPr lang="en-GB" sz="2000" dirty="0"/>
            </a:br>
            <a:endParaRPr lang="en-GB" sz="2000" dirty="0"/>
          </a:p>
        </p:txBody>
      </p:sp>
      <p:grpSp>
        <p:nvGrpSpPr>
          <p:cNvPr id="73" name="Group 72">
            <a:extLst>
              <a:ext uri="{FF2B5EF4-FFF2-40B4-BE49-F238E27FC236}">
                <a16:creationId xmlns:a16="http://schemas.microsoft.com/office/drawing/2014/main" id="{07EAA094-9CF6-4695-958A-33D9BCAA94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123132" y="713128"/>
            <a:ext cx="1068867" cy="2126625"/>
            <a:chOff x="10918968" y="713127"/>
            <a:chExt cx="1273032" cy="2532832"/>
          </a:xfrm>
        </p:grpSpPr>
        <p:sp>
          <p:nvSpPr>
            <p:cNvPr id="74" name="Rectangle 73">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Isosceles Triangle 74">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7" name="Isosceles Triangle 76">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7408463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052" name="Rectangle 70">
            <a:extLst>
              <a:ext uri="{FF2B5EF4-FFF2-40B4-BE49-F238E27FC236}">
                <a16:creationId xmlns:a16="http://schemas.microsoft.com/office/drawing/2014/main" id="{12609869-9E80-471B-A487-A53288E0E7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B278867-22D8-4C08-AE83-2F015A203A06}"/>
              </a:ext>
            </a:extLst>
          </p:cNvPr>
          <p:cNvSpPr>
            <a:spLocks noGrp="1"/>
          </p:cNvSpPr>
          <p:nvPr>
            <p:ph type="title"/>
          </p:nvPr>
        </p:nvSpPr>
        <p:spPr>
          <a:xfrm>
            <a:off x="1136397" y="502020"/>
            <a:ext cx="5323715" cy="986851"/>
          </a:xfrm>
        </p:spPr>
        <p:txBody>
          <a:bodyPr anchor="b">
            <a:normAutofit/>
          </a:bodyPr>
          <a:lstStyle/>
          <a:p>
            <a:pPr algn="ctr"/>
            <a:r>
              <a:rPr lang="en-GB" sz="4000" dirty="0">
                <a:latin typeface="Arial" panose="020B0604020202020204" pitchFamily="34" charset="0"/>
                <a:cs typeface="Arial" panose="020B0604020202020204" pitchFamily="34" charset="0"/>
              </a:rPr>
              <a:t>My hypothesis</a:t>
            </a:r>
          </a:p>
        </p:txBody>
      </p:sp>
      <p:sp>
        <p:nvSpPr>
          <p:cNvPr id="3" name="Content Placeholder 2">
            <a:extLst>
              <a:ext uri="{FF2B5EF4-FFF2-40B4-BE49-F238E27FC236}">
                <a16:creationId xmlns:a16="http://schemas.microsoft.com/office/drawing/2014/main" id="{B9B716AF-D32D-4868-92E4-914CF26A9AD7}"/>
              </a:ext>
            </a:extLst>
          </p:cNvPr>
          <p:cNvSpPr>
            <a:spLocks noGrp="1"/>
          </p:cNvSpPr>
          <p:nvPr>
            <p:ph idx="1"/>
          </p:nvPr>
        </p:nvSpPr>
        <p:spPr>
          <a:xfrm>
            <a:off x="457200" y="2721511"/>
            <a:ext cx="6202047" cy="4638509"/>
          </a:xfrm>
        </p:spPr>
        <p:txBody>
          <a:bodyPr anchor="t">
            <a:normAutofit/>
          </a:bodyPr>
          <a:lstStyle/>
          <a:p>
            <a:pPr marL="0" indent="0">
              <a:buNone/>
            </a:pPr>
            <a:r>
              <a:rPr lang="en-GB" sz="2000" dirty="0">
                <a:latin typeface="Arial" panose="020B0604020202020204" pitchFamily="34" charset="0"/>
                <a:cs typeface="Arial" panose="020B0604020202020204" pitchFamily="34" charset="0"/>
              </a:rPr>
              <a:t>Digital collaboration tools at UWTSD, in my opinion, play a vital role in education. Students may communicate with their colleagues, lecturers, and receive important information by using programmes such as Outlook, Teams, and Microsoft Office 365. It is critical for everyone to be able to collaborate with them. For people who want assistance, the university offers a variety of training classes and workshops.</a:t>
            </a:r>
          </a:p>
        </p:txBody>
      </p:sp>
      <p:sp>
        <p:nvSpPr>
          <p:cNvPr id="2053" name="Rectangle 72">
            <a:extLst>
              <a:ext uri="{FF2B5EF4-FFF2-40B4-BE49-F238E27FC236}">
                <a16:creationId xmlns:a16="http://schemas.microsoft.com/office/drawing/2014/main" id="{7004738A-9D34-43E8-97D2-CA0EED4F8B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5"/>
            <a:ext cx="4092521" cy="6858000"/>
          </a:xfrm>
          <a:prstGeom prst="rect">
            <a:avLst/>
          </a:prstGeom>
          <a:gradFill>
            <a:gsLst>
              <a:gs pos="8000">
                <a:srgbClr val="000000">
                  <a:alpha val="94000"/>
                </a:srgbClr>
              </a:gs>
              <a:gs pos="100000">
                <a:schemeClr val="accent1"/>
              </a:gs>
            </a:gsLst>
            <a:lin ang="2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54" name="Rectangle 74">
            <a:extLst>
              <a:ext uri="{FF2B5EF4-FFF2-40B4-BE49-F238E27FC236}">
                <a16:creationId xmlns:a16="http://schemas.microsoft.com/office/drawing/2014/main" id="{B8B8D07F-F13E-443E-BA68-2D26672D76B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
            <a:ext cx="4092521" cy="6400369"/>
          </a:xfrm>
          <a:prstGeom prst="rect">
            <a:avLst/>
          </a:prstGeom>
          <a:gradFill>
            <a:gsLst>
              <a:gs pos="31000">
                <a:schemeClr val="accent1">
                  <a:lumMod val="50000"/>
                  <a:alpha val="0"/>
                </a:schemeClr>
              </a:gs>
              <a:gs pos="100000">
                <a:schemeClr val="accent1">
                  <a:lumMod val="50000"/>
                  <a:alpha val="26000"/>
                </a:schemeClr>
              </a:gs>
            </a:gsLst>
            <a:lin ang="18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55" name="Rectangle 76">
            <a:extLst>
              <a:ext uri="{FF2B5EF4-FFF2-40B4-BE49-F238E27FC236}">
                <a16:creationId xmlns:a16="http://schemas.microsoft.com/office/drawing/2014/main" id="{2813A4FA-24A5-41ED-A534-3807D1B2F3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22"/>
            <a:ext cx="4068667" cy="6400389"/>
          </a:xfrm>
          <a:prstGeom prst="rect">
            <a:avLst/>
          </a:prstGeom>
          <a:gradFill>
            <a:gsLst>
              <a:gs pos="0">
                <a:schemeClr val="accent1">
                  <a:alpha val="0"/>
                </a:schemeClr>
              </a:gs>
              <a:gs pos="72000">
                <a:srgbClr val="000000">
                  <a:alpha val="21000"/>
                </a:srgbClr>
              </a:gs>
            </a:gsLst>
            <a:lin ang="3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56" name="Rectangle 78">
            <a:extLst>
              <a:ext uri="{FF2B5EF4-FFF2-40B4-BE49-F238E27FC236}">
                <a16:creationId xmlns:a16="http://schemas.microsoft.com/office/drawing/2014/main" id="{C3944F27-CA70-4E84-A51A-E6BF8955897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8123333" y="-10"/>
            <a:ext cx="3611467" cy="6857997"/>
          </a:xfrm>
          <a:prstGeom prst="rect">
            <a:avLst/>
          </a:prstGeom>
          <a:gradFill>
            <a:gsLst>
              <a:gs pos="0">
                <a:schemeClr val="accent1">
                  <a:alpha val="0"/>
                </a:schemeClr>
              </a:gs>
              <a:gs pos="93000">
                <a:srgbClr val="000000">
                  <a:alpha val="29000"/>
                </a:srgb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050" name="Picture 2" descr="Car Thoughts: Testing a Hypothesis | by Alex Lee | Medium">
            <a:extLst>
              <a:ext uri="{FF2B5EF4-FFF2-40B4-BE49-F238E27FC236}">
                <a16:creationId xmlns:a16="http://schemas.microsoft.com/office/drawing/2014/main" id="{AA5C1716-919D-47D4-A137-3086FB10A92E}"/>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899278" y="2522925"/>
            <a:ext cx="4595491" cy="258496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2604753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074" name="Picture 2" descr="Business NH Magazine: Four is the Magic Number in Reference Checking">
            <a:extLst>
              <a:ext uri="{FF2B5EF4-FFF2-40B4-BE49-F238E27FC236}">
                <a16:creationId xmlns:a16="http://schemas.microsoft.com/office/drawing/2014/main" id="{D6C83282-4537-4B79-88F4-42C73C58D2D5}"/>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t="31818"/>
          <a:stretch/>
        </p:blipFill>
        <p:spPr bwMode="auto">
          <a:xfrm>
            <a:off x="20" y="10"/>
            <a:ext cx="12191979" cy="6857990"/>
          </a:xfrm>
          <a:prstGeom prst="rect">
            <a:avLst/>
          </a:prstGeom>
          <a:noFill/>
          <a:extLst>
            <a:ext uri="{909E8E84-426E-40DD-AFC4-6F175D3DCCD1}">
              <a14:hiddenFill xmlns:a14="http://schemas.microsoft.com/office/drawing/2010/main">
                <a:solidFill>
                  <a:srgbClr val="FFFFFF"/>
                </a:solidFill>
              </a14:hiddenFill>
            </a:ext>
          </a:extLst>
        </p:spPr>
      </p:pic>
      <p:sp>
        <p:nvSpPr>
          <p:cNvPr id="3076" name="Rectangle 70">
            <a:extLst>
              <a:ext uri="{FF2B5EF4-FFF2-40B4-BE49-F238E27FC236}">
                <a16:creationId xmlns:a16="http://schemas.microsoft.com/office/drawing/2014/main" id="{2B566528-1B12-4246-9431-5C2D7D08116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8129873" cy="6858000"/>
          </a:xfrm>
          <a:prstGeom prst="rect">
            <a:avLst/>
          </a:prstGeom>
          <a:solidFill>
            <a:schemeClr val="bg1">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87A4DC92-DC89-4C78-B361-E9A83D1806EA}"/>
              </a:ext>
            </a:extLst>
          </p:cNvPr>
          <p:cNvSpPr>
            <a:spLocks noGrp="1"/>
          </p:cNvSpPr>
          <p:nvPr>
            <p:ph type="title"/>
          </p:nvPr>
        </p:nvSpPr>
        <p:spPr>
          <a:xfrm>
            <a:off x="643467" y="321734"/>
            <a:ext cx="6891186" cy="1135737"/>
          </a:xfrm>
        </p:spPr>
        <p:txBody>
          <a:bodyPr>
            <a:normAutofit/>
          </a:bodyPr>
          <a:lstStyle/>
          <a:p>
            <a:r>
              <a:rPr lang="en-GB" sz="3600" b="1" dirty="0"/>
              <a:t>References:</a:t>
            </a:r>
          </a:p>
        </p:txBody>
      </p:sp>
      <p:sp>
        <p:nvSpPr>
          <p:cNvPr id="3" name="Content Placeholder 2">
            <a:extLst>
              <a:ext uri="{FF2B5EF4-FFF2-40B4-BE49-F238E27FC236}">
                <a16:creationId xmlns:a16="http://schemas.microsoft.com/office/drawing/2014/main" id="{92E567FD-4D89-442A-906D-424EBBE836F1}"/>
              </a:ext>
            </a:extLst>
          </p:cNvPr>
          <p:cNvSpPr>
            <a:spLocks noGrp="1"/>
          </p:cNvSpPr>
          <p:nvPr>
            <p:ph idx="1"/>
          </p:nvPr>
        </p:nvSpPr>
        <p:spPr>
          <a:xfrm>
            <a:off x="643467" y="1782980"/>
            <a:ext cx="11548513" cy="1485999"/>
          </a:xfrm>
        </p:spPr>
        <p:txBody>
          <a:bodyPr>
            <a:normAutofit/>
          </a:bodyPr>
          <a:lstStyle/>
          <a:p>
            <a:r>
              <a:rPr lang="en-GB" sz="2000" b="1" dirty="0"/>
              <a:t>digitallearning.uwtsd.ac.uk. (n.d.). Digital Learning and Teaching. [online] Available at: </a:t>
            </a:r>
            <a:r>
              <a:rPr lang="en-GB" sz="2000" b="1" dirty="0">
                <a:hlinkClick r:id="rId3"/>
              </a:rPr>
              <a:t>https://digitallearning.uwtsd.ac.uk/digital-learning.html</a:t>
            </a:r>
            <a:r>
              <a:rPr lang="en-GB" sz="2000" b="1" dirty="0"/>
              <a:t>.</a:t>
            </a:r>
          </a:p>
          <a:p>
            <a:r>
              <a:rPr lang="en-GB" sz="2000" b="1" dirty="0"/>
              <a:t>moodle.uwtsd.ac.uk. (n.d.). UWTSD Moodle 2020/21:Log in. [online] Available at: https://moodle.uwtsd.ac.uk/course/view.php?id=5300.</a:t>
            </a:r>
          </a:p>
        </p:txBody>
      </p:sp>
      <p:grpSp>
        <p:nvGrpSpPr>
          <p:cNvPr id="73" name="Group 72">
            <a:extLst>
              <a:ext uri="{FF2B5EF4-FFF2-40B4-BE49-F238E27FC236}">
                <a16:creationId xmlns:a16="http://schemas.microsoft.com/office/drawing/2014/main" id="{07EAA094-9CF6-4695-958A-33D9BCAA9474}"/>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1123132" y="713128"/>
            <a:ext cx="1068867" cy="2126625"/>
            <a:chOff x="10918968" y="713127"/>
            <a:chExt cx="1273032" cy="2532832"/>
          </a:xfrm>
        </p:grpSpPr>
        <p:sp>
          <p:nvSpPr>
            <p:cNvPr id="74" name="Rectangle 73">
              <a:extLst>
                <a:ext uri="{FF2B5EF4-FFF2-40B4-BE49-F238E27FC236}">
                  <a16:creationId xmlns:a16="http://schemas.microsoft.com/office/drawing/2014/main" id="{2E80C965-DB6D-4F81-9E9E-B027384D0B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2700000">
              <a:off x="11052629" y="2120024"/>
              <a:ext cx="645368" cy="645368"/>
            </a:xfrm>
            <a:prstGeom prst="rect">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5" name="Isosceles Triangle 74">
              <a:extLst>
                <a:ext uri="{FF2B5EF4-FFF2-40B4-BE49-F238E27FC236}">
                  <a16:creationId xmlns:a16="http://schemas.microsoft.com/office/drawing/2014/main" id="{A580F890-B085-4E95-96AA-55AEBEC5CE6E}"/>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10289068" y="1343027"/>
              <a:ext cx="2532832" cy="1273032"/>
            </a:xfrm>
            <a:prstGeom prst="triangle">
              <a:avLst>
                <a:gd name="adj" fmla="val 50000"/>
              </a:avLst>
            </a:pr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sp>
        <p:nvSpPr>
          <p:cNvPr id="77" name="Isosceles Triangle 76">
            <a:extLst>
              <a:ext uri="{FF2B5EF4-FFF2-40B4-BE49-F238E27FC236}">
                <a16:creationId xmlns:a16="http://schemas.microsoft.com/office/drawing/2014/main" id="{D3F51FEB-38FB-4F6C-9F7B-2F2AFAB6546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501760" y="5103257"/>
            <a:ext cx="2017580" cy="1014060"/>
          </a:xfrm>
          <a:prstGeom prst="triangle">
            <a:avLst>
              <a:gd name="adj" fmla="val 50000"/>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9" name="Rectangle 78">
            <a:extLst>
              <a:ext uri="{FF2B5EF4-FFF2-40B4-BE49-F238E27FC236}">
                <a16:creationId xmlns:a16="http://schemas.microsoft.com/office/drawing/2014/main" id="{1E547BA6-BAE0-43BB-A7CA-60F69CE252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700000">
            <a:off x="427916" y="5728708"/>
            <a:ext cx="485578" cy="485578"/>
          </a:xfrm>
          <a:prstGeom prst="rect">
            <a:avLst/>
          </a:pr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26289380"/>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126</TotalTime>
  <Words>423</Words>
  <Application>Microsoft Office PowerPoint</Application>
  <PresentationFormat>Widescreen</PresentationFormat>
  <Paragraphs>15</Paragraphs>
  <Slides>6</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6</vt:i4>
      </vt:variant>
    </vt:vector>
  </HeadingPairs>
  <TitlesOfParts>
    <vt:vector size="10" baseType="lpstr">
      <vt:lpstr>Arial</vt:lpstr>
      <vt:lpstr>Calibri</vt:lpstr>
      <vt:lpstr>Calibri Light</vt:lpstr>
      <vt:lpstr>Office Theme</vt:lpstr>
      <vt:lpstr>How do we use technology to collaborate at UWTSD?</vt:lpstr>
      <vt:lpstr>Introduction</vt:lpstr>
      <vt:lpstr>At UWTSD, the most commonly used technologies are:</vt:lpstr>
      <vt:lpstr>Questions</vt:lpstr>
      <vt:lpstr>My hypothesis</vt:lpstr>
      <vt:lpstr>References:</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How do we use technology to collaborate at UWTSD?</dc:title>
  <dc:creator>Gabriela</dc:creator>
  <cp:lastModifiedBy>Gabriela</cp:lastModifiedBy>
  <cp:revision>1</cp:revision>
  <dcterms:created xsi:type="dcterms:W3CDTF">2022-04-11T22:48:48Z</dcterms:created>
  <dcterms:modified xsi:type="dcterms:W3CDTF">2022-04-12T00:56:32Z</dcterms:modified>
</cp:coreProperties>
</file>