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912" r:id="rId1"/>
  </p:sldMasterIdLst>
  <p:notesMasterIdLst>
    <p:notesMasterId r:id="rId3"/>
  </p:notesMasterIdLst>
  <p:sldIdLst>
    <p:sldId id="256" r:id="rId2"/>
  </p:sldIdLst>
  <p:sldSz cx="15119350" cy="9791700"/>
  <p:notesSz cx="6858000" cy="9144000"/>
  <p:defaultTextStyle>
    <a:defPPr>
      <a:defRPr lang="en-US"/>
    </a:defPPr>
    <a:lvl1pPr marL="0" algn="l" defTabSz="1104078" rtl="0" eaLnBrk="1" latinLnBrk="0" hangingPunct="1">
      <a:defRPr sz="2173" kern="1200">
        <a:solidFill>
          <a:schemeClr val="tx1"/>
        </a:solidFill>
        <a:latin typeface="+mn-lt"/>
        <a:ea typeface="+mn-ea"/>
        <a:cs typeface="+mn-cs"/>
      </a:defRPr>
    </a:lvl1pPr>
    <a:lvl2pPr marL="552039" algn="l" defTabSz="1104078" rtl="0" eaLnBrk="1" latinLnBrk="0" hangingPunct="1">
      <a:defRPr sz="2173" kern="1200">
        <a:solidFill>
          <a:schemeClr val="tx1"/>
        </a:solidFill>
        <a:latin typeface="+mn-lt"/>
        <a:ea typeface="+mn-ea"/>
        <a:cs typeface="+mn-cs"/>
      </a:defRPr>
    </a:lvl2pPr>
    <a:lvl3pPr marL="1104078" algn="l" defTabSz="1104078" rtl="0" eaLnBrk="1" latinLnBrk="0" hangingPunct="1">
      <a:defRPr sz="2173" kern="1200">
        <a:solidFill>
          <a:schemeClr val="tx1"/>
        </a:solidFill>
        <a:latin typeface="+mn-lt"/>
        <a:ea typeface="+mn-ea"/>
        <a:cs typeface="+mn-cs"/>
      </a:defRPr>
    </a:lvl3pPr>
    <a:lvl4pPr marL="1656116" algn="l" defTabSz="1104078" rtl="0" eaLnBrk="1" latinLnBrk="0" hangingPunct="1">
      <a:defRPr sz="2173" kern="1200">
        <a:solidFill>
          <a:schemeClr val="tx1"/>
        </a:solidFill>
        <a:latin typeface="+mn-lt"/>
        <a:ea typeface="+mn-ea"/>
        <a:cs typeface="+mn-cs"/>
      </a:defRPr>
    </a:lvl4pPr>
    <a:lvl5pPr marL="2208155" algn="l" defTabSz="1104078" rtl="0" eaLnBrk="1" latinLnBrk="0" hangingPunct="1">
      <a:defRPr sz="2173" kern="1200">
        <a:solidFill>
          <a:schemeClr val="tx1"/>
        </a:solidFill>
        <a:latin typeface="+mn-lt"/>
        <a:ea typeface="+mn-ea"/>
        <a:cs typeface="+mn-cs"/>
      </a:defRPr>
    </a:lvl5pPr>
    <a:lvl6pPr marL="2760195" algn="l" defTabSz="1104078" rtl="0" eaLnBrk="1" latinLnBrk="0" hangingPunct="1">
      <a:defRPr sz="2173" kern="1200">
        <a:solidFill>
          <a:schemeClr val="tx1"/>
        </a:solidFill>
        <a:latin typeface="+mn-lt"/>
        <a:ea typeface="+mn-ea"/>
        <a:cs typeface="+mn-cs"/>
      </a:defRPr>
    </a:lvl6pPr>
    <a:lvl7pPr marL="3312234" algn="l" defTabSz="1104078" rtl="0" eaLnBrk="1" latinLnBrk="0" hangingPunct="1">
      <a:defRPr sz="2173" kern="1200">
        <a:solidFill>
          <a:schemeClr val="tx1"/>
        </a:solidFill>
        <a:latin typeface="+mn-lt"/>
        <a:ea typeface="+mn-ea"/>
        <a:cs typeface="+mn-cs"/>
      </a:defRPr>
    </a:lvl7pPr>
    <a:lvl8pPr marL="3864272" algn="l" defTabSz="1104078" rtl="0" eaLnBrk="1" latinLnBrk="0" hangingPunct="1">
      <a:defRPr sz="2173" kern="1200">
        <a:solidFill>
          <a:schemeClr val="tx1"/>
        </a:solidFill>
        <a:latin typeface="+mn-lt"/>
        <a:ea typeface="+mn-ea"/>
        <a:cs typeface="+mn-cs"/>
      </a:defRPr>
    </a:lvl8pPr>
    <a:lvl9pPr marL="4416311" algn="l" defTabSz="1104078" rtl="0" eaLnBrk="1" latinLnBrk="0" hangingPunct="1">
      <a:defRPr sz="2173"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4995" autoAdjust="0"/>
    <p:restoredTop sz="94660"/>
  </p:normalViewPr>
  <p:slideViewPr>
    <p:cSldViewPr snapToGrid="0">
      <p:cViewPr varScale="1">
        <p:scale>
          <a:sx n="62" d="100"/>
          <a:sy n="62" d="100"/>
        </p:scale>
        <p:origin x="917" y="5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3" Type="http://schemas.openxmlformats.org/officeDocument/2006/relationships/notesMaster" Target="notesMasters/notesMaster1.xml"/><Relationship Id="rId7" Type="http://schemas.openxmlformats.org/officeDocument/2006/relationships/tableStyles" Target="tableStyle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theme" Target="theme/theme1.xml"/><Relationship Id="rId5" Type="http://schemas.openxmlformats.org/officeDocument/2006/relationships/viewProps" Target="viewProps.xml"/><Relationship Id="rId4" Type="http://schemas.openxmlformats.org/officeDocument/2006/relationships/presProps" Target="pres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IN"/>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B7E45243-9D6D-4DE8-B048-8774FEBF0689}" type="datetimeFigureOut">
              <a:rPr lang="en-IN" smtClean="0"/>
              <a:t>28-07-2026</a:t>
            </a:fld>
            <a:endParaRPr lang="en-IN"/>
          </a:p>
        </p:txBody>
      </p:sp>
      <p:sp>
        <p:nvSpPr>
          <p:cNvPr id="4" name="Slide Image Placeholder 3"/>
          <p:cNvSpPr>
            <a:spLocks noGrp="1" noRot="1" noChangeAspect="1"/>
          </p:cNvSpPr>
          <p:nvPr>
            <p:ph type="sldImg" idx="2"/>
          </p:nvPr>
        </p:nvSpPr>
        <p:spPr>
          <a:xfrm>
            <a:off x="1047750" y="1143000"/>
            <a:ext cx="4762500" cy="3086100"/>
          </a:xfrm>
          <a:prstGeom prst="rect">
            <a:avLst/>
          </a:prstGeom>
          <a:noFill/>
          <a:ln w="12700">
            <a:solidFill>
              <a:prstClr val="black"/>
            </a:solidFill>
          </a:ln>
        </p:spPr>
        <p:txBody>
          <a:bodyPr vert="horz" lIns="91440" tIns="45720" rIns="91440" bIns="45720" rtlCol="0" anchor="ctr"/>
          <a:lstStyle/>
          <a:p>
            <a:endParaRPr lang="en-IN"/>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IN"/>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IN"/>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68B0D3BB-A54E-4B94-8F5A-C689A2368088}" type="slidenum">
              <a:rPr lang="en-IN" smtClean="0"/>
              <a:t>‹#›</a:t>
            </a:fld>
            <a:endParaRPr lang="en-IN"/>
          </a:p>
        </p:txBody>
      </p:sp>
    </p:spTree>
    <p:extLst>
      <p:ext uri="{BB962C8B-B14F-4D97-AF65-F5344CB8AC3E}">
        <p14:creationId xmlns:p14="http://schemas.microsoft.com/office/powerpoint/2010/main" val="4094850846"/>
      </p:ext>
    </p:extLst>
  </p:cSld>
  <p:clrMap bg1="lt1" tx1="dk1" bg2="lt2" tx2="dk2" accent1="accent1" accent2="accent2" accent3="accent3" accent4="accent4" accent5="accent5" accent6="accent6" hlink="hlink" folHlink="folHlink"/>
  <p:notesStyle>
    <a:lvl1pPr marL="0" algn="l" defTabSz="1104078" rtl="0" eaLnBrk="1" latinLnBrk="0" hangingPunct="1">
      <a:defRPr sz="1449" kern="1200">
        <a:solidFill>
          <a:schemeClr val="tx1"/>
        </a:solidFill>
        <a:latin typeface="+mn-lt"/>
        <a:ea typeface="+mn-ea"/>
        <a:cs typeface="+mn-cs"/>
      </a:defRPr>
    </a:lvl1pPr>
    <a:lvl2pPr marL="552039" algn="l" defTabSz="1104078" rtl="0" eaLnBrk="1" latinLnBrk="0" hangingPunct="1">
      <a:defRPr sz="1449" kern="1200">
        <a:solidFill>
          <a:schemeClr val="tx1"/>
        </a:solidFill>
        <a:latin typeface="+mn-lt"/>
        <a:ea typeface="+mn-ea"/>
        <a:cs typeface="+mn-cs"/>
      </a:defRPr>
    </a:lvl2pPr>
    <a:lvl3pPr marL="1104078" algn="l" defTabSz="1104078" rtl="0" eaLnBrk="1" latinLnBrk="0" hangingPunct="1">
      <a:defRPr sz="1449" kern="1200">
        <a:solidFill>
          <a:schemeClr val="tx1"/>
        </a:solidFill>
        <a:latin typeface="+mn-lt"/>
        <a:ea typeface="+mn-ea"/>
        <a:cs typeface="+mn-cs"/>
      </a:defRPr>
    </a:lvl3pPr>
    <a:lvl4pPr marL="1656116" algn="l" defTabSz="1104078" rtl="0" eaLnBrk="1" latinLnBrk="0" hangingPunct="1">
      <a:defRPr sz="1449" kern="1200">
        <a:solidFill>
          <a:schemeClr val="tx1"/>
        </a:solidFill>
        <a:latin typeface="+mn-lt"/>
        <a:ea typeface="+mn-ea"/>
        <a:cs typeface="+mn-cs"/>
      </a:defRPr>
    </a:lvl4pPr>
    <a:lvl5pPr marL="2208155" algn="l" defTabSz="1104078" rtl="0" eaLnBrk="1" latinLnBrk="0" hangingPunct="1">
      <a:defRPr sz="1449" kern="1200">
        <a:solidFill>
          <a:schemeClr val="tx1"/>
        </a:solidFill>
        <a:latin typeface="+mn-lt"/>
        <a:ea typeface="+mn-ea"/>
        <a:cs typeface="+mn-cs"/>
      </a:defRPr>
    </a:lvl5pPr>
    <a:lvl6pPr marL="2760195" algn="l" defTabSz="1104078" rtl="0" eaLnBrk="1" latinLnBrk="0" hangingPunct="1">
      <a:defRPr sz="1449" kern="1200">
        <a:solidFill>
          <a:schemeClr val="tx1"/>
        </a:solidFill>
        <a:latin typeface="+mn-lt"/>
        <a:ea typeface="+mn-ea"/>
        <a:cs typeface="+mn-cs"/>
      </a:defRPr>
    </a:lvl6pPr>
    <a:lvl7pPr marL="3312234" algn="l" defTabSz="1104078" rtl="0" eaLnBrk="1" latinLnBrk="0" hangingPunct="1">
      <a:defRPr sz="1449" kern="1200">
        <a:solidFill>
          <a:schemeClr val="tx1"/>
        </a:solidFill>
        <a:latin typeface="+mn-lt"/>
        <a:ea typeface="+mn-ea"/>
        <a:cs typeface="+mn-cs"/>
      </a:defRPr>
    </a:lvl7pPr>
    <a:lvl8pPr marL="3864272" algn="l" defTabSz="1104078" rtl="0" eaLnBrk="1" latinLnBrk="0" hangingPunct="1">
      <a:defRPr sz="1449" kern="1200">
        <a:solidFill>
          <a:schemeClr val="tx1"/>
        </a:solidFill>
        <a:latin typeface="+mn-lt"/>
        <a:ea typeface="+mn-ea"/>
        <a:cs typeface="+mn-cs"/>
      </a:defRPr>
    </a:lvl8pPr>
    <a:lvl9pPr marL="4416311" algn="l" defTabSz="1104078" rtl="0" eaLnBrk="1" latinLnBrk="0" hangingPunct="1">
      <a:defRPr sz="1449"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047750" y="1143000"/>
            <a:ext cx="4762500" cy="3086100"/>
          </a:xfrm>
        </p:spPr>
      </p:sp>
      <p:sp>
        <p:nvSpPr>
          <p:cNvPr id="3" name="Notes Placeholder 2"/>
          <p:cNvSpPr>
            <a:spLocks noGrp="1"/>
          </p:cNvSpPr>
          <p:nvPr>
            <p:ph type="body" idx="1"/>
          </p:nvPr>
        </p:nvSpPr>
        <p:spPr/>
        <p:txBody>
          <a:bodyPr/>
          <a:lstStyle/>
          <a:p>
            <a:endParaRPr lang="en-IN"/>
          </a:p>
        </p:txBody>
      </p:sp>
      <p:sp>
        <p:nvSpPr>
          <p:cNvPr id="4" name="Slide Number Placeholder 3"/>
          <p:cNvSpPr>
            <a:spLocks noGrp="1"/>
          </p:cNvSpPr>
          <p:nvPr>
            <p:ph type="sldNum" sz="quarter" idx="10"/>
          </p:nvPr>
        </p:nvSpPr>
        <p:spPr/>
        <p:txBody>
          <a:bodyPr/>
          <a:lstStyle/>
          <a:p>
            <a:fld id="{68B0D3BB-A54E-4B94-8F5A-C689A2368088}" type="slidenum">
              <a:rPr lang="en-IN" smtClean="0"/>
              <a:t>1</a:t>
            </a:fld>
            <a:endParaRPr lang="en-IN"/>
          </a:p>
        </p:txBody>
      </p:sp>
    </p:spTree>
    <p:extLst>
      <p:ext uri="{BB962C8B-B14F-4D97-AF65-F5344CB8AC3E}">
        <p14:creationId xmlns:p14="http://schemas.microsoft.com/office/powerpoint/2010/main" val="577188863"/>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889919" y="1602485"/>
            <a:ext cx="11339513" cy="3408962"/>
          </a:xfrm>
        </p:spPr>
        <p:txBody>
          <a:bodyPr anchor="b"/>
          <a:lstStyle>
            <a:lvl1pPr algn="ctr">
              <a:defRPr sz="7441"/>
            </a:lvl1pPr>
          </a:lstStyle>
          <a:p>
            <a:r>
              <a:rPr lang="en-US" smtClean="0"/>
              <a:t>Click to edit Master title style</a:t>
            </a:r>
            <a:endParaRPr lang="en-IN"/>
          </a:p>
        </p:txBody>
      </p:sp>
      <p:sp>
        <p:nvSpPr>
          <p:cNvPr id="3" name="Subtitle 2"/>
          <p:cNvSpPr>
            <a:spLocks noGrp="1"/>
          </p:cNvSpPr>
          <p:nvPr>
            <p:ph type="subTitle" idx="1"/>
          </p:nvPr>
        </p:nvSpPr>
        <p:spPr>
          <a:xfrm>
            <a:off x="1889919" y="5142910"/>
            <a:ext cx="11339513" cy="2364060"/>
          </a:xfrm>
        </p:spPr>
        <p:txBody>
          <a:bodyPr/>
          <a:lstStyle>
            <a:lvl1pPr marL="0" indent="0" algn="ctr">
              <a:buNone/>
              <a:defRPr sz="2976"/>
            </a:lvl1pPr>
            <a:lvl2pPr marL="566974" indent="0" algn="ctr">
              <a:buNone/>
              <a:defRPr sz="2480"/>
            </a:lvl2pPr>
            <a:lvl3pPr marL="1133947" indent="0" algn="ctr">
              <a:buNone/>
              <a:defRPr sz="2232"/>
            </a:lvl3pPr>
            <a:lvl4pPr marL="1700921" indent="0" algn="ctr">
              <a:buNone/>
              <a:defRPr sz="1984"/>
            </a:lvl4pPr>
            <a:lvl5pPr marL="2267895" indent="0" algn="ctr">
              <a:buNone/>
              <a:defRPr sz="1984"/>
            </a:lvl5pPr>
            <a:lvl6pPr marL="2834869" indent="0" algn="ctr">
              <a:buNone/>
              <a:defRPr sz="1984"/>
            </a:lvl6pPr>
            <a:lvl7pPr marL="3401842" indent="0" algn="ctr">
              <a:buNone/>
              <a:defRPr sz="1984"/>
            </a:lvl7pPr>
            <a:lvl8pPr marL="3968816" indent="0" algn="ctr">
              <a:buNone/>
              <a:defRPr sz="1984"/>
            </a:lvl8pPr>
            <a:lvl9pPr marL="4535790" indent="0" algn="ctr">
              <a:buNone/>
              <a:defRPr sz="1984"/>
            </a:lvl9pPr>
          </a:lstStyle>
          <a:p>
            <a:r>
              <a:rPr lang="en-US" smtClean="0"/>
              <a:t>Click to edit Master subtitle style</a:t>
            </a:r>
            <a:endParaRPr lang="en-IN"/>
          </a:p>
        </p:txBody>
      </p:sp>
      <p:sp>
        <p:nvSpPr>
          <p:cNvPr id="4" name="Date Placeholder 3"/>
          <p:cNvSpPr>
            <a:spLocks noGrp="1"/>
          </p:cNvSpPr>
          <p:nvPr>
            <p:ph type="dt" sz="half" idx="10"/>
          </p:nvPr>
        </p:nvSpPr>
        <p:spPr/>
        <p:txBody>
          <a:bodyPr/>
          <a:lstStyle/>
          <a:p>
            <a:fld id="{F81C2924-2D00-46AA-AFCD-73EB6E0E4805}" type="datetimeFigureOut">
              <a:rPr lang="en-IN" smtClean="0"/>
              <a:t>28-07-2026</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0E198ABC-F956-4E39-9E10-EEFC6BEA6D0A}" type="slidenum">
              <a:rPr lang="en-IN" smtClean="0"/>
              <a:t>‹#›</a:t>
            </a:fld>
            <a:endParaRPr lang="en-IN"/>
          </a:p>
        </p:txBody>
      </p:sp>
    </p:spTree>
    <p:extLst>
      <p:ext uri="{BB962C8B-B14F-4D97-AF65-F5344CB8AC3E}">
        <p14:creationId xmlns:p14="http://schemas.microsoft.com/office/powerpoint/2010/main" val="84978261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IN"/>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IN"/>
          </a:p>
        </p:txBody>
      </p:sp>
      <p:sp>
        <p:nvSpPr>
          <p:cNvPr id="4" name="Date Placeholder 3"/>
          <p:cNvSpPr>
            <a:spLocks noGrp="1"/>
          </p:cNvSpPr>
          <p:nvPr>
            <p:ph type="dt" sz="half" idx="10"/>
          </p:nvPr>
        </p:nvSpPr>
        <p:spPr/>
        <p:txBody>
          <a:bodyPr/>
          <a:lstStyle/>
          <a:p>
            <a:fld id="{F81C2924-2D00-46AA-AFCD-73EB6E0E4805}" type="datetimeFigureOut">
              <a:rPr lang="en-IN" smtClean="0"/>
              <a:t>28-07-2026</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0E198ABC-F956-4E39-9E10-EEFC6BEA6D0A}" type="slidenum">
              <a:rPr lang="en-IN" smtClean="0"/>
              <a:t>‹#›</a:t>
            </a:fld>
            <a:endParaRPr lang="en-IN"/>
          </a:p>
        </p:txBody>
      </p:sp>
    </p:spTree>
    <p:extLst>
      <p:ext uri="{BB962C8B-B14F-4D97-AF65-F5344CB8AC3E}">
        <p14:creationId xmlns:p14="http://schemas.microsoft.com/office/powerpoint/2010/main" val="51457598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031581" y="2441127"/>
            <a:ext cx="13040439" cy="4073074"/>
          </a:xfrm>
        </p:spPr>
        <p:txBody>
          <a:bodyPr anchor="b"/>
          <a:lstStyle>
            <a:lvl1pPr>
              <a:defRPr sz="7441"/>
            </a:lvl1pPr>
          </a:lstStyle>
          <a:p>
            <a:r>
              <a:rPr lang="en-US" smtClean="0"/>
              <a:t>Click to edit Master title style</a:t>
            </a:r>
            <a:endParaRPr lang="en-IN"/>
          </a:p>
        </p:txBody>
      </p:sp>
      <p:sp>
        <p:nvSpPr>
          <p:cNvPr id="3" name="Text Placeholder 2"/>
          <p:cNvSpPr>
            <a:spLocks noGrp="1"/>
          </p:cNvSpPr>
          <p:nvPr>
            <p:ph type="body" idx="1"/>
          </p:nvPr>
        </p:nvSpPr>
        <p:spPr>
          <a:xfrm>
            <a:off x="1031581" y="6552734"/>
            <a:ext cx="13040439" cy="2141934"/>
          </a:xfrm>
        </p:spPr>
        <p:txBody>
          <a:bodyPr/>
          <a:lstStyle>
            <a:lvl1pPr marL="0" indent="0">
              <a:buNone/>
              <a:defRPr sz="2976">
                <a:solidFill>
                  <a:schemeClr val="tx1">
                    <a:tint val="75000"/>
                  </a:schemeClr>
                </a:solidFill>
              </a:defRPr>
            </a:lvl1pPr>
            <a:lvl2pPr marL="566974" indent="0">
              <a:buNone/>
              <a:defRPr sz="2480">
                <a:solidFill>
                  <a:schemeClr val="tx1">
                    <a:tint val="75000"/>
                  </a:schemeClr>
                </a:solidFill>
              </a:defRPr>
            </a:lvl2pPr>
            <a:lvl3pPr marL="1133947" indent="0">
              <a:buNone/>
              <a:defRPr sz="2232">
                <a:solidFill>
                  <a:schemeClr val="tx1">
                    <a:tint val="75000"/>
                  </a:schemeClr>
                </a:solidFill>
              </a:defRPr>
            </a:lvl3pPr>
            <a:lvl4pPr marL="1700921" indent="0">
              <a:buNone/>
              <a:defRPr sz="1984">
                <a:solidFill>
                  <a:schemeClr val="tx1">
                    <a:tint val="75000"/>
                  </a:schemeClr>
                </a:solidFill>
              </a:defRPr>
            </a:lvl4pPr>
            <a:lvl5pPr marL="2267895" indent="0">
              <a:buNone/>
              <a:defRPr sz="1984">
                <a:solidFill>
                  <a:schemeClr val="tx1">
                    <a:tint val="75000"/>
                  </a:schemeClr>
                </a:solidFill>
              </a:defRPr>
            </a:lvl5pPr>
            <a:lvl6pPr marL="2834869" indent="0">
              <a:buNone/>
              <a:defRPr sz="1984">
                <a:solidFill>
                  <a:schemeClr val="tx1">
                    <a:tint val="75000"/>
                  </a:schemeClr>
                </a:solidFill>
              </a:defRPr>
            </a:lvl6pPr>
            <a:lvl7pPr marL="3401842" indent="0">
              <a:buNone/>
              <a:defRPr sz="1984">
                <a:solidFill>
                  <a:schemeClr val="tx1">
                    <a:tint val="75000"/>
                  </a:schemeClr>
                </a:solidFill>
              </a:defRPr>
            </a:lvl7pPr>
            <a:lvl8pPr marL="3968816" indent="0">
              <a:buNone/>
              <a:defRPr sz="1984">
                <a:solidFill>
                  <a:schemeClr val="tx1">
                    <a:tint val="75000"/>
                  </a:schemeClr>
                </a:solidFill>
              </a:defRPr>
            </a:lvl8pPr>
            <a:lvl9pPr marL="4535790" indent="0">
              <a:buNone/>
              <a:defRPr sz="1984">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F81C2924-2D00-46AA-AFCD-73EB6E0E4805}" type="datetimeFigureOut">
              <a:rPr lang="en-IN" smtClean="0"/>
              <a:t>28-07-2026</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0E198ABC-F956-4E39-9E10-EEFC6BEA6D0A}" type="slidenum">
              <a:rPr lang="en-IN" smtClean="0"/>
              <a:t>‹#›</a:t>
            </a:fld>
            <a:endParaRPr lang="en-IN"/>
          </a:p>
        </p:txBody>
      </p:sp>
    </p:spTree>
    <p:extLst>
      <p:ext uri="{BB962C8B-B14F-4D97-AF65-F5344CB8AC3E}">
        <p14:creationId xmlns:p14="http://schemas.microsoft.com/office/powerpoint/2010/main" val="374372978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IN"/>
          </a:p>
        </p:txBody>
      </p:sp>
      <p:sp>
        <p:nvSpPr>
          <p:cNvPr id="3" name="Content Placeholder 2"/>
          <p:cNvSpPr>
            <a:spLocks noGrp="1"/>
          </p:cNvSpPr>
          <p:nvPr>
            <p:ph sz="half" idx="1"/>
          </p:nvPr>
        </p:nvSpPr>
        <p:spPr>
          <a:xfrm>
            <a:off x="1039455" y="2606587"/>
            <a:ext cx="6425724" cy="6212744"/>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IN"/>
          </a:p>
        </p:txBody>
      </p:sp>
      <p:sp>
        <p:nvSpPr>
          <p:cNvPr id="4" name="Content Placeholder 3"/>
          <p:cNvSpPr>
            <a:spLocks noGrp="1"/>
          </p:cNvSpPr>
          <p:nvPr>
            <p:ph sz="half" idx="2"/>
          </p:nvPr>
        </p:nvSpPr>
        <p:spPr>
          <a:xfrm>
            <a:off x="7654171" y="2606587"/>
            <a:ext cx="6425724" cy="6212744"/>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IN"/>
          </a:p>
        </p:txBody>
      </p:sp>
      <p:sp>
        <p:nvSpPr>
          <p:cNvPr id="5" name="Date Placeholder 4"/>
          <p:cNvSpPr>
            <a:spLocks noGrp="1"/>
          </p:cNvSpPr>
          <p:nvPr>
            <p:ph type="dt" sz="half" idx="10"/>
          </p:nvPr>
        </p:nvSpPr>
        <p:spPr/>
        <p:txBody>
          <a:bodyPr/>
          <a:lstStyle/>
          <a:p>
            <a:fld id="{F81C2924-2D00-46AA-AFCD-73EB6E0E4805}" type="datetimeFigureOut">
              <a:rPr lang="en-IN" smtClean="0"/>
              <a:t>28-07-2026</a:t>
            </a:fld>
            <a:endParaRPr lang="en-IN"/>
          </a:p>
        </p:txBody>
      </p:sp>
      <p:sp>
        <p:nvSpPr>
          <p:cNvPr id="6" name="Footer Placeholder 5"/>
          <p:cNvSpPr>
            <a:spLocks noGrp="1"/>
          </p:cNvSpPr>
          <p:nvPr>
            <p:ph type="ftr" sz="quarter" idx="11"/>
          </p:nvPr>
        </p:nvSpPr>
        <p:spPr/>
        <p:txBody>
          <a:bodyPr/>
          <a:lstStyle/>
          <a:p>
            <a:endParaRPr lang="en-IN"/>
          </a:p>
        </p:txBody>
      </p:sp>
      <p:sp>
        <p:nvSpPr>
          <p:cNvPr id="7" name="Slide Number Placeholder 6"/>
          <p:cNvSpPr>
            <a:spLocks noGrp="1"/>
          </p:cNvSpPr>
          <p:nvPr>
            <p:ph type="sldNum" sz="quarter" idx="12"/>
          </p:nvPr>
        </p:nvSpPr>
        <p:spPr/>
        <p:txBody>
          <a:bodyPr/>
          <a:lstStyle/>
          <a:p>
            <a:fld id="{0E198ABC-F956-4E39-9E10-EEFC6BEA6D0A}" type="slidenum">
              <a:rPr lang="en-IN" smtClean="0"/>
              <a:t>‹#›</a:t>
            </a:fld>
            <a:endParaRPr lang="en-IN"/>
          </a:p>
        </p:txBody>
      </p:sp>
    </p:spTree>
    <p:extLst>
      <p:ext uri="{BB962C8B-B14F-4D97-AF65-F5344CB8AC3E}">
        <p14:creationId xmlns:p14="http://schemas.microsoft.com/office/powerpoint/2010/main" val="238900014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1041425" y="521318"/>
            <a:ext cx="13040439" cy="1892609"/>
          </a:xfrm>
        </p:spPr>
        <p:txBody>
          <a:bodyPr/>
          <a:lstStyle/>
          <a:p>
            <a:r>
              <a:rPr lang="en-US" smtClean="0"/>
              <a:t>Click to edit Master title style</a:t>
            </a:r>
            <a:endParaRPr lang="en-IN"/>
          </a:p>
        </p:txBody>
      </p:sp>
      <p:sp>
        <p:nvSpPr>
          <p:cNvPr id="3" name="Text Placeholder 2"/>
          <p:cNvSpPr>
            <a:spLocks noGrp="1"/>
          </p:cNvSpPr>
          <p:nvPr>
            <p:ph type="body" idx="1"/>
          </p:nvPr>
        </p:nvSpPr>
        <p:spPr>
          <a:xfrm>
            <a:off x="1041425" y="2400327"/>
            <a:ext cx="6396193" cy="1176363"/>
          </a:xfrm>
        </p:spPr>
        <p:txBody>
          <a:bodyPr anchor="b"/>
          <a:lstStyle>
            <a:lvl1pPr marL="0" indent="0">
              <a:buNone/>
              <a:defRPr sz="2976" b="1"/>
            </a:lvl1pPr>
            <a:lvl2pPr marL="566974" indent="0">
              <a:buNone/>
              <a:defRPr sz="2480" b="1"/>
            </a:lvl2pPr>
            <a:lvl3pPr marL="1133947" indent="0">
              <a:buNone/>
              <a:defRPr sz="2232" b="1"/>
            </a:lvl3pPr>
            <a:lvl4pPr marL="1700921" indent="0">
              <a:buNone/>
              <a:defRPr sz="1984" b="1"/>
            </a:lvl4pPr>
            <a:lvl5pPr marL="2267895" indent="0">
              <a:buNone/>
              <a:defRPr sz="1984" b="1"/>
            </a:lvl5pPr>
            <a:lvl6pPr marL="2834869" indent="0">
              <a:buNone/>
              <a:defRPr sz="1984" b="1"/>
            </a:lvl6pPr>
            <a:lvl7pPr marL="3401842" indent="0">
              <a:buNone/>
              <a:defRPr sz="1984" b="1"/>
            </a:lvl7pPr>
            <a:lvl8pPr marL="3968816" indent="0">
              <a:buNone/>
              <a:defRPr sz="1984" b="1"/>
            </a:lvl8pPr>
            <a:lvl9pPr marL="4535790" indent="0">
              <a:buNone/>
              <a:defRPr sz="1984" b="1"/>
            </a:lvl9pPr>
          </a:lstStyle>
          <a:p>
            <a:pPr lvl="0"/>
            <a:r>
              <a:rPr lang="en-US" smtClean="0"/>
              <a:t>Click to edit Master text styles</a:t>
            </a:r>
          </a:p>
        </p:txBody>
      </p:sp>
      <p:sp>
        <p:nvSpPr>
          <p:cNvPr id="4" name="Content Placeholder 3"/>
          <p:cNvSpPr>
            <a:spLocks noGrp="1"/>
          </p:cNvSpPr>
          <p:nvPr>
            <p:ph sz="half" idx="2"/>
          </p:nvPr>
        </p:nvSpPr>
        <p:spPr>
          <a:xfrm>
            <a:off x="1041425" y="3576690"/>
            <a:ext cx="6396193" cy="5260773"/>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IN"/>
          </a:p>
        </p:txBody>
      </p:sp>
      <p:sp>
        <p:nvSpPr>
          <p:cNvPr id="5" name="Text Placeholder 4"/>
          <p:cNvSpPr>
            <a:spLocks noGrp="1"/>
          </p:cNvSpPr>
          <p:nvPr>
            <p:ph type="body" sz="quarter" idx="3"/>
          </p:nvPr>
        </p:nvSpPr>
        <p:spPr>
          <a:xfrm>
            <a:off x="7654171" y="2400327"/>
            <a:ext cx="6427693" cy="1176363"/>
          </a:xfrm>
        </p:spPr>
        <p:txBody>
          <a:bodyPr anchor="b"/>
          <a:lstStyle>
            <a:lvl1pPr marL="0" indent="0">
              <a:buNone/>
              <a:defRPr sz="2976" b="1"/>
            </a:lvl1pPr>
            <a:lvl2pPr marL="566974" indent="0">
              <a:buNone/>
              <a:defRPr sz="2480" b="1"/>
            </a:lvl2pPr>
            <a:lvl3pPr marL="1133947" indent="0">
              <a:buNone/>
              <a:defRPr sz="2232" b="1"/>
            </a:lvl3pPr>
            <a:lvl4pPr marL="1700921" indent="0">
              <a:buNone/>
              <a:defRPr sz="1984" b="1"/>
            </a:lvl4pPr>
            <a:lvl5pPr marL="2267895" indent="0">
              <a:buNone/>
              <a:defRPr sz="1984" b="1"/>
            </a:lvl5pPr>
            <a:lvl6pPr marL="2834869" indent="0">
              <a:buNone/>
              <a:defRPr sz="1984" b="1"/>
            </a:lvl6pPr>
            <a:lvl7pPr marL="3401842" indent="0">
              <a:buNone/>
              <a:defRPr sz="1984" b="1"/>
            </a:lvl7pPr>
            <a:lvl8pPr marL="3968816" indent="0">
              <a:buNone/>
              <a:defRPr sz="1984" b="1"/>
            </a:lvl8pPr>
            <a:lvl9pPr marL="4535790" indent="0">
              <a:buNone/>
              <a:defRPr sz="1984" b="1"/>
            </a:lvl9pPr>
          </a:lstStyle>
          <a:p>
            <a:pPr lvl="0"/>
            <a:r>
              <a:rPr lang="en-US" smtClean="0"/>
              <a:t>Click to edit Master text styles</a:t>
            </a:r>
          </a:p>
        </p:txBody>
      </p:sp>
      <p:sp>
        <p:nvSpPr>
          <p:cNvPr id="6" name="Content Placeholder 5"/>
          <p:cNvSpPr>
            <a:spLocks noGrp="1"/>
          </p:cNvSpPr>
          <p:nvPr>
            <p:ph sz="quarter" idx="4"/>
          </p:nvPr>
        </p:nvSpPr>
        <p:spPr>
          <a:xfrm>
            <a:off x="7654171" y="3576690"/>
            <a:ext cx="6427693" cy="5260773"/>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IN"/>
          </a:p>
        </p:txBody>
      </p:sp>
      <p:sp>
        <p:nvSpPr>
          <p:cNvPr id="7" name="Date Placeholder 6"/>
          <p:cNvSpPr>
            <a:spLocks noGrp="1"/>
          </p:cNvSpPr>
          <p:nvPr>
            <p:ph type="dt" sz="half" idx="10"/>
          </p:nvPr>
        </p:nvSpPr>
        <p:spPr/>
        <p:txBody>
          <a:bodyPr/>
          <a:lstStyle/>
          <a:p>
            <a:fld id="{F81C2924-2D00-46AA-AFCD-73EB6E0E4805}" type="datetimeFigureOut">
              <a:rPr lang="en-IN" smtClean="0"/>
              <a:t>28-07-2026</a:t>
            </a:fld>
            <a:endParaRPr lang="en-IN"/>
          </a:p>
        </p:txBody>
      </p:sp>
      <p:sp>
        <p:nvSpPr>
          <p:cNvPr id="8" name="Footer Placeholder 7"/>
          <p:cNvSpPr>
            <a:spLocks noGrp="1"/>
          </p:cNvSpPr>
          <p:nvPr>
            <p:ph type="ftr" sz="quarter" idx="11"/>
          </p:nvPr>
        </p:nvSpPr>
        <p:spPr/>
        <p:txBody>
          <a:bodyPr/>
          <a:lstStyle/>
          <a:p>
            <a:endParaRPr lang="en-IN"/>
          </a:p>
        </p:txBody>
      </p:sp>
      <p:sp>
        <p:nvSpPr>
          <p:cNvPr id="9" name="Slide Number Placeholder 8"/>
          <p:cNvSpPr>
            <a:spLocks noGrp="1"/>
          </p:cNvSpPr>
          <p:nvPr>
            <p:ph type="sldNum" sz="quarter" idx="12"/>
          </p:nvPr>
        </p:nvSpPr>
        <p:spPr/>
        <p:txBody>
          <a:bodyPr/>
          <a:lstStyle/>
          <a:p>
            <a:fld id="{0E198ABC-F956-4E39-9E10-EEFC6BEA6D0A}" type="slidenum">
              <a:rPr lang="en-IN" smtClean="0"/>
              <a:t>‹#›</a:t>
            </a:fld>
            <a:endParaRPr lang="en-IN"/>
          </a:p>
        </p:txBody>
      </p:sp>
    </p:spTree>
    <p:extLst>
      <p:ext uri="{BB962C8B-B14F-4D97-AF65-F5344CB8AC3E}">
        <p14:creationId xmlns:p14="http://schemas.microsoft.com/office/powerpoint/2010/main" val="324125645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IN"/>
          </a:p>
        </p:txBody>
      </p:sp>
      <p:sp>
        <p:nvSpPr>
          <p:cNvPr id="3" name="Date Placeholder 2"/>
          <p:cNvSpPr>
            <a:spLocks noGrp="1"/>
          </p:cNvSpPr>
          <p:nvPr>
            <p:ph type="dt" sz="half" idx="10"/>
          </p:nvPr>
        </p:nvSpPr>
        <p:spPr/>
        <p:txBody>
          <a:bodyPr/>
          <a:lstStyle/>
          <a:p>
            <a:fld id="{F81C2924-2D00-46AA-AFCD-73EB6E0E4805}" type="datetimeFigureOut">
              <a:rPr lang="en-IN" smtClean="0"/>
              <a:t>28-07-2026</a:t>
            </a:fld>
            <a:endParaRPr lang="en-IN"/>
          </a:p>
        </p:txBody>
      </p:sp>
      <p:sp>
        <p:nvSpPr>
          <p:cNvPr id="4" name="Footer Placeholder 3"/>
          <p:cNvSpPr>
            <a:spLocks noGrp="1"/>
          </p:cNvSpPr>
          <p:nvPr>
            <p:ph type="ftr" sz="quarter" idx="11"/>
          </p:nvPr>
        </p:nvSpPr>
        <p:spPr/>
        <p:txBody>
          <a:bodyPr/>
          <a:lstStyle/>
          <a:p>
            <a:endParaRPr lang="en-IN"/>
          </a:p>
        </p:txBody>
      </p:sp>
      <p:sp>
        <p:nvSpPr>
          <p:cNvPr id="5" name="Slide Number Placeholder 4"/>
          <p:cNvSpPr>
            <a:spLocks noGrp="1"/>
          </p:cNvSpPr>
          <p:nvPr>
            <p:ph type="sldNum" sz="quarter" idx="12"/>
          </p:nvPr>
        </p:nvSpPr>
        <p:spPr/>
        <p:txBody>
          <a:bodyPr/>
          <a:lstStyle/>
          <a:p>
            <a:fld id="{0E198ABC-F956-4E39-9E10-EEFC6BEA6D0A}" type="slidenum">
              <a:rPr lang="en-IN" smtClean="0"/>
              <a:t>‹#›</a:t>
            </a:fld>
            <a:endParaRPr lang="en-IN"/>
          </a:p>
        </p:txBody>
      </p:sp>
    </p:spTree>
    <p:extLst>
      <p:ext uri="{BB962C8B-B14F-4D97-AF65-F5344CB8AC3E}">
        <p14:creationId xmlns:p14="http://schemas.microsoft.com/office/powerpoint/2010/main" val="298618476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F81C2924-2D00-46AA-AFCD-73EB6E0E4805}" type="datetimeFigureOut">
              <a:rPr lang="en-IN" smtClean="0"/>
              <a:t>28-07-2026</a:t>
            </a:fld>
            <a:endParaRPr lang="en-IN"/>
          </a:p>
        </p:txBody>
      </p:sp>
      <p:sp>
        <p:nvSpPr>
          <p:cNvPr id="3" name="Footer Placeholder 2"/>
          <p:cNvSpPr>
            <a:spLocks noGrp="1"/>
          </p:cNvSpPr>
          <p:nvPr>
            <p:ph type="ftr" sz="quarter" idx="11"/>
          </p:nvPr>
        </p:nvSpPr>
        <p:spPr/>
        <p:txBody>
          <a:bodyPr/>
          <a:lstStyle/>
          <a:p>
            <a:endParaRPr lang="en-IN"/>
          </a:p>
        </p:txBody>
      </p:sp>
      <p:sp>
        <p:nvSpPr>
          <p:cNvPr id="4" name="Slide Number Placeholder 3"/>
          <p:cNvSpPr>
            <a:spLocks noGrp="1"/>
          </p:cNvSpPr>
          <p:nvPr>
            <p:ph type="sldNum" sz="quarter" idx="12"/>
          </p:nvPr>
        </p:nvSpPr>
        <p:spPr/>
        <p:txBody>
          <a:bodyPr/>
          <a:lstStyle/>
          <a:p>
            <a:fld id="{0E198ABC-F956-4E39-9E10-EEFC6BEA6D0A}" type="slidenum">
              <a:rPr lang="en-IN" smtClean="0"/>
              <a:t>‹#›</a:t>
            </a:fld>
            <a:endParaRPr lang="en-IN"/>
          </a:p>
        </p:txBody>
      </p:sp>
    </p:spTree>
    <p:extLst>
      <p:ext uri="{BB962C8B-B14F-4D97-AF65-F5344CB8AC3E}">
        <p14:creationId xmlns:p14="http://schemas.microsoft.com/office/powerpoint/2010/main" val="154241979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041425" y="652780"/>
            <a:ext cx="4876383" cy="2284730"/>
          </a:xfrm>
        </p:spPr>
        <p:txBody>
          <a:bodyPr anchor="b"/>
          <a:lstStyle>
            <a:lvl1pPr>
              <a:defRPr sz="3968"/>
            </a:lvl1pPr>
          </a:lstStyle>
          <a:p>
            <a:r>
              <a:rPr lang="en-US" smtClean="0"/>
              <a:t>Click to edit Master title style</a:t>
            </a:r>
            <a:endParaRPr lang="en-IN"/>
          </a:p>
        </p:txBody>
      </p:sp>
      <p:sp>
        <p:nvSpPr>
          <p:cNvPr id="3" name="Content Placeholder 2"/>
          <p:cNvSpPr>
            <a:spLocks noGrp="1"/>
          </p:cNvSpPr>
          <p:nvPr>
            <p:ph idx="1"/>
          </p:nvPr>
        </p:nvSpPr>
        <p:spPr>
          <a:xfrm>
            <a:off x="6427693" y="1409824"/>
            <a:ext cx="7654171" cy="6958453"/>
          </a:xfrm>
        </p:spPr>
        <p:txBody>
          <a:bodyPr/>
          <a:lstStyle>
            <a:lvl1pPr>
              <a:defRPr sz="3968"/>
            </a:lvl1pPr>
            <a:lvl2pPr>
              <a:defRPr sz="3472"/>
            </a:lvl2pPr>
            <a:lvl3pPr>
              <a:defRPr sz="2976"/>
            </a:lvl3pPr>
            <a:lvl4pPr>
              <a:defRPr sz="2480"/>
            </a:lvl4pPr>
            <a:lvl5pPr>
              <a:defRPr sz="2480"/>
            </a:lvl5pPr>
            <a:lvl6pPr>
              <a:defRPr sz="2480"/>
            </a:lvl6pPr>
            <a:lvl7pPr>
              <a:defRPr sz="2480"/>
            </a:lvl7pPr>
            <a:lvl8pPr>
              <a:defRPr sz="2480"/>
            </a:lvl8pPr>
            <a:lvl9pPr>
              <a:defRPr sz="248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IN"/>
          </a:p>
        </p:txBody>
      </p:sp>
      <p:sp>
        <p:nvSpPr>
          <p:cNvPr id="4" name="Text Placeholder 3"/>
          <p:cNvSpPr>
            <a:spLocks noGrp="1"/>
          </p:cNvSpPr>
          <p:nvPr>
            <p:ph type="body" sz="half" idx="2"/>
          </p:nvPr>
        </p:nvSpPr>
        <p:spPr>
          <a:xfrm>
            <a:off x="1041425" y="2937510"/>
            <a:ext cx="4876383" cy="5442101"/>
          </a:xfrm>
        </p:spPr>
        <p:txBody>
          <a:bodyPr/>
          <a:lstStyle>
            <a:lvl1pPr marL="0" indent="0">
              <a:buNone/>
              <a:defRPr sz="1984"/>
            </a:lvl1pPr>
            <a:lvl2pPr marL="566974" indent="0">
              <a:buNone/>
              <a:defRPr sz="1736"/>
            </a:lvl2pPr>
            <a:lvl3pPr marL="1133947" indent="0">
              <a:buNone/>
              <a:defRPr sz="1488"/>
            </a:lvl3pPr>
            <a:lvl4pPr marL="1700921" indent="0">
              <a:buNone/>
              <a:defRPr sz="1240"/>
            </a:lvl4pPr>
            <a:lvl5pPr marL="2267895" indent="0">
              <a:buNone/>
              <a:defRPr sz="1240"/>
            </a:lvl5pPr>
            <a:lvl6pPr marL="2834869" indent="0">
              <a:buNone/>
              <a:defRPr sz="1240"/>
            </a:lvl6pPr>
            <a:lvl7pPr marL="3401842" indent="0">
              <a:buNone/>
              <a:defRPr sz="1240"/>
            </a:lvl7pPr>
            <a:lvl8pPr marL="3968816" indent="0">
              <a:buNone/>
              <a:defRPr sz="1240"/>
            </a:lvl8pPr>
            <a:lvl9pPr marL="4535790" indent="0">
              <a:buNone/>
              <a:defRPr sz="124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F81C2924-2D00-46AA-AFCD-73EB6E0E4805}" type="datetimeFigureOut">
              <a:rPr lang="en-IN" smtClean="0"/>
              <a:t>28-07-2026</a:t>
            </a:fld>
            <a:endParaRPr lang="en-IN"/>
          </a:p>
        </p:txBody>
      </p:sp>
      <p:sp>
        <p:nvSpPr>
          <p:cNvPr id="6" name="Footer Placeholder 5"/>
          <p:cNvSpPr>
            <a:spLocks noGrp="1"/>
          </p:cNvSpPr>
          <p:nvPr>
            <p:ph type="ftr" sz="quarter" idx="11"/>
          </p:nvPr>
        </p:nvSpPr>
        <p:spPr/>
        <p:txBody>
          <a:bodyPr/>
          <a:lstStyle/>
          <a:p>
            <a:endParaRPr lang="en-IN"/>
          </a:p>
        </p:txBody>
      </p:sp>
      <p:sp>
        <p:nvSpPr>
          <p:cNvPr id="7" name="Slide Number Placeholder 6"/>
          <p:cNvSpPr>
            <a:spLocks noGrp="1"/>
          </p:cNvSpPr>
          <p:nvPr>
            <p:ph type="sldNum" sz="quarter" idx="12"/>
          </p:nvPr>
        </p:nvSpPr>
        <p:spPr/>
        <p:txBody>
          <a:bodyPr/>
          <a:lstStyle/>
          <a:p>
            <a:fld id="{0E198ABC-F956-4E39-9E10-EEFC6BEA6D0A}" type="slidenum">
              <a:rPr lang="en-IN" smtClean="0"/>
              <a:t>‹#›</a:t>
            </a:fld>
            <a:endParaRPr lang="en-IN"/>
          </a:p>
        </p:txBody>
      </p:sp>
    </p:spTree>
    <p:extLst>
      <p:ext uri="{BB962C8B-B14F-4D97-AF65-F5344CB8AC3E}">
        <p14:creationId xmlns:p14="http://schemas.microsoft.com/office/powerpoint/2010/main" val="179683820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041425" y="652780"/>
            <a:ext cx="4876383" cy="2284730"/>
          </a:xfrm>
        </p:spPr>
        <p:txBody>
          <a:bodyPr anchor="b"/>
          <a:lstStyle>
            <a:lvl1pPr>
              <a:defRPr sz="3968"/>
            </a:lvl1pPr>
          </a:lstStyle>
          <a:p>
            <a:r>
              <a:rPr lang="en-US" smtClean="0"/>
              <a:t>Click to edit Master title style</a:t>
            </a:r>
            <a:endParaRPr lang="en-IN"/>
          </a:p>
        </p:txBody>
      </p:sp>
      <p:sp>
        <p:nvSpPr>
          <p:cNvPr id="3" name="Picture Placeholder 2"/>
          <p:cNvSpPr>
            <a:spLocks noGrp="1"/>
          </p:cNvSpPr>
          <p:nvPr>
            <p:ph type="pic" idx="1"/>
          </p:nvPr>
        </p:nvSpPr>
        <p:spPr>
          <a:xfrm>
            <a:off x="6427693" y="1409824"/>
            <a:ext cx="7654171" cy="6958453"/>
          </a:xfrm>
        </p:spPr>
        <p:txBody>
          <a:bodyPr/>
          <a:lstStyle>
            <a:lvl1pPr marL="0" indent="0">
              <a:buNone/>
              <a:defRPr sz="3968"/>
            </a:lvl1pPr>
            <a:lvl2pPr marL="566974" indent="0">
              <a:buNone/>
              <a:defRPr sz="3472"/>
            </a:lvl2pPr>
            <a:lvl3pPr marL="1133947" indent="0">
              <a:buNone/>
              <a:defRPr sz="2976"/>
            </a:lvl3pPr>
            <a:lvl4pPr marL="1700921" indent="0">
              <a:buNone/>
              <a:defRPr sz="2480"/>
            </a:lvl4pPr>
            <a:lvl5pPr marL="2267895" indent="0">
              <a:buNone/>
              <a:defRPr sz="2480"/>
            </a:lvl5pPr>
            <a:lvl6pPr marL="2834869" indent="0">
              <a:buNone/>
              <a:defRPr sz="2480"/>
            </a:lvl6pPr>
            <a:lvl7pPr marL="3401842" indent="0">
              <a:buNone/>
              <a:defRPr sz="2480"/>
            </a:lvl7pPr>
            <a:lvl8pPr marL="3968816" indent="0">
              <a:buNone/>
              <a:defRPr sz="2480"/>
            </a:lvl8pPr>
            <a:lvl9pPr marL="4535790" indent="0">
              <a:buNone/>
              <a:defRPr sz="2480"/>
            </a:lvl9pPr>
          </a:lstStyle>
          <a:p>
            <a:endParaRPr lang="en-IN"/>
          </a:p>
        </p:txBody>
      </p:sp>
      <p:sp>
        <p:nvSpPr>
          <p:cNvPr id="4" name="Text Placeholder 3"/>
          <p:cNvSpPr>
            <a:spLocks noGrp="1"/>
          </p:cNvSpPr>
          <p:nvPr>
            <p:ph type="body" sz="half" idx="2"/>
          </p:nvPr>
        </p:nvSpPr>
        <p:spPr>
          <a:xfrm>
            <a:off x="1041425" y="2937510"/>
            <a:ext cx="4876383" cy="5442101"/>
          </a:xfrm>
        </p:spPr>
        <p:txBody>
          <a:bodyPr/>
          <a:lstStyle>
            <a:lvl1pPr marL="0" indent="0">
              <a:buNone/>
              <a:defRPr sz="1984"/>
            </a:lvl1pPr>
            <a:lvl2pPr marL="566974" indent="0">
              <a:buNone/>
              <a:defRPr sz="1736"/>
            </a:lvl2pPr>
            <a:lvl3pPr marL="1133947" indent="0">
              <a:buNone/>
              <a:defRPr sz="1488"/>
            </a:lvl3pPr>
            <a:lvl4pPr marL="1700921" indent="0">
              <a:buNone/>
              <a:defRPr sz="1240"/>
            </a:lvl4pPr>
            <a:lvl5pPr marL="2267895" indent="0">
              <a:buNone/>
              <a:defRPr sz="1240"/>
            </a:lvl5pPr>
            <a:lvl6pPr marL="2834869" indent="0">
              <a:buNone/>
              <a:defRPr sz="1240"/>
            </a:lvl6pPr>
            <a:lvl7pPr marL="3401842" indent="0">
              <a:buNone/>
              <a:defRPr sz="1240"/>
            </a:lvl7pPr>
            <a:lvl8pPr marL="3968816" indent="0">
              <a:buNone/>
              <a:defRPr sz="1240"/>
            </a:lvl8pPr>
            <a:lvl9pPr marL="4535790" indent="0">
              <a:buNone/>
              <a:defRPr sz="124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F81C2924-2D00-46AA-AFCD-73EB6E0E4805}" type="datetimeFigureOut">
              <a:rPr lang="en-IN" smtClean="0"/>
              <a:t>28-07-2026</a:t>
            </a:fld>
            <a:endParaRPr lang="en-IN"/>
          </a:p>
        </p:txBody>
      </p:sp>
      <p:sp>
        <p:nvSpPr>
          <p:cNvPr id="6" name="Footer Placeholder 5"/>
          <p:cNvSpPr>
            <a:spLocks noGrp="1"/>
          </p:cNvSpPr>
          <p:nvPr>
            <p:ph type="ftr" sz="quarter" idx="11"/>
          </p:nvPr>
        </p:nvSpPr>
        <p:spPr/>
        <p:txBody>
          <a:bodyPr/>
          <a:lstStyle/>
          <a:p>
            <a:endParaRPr lang="en-IN"/>
          </a:p>
        </p:txBody>
      </p:sp>
      <p:sp>
        <p:nvSpPr>
          <p:cNvPr id="7" name="Slide Number Placeholder 6"/>
          <p:cNvSpPr>
            <a:spLocks noGrp="1"/>
          </p:cNvSpPr>
          <p:nvPr>
            <p:ph type="sldNum" sz="quarter" idx="12"/>
          </p:nvPr>
        </p:nvSpPr>
        <p:spPr/>
        <p:txBody>
          <a:bodyPr/>
          <a:lstStyle/>
          <a:p>
            <a:fld id="{0E198ABC-F956-4E39-9E10-EEFC6BEA6D0A}" type="slidenum">
              <a:rPr lang="en-IN" smtClean="0"/>
              <a:t>‹#›</a:t>
            </a:fld>
            <a:endParaRPr lang="en-IN"/>
          </a:p>
        </p:txBody>
      </p:sp>
    </p:spTree>
    <p:extLst>
      <p:ext uri="{BB962C8B-B14F-4D97-AF65-F5344CB8AC3E}">
        <p14:creationId xmlns:p14="http://schemas.microsoft.com/office/powerpoint/2010/main" val="158989530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IN"/>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IN"/>
          </a:p>
        </p:txBody>
      </p:sp>
      <p:sp>
        <p:nvSpPr>
          <p:cNvPr id="4" name="Date Placeholder 3"/>
          <p:cNvSpPr>
            <a:spLocks noGrp="1"/>
          </p:cNvSpPr>
          <p:nvPr>
            <p:ph type="dt" sz="half" idx="10"/>
          </p:nvPr>
        </p:nvSpPr>
        <p:spPr/>
        <p:txBody>
          <a:bodyPr/>
          <a:lstStyle/>
          <a:p>
            <a:fld id="{F81C2924-2D00-46AA-AFCD-73EB6E0E4805}" type="datetimeFigureOut">
              <a:rPr lang="en-IN" smtClean="0"/>
              <a:t>28-07-2026</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0E198ABC-F956-4E39-9E10-EEFC6BEA6D0A}" type="slidenum">
              <a:rPr lang="en-IN" smtClean="0"/>
              <a:t>‹#›</a:t>
            </a:fld>
            <a:endParaRPr lang="en-IN"/>
          </a:p>
        </p:txBody>
      </p:sp>
    </p:spTree>
    <p:extLst>
      <p:ext uri="{BB962C8B-B14F-4D97-AF65-F5344CB8AC3E}">
        <p14:creationId xmlns:p14="http://schemas.microsoft.com/office/powerpoint/2010/main" val="144750830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10819785" y="521317"/>
            <a:ext cx="3260110" cy="8298013"/>
          </a:xfrm>
        </p:spPr>
        <p:txBody>
          <a:bodyPr vert="eaVert"/>
          <a:lstStyle/>
          <a:p>
            <a:r>
              <a:rPr lang="en-US" smtClean="0"/>
              <a:t>Click to edit Master title style</a:t>
            </a:r>
            <a:endParaRPr lang="en-IN"/>
          </a:p>
        </p:txBody>
      </p:sp>
      <p:sp>
        <p:nvSpPr>
          <p:cNvPr id="3" name="Vertical Text Placeholder 2"/>
          <p:cNvSpPr>
            <a:spLocks noGrp="1"/>
          </p:cNvSpPr>
          <p:nvPr>
            <p:ph type="body" orient="vert" idx="1"/>
          </p:nvPr>
        </p:nvSpPr>
        <p:spPr>
          <a:xfrm>
            <a:off x="1039455" y="521317"/>
            <a:ext cx="9591338" cy="8298013"/>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IN"/>
          </a:p>
        </p:txBody>
      </p:sp>
      <p:sp>
        <p:nvSpPr>
          <p:cNvPr id="4" name="Date Placeholder 3"/>
          <p:cNvSpPr>
            <a:spLocks noGrp="1"/>
          </p:cNvSpPr>
          <p:nvPr>
            <p:ph type="dt" sz="half" idx="10"/>
          </p:nvPr>
        </p:nvSpPr>
        <p:spPr/>
        <p:txBody>
          <a:bodyPr/>
          <a:lstStyle/>
          <a:p>
            <a:fld id="{F81C2924-2D00-46AA-AFCD-73EB6E0E4805}" type="datetimeFigureOut">
              <a:rPr lang="en-IN" smtClean="0"/>
              <a:t>28-07-2026</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0E198ABC-F956-4E39-9E10-EEFC6BEA6D0A}" type="slidenum">
              <a:rPr lang="en-IN" smtClean="0"/>
              <a:t>‹#›</a:t>
            </a:fld>
            <a:endParaRPr lang="en-IN"/>
          </a:p>
        </p:txBody>
      </p:sp>
    </p:spTree>
    <p:extLst>
      <p:ext uri="{BB962C8B-B14F-4D97-AF65-F5344CB8AC3E}">
        <p14:creationId xmlns:p14="http://schemas.microsoft.com/office/powerpoint/2010/main" val="298487077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1039456" y="521318"/>
            <a:ext cx="13040439" cy="1892609"/>
          </a:xfrm>
          <a:prstGeom prst="rect">
            <a:avLst/>
          </a:prstGeom>
        </p:spPr>
        <p:txBody>
          <a:bodyPr vert="horz" lIns="91440" tIns="45720" rIns="91440" bIns="45720" rtlCol="0" anchor="ctr">
            <a:normAutofit/>
          </a:bodyPr>
          <a:lstStyle/>
          <a:p>
            <a:r>
              <a:rPr lang="en-US" smtClean="0"/>
              <a:t>Click to edit Master title style</a:t>
            </a:r>
            <a:endParaRPr lang="en-IN"/>
          </a:p>
        </p:txBody>
      </p:sp>
      <p:sp>
        <p:nvSpPr>
          <p:cNvPr id="3" name="Text Placeholder 2"/>
          <p:cNvSpPr>
            <a:spLocks noGrp="1"/>
          </p:cNvSpPr>
          <p:nvPr>
            <p:ph type="body" idx="1"/>
          </p:nvPr>
        </p:nvSpPr>
        <p:spPr>
          <a:xfrm>
            <a:off x="1039456" y="2606587"/>
            <a:ext cx="13040439" cy="6212744"/>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IN"/>
          </a:p>
        </p:txBody>
      </p:sp>
      <p:sp>
        <p:nvSpPr>
          <p:cNvPr id="4" name="Date Placeholder 3"/>
          <p:cNvSpPr>
            <a:spLocks noGrp="1"/>
          </p:cNvSpPr>
          <p:nvPr>
            <p:ph type="dt" sz="half" idx="2"/>
          </p:nvPr>
        </p:nvSpPr>
        <p:spPr>
          <a:xfrm>
            <a:off x="1039455" y="9075456"/>
            <a:ext cx="3401854" cy="521317"/>
          </a:xfrm>
          <a:prstGeom prst="rect">
            <a:avLst/>
          </a:prstGeom>
        </p:spPr>
        <p:txBody>
          <a:bodyPr vert="horz" lIns="91440" tIns="45720" rIns="91440" bIns="45720" rtlCol="0" anchor="ctr"/>
          <a:lstStyle>
            <a:lvl1pPr algn="l">
              <a:defRPr sz="1488">
                <a:solidFill>
                  <a:schemeClr val="tx1">
                    <a:tint val="75000"/>
                  </a:schemeClr>
                </a:solidFill>
              </a:defRPr>
            </a:lvl1pPr>
          </a:lstStyle>
          <a:p>
            <a:fld id="{F81C2924-2D00-46AA-AFCD-73EB6E0E4805}" type="datetimeFigureOut">
              <a:rPr lang="en-IN" smtClean="0"/>
              <a:t>28-07-2026</a:t>
            </a:fld>
            <a:endParaRPr lang="en-IN"/>
          </a:p>
        </p:txBody>
      </p:sp>
      <p:sp>
        <p:nvSpPr>
          <p:cNvPr id="5" name="Footer Placeholder 4"/>
          <p:cNvSpPr>
            <a:spLocks noGrp="1"/>
          </p:cNvSpPr>
          <p:nvPr>
            <p:ph type="ftr" sz="quarter" idx="3"/>
          </p:nvPr>
        </p:nvSpPr>
        <p:spPr>
          <a:xfrm>
            <a:off x="5008285" y="9075456"/>
            <a:ext cx="5102781" cy="521317"/>
          </a:xfrm>
          <a:prstGeom prst="rect">
            <a:avLst/>
          </a:prstGeom>
        </p:spPr>
        <p:txBody>
          <a:bodyPr vert="horz" lIns="91440" tIns="45720" rIns="91440" bIns="45720" rtlCol="0" anchor="ctr"/>
          <a:lstStyle>
            <a:lvl1pPr algn="ctr">
              <a:defRPr sz="1488">
                <a:solidFill>
                  <a:schemeClr val="tx1">
                    <a:tint val="75000"/>
                  </a:schemeClr>
                </a:solidFill>
              </a:defRPr>
            </a:lvl1pPr>
          </a:lstStyle>
          <a:p>
            <a:endParaRPr lang="en-IN"/>
          </a:p>
        </p:txBody>
      </p:sp>
      <p:sp>
        <p:nvSpPr>
          <p:cNvPr id="6" name="Slide Number Placeholder 5"/>
          <p:cNvSpPr>
            <a:spLocks noGrp="1"/>
          </p:cNvSpPr>
          <p:nvPr>
            <p:ph type="sldNum" sz="quarter" idx="4"/>
          </p:nvPr>
        </p:nvSpPr>
        <p:spPr>
          <a:xfrm>
            <a:off x="10678041" y="9075456"/>
            <a:ext cx="3401854" cy="521317"/>
          </a:xfrm>
          <a:prstGeom prst="rect">
            <a:avLst/>
          </a:prstGeom>
        </p:spPr>
        <p:txBody>
          <a:bodyPr vert="horz" lIns="91440" tIns="45720" rIns="91440" bIns="45720" rtlCol="0" anchor="ctr"/>
          <a:lstStyle>
            <a:lvl1pPr algn="r">
              <a:defRPr sz="1488">
                <a:solidFill>
                  <a:schemeClr val="tx1">
                    <a:tint val="75000"/>
                  </a:schemeClr>
                </a:solidFill>
              </a:defRPr>
            </a:lvl1pPr>
          </a:lstStyle>
          <a:p>
            <a:fld id="{0E198ABC-F956-4E39-9E10-EEFC6BEA6D0A}" type="slidenum">
              <a:rPr lang="en-IN" smtClean="0"/>
              <a:t>‹#›</a:t>
            </a:fld>
            <a:endParaRPr lang="en-IN"/>
          </a:p>
        </p:txBody>
      </p:sp>
    </p:spTree>
    <p:extLst>
      <p:ext uri="{BB962C8B-B14F-4D97-AF65-F5344CB8AC3E}">
        <p14:creationId xmlns:p14="http://schemas.microsoft.com/office/powerpoint/2010/main" val="4094594967"/>
      </p:ext>
    </p:extLst>
  </p:cSld>
  <p:clrMap bg1="lt1" tx1="dk1" bg2="lt2" tx2="dk2" accent1="accent1" accent2="accent2" accent3="accent3" accent4="accent4" accent5="accent5" accent6="accent6" hlink="hlink" folHlink="folHlink"/>
  <p:sldLayoutIdLst>
    <p:sldLayoutId id="2147483913" r:id="rId1"/>
    <p:sldLayoutId id="2147483914" r:id="rId2"/>
    <p:sldLayoutId id="2147483915" r:id="rId3"/>
    <p:sldLayoutId id="2147483916" r:id="rId4"/>
    <p:sldLayoutId id="2147483917" r:id="rId5"/>
    <p:sldLayoutId id="2147483918" r:id="rId6"/>
    <p:sldLayoutId id="2147483919" r:id="rId7"/>
    <p:sldLayoutId id="2147483920" r:id="rId8"/>
    <p:sldLayoutId id="2147483921" r:id="rId9"/>
    <p:sldLayoutId id="2147483922" r:id="rId10"/>
    <p:sldLayoutId id="2147483923" r:id="rId11"/>
  </p:sldLayoutIdLst>
  <p:txStyles>
    <p:titleStyle>
      <a:lvl1pPr algn="l" defTabSz="1133947" rtl="0" eaLnBrk="1" latinLnBrk="0" hangingPunct="1">
        <a:lnSpc>
          <a:spcPct val="90000"/>
        </a:lnSpc>
        <a:spcBef>
          <a:spcPct val="0"/>
        </a:spcBef>
        <a:buNone/>
        <a:defRPr sz="5456" kern="1200">
          <a:solidFill>
            <a:schemeClr val="tx1"/>
          </a:solidFill>
          <a:latin typeface="+mj-lt"/>
          <a:ea typeface="+mj-ea"/>
          <a:cs typeface="+mj-cs"/>
        </a:defRPr>
      </a:lvl1pPr>
    </p:titleStyle>
    <p:bodyStyle>
      <a:lvl1pPr marL="283487" indent="-283487" algn="l" defTabSz="1133947" rtl="0" eaLnBrk="1" latinLnBrk="0" hangingPunct="1">
        <a:lnSpc>
          <a:spcPct val="90000"/>
        </a:lnSpc>
        <a:spcBef>
          <a:spcPts val="1240"/>
        </a:spcBef>
        <a:buFont typeface="Arial" panose="020B0604020202020204" pitchFamily="34" charset="0"/>
        <a:buChar char="•"/>
        <a:defRPr sz="3472" kern="1200">
          <a:solidFill>
            <a:schemeClr val="tx1"/>
          </a:solidFill>
          <a:latin typeface="+mn-lt"/>
          <a:ea typeface="+mn-ea"/>
          <a:cs typeface="+mn-cs"/>
        </a:defRPr>
      </a:lvl1pPr>
      <a:lvl2pPr marL="850461" indent="-283487" algn="l" defTabSz="1133947" rtl="0" eaLnBrk="1" latinLnBrk="0" hangingPunct="1">
        <a:lnSpc>
          <a:spcPct val="90000"/>
        </a:lnSpc>
        <a:spcBef>
          <a:spcPts val="620"/>
        </a:spcBef>
        <a:buFont typeface="Arial" panose="020B0604020202020204" pitchFamily="34" charset="0"/>
        <a:buChar char="•"/>
        <a:defRPr sz="2976" kern="1200">
          <a:solidFill>
            <a:schemeClr val="tx1"/>
          </a:solidFill>
          <a:latin typeface="+mn-lt"/>
          <a:ea typeface="+mn-ea"/>
          <a:cs typeface="+mn-cs"/>
        </a:defRPr>
      </a:lvl2pPr>
      <a:lvl3pPr marL="1417434" indent="-283487" algn="l" defTabSz="1133947" rtl="0" eaLnBrk="1" latinLnBrk="0" hangingPunct="1">
        <a:lnSpc>
          <a:spcPct val="90000"/>
        </a:lnSpc>
        <a:spcBef>
          <a:spcPts val="620"/>
        </a:spcBef>
        <a:buFont typeface="Arial" panose="020B0604020202020204" pitchFamily="34" charset="0"/>
        <a:buChar char="•"/>
        <a:defRPr sz="2480" kern="1200">
          <a:solidFill>
            <a:schemeClr val="tx1"/>
          </a:solidFill>
          <a:latin typeface="+mn-lt"/>
          <a:ea typeface="+mn-ea"/>
          <a:cs typeface="+mn-cs"/>
        </a:defRPr>
      </a:lvl3pPr>
      <a:lvl4pPr marL="1984408" indent="-283487" algn="l" defTabSz="1133947" rtl="0" eaLnBrk="1" latinLnBrk="0" hangingPunct="1">
        <a:lnSpc>
          <a:spcPct val="90000"/>
        </a:lnSpc>
        <a:spcBef>
          <a:spcPts val="620"/>
        </a:spcBef>
        <a:buFont typeface="Arial" panose="020B0604020202020204" pitchFamily="34" charset="0"/>
        <a:buChar char="•"/>
        <a:defRPr sz="2232" kern="1200">
          <a:solidFill>
            <a:schemeClr val="tx1"/>
          </a:solidFill>
          <a:latin typeface="+mn-lt"/>
          <a:ea typeface="+mn-ea"/>
          <a:cs typeface="+mn-cs"/>
        </a:defRPr>
      </a:lvl4pPr>
      <a:lvl5pPr marL="2551382" indent="-283487" algn="l" defTabSz="1133947" rtl="0" eaLnBrk="1" latinLnBrk="0" hangingPunct="1">
        <a:lnSpc>
          <a:spcPct val="90000"/>
        </a:lnSpc>
        <a:spcBef>
          <a:spcPts val="620"/>
        </a:spcBef>
        <a:buFont typeface="Arial" panose="020B0604020202020204" pitchFamily="34" charset="0"/>
        <a:buChar char="•"/>
        <a:defRPr sz="2232" kern="1200">
          <a:solidFill>
            <a:schemeClr val="tx1"/>
          </a:solidFill>
          <a:latin typeface="+mn-lt"/>
          <a:ea typeface="+mn-ea"/>
          <a:cs typeface="+mn-cs"/>
        </a:defRPr>
      </a:lvl5pPr>
      <a:lvl6pPr marL="3118355" indent="-283487" algn="l" defTabSz="1133947" rtl="0" eaLnBrk="1" latinLnBrk="0" hangingPunct="1">
        <a:lnSpc>
          <a:spcPct val="90000"/>
        </a:lnSpc>
        <a:spcBef>
          <a:spcPts val="620"/>
        </a:spcBef>
        <a:buFont typeface="Arial" panose="020B0604020202020204" pitchFamily="34" charset="0"/>
        <a:buChar char="•"/>
        <a:defRPr sz="2232" kern="1200">
          <a:solidFill>
            <a:schemeClr val="tx1"/>
          </a:solidFill>
          <a:latin typeface="+mn-lt"/>
          <a:ea typeface="+mn-ea"/>
          <a:cs typeface="+mn-cs"/>
        </a:defRPr>
      </a:lvl6pPr>
      <a:lvl7pPr marL="3685329" indent="-283487" algn="l" defTabSz="1133947" rtl="0" eaLnBrk="1" latinLnBrk="0" hangingPunct="1">
        <a:lnSpc>
          <a:spcPct val="90000"/>
        </a:lnSpc>
        <a:spcBef>
          <a:spcPts val="620"/>
        </a:spcBef>
        <a:buFont typeface="Arial" panose="020B0604020202020204" pitchFamily="34" charset="0"/>
        <a:buChar char="•"/>
        <a:defRPr sz="2232" kern="1200">
          <a:solidFill>
            <a:schemeClr val="tx1"/>
          </a:solidFill>
          <a:latin typeface="+mn-lt"/>
          <a:ea typeface="+mn-ea"/>
          <a:cs typeface="+mn-cs"/>
        </a:defRPr>
      </a:lvl7pPr>
      <a:lvl8pPr marL="4252303" indent="-283487" algn="l" defTabSz="1133947" rtl="0" eaLnBrk="1" latinLnBrk="0" hangingPunct="1">
        <a:lnSpc>
          <a:spcPct val="90000"/>
        </a:lnSpc>
        <a:spcBef>
          <a:spcPts val="620"/>
        </a:spcBef>
        <a:buFont typeface="Arial" panose="020B0604020202020204" pitchFamily="34" charset="0"/>
        <a:buChar char="•"/>
        <a:defRPr sz="2232" kern="1200">
          <a:solidFill>
            <a:schemeClr val="tx1"/>
          </a:solidFill>
          <a:latin typeface="+mn-lt"/>
          <a:ea typeface="+mn-ea"/>
          <a:cs typeface="+mn-cs"/>
        </a:defRPr>
      </a:lvl8pPr>
      <a:lvl9pPr marL="4819277" indent="-283487" algn="l" defTabSz="1133947" rtl="0" eaLnBrk="1" latinLnBrk="0" hangingPunct="1">
        <a:lnSpc>
          <a:spcPct val="90000"/>
        </a:lnSpc>
        <a:spcBef>
          <a:spcPts val="620"/>
        </a:spcBef>
        <a:buFont typeface="Arial" panose="020B0604020202020204" pitchFamily="34" charset="0"/>
        <a:buChar char="•"/>
        <a:defRPr sz="2232" kern="1200">
          <a:solidFill>
            <a:schemeClr val="tx1"/>
          </a:solidFill>
          <a:latin typeface="+mn-lt"/>
          <a:ea typeface="+mn-ea"/>
          <a:cs typeface="+mn-cs"/>
        </a:defRPr>
      </a:lvl9pPr>
    </p:bodyStyle>
    <p:otherStyle>
      <a:defPPr>
        <a:defRPr lang="en-US"/>
      </a:defPPr>
      <a:lvl1pPr marL="0" algn="l" defTabSz="1133947" rtl="0" eaLnBrk="1" latinLnBrk="0" hangingPunct="1">
        <a:defRPr sz="2232" kern="1200">
          <a:solidFill>
            <a:schemeClr val="tx1"/>
          </a:solidFill>
          <a:latin typeface="+mn-lt"/>
          <a:ea typeface="+mn-ea"/>
          <a:cs typeface="+mn-cs"/>
        </a:defRPr>
      </a:lvl1pPr>
      <a:lvl2pPr marL="566974" algn="l" defTabSz="1133947" rtl="0" eaLnBrk="1" latinLnBrk="0" hangingPunct="1">
        <a:defRPr sz="2232" kern="1200">
          <a:solidFill>
            <a:schemeClr val="tx1"/>
          </a:solidFill>
          <a:latin typeface="+mn-lt"/>
          <a:ea typeface="+mn-ea"/>
          <a:cs typeface="+mn-cs"/>
        </a:defRPr>
      </a:lvl2pPr>
      <a:lvl3pPr marL="1133947" algn="l" defTabSz="1133947" rtl="0" eaLnBrk="1" latinLnBrk="0" hangingPunct="1">
        <a:defRPr sz="2232" kern="1200">
          <a:solidFill>
            <a:schemeClr val="tx1"/>
          </a:solidFill>
          <a:latin typeface="+mn-lt"/>
          <a:ea typeface="+mn-ea"/>
          <a:cs typeface="+mn-cs"/>
        </a:defRPr>
      </a:lvl3pPr>
      <a:lvl4pPr marL="1700921" algn="l" defTabSz="1133947" rtl="0" eaLnBrk="1" latinLnBrk="0" hangingPunct="1">
        <a:defRPr sz="2232" kern="1200">
          <a:solidFill>
            <a:schemeClr val="tx1"/>
          </a:solidFill>
          <a:latin typeface="+mn-lt"/>
          <a:ea typeface="+mn-ea"/>
          <a:cs typeface="+mn-cs"/>
        </a:defRPr>
      </a:lvl4pPr>
      <a:lvl5pPr marL="2267895" algn="l" defTabSz="1133947" rtl="0" eaLnBrk="1" latinLnBrk="0" hangingPunct="1">
        <a:defRPr sz="2232" kern="1200">
          <a:solidFill>
            <a:schemeClr val="tx1"/>
          </a:solidFill>
          <a:latin typeface="+mn-lt"/>
          <a:ea typeface="+mn-ea"/>
          <a:cs typeface="+mn-cs"/>
        </a:defRPr>
      </a:lvl5pPr>
      <a:lvl6pPr marL="2834869" algn="l" defTabSz="1133947" rtl="0" eaLnBrk="1" latinLnBrk="0" hangingPunct="1">
        <a:defRPr sz="2232" kern="1200">
          <a:solidFill>
            <a:schemeClr val="tx1"/>
          </a:solidFill>
          <a:latin typeface="+mn-lt"/>
          <a:ea typeface="+mn-ea"/>
          <a:cs typeface="+mn-cs"/>
        </a:defRPr>
      </a:lvl6pPr>
      <a:lvl7pPr marL="3401842" algn="l" defTabSz="1133947" rtl="0" eaLnBrk="1" latinLnBrk="0" hangingPunct="1">
        <a:defRPr sz="2232" kern="1200">
          <a:solidFill>
            <a:schemeClr val="tx1"/>
          </a:solidFill>
          <a:latin typeface="+mn-lt"/>
          <a:ea typeface="+mn-ea"/>
          <a:cs typeface="+mn-cs"/>
        </a:defRPr>
      </a:lvl7pPr>
      <a:lvl8pPr marL="3968816" algn="l" defTabSz="1133947" rtl="0" eaLnBrk="1" latinLnBrk="0" hangingPunct="1">
        <a:defRPr sz="2232" kern="1200">
          <a:solidFill>
            <a:schemeClr val="tx1"/>
          </a:solidFill>
          <a:latin typeface="+mn-lt"/>
          <a:ea typeface="+mn-ea"/>
          <a:cs typeface="+mn-cs"/>
        </a:defRPr>
      </a:lvl8pPr>
      <a:lvl9pPr marL="4535790" algn="l" defTabSz="1133947" rtl="0" eaLnBrk="1" latinLnBrk="0" hangingPunct="1">
        <a:defRPr sz="2232"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xml"/><Relationship Id="rId1" Type="http://schemas.openxmlformats.org/officeDocument/2006/relationships/slideLayout" Target="../slideLayouts/slideLayout1.xml"/><Relationship Id="rId5" Type="http://schemas.openxmlformats.org/officeDocument/2006/relationships/image" Target="../media/image3.jpeg"/><Relationship Id="rId4" Type="http://schemas.openxmlformats.org/officeDocument/2006/relationships/image" Target="../media/image2.jpe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p:nvPr/>
        </p:nvSpPr>
        <p:spPr>
          <a:xfrm>
            <a:off x="0" y="-4995"/>
            <a:ext cx="15166975" cy="710964"/>
          </a:xfrm>
          <a:prstGeom prst="rect">
            <a:avLst/>
          </a:prstGeom>
          <a:solidFill>
            <a:schemeClr val="accent3"/>
          </a:solidFill>
        </p:spPr>
        <p:txBody>
          <a:bodyPr wrap="square" rtlCol="0">
            <a:spAutoFit/>
          </a:bodyPr>
          <a:lstStyle/>
          <a:p>
            <a:r>
              <a:rPr lang="en-US" sz="2010" b="1" dirty="0">
                <a:latin typeface="Arial" panose="020B0604020202020204" pitchFamily="34" charset="0"/>
                <a:cs typeface="Arial" panose="020B0604020202020204" pitchFamily="34" charset="0"/>
              </a:rPr>
              <a:t>Topic : A Smart Diabetes Risk Prediction and Lifestyle App: A Digital Health Intervention to Prevent Type 2 Diabetes and Reduce Health Inequalities</a:t>
            </a:r>
            <a:endParaRPr lang="en-IN" sz="2010" b="1" dirty="0">
              <a:latin typeface="Arial" panose="020B0604020202020204" pitchFamily="34" charset="0"/>
              <a:cs typeface="Arial" panose="020B0604020202020204" pitchFamily="34" charset="0"/>
            </a:endParaRPr>
          </a:p>
        </p:txBody>
      </p:sp>
      <p:sp>
        <p:nvSpPr>
          <p:cNvPr id="5" name="TextBox 4"/>
          <p:cNvSpPr txBox="1"/>
          <p:nvPr/>
        </p:nvSpPr>
        <p:spPr>
          <a:xfrm flipH="1">
            <a:off x="1371142" y="2082881"/>
            <a:ext cx="3176761" cy="401648"/>
          </a:xfrm>
          <a:prstGeom prst="rect">
            <a:avLst/>
          </a:prstGeom>
          <a:noFill/>
        </p:spPr>
        <p:txBody>
          <a:bodyPr wrap="square" rtlCol="0">
            <a:spAutoFit/>
          </a:bodyPr>
          <a:lstStyle/>
          <a:p>
            <a:endParaRPr lang="en-IN" sz="2010"/>
          </a:p>
        </p:txBody>
      </p:sp>
      <p:sp>
        <p:nvSpPr>
          <p:cNvPr id="6" name="TextBox 5"/>
          <p:cNvSpPr txBox="1"/>
          <p:nvPr/>
        </p:nvSpPr>
        <p:spPr>
          <a:xfrm>
            <a:off x="128576" y="1294531"/>
            <a:ext cx="3860712" cy="3162404"/>
          </a:xfrm>
          <a:prstGeom prst="rect">
            <a:avLst/>
          </a:prstGeom>
          <a:solidFill>
            <a:schemeClr val="accent6">
              <a:lumMod val="20000"/>
              <a:lumOff val="80000"/>
            </a:schemeClr>
          </a:solidFill>
          <a:ln w="19050">
            <a:solidFill>
              <a:schemeClr val="tx1"/>
            </a:solidFill>
          </a:ln>
        </p:spPr>
        <p:txBody>
          <a:bodyPr wrap="square" rtlCol="0">
            <a:spAutoFit/>
          </a:bodyPr>
          <a:lstStyle/>
          <a:p>
            <a:r>
              <a:rPr lang="en-US" sz="1050" b="1" dirty="0">
                <a:latin typeface="Arial" panose="020B0604020202020204" pitchFamily="34" charset="0"/>
                <a:cs typeface="Arial" panose="020B0604020202020204" pitchFamily="34" charset="0"/>
              </a:rPr>
              <a:t>Background </a:t>
            </a:r>
          </a:p>
          <a:p>
            <a:r>
              <a:rPr lang="en-US" sz="1050" dirty="0">
                <a:latin typeface="Arial" panose="020B0604020202020204" pitchFamily="34" charset="0"/>
                <a:cs typeface="Arial" panose="020B0604020202020204" pitchFamily="34" charset="0"/>
              </a:rPr>
              <a:t>Type 2 diabetes (T2D) is one of the most significant public health challenges worldwide. In the UK, millions of people are living with diabetes, while many more are at high risk due to obesity, physical inactivity and unhealthy diets (Diabetes UK, 2024). The condition increases the risk of cardiovascular disease, kidney failure, stroke and premature mortality (World Health Organization, 2024). Early prevention through lifestyle modification is more effective and cost-efficient than treating complications. Previous interventions include community-based education </a:t>
            </a:r>
            <a:r>
              <a:rPr lang="en-US" sz="1050" dirty="0" err="1">
                <a:latin typeface="Arial" panose="020B0604020202020204" pitchFamily="34" charset="0"/>
                <a:cs typeface="Arial" panose="020B0604020202020204" pitchFamily="34" charset="0"/>
              </a:rPr>
              <a:t>programmes</a:t>
            </a:r>
            <a:r>
              <a:rPr lang="en-US" sz="1050" dirty="0">
                <a:latin typeface="Arial" panose="020B0604020202020204" pitchFamily="34" charset="0"/>
                <a:cs typeface="Arial" panose="020B0604020202020204" pitchFamily="34" charset="0"/>
              </a:rPr>
              <a:t>, dietary counselling and physical activity initiatives. More recently, digital health technologies such as the NHS Digital Diabetes Prevention </a:t>
            </a:r>
            <a:r>
              <a:rPr lang="en-US" sz="1050" dirty="0" err="1">
                <a:latin typeface="Arial" panose="020B0604020202020204" pitchFamily="34" charset="0"/>
                <a:cs typeface="Arial" panose="020B0604020202020204" pitchFamily="34" charset="0"/>
              </a:rPr>
              <a:t>Programme</a:t>
            </a:r>
            <a:r>
              <a:rPr lang="en-US" sz="1050" dirty="0">
                <a:latin typeface="Arial" panose="020B0604020202020204" pitchFamily="34" charset="0"/>
                <a:cs typeface="Arial" panose="020B0604020202020204" pitchFamily="34" charset="0"/>
              </a:rPr>
              <a:t> have provided </a:t>
            </a:r>
            <a:r>
              <a:rPr lang="en-US" sz="1050" dirty="0" err="1">
                <a:latin typeface="Arial" panose="020B0604020202020204" pitchFamily="34" charset="0"/>
                <a:cs typeface="Arial" panose="020B0604020202020204" pitchFamily="34" charset="0"/>
              </a:rPr>
              <a:t>personalised</a:t>
            </a:r>
            <a:r>
              <a:rPr lang="en-US" sz="1050" dirty="0">
                <a:latin typeface="Arial" panose="020B0604020202020204" pitchFamily="34" charset="0"/>
                <a:cs typeface="Arial" panose="020B0604020202020204" pitchFamily="34" charset="0"/>
              </a:rPr>
              <a:t> coaching and remote support. Building on these approaches, a smart diabetes risk prediction and lifestyle app can provide </a:t>
            </a:r>
            <a:r>
              <a:rPr lang="en-US" sz="1050" dirty="0" err="1">
                <a:latin typeface="Arial" panose="020B0604020202020204" pitchFamily="34" charset="0"/>
                <a:cs typeface="Arial" panose="020B0604020202020204" pitchFamily="34" charset="0"/>
              </a:rPr>
              <a:t>personalised</a:t>
            </a:r>
            <a:r>
              <a:rPr lang="en-US" sz="1050" dirty="0">
                <a:latin typeface="Arial" panose="020B0604020202020204" pitchFamily="34" charset="0"/>
                <a:cs typeface="Arial" panose="020B0604020202020204" pitchFamily="34" charset="0"/>
              </a:rPr>
              <a:t> risk assessment, goal setting, </a:t>
            </a:r>
            <a:r>
              <a:rPr lang="en-US" sz="1050" dirty="0" err="1">
                <a:latin typeface="Arial" panose="020B0604020202020204" pitchFamily="34" charset="0"/>
                <a:cs typeface="Arial" panose="020B0604020202020204" pitchFamily="34" charset="0"/>
              </a:rPr>
              <a:t>behaviour</a:t>
            </a:r>
            <a:r>
              <a:rPr lang="en-US" sz="1050" dirty="0">
                <a:latin typeface="Arial" panose="020B0604020202020204" pitchFamily="34" charset="0"/>
                <a:cs typeface="Arial" panose="020B0604020202020204" pitchFamily="34" charset="0"/>
              </a:rPr>
              <a:t> monitoring and tailored health advice while improving accessibility to preventive care (NHS England, 2023).</a:t>
            </a:r>
            <a:endParaRPr lang="en-IN" sz="1050" dirty="0">
              <a:latin typeface="Arial" panose="020B0604020202020204" pitchFamily="34" charset="0"/>
              <a:cs typeface="Arial" panose="020B0604020202020204" pitchFamily="34" charset="0"/>
            </a:endParaRPr>
          </a:p>
        </p:txBody>
      </p:sp>
      <p:pic>
        <p:nvPicPr>
          <p:cNvPr id="8" name="Picture 7"/>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4132397" y="1715651"/>
            <a:ext cx="3392746" cy="3140766"/>
          </a:xfrm>
          <a:prstGeom prst="rect">
            <a:avLst/>
          </a:prstGeom>
          <a:ln w="19050">
            <a:solidFill>
              <a:schemeClr val="tx1"/>
            </a:solidFill>
          </a:ln>
        </p:spPr>
      </p:pic>
      <p:sp>
        <p:nvSpPr>
          <p:cNvPr id="9" name="Rectangle 8"/>
          <p:cNvSpPr/>
          <p:nvPr/>
        </p:nvSpPr>
        <p:spPr>
          <a:xfrm>
            <a:off x="5371690" y="4933618"/>
            <a:ext cx="898003" cy="246221"/>
          </a:xfrm>
          <a:prstGeom prst="rect">
            <a:avLst/>
          </a:prstGeom>
        </p:spPr>
        <p:txBody>
          <a:bodyPr wrap="none">
            <a:spAutoFit/>
          </a:bodyPr>
          <a:lstStyle/>
          <a:p>
            <a:r>
              <a:rPr lang="en-IN" sz="1000" dirty="0"/>
              <a:t>WHO, </a:t>
            </a:r>
            <a:r>
              <a:rPr lang="en-IN" sz="1000" dirty="0">
                <a:latin typeface="Arial" panose="020B0604020202020204" pitchFamily="34" charset="0"/>
                <a:cs typeface="Arial" panose="020B0604020202020204" pitchFamily="34" charset="0"/>
              </a:rPr>
              <a:t>(</a:t>
            </a:r>
            <a:r>
              <a:rPr lang="en-IN" sz="1000" dirty="0"/>
              <a:t>2024) </a:t>
            </a:r>
          </a:p>
        </p:txBody>
      </p:sp>
      <p:sp>
        <p:nvSpPr>
          <p:cNvPr id="10" name="TextBox 9"/>
          <p:cNvSpPr txBox="1"/>
          <p:nvPr/>
        </p:nvSpPr>
        <p:spPr>
          <a:xfrm>
            <a:off x="7880940" y="1170402"/>
            <a:ext cx="3509738" cy="3310137"/>
          </a:xfrm>
          <a:prstGeom prst="rect">
            <a:avLst/>
          </a:prstGeom>
          <a:solidFill>
            <a:schemeClr val="accent6">
              <a:lumMod val="20000"/>
              <a:lumOff val="80000"/>
            </a:schemeClr>
          </a:solidFill>
          <a:ln w="19050">
            <a:solidFill>
              <a:schemeClr val="tx1"/>
            </a:solidFill>
          </a:ln>
        </p:spPr>
        <p:txBody>
          <a:bodyPr wrap="square" rtlCol="0">
            <a:spAutoFit/>
          </a:bodyPr>
          <a:lstStyle/>
          <a:p>
            <a:r>
              <a:rPr lang="en-US" sz="2010" dirty="0"/>
              <a:t> </a:t>
            </a:r>
            <a:r>
              <a:rPr lang="en-US" sz="1050" b="1" dirty="0">
                <a:latin typeface="Arial" panose="020B0604020202020204" pitchFamily="34" charset="0"/>
                <a:cs typeface="Arial" panose="020B0604020202020204" pitchFamily="34" charset="0"/>
              </a:rPr>
              <a:t>Health Promotion Values and Principles </a:t>
            </a:r>
          </a:p>
          <a:p>
            <a:r>
              <a:rPr lang="en-US" sz="1050" dirty="0">
                <a:latin typeface="Arial" panose="020B0604020202020204" pitchFamily="34" charset="0"/>
                <a:cs typeface="Arial" panose="020B0604020202020204" pitchFamily="34" charset="0"/>
              </a:rPr>
              <a:t>Health promotion aims to enable individuals and communities to improve control over their health through empowerment, participation, equity and prevention (World Health Organization, 1986). These principles are reflected in the Ottawa Charter, which highlights creating supportive environments and strengthening community action. The proposed diabetes app supports empowerment by helping users understand their personal diabetes risk and providing tailored recommendations. It encourages participation through self-monitoring, educational resources and </a:t>
            </a:r>
            <a:r>
              <a:rPr lang="en-US" sz="1050" dirty="0" err="1">
                <a:latin typeface="Arial" panose="020B0604020202020204" pitchFamily="34" charset="0"/>
                <a:cs typeface="Arial" panose="020B0604020202020204" pitchFamily="34" charset="0"/>
              </a:rPr>
              <a:t>personalised</a:t>
            </a:r>
            <a:r>
              <a:rPr lang="en-US" sz="1050" dirty="0">
                <a:latin typeface="Arial" panose="020B0604020202020204" pitchFamily="34" charset="0"/>
                <a:cs typeface="Arial" panose="020B0604020202020204" pitchFamily="34" charset="0"/>
              </a:rPr>
              <a:t> feedback. Equity is promoted by improving access to health information regardless of location and by offering multilingual features and simple navigation for diverse populations. Preventive care is strengthened through early identification of risk factors and promotion of healthier lifestyles before diabetes develops (</a:t>
            </a:r>
            <a:r>
              <a:rPr lang="en-US" sz="1050" dirty="0" err="1">
                <a:latin typeface="Arial" panose="020B0604020202020204" pitchFamily="34" charset="0"/>
                <a:cs typeface="Arial" panose="020B0604020202020204" pitchFamily="34" charset="0"/>
              </a:rPr>
              <a:t>Nutbeam</a:t>
            </a:r>
            <a:r>
              <a:rPr lang="en-US" sz="1050" dirty="0">
                <a:latin typeface="Arial" panose="020B0604020202020204" pitchFamily="34" charset="0"/>
                <a:cs typeface="Arial" panose="020B0604020202020204" pitchFamily="34" charset="0"/>
              </a:rPr>
              <a:t>, 2000; NHS England, 2023).</a:t>
            </a:r>
            <a:endParaRPr lang="en-IN" sz="1050" dirty="0">
              <a:latin typeface="Arial" panose="020B0604020202020204" pitchFamily="34" charset="0"/>
              <a:cs typeface="Arial" panose="020B0604020202020204" pitchFamily="34" charset="0"/>
            </a:endParaRPr>
          </a:p>
        </p:txBody>
      </p:sp>
      <p:sp>
        <p:nvSpPr>
          <p:cNvPr id="11" name="TextBox 10"/>
          <p:cNvSpPr txBox="1"/>
          <p:nvPr/>
        </p:nvSpPr>
        <p:spPr>
          <a:xfrm>
            <a:off x="272761" y="5095141"/>
            <a:ext cx="3932705" cy="3647152"/>
          </a:xfrm>
          <a:prstGeom prst="rect">
            <a:avLst/>
          </a:prstGeom>
          <a:solidFill>
            <a:schemeClr val="accent1">
              <a:lumMod val="20000"/>
              <a:lumOff val="80000"/>
            </a:schemeClr>
          </a:solidFill>
          <a:ln w="19050">
            <a:solidFill>
              <a:schemeClr val="tx1"/>
            </a:solidFill>
          </a:ln>
        </p:spPr>
        <p:txBody>
          <a:bodyPr wrap="square" rtlCol="0">
            <a:spAutoFit/>
          </a:bodyPr>
          <a:lstStyle/>
          <a:p>
            <a:r>
              <a:rPr lang="en-US" sz="1050" b="1" dirty="0" err="1">
                <a:latin typeface="Arial" panose="020B0604020202020204" pitchFamily="34" charset="0"/>
                <a:cs typeface="Arial" panose="020B0604020202020204" pitchFamily="34" charset="0"/>
              </a:rPr>
              <a:t>Behavioural</a:t>
            </a:r>
            <a:r>
              <a:rPr lang="en-US" sz="1050" b="1" dirty="0">
                <a:latin typeface="Arial" panose="020B0604020202020204" pitchFamily="34" charset="0"/>
                <a:cs typeface="Arial" panose="020B0604020202020204" pitchFamily="34" charset="0"/>
              </a:rPr>
              <a:t> Change Theory  </a:t>
            </a:r>
          </a:p>
          <a:p>
            <a:endParaRPr lang="en-US" sz="1050" dirty="0"/>
          </a:p>
          <a:p>
            <a:r>
              <a:rPr lang="en-US" sz="1050" dirty="0">
                <a:latin typeface="Arial" panose="020B0604020202020204" pitchFamily="34" charset="0"/>
                <a:cs typeface="Arial" panose="020B0604020202020204" pitchFamily="34" charset="0"/>
              </a:rPr>
              <a:t>The Health Belief Model (HBM) provides an effective framework for designing the digital intervention. The theory suggests that health </a:t>
            </a:r>
            <a:r>
              <a:rPr lang="en-US" sz="1050" dirty="0" err="1">
                <a:latin typeface="Arial" panose="020B0604020202020204" pitchFamily="34" charset="0"/>
                <a:cs typeface="Arial" panose="020B0604020202020204" pitchFamily="34" charset="0"/>
              </a:rPr>
              <a:t>behaviour</a:t>
            </a:r>
            <a:r>
              <a:rPr lang="en-US" sz="1050" dirty="0">
                <a:latin typeface="Arial" panose="020B0604020202020204" pitchFamily="34" charset="0"/>
                <a:cs typeface="Arial" panose="020B0604020202020204" pitchFamily="34" charset="0"/>
              </a:rPr>
              <a:t> is influenced by perceived susceptibility, perceived severity, perceived benefits, perceived barriers, cues to action and self-efficacy (</a:t>
            </a:r>
            <a:r>
              <a:rPr lang="en-US" sz="1050" dirty="0" err="1">
                <a:latin typeface="Arial" panose="020B0604020202020204" pitchFamily="34" charset="0"/>
                <a:cs typeface="Arial" panose="020B0604020202020204" pitchFamily="34" charset="0"/>
              </a:rPr>
              <a:t>Rosenstock</a:t>
            </a:r>
            <a:r>
              <a:rPr lang="en-US" sz="1050" dirty="0">
                <a:latin typeface="Arial" panose="020B0604020202020204" pitchFamily="34" charset="0"/>
                <a:cs typeface="Arial" panose="020B0604020202020204" pitchFamily="34" charset="0"/>
              </a:rPr>
              <a:t>, 1974). Within the smart diabetes app, users complete a diabetes risk assessment that increases awareness of their susceptibility to developing Type 2 diabetes. Educational materials explain the seriousness of diabetes and its complications, increasing perceived severity. </a:t>
            </a:r>
            <a:r>
              <a:rPr lang="en-US" sz="1050" dirty="0" err="1">
                <a:latin typeface="Arial" panose="020B0604020202020204" pitchFamily="34" charset="0"/>
                <a:cs typeface="Arial" panose="020B0604020202020204" pitchFamily="34" charset="0"/>
              </a:rPr>
              <a:t>Personalised</a:t>
            </a:r>
            <a:r>
              <a:rPr lang="en-US" sz="1050" dirty="0">
                <a:latin typeface="Arial" panose="020B0604020202020204" pitchFamily="34" charset="0"/>
                <a:cs typeface="Arial" panose="020B0604020202020204" pitchFamily="34" charset="0"/>
              </a:rPr>
              <a:t> lifestyle recommendations demonstrate the benefits of healthy eating and regular physical activity. Reminders, notifications and progress tracking act as cues to action, encouraging consistent engagement. Goal-setting tools, achievement badges and </a:t>
            </a:r>
            <a:r>
              <a:rPr lang="en-US" sz="1050" dirty="0" err="1">
                <a:latin typeface="Arial" panose="020B0604020202020204" pitchFamily="34" charset="0"/>
                <a:cs typeface="Arial" panose="020B0604020202020204" pitchFamily="34" charset="0"/>
              </a:rPr>
              <a:t>personalised</a:t>
            </a:r>
            <a:r>
              <a:rPr lang="en-US" sz="1050" dirty="0">
                <a:latin typeface="Arial" panose="020B0604020202020204" pitchFamily="34" charset="0"/>
                <a:cs typeface="Arial" panose="020B0604020202020204" pitchFamily="34" charset="0"/>
              </a:rPr>
              <a:t> feedback improve confidence and self-efficacy, making users more likely to adopt healthier </a:t>
            </a:r>
            <a:r>
              <a:rPr lang="en-US" sz="1050" dirty="0" err="1">
                <a:latin typeface="Arial" panose="020B0604020202020204" pitchFamily="34" charset="0"/>
                <a:cs typeface="Arial" panose="020B0604020202020204" pitchFamily="34" charset="0"/>
              </a:rPr>
              <a:t>behaviours</a:t>
            </a:r>
            <a:r>
              <a:rPr lang="en-US" sz="1050" dirty="0">
                <a:latin typeface="Arial" panose="020B0604020202020204" pitchFamily="34" charset="0"/>
                <a:cs typeface="Arial" panose="020B0604020202020204" pitchFamily="34" charset="0"/>
              </a:rPr>
              <a:t>. By addressing multiple </a:t>
            </a:r>
            <a:r>
              <a:rPr lang="en-US" sz="1050" dirty="0" err="1">
                <a:latin typeface="Arial" panose="020B0604020202020204" pitchFamily="34" charset="0"/>
                <a:cs typeface="Arial" panose="020B0604020202020204" pitchFamily="34" charset="0"/>
              </a:rPr>
              <a:t>behavioural</a:t>
            </a:r>
            <a:r>
              <a:rPr lang="en-US" sz="1050" dirty="0">
                <a:latin typeface="Arial" panose="020B0604020202020204" pitchFamily="34" charset="0"/>
                <a:cs typeface="Arial" panose="020B0604020202020204" pitchFamily="34" charset="0"/>
              </a:rPr>
              <a:t> determinants simultaneously, the app supports sustainable lifestyle changes that reduce diabetes risk while encouraging long-term self-management (</a:t>
            </a:r>
            <a:r>
              <a:rPr lang="en-US" sz="1050" dirty="0" err="1">
                <a:latin typeface="Arial" panose="020B0604020202020204" pitchFamily="34" charset="0"/>
                <a:cs typeface="Arial" panose="020B0604020202020204" pitchFamily="34" charset="0"/>
              </a:rPr>
              <a:t>Glanz</a:t>
            </a:r>
            <a:r>
              <a:rPr lang="en-US" sz="1050" dirty="0">
                <a:latin typeface="Arial" panose="020B0604020202020204" pitchFamily="34" charset="0"/>
                <a:cs typeface="Arial" panose="020B0604020202020204" pitchFamily="34" charset="0"/>
              </a:rPr>
              <a:t>, </a:t>
            </a:r>
            <a:r>
              <a:rPr lang="en-US" sz="1050" dirty="0" err="1">
                <a:latin typeface="Arial" panose="020B0604020202020204" pitchFamily="34" charset="0"/>
                <a:cs typeface="Arial" panose="020B0604020202020204" pitchFamily="34" charset="0"/>
              </a:rPr>
              <a:t>Rimer</a:t>
            </a:r>
            <a:r>
              <a:rPr lang="en-US" sz="1050" dirty="0">
                <a:latin typeface="Arial" panose="020B0604020202020204" pitchFamily="34" charset="0"/>
                <a:cs typeface="Arial" panose="020B0604020202020204" pitchFamily="34" charset="0"/>
              </a:rPr>
              <a:t> and </a:t>
            </a:r>
            <a:r>
              <a:rPr lang="en-US" sz="1050" dirty="0" err="1">
                <a:latin typeface="Arial" panose="020B0604020202020204" pitchFamily="34" charset="0"/>
                <a:cs typeface="Arial" panose="020B0604020202020204" pitchFamily="34" charset="0"/>
              </a:rPr>
              <a:t>Viswanath</a:t>
            </a:r>
            <a:r>
              <a:rPr lang="en-US" sz="1050" dirty="0">
                <a:latin typeface="Arial" panose="020B0604020202020204" pitchFamily="34" charset="0"/>
                <a:cs typeface="Arial" panose="020B0604020202020204" pitchFamily="34" charset="0"/>
              </a:rPr>
              <a:t>, 2015</a:t>
            </a:r>
            <a:r>
              <a:rPr lang="en-US" sz="1000" dirty="0">
                <a:latin typeface="Arial" panose="020B0604020202020204" pitchFamily="34" charset="0"/>
                <a:cs typeface="Arial" panose="020B0604020202020204" pitchFamily="34" charset="0"/>
              </a:rPr>
              <a:t>).</a:t>
            </a:r>
            <a:endParaRPr lang="en-IN" sz="1000" dirty="0">
              <a:latin typeface="Arial" panose="020B0604020202020204" pitchFamily="34" charset="0"/>
              <a:cs typeface="Arial" panose="020B0604020202020204" pitchFamily="34" charset="0"/>
            </a:endParaRPr>
          </a:p>
        </p:txBody>
      </p:sp>
      <p:sp>
        <p:nvSpPr>
          <p:cNvPr id="12" name="TextBox 11"/>
          <p:cNvSpPr txBox="1"/>
          <p:nvPr/>
        </p:nvSpPr>
        <p:spPr>
          <a:xfrm>
            <a:off x="4450613" y="5731264"/>
            <a:ext cx="3110771" cy="3647152"/>
          </a:xfrm>
          <a:prstGeom prst="rect">
            <a:avLst/>
          </a:prstGeom>
          <a:solidFill>
            <a:schemeClr val="accent6">
              <a:lumMod val="20000"/>
              <a:lumOff val="80000"/>
            </a:schemeClr>
          </a:solidFill>
          <a:ln w="19050">
            <a:solidFill>
              <a:schemeClr val="tx1"/>
            </a:solidFill>
          </a:ln>
        </p:spPr>
        <p:txBody>
          <a:bodyPr wrap="square" rtlCol="0">
            <a:spAutoFit/>
          </a:bodyPr>
          <a:lstStyle/>
          <a:p>
            <a:r>
              <a:rPr lang="en-US" sz="1043" dirty="0">
                <a:latin typeface="Arial" panose="020B0604020202020204" pitchFamily="34" charset="0"/>
                <a:cs typeface="Arial" panose="020B0604020202020204" pitchFamily="34" charset="0"/>
              </a:rPr>
              <a:t> </a:t>
            </a:r>
            <a:r>
              <a:rPr lang="en-US" sz="1100" b="1" dirty="0">
                <a:latin typeface="Arial" panose="020B0604020202020204" pitchFamily="34" charset="0"/>
                <a:cs typeface="Arial" panose="020B0604020202020204" pitchFamily="34" charset="0"/>
              </a:rPr>
              <a:t>Expected Outcomes </a:t>
            </a:r>
          </a:p>
          <a:p>
            <a:endParaRPr lang="en-US" sz="1100" dirty="0"/>
          </a:p>
          <a:p>
            <a:r>
              <a:rPr lang="en-US" sz="1100" dirty="0">
                <a:latin typeface="Arial" panose="020B0604020202020204" pitchFamily="34" charset="0"/>
                <a:cs typeface="Arial" panose="020B0604020202020204" pitchFamily="34" charset="0"/>
              </a:rPr>
              <a:t>The digital intervention is expected to improve diabetes awareness, increase physical activity, encourage healthier dietary choices and promote sustained </a:t>
            </a:r>
            <a:r>
              <a:rPr lang="en-US" sz="1100" dirty="0" err="1">
                <a:latin typeface="Arial" panose="020B0604020202020204" pitchFamily="34" charset="0"/>
                <a:cs typeface="Arial" panose="020B0604020202020204" pitchFamily="34" charset="0"/>
              </a:rPr>
              <a:t>behaviour</a:t>
            </a:r>
            <a:r>
              <a:rPr lang="en-US" sz="1100" dirty="0">
                <a:latin typeface="Arial" panose="020B0604020202020204" pitchFamily="34" charset="0"/>
                <a:cs typeface="Arial" panose="020B0604020202020204" pitchFamily="34" charset="0"/>
              </a:rPr>
              <a:t> change. Improved self-monitoring and </a:t>
            </a:r>
            <a:r>
              <a:rPr lang="en-US" sz="1100" dirty="0" err="1">
                <a:latin typeface="Arial" panose="020B0604020202020204" pitchFamily="34" charset="0"/>
                <a:cs typeface="Arial" panose="020B0604020202020204" pitchFamily="34" charset="0"/>
              </a:rPr>
              <a:t>personalised</a:t>
            </a:r>
            <a:r>
              <a:rPr lang="en-US" sz="1100" dirty="0">
                <a:latin typeface="Arial" panose="020B0604020202020204" pitchFamily="34" charset="0"/>
                <a:cs typeface="Arial" panose="020B0604020202020204" pitchFamily="34" charset="0"/>
              </a:rPr>
              <a:t> feedback may increase user engagement and adherence to lifestyle recommendations. Earlier identification of high-risk individuals can enable timely referral to healthcare professionals, reducing the incidence of Type 2 diabetes and preventing complications. However, digital exclusion remains a challenge for older adults, individuals with limited digital literacy and those without reliable internet access. Providing multilingual support, user-friendly design and optional face-to-face guidance can improve accessibility and reduce health inequalities (NICE, 2022; NHS England, 2023).</a:t>
            </a:r>
            <a:endParaRPr lang="en-IN" sz="1100" dirty="0">
              <a:latin typeface="Arial" panose="020B0604020202020204" pitchFamily="34" charset="0"/>
              <a:cs typeface="Arial" panose="020B0604020202020204" pitchFamily="34" charset="0"/>
            </a:endParaRPr>
          </a:p>
        </p:txBody>
      </p:sp>
      <p:sp>
        <p:nvSpPr>
          <p:cNvPr id="14" name="Rectangle 13"/>
          <p:cNvSpPr/>
          <p:nvPr/>
        </p:nvSpPr>
        <p:spPr>
          <a:xfrm>
            <a:off x="7945785" y="6297048"/>
            <a:ext cx="2877630" cy="3323987"/>
          </a:xfrm>
          <a:prstGeom prst="rect">
            <a:avLst/>
          </a:prstGeom>
          <a:solidFill>
            <a:schemeClr val="accent1">
              <a:lumMod val="20000"/>
              <a:lumOff val="80000"/>
            </a:schemeClr>
          </a:solidFill>
          <a:ln>
            <a:solidFill>
              <a:schemeClr val="tx1"/>
            </a:solidFill>
          </a:ln>
        </p:spPr>
        <p:txBody>
          <a:bodyPr wrap="square">
            <a:spAutoFit/>
          </a:bodyPr>
          <a:lstStyle/>
          <a:p>
            <a:r>
              <a:rPr lang="en-US" sz="1050" b="1" dirty="0">
                <a:latin typeface="Arial" panose="020B0604020202020204" pitchFamily="34" charset="0"/>
                <a:cs typeface="Arial" panose="020B0604020202020204" pitchFamily="34" charset="0"/>
              </a:rPr>
              <a:t>Conclusion</a:t>
            </a:r>
            <a:r>
              <a:rPr lang="en-US" sz="1050" dirty="0">
                <a:latin typeface="Arial" panose="020B0604020202020204" pitchFamily="34" charset="0"/>
                <a:cs typeface="Arial" panose="020B0604020202020204" pitchFamily="34" charset="0"/>
              </a:rPr>
              <a:t> </a:t>
            </a:r>
          </a:p>
          <a:p>
            <a:endParaRPr lang="en-US" sz="1050" dirty="0">
              <a:latin typeface="Arial" panose="020B0604020202020204" pitchFamily="34" charset="0"/>
              <a:cs typeface="Arial" panose="020B0604020202020204" pitchFamily="34" charset="0"/>
            </a:endParaRPr>
          </a:p>
          <a:p>
            <a:r>
              <a:rPr lang="en-US" sz="1050" dirty="0">
                <a:latin typeface="Arial" panose="020B0604020202020204" pitchFamily="34" charset="0"/>
                <a:cs typeface="Arial" panose="020B0604020202020204" pitchFamily="34" charset="0"/>
              </a:rPr>
              <a:t>A smart diabetes risk prediction and lifestyle app represents an innovative digital health intervention that supports disease prevention through </a:t>
            </a:r>
            <a:r>
              <a:rPr lang="en-US" sz="1050" dirty="0" err="1">
                <a:latin typeface="Arial" panose="020B0604020202020204" pitchFamily="34" charset="0"/>
                <a:cs typeface="Arial" panose="020B0604020202020204" pitchFamily="34" charset="0"/>
              </a:rPr>
              <a:t>personalised</a:t>
            </a:r>
            <a:r>
              <a:rPr lang="en-US" sz="1050" dirty="0">
                <a:latin typeface="Arial" panose="020B0604020202020204" pitchFamily="34" charset="0"/>
                <a:cs typeface="Arial" panose="020B0604020202020204" pitchFamily="34" charset="0"/>
              </a:rPr>
              <a:t> risk assessment, health education and </a:t>
            </a:r>
            <a:r>
              <a:rPr lang="en-US" sz="1050" dirty="0" err="1">
                <a:latin typeface="Arial" panose="020B0604020202020204" pitchFamily="34" charset="0"/>
                <a:cs typeface="Arial" panose="020B0604020202020204" pitchFamily="34" charset="0"/>
              </a:rPr>
              <a:t>behaviour</a:t>
            </a:r>
            <a:r>
              <a:rPr lang="en-US" sz="1050" dirty="0">
                <a:latin typeface="Arial" panose="020B0604020202020204" pitchFamily="34" charset="0"/>
                <a:cs typeface="Arial" panose="020B0604020202020204" pitchFamily="34" charset="0"/>
              </a:rPr>
              <a:t> change strategies. By applying health promotion principles and the Health Belief Model, the intervention empowers individuals to make informed lifestyle choices while promoting equity and early prevention. Although digital inequalities remain a challenge, combining digital technologies with inclusive design and healthcare professional support can improve accessibility and health outcomes. Overall, digital health technologies have considerable potential to reduce the burden of Type 2 diabetes and contribute to sustainable public health improvement.</a:t>
            </a:r>
            <a:endParaRPr lang="en-IN" sz="1050" dirty="0">
              <a:latin typeface="Arial" panose="020B0604020202020204" pitchFamily="34" charset="0"/>
              <a:cs typeface="Arial" panose="020B0604020202020204" pitchFamily="34" charset="0"/>
            </a:endParaRPr>
          </a:p>
        </p:txBody>
      </p:sp>
      <p:sp>
        <p:nvSpPr>
          <p:cNvPr id="15" name="TextBox 14"/>
          <p:cNvSpPr txBox="1"/>
          <p:nvPr/>
        </p:nvSpPr>
        <p:spPr>
          <a:xfrm>
            <a:off x="10917304" y="4856418"/>
            <a:ext cx="4075036" cy="4907113"/>
          </a:xfrm>
          <a:prstGeom prst="rect">
            <a:avLst/>
          </a:prstGeom>
          <a:solidFill>
            <a:schemeClr val="accent6">
              <a:lumMod val="20000"/>
              <a:lumOff val="80000"/>
            </a:schemeClr>
          </a:solidFill>
          <a:ln w="19050">
            <a:solidFill>
              <a:schemeClr val="tx1"/>
            </a:solidFill>
          </a:ln>
        </p:spPr>
        <p:txBody>
          <a:bodyPr wrap="square" rtlCol="0">
            <a:spAutoFit/>
          </a:bodyPr>
          <a:lstStyle/>
          <a:p>
            <a:r>
              <a:rPr lang="en-IN" sz="1043" b="1" dirty="0">
                <a:latin typeface="Arial" panose="020B0604020202020204" pitchFamily="34" charset="0"/>
                <a:cs typeface="Arial" panose="020B0604020202020204" pitchFamily="34" charset="0"/>
              </a:rPr>
              <a:t>Harvard References </a:t>
            </a:r>
            <a:endParaRPr lang="en-IN" sz="1043" dirty="0">
              <a:latin typeface="Arial" panose="020B0604020202020204" pitchFamily="34" charset="0"/>
              <a:cs typeface="Arial" panose="020B0604020202020204" pitchFamily="34" charset="0"/>
            </a:endParaRPr>
          </a:p>
          <a:p>
            <a:pPr marL="228600" indent="-228600">
              <a:buFont typeface="Arial" panose="020B0604020202020204" pitchFamily="34" charset="0"/>
              <a:buChar char="•"/>
            </a:pPr>
            <a:r>
              <a:rPr lang="en-IN" sz="1043" dirty="0">
                <a:latin typeface="Arial" panose="020B0604020202020204" pitchFamily="34" charset="0"/>
                <a:cs typeface="Arial" panose="020B0604020202020204" pitchFamily="34" charset="0"/>
              </a:rPr>
              <a:t>Diabetes UK (2024) Diabetes statistics. Diabetes UK</a:t>
            </a:r>
            <a:r>
              <a:rPr lang="en-IN" sz="1043" dirty="0" smtClean="0">
                <a:latin typeface="Arial" panose="020B0604020202020204" pitchFamily="34" charset="0"/>
                <a:cs typeface="Arial" panose="020B0604020202020204" pitchFamily="34" charset="0"/>
              </a:rPr>
              <a:t>.</a:t>
            </a:r>
          </a:p>
          <a:p>
            <a:pPr marL="228600" indent="-228600">
              <a:buFont typeface="Arial" panose="020B0604020202020204" pitchFamily="34" charset="0"/>
              <a:buChar char="•"/>
            </a:pPr>
            <a:r>
              <a:rPr lang="en-IN" sz="1043" dirty="0" err="1" smtClean="0">
                <a:latin typeface="Arial" panose="020B0604020202020204" pitchFamily="34" charset="0"/>
                <a:cs typeface="Arial" panose="020B0604020202020204" pitchFamily="34" charset="0"/>
              </a:rPr>
              <a:t>Glanz</a:t>
            </a:r>
            <a:r>
              <a:rPr lang="en-IN" sz="1043" dirty="0">
                <a:latin typeface="Arial" panose="020B0604020202020204" pitchFamily="34" charset="0"/>
                <a:cs typeface="Arial" panose="020B0604020202020204" pitchFamily="34" charset="0"/>
              </a:rPr>
              <a:t>, K., </a:t>
            </a:r>
            <a:r>
              <a:rPr lang="en-IN" sz="1043" dirty="0" err="1">
                <a:latin typeface="Arial" panose="020B0604020202020204" pitchFamily="34" charset="0"/>
                <a:cs typeface="Arial" panose="020B0604020202020204" pitchFamily="34" charset="0"/>
              </a:rPr>
              <a:t>Rimer</a:t>
            </a:r>
            <a:r>
              <a:rPr lang="en-IN" sz="1043" dirty="0">
                <a:latin typeface="Arial" panose="020B0604020202020204" pitchFamily="34" charset="0"/>
                <a:cs typeface="Arial" panose="020B0604020202020204" pitchFamily="34" charset="0"/>
              </a:rPr>
              <a:t>, B.K. and </a:t>
            </a:r>
            <a:r>
              <a:rPr lang="en-IN" sz="1043" dirty="0" err="1">
                <a:latin typeface="Arial" panose="020B0604020202020204" pitchFamily="34" charset="0"/>
                <a:cs typeface="Arial" panose="020B0604020202020204" pitchFamily="34" charset="0"/>
              </a:rPr>
              <a:t>Viswanath</a:t>
            </a:r>
            <a:r>
              <a:rPr lang="en-IN" sz="1043" dirty="0">
                <a:latin typeface="Arial" panose="020B0604020202020204" pitchFamily="34" charset="0"/>
                <a:cs typeface="Arial" panose="020B0604020202020204" pitchFamily="34" charset="0"/>
              </a:rPr>
              <a:t>, K. (2015) Health </a:t>
            </a:r>
            <a:r>
              <a:rPr lang="en-IN" sz="1043" dirty="0" err="1">
                <a:latin typeface="Arial" panose="020B0604020202020204" pitchFamily="34" charset="0"/>
                <a:cs typeface="Arial" panose="020B0604020202020204" pitchFamily="34" charset="0"/>
              </a:rPr>
              <a:t>Behavior</a:t>
            </a:r>
            <a:r>
              <a:rPr lang="en-IN" sz="1043" dirty="0">
                <a:latin typeface="Arial" panose="020B0604020202020204" pitchFamily="34" charset="0"/>
                <a:cs typeface="Arial" panose="020B0604020202020204" pitchFamily="34" charset="0"/>
              </a:rPr>
              <a:t>: Theory, Research and Practice. 5th ed. San Francisco: </a:t>
            </a:r>
            <a:r>
              <a:rPr lang="en-IN" sz="1043" dirty="0" err="1" smtClean="0">
                <a:latin typeface="Arial" panose="020B0604020202020204" pitchFamily="34" charset="0"/>
                <a:cs typeface="Arial" panose="020B0604020202020204" pitchFamily="34" charset="0"/>
              </a:rPr>
              <a:t>Jossey</a:t>
            </a:r>
            <a:r>
              <a:rPr lang="en-IN" sz="1043" dirty="0" smtClean="0">
                <a:latin typeface="Arial" panose="020B0604020202020204" pitchFamily="34" charset="0"/>
                <a:cs typeface="Arial" panose="020B0604020202020204" pitchFamily="34" charset="0"/>
              </a:rPr>
              <a:t>-Bass.</a:t>
            </a:r>
          </a:p>
          <a:p>
            <a:pPr marL="228600" indent="-228600">
              <a:buFont typeface="Arial" panose="020B0604020202020204" pitchFamily="34" charset="0"/>
              <a:buChar char="•"/>
            </a:pPr>
            <a:r>
              <a:rPr lang="en-IN" sz="1043" dirty="0" smtClean="0">
                <a:latin typeface="Arial" panose="020B0604020202020204" pitchFamily="34" charset="0"/>
                <a:cs typeface="Arial" panose="020B0604020202020204" pitchFamily="34" charset="0"/>
              </a:rPr>
              <a:t>National </a:t>
            </a:r>
            <a:r>
              <a:rPr lang="en-IN" sz="1043" dirty="0">
                <a:latin typeface="Arial" panose="020B0604020202020204" pitchFamily="34" charset="0"/>
                <a:cs typeface="Arial" panose="020B0604020202020204" pitchFamily="34" charset="0"/>
              </a:rPr>
              <a:t>Institute for Health and Care Excellence (NICE) (2022) Type 2 diabetes: prevention in people at high risk. London: </a:t>
            </a:r>
            <a:r>
              <a:rPr lang="en-IN" sz="1043" dirty="0" smtClean="0">
                <a:latin typeface="Arial" panose="020B0604020202020204" pitchFamily="34" charset="0"/>
                <a:cs typeface="Arial" panose="020B0604020202020204" pitchFamily="34" charset="0"/>
              </a:rPr>
              <a:t>NICE.</a:t>
            </a:r>
          </a:p>
          <a:p>
            <a:pPr marL="228600" indent="-228600">
              <a:buFont typeface="Arial" panose="020B0604020202020204" pitchFamily="34" charset="0"/>
              <a:buChar char="•"/>
            </a:pPr>
            <a:r>
              <a:rPr lang="en-IN" sz="1043" dirty="0" smtClean="0">
                <a:latin typeface="Arial" panose="020B0604020202020204" pitchFamily="34" charset="0"/>
                <a:cs typeface="Arial" panose="020B0604020202020204" pitchFamily="34" charset="0"/>
              </a:rPr>
              <a:t>NHS </a:t>
            </a:r>
            <a:r>
              <a:rPr lang="en-IN" sz="1043" dirty="0">
                <a:latin typeface="Arial" panose="020B0604020202020204" pitchFamily="34" charset="0"/>
                <a:cs typeface="Arial" panose="020B0604020202020204" pitchFamily="34" charset="0"/>
              </a:rPr>
              <a:t>England (2023) NHS Digital Diabetes Prevention Programme. London: NHS England</a:t>
            </a:r>
            <a:r>
              <a:rPr lang="en-IN" sz="1043" dirty="0" smtClean="0">
                <a:latin typeface="Arial" panose="020B0604020202020204" pitchFamily="34" charset="0"/>
                <a:cs typeface="Arial" panose="020B0604020202020204" pitchFamily="34" charset="0"/>
              </a:rPr>
              <a:t>.</a:t>
            </a:r>
          </a:p>
          <a:p>
            <a:pPr marL="228600" indent="-228600">
              <a:buFont typeface="Arial" panose="020B0604020202020204" pitchFamily="34" charset="0"/>
              <a:buChar char="•"/>
            </a:pPr>
            <a:r>
              <a:rPr lang="en-IN" sz="1043" dirty="0" err="1" smtClean="0">
                <a:latin typeface="Arial" panose="020B0604020202020204" pitchFamily="34" charset="0"/>
                <a:cs typeface="Arial" panose="020B0604020202020204" pitchFamily="34" charset="0"/>
              </a:rPr>
              <a:t>Nutbeam</a:t>
            </a:r>
            <a:r>
              <a:rPr lang="en-IN" sz="1043" dirty="0">
                <a:latin typeface="Arial" panose="020B0604020202020204" pitchFamily="34" charset="0"/>
                <a:cs typeface="Arial" panose="020B0604020202020204" pitchFamily="34" charset="0"/>
              </a:rPr>
              <a:t>, D. (2000) 'Health literacy as a public health goal', Health Promotion International, 15(3), pp. 259–267</a:t>
            </a:r>
            <a:r>
              <a:rPr lang="en-IN" sz="1043" dirty="0" smtClean="0">
                <a:latin typeface="Arial" panose="020B0604020202020204" pitchFamily="34" charset="0"/>
                <a:cs typeface="Arial" panose="020B0604020202020204" pitchFamily="34" charset="0"/>
              </a:rPr>
              <a:t>.</a:t>
            </a:r>
          </a:p>
          <a:p>
            <a:pPr marL="228600" indent="-228600">
              <a:buFont typeface="Arial" panose="020B0604020202020204" pitchFamily="34" charset="0"/>
              <a:buChar char="•"/>
            </a:pPr>
            <a:r>
              <a:rPr lang="en-IN" sz="1043" dirty="0" err="1" smtClean="0">
                <a:latin typeface="Arial" panose="020B0604020202020204" pitchFamily="34" charset="0"/>
                <a:cs typeface="Arial" panose="020B0604020202020204" pitchFamily="34" charset="0"/>
              </a:rPr>
              <a:t>Rosenstock</a:t>
            </a:r>
            <a:r>
              <a:rPr lang="en-IN" sz="1043" dirty="0">
                <a:latin typeface="Arial" panose="020B0604020202020204" pitchFamily="34" charset="0"/>
                <a:cs typeface="Arial" panose="020B0604020202020204" pitchFamily="34" charset="0"/>
              </a:rPr>
              <a:t>, I.M. (1974) 'Historical origins of the Health Belief Model', Health Education Monographs, 2(4), pp. 328–335</a:t>
            </a:r>
            <a:r>
              <a:rPr lang="en-IN" sz="1043" dirty="0" smtClean="0">
                <a:latin typeface="Arial" panose="020B0604020202020204" pitchFamily="34" charset="0"/>
                <a:cs typeface="Arial" panose="020B0604020202020204" pitchFamily="34" charset="0"/>
              </a:rPr>
              <a:t>.</a:t>
            </a:r>
          </a:p>
          <a:p>
            <a:pPr marL="228600" indent="-228600">
              <a:buFont typeface="Arial" panose="020B0604020202020204" pitchFamily="34" charset="0"/>
              <a:buChar char="•"/>
            </a:pPr>
            <a:r>
              <a:rPr lang="en-IN" sz="1043" dirty="0" smtClean="0">
                <a:latin typeface="Arial" panose="020B0604020202020204" pitchFamily="34" charset="0"/>
                <a:cs typeface="Arial" panose="020B0604020202020204" pitchFamily="34" charset="0"/>
              </a:rPr>
              <a:t>World </a:t>
            </a:r>
            <a:r>
              <a:rPr lang="en-IN" sz="1043" dirty="0">
                <a:latin typeface="Arial" panose="020B0604020202020204" pitchFamily="34" charset="0"/>
                <a:cs typeface="Arial" panose="020B0604020202020204" pitchFamily="34" charset="0"/>
              </a:rPr>
              <a:t>Health Organization (1986) Ottawa Charter for Health Promotion. </a:t>
            </a:r>
            <a:r>
              <a:rPr lang="en-IN" sz="1043" dirty="0" err="1" smtClean="0">
                <a:latin typeface="Arial" panose="020B0604020202020204" pitchFamily="34" charset="0"/>
                <a:cs typeface="Arial" panose="020B0604020202020204" pitchFamily="34" charset="0"/>
              </a:rPr>
              <a:t>Geneva:WHO</a:t>
            </a:r>
            <a:r>
              <a:rPr lang="en-IN" sz="1043" dirty="0" smtClean="0">
                <a:latin typeface="Arial" panose="020B0604020202020204" pitchFamily="34" charset="0"/>
                <a:cs typeface="Arial" panose="020B0604020202020204" pitchFamily="34" charset="0"/>
              </a:rPr>
              <a:t>.</a:t>
            </a:r>
          </a:p>
          <a:p>
            <a:pPr marL="228600" indent="-228600">
              <a:buFont typeface="Arial" panose="020B0604020202020204" pitchFamily="34" charset="0"/>
              <a:buChar char="•"/>
            </a:pPr>
            <a:r>
              <a:rPr lang="en-IN" sz="1043" dirty="0" smtClean="0">
                <a:latin typeface="Arial" panose="020B0604020202020204" pitchFamily="34" charset="0"/>
                <a:cs typeface="Arial" panose="020B0604020202020204" pitchFamily="34" charset="0"/>
              </a:rPr>
              <a:t>World </a:t>
            </a:r>
            <a:r>
              <a:rPr lang="en-IN" sz="1043" dirty="0">
                <a:latin typeface="Arial" panose="020B0604020202020204" pitchFamily="34" charset="0"/>
                <a:cs typeface="Arial" panose="020B0604020202020204" pitchFamily="34" charset="0"/>
              </a:rPr>
              <a:t>Health Organization (2024) Diabetes. Geneva: </a:t>
            </a:r>
            <a:r>
              <a:rPr lang="en-IN" sz="1043" dirty="0" smtClean="0">
                <a:latin typeface="Arial" panose="020B0604020202020204" pitchFamily="34" charset="0"/>
                <a:cs typeface="Arial" panose="020B0604020202020204" pitchFamily="34" charset="0"/>
              </a:rPr>
              <a:t>WHO.</a:t>
            </a:r>
          </a:p>
          <a:p>
            <a:pPr marL="228600" indent="-228600">
              <a:buFont typeface="Arial" panose="020B0604020202020204" pitchFamily="34" charset="0"/>
              <a:buChar char="•"/>
            </a:pPr>
            <a:r>
              <a:rPr lang="en-IN" sz="1043" dirty="0" smtClean="0">
                <a:latin typeface="Arial" panose="020B0604020202020204" pitchFamily="34" charset="0"/>
                <a:cs typeface="Arial" panose="020B0604020202020204" pitchFamily="34" charset="0"/>
              </a:rPr>
              <a:t>Public </a:t>
            </a:r>
            <a:r>
              <a:rPr lang="en-IN" sz="1043" dirty="0">
                <a:latin typeface="Arial" panose="020B0604020202020204" pitchFamily="34" charset="0"/>
                <a:cs typeface="Arial" panose="020B0604020202020204" pitchFamily="34" charset="0"/>
              </a:rPr>
              <a:t>Health England (2018) Health Profile for England. London: PHE</a:t>
            </a:r>
            <a:r>
              <a:rPr lang="en-IN" sz="1043" dirty="0" smtClean="0">
                <a:latin typeface="Arial" panose="020B0604020202020204" pitchFamily="34" charset="0"/>
                <a:cs typeface="Arial" panose="020B0604020202020204" pitchFamily="34" charset="0"/>
              </a:rPr>
              <a:t>.</a:t>
            </a:r>
          </a:p>
          <a:p>
            <a:pPr marL="228600" indent="-228600">
              <a:buFont typeface="Arial" panose="020B0604020202020204" pitchFamily="34" charset="0"/>
              <a:buChar char="•"/>
            </a:pPr>
            <a:r>
              <a:rPr lang="en-IN" sz="1043" dirty="0" smtClean="0">
                <a:latin typeface="Arial" panose="020B0604020202020204" pitchFamily="34" charset="0"/>
                <a:cs typeface="Arial" panose="020B0604020202020204" pitchFamily="34" charset="0"/>
              </a:rPr>
              <a:t>Bandura</a:t>
            </a:r>
            <a:r>
              <a:rPr lang="en-IN" sz="1043" dirty="0">
                <a:latin typeface="Arial" panose="020B0604020202020204" pitchFamily="34" charset="0"/>
                <a:cs typeface="Arial" panose="020B0604020202020204" pitchFamily="34" charset="0"/>
              </a:rPr>
              <a:t>, A. (1997) Self-Efficacy: The Exercise of Control. New York: W.H. Freeman</a:t>
            </a:r>
            <a:r>
              <a:rPr lang="en-IN" sz="1043" dirty="0" smtClean="0">
                <a:latin typeface="Arial" panose="020B0604020202020204" pitchFamily="34" charset="0"/>
                <a:cs typeface="Arial" panose="020B0604020202020204" pitchFamily="34" charset="0"/>
              </a:rPr>
              <a:t>.</a:t>
            </a:r>
          </a:p>
          <a:p>
            <a:pPr marL="228600" indent="-228600">
              <a:buFont typeface="Arial" panose="020B0604020202020204" pitchFamily="34" charset="0"/>
              <a:buChar char="•"/>
            </a:pPr>
            <a:r>
              <a:rPr lang="en-IN" sz="1043" dirty="0" err="1" smtClean="0">
                <a:latin typeface="Arial" panose="020B0604020202020204" pitchFamily="34" charset="0"/>
                <a:cs typeface="Arial" panose="020B0604020202020204" pitchFamily="34" charset="0"/>
              </a:rPr>
              <a:t>Michie</a:t>
            </a:r>
            <a:r>
              <a:rPr lang="en-IN" sz="1043" dirty="0">
                <a:latin typeface="Arial" panose="020B0604020202020204" pitchFamily="34" charset="0"/>
                <a:cs typeface="Arial" panose="020B0604020202020204" pitchFamily="34" charset="0"/>
              </a:rPr>
              <a:t>, S., Atkins, L. and West, R. (2014) The Behaviour Change Wheel. London: Silverback Publishing</a:t>
            </a:r>
            <a:r>
              <a:rPr lang="en-IN" sz="1043" dirty="0" smtClean="0">
                <a:latin typeface="Arial" panose="020B0604020202020204" pitchFamily="34" charset="0"/>
                <a:cs typeface="Arial" panose="020B0604020202020204" pitchFamily="34" charset="0"/>
              </a:rPr>
              <a:t>.</a:t>
            </a:r>
          </a:p>
          <a:p>
            <a:pPr marL="228600" indent="-228600">
              <a:buFont typeface="Arial" panose="020B0604020202020204" pitchFamily="34" charset="0"/>
              <a:buChar char="•"/>
            </a:pPr>
            <a:r>
              <a:rPr lang="en-IN" sz="1043" dirty="0" smtClean="0">
                <a:latin typeface="Arial" panose="020B0604020202020204" pitchFamily="34" charset="0"/>
                <a:cs typeface="Arial" panose="020B0604020202020204" pitchFamily="34" charset="0"/>
              </a:rPr>
              <a:t>National </a:t>
            </a:r>
            <a:r>
              <a:rPr lang="en-IN" sz="1043" dirty="0">
                <a:latin typeface="Arial" panose="020B0604020202020204" pitchFamily="34" charset="0"/>
                <a:cs typeface="Arial" panose="020B0604020202020204" pitchFamily="34" charset="0"/>
              </a:rPr>
              <a:t>Health Service (2023) NHS App. London: NHS</a:t>
            </a:r>
            <a:r>
              <a:rPr lang="en-IN" sz="1043" dirty="0" smtClean="0">
                <a:latin typeface="Arial" panose="020B0604020202020204" pitchFamily="34" charset="0"/>
                <a:cs typeface="Arial" panose="020B0604020202020204" pitchFamily="34" charset="0"/>
              </a:rPr>
              <a:t>.</a:t>
            </a:r>
          </a:p>
          <a:p>
            <a:pPr marL="228600" indent="-228600">
              <a:buFont typeface="Arial" panose="020B0604020202020204" pitchFamily="34" charset="0"/>
              <a:buChar char="•"/>
            </a:pPr>
            <a:r>
              <a:rPr lang="en-IN" sz="1043" dirty="0" smtClean="0">
                <a:latin typeface="Arial" panose="020B0604020202020204" pitchFamily="34" charset="0"/>
                <a:cs typeface="Arial" panose="020B0604020202020204" pitchFamily="34" charset="0"/>
              </a:rPr>
              <a:t>International </a:t>
            </a:r>
            <a:r>
              <a:rPr lang="en-IN" sz="1043" dirty="0">
                <a:latin typeface="Arial" panose="020B0604020202020204" pitchFamily="34" charset="0"/>
                <a:cs typeface="Arial" panose="020B0604020202020204" pitchFamily="34" charset="0"/>
              </a:rPr>
              <a:t>Diabetes Federation (2021) IDF Diabetes Atlas. 10th ed. Brussels: IDF</a:t>
            </a:r>
            <a:r>
              <a:rPr lang="en-IN" sz="1043" dirty="0" smtClean="0">
                <a:latin typeface="Arial" panose="020B0604020202020204" pitchFamily="34" charset="0"/>
                <a:cs typeface="Arial" panose="020B0604020202020204" pitchFamily="34" charset="0"/>
              </a:rPr>
              <a:t>.</a:t>
            </a:r>
          </a:p>
          <a:p>
            <a:pPr marL="228600" indent="-228600">
              <a:buFont typeface="Arial" panose="020B0604020202020204" pitchFamily="34" charset="0"/>
              <a:buChar char="•"/>
            </a:pPr>
            <a:r>
              <a:rPr lang="en-IN" sz="1043" dirty="0" smtClean="0">
                <a:latin typeface="Arial" panose="020B0604020202020204" pitchFamily="34" charset="0"/>
                <a:cs typeface="Arial" panose="020B0604020202020204" pitchFamily="34" charset="0"/>
              </a:rPr>
              <a:t>Office </a:t>
            </a:r>
            <a:r>
              <a:rPr lang="en-IN" sz="1043" dirty="0">
                <a:latin typeface="Arial" panose="020B0604020202020204" pitchFamily="34" charset="0"/>
                <a:cs typeface="Arial" panose="020B0604020202020204" pitchFamily="34" charset="0"/>
              </a:rPr>
              <a:t>for Health Improvement and Disparities (2023) Health inequalities. London: OHID</a:t>
            </a:r>
            <a:r>
              <a:rPr lang="en-IN" sz="1043" dirty="0" smtClean="0">
                <a:latin typeface="Arial" panose="020B0604020202020204" pitchFamily="34" charset="0"/>
                <a:cs typeface="Arial" panose="020B0604020202020204" pitchFamily="34" charset="0"/>
              </a:rPr>
              <a:t>.</a:t>
            </a:r>
          </a:p>
          <a:p>
            <a:pPr marL="228600" indent="-228600">
              <a:buFont typeface="Arial" panose="020B0604020202020204" pitchFamily="34" charset="0"/>
              <a:buChar char="•"/>
            </a:pPr>
            <a:r>
              <a:rPr lang="en-IN" sz="1043" dirty="0" smtClean="0">
                <a:latin typeface="Arial" panose="020B0604020202020204" pitchFamily="34" charset="0"/>
                <a:cs typeface="Arial" panose="020B0604020202020204" pitchFamily="34" charset="0"/>
              </a:rPr>
              <a:t>World </a:t>
            </a:r>
            <a:r>
              <a:rPr lang="en-IN" sz="1043" dirty="0">
                <a:latin typeface="Arial" panose="020B0604020202020204" pitchFamily="34" charset="0"/>
                <a:cs typeface="Arial" panose="020B0604020202020204" pitchFamily="34" charset="0"/>
              </a:rPr>
              <a:t>Health Organization (2021) Global Diabetes Compact. Geneva: WHO.</a:t>
            </a:r>
          </a:p>
        </p:txBody>
      </p:sp>
      <p:pic>
        <p:nvPicPr>
          <p:cNvPr id="19" name="Picture 18"/>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11621550" y="1292219"/>
            <a:ext cx="3124030" cy="3066502"/>
          </a:xfrm>
          <a:prstGeom prst="rect">
            <a:avLst/>
          </a:prstGeom>
          <a:ln w="19050">
            <a:solidFill>
              <a:schemeClr val="tx1"/>
            </a:solidFill>
          </a:ln>
        </p:spPr>
      </p:pic>
      <p:sp>
        <p:nvSpPr>
          <p:cNvPr id="21" name="TextBox 20"/>
          <p:cNvSpPr txBox="1"/>
          <p:nvPr/>
        </p:nvSpPr>
        <p:spPr>
          <a:xfrm>
            <a:off x="11734149" y="4358721"/>
            <a:ext cx="2898832" cy="400110"/>
          </a:xfrm>
          <a:prstGeom prst="rect">
            <a:avLst/>
          </a:prstGeom>
          <a:noFill/>
        </p:spPr>
        <p:txBody>
          <a:bodyPr wrap="square" rtlCol="0">
            <a:spAutoFit/>
          </a:bodyPr>
          <a:lstStyle/>
          <a:p>
            <a:r>
              <a:rPr lang="en-US" sz="1000" dirty="0"/>
              <a:t>World Health Organization (1986) Ottawa Charter for Health Promotion. Geneva: WHO.</a:t>
            </a:r>
            <a:endParaRPr lang="en-IN" sz="1000" dirty="0"/>
          </a:p>
        </p:txBody>
      </p:sp>
      <p:sp>
        <p:nvSpPr>
          <p:cNvPr id="2" name="TextBox 1"/>
          <p:cNvSpPr txBox="1"/>
          <p:nvPr/>
        </p:nvSpPr>
        <p:spPr>
          <a:xfrm>
            <a:off x="1" y="654013"/>
            <a:ext cx="15166974" cy="423432"/>
          </a:xfrm>
          <a:prstGeom prst="rect">
            <a:avLst/>
          </a:prstGeom>
          <a:solidFill>
            <a:schemeClr val="accent3"/>
          </a:solidFill>
        </p:spPr>
        <p:txBody>
          <a:bodyPr wrap="square" rtlCol="0">
            <a:spAutoFit/>
          </a:bodyPr>
          <a:lstStyle/>
          <a:p>
            <a:r>
              <a:rPr lang="en-US" dirty="0">
                <a:latin typeface="Arial" panose="020B0604020202020204" pitchFamily="34" charset="0"/>
                <a:cs typeface="Arial" panose="020B0604020202020204" pitchFamily="34" charset="0"/>
              </a:rPr>
              <a:t>Student Name : </a:t>
            </a:r>
            <a:r>
              <a:rPr lang="en-US" dirty="0" err="1">
                <a:latin typeface="Arial" panose="020B0604020202020204" pitchFamily="34" charset="0"/>
                <a:cs typeface="Arial" panose="020B0604020202020204" pitchFamily="34" charset="0"/>
              </a:rPr>
              <a:t>Sanjana</a:t>
            </a:r>
            <a:r>
              <a:rPr lang="en-US" dirty="0">
                <a:latin typeface="Arial" panose="020B0604020202020204" pitchFamily="34" charset="0"/>
                <a:cs typeface="Arial" panose="020B0604020202020204" pitchFamily="34" charset="0"/>
              </a:rPr>
              <a:t> Chauhan  | Student ID : 2505065 |  Lecturer Name : </a:t>
            </a:r>
            <a:r>
              <a:rPr lang="en-US" dirty="0" err="1">
                <a:latin typeface="Arial" panose="020B0604020202020204" pitchFamily="34" charset="0"/>
                <a:cs typeface="Arial" panose="020B0604020202020204" pitchFamily="34" charset="0"/>
              </a:rPr>
              <a:t>Dr</a:t>
            </a:r>
            <a:r>
              <a:rPr lang="en-US" dirty="0">
                <a:latin typeface="Arial" panose="020B0604020202020204" pitchFamily="34" charset="0"/>
                <a:cs typeface="Arial" panose="020B0604020202020204" pitchFamily="34" charset="0"/>
              </a:rPr>
              <a:t> Ping Wu </a:t>
            </a:r>
            <a:r>
              <a:rPr lang="en-US" dirty="0" smtClean="0">
                <a:latin typeface="Arial" panose="020B0604020202020204" pitchFamily="34" charset="0"/>
                <a:cs typeface="Arial" panose="020B0604020202020204" pitchFamily="34" charset="0"/>
              </a:rPr>
              <a:t>                                                   </a:t>
            </a:r>
            <a:endParaRPr lang="en-IN" dirty="0">
              <a:latin typeface="Arial" panose="020B0604020202020204" pitchFamily="34" charset="0"/>
              <a:cs typeface="Arial" panose="020B0604020202020204" pitchFamily="34" charset="0"/>
            </a:endParaRPr>
          </a:p>
        </p:txBody>
      </p:sp>
      <p:pic>
        <p:nvPicPr>
          <p:cNvPr id="7" name="Picture 6"/>
          <p:cNvPicPr>
            <a:picLocks noChangeAspect="1"/>
          </p:cNvPicPr>
          <p:nvPr/>
        </p:nvPicPr>
        <p:blipFill rotWithShape="1">
          <a:blip r:embed="rId5" cstate="print">
            <a:extLst>
              <a:ext uri="{28A0092B-C50C-407E-A947-70E740481C1C}">
                <a14:useLocalDpi xmlns:a14="http://schemas.microsoft.com/office/drawing/2010/main" val="0"/>
              </a:ext>
            </a:extLst>
          </a:blip>
          <a:srcRect t="6884" b="6229"/>
          <a:stretch/>
        </p:blipFill>
        <p:spPr>
          <a:xfrm>
            <a:off x="7757609" y="4558776"/>
            <a:ext cx="3065408" cy="1644316"/>
          </a:xfrm>
          <a:prstGeom prst="rect">
            <a:avLst/>
          </a:prstGeom>
        </p:spPr>
      </p:pic>
    </p:spTree>
    <p:extLst>
      <p:ext uri="{BB962C8B-B14F-4D97-AF65-F5344CB8AC3E}">
        <p14:creationId xmlns:p14="http://schemas.microsoft.com/office/powerpoint/2010/main" val="1349964601"/>
      </p:ext>
    </p:extLst>
  </p:cSld>
  <p:clrMapOvr>
    <a:masterClrMapping/>
  </p:clrMapOvr>
  <p:timing>
    <p:tnLst>
      <p:par>
        <p:cTn id="1" dur="indefinite" restart="never" nodeType="tmRoot"/>
      </p:par>
    </p:tnLst>
  </p:timing>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
  <TotalTime>141</TotalTime>
  <Words>1047</Words>
  <Application>Microsoft Office PowerPoint</Application>
  <PresentationFormat>Custom</PresentationFormat>
  <Paragraphs>34</Paragraphs>
  <Slides>1</Slides>
  <Notes>1</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vt:i4>
      </vt:variant>
    </vt:vector>
  </HeadingPairs>
  <TitlesOfParts>
    <vt:vector size="5" baseType="lpstr">
      <vt:lpstr>Arial</vt:lpstr>
      <vt:lpstr>Calibri</vt:lpstr>
      <vt:lpstr>Calibri Light</vt:lpstr>
      <vt:lpstr>Office Theme</vt:lpstr>
      <vt:lpstr>PowerPoint Presentation</vt:lpstr>
    </vt:vector>
  </TitlesOfParts>
  <Company/>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DELL</dc:creator>
  <cp:lastModifiedBy>DELL</cp:lastModifiedBy>
  <cp:revision>15</cp:revision>
  <dcterms:created xsi:type="dcterms:W3CDTF">2026-07-28T00:46:02Z</dcterms:created>
  <dcterms:modified xsi:type="dcterms:W3CDTF">2026-07-28T10:47:09Z</dcterms:modified>
</cp:coreProperties>
</file>