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57" r:id="rId4"/>
    <p:sldId id="264" r:id="rId5"/>
    <p:sldId id="258" r:id="rId6"/>
    <p:sldId id="259" r:id="rId7"/>
    <p:sldId id="260" r:id="rId8"/>
    <p:sldId id="262" r:id="rId9"/>
    <p:sldId id="263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035460-1D13-C142-A4F7-3B5E55A66178}" v="46" dt="2020-03-27T13:16:10.8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98"/>
  </p:normalViewPr>
  <p:slideViewPr>
    <p:cSldViewPr snapToGrid="0" snapToObjects="1">
      <p:cViewPr varScale="1">
        <p:scale>
          <a:sx n="76" d="100"/>
          <a:sy n="76" d="100"/>
        </p:scale>
        <p:origin x="216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 Harley (1904989)" userId="11d7132d-5936-4364-b0e2-1861637c6d95" providerId="ADAL" clId="{C5035460-1D13-C142-A4F7-3B5E55A66178}"/>
    <pc:docChg chg="undo custSel modSld modMainMaster">
      <pc:chgData name="Michael Harley (1904989)" userId="11d7132d-5936-4364-b0e2-1861637c6d95" providerId="ADAL" clId="{C5035460-1D13-C142-A4F7-3B5E55A66178}" dt="2020-03-27T13:17:13.152" v="916" actId="1076"/>
      <pc:docMkLst>
        <pc:docMk/>
      </pc:docMkLst>
      <pc:sldChg chg="addSp modSp setBg">
        <pc:chgData name="Michael Harley (1904989)" userId="11d7132d-5936-4364-b0e2-1861637c6d95" providerId="ADAL" clId="{C5035460-1D13-C142-A4F7-3B5E55A66178}" dt="2020-03-27T13:16:10.866" v="913"/>
        <pc:sldMkLst>
          <pc:docMk/>
          <pc:sldMk cId="1196890998" sldId="256"/>
        </pc:sldMkLst>
        <pc:spChg chg="mod">
          <ac:chgData name="Michael Harley (1904989)" userId="11d7132d-5936-4364-b0e2-1861637c6d95" providerId="ADAL" clId="{C5035460-1D13-C142-A4F7-3B5E55A66178}" dt="2020-03-27T12:55:44.819" v="89" actId="20577"/>
          <ac:spMkLst>
            <pc:docMk/>
            <pc:sldMk cId="1196890998" sldId="256"/>
            <ac:spMk id="2" creationId="{DAFD5E95-627A-2D4F-ABC5-EF369F89E5AE}"/>
          </ac:spMkLst>
        </pc:spChg>
        <pc:spChg chg="add">
          <ac:chgData name="Michael Harley (1904989)" userId="11d7132d-5936-4364-b0e2-1861637c6d95" providerId="ADAL" clId="{C5035460-1D13-C142-A4F7-3B5E55A66178}" dt="2020-03-27T12:59:13.911" v="162"/>
          <ac:spMkLst>
            <pc:docMk/>
            <pc:sldMk cId="1196890998" sldId="256"/>
            <ac:spMk id="4" creationId="{25B71E5E-9A54-3446-AFB9-C4C4A9DD233D}"/>
          </ac:spMkLst>
        </pc:spChg>
        <pc:spChg chg="add">
          <ac:chgData name="Michael Harley (1904989)" userId="11d7132d-5936-4364-b0e2-1861637c6d95" providerId="ADAL" clId="{C5035460-1D13-C142-A4F7-3B5E55A66178}" dt="2020-03-27T12:59:13.911" v="162"/>
          <ac:spMkLst>
            <pc:docMk/>
            <pc:sldMk cId="1196890998" sldId="256"/>
            <ac:spMk id="5" creationId="{5842C713-938C-2147-94C2-DDA2852DE801}"/>
          </ac:spMkLst>
        </pc:spChg>
        <pc:spChg chg="add">
          <ac:chgData name="Michael Harley (1904989)" userId="11d7132d-5936-4364-b0e2-1861637c6d95" providerId="ADAL" clId="{C5035460-1D13-C142-A4F7-3B5E55A66178}" dt="2020-03-27T12:59:13.911" v="162"/>
          <ac:spMkLst>
            <pc:docMk/>
            <pc:sldMk cId="1196890998" sldId="256"/>
            <ac:spMk id="6" creationId="{94758CB9-8981-4E43-BFA8-C04DCFC266F5}"/>
          </ac:spMkLst>
        </pc:spChg>
        <pc:spChg chg="add">
          <ac:chgData name="Michael Harley (1904989)" userId="11d7132d-5936-4364-b0e2-1861637c6d95" providerId="ADAL" clId="{C5035460-1D13-C142-A4F7-3B5E55A66178}" dt="2020-03-27T12:59:13.911" v="162"/>
          <ac:spMkLst>
            <pc:docMk/>
            <pc:sldMk cId="1196890998" sldId="256"/>
            <ac:spMk id="7" creationId="{F8656175-28DF-1D4B-A5A3-FE5362ED277F}"/>
          </ac:spMkLst>
        </pc:spChg>
        <pc:picChg chg="add mod">
          <ac:chgData name="Michael Harley (1904989)" userId="11d7132d-5936-4364-b0e2-1861637c6d95" providerId="ADAL" clId="{C5035460-1D13-C142-A4F7-3B5E55A66178}" dt="2020-03-27T13:00:09.583" v="176" actId="1076"/>
          <ac:picMkLst>
            <pc:docMk/>
            <pc:sldMk cId="1196890998" sldId="256"/>
            <ac:picMk id="1025" creationId="{C0DEE0F3-01DB-B24A-AA70-07001D932D99}"/>
          </ac:picMkLst>
        </pc:picChg>
        <pc:picChg chg="add mod">
          <ac:chgData name="Michael Harley (1904989)" userId="11d7132d-5936-4364-b0e2-1861637c6d95" providerId="ADAL" clId="{C5035460-1D13-C142-A4F7-3B5E55A66178}" dt="2020-03-27T13:00:05.695" v="175" actId="1076"/>
          <ac:picMkLst>
            <pc:docMk/>
            <pc:sldMk cId="1196890998" sldId="256"/>
            <ac:picMk id="1026" creationId="{645091F5-29B8-9547-91F8-0A9AE69FBE59}"/>
          </ac:picMkLst>
        </pc:picChg>
        <pc:picChg chg="add mod">
          <ac:chgData name="Michael Harley (1904989)" userId="11d7132d-5936-4364-b0e2-1861637c6d95" providerId="ADAL" clId="{C5035460-1D13-C142-A4F7-3B5E55A66178}" dt="2020-03-27T13:00:00.117" v="174" actId="1076"/>
          <ac:picMkLst>
            <pc:docMk/>
            <pc:sldMk cId="1196890998" sldId="256"/>
            <ac:picMk id="1027" creationId="{D901B7D2-C25C-064D-B9AC-A8AB0D407AFE}"/>
          </ac:picMkLst>
        </pc:picChg>
        <pc:picChg chg="add">
          <ac:chgData name="Michael Harley (1904989)" userId="11d7132d-5936-4364-b0e2-1861637c6d95" providerId="ADAL" clId="{C5035460-1D13-C142-A4F7-3B5E55A66178}" dt="2020-03-27T12:59:13.911" v="162"/>
          <ac:picMkLst>
            <pc:docMk/>
            <pc:sldMk cId="1196890998" sldId="256"/>
            <ac:picMk id="1028" creationId="{619FD70A-7430-A84C-BB9E-7A34863F4E94}"/>
          </ac:picMkLst>
        </pc:picChg>
        <pc:picChg chg="add mod">
          <ac:chgData name="Michael Harley (1904989)" userId="11d7132d-5936-4364-b0e2-1861637c6d95" providerId="ADAL" clId="{C5035460-1D13-C142-A4F7-3B5E55A66178}" dt="2020-03-27T12:59:54.452" v="173" actId="1076"/>
          <ac:picMkLst>
            <pc:docMk/>
            <pc:sldMk cId="1196890998" sldId="256"/>
            <ac:picMk id="1029" creationId="{E30E1779-CF1E-D74E-81CB-267E7C701B4C}"/>
          </ac:picMkLst>
        </pc:picChg>
        <pc:picChg chg="add mod">
          <ac:chgData name="Michael Harley (1904989)" userId="11d7132d-5936-4364-b0e2-1861637c6d95" providerId="ADAL" clId="{C5035460-1D13-C142-A4F7-3B5E55A66178}" dt="2020-03-27T12:59:52.708" v="172" actId="1076"/>
          <ac:picMkLst>
            <pc:docMk/>
            <pc:sldMk cId="1196890998" sldId="256"/>
            <ac:picMk id="1030" creationId="{5F3452E7-5A4C-B94A-935B-719DE3CCFEE3}"/>
          </ac:picMkLst>
        </pc:picChg>
      </pc:sldChg>
      <pc:sldChg chg="addSp delSp modSp">
        <pc:chgData name="Michael Harley (1904989)" userId="11d7132d-5936-4364-b0e2-1861637c6d95" providerId="ADAL" clId="{C5035460-1D13-C142-A4F7-3B5E55A66178}" dt="2020-03-27T12:54:42.193" v="85" actId="14100"/>
        <pc:sldMkLst>
          <pc:docMk/>
          <pc:sldMk cId="4092036415" sldId="257"/>
        </pc:sldMkLst>
        <pc:spChg chg="add mod">
          <ac:chgData name="Michael Harley (1904989)" userId="11d7132d-5936-4364-b0e2-1861637c6d95" providerId="ADAL" clId="{C5035460-1D13-C142-A4F7-3B5E55A66178}" dt="2020-03-27T12:54:28.204" v="81" actId="688"/>
          <ac:spMkLst>
            <pc:docMk/>
            <pc:sldMk cId="4092036415" sldId="257"/>
            <ac:spMk id="8" creationId="{570CC233-1D99-FD41-9D39-89DE58F230CA}"/>
          </ac:spMkLst>
        </pc:spChg>
        <pc:spChg chg="add mod">
          <ac:chgData name="Michael Harley (1904989)" userId="11d7132d-5936-4364-b0e2-1861637c6d95" providerId="ADAL" clId="{C5035460-1D13-C142-A4F7-3B5E55A66178}" dt="2020-03-27T12:54:42.193" v="85" actId="14100"/>
          <ac:spMkLst>
            <pc:docMk/>
            <pc:sldMk cId="4092036415" sldId="257"/>
            <ac:spMk id="9" creationId="{201C351B-ABE2-9444-9D6F-621850534416}"/>
          </ac:spMkLst>
        </pc:spChg>
        <pc:picChg chg="add mod">
          <ac:chgData name="Michael Harley (1904989)" userId="11d7132d-5936-4364-b0e2-1861637c6d95" providerId="ADAL" clId="{C5035460-1D13-C142-A4F7-3B5E55A66178}" dt="2020-03-27T12:53:03.930" v="72" actId="1076"/>
          <ac:picMkLst>
            <pc:docMk/>
            <pc:sldMk cId="4092036415" sldId="257"/>
            <ac:picMk id="4" creationId="{71FCDEED-F0E8-5C44-B3E0-E650D8FC1109}"/>
          </ac:picMkLst>
        </pc:picChg>
        <pc:inkChg chg="add del">
          <ac:chgData name="Michael Harley (1904989)" userId="11d7132d-5936-4364-b0e2-1861637c6d95" providerId="ADAL" clId="{C5035460-1D13-C142-A4F7-3B5E55A66178}" dt="2020-03-27T12:53:19.992" v="74" actId="9405"/>
          <ac:inkMkLst>
            <pc:docMk/>
            <pc:sldMk cId="4092036415" sldId="257"/>
            <ac:inkMk id="5" creationId="{1864DDC0-6617-A248-A0BD-0A47CB11E3F7}"/>
          </ac:inkMkLst>
        </pc:inkChg>
        <pc:cxnChg chg="add del mod">
          <ac:chgData name="Michael Harley (1904989)" userId="11d7132d-5936-4364-b0e2-1861637c6d95" providerId="ADAL" clId="{C5035460-1D13-C142-A4F7-3B5E55A66178}" dt="2020-03-27T12:54:30.931" v="82" actId="478"/>
          <ac:cxnSpMkLst>
            <pc:docMk/>
            <pc:sldMk cId="4092036415" sldId="257"/>
            <ac:cxnSpMk id="7" creationId="{A22ACD66-624C-2146-9D77-738129DB0CA7}"/>
          </ac:cxnSpMkLst>
        </pc:cxnChg>
      </pc:sldChg>
      <pc:sldChg chg="modSp">
        <pc:chgData name="Michael Harley (1904989)" userId="11d7132d-5936-4364-b0e2-1861637c6d95" providerId="ADAL" clId="{C5035460-1D13-C142-A4F7-3B5E55A66178}" dt="2020-03-27T13:14:37.290" v="907" actId="20577"/>
        <pc:sldMkLst>
          <pc:docMk/>
          <pc:sldMk cId="2518361688" sldId="258"/>
        </pc:sldMkLst>
        <pc:spChg chg="mod">
          <ac:chgData name="Michael Harley (1904989)" userId="11d7132d-5936-4364-b0e2-1861637c6d95" providerId="ADAL" clId="{C5035460-1D13-C142-A4F7-3B5E55A66178}" dt="2020-03-27T13:14:37.290" v="907" actId="20577"/>
          <ac:spMkLst>
            <pc:docMk/>
            <pc:sldMk cId="2518361688" sldId="258"/>
            <ac:spMk id="3" creationId="{AAFDD13D-38A9-6742-93BF-9E2947572921}"/>
          </ac:spMkLst>
        </pc:spChg>
      </pc:sldChg>
      <pc:sldChg chg="modSp">
        <pc:chgData name="Michael Harley (1904989)" userId="11d7132d-5936-4364-b0e2-1861637c6d95" providerId="ADAL" clId="{C5035460-1D13-C142-A4F7-3B5E55A66178}" dt="2020-03-27T13:15:55.843" v="911" actId="313"/>
        <pc:sldMkLst>
          <pc:docMk/>
          <pc:sldMk cId="305473957" sldId="260"/>
        </pc:sldMkLst>
        <pc:spChg chg="mod">
          <ac:chgData name="Michael Harley (1904989)" userId="11d7132d-5936-4364-b0e2-1861637c6d95" providerId="ADAL" clId="{C5035460-1D13-C142-A4F7-3B5E55A66178}" dt="2020-03-27T13:15:55.843" v="911" actId="313"/>
          <ac:spMkLst>
            <pc:docMk/>
            <pc:sldMk cId="305473957" sldId="260"/>
            <ac:spMk id="3" creationId="{A5E8B199-6994-FE4F-A478-CA1DF3C0458B}"/>
          </ac:spMkLst>
        </pc:spChg>
      </pc:sldChg>
      <pc:sldChg chg="modSp">
        <pc:chgData name="Michael Harley (1904989)" userId="11d7132d-5936-4364-b0e2-1861637c6d95" providerId="ADAL" clId="{C5035460-1D13-C142-A4F7-3B5E55A66178}" dt="2020-03-27T12:55:21.309" v="88" actId="20577"/>
        <pc:sldMkLst>
          <pc:docMk/>
          <pc:sldMk cId="2946112562" sldId="261"/>
        </pc:sldMkLst>
        <pc:spChg chg="mod">
          <ac:chgData name="Michael Harley (1904989)" userId="11d7132d-5936-4364-b0e2-1861637c6d95" providerId="ADAL" clId="{C5035460-1D13-C142-A4F7-3B5E55A66178}" dt="2020-03-27T12:55:21.309" v="88" actId="20577"/>
          <ac:spMkLst>
            <pc:docMk/>
            <pc:sldMk cId="2946112562" sldId="261"/>
            <ac:spMk id="2" creationId="{45B2C081-833F-DC4F-8BDF-F7FBAD9CB9B0}"/>
          </ac:spMkLst>
        </pc:spChg>
      </pc:sldChg>
      <pc:sldChg chg="addSp delSp modSp">
        <pc:chgData name="Michael Harley (1904989)" userId="11d7132d-5936-4364-b0e2-1861637c6d95" providerId="ADAL" clId="{C5035460-1D13-C142-A4F7-3B5E55A66178}" dt="2020-03-27T12:49:26.120" v="57" actId="1036"/>
        <pc:sldMkLst>
          <pc:docMk/>
          <pc:sldMk cId="646701888" sldId="262"/>
        </pc:sldMkLst>
        <pc:spChg chg="del">
          <ac:chgData name="Michael Harley (1904989)" userId="11d7132d-5936-4364-b0e2-1861637c6d95" providerId="ADAL" clId="{C5035460-1D13-C142-A4F7-3B5E55A66178}" dt="2020-03-27T12:46:15.948" v="20"/>
          <ac:spMkLst>
            <pc:docMk/>
            <pc:sldMk cId="646701888" sldId="262"/>
            <ac:spMk id="3" creationId="{B7EF7595-6686-E14D-B700-5A0BDFFBE670}"/>
          </ac:spMkLst>
        </pc:spChg>
        <pc:spChg chg="add mod">
          <ac:chgData name="Michael Harley (1904989)" userId="11d7132d-5936-4364-b0e2-1861637c6d95" providerId="ADAL" clId="{C5035460-1D13-C142-A4F7-3B5E55A66178}" dt="2020-03-27T12:47:41.186" v="33" actId="1076"/>
          <ac:spMkLst>
            <pc:docMk/>
            <pc:sldMk cId="646701888" sldId="262"/>
            <ac:spMk id="5" creationId="{718B862A-BC08-A54A-BADD-067C6A51110F}"/>
          </ac:spMkLst>
        </pc:spChg>
        <pc:spChg chg="add mod">
          <ac:chgData name="Michael Harley (1904989)" userId="11d7132d-5936-4364-b0e2-1861637c6d95" providerId="ADAL" clId="{C5035460-1D13-C142-A4F7-3B5E55A66178}" dt="2020-03-27T12:49:26.120" v="57" actId="1036"/>
          <ac:spMkLst>
            <pc:docMk/>
            <pc:sldMk cId="646701888" sldId="262"/>
            <ac:spMk id="6" creationId="{3EB97754-BE3D-2942-8628-090E5FC49DF5}"/>
          </ac:spMkLst>
        </pc:spChg>
        <pc:spChg chg="add mod">
          <ac:chgData name="Michael Harley (1904989)" userId="11d7132d-5936-4364-b0e2-1861637c6d95" providerId="ADAL" clId="{C5035460-1D13-C142-A4F7-3B5E55A66178}" dt="2020-03-27T12:49:23.669" v="56" actId="1076"/>
          <ac:spMkLst>
            <pc:docMk/>
            <pc:sldMk cId="646701888" sldId="262"/>
            <ac:spMk id="7" creationId="{B4A3EAC3-35B2-854A-88E5-D69612F90EB2}"/>
          </ac:spMkLst>
        </pc:spChg>
        <pc:picChg chg="add mod">
          <ac:chgData name="Michael Harley (1904989)" userId="11d7132d-5936-4364-b0e2-1861637c6d95" providerId="ADAL" clId="{C5035460-1D13-C142-A4F7-3B5E55A66178}" dt="2020-03-27T12:47:31.389" v="32" actId="14100"/>
          <ac:picMkLst>
            <pc:docMk/>
            <pc:sldMk cId="646701888" sldId="262"/>
            <ac:picMk id="4" creationId="{8F2B80C0-36F6-704C-9528-ED3691CB2D61}"/>
          </ac:picMkLst>
        </pc:picChg>
      </pc:sldChg>
      <pc:sldChg chg="addSp delSp modSp">
        <pc:chgData name="Michael Harley (1904989)" userId="11d7132d-5936-4364-b0e2-1861637c6d95" providerId="ADAL" clId="{C5035460-1D13-C142-A4F7-3B5E55A66178}" dt="2020-03-27T13:17:13.152" v="916" actId="1076"/>
        <pc:sldMkLst>
          <pc:docMk/>
          <pc:sldMk cId="3735787976" sldId="263"/>
        </pc:sldMkLst>
        <pc:spChg chg="del">
          <ac:chgData name="Michael Harley (1904989)" userId="11d7132d-5936-4364-b0e2-1861637c6d95" providerId="ADAL" clId="{C5035460-1D13-C142-A4F7-3B5E55A66178}" dt="2020-03-27T12:43:58.443" v="0"/>
          <ac:spMkLst>
            <pc:docMk/>
            <pc:sldMk cId="3735787976" sldId="263"/>
            <ac:spMk id="3" creationId="{7D83BA2E-BBF5-894E-9133-9919F4668AE5}"/>
          </ac:spMkLst>
        </pc:spChg>
        <pc:spChg chg="add mod">
          <ac:chgData name="Michael Harley (1904989)" userId="11d7132d-5936-4364-b0e2-1861637c6d95" providerId="ADAL" clId="{C5035460-1D13-C142-A4F7-3B5E55A66178}" dt="2020-03-27T12:45:48.086" v="19" actId="20577"/>
          <ac:spMkLst>
            <pc:docMk/>
            <pc:sldMk cId="3735787976" sldId="263"/>
            <ac:spMk id="5" creationId="{A25179D9-A536-114B-86C1-BB4EC1616845}"/>
          </ac:spMkLst>
        </pc:spChg>
        <pc:picChg chg="add mod">
          <ac:chgData name="Michael Harley (1904989)" userId="11d7132d-5936-4364-b0e2-1861637c6d95" providerId="ADAL" clId="{C5035460-1D13-C142-A4F7-3B5E55A66178}" dt="2020-03-27T13:17:13.152" v="916" actId="1076"/>
          <ac:picMkLst>
            <pc:docMk/>
            <pc:sldMk cId="3735787976" sldId="263"/>
            <ac:picMk id="4" creationId="{4A95384B-99D1-3542-A99D-AFD0D7F6C802}"/>
          </ac:picMkLst>
        </pc:picChg>
      </pc:sldChg>
      <pc:sldChg chg="addSp delSp modSp">
        <pc:chgData name="Michael Harley (1904989)" userId="11d7132d-5936-4364-b0e2-1861637c6d95" providerId="ADAL" clId="{C5035460-1D13-C142-A4F7-3B5E55A66178}" dt="2020-03-27T13:07:25.564" v="634" actId="14100"/>
        <pc:sldMkLst>
          <pc:docMk/>
          <pc:sldMk cId="1450271912" sldId="264"/>
        </pc:sldMkLst>
        <pc:spChg chg="mod">
          <ac:chgData name="Michael Harley (1904989)" userId="11d7132d-5936-4364-b0e2-1861637c6d95" providerId="ADAL" clId="{C5035460-1D13-C142-A4F7-3B5E55A66178}" dt="2020-03-27T13:01:18.431" v="184" actId="14100"/>
          <ac:spMkLst>
            <pc:docMk/>
            <pc:sldMk cId="1450271912" sldId="264"/>
            <ac:spMk id="3" creationId="{8036F831-9FC0-274D-B9C0-E95567C5A187}"/>
          </ac:spMkLst>
        </pc:spChg>
        <pc:spChg chg="add mod">
          <ac:chgData name="Michael Harley (1904989)" userId="11d7132d-5936-4364-b0e2-1861637c6d95" providerId="ADAL" clId="{C5035460-1D13-C142-A4F7-3B5E55A66178}" dt="2020-03-27T13:06:35.242" v="629" actId="20577"/>
          <ac:spMkLst>
            <pc:docMk/>
            <pc:sldMk cId="1450271912" sldId="264"/>
            <ac:spMk id="8" creationId="{955CC248-DA7E-6443-82BE-2EAE33CF6919}"/>
          </ac:spMkLst>
        </pc:spChg>
        <pc:spChg chg="add mod">
          <ac:chgData name="Michael Harley (1904989)" userId="11d7132d-5936-4364-b0e2-1861637c6d95" providerId="ADAL" clId="{C5035460-1D13-C142-A4F7-3B5E55A66178}" dt="2020-03-27T13:04:13.957" v="245" actId="11529"/>
          <ac:spMkLst>
            <pc:docMk/>
            <pc:sldMk cId="1450271912" sldId="264"/>
            <ac:spMk id="9" creationId="{83AFC8A8-0051-734A-B014-B674F4231B2A}"/>
          </ac:spMkLst>
        </pc:spChg>
        <pc:picChg chg="add del mod">
          <ac:chgData name="Michael Harley (1904989)" userId="11d7132d-5936-4364-b0e2-1861637c6d95" providerId="ADAL" clId="{C5035460-1D13-C142-A4F7-3B5E55A66178}" dt="2020-03-27T13:00:40.807" v="178"/>
          <ac:picMkLst>
            <pc:docMk/>
            <pc:sldMk cId="1450271912" sldId="264"/>
            <ac:picMk id="5" creationId="{A6AE8137-8DE4-7A45-B62F-22C0B58998D6}"/>
          </ac:picMkLst>
        </pc:picChg>
        <pc:picChg chg="add mod">
          <ac:chgData name="Michael Harley (1904989)" userId="11d7132d-5936-4364-b0e2-1861637c6d95" providerId="ADAL" clId="{C5035460-1D13-C142-A4F7-3B5E55A66178}" dt="2020-03-27T13:01:09.435" v="183" actId="1076"/>
          <ac:picMkLst>
            <pc:docMk/>
            <pc:sldMk cId="1450271912" sldId="264"/>
            <ac:picMk id="7" creationId="{9954F4BB-73EC-024C-9412-4D468FFBD9BE}"/>
          </ac:picMkLst>
        </pc:picChg>
        <pc:cxnChg chg="add mod">
          <ac:chgData name="Michael Harley (1904989)" userId="11d7132d-5936-4364-b0e2-1861637c6d95" providerId="ADAL" clId="{C5035460-1D13-C142-A4F7-3B5E55A66178}" dt="2020-03-27T13:07:25.564" v="634" actId="14100"/>
          <ac:cxnSpMkLst>
            <pc:docMk/>
            <pc:sldMk cId="1450271912" sldId="264"/>
            <ac:cxnSpMk id="11" creationId="{B48AACCD-D9BE-6B49-89A4-86F348703BB4}"/>
          </ac:cxnSpMkLst>
        </pc:cxnChg>
      </pc:sldChg>
      <pc:sldChg chg="addSp modSp setBg">
        <pc:chgData name="Michael Harley (1904989)" userId="11d7132d-5936-4364-b0e2-1861637c6d95" providerId="ADAL" clId="{C5035460-1D13-C142-A4F7-3B5E55A66178}" dt="2020-03-27T13:15:41.456" v="910"/>
        <pc:sldMkLst>
          <pc:docMk/>
          <pc:sldMk cId="10161334" sldId="265"/>
        </pc:sldMkLst>
        <pc:picChg chg="add mod">
          <ac:chgData name="Michael Harley (1904989)" userId="11d7132d-5936-4364-b0e2-1861637c6d95" providerId="ADAL" clId="{C5035460-1D13-C142-A4F7-3B5E55A66178}" dt="2020-03-27T12:51:51.979" v="62" actId="1076"/>
          <ac:picMkLst>
            <pc:docMk/>
            <pc:sldMk cId="10161334" sldId="265"/>
            <ac:picMk id="4" creationId="{B992FA8D-3C3E-6A4A-8735-B4A124722C43}"/>
          </ac:picMkLst>
        </pc:picChg>
        <pc:picChg chg="add mod">
          <ac:chgData name="Michael Harley (1904989)" userId="11d7132d-5936-4364-b0e2-1861637c6d95" providerId="ADAL" clId="{C5035460-1D13-C142-A4F7-3B5E55A66178}" dt="2020-03-27T12:52:36.502" v="66" actId="1076"/>
          <ac:picMkLst>
            <pc:docMk/>
            <pc:sldMk cId="10161334" sldId="265"/>
            <ac:picMk id="5" creationId="{EE1B6B60-72BC-C94F-8681-474CF8DE663E}"/>
          </ac:picMkLst>
        </pc:picChg>
      </pc:sldChg>
      <pc:sldMasterChg chg="setBg modSldLayout">
        <pc:chgData name="Michael Harley (1904989)" userId="11d7132d-5936-4364-b0e2-1861637c6d95" providerId="ADAL" clId="{C5035460-1D13-C142-A4F7-3B5E55A66178}" dt="2020-03-27T13:16:10.866" v="913"/>
        <pc:sldMasterMkLst>
          <pc:docMk/>
          <pc:sldMasterMk cId="3861960678" sldId="2147483648"/>
        </pc:sldMasterMkLst>
        <pc:sldLayoutChg chg="setBg">
          <pc:chgData name="Michael Harley (1904989)" userId="11d7132d-5936-4364-b0e2-1861637c6d95" providerId="ADAL" clId="{C5035460-1D13-C142-A4F7-3B5E55A66178}" dt="2020-03-27T13:16:10.866" v="913"/>
          <pc:sldLayoutMkLst>
            <pc:docMk/>
            <pc:sldMasterMk cId="3861960678" sldId="2147483648"/>
            <pc:sldLayoutMk cId="4215447208" sldId="2147483649"/>
          </pc:sldLayoutMkLst>
        </pc:sldLayoutChg>
        <pc:sldLayoutChg chg="setBg">
          <pc:chgData name="Michael Harley (1904989)" userId="11d7132d-5936-4364-b0e2-1861637c6d95" providerId="ADAL" clId="{C5035460-1D13-C142-A4F7-3B5E55A66178}" dt="2020-03-27T13:16:10.866" v="913"/>
          <pc:sldLayoutMkLst>
            <pc:docMk/>
            <pc:sldMasterMk cId="3861960678" sldId="2147483648"/>
            <pc:sldLayoutMk cId="2517181664" sldId="2147483650"/>
          </pc:sldLayoutMkLst>
        </pc:sldLayoutChg>
        <pc:sldLayoutChg chg="setBg">
          <pc:chgData name="Michael Harley (1904989)" userId="11d7132d-5936-4364-b0e2-1861637c6d95" providerId="ADAL" clId="{C5035460-1D13-C142-A4F7-3B5E55A66178}" dt="2020-03-27T13:16:10.866" v="913"/>
          <pc:sldLayoutMkLst>
            <pc:docMk/>
            <pc:sldMasterMk cId="3861960678" sldId="2147483648"/>
            <pc:sldLayoutMk cId="1377428777" sldId="2147483651"/>
          </pc:sldLayoutMkLst>
        </pc:sldLayoutChg>
        <pc:sldLayoutChg chg="setBg">
          <pc:chgData name="Michael Harley (1904989)" userId="11d7132d-5936-4364-b0e2-1861637c6d95" providerId="ADAL" clId="{C5035460-1D13-C142-A4F7-3B5E55A66178}" dt="2020-03-27T13:16:10.866" v="913"/>
          <pc:sldLayoutMkLst>
            <pc:docMk/>
            <pc:sldMasterMk cId="3861960678" sldId="2147483648"/>
            <pc:sldLayoutMk cId="1892227940" sldId="2147483652"/>
          </pc:sldLayoutMkLst>
        </pc:sldLayoutChg>
        <pc:sldLayoutChg chg="setBg">
          <pc:chgData name="Michael Harley (1904989)" userId="11d7132d-5936-4364-b0e2-1861637c6d95" providerId="ADAL" clId="{C5035460-1D13-C142-A4F7-3B5E55A66178}" dt="2020-03-27T13:16:10.866" v="913"/>
          <pc:sldLayoutMkLst>
            <pc:docMk/>
            <pc:sldMasterMk cId="3861960678" sldId="2147483648"/>
            <pc:sldLayoutMk cId="3141035531" sldId="2147483653"/>
          </pc:sldLayoutMkLst>
        </pc:sldLayoutChg>
        <pc:sldLayoutChg chg="setBg">
          <pc:chgData name="Michael Harley (1904989)" userId="11d7132d-5936-4364-b0e2-1861637c6d95" providerId="ADAL" clId="{C5035460-1D13-C142-A4F7-3B5E55A66178}" dt="2020-03-27T13:16:10.866" v="913"/>
          <pc:sldLayoutMkLst>
            <pc:docMk/>
            <pc:sldMasterMk cId="3861960678" sldId="2147483648"/>
            <pc:sldLayoutMk cId="2527904830" sldId="2147483654"/>
          </pc:sldLayoutMkLst>
        </pc:sldLayoutChg>
        <pc:sldLayoutChg chg="setBg">
          <pc:chgData name="Michael Harley (1904989)" userId="11d7132d-5936-4364-b0e2-1861637c6d95" providerId="ADAL" clId="{C5035460-1D13-C142-A4F7-3B5E55A66178}" dt="2020-03-27T13:16:10.866" v="913"/>
          <pc:sldLayoutMkLst>
            <pc:docMk/>
            <pc:sldMasterMk cId="3861960678" sldId="2147483648"/>
            <pc:sldLayoutMk cId="2535509440" sldId="2147483655"/>
          </pc:sldLayoutMkLst>
        </pc:sldLayoutChg>
        <pc:sldLayoutChg chg="setBg">
          <pc:chgData name="Michael Harley (1904989)" userId="11d7132d-5936-4364-b0e2-1861637c6d95" providerId="ADAL" clId="{C5035460-1D13-C142-A4F7-3B5E55A66178}" dt="2020-03-27T13:16:10.866" v="913"/>
          <pc:sldLayoutMkLst>
            <pc:docMk/>
            <pc:sldMasterMk cId="3861960678" sldId="2147483648"/>
            <pc:sldLayoutMk cId="820894185" sldId="2147483656"/>
          </pc:sldLayoutMkLst>
        </pc:sldLayoutChg>
        <pc:sldLayoutChg chg="setBg">
          <pc:chgData name="Michael Harley (1904989)" userId="11d7132d-5936-4364-b0e2-1861637c6d95" providerId="ADAL" clId="{C5035460-1D13-C142-A4F7-3B5E55A66178}" dt="2020-03-27T13:16:10.866" v="913"/>
          <pc:sldLayoutMkLst>
            <pc:docMk/>
            <pc:sldMasterMk cId="3861960678" sldId="2147483648"/>
            <pc:sldLayoutMk cId="232842761" sldId="2147483657"/>
          </pc:sldLayoutMkLst>
        </pc:sldLayoutChg>
        <pc:sldLayoutChg chg="setBg">
          <pc:chgData name="Michael Harley (1904989)" userId="11d7132d-5936-4364-b0e2-1861637c6d95" providerId="ADAL" clId="{C5035460-1D13-C142-A4F7-3B5E55A66178}" dt="2020-03-27T13:16:10.866" v="913"/>
          <pc:sldLayoutMkLst>
            <pc:docMk/>
            <pc:sldMasterMk cId="3861960678" sldId="2147483648"/>
            <pc:sldLayoutMk cId="1501071149" sldId="2147483658"/>
          </pc:sldLayoutMkLst>
        </pc:sldLayoutChg>
        <pc:sldLayoutChg chg="setBg">
          <pc:chgData name="Michael Harley (1904989)" userId="11d7132d-5936-4364-b0e2-1861637c6d95" providerId="ADAL" clId="{C5035460-1D13-C142-A4F7-3B5E55A66178}" dt="2020-03-27T13:16:10.866" v="913"/>
          <pc:sldLayoutMkLst>
            <pc:docMk/>
            <pc:sldMasterMk cId="3861960678" sldId="2147483648"/>
            <pc:sldLayoutMk cId="3830263326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DE7E69-A250-614E-88DD-38F4DC3A59D3}" type="datetimeFigureOut">
              <a:rPr lang="en-US" smtClean="0"/>
              <a:t>3/27/20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73EC11-A749-0144-925E-BF1E0857F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97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73EC11-A749-0144-925E-BF1E0857FA9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847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8FBE0-F68E-664D-A526-2552EE82F5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76D7CF-BD8A-7548-B46C-7AC3DFC77A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5FC37C-4723-884C-A250-EE73B38DC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F12B-DEC5-4545-A401-FA0C73669C3C}" type="datetimeFigureOut">
              <a:rPr lang="en-US" smtClean="0"/>
              <a:t>3/27/20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94513-AFE4-5747-8608-DF545181DA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B4DA1-3E94-B84E-AD1C-0BBC68E43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5D5A1-73F6-AE49-9CA0-9040AC0532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447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FFFE0-5044-C24E-B246-1F143F665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F6AD5-22D4-684D-9C23-3A41FE7BDF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57943-E9AD-C84C-A477-BD117698E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F12B-DEC5-4545-A401-FA0C73669C3C}" type="datetimeFigureOut">
              <a:rPr lang="en-US" smtClean="0"/>
              <a:t>3/27/20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C36AC4-AC56-3F4E-8E02-16C558A8E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3346A-D863-4C4C-B6A0-5D9E5B125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5D5A1-73F6-AE49-9CA0-9040AC0532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181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5957B-875C-D24D-B49D-C1CEFB34D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F313D4-11EA-4E4F-A070-5483DD6190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ACE076-27B8-9142-B97D-058395421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F12B-DEC5-4545-A401-FA0C73669C3C}" type="datetimeFigureOut">
              <a:rPr lang="en-US" smtClean="0"/>
              <a:t>3/27/20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542298-8B5B-B541-AC33-AD0932E5E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E00FA1-9163-DB4C-950A-9922E95EB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5D5A1-73F6-AE49-9CA0-9040AC0532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42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C2E9A-00CA-B74D-A079-90F766D6F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7D51D-438C-6046-A46F-05B0E45C0C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0D4611-95A8-DB41-B5E1-7B69B2C98F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1113B9-56CC-614B-8162-0AD838171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F12B-DEC5-4545-A401-FA0C73669C3C}" type="datetimeFigureOut">
              <a:rPr lang="en-US" smtClean="0"/>
              <a:t>3/27/20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47C3A3-CAAE-FF44-ABFA-BD5373410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98E2D2-337A-4047-88FD-31126A2E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5D5A1-73F6-AE49-9CA0-9040AC0532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227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503F6-9FEB-2045-B986-ADFE6F036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9AD4CA-2840-E943-B662-FD2A503E72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B2C9F0-9477-AB4A-888E-7A039E105F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B99B2-35B2-9F44-9E0D-1073207364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BCF422-81A9-CA4F-B945-4CC1ECED7F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BA8F26-C77B-764D-ABC9-DE973092A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F12B-DEC5-4545-A401-FA0C73669C3C}" type="datetimeFigureOut">
              <a:rPr lang="en-US" smtClean="0"/>
              <a:t>3/27/20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AFD605-262E-0D4A-98A0-51D43455E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B4D3B7-2C92-AA4A-B850-D23F27F2F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5D5A1-73F6-AE49-9CA0-9040AC0532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035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380F6-3C26-6347-BF1D-15DC1FF9A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C73D41-2CDA-664C-B1F1-A4DDA02F6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F12B-DEC5-4545-A401-FA0C73669C3C}" type="datetimeFigureOut">
              <a:rPr lang="en-US" smtClean="0"/>
              <a:t>3/27/20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ADDC0E-B87E-2B43-B812-310814605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3BA266-ADA6-214B-92F9-7F2A04B68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5D5A1-73F6-AE49-9CA0-9040AC0532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904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959D35-2D6E-C64A-A96B-897BCD605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F12B-DEC5-4545-A401-FA0C73669C3C}" type="datetimeFigureOut">
              <a:rPr lang="en-US" smtClean="0"/>
              <a:t>3/27/20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D1A35E-27EB-BE4B-B702-F305396E0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C10E03-61A8-FF47-904E-6E5186E6E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5D5A1-73F6-AE49-9CA0-9040AC0532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509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B1011-D2CF-3045-8711-AE5764096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3F834-BDA6-F24F-AC15-D94BDF8B3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C2A8F7-57D9-8D4E-A963-0BF611489C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0260A4-BC71-684B-B7F9-C6E84F535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F12B-DEC5-4545-A401-FA0C73669C3C}" type="datetimeFigureOut">
              <a:rPr lang="en-US" smtClean="0"/>
              <a:t>3/27/20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82532-E211-284E-B537-CCD979831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EDFA5D-98AC-4C49-9E86-B45365834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5D5A1-73F6-AE49-9CA0-9040AC0532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894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E704C-5DF3-4649-8FD5-E68282053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69D910-B707-F844-B3A7-FE49F564E5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212F01-2D14-D644-8E84-C0382FB699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B24576-58AC-0744-AFF2-863FAEBF6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F12B-DEC5-4545-A401-FA0C73669C3C}" type="datetimeFigureOut">
              <a:rPr lang="en-US" smtClean="0"/>
              <a:t>3/27/20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5D66F0-ED2E-E34E-B9F7-981562366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E51191-C152-A347-83D9-C6E8C2F7D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5D5A1-73F6-AE49-9CA0-9040AC0532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42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0144B-ED52-9244-9FFA-7684DEC64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15FCC4-C812-7249-AD4E-B6DD61494A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4C3CB-1375-124B-A34A-1FF4298D5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F12B-DEC5-4545-A401-FA0C73669C3C}" type="datetimeFigureOut">
              <a:rPr lang="en-US" smtClean="0"/>
              <a:t>3/27/20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FEB09-CD72-EF42-9400-D03D187D0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7798C2-C4CF-FD45-9EE1-A35173EB9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5D5A1-73F6-AE49-9CA0-9040AC0532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07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8C1E34-5C55-8E47-88CE-B39B78C2A9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57A716-79DA-2242-B8CF-BFEE6AB7D5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21D98-61D6-8747-8AE6-3800C40FA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D1F12B-DEC5-4545-A401-FA0C73669C3C}" type="datetimeFigureOut">
              <a:rPr lang="en-US" smtClean="0"/>
              <a:t>3/27/20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A78E0-415E-E448-8D13-5AE77395E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1A612A-B995-9646-81C5-A0A683A01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5D5A1-73F6-AE49-9CA0-9040AC0532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263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26C29C-7A1B-2F4A-980C-6249522FB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75DCB-E8F3-9F4B-8ABA-F4B86F8B73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4B29B8-837E-024A-86AA-47A00A528A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D1F12B-DEC5-4545-A401-FA0C73669C3C}" type="datetimeFigureOut">
              <a:rPr lang="en-US" smtClean="0"/>
              <a:t>3/27/20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FB229-BF98-6B46-BADC-0DE51DD7DE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203A7D-B1F1-8B42-A9AB-2E5D180102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5D5A1-73F6-AE49-9CA0-9040AC0532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960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D5E95-627A-2D4F-ABC5-EF369F89E5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The Mighty Mike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F2FC83-8331-5E41-B6BC-0FE32EB4A0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Music in the Palm of Your Hand </a:t>
            </a:r>
          </a:p>
        </p:txBody>
      </p:sp>
      <p:pic>
        <p:nvPicPr>
          <p:cNvPr id="1030" name="Picture 11">
            <a:extLst>
              <a:ext uri="{FF2B5EF4-FFF2-40B4-BE49-F238E27FC236}">
                <a16:creationId xmlns:a16="http://schemas.microsoft.com/office/drawing/2014/main" id="{5F3452E7-5A4C-B94A-935B-719DE3CCFE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90"/>
            <a:ext cx="1587500" cy="212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12">
            <a:extLst>
              <a:ext uri="{FF2B5EF4-FFF2-40B4-BE49-F238E27FC236}">
                <a16:creationId xmlns:a16="http://schemas.microsoft.com/office/drawing/2014/main" id="{E30E1779-CF1E-D74E-81CB-267E7C701B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16844"/>
            <a:ext cx="1574800" cy="212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13" descr="A person standing in a room&#10;&#10;Description automatically generated">
            <a:extLst>
              <a:ext uri="{FF2B5EF4-FFF2-40B4-BE49-F238E27FC236}">
                <a16:creationId xmlns:a16="http://schemas.microsoft.com/office/drawing/2014/main" id="{619FD70A-7430-A84C-BB9E-7A34863F4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99000"/>
            <a:ext cx="1587500" cy="212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14" descr="A cellphone on a table&#10;&#10;Description automatically generated">
            <a:extLst>
              <a:ext uri="{FF2B5EF4-FFF2-40B4-BE49-F238E27FC236}">
                <a16:creationId xmlns:a16="http://schemas.microsoft.com/office/drawing/2014/main" id="{D901B7D2-C25C-064D-B9AC-A8AB0D407A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3486" y="0"/>
            <a:ext cx="144780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15" descr="A picture containing table, cellphone, knife, remote&#10;&#10;Description automatically generated">
            <a:extLst>
              <a:ext uri="{FF2B5EF4-FFF2-40B4-BE49-F238E27FC236}">
                <a16:creationId xmlns:a16="http://schemas.microsoft.com/office/drawing/2014/main" id="{645091F5-29B8-9547-91F8-0A9AE69FBE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0" y="2124529"/>
            <a:ext cx="1460500" cy="193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16" descr="A picture containing indoor, person, small, holding&#10;&#10;Description automatically generated">
            <a:extLst>
              <a:ext uri="{FF2B5EF4-FFF2-40B4-BE49-F238E27FC236}">
                <a16:creationId xmlns:a16="http://schemas.microsoft.com/office/drawing/2014/main" id="{C0DEE0F3-01DB-B24A-AA70-07001D932D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0786" y="4787900"/>
            <a:ext cx="146050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7">
            <a:extLst>
              <a:ext uri="{FF2B5EF4-FFF2-40B4-BE49-F238E27FC236}">
                <a16:creationId xmlns:a16="http://schemas.microsoft.com/office/drawing/2014/main" id="{25B71E5E-9A54-3446-AFB9-C4C4A9DD23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842C713-938C-2147-94C2-DDA2852DE8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6990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94758CB9-8981-4E43-BFA8-C04DCFC266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8199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F8656175-28DF-1D4B-A5A3-FE5362ED27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30937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68909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9C703-6980-7C49-8B9D-43E025B28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Mighty Mike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80E0B-BF92-2F41-91F3-8C23C8507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Mighty Mike is a midi controller glove that allows musicians to control many functions with the DAW Logic Pro X </a:t>
            </a:r>
          </a:p>
          <a:p>
            <a:endParaRPr lang="en-US" dirty="0"/>
          </a:p>
        </p:txBody>
      </p:sp>
      <p:pic>
        <p:nvPicPr>
          <p:cNvPr id="4" name="Picture 3" descr="A picture containing indoor, person, small, holding&#10;&#10;Description automatically generated">
            <a:extLst>
              <a:ext uri="{FF2B5EF4-FFF2-40B4-BE49-F238E27FC236}">
                <a16:creationId xmlns:a16="http://schemas.microsoft.com/office/drawing/2014/main" id="{B992FA8D-3C3E-6A4A-8735-B4A124722C43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15" y="2942680"/>
            <a:ext cx="3137082" cy="3550195"/>
          </a:xfrm>
          <a:prstGeom prst="rect">
            <a:avLst/>
          </a:prstGeom>
        </p:spPr>
      </p:pic>
      <p:pic>
        <p:nvPicPr>
          <p:cNvPr id="5" name="Picture 4" descr="A picture containing table, cellphone, knife, remote&#10;&#10;Description automatically generated">
            <a:extLst>
              <a:ext uri="{FF2B5EF4-FFF2-40B4-BE49-F238E27FC236}">
                <a16:creationId xmlns:a16="http://schemas.microsoft.com/office/drawing/2014/main" id="{EE1B6B60-72BC-C94F-8681-474CF8DE663E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865345"/>
            <a:ext cx="3137082" cy="3704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1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6D9BF-00FE-D240-987C-F8DFA48B3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Demonstration of the controls and parameters of the instrument</a:t>
            </a:r>
            <a:br>
              <a:rPr lang="en-GB" dirty="0"/>
            </a:br>
            <a:br>
              <a:rPr lang="en-GB" dirty="0">
                <a:effectLst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10008-1A23-594A-97B4-D248AB1CE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The Controls </a:t>
            </a:r>
          </a:p>
          <a:p>
            <a:pPr marL="0" indent="0">
              <a:buNone/>
            </a:pPr>
            <a:r>
              <a:rPr lang="en-US" dirty="0"/>
              <a:t>There are two different types of controls on the Might Mike Glove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Gesture Control: </a:t>
            </a:r>
          </a:p>
          <a:p>
            <a:pPr marL="0" indent="0">
              <a:buNone/>
            </a:pPr>
            <a:r>
              <a:rPr lang="en-US" dirty="0"/>
              <a:t>Tilt left </a:t>
            </a:r>
          </a:p>
          <a:p>
            <a:pPr marL="0" indent="0">
              <a:buNone/>
            </a:pPr>
            <a:r>
              <a:rPr lang="en-US" dirty="0"/>
              <a:t>Tilt Right </a:t>
            </a:r>
          </a:p>
          <a:p>
            <a:pPr marL="0" indent="0">
              <a:buNone/>
            </a:pPr>
            <a:r>
              <a:rPr lang="en-US" dirty="0"/>
              <a:t>Roll Left </a:t>
            </a:r>
          </a:p>
          <a:p>
            <a:pPr marL="0" indent="0">
              <a:buNone/>
            </a:pPr>
            <a:r>
              <a:rPr lang="en-US" dirty="0"/>
              <a:t>Roll Right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Button Control:</a:t>
            </a:r>
          </a:p>
          <a:p>
            <a:pPr marL="0" indent="0">
              <a:buNone/>
            </a:pPr>
            <a:r>
              <a:rPr lang="en-US" dirty="0"/>
              <a:t>A button </a:t>
            </a:r>
          </a:p>
          <a:p>
            <a:pPr marL="0" indent="0">
              <a:buNone/>
            </a:pPr>
            <a:r>
              <a:rPr lang="en-US" dirty="0"/>
              <a:t>B Button </a:t>
            </a:r>
          </a:p>
          <a:p>
            <a:pPr marL="0" indent="0">
              <a:buNone/>
            </a:pPr>
            <a:r>
              <a:rPr lang="en-US" dirty="0"/>
              <a:t>A&amp;B buttons pressed together </a:t>
            </a:r>
          </a:p>
        </p:txBody>
      </p:sp>
      <p:pic>
        <p:nvPicPr>
          <p:cNvPr id="4" name="Picture 3" descr="A picture containing table, cellphone, knife, remote&#10;&#10;Description automatically generated">
            <a:extLst>
              <a:ext uri="{FF2B5EF4-FFF2-40B4-BE49-F238E27FC236}">
                <a16:creationId xmlns:a16="http://schemas.microsoft.com/office/drawing/2014/main" id="{71FCDEED-F0E8-5C44-B3E0-E650D8FC1109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5499" y="2857500"/>
            <a:ext cx="3818301" cy="3454400"/>
          </a:xfrm>
          <a:prstGeom prst="rect">
            <a:avLst/>
          </a:prstGeom>
        </p:spPr>
      </p:pic>
      <p:sp>
        <p:nvSpPr>
          <p:cNvPr id="8" name="Right Arrow 7">
            <a:extLst>
              <a:ext uri="{FF2B5EF4-FFF2-40B4-BE49-F238E27FC236}">
                <a16:creationId xmlns:a16="http://schemas.microsoft.com/office/drawing/2014/main" id="{570CC233-1D99-FD41-9D39-89DE58F230CA}"/>
              </a:ext>
            </a:extLst>
          </p:cNvPr>
          <p:cNvSpPr/>
          <p:nvPr/>
        </p:nvSpPr>
        <p:spPr>
          <a:xfrm rot="154621">
            <a:off x="1915886" y="5314382"/>
            <a:ext cx="7779657" cy="420915"/>
          </a:xfrm>
          <a:prstGeom prst="rightArrow">
            <a:avLst>
              <a:gd name="adj1" fmla="val 0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201C351B-ABE2-9444-9D6F-621850534416}"/>
              </a:ext>
            </a:extLst>
          </p:cNvPr>
          <p:cNvSpPr/>
          <p:nvPr/>
        </p:nvSpPr>
        <p:spPr>
          <a:xfrm rot="154621">
            <a:off x="2039930" y="5032882"/>
            <a:ext cx="6451825" cy="420915"/>
          </a:xfrm>
          <a:prstGeom prst="rightArrow">
            <a:avLst>
              <a:gd name="adj1" fmla="val 0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036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1EB35-81E5-CD4F-AE94-38F7C5707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Demonstration of the controls and parameters of the instrument continued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6F831-9FC0-274D-B9C0-E95567C5A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25563"/>
          </a:xfrm>
        </p:spPr>
        <p:txBody>
          <a:bodyPr/>
          <a:lstStyle/>
          <a:p>
            <a:r>
              <a:rPr lang="en-US" dirty="0"/>
              <a:t>All these controls are totally customizable in Logic X using the Logic Learn function. Any parameters that you can control via Midi can be assigned and controlled by the Mighty Mike Glove.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54F4BB-73EC-024C-9412-4D468FFBD9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799" y="3001792"/>
            <a:ext cx="5352031" cy="36360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55CC248-DA7E-6443-82BE-2EAE33CF6919}"/>
              </a:ext>
            </a:extLst>
          </p:cNvPr>
          <p:cNvSpPr txBox="1"/>
          <p:nvPr/>
        </p:nvSpPr>
        <p:spPr>
          <a:xfrm>
            <a:off x="6308762" y="3249361"/>
            <a:ext cx="598189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This is the Midi Learn Screen with in logic Pro X </a:t>
            </a:r>
          </a:p>
          <a:p>
            <a:endParaRPr lang="en-US" dirty="0"/>
          </a:p>
          <a:p>
            <a:r>
              <a:rPr lang="en-US" dirty="0"/>
              <a:t>Click the Learn to start the assigning process once this button </a:t>
            </a:r>
          </a:p>
          <a:p>
            <a:r>
              <a:rPr lang="en-US" dirty="0"/>
              <a:t>Is clicked you need to do the change the parameter you </a:t>
            </a:r>
          </a:p>
          <a:p>
            <a:r>
              <a:rPr lang="en-US" dirty="0"/>
              <a:t>wish to use at the same time of using the glove.</a:t>
            </a:r>
          </a:p>
          <a:p>
            <a:endParaRPr lang="en-US" dirty="0"/>
          </a:p>
          <a:p>
            <a:r>
              <a:rPr lang="en-US" dirty="0"/>
              <a:t>You may have to do this a few times to get it the way you </a:t>
            </a:r>
          </a:p>
          <a:p>
            <a:r>
              <a:rPr lang="en-US" dirty="0"/>
              <a:t>Want it to work with the gloves</a:t>
            </a:r>
          </a:p>
          <a:p>
            <a:r>
              <a:rPr lang="en-US" dirty="0"/>
              <a:t> </a:t>
            </a:r>
          </a:p>
        </p:txBody>
      </p:sp>
      <p:sp>
        <p:nvSpPr>
          <p:cNvPr id="9" name="Frame 8">
            <a:extLst>
              <a:ext uri="{FF2B5EF4-FFF2-40B4-BE49-F238E27FC236}">
                <a16:creationId xmlns:a16="http://schemas.microsoft.com/office/drawing/2014/main" id="{83AFC8A8-0051-734A-B014-B674F4231B2A}"/>
              </a:ext>
            </a:extLst>
          </p:cNvPr>
          <p:cNvSpPr/>
          <p:nvPr/>
        </p:nvSpPr>
        <p:spPr>
          <a:xfrm>
            <a:off x="5109029" y="6241143"/>
            <a:ext cx="986971" cy="39672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48AACCD-D9BE-6B49-89A4-86F348703BB4}"/>
              </a:ext>
            </a:extLst>
          </p:cNvPr>
          <p:cNvCxnSpPr>
            <a:cxnSpLocks/>
          </p:cNvCxnSpPr>
          <p:nvPr/>
        </p:nvCxnSpPr>
        <p:spPr>
          <a:xfrm flipH="1">
            <a:off x="5428344" y="4064000"/>
            <a:ext cx="852828" cy="20174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02719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2A974-5932-5043-B581-EDBA1F932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Demonstration of the variety of timbres possible with the instrument</a:t>
            </a:r>
            <a:br>
              <a:rPr lang="en-GB" dirty="0"/>
            </a:br>
            <a:br>
              <a:rPr lang="en-GB" dirty="0">
                <a:effectLst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DD13D-38A9-6742-93BF-9E29475729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With the Mighty Mike Glove I will show you the different things my gloves can do. </a:t>
            </a:r>
          </a:p>
          <a:p>
            <a:r>
              <a:rPr lang="en-US" dirty="0"/>
              <a:t>They can control different midi notes which can be assigned during in the coding process. </a:t>
            </a:r>
          </a:p>
          <a:p>
            <a:endParaRPr lang="en-US" dirty="0"/>
          </a:p>
          <a:p>
            <a:r>
              <a:rPr lang="en-US" dirty="0"/>
              <a:t>But the glove can be used in many timbres of music from pop and rock to dance and hip hop I will now demonstrate</a:t>
            </a:r>
          </a:p>
        </p:txBody>
      </p:sp>
    </p:spTree>
    <p:extLst>
      <p:ext uri="{BB962C8B-B14F-4D97-AF65-F5344CB8AC3E}">
        <p14:creationId xmlns:p14="http://schemas.microsoft.com/office/powerpoint/2010/main" val="25183616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B0C8E-53D6-D449-AFCA-69CC3461E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Examples of the instrument used in context</a:t>
            </a:r>
            <a:br>
              <a:rPr lang="en-GB" dirty="0"/>
            </a:br>
            <a:br>
              <a:rPr lang="en-GB" dirty="0">
                <a:effectLst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65517-A15D-AA4E-BA4F-5EB3FB297F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 will now demonstrate how I have used the mighty Might Mike in a track.</a:t>
            </a:r>
          </a:p>
          <a:p>
            <a:endParaRPr lang="en-US" dirty="0"/>
          </a:p>
          <a:p>
            <a:r>
              <a:rPr lang="en-US" dirty="0"/>
              <a:t>The track was made by using samples I recorded on Day One of the Hacking Week ,editing the samples  and placing into Logic as well putting the samples into a sampler known as “ultra beat” as well as “Sitala” which allow manipulation of the samples and the ability to play them as a midi instrument.  </a:t>
            </a:r>
          </a:p>
        </p:txBody>
      </p:sp>
    </p:spTree>
    <p:extLst>
      <p:ext uri="{BB962C8B-B14F-4D97-AF65-F5344CB8AC3E}">
        <p14:creationId xmlns:p14="http://schemas.microsoft.com/office/powerpoint/2010/main" val="2825232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12AC0-AFB1-6B49-9C69-4AF5F4BDB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•Comparison and contrast between your instrument and an existing commercial product </a:t>
            </a:r>
            <a:br>
              <a:rPr lang="en-GB" dirty="0">
                <a:effectLst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8B199-6994-FE4F-A478-CA1DF3C045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two biggest comparisons to my gloves are : </a:t>
            </a:r>
          </a:p>
          <a:p>
            <a:endParaRPr lang="en-US" dirty="0"/>
          </a:p>
          <a:p>
            <a:r>
              <a:rPr lang="en-US" dirty="0"/>
              <a:t>MiMu Glove by Imogen Heap </a:t>
            </a:r>
          </a:p>
          <a:p>
            <a:endParaRPr lang="en-US" dirty="0"/>
          </a:p>
          <a:p>
            <a:r>
              <a:rPr lang="en-US" dirty="0"/>
              <a:t>Tornado A1 by DJ Global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73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E69B8-8D2F-BB40-AA63-85FFD7004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MiMu Glove by Imogen Heap </a:t>
            </a:r>
          </a:p>
        </p:txBody>
      </p:sp>
      <p:pic>
        <p:nvPicPr>
          <p:cNvPr id="4" name="Content Placeholder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8F2B80C0-36F6-704C-9528-ED3691CB2D61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35314"/>
            <a:ext cx="6342743" cy="43771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18B862A-BC08-A54A-BADD-067C6A51110F}"/>
              </a:ext>
            </a:extLst>
          </p:cNvPr>
          <p:cNvSpPr txBox="1"/>
          <p:nvPr/>
        </p:nvSpPr>
        <p:spPr>
          <a:xfrm>
            <a:off x="6212115" y="1492584"/>
            <a:ext cx="579081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MiMu gloves measure the orientation of the </a:t>
            </a:r>
          </a:p>
          <a:p>
            <a:r>
              <a:rPr lang="en-GB" dirty="0"/>
              <a:t>wrist, communicate over Wi-Fi, combines LED’s and Buttons</a:t>
            </a:r>
          </a:p>
          <a:p>
            <a:r>
              <a:rPr lang="en-GB" dirty="0"/>
              <a:t> , fingerless and palm free for use with stage performances ,</a:t>
            </a:r>
          </a:p>
          <a:p>
            <a:r>
              <a:rPr lang="en-GB" dirty="0"/>
              <a:t> vibration motor for haptic feedback , flex sensors to </a:t>
            </a:r>
          </a:p>
          <a:p>
            <a:r>
              <a:rPr lang="en-GB" dirty="0"/>
              <a:t>measure the bend of the fingers. </a:t>
            </a:r>
          </a:p>
          <a:p>
            <a:r>
              <a:rPr lang="en-GB" dirty="0"/>
              <a:t> 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B97754-BE3D-2942-8628-090E5FC49DF5}"/>
              </a:ext>
            </a:extLst>
          </p:cNvPr>
          <p:cNvSpPr txBox="1"/>
          <p:nvPr/>
        </p:nvSpPr>
        <p:spPr>
          <a:xfrm>
            <a:off x="6212115" y="2902196"/>
            <a:ext cx="906798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feel that both the Tornado A1 and MiMu gloves are a great</a:t>
            </a:r>
          </a:p>
          <a:p>
            <a:r>
              <a:rPr lang="en-GB" dirty="0"/>
              <a:t> instrument </a:t>
            </a:r>
          </a:p>
          <a:p>
            <a:r>
              <a:rPr lang="en-GB" dirty="0"/>
              <a:t>the A1 being more of a root I wish to take as it is more similar</a:t>
            </a:r>
          </a:p>
          <a:p>
            <a:r>
              <a:rPr lang="en-GB" dirty="0"/>
              <a:t> to the glove I</a:t>
            </a:r>
          </a:p>
          <a:p>
            <a:r>
              <a:rPr lang="en-GB" dirty="0"/>
              <a:t> wish to create. But still taking several elements from MiMu </a:t>
            </a:r>
          </a:p>
          <a:p>
            <a:r>
              <a:rPr lang="en-GB" dirty="0"/>
              <a:t>Gloves and incorporating them into my own creation such as </a:t>
            </a:r>
          </a:p>
          <a:p>
            <a:r>
              <a:rPr lang="en-GB" dirty="0"/>
              <a:t>the fingerless and palm less glove for use on the stage.</a:t>
            </a:r>
          </a:p>
          <a:p>
            <a:r>
              <a:rPr lang="en-GB" dirty="0"/>
              <a:t> But both gloves also showed me what I didn’t want to include </a:t>
            </a:r>
          </a:p>
          <a:p>
            <a:r>
              <a:rPr lang="en-GB" dirty="0"/>
              <a:t>in my gloves</a:t>
            </a:r>
          </a:p>
          <a:p>
            <a:r>
              <a:rPr lang="en-GB" dirty="0"/>
              <a:t> such as vibration sensors and the ability to control visuals.</a:t>
            </a:r>
          </a:p>
          <a:p>
            <a:r>
              <a:rPr lang="en-GB" dirty="0"/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A3EAC3-35B2-854A-88E5-D69612F90EB2}"/>
              </a:ext>
            </a:extLst>
          </p:cNvPr>
          <p:cNvSpPr txBox="1"/>
          <p:nvPr/>
        </p:nvSpPr>
        <p:spPr>
          <a:xfrm>
            <a:off x="217714" y="5608504"/>
            <a:ext cx="657757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 choose to combine the two gloves to make a glove at any one </a:t>
            </a:r>
          </a:p>
          <a:p>
            <a:r>
              <a:rPr lang="en-GB" dirty="0"/>
              <a:t>can use and edit home with any given DAW that uses midi with the</a:t>
            </a:r>
          </a:p>
          <a:p>
            <a:r>
              <a:rPr lang="en-GB" dirty="0"/>
              <a:t> main focus being on Logic Pro X and a glove that can function in the</a:t>
            </a:r>
          </a:p>
          <a:p>
            <a:r>
              <a:rPr lang="en-GB" dirty="0"/>
              <a:t> studio as well as on stage.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7018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FCB19-EA40-C544-99B1-1A1A6E93A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Tornado A1 by DJ Global </a:t>
            </a:r>
          </a:p>
        </p:txBody>
      </p:sp>
      <p:pic>
        <p:nvPicPr>
          <p:cNvPr id="4" name="Content Placeholder 3" descr="A hand holding a cellphone&#10;&#10;Description automatically generated">
            <a:extLst>
              <a:ext uri="{FF2B5EF4-FFF2-40B4-BE49-F238E27FC236}">
                <a16:creationId xmlns:a16="http://schemas.microsoft.com/office/drawing/2014/main" id="{4A95384B-99D1-3542-A99D-AFD0D7F6C802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785" y="2141537"/>
            <a:ext cx="4853415" cy="43513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25179D9-A536-114B-86C1-BB4EC1616845}"/>
              </a:ext>
            </a:extLst>
          </p:cNvPr>
          <p:cNvSpPr txBox="1"/>
          <p:nvPr/>
        </p:nvSpPr>
        <p:spPr>
          <a:xfrm>
            <a:off x="5283200" y="1253331"/>
            <a:ext cx="6447984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Tornado A1 Glove: Gestures are captured by 3D-sensors:</a:t>
            </a:r>
          </a:p>
          <a:p>
            <a:r>
              <a:rPr lang="en-GB" dirty="0"/>
              <a:t> Accelerometer, Gyroscope, Compass. Due to such selection </a:t>
            </a:r>
          </a:p>
          <a:p>
            <a:r>
              <a:rPr lang="en-GB" dirty="0"/>
              <a:t>of sensors you get 9D degrees of freedom.</a:t>
            </a:r>
          </a:p>
          <a:p>
            <a:endParaRPr lang="en-GB" dirty="0"/>
          </a:p>
          <a:p>
            <a:endParaRPr lang="en-GB" dirty="0"/>
          </a:p>
          <a:p>
            <a:pPr fontAlgn="base"/>
            <a:r>
              <a:rPr lang="en-GB" b="1" dirty="0"/>
              <a:t>The following is captured:</a:t>
            </a:r>
            <a:endParaRPr lang="en-GB" dirty="0"/>
          </a:p>
          <a:p>
            <a:pPr lvl="0" fontAlgn="base"/>
            <a:r>
              <a:rPr lang="en-GB" dirty="0"/>
              <a:t>Orientation</a:t>
            </a:r>
          </a:p>
          <a:p>
            <a:pPr lvl="0" fontAlgn="base"/>
            <a:r>
              <a:rPr lang="en-GB" dirty="0"/>
              <a:t>Tilts, turns</a:t>
            </a:r>
          </a:p>
          <a:p>
            <a:pPr lvl="0" fontAlgn="base"/>
            <a:r>
              <a:rPr lang="en-GB" dirty="0"/>
              <a:t>Oscillations, waggles</a:t>
            </a:r>
          </a:p>
          <a:p>
            <a:pPr lvl="0" fontAlgn="base"/>
            <a:r>
              <a:rPr lang="en-GB" dirty="0"/>
              <a:t>Beats, sharp movements</a:t>
            </a:r>
          </a:p>
          <a:p>
            <a:pPr lvl="0" fontAlgn="base"/>
            <a:r>
              <a:rPr lang="en-GB" dirty="0"/>
              <a:t>Angular motions and speed</a:t>
            </a:r>
          </a:p>
          <a:p>
            <a:r>
              <a:rPr lang="en-GB" dirty="0"/>
              <a:t>Acceleration and other motion characteristics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Tornado A1 captures the same information I wished </a:t>
            </a:r>
          </a:p>
          <a:p>
            <a:r>
              <a:rPr lang="en-GB" dirty="0"/>
              <a:t>to capture with glove mainly the orientation , tilts and turns </a:t>
            </a:r>
          </a:p>
          <a:p>
            <a:r>
              <a:rPr lang="en-GB" dirty="0"/>
              <a:t> and acceleration and works over other radio waves like I </a:t>
            </a:r>
          </a:p>
          <a:p>
            <a:r>
              <a:rPr lang="en-GB" dirty="0"/>
              <a:t>wanted my gloves as it is far more stable than WIFI and I really like </a:t>
            </a:r>
          </a:p>
          <a:p>
            <a:r>
              <a:rPr lang="en-GB" dirty="0"/>
              <a:t>the leather look.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5787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2C081-833F-DC4F-8BDF-F7FBAD9CB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Discussion of additional features that could be added to your instrument </a:t>
            </a:r>
            <a:br>
              <a:rPr lang="en-GB" dirty="0">
                <a:effectLst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9C438-86F8-2741-B64E-87FB157C7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 would like to add another glove to the product to allow for more parameters to be controlled. </a:t>
            </a:r>
          </a:p>
          <a:p>
            <a:endParaRPr lang="en-US" dirty="0"/>
          </a:p>
          <a:p>
            <a:r>
              <a:rPr lang="en-US" dirty="0"/>
              <a:t>I would like to make use of the free fall function to possibly trigger a pitch change </a:t>
            </a:r>
          </a:p>
          <a:p>
            <a:endParaRPr lang="en-US" dirty="0"/>
          </a:p>
          <a:p>
            <a:r>
              <a:rPr lang="en-US" dirty="0"/>
              <a:t>I would like to add more coding to advantage of more features on the micro bit such as free fall , light sensors and the onboard sound out put.</a:t>
            </a:r>
          </a:p>
        </p:txBody>
      </p:sp>
    </p:spTree>
    <p:extLst>
      <p:ext uri="{BB962C8B-B14F-4D97-AF65-F5344CB8AC3E}">
        <p14:creationId xmlns:p14="http://schemas.microsoft.com/office/powerpoint/2010/main" val="29461125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782</Words>
  <Application>Microsoft Macintosh PowerPoint</Application>
  <PresentationFormat>Widescreen</PresentationFormat>
  <Paragraphs>95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The Mighty Mike </vt:lpstr>
      <vt:lpstr>The Mighty Mike </vt:lpstr>
      <vt:lpstr>  Demonstration of the controls and parameters of the instrument  </vt:lpstr>
      <vt:lpstr>Demonstration of the controls and parameters of the instrument continued </vt:lpstr>
      <vt:lpstr>  Demonstration of the variety of timbres possible with the instrument  </vt:lpstr>
      <vt:lpstr>  Examples of the instrument used in context  </vt:lpstr>
      <vt:lpstr>•Comparison and contrast between your instrument and an existing commercial product  </vt:lpstr>
      <vt:lpstr>MiMu Glove by Imogen Heap </vt:lpstr>
      <vt:lpstr>Tornado A1 by DJ Global </vt:lpstr>
      <vt:lpstr>Discussion of additional features that could be added to your instrument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Might Mike </dc:title>
  <dc:creator>Michael Harley (1904989)</dc:creator>
  <cp:lastModifiedBy>Michael Harley (1904989)</cp:lastModifiedBy>
  <cp:revision>5</cp:revision>
  <dcterms:created xsi:type="dcterms:W3CDTF">2020-03-27T11:45:14Z</dcterms:created>
  <dcterms:modified xsi:type="dcterms:W3CDTF">2020-03-27T13:17:18Z</dcterms:modified>
</cp:coreProperties>
</file>