
<file path=[Content_Types].xml><?xml version="1.0" encoding="utf-8"?>
<Types xmlns="http://schemas.openxmlformats.org/package/2006/content-types">
  <Default Extension="jpeg" ContentType="image/jpeg"/>
  <Default Extension="jpg" ContentType="image/jpeg"/>
  <Default Extension="m4a" ContentType="audio/mp4"/>
  <Default Extension="mp4" ContentType="vide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25"/>
  </p:notesMasterIdLst>
  <p:sldIdLst>
    <p:sldId id="257" r:id="rId2"/>
    <p:sldId id="260" r:id="rId3"/>
    <p:sldId id="261" r:id="rId4"/>
    <p:sldId id="273" r:id="rId5"/>
    <p:sldId id="259" r:id="rId6"/>
    <p:sldId id="265" r:id="rId7"/>
    <p:sldId id="266" r:id="rId8"/>
    <p:sldId id="264" r:id="rId9"/>
    <p:sldId id="267" r:id="rId10"/>
    <p:sldId id="268" r:id="rId11"/>
    <p:sldId id="269" r:id="rId12"/>
    <p:sldId id="270" r:id="rId13"/>
    <p:sldId id="271" r:id="rId14"/>
    <p:sldId id="272" r:id="rId15"/>
    <p:sldId id="274" r:id="rId16"/>
    <p:sldId id="276" r:id="rId17"/>
    <p:sldId id="275" r:id="rId18"/>
    <p:sldId id="277" r:id="rId19"/>
    <p:sldId id="278" r:id="rId20"/>
    <p:sldId id="279" r:id="rId21"/>
    <p:sldId id="280" r:id="rId22"/>
    <p:sldId id="281" r:id="rId23"/>
    <p:sldId id="282" r:id="rId2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B4A4F6"/>
    <a:srgbClr val="FFCCFF"/>
    <a:srgbClr val="66FF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4092F02F-E3FB-4D51-87BF-98D8B6760913}" v="1" dt="2026-10-23T20:31:18.109"/>
    <p1510:client id="{ECE9E14F-E06C-45C5-833B-EE702F0CBBC6}" v="1" dt="2026-10-23T20:35:17.149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987" autoAdjust="0"/>
    <p:restoredTop sz="94660"/>
  </p:normalViewPr>
  <p:slideViewPr>
    <p:cSldViewPr snapToGrid="0">
      <p:cViewPr varScale="1">
        <p:scale>
          <a:sx n="73" d="100"/>
          <a:sy n="73" d="100"/>
        </p:scale>
        <p:origin x="364" y="4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microsoft.com/office/2015/10/relationships/revisionInfo" Target="revisionInfo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viewProps" Target="viewProps.xml"/><Relationship Id="rId30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Begum Akhtar (2329697)" userId="819a1a9e-e8a2-4ae4-928a-6c8b37d4ef5f" providerId="ADAL" clId="{9763A8EB-F447-40BB-8ADB-7540845B5FC6}"/>
    <pc:docChg chg="undo custSel addSld delSld modSld sldOrd">
      <pc:chgData name="Begum Akhtar (2329697)" userId="819a1a9e-e8a2-4ae4-928a-6c8b37d4ef5f" providerId="ADAL" clId="{9763A8EB-F447-40BB-8ADB-7540845B5FC6}" dt="2026-10-22T22:49:16.244" v="4292" actId="20577"/>
      <pc:docMkLst>
        <pc:docMk/>
      </pc:docMkLst>
      <pc:sldChg chg="addSp delSp modSp mod modTransition modAnim">
        <pc:chgData name="Begum Akhtar (2329697)" userId="819a1a9e-e8a2-4ae4-928a-6c8b37d4ef5f" providerId="ADAL" clId="{9763A8EB-F447-40BB-8ADB-7540845B5FC6}" dt="2026-10-21T23:21:13.160" v="2725" actId="1036"/>
        <pc:sldMkLst>
          <pc:docMk/>
          <pc:sldMk cId="847971208" sldId="257"/>
        </pc:sldMkLst>
        <pc:picChg chg="add mod">
          <ac:chgData name="Begum Akhtar (2329697)" userId="819a1a9e-e8a2-4ae4-928a-6c8b37d4ef5f" providerId="ADAL" clId="{9763A8EB-F447-40BB-8ADB-7540845B5FC6}" dt="2026-10-21T23:21:13.160" v="2725" actId="1036"/>
          <ac:picMkLst>
            <pc:docMk/>
            <pc:sldMk cId="847971208" sldId="257"/>
            <ac:picMk id="26" creationId="{9A01EF7A-280D-E58D-2341-934777B239B7}"/>
          </ac:picMkLst>
        </pc:picChg>
      </pc:sldChg>
      <pc:sldChg chg="addSp delSp modSp mod modTransition modAnim">
        <pc:chgData name="Begum Akhtar (2329697)" userId="819a1a9e-e8a2-4ae4-928a-6c8b37d4ef5f" providerId="ADAL" clId="{9763A8EB-F447-40BB-8ADB-7540845B5FC6}" dt="2026-10-21T21:34:33.201" v="2651"/>
        <pc:sldMkLst>
          <pc:docMk/>
          <pc:sldMk cId="3457884304" sldId="259"/>
        </pc:sldMkLst>
        <pc:spChg chg="mod">
          <ac:chgData name="Begum Akhtar (2329697)" userId="819a1a9e-e8a2-4ae4-928a-6c8b37d4ef5f" providerId="ADAL" clId="{9763A8EB-F447-40BB-8ADB-7540845B5FC6}" dt="2026-10-20T18:47:50.777" v="87" actId="20577"/>
          <ac:spMkLst>
            <pc:docMk/>
            <pc:sldMk cId="3457884304" sldId="259"/>
            <ac:spMk id="4" creationId="{60B7D568-9ADE-7F56-CF48-726156FC6DA1}"/>
          </ac:spMkLst>
        </pc:spChg>
        <pc:spChg chg="mod">
          <ac:chgData name="Begum Akhtar (2329697)" userId="819a1a9e-e8a2-4ae4-928a-6c8b37d4ef5f" providerId="ADAL" clId="{9763A8EB-F447-40BB-8ADB-7540845B5FC6}" dt="2026-10-20T18:46:37.421" v="82" actId="1076"/>
          <ac:spMkLst>
            <pc:docMk/>
            <pc:sldMk cId="3457884304" sldId="259"/>
            <ac:spMk id="11" creationId="{FD8BA010-FA86-BF7A-4D2C-56B5A7519E7E}"/>
          </ac:spMkLst>
        </pc:spChg>
        <pc:spChg chg="mod">
          <ac:chgData name="Begum Akhtar (2329697)" userId="819a1a9e-e8a2-4ae4-928a-6c8b37d4ef5f" providerId="ADAL" clId="{9763A8EB-F447-40BB-8ADB-7540845B5FC6}" dt="2026-10-20T18:46:43.095" v="83" actId="1076"/>
          <ac:spMkLst>
            <pc:docMk/>
            <pc:sldMk cId="3457884304" sldId="259"/>
            <ac:spMk id="13" creationId="{E7E32818-DAC4-01DC-37C6-00D1FE6BC830}"/>
          </ac:spMkLst>
        </pc:spChg>
        <pc:spChg chg="mod">
          <ac:chgData name="Begum Akhtar (2329697)" userId="819a1a9e-e8a2-4ae4-928a-6c8b37d4ef5f" providerId="ADAL" clId="{9763A8EB-F447-40BB-8ADB-7540845B5FC6}" dt="2026-10-20T18:46:32.647" v="81" actId="1076"/>
          <ac:spMkLst>
            <pc:docMk/>
            <pc:sldMk cId="3457884304" sldId="259"/>
            <ac:spMk id="14" creationId="{D72522EB-B501-2ADB-35C2-249C31EFF04E}"/>
          </ac:spMkLst>
        </pc:spChg>
        <pc:picChg chg="add mod">
          <ac:chgData name="Begum Akhtar (2329697)" userId="819a1a9e-e8a2-4ae4-928a-6c8b37d4ef5f" providerId="ADAL" clId="{9763A8EB-F447-40BB-8ADB-7540845B5FC6}" dt="2026-10-21T21:34:33.201" v="2651"/>
          <ac:picMkLst>
            <pc:docMk/>
            <pc:sldMk cId="3457884304" sldId="259"/>
            <ac:picMk id="26" creationId="{0587DDAD-1C46-C7B0-4384-5B9B6CCAFACB}"/>
          </ac:picMkLst>
        </pc:picChg>
      </pc:sldChg>
      <pc:sldChg chg="addSp delSp modSp mod modTransition modAnim">
        <pc:chgData name="Begum Akhtar (2329697)" userId="819a1a9e-e8a2-4ae4-928a-6c8b37d4ef5f" providerId="ADAL" clId="{9763A8EB-F447-40BB-8ADB-7540845B5FC6}" dt="2026-10-22T20:54:11.760" v="2929" actId="1036"/>
        <pc:sldMkLst>
          <pc:docMk/>
          <pc:sldMk cId="2449648996" sldId="260"/>
        </pc:sldMkLst>
        <pc:picChg chg="add del mod ord">
          <ac:chgData name="Begum Akhtar (2329697)" userId="819a1a9e-e8a2-4ae4-928a-6c8b37d4ef5f" providerId="ADAL" clId="{9763A8EB-F447-40BB-8ADB-7540845B5FC6}" dt="2026-10-22T01:17:38.368" v="2902"/>
          <ac:picMkLst>
            <pc:docMk/>
            <pc:sldMk cId="2449648996" sldId="260"/>
            <ac:picMk id="6" creationId="{905A9AA9-31B0-38B2-D49B-24B24095BEE5}"/>
          </ac:picMkLst>
        </pc:picChg>
        <pc:picChg chg="add del mod">
          <ac:chgData name="Begum Akhtar (2329697)" userId="819a1a9e-e8a2-4ae4-928a-6c8b37d4ef5f" providerId="ADAL" clId="{9763A8EB-F447-40BB-8ADB-7540845B5FC6}" dt="2026-10-22T01:17:44.823" v="2904"/>
          <ac:picMkLst>
            <pc:docMk/>
            <pc:sldMk cId="2449648996" sldId="260"/>
            <ac:picMk id="7" creationId="{0F86933D-6454-7929-0DD8-DCD86B1D4DD5}"/>
          </ac:picMkLst>
        </pc:picChg>
        <pc:picChg chg="add del mod ord">
          <ac:chgData name="Begum Akhtar (2329697)" userId="819a1a9e-e8a2-4ae4-928a-6c8b37d4ef5f" providerId="ADAL" clId="{9763A8EB-F447-40BB-8ADB-7540845B5FC6}" dt="2026-10-22T01:17:58.719" v="2905"/>
          <ac:picMkLst>
            <pc:docMk/>
            <pc:sldMk cId="2449648996" sldId="260"/>
            <ac:picMk id="10" creationId="{8F5F670C-DFCC-6394-4B62-F06191D06041}"/>
          </ac:picMkLst>
        </pc:picChg>
        <pc:picChg chg="add mod">
          <ac:chgData name="Begum Akhtar (2329697)" userId="819a1a9e-e8a2-4ae4-928a-6c8b37d4ef5f" providerId="ADAL" clId="{9763A8EB-F447-40BB-8ADB-7540845B5FC6}" dt="2026-10-22T20:54:11.760" v="2929" actId="1036"/>
          <ac:picMkLst>
            <pc:docMk/>
            <pc:sldMk cId="2449648996" sldId="260"/>
            <ac:picMk id="11" creationId="{80DFF21F-04CE-DDC9-1009-AD3914446ADD}"/>
          </ac:picMkLst>
        </pc:picChg>
        <pc:picChg chg="add del mod">
          <ac:chgData name="Begum Akhtar (2329697)" userId="819a1a9e-e8a2-4ae4-928a-6c8b37d4ef5f" providerId="ADAL" clId="{9763A8EB-F447-40BB-8ADB-7540845B5FC6}" dt="2026-10-22T01:17:21.911" v="2901"/>
          <ac:picMkLst>
            <pc:docMk/>
            <pc:sldMk cId="2449648996" sldId="260"/>
            <ac:picMk id="15" creationId="{FC65D5F5-B9EB-0068-E8A6-CD40CC7E4FC6}"/>
          </ac:picMkLst>
        </pc:picChg>
      </pc:sldChg>
      <pc:sldChg chg="addSp delSp modSp mod modTransition modAnim">
        <pc:chgData name="Begum Akhtar (2329697)" userId="819a1a9e-e8a2-4ae4-928a-6c8b37d4ef5f" providerId="ADAL" clId="{9763A8EB-F447-40BB-8ADB-7540845B5FC6}" dt="2026-10-22T22:49:16.244" v="4292" actId="20577"/>
        <pc:sldMkLst>
          <pc:docMk/>
          <pc:sldMk cId="4042017774" sldId="261"/>
        </pc:sldMkLst>
        <pc:spChg chg="add mod">
          <ac:chgData name="Begum Akhtar (2329697)" userId="819a1a9e-e8a2-4ae4-928a-6c8b37d4ef5f" providerId="ADAL" clId="{9763A8EB-F447-40BB-8ADB-7540845B5FC6}" dt="2026-10-22T22:49:16.244" v="4292" actId="20577"/>
          <ac:spMkLst>
            <pc:docMk/>
            <pc:sldMk cId="4042017774" sldId="261"/>
            <ac:spMk id="9" creationId="{46143C40-8637-ABBA-BD59-716469A76429}"/>
          </ac:spMkLst>
        </pc:spChg>
        <pc:picChg chg="mod">
          <ac:chgData name="Begum Akhtar (2329697)" userId="819a1a9e-e8a2-4ae4-928a-6c8b37d4ef5f" providerId="ADAL" clId="{9763A8EB-F447-40BB-8ADB-7540845B5FC6}" dt="2026-10-22T22:47:49.647" v="4258" actId="14100"/>
          <ac:picMkLst>
            <pc:docMk/>
            <pc:sldMk cId="4042017774" sldId="261"/>
            <ac:picMk id="4" creationId="{6D520F04-821D-F89F-5E86-39AF0D415E57}"/>
          </ac:picMkLst>
        </pc:picChg>
        <pc:picChg chg="add mod">
          <ac:chgData name="Begum Akhtar (2329697)" userId="819a1a9e-e8a2-4ae4-928a-6c8b37d4ef5f" providerId="ADAL" clId="{9763A8EB-F447-40BB-8ADB-7540845B5FC6}" dt="2026-10-21T21:14:59.498" v="2624"/>
          <ac:picMkLst>
            <pc:docMk/>
            <pc:sldMk cId="4042017774" sldId="261"/>
            <ac:picMk id="30" creationId="{B590728E-DEA7-42FB-7AB6-64D0551F12F9}"/>
          </ac:picMkLst>
        </pc:picChg>
      </pc:sldChg>
      <pc:sldChg chg="addSp delSp modSp del mod modTransition modAnim">
        <pc:chgData name="Begum Akhtar (2329697)" userId="819a1a9e-e8a2-4ae4-928a-6c8b37d4ef5f" providerId="ADAL" clId="{9763A8EB-F447-40BB-8ADB-7540845B5FC6}" dt="2026-10-22T01:23:41.006" v="2925" actId="2696"/>
        <pc:sldMkLst>
          <pc:docMk/>
          <pc:sldMk cId="3343635" sldId="263"/>
        </pc:sldMkLst>
      </pc:sldChg>
      <pc:sldChg chg="addSp delSp modSp mod modTransition modAnim">
        <pc:chgData name="Begum Akhtar (2329697)" userId="819a1a9e-e8a2-4ae4-928a-6c8b37d4ef5f" providerId="ADAL" clId="{9763A8EB-F447-40BB-8ADB-7540845B5FC6}" dt="2026-10-22T21:26:44.347" v="3086" actId="20577"/>
        <pc:sldMkLst>
          <pc:docMk/>
          <pc:sldMk cId="2605175337" sldId="264"/>
        </pc:sldMkLst>
        <pc:spChg chg="mod">
          <ac:chgData name="Begum Akhtar (2329697)" userId="819a1a9e-e8a2-4ae4-928a-6c8b37d4ef5f" providerId="ADAL" clId="{9763A8EB-F447-40BB-8ADB-7540845B5FC6}" dt="2026-10-21T23:54:21.122" v="2887" actId="1076"/>
          <ac:spMkLst>
            <pc:docMk/>
            <pc:sldMk cId="2605175337" sldId="264"/>
            <ac:spMk id="2" creationId="{9FFD2CE3-F570-53F5-9012-9D152D4DDEC3}"/>
          </ac:spMkLst>
        </pc:spChg>
        <pc:spChg chg="mod">
          <ac:chgData name="Begum Akhtar (2329697)" userId="819a1a9e-e8a2-4ae4-928a-6c8b37d4ef5f" providerId="ADAL" clId="{9763A8EB-F447-40BB-8ADB-7540845B5FC6}" dt="2026-10-22T21:26:44.347" v="3086" actId="20577"/>
          <ac:spMkLst>
            <pc:docMk/>
            <pc:sldMk cId="2605175337" sldId="264"/>
            <ac:spMk id="3" creationId="{053E4701-910F-156E-9ACC-7A3008A2FE27}"/>
          </ac:spMkLst>
        </pc:spChg>
        <pc:picChg chg="add mod">
          <ac:chgData name="Begum Akhtar (2329697)" userId="819a1a9e-e8a2-4ae4-928a-6c8b37d4ef5f" providerId="ADAL" clId="{9763A8EB-F447-40BB-8ADB-7540845B5FC6}" dt="2026-10-04T22:21:36.408" v="1" actId="931"/>
          <ac:picMkLst>
            <pc:docMk/>
            <pc:sldMk cId="2605175337" sldId="264"/>
            <ac:picMk id="8" creationId="{19534E30-2BD0-C221-3181-0CB5EE393743}"/>
          </ac:picMkLst>
        </pc:picChg>
        <pc:picChg chg="add mod">
          <ac:chgData name="Begum Akhtar (2329697)" userId="819a1a9e-e8a2-4ae4-928a-6c8b37d4ef5f" providerId="ADAL" clId="{9763A8EB-F447-40BB-8ADB-7540845B5FC6}" dt="2026-10-21T22:01:08.126" v="2663"/>
          <ac:picMkLst>
            <pc:docMk/>
            <pc:sldMk cId="2605175337" sldId="264"/>
            <ac:picMk id="23" creationId="{5E18DEBC-A905-0429-133D-A4D03D7204B7}"/>
          </ac:picMkLst>
        </pc:picChg>
      </pc:sldChg>
      <pc:sldChg chg="addSp modSp ord">
        <pc:chgData name="Begum Akhtar (2329697)" userId="819a1a9e-e8a2-4ae4-928a-6c8b37d4ef5f" providerId="ADAL" clId="{9763A8EB-F447-40BB-8ADB-7540845B5FC6}" dt="2026-10-21T21:39:23.552" v="2652"/>
        <pc:sldMkLst>
          <pc:docMk/>
          <pc:sldMk cId="2583537115" sldId="265"/>
        </pc:sldMkLst>
        <pc:picChg chg="add mod">
          <ac:chgData name="Begum Akhtar (2329697)" userId="819a1a9e-e8a2-4ae4-928a-6c8b37d4ef5f" providerId="ADAL" clId="{9763A8EB-F447-40BB-8ADB-7540845B5FC6}" dt="2026-10-21T21:39:23.552" v="2652"/>
          <ac:picMkLst>
            <pc:docMk/>
            <pc:sldMk cId="2583537115" sldId="265"/>
            <ac:picMk id="10" creationId="{4867F864-7659-B441-73F4-F69D5EAC122E}"/>
          </ac:picMkLst>
        </pc:picChg>
      </pc:sldChg>
      <pc:sldChg chg="addSp delSp modSp mod ord modTransition modAnim">
        <pc:chgData name="Begum Akhtar (2329697)" userId="819a1a9e-e8a2-4ae4-928a-6c8b37d4ef5f" providerId="ADAL" clId="{9763A8EB-F447-40BB-8ADB-7540845B5FC6}" dt="2026-10-21T23:48:47.677" v="2802" actId="1076"/>
        <pc:sldMkLst>
          <pc:docMk/>
          <pc:sldMk cId="3205853260" sldId="266"/>
        </pc:sldMkLst>
        <pc:spChg chg="mod">
          <ac:chgData name="Begum Akhtar (2329697)" userId="819a1a9e-e8a2-4ae4-928a-6c8b37d4ef5f" providerId="ADAL" clId="{9763A8EB-F447-40BB-8ADB-7540845B5FC6}" dt="2026-10-21T23:45:41.792" v="2745" actId="1076"/>
          <ac:spMkLst>
            <pc:docMk/>
            <pc:sldMk cId="3205853260" sldId="266"/>
            <ac:spMk id="2" creationId="{D7B783EB-E86E-C171-B060-7E3F5EE771DA}"/>
          </ac:spMkLst>
        </pc:spChg>
        <pc:spChg chg="add mod">
          <ac:chgData name="Begum Akhtar (2329697)" userId="819a1a9e-e8a2-4ae4-928a-6c8b37d4ef5f" providerId="ADAL" clId="{9763A8EB-F447-40BB-8ADB-7540845B5FC6}" dt="2026-10-21T23:48:11.093" v="2801" actId="20577"/>
          <ac:spMkLst>
            <pc:docMk/>
            <pc:sldMk cId="3205853260" sldId="266"/>
            <ac:spMk id="3" creationId="{0760D268-0000-3525-7B4A-0BD3E7BFC1FB}"/>
          </ac:spMkLst>
        </pc:spChg>
        <pc:spChg chg="mod">
          <ac:chgData name="Begum Akhtar (2329697)" userId="819a1a9e-e8a2-4ae4-928a-6c8b37d4ef5f" providerId="ADAL" clId="{9763A8EB-F447-40BB-8ADB-7540845B5FC6}" dt="2026-10-21T23:48:47.677" v="2802" actId="1076"/>
          <ac:spMkLst>
            <pc:docMk/>
            <pc:sldMk cId="3205853260" sldId="266"/>
            <ac:spMk id="4" creationId="{8EF978A7-E666-4F5C-79C7-412D58E01802}"/>
          </ac:spMkLst>
        </pc:spChg>
        <pc:picChg chg="add mod">
          <ac:chgData name="Begum Akhtar (2329697)" userId="819a1a9e-e8a2-4ae4-928a-6c8b37d4ef5f" providerId="ADAL" clId="{9763A8EB-F447-40BB-8ADB-7540845B5FC6}" dt="2026-10-21T21:46:41.429" v="2656"/>
          <ac:picMkLst>
            <pc:docMk/>
            <pc:sldMk cId="3205853260" sldId="266"/>
            <ac:picMk id="19" creationId="{4E16A677-B599-70FA-BAEF-3A0E52D73593}"/>
          </ac:picMkLst>
        </pc:picChg>
      </pc:sldChg>
      <pc:sldChg chg="addSp modSp">
        <pc:chgData name="Begum Akhtar (2329697)" userId="819a1a9e-e8a2-4ae4-928a-6c8b37d4ef5f" providerId="ADAL" clId="{9763A8EB-F447-40BB-8ADB-7540845B5FC6}" dt="2026-10-21T22:06:22.878" v="2664"/>
        <pc:sldMkLst>
          <pc:docMk/>
          <pc:sldMk cId="166980422" sldId="267"/>
        </pc:sldMkLst>
        <pc:spChg chg="mod">
          <ac:chgData name="Begum Akhtar (2329697)" userId="819a1a9e-e8a2-4ae4-928a-6c8b37d4ef5f" providerId="ADAL" clId="{9763A8EB-F447-40BB-8ADB-7540845B5FC6}" dt="2026-10-10T20:55:33.819" v="4" actId="20578"/>
          <ac:spMkLst>
            <pc:docMk/>
            <pc:sldMk cId="166980422" sldId="267"/>
            <ac:spMk id="11" creationId="{8E4F3069-E666-8273-AEB9-8AD25D7684FC}"/>
          </ac:spMkLst>
        </pc:spChg>
        <pc:picChg chg="add mod">
          <ac:chgData name="Begum Akhtar (2329697)" userId="819a1a9e-e8a2-4ae4-928a-6c8b37d4ef5f" providerId="ADAL" clId="{9763A8EB-F447-40BB-8ADB-7540845B5FC6}" dt="2026-10-21T22:06:22.878" v="2664"/>
          <ac:picMkLst>
            <pc:docMk/>
            <pc:sldMk cId="166980422" sldId="267"/>
            <ac:picMk id="10" creationId="{74482213-3A8F-104E-28A3-D325093B4580}"/>
          </ac:picMkLst>
        </pc:picChg>
      </pc:sldChg>
      <pc:sldChg chg="addSp modSp">
        <pc:chgData name="Begum Akhtar (2329697)" userId="819a1a9e-e8a2-4ae4-928a-6c8b37d4ef5f" providerId="ADAL" clId="{9763A8EB-F447-40BB-8ADB-7540845B5FC6}" dt="2026-10-21T22:09:10.948" v="2665"/>
        <pc:sldMkLst>
          <pc:docMk/>
          <pc:sldMk cId="2643404493" sldId="268"/>
        </pc:sldMkLst>
        <pc:spChg chg="add mod">
          <ac:chgData name="Begum Akhtar (2329697)" userId="819a1a9e-e8a2-4ae4-928a-6c8b37d4ef5f" providerId="ADAL" clId="{9763A8EB-F447-40BB-8ADB-7540845B5FC6}" dt="2026-10-10T21:21:50.441" v="5" actId="767"/>
          <ac:spMkLst>
            <pc:docMk/>
            <pc:sldMk cId="2643404493" sldId="268"/>
            <ac:spMk id="5" creationId="{E415EE86-ABCD-3FA3-0DCD-E7DB1DC98336}"/>
          </ac:spMkLst>
        </pc:spChg>
        <pc:picChg chg="add mod">
          <ac:chgData name="Begum Akhtar (2329697)" userId="819a1a9e-e8a2-4ae4-928a-6c8b37d4ef5f" providerId="ADAL" clId="{9763A8EB-F447-40BB-8ADB-7540845B5FC6}" dt="2026-10-10T21:34:56.847" v="6" actId="931"/>
          <ac:picMkLst>
            <pc:docMk/>
            <pc:sldMk cId="2643404493" sldId="268"/>
            <ac:picMk id="7" creationId="{34DF22C5-1252-AD4E-21AB-C65C8E72F8B4}"/>
          </ac:picMkLst>
        </pc:picChg>
        <pc:picChg chg="add mod">
          <ac:chgData name="Begum Akhtar (2329697)" userId="819a1a9e-e8a2-4ae4-928a-6c8b37d4ef5f" providerId="ADAL" clId="{9763A8EB-F447-40BB-8ADB-7540845B5FC6}" dt="2026-10-21T22:09:10.948" v="2665"/>
          <ac:picMkLst>
            <pc:docMk/>
            <pc:sldMk cId="2643404493" sldId="268"/>
            <ac:picMk id="12" creationId="{4F5EFAB0-0727-C574-2CD5-A37CDE191407}"/>
          </ac:picMkLst>
        </pc:picChg>
      </pc:sldChg>
      <pc:sldChg chg="addSp delSp modSp mod modTransition modAnim">
        <pc:chgData name="Begum Akhtar (2329697)" userId="819a1a9e-e8a2-4ae4-928a-6c8b37d4ef5f" providerId="ADAL" clId="{9763A8EB-F447-40BB-8ADB-7540845B5FC6}" dt="2026-10-21T22:13:45.950" v="2669"/>
        <pc:sldMkLst>
          <pc:docMk/>
          <pc:sldMk cId="1222849754" sldId="269"/>
        </pc:sldMkLst>
        <pc:picChg chg="add mod">
          <ac:chgData name="Begum Akhtar (2329697)" userId="819a1a9e-e8a2-4ae4-928a-6c8b37d4ef5f" providerId="ADAL" clId="{9763A8EB-F447-40BB-8ADB-7540845B5FC6}" dt="2026-10-11T19:39:04.300" v="23" actId="339"/>
          <ac:picMkLst>
            <pc:docMk/>
            <pc:sldMk cId="1222849754" sldId="269"/>
            <ac:picMk id="12" creationId="{E703D2E6-3384-D7A3-E977-6A41380D0225}"/>
          </ac:picMkLst>
        </pc:picChg>
        <pc:picChg chg="add mod">
          <ac:chgData name="Begum Akhtar (2329697)" userId="819a1a9e-e8a2-4ae4-928a-6c8b37d4ef5f" providerId="ADAL" clId="{9763A8EB-F447-40BB-8ADB-7540845B5FC6}" dt="2026-10-21T22:13:45.950" v="2669"/>
          <ac:picMkLst>
            <pc:docMk/>
            <pc:sldMk cId="1222849754" sldId="269"/>
            <ac:picMk id="13" creationId="{E4D31BE8-9621-A405-CE4B-E68AAB1E05C6}"/>
          </ac:picMkLst>
        </pc:picChg>
        <pc:picChg chg="add mod">
          <ac:chgData name="Begum Akhtar (2329697)" userId="819a1a9e-e8a2-4ae4-928a-6c8b37d4ef5f" providerId="ADAL" clId="{9763A8EB-F447-40BB-8ADB-7540845B5FC6}" dt="2026-10-11T19:38:37.575" v="22" actId="339"/>
          <ac:picMkLst>
            <pc:docMk/>
            <pc:sldMk cId="1222849754" sldId="269"/>
            <ac:picMk id="18" creationId="{8733ECDE-777B-820D-E796-FEE00DD61227}"/>
          </ac:picMkLst>
        </pc:picChg>
        <pc:picChg chg="add mod">
          <ac:chgData name="Begum Akhtar (2329697)" userId="819a1a9e-e8a2-4ae4-928a-6c8b37d4ef5f" providerId="ADAL" clId="{9763A8EB-F447-40BB-8ADB-7540845B5FC6}" dt="2026-10-11T19:34:56.124" v="21" actId="931"/>
          <ac:picMkLst>
            <pc:docMk/>
            <pc:sldMk cId="1222849754" sldId="269"/>
            <ac:picMk id="20" creationId="{87309DBB-11A1-BB99-A69B-27401C62F789}"/>
          </ac:picMkLst>
        </pc:picChg>
        <pc:picChg chg="add mod">
          <ac:chgData name="Begum Akhtar (2329697)" userId="819a1a9e-e8a2-4ae4-928a-6c8b37d4ef5f" providerId="ADAL" clId="{9763A8EB-F447-40BB-8ADB-7540845B5FC6}" dt="2026-10-11T19:43:59.989" v="24" actId="931"/>
          <ac:picMkLst>
            <pc:docMk/>
            <pc:sldMk cId="1222849754" sldId="269"/>
            <ac:picMk id="22" creationId="{0F70256F-2E61-D088-8F45-B886C140DDBC}"/>
          </ac:picMkLst>
        </pc:picChg>
        <pc:picChg chg="add mod">
          <ac:chgData name="Begum Akhtar (2329697)" userId="819a1a9e-e8a2-4ae4-928a-6c8b37d4ef5f" providerId="ADAL" clId="{9763A8EB-F447-40BB-8ADB-7540845B5FC6}" dt="2026-10-11T20:32:23.389" v="27" actId="931"/>
          <ac:picMkLst>
            <pc:docMk/>
            <pc:sldMk cId="1222849754" sldId="269"/>
            <ac:picMk id="24" creationId="{E24E7CD0-719D-A5D5-142D-BE70A0DB969B}"/>
          </ac:picMkLst>
        </pc:picChg>
      </pc:sldChg>
      <pc:sldChg chg="addSp delSp modSp mod modTransition modAnim">
        <pc:chgData name="Begum Akhtar (2329697)" userId="819a1a9e-e8a2-4ae4-928a-6c8b37d4ef5f" providerId="ADAL" clId="{9763A8EB-F447-40BB-8ADB-7540845B5FC6}" dt="2026-10-21T22:22:05.678" v="2676"/>
        <pc:sldMkLst>
          <pc:docMk/>
          <pc:sldMk cId="3008162070" sldId="270"/>
        </pc:sldMkLst>
        <pc:spChg chg="add mod">
          <ac:chgData name="Begum Akhtar (2329697)" userId="819a1a9e-e8a2-4ae4-928a-6c8b37d4ef5f" providerId="ADAL" clId="{9763A8EB-F447-40BB-8ADB-7540845B5FC6}" dt="2026-10-20T11:30:43.255" v="78" actId="1038"/>
          <ac:spMkLst>
            <pc:docMk/>
            <pc:sldMk cId="3008162070" sldId="270"/>
            <ac:spMk id="5" creationId="{67F74111-A9D7-46D6-FCFC-81BAADE0A8AC}"/>
          </ac:spMkLst>
        </pc:spChg>
        <pc:spChg chg="add mod">
          <ac:chgData name="Begum Akhtar (2329697)" userId="819a1a9e-e8a2-4ae4-928a-6c8b37d4ef5f" providerId="ADAL" clId="{9763A8EB-F447-40BB-8ADB-7540845B5FC6}" dt="2026-10-11T17:50:21.639" v="11" actId="767"/>
          <ac:spMkLst>
            <pc:docMk/>
            <pc:sldMk cId="3008162070" sldId="270"/>
            <ac:spMk id="8" creationId="{B9EC9DDC-3E35-9450-24EC-F0BDCB3E5721}"/>
          </ac:spMkLst>
        </pc:spChg>
        <pc:picChg chg="add mod">
          <ac:chgData name="Begum Akhtar (2329697)" userId="819a1a9e-e8a2-4ae4-928a-6c8b37d4ef5f" providerId="ADAL" clId="{9763A8EB-F447-40BB-8ADB-7540845B5FC6}" dt="2026-10-11T19:18:25.052" v="18" actId="339"/>
          <ac:picMkLst>
            <pc:docMk/>
            <pc:sldMk cId="3008162070" sldId="270"/>
            <ac:picMk id="15" creationId="{C0F80A1B-3FC6-C301-32AD-1AC4480BFC7A}"/>
          </ac:picMkLst>
        </pc:picChg>
        <pc:picChg chg="add mod">
          <ac:chgData name="Begum Akhtar (2329697)" userId="819a1a9e-e8a2-4ae4-928a-6c8b37d4ef5f" providerId="ADAL" clId="{9763A8EB-F447-40BB-8ADB-7540845B5FC6}" dt="2026-10-20T11:30:45.329" v="79" actId="1038"/>
          <ac:picMkLst>
            <pc:docMk/>
            <pc:sldMk cId="3008162070" sldId="270"/>
            <ac:picMk id="17" creationId="{C2AB2709-D110-D847-17BC-46D0F480FC61}"/>
          </ac:picMkLst>
        </pc:picChg>
        <pc:picChg chg="add mod">
          <ac:chgData name="Begum Akhtar (2329697)" userId="819a1a9e-e8a2-4ae4-928a-6c8b37d4ef5f" providerId="ADAL" clId="{9763A8EB-F447-40BB-8ADB-7540845B5FC6}" dt="2026-10-21T22:22:05.678" v="2676"/>
          <ac:picMkLst>
            <pc:docMk/>
            <pc:sldMk cId="3008162070" sldId="270"/>
            <ac:picMk id="23" creationId="{55FA6121-AEBE-A35D-9283-78268BA8A5E6}"/>
          </ac:picMkLst>
        </pc:picChg>
      </pc:sldChg>
      <pc:sldChg chg="addSp delSp modSp mod modTransition modAnim">
        <pc:chgData name="Begum Akhtar (2329697)" userId="819a1a9e-e8a2-4ae4-928a-6c8b37d4ef5f" providerId="ADAL" clId="{9763A8EB-F447-40BB-8ADB-7540845B5FC6}" dt="2026-10-21T22:28:52.696" v="2683"/>
        <pc:sldMkLst>
          <pc:docMk/>
          <pc:sldMk cId="2532914183" sldId="271"/>
        </pc:sldMkLst>
        <pc:picChg chg="add mod">
          <ac:chgData name="Begum Akhtar (2329697)" userId="819a1a9e-e8a2-4ae4-928a-6c8b37d4ef5f" providerId="ADAL" clId="{9763A8EB-F447-40BB-8ADB-7540845B5FC6}" dt="2026-10-11T18:55:30.648" v="13" actId="931"/>
          <ac:picMkLst>
            <pc:docMk/>
            <pc:sldMk cId="2532914183" sldId="271"/>
            <ac:picMk id="6" creationId="{602EFE6F-20A6-7540-EF5E-C76E42F58B95}"/>
          </ac:picMkLst>
        </pc:picChg>
        <pc:picChg chg="add mod">
          <ac:chgData name="Begum Akhtar (2329697)" userId="819a1a9e-e8a2-4ae4-928a-6c8b37d4ef5f" providerId="ADAL" clId="{9763A8EB-F447-40BB-8ADB-7540845B5FC6}" dt="2026-10-11T18:57:03.724" v="14" actId="931"/>
          <ac:picMkLst>
            <pc:docMk/>
            <pc:sldMk cId="2532914183" sldId="271"/>
            <ac:picMk id="8" creationId="{AF1CACEA-27FF-E304-78C7-09A862351AF4}"/>
          </ac:picMkLst>
        </pc:picChg>
        <pc:picChg chg="add mod">
          <ac:chgData name="Begum Akhtar (2329697)" userId="819a1a9e-e8a2-4ae4-928a-6c8b37d4ef5f" providerId="ADAL" clId="{9763A8EB-F447-40BB-8ADB-7540845B5FC6}" dt="2026-10-21T22:28:52.696" v="2683"/>
          <ac:picMkLst>
            <pc:docMk/>
            <pc:sldMk cId="2532914183" sldId="271"/>
            <ac:picMk id="26" creationId="{F4914592-3E02-FF54-E58C-613DB6745454}"/>
          </ac:picMkLst>
        </pc:picChg>
      </pc:sldChg>
      <pc:sldChg chg="addSp modSp mod">
        <pc:chgData name="Begum Akhtar (2329697)" userId="819a1a9e-e8a2-4ae4-928a-6c8b37d4ef5f" providerId="ADAL" clId="{9763A8EB-F447-40BB-8ADB-7540845B5FC6}" dt="2026-10-21T22:30:25.300" v="2684"/>
        <pc:sldMkLst>
          <pc:docMk/>
          <pc:sldMk cId="2667598055" sldId="272"/>
        </pc:sldMkLst>
        <pc:spChg chg="mod">
          <ac:chgData name="Begum Akhtar (2329697)" userId="819a1a9e-e8a2-4ae4-928a-6c8b37d4ef5f" providerId="ADAL" clId="{9763A8EB-F447-40BB-8ADB-7540845B5FC6}" dt="2026-10-21T00:50:43.507" v="1481" actId="1076"/>
          <ac:spMkLst>
            <pc:docMk/>
            <pc:sldMk cId="2667598055" sldId="272"/>
            <ac:spMk id="9" creationId="{26A8C09A-4755-4B31-3CF1-B816E95D18DE}"/>
          </ac:spMkLst>
        </pc:spChg>
        <pc:spChg chg="mod">
          <ac:chgData name="Begum Akhtar (2329697)" userId="819a1a9e-e8a2-4ae4-928a-6c8b37d4ef5f" providerId="ADAL" clId="{9763A8EB-F447-40BB-8ADB-7540845B5FC6}" dt="2026-10-21T00:50:16.759" v="1480" actId="20577"/>
          <ac:spMkLst>
            <pc:docMk/>
            <pc:sldMk cId="2667598055" sldId="272"/>
            <ac:spMk id="11" creationId="{F8FC8B38-41C3-887B-9574-7B69B48CA6AF}"/>
          </ac:spMkLst>
        </pc:spChg>
        <pc:picChg chg="add mod">
          <ac:chgData name="Begum Akhtar (2329697)" userId="819a1a9e-e8a2-4ae4-928a-6c8b37d4ef5f" providerId="ADAL" clId="{9763A8EB-F447-40BB-8ADB-7540845B5FC6}" dt="2026-10-11T18:46:42.508" v="12" actId="931"/>
          <ac:picMkLst>
            <pc:docMk/>
            <pc:sldMk cId="2667598055" sldId="272"/>
            <ac:picMk id="6" creationId="{48BF01D9-25C8-7D7D-F5D9-A37DA0A771B0}"/>
          </ac:picMkLst>
        </pc:picChg>
        <pc:picChg chg="add mod">
          <ac:chgData name="Begum Akhtar (2329697)" userId="819a1a9e-e8a2-4ae4-928a-6c8b37d4ef5f" providerId="ADAL" clId="{9763A8EB-F447-40BB-8ADB-7540845B5FC6}" dt="2026-10-21T22:30:25.300" v="2684"/>
          <ac:picMkLst>
            <pc:docMk/>
            <pc:sldMk cId="2667598055" sldId="272"/>
            <ac:picMk id="13" creationId="{4AD3A87A-7C4D-0E8E-466F-E55296960280}"/>
          </ac:picMkLst>
        </pc:picChg>
      </pc:sldChg>
      <pc:sldChg chg="addSp delSp modSp mod ord modTransition modAnim">
        <pc:chgData name="Begum Akhtar (2329697)" userId="819a1a9e-e8a2-4ae4-928a-6c8b37d4ef5f" providerId="ADAL" clId="{9763A8EB-F447-40BB-8ADB-7540845B5FC6}" dt="2026-10-21T21:25:47.332" v="2641"/>
        <pc:sldMkLst>
          <pc:docMk/>
          <pc:sldMk cId="1348243964" sldId="273"/>
        </pc:sldMkLst>
        <pc:spChg chg="add mod">
          <ac:chgData name="Begum Akhtar (2329697)" userId="819a1a9e-e8a2-4ae4-928a-6c8b37d4ef5f" providerId="ADAL" clId="{9763A8EB-F447-40BB-8ADB-7540845B5FC6}" dt="2026-10-20T08:40:10.880" v="38" actId="20577"/>
          <ac:spMkLst>
            <pc:docMk/>
            <pc:sldMk cId="1348243964" sldId="273"/>
            <ac:spMk id="4" creationId="{E5E3324F-66FC-05A7-6DDB-064D9604B3F9}"/>
          </ac:spMkLst>
        </pc:spChg>
        <pc:picChg chg="add mod">
          <ac:chgData name="Begum Akhtar (2329697)" userId="819a1a9e-e8a2-4ae4-928a-6c8b37d4ef5f" providerId="ADAL" clId="{9763A8EB-F447-40BB-8ADB-7540845B5FC6}" dt="2026-10-21T21:25:47.332" v="2641"/>
          <ac:picMkLst>
            <pc:docMk/>
            <pc:sldMk cId="1348243964" sldId="273"/>
            <ac:picMk id="27" creationId="{07EC8620-8ED3-6CB4-F45C-C8EFD9EED5E1}"/>
          </ac:picMkLst>
        </pc:picChg>
      </pc:sldChg>
      <pc:sldChg chg="addSp delSp modSp mod modTransition modAnim">
        <pc:chgData name="Begum Akhtar (2329697)" userId="819a1a9e-e8a2-4ae4-928a-6c8b37d4ef5f" providerId="ADAL" clId="{9763A8EB-F447-40BB-8ADB-7540845B5FC6}" dt="2026-10-22T22:45:21.231" v="4255" actId="20577"/>
        <pc:sldMkLst>
          <pc:docMk/>
          <pc:sldMk cId="519919058" sldId="274"/>
        </pc:sldMkLst>
        <pc:spChg chg="mod">
          <ac:chgData name="Begum Akhtar (2329697)" userId="819a1a9e-e8a2-4ae4-928a-6c8b37d4ef5f" providerId="ADAL" clId="{9763A8EB-F447-40BB-8ADB-7540845B5FC6}" dt="2026-10-22T21:45:34.002" v="3235" actId="20577"/>
          <ac:spMkLst>
            <pc:docMk/>
            <pc:sldMk cId="519919058" sldId="274"/>
            <ac:spMk id="2" creationId="{F761CE18-0B3E-2623-D5CA-84E3B0D74DC3}"/>
          </ac:spMkLst>
        </pc:spChg>
        <pc:spChg chg="mod">
          <ac:chgData name="Begum Akhtar (2329697)" userId="819a1a9e-e8a2-4ae4-928a-6c8b37d4ef5f" providerId="ADAL" clId="{9763A8EB-F447-40BB-8ADB-7540845B5FC6}" dt="2026-10-22T22:45:21.231" v="4255" actId="20577"/>
          <ac:spMkLst>
            <pc:docMk/>
            <pc:sldMk cId="519919058" sldId="274"/>
            <ac:spMk id="3" creationId="{0A55E782-FFFD-41A7-5699-20A645B760F3}"/>
          </ac:spMkLst>
        </pc:spChg>
        <pc:picChg chg="add mod">
          <ac:chgData name="Begum Akhtar (2329697)" userId="819a1a9e-e8a2-4ae4-928a-6c8b37d4ef5f" providerId="ADAL" clId="{9763A8EB-F447-40BB-8ADB-7540845B5FC6}" dt="2026-10-13T18:52:11.260" v="31" actId="931"/>
          <ac:picMkLst>
            <pc:docMk/>
            <pc:sldMk cId="519919058" sldId="274"/>
            <ac:picMk id="5" creationId="{4B987BB4-426F-ED3F-5360-E43CA7322B6D}"/>
          </ac:picMkLst>
        </pc:picChg>
        <pc:picChg chg="add mod">
          <ac:chgData name="Begum Akhtar (2329697)" userId="819a1a9e-e8a2-4ae4-928a-6c8b37d4ef5f" providerId="ADAL" clId="{9763A8EB-F447-40BB-8ADB-7540845B5FC6}" dt="2026-10-13T18:58:41.139" v="32" actId="931"/>
          <ac:picMkLst>
            <pc:docMk/>
            <pc:sldMk cId="519919058" sldId="274"/>
            <ac:picMk id="7" creationId="{9D453E58-42FF-1158-001A-ED06F87B3D65}"/>
          </ac:picMkLst>
        </pc:picChg>
        <pc:picChg chg="add mod">
          <ac:chgData name="Begum Akhtar (2329697)" userId="819a1a9e-e8a2-4ae4-928a-6c8b37d4ef5f" providerId="ADAL" clId="{9763A8EB-F447-40BB-8ADB-7540845B5FC6}" dt="2026-10-21T22:35:28.785" v="2691"/>
          <ac:picMkLst>
            <pc:docMk/>
            <pc:sldMk cId="519919058" sldId="274"/>
            <ac:picMk id="19" creationId="{27820E97-1659-73D7-469A-8C5C356DC639}"/>
          </ac:picMkLst>
        </pc:picChg>
      </pc:sldChg>
      <pc:sldChg chg="addSp delSp modSp mod modTransition modAnim">
        <pc:chgData name="Begum Akhtar (2329697)" userId="819a1a9e-e8a2-4ae4-928a-6c8b37d4ef5f" providerId="ADAL" clId="{9763A8EB-F447-40BB-8ADB-7540845B5FC6}" dt="2026-10-22T21:33:54.185" v="3132" actId="1076"/>
        <pc:sldMkLst>
          <pc:docMk/>
          <pc:sldMk cId="3421658578" sldId="275"/>
        </pc:sldMkLst>
        <pc:spChg chg="add mod">
          <ac:chgData name="Begum Akhtar (2329697)" userId="819a1a9e-e8a2-4ae4-928a-6c8b37d4ef5f" providerId="ADAL" clId="{9763A8EB-F447-40BB-8ADB-7540845B5FC6}" dt="2026-10-13T19:36:28.177" v="33" actId="767"/>
          <ac:spMkLst>
            <pc:docMk/>
            <pc:sldMk cId="3421658578" sldId="275"/>
            <ac:spMk id="5" creationId="{3CED66B3-891D-8FC7-5AC9-ECF7EF36FC66}"/>
          </ac:spMkLst>
        </pc:spChg>
        <pc:spChg chg="add mod">
          <ac:chgData name="Begum Akhtar (2329697)" userId="819a1a9e-e8a2-4ae4-928a-6c8b37d4ef5f" providerId="ADAL" clId="{9763A8EB-F447-40BB-8ADB-7540845B5FC6}" dt="2026-10-13T19:44:59.809" v="34" actId="767"/>
          <ac:spMkLst>
            <pc:docMk/>
            <pc:sldMk cId="3421658578" sldId="275"/>
            <ac:spMk id="6" creationId="{9D3F4D39-76C6-692D-5148-DFDE6AD16487}"/>
          </ac:spMkLst>
        </pc:spChg>
        <pc:spChg chg="add mod">
          <ac:chgData name="Begum Akhtar (2329697)" userId="819a1a9e-e8a2-4ae4-928a-6c8b37d4ef5f" providerId="ADAL" clId="{9763A8EB-F447-40BB-8ADB-7540845B5FC6}" dt="2026-10-13T19:50:04.059" v="35" actId="767"/>
          <ac:spMkLst>
            <pc:docMk/>
            <pc:sldMk cId="3421658578" sldId="275"/>
            <ac:spMk id="7" creationId="{363CE8D3-636A-9266-FA04-C902F7197442}"/>
          </ac:spMkLst>
        </pc:spChg>
        <pc:spChg chg="mod">
          <ac:chgData name="Begum Akhtar (2329697)" userId="819a1a9e-e8a2-4ae4-928a-6c8b37d4ef5f" providerId="ADAL" clId="{9763A8EB-F447-40BB-8ADB-7540845B5FC6}" dt="2026-10-22T21:33:54.185" v="3132" actId="1076"/>
          <ac:spMkLst>
            <pc:docMk/>
            <pc:sldMk cId="3421658578" sldId="275"/>
            <ac:spMk id="9" creationId="{658F0485-5E88-5FD9-F9B2-F04725576B52}"/>
          </ac:spMkLst>
        </pc:spChg>
        <pc:picChg chg="add mod">
          <ac:chgData name="Begum Akhtar (2329697)" userId="819a1a9e-e8a2-4ae4-928a-6c8b37d4ef5f" providerId="ADAL" clId="{9763A8EB-F447-40BB-8ADB-7540845B5FC6}" dt="2026-10-13T19:59:51.083" v="36" actId="931"/>
          <ac:picMkLst>
            <pc:docMk/>
            <pc:sldMk cId="3421658578" sldId="275"/>
            <ac:picMk id="10" creationId="{372EE968-B2AC-4FAC-29C8-505FC0398294}"/>
          </ac:picMkLst>
        </pc:picChg>
        <pc:picChg chg="add mod">
          <ac:chgData name="Begum Akhtar (2329697)" userId="819a1a9e-e8a2-4ae4-928a-6c8b37d4ef5f" providerId="ADAL" clId="{9763A8EB-F447-40BB-8ADB-7540845B5FC6}" dt="2026-10-21T23:08:34.746" v="2720"/>
          <ac:picMkLst>
            <pc:docMk/>
            <pc:sldMk cId="3421658578" sldId="275"/>
            <ac:picMk id="34" creationId="{A4AC1750-4FA2-EE40-B57E-2D8317A77E2F}"/>
          </ac:picMkLst>
        </pc:picChg>
      </pc:sldChg>
      <pc:sldChg chg="addSp delSp modSp new mod ord modTransition modAnim">
        <pc:chgData name="Begum Akhtar (2329697)" userId="819a1a9e-e8a2-4ae4-928a-6c8b37d4ef5f" providerId="ADAL" clId="{9763A8EB-F447-40BB-8ADB-7540845B5FC6}" dt="2026-10-21T23:00:04.847" v="2707"/>
        <pc:sldMkLst>
          <pc:docMk/>
          <pc:sldMk cId="2074562062" sldId="276"/>
        </pc:sldMkLst>
        <pc:spChg chg="mod">
          <ac:chgData name="Begum Akhtar (2329697)" userId="819a1a9e-e8a2-4ae4-928a-6c8b37d4ef5f" providerId="ADAL" clId="{9763A8EB-F447-40BB-8ADB-7540845B5FC6}" dt="2026-10-21T00:38:45.147" v="1352" actId="27636"/>
          <ac:spMkLst>
            <pc:docMk/>
            <pc:sldMk cId="2074562062" sldId="276"/>
            <ac:spMk id="3" creationId="{5336DFDB-646D-DC4D-E1A2-C230AE2F3DF3}"/>
          </ac:spMkLst>
        </pc:spChg>
        <pc:spChg chg="add mod">
          <ac:chgData name="Begum Akhtar (2329697)" userId="819a1a9e-e8a2-4ae4-928a-6c8b37d4ef5f" providerId="ADAL" clId="{9763A8EB-F447-40BB-8ADB-7540845B5FC6}" dt="2026-10-21T00:01:06.847" v="734" actId="20577"/>
          <ac:spMkLst>
            <pc:docMk/>
            <pc:sldMk cId="2074562062" sldId="276"/>
            <ac:spMk id="6" creationId="{9F936209-0719-8335-3396-507F26D58AF2}"/>
          </ac:spMkLst>
        </pc:spChg>
        <pc:spChg chg="add mod">
          <ac:chgData name="Begum Akhtar (2329697)" userId="819a1a9e-e8a2-4ae4-928a-6c8b37d4ef5f" providerId="ADAL" clId="{9763A8EB-F447-40BB-8ADB-7540845B5FC6}" dt="2026-10-21T00:33:52.587" v="1279" actId="1076"/>
          <ac:spMkLst>
            <pc:docMk/>
            <pc:sldMk cId="2074562062" sldId="276"/>
            <ac:spMk id="7" creationId="{FC6C31DB-E86F-3949-02F9-BDAD179120E3}"/>
          </ac:spMkLst>
        </pc:spChg>
        <pc:spChg chg="add mod">
          <ac:chgData name="Begum Akhtar (2329697)" userId="819a1a9e-e8a2-4ae4-928a-6c8b37d4ef5f" providerId="ADAL" clId="{9763A8EB-F447-40BB-8ADB-7540845B5FC6}" dt="2026-10-21T00:41:46.474" v="1451" actId="20577"/>
          <ac:spMkLst>
            <pc:docMk/>
            <pc:sldMk cId="2074562062" sldId="276"/>
            <ac:spMk id="8" creationId="{94A24D90-2064-79E6-48CE-328BA88001AA}"/>
          </ac:spMkLst>
        </pc:spChg>
        <pc:spChg chg="add mod">
          <ac:chgData name="Begum Akhtar (2329697)" userId="819a1a9e-e8a2-4ae4-928a-6c8b37d4ef5f" providerId="ADAL" clId="{9763A8EB-F447-40BB-8ADB-7540845B5FC6}" dt="2026-10-21T00:33:35.290" v="1277" actId="1076"/>
          <ac:spMkLst>
            <pc:docMk/>
            <pc:sldMk cId="2074562062" sldId="276"/>
            <ac:spMk id="9" creationId="{2A0C0B32-FA5C-1F4D-7E22-30278CA985CD}"/>
          </ac:spMkLst>
        </pc:spChg>
        <pc:picChg chg="add mod">
          <ac:chgData name="Begum Akhtar (2329697)" userId="819a1a9e-e8a2-4ae4-928a-6c8b37d4ef5f" providerId="ADAL" clId="{9763A8EB-F447-40BB-8ADB-7540845B5FC6}" dt="2026-10-21T00:34:58.206" v="1284" actId="14100"/>
          <ac:picMkLst>
            <pc:docMk/>
            <pc:sldMk cId="2074562062" sldId="276"/>
            <ac:picMk id="11" creationId="{020B0B93-A399-11B2-852F-B9DCA98FF03D}"/>
          </ac:picMkLst>
        </pc:picChg>
        <pc:picChg chg="add mod">
          <ac:chgData name="Begum Akhtar (2329697)" userId="819a1a9e-e8a2-4ae4-928a-6c8b37d4ef5f" providerId="ADAL" clId="{9763A8EB-F447-40BB-8ADB-7540845B5FC6}" dt="2026-10-21T00:46:28.307" v="1459" actId="1076"/>
          <ac:picMkLst>
            <pc:docMk/>
            <pc:sldMk cId="2074562062" sldId="276"/>
            <ac:picMk id="13" creationId="{FCB96A92-25BC-EAAE-C343-0188387C1D11}"/>
          </ac:picMkLst>
        </pc:picChg>
        <pc:picChg chg="add mod">
          <ac:chgData name="Begum Akhtar (2329697)" userId="819a1a9e-e8a2-4ae4-928a-6c8b37d4ef5f" providerId="ADAL" clId="{9763A8EB-F447-40BB-8ADB-7540845B5FC6}" dt="2026-10-21T23:00:04.847" v="2707"/>
          <ac:picMkLst>
            <pc:docMk/>
            <pc:sldMk cId="2074562062" sldId="276"/>
            <ac:picMk id="35" creationId="{3C4D8C7F-14A3-B458-214E-FC8AAB99B2E3}"/>
          </ac:picMkLst>
        </pc:picChg>
      </pc:sldChg>
      <pc:sldChg chg="addSp delSp modSp new mod modTransition modClrScheme modAnim chgLayout">
        <pc:chgData name="Begum Akhtar (2329697)" userId="819a1a9e-e8a2-4ae4-928a-6c8b37d4ef5f" providerId="ADAL" clId="{9763A8EB-F447-40BB-8ADB-7540845B5FC6}" dt="2026-10-22T01:22:21.250" v="2924" actId="20577"/>
        <pc:sldMkLst>
          <pc:docMk/>
          <pc:sldMk cId="495945038" sldId="277"/>
        </pc:sldMkLst>
        <pc:spChg chg="mod">
          <ac:chgData name="Begum Akhtar (2329697)" userId="819a1a9e-e8a2-4ae4-928a-6c8b37d4ef5f" providerId="ADAL" clId="{9763A8EB-F447-40BB-8ADB-7540845B5FC6}" dt="2026-10-21T01:17:46.624" v="2515" actId="2711"/>
          <ac:spMkLst>
            <pc:docMk/>
            <pc:sldMk cId="495945038" sldId="277"/>
            <ac:spMk id="2" creationId="{0EB0F634-FAB1-3B16-D6FC-661086BCA411}"/>
          </ac:spMkLst>
        </pc:spChg>
        <pc:spChg chg="mod">
          <ac:chgData name="Begum Akhtar (2329697)" userId="819a1a9e-e8a2-4ae4-928a-6c8b37d4ef5f" providerId="ADAL" clId="{9763A8EB-F447-40BB-8ADB-7540845B5FC6}" dt="2026-10-22T01:22:21.250" v="2924" actId="20577"/>
          <ac:spMkLst>
            <pc:docMk/>
            <pc:sldMk cId="495945038" sldId="277"/>
            <ac:spMk id="3" creationId="{E8E4C48C-9791-942C-8C47-7F59CAD11D1A}"/>
          </ac:spMkLst>
        </pc:spChg>
        <pc:picChg chg="add mod">
          <ac:chgData name="Begum Akhtar (2329697)" userId="819a1a9e-e8a2-4ae4-928a-6c8b37d4ef5f" providerId="ADAL" clId="{9763A8EB-F447-40BB-8ADB-7540845B5FC6}" dt="2026-10-21T01:23:49.028" v="2556" actId="339"/>
          <ac:picMkLst>
            <pc:docMk/>
            <pc:sldMk cId="495945038" sldId="277"/>
            <ac:picMk id="14" creationId="{C196F97B-3C1A-1168-A878-7D1CAF121F7F}"/>
          </ac:picMkLst>
        </pc:picChg>
        <pc:picChg chg="add mod">
          <ac:chgData name="Begum Akhtar (2329697)" userId="819a1a9e-e8a2-4ae4-928a-6c8b37d4ef5f" providerId="ADAL" clId="{9763A8EB-F447-40BB-8ADB-7540845B5FC6}" dt="2026-10-21T01:23:25.991" v="2555" actId="339"/>
          <ac:picMkLst>
            <pc:docMk/>
            <pc:sldMk cId="495945038" sldId="277"/>
            <ac:picMk id="16" creationId="{2FFA7B3E-317E-05B9-BAA3-EC4DB0E730CB}"/>
          </ac:picMkLst>
        </pc:picChg>
        <pc:picChg chg="add del mod">
          <ac:chgData name="Begum Akhtar (2329697)" userId="819a1a9e-e8a2-4ae4-928a-6c8b37d4ef5f" providerId="ADAL" clId="{9763A8EB-F447-40BB-8ADB-7540845B5FC6}" dt="2026-10-22T01:11:25.431" v="2895"/>
          <ac:picMkLst>
            <pc:docMk/>
            <pc:sldMk cId="495945038" sldId="277"/>
            <ac:picMk id="17" creationId="{829359C9-F2E8-6ED1-9C13-2B7CA8F9B3C9}"/>
          </ac:picMkLst>
        </pc:picChg>
        <pc:picChg chg="add del mod ord">
          <ac:chgData name="Begum Akhtar (2329697)" userId="819a1a9e-e8a2-4ae4-928a-6c8b37d4ef5f" providerId="ADAL" clId="{9763A8EB-F447-40BB-8ADB-7540845B5FC6}" dt="2026-10-22T01:12:42.703" v="2896"/>
          <ac:picMkLst>
            <pc:docMk/>
            <pc:sldMk cId="495945038" sldId="277"/>
            <ac:picMk id="21" creationId="{6F3A4BDE-6D8F-4643-6725-337AFB47207D}"/>
          </ac:picMkLst>
        </pc:picChg>
        <pc:picChg chg="add del mod">
          <ac:chgData name="Begum Akhtar (2329697)" userId="819a1a9e-e8a2-4ae4-928a-6c8b37d4ef5f" providerId="ADAL" clId="{9763A8EB-F447-40BB-8ADB-7540845B5FC6}" dt="2026-10-22T01:14:36.814" v="2898"/>
          <ac:picMkLst>
            <pc:docMk/>
            <pc:sldMk cId="495945038" sldId="277"/>
            <ac:picMk id="22" creationId="{C3F79495-53FC-6704-8A2E-D64151F3AE0C}"/>
          </ac:picMkLst>
        </pc:picChg>
        <pc:picChg chg="add del mod ord">
          <ac:chgData name="Begum Akhtar (2329697)" userId="819a1a9e-e8a2-4ae4-928a-6c8b37d4ef5f" providerId="ADAL" clId="{9763A8EB-F447-40BB-8ADB-7540845B5FC6}" dt="2026-10-22T01:15:40.988" v="2899"/>
          <ac:picMkLst>
            <pc:docMk/>
            <pc:sldMk cId="495945038" sldId="277"/>
            <ac:picMk id="27" creationId="{8B995D2B-5FB1-A018-991C-C5AB5049CF42}"/>
          </ac:picMkLst>
        </pc:picChg>
        <pc:picChg chg="add mod">
          <ac:chgData name="Begum Akhtar (2329697)" userId="819a1a9e-e8a2-4ae4-928a-6c8b37d4ef5f" providerId="ADAL" clId="{9763A8EB-F447-40BB-8ADB-7540845B5FC6}" dt="2026-10-22T01:15:40.988" v="2899"/>
          <ac:picMkLst>
            <pc:docMk/>
            <pc:sldMk cId="495945038" sldId="277"/>
            <ac:picMk id="28" creationId="{07C4CCA3-2F10-C030-DABA-87F383BAADA8}"/>
          </ac:picMkLst>
        </pc:picChg>
      </pc:sldChg>
      <pc:sldChg chg="addSp delSp modSp new mod modClrScheme chgLayout">
        <pc:chgData name="Begum Akhtar (2329697)" userId="819a1a9e-e8a2-4ae4-928a-6c8b37d4ef5f" providerId="ADAL" clId="{9763A8EB-F447-40BB-8ADB-7540845B5FC6}" dt="2026-10-22T22:19:18.152" v="3574" actId="20577"/>
        <pc:sldMkLst>
          <pc:docMk/>
          <pc:sldMk cId="81555831" sldId="278"/>
        </pc:sldMkLst>
        <pc:spChg chg="del">
          <ac:chgData name="Begum Akhtar (2329697)" userId="819a1a9e-e8a2-4ae4-928a-6c8b37d4ef5f" providerId="ADAL" clId="{9763A8EB-F447-40BB-8ADB-7540845B5FC6}" dt="2026-10-22T21:47:26.048" v="3240" actId="26606"/>
          <ac:spMkLst>
            <pc:docMk/>
            <pc:sldMk cId="81555831" sldId="278"/>
            <ac:spMk id="2" creationId="{8905A427-0142-F1AC-CD03-31C73FE31BE0}"/>
          </ac:spMkLst>
        </pc:spChg>
        <pc:spChg chg="del">
          <ac:chgData name="Begum Akhtar (2329697)" userId="819a1a9e-e8a2-4ae4-928a-6c8b37d4ef5f" providerId="ADAL" clId="{9763A8EB-F447-40BB-8ADB-7540845B5FC6}" dt="2026-10-22T21:47:26.048" v="3240" actId="26606"/>
          <ac:spMkLst>
            <pc:docMk/>
            <pc:sldMk cId="81555831" sldId="278"/>
            <ac:spMk id="3" creationId="{98AF2467-B980-7073-77BA-FF8AF944F109}"/>
          </ac:spMkLst>
        </pc:spChg>
        <pc:spChg chg="del">
          <ac:chgData name="Begum Akhtar (2329697)" userId="819a1a9e-e8a2-4ae4-928a-6c8b37d4ef5f" providerId="ADAL" clId="{9763A8EB-F447-40BB-8ADB-7540845B5FC6}" dt="2026-10-22T21:47:26.048" v="3240" actId="26606"/>
          <ac:spMkLst>
            <pc:docMk/>
            <pc:sldMk cId="81555831" sldId="278"/>
            <ac:spMk id="4" creationId="{FADB59B1-B271-F6F3-9DE6-BDAAA71AEC02}"/>
          </ac:spMkLst>
        </pc:spChg>
        <pc:spChg chg="add mod">
          <ac:chgData name="Begum Akhtar (2329697)" userId="819a1a9e-e8a2-4ae4-928a-6c8b37d4ef5f" providerId="ADAL" clId="{9763A8EB-F447-40BB-8ADB-7540845B5FC6}" dt="2026-10-22T21:48:10.821" v="3256" actId="27636"/>
          <ac:spMkLst>
            <pc:docMk/>
            <pc:sldMk cId="81555831" sldId="278"/>
            <ac:spMk id="9" creationId="{C2D2EDD9-CDA0-AA56-B31C-A428529DF8DD}"/>
          </ac:spMkLst>
        </pc:spChg>
        <pc:spChg chg="add mod">
          <ac:chgData name="Begum Akhtar (2329697)" userId="819a1a9e-e8a2-4ae4-928a-6c8b37d4ef5f" providerId="ADAL" clId="{9763A8EB-F447-40BB-8ADB-7540845B5FC6}" dt="2026-10-22T22:19:18.152" v="3574" actId="20577"/>
          <ac:spMkLst>
            <pc:docMk/>
            <pc:sldMk cId="81555831" sldId="278"/>
            <ac:spMk id="11" creationId="{34133742-E7F0-A384-9432-1F0BE32A3CAD}"/>
          </ac:spMkLst>
        </pc:spChg>
      </pc:sldChg>
      <pc:sldChg chg="modSp new mod">
        <pc:chgData name="Begum Akhtar (2329697)" userId="819a1a9e-e8a2-4ae4-928a-6c8b37d4ef5f" providerId="ADAL" clId="{9763A8EB-F447-40BB-8ADB-7540845B5FC6}" dt="2026-10-22T22:24:29.733" v="3722" actId="20577"/>
        <pc:sldMkLst>
          <pc:docMk/>
          <pc:sldMk cId="1620156166" sldId="279"/>
        </pc:sldMkLst>
        <pc:spChg chg="mod">
          <ac:chgData name="Begum Akhtar (2329697)" userId="819a1a9e-e8a2-4ae4-928a-6c8b37d4ef5f" providerId="ADAL" clId="{9763A8EB-F447-40BB-8ADB-7540845B5FC6}" dt="2026-10-22T21:54:04.747" v="3287" actId="255"/>
          <ac:spMkLst>
            <pc:docMk/>
            <pc:sldMk cId="1620156166" sldId="279"/>
            <ac:spMk id="2" creationId="{A45706B2-9D8E-D638-FF21-4830801A46ED}"/>
          </ac:spMkLst>
        </pc:spChg>
        <pc:spChg chg="mod">
          <ac:chgData name="Begum Akhtar (2329697)" userId="819a1a9e-e8a2-4ae4-928a-6c8b37d4ef5f" providerId="ADAL" clId="{9763A8EB-F447-40BB-8ADB-7540845B5FC6}" dt="2026-10-22T22:24:29.733" v="3722" actId="20577"/>
          <ac:spMkLst>
            <pc:docMk/>
            <pc:sldMk cId="1620156166" sldId="279"/>
            <ac:spMk id="3" creationId="{6C2BC090-C716-5C43-A359-3DD5DB91C7A8}"/>
          </ac:spMkLst>
        </pc:spChg>
      </pc:sldChg>
      <pc:sldChg chg="modSp new mod">
        <pc:chgData name="Begum Akhtar (2329697)" userId="819a1a9e-e8a2-4ae4-928a-6c8b37d4ef5f" providerId="ADAL" clId="{9763A8EB-F447-40BB-8ADB-7540845B5FC6}" dt="2026-10-22T22:29:40.017" v="3863" actId="20577"/>
        <pc:sldMkLst>
          <pc:docMk/>
          <pc:sldMk cId="2320356760" sldId="280"/>
        </pc:sldMkLst>
        <pc:spChg chg="mod">
          <ac:chgData name="Begum Akhtar (2329697)" userId="819a1a9e-e8a2-4ae4-928a-6c8b37d4ef5f" providerId="ADAL" clId="{9763A8EB-F447-40BB-8ADB-7540845B5FC6}" dt="2026-10-22T21:57:32.729" v="3317" actId="255"/>
          <ac:spMkLst>
            <pc:docMk/>
            <pc:sldMk cId="2320356760" sldId="280"/>
            <ac:spMk id="2" creationId="{99AFBD31-5E91-541E-5457-A1B81F5D6C73}"/>
          </ac:spMkLst>
        </pc:spChg>
        <pc:spChg chg="mod">
          <ac:chgData name="Begum Akhtar (2329697)" userId="819a1a9e-e8a2-4ae4-928a-6c8b37d4ef5f" providerId="ADAL" clId="{9763A8EB-F447-40BB-8ADB-7540845B5FC6}" dt="2026-10-22T22:29:40.017" v="3863" actId="20577"/>
          <ac:spMkLst>
            <pc:docMk/>
            <pc:sldMk cId="2320356760" sldId="280"/>
            <ac:spMk id="3" creationId="{0BCCB30A-0604-5AC3-1DC2-C53CE1A3F816}"/>
          </ac:spMkLst>
        </pc:spChg>
      </pc:sldChg>
      <pc:sldChg chg="modSp new mod">
        <pc:chgData name="Begum Akhtar (2329697)" userId="819a1a9e-e8a2-4ae4-928a-6c8b37d4ef5f" providerId="ADAL" clId="{9763A8EB-F447-40BB-8ADB-7540845B5FC6}" dt="2026-10-22T22:36:11.572" v="4050" actId="20577"/>
        <pc:sldMkLst>
          <pc:docMk/>
          <pc:sldMk cId="240495188" sldId="281"/>
        </pc:sldMkLst>
        <pc:spChg chg="mod">
          <ac:chgData name="Begum Akhtar (2329697)" userId="819a1a9e-e8a2-4ae4-928a-6c8b37d4ef5f" providerId="ADAL" clId="{9763A8EB-F447-40BB-8ADB-7540845B5FC6}" dt="2026-10-22T22:00:57.596" v="3347" actId="255"/>
          <ac:spMkLst>
            <pc:docMk/>
            <pc:sldMk cId="240495188" sldId="281"/>
            <ac:spMk id="2" creationId="{BD844C21-6321-FA48-083C-8E0EC4BD4946}"/>
          </ac:spMkLst>
        </pc:spChg>
        <pc:spChg chg="mod">
          <ac:chgData name="Begum Akhtar (2329697)" userId="819a1a9e-e8a2-4ae4-928a-6c8b37d4ef5f" providerId="ADAL" clId="{9763A8EB-F447-40BB-8ADB-7540845B5FC6}" dt="2026-10-22T22:36:11.572" v="4050" actId="20577"/>
          <ac:spMkLst>
            <pc:docMk/>
            <pc:sldMk cId="240495188" sldId="281"/>
            <ac:spMk id="3" creationId="{936B1FC9-591D-25F6-29A2-7798893D4D63}"/>
          </ac:spMkLst>
        </pc:spChg>
      </pc:sldChg>
      <pc:sldChg chg="modSp new mod">
        <pc:chgData name="Begum Akhtar (2329697)" userId="819a1a9e-e8a2-4ae4-928a-6c8b37d4ef5f" providerId="ADAL" clId="{9763A8EB-F447-40BB-8ADB-7540845B5FC6}" dt="2026-10-22T22:42:50.053" v="4240" actId="20577"/>
        <pc:sldMkLst>
          <pc:docMk/>
          <pc:sldMk cId="432991422" sldId="282"/>
        </pc:sldMkLst>
        <pc:spChg chg="mod">
          <ac:chgData name="Begum Akhtar (2329697)" userId="819a1a9e-e8a2-4ae4-928a-6c8b37d4ef5f" providerId="ADAL" clId="{9763A8EB-F447-40BB-8ADB-7540845B5FC6}" dt="2026-10-22T22:04:46.464" v="3377" actId="14100"/>
          <ac:spMkLst>
            <pc:docMk/>
            <pc:sldMk cId="432991422" sldId="282"/>
            <ac:spMk id="2" creationId="{CD6D7278-FF2E-3A8B-CD03-1B96BC9E0977}"/>
          </ac:spMkLst>
        </pc:spChg>
        <pc:spChg chg="mod">
          <ac:chgData name="Begum Akhtar (2329697)" userId="819a1a9e-e8a2-4ae4-928a-6c8b37d4ef5f" providerId="ADAL" clId="{9763A8EB-F447-40BB-8ADB-7540845B5FC6}" dt="2026-10-22T22:42:50.053" v="4240" actId="20577"/>
          <ac:spMkLst>
            <pc:docMk/>
            <pc:sldMk cId="432991422" sldId="282"/>
            <ac:spMk id="3" creationId="{8C27DC46-1A46-01FD-94B1-19F8AD68EDE8}"/>
          </ac:spMkLst>
        </pc:sp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#49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8BAEF664-D011-4C4D-82D9-C3550B90001E}" type="doc">
      <dgm:prSet loTypeId="urn:microsoft.com/office/officeart/2005/8/layout/hierarchy1" loCatId="hierarchy" qsTypeId="urn:microsoft.com/office/officeart/2005/8/quickstyle/simple1#48" qsCatId="simple" csTypeId="urn:microsoft.com/office/officeart/2005/8/colors/accent1_2#49" csCatId="accent1" phldr="1"/>
      <dgm:spPr/>
      <dgm:t>
        <a:bodyPr/>
        <a:lstStyle/>
        <a:p>
          <a:endParaRPr lang="en-US"/>
        </a:p>
      </dgm:t>
    </dgm:pt>
    <dgm:pt modelId="{85D5ADCE-CEBE-4F6D-A1E3-526F827D88A5}">
      <dgm:prSet/>
      <dgm:spPr/>
      <dgm:t>
        <a:bodyPr/>
        <a:lstStyle/>
        <a:p>
          <a:r>
            <a:rPr lang="en-GB" b="1"/>
            <a:t>Understanding Our Ageing Population   </a:t>
          </a:r>
          <a:endParaRPr lang="en-US"/>
        </a:p>
      </dgm:t>
    </dgm:pt>
    <dgm:pt modelId="{409AED9D-F0D7-4746-9164-F70FA1FF802E}" type="parTrans" cxnId="{501692BF-9CE1-40EC-ACA9-9EAD0481D39E}">
      <dgm:prSet/>
      <dgm:spPr/>
      <dgm:t>
        <a:bodyPr/>
        <a:lstStyle/>
        <a:p>
          <a:endParaRPr lang="en-US"/>
        </a:p>
      </dgm:t>
    </dgm:pt>
    <dgm:pt modelId="{0E9E9B17-4D25-46E7-9BCE-B4691C404C97}" type="sibTrans" cxnId="{501692BF-9CE1-40EC-ACA9-9EAD0481D39E}">
      <dgm:prSet/>
      <dgm:spPr/>
      <dgm:t>
        <a:bodyPr/>
        <a:lstStyle/>
        <a:p>
          <a:endParaRPr lang="en-US"/>
        </a:p>
      </dgm:t>
    </dgm:pt>
    <dgm:pt modelId="{D6667E62-7D93-48E1-B588-62AE5D5A3372}">
      <dgm:prSet/>
      <dgm:spPr/>
      <dgm:t>
        <a:bodyPr/>
        <a:lstStyle/>
        <a:p>
          <a:r>
            <a:rPr lang="en-GB" b="1"/>
            <a:t>Challenges, Innovation, and the Future of Care </a:t>
          </a:r>
          <a:endParaRPr lang="en-US"/>
        </a:p>
      </dgm:t>
    </dgm:pt>
    <dgm:pt modelId="{9679E9A5-6F01-43B5-B463-48E1F4339BA8}" type="parTrans" cxnId="{DB1C2348-3CFD-4505-BA59-37E7AF415036}">
      <dgm:prSet/>
      <dgm:spPr/>
      <dgm:t>
        <a:bodyPr/>
        <a:lstStyle/>
        <a:p>
          <a:endParaRPr lang="en-US"/>
        </a:p>
      </dgm:t>
    </dgm:pt>
    <dgm:pt modelId="{820399C2-ADA7-4E8F-98C9-7C3CCE804791}" type="sibTrans" cxnId="{DB1C2348-3CFD-4505-BA59-37E7AF415036}">
      <dgm:prSet/>
      <dgm:spPr/>
      <dgm:t>
        <a:bodyPr/>
        <a:lstStyle/>
        <a:p>
          <a:endParaRPr lang="en-US"/>
        </a:p>
      </dgm:t>
    </dgm:pt>
    <dgm:pt modelId="{396F85CA-D1EC-48DA-A670-F316D3047B15}" type="pres">
      <dgm:prSet presAssocID="{8BAEF664-D011-4C4D-82D9-C3550B90001E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9FACB1CE-4434-4115-BE19-80B5D2564102}" type="pres">
      <dgm:prSet presAssocID="{85D5ADCE-CEBE-4F6D-A1E3-526F827D88A5}" presName="hierRoot1" presStyleCnt="0"/>
      <dgm:spPr/>
    </dgm:pt>
    <dgm:pt modelId="{93EE3663-4EDF-49B0-9BF4-0AEA83D2A8C2}" type="pres">
      <dgm:prSet presAssocID="{85D5ADCE-CEBE-4F6D-A1E3-526F827D88A5}" presName="composite" presStyleCnt="0"/>
      <dgm:spPr/>
    </dgm:pt>
    <dgm:pt modelId="{01539D89-6E9C-48BF-9B5C-E2F99F3E3D0C}" type="pres">
      <dgm:prSet presAssocID="{85D5ADCE-CEBE-4F6D-A1E3-526F827D88A5}" presName="background" presStyleLbl="node0" presStyleIdx="0" presStyleCnt="2"/>
      <dgm:spPr/>
    </dgm:pt>
    <dgm:pt modelId="{29ACECE5-B697-4C7E-BB63-F90D3D371FAA}" type="pres">
      <dgm:prSet presAssocID="{85D5ADCE-CEBE-4F6D-A1E3-526F827D88A5}" presName="text" presStyleLbl="fgAcc0" presStyleIdx="0" presStyleCnt="2">
        <dgm:presLayoutVars>
          <dgm:chPref val="3"/>
        </dgm:presLayoutVars>
      </dgm:prSet>
      <dgm:spPr/>
    </dgm:pt>
    <dgm:pt modelId="{133ED3A8-8FD8-41D6-AF81-4E84D80B8D59}" type="pres">
      <dgm:prSet presAssocID="{85D5ADCE-CEBE-4F6D-A1E3-526F827D88A5}" presName="hierChild2" presStyleCnt="0"/>
      <dgm:spPr/>
    </dgm:pt>
    <dgm:pt modelId="{45167BC4-3111-4101-B4D3-976A3EC145A3}" type="pres">
      <dgm:prSet presAssocID="{D6667E62-7D93-48E1-B588-62AE5D5A3372}" presName="hierRoot1" presStyleCnt="0"/>
      <dgm:spPr/>
    </dgm:pt>
    <dgm:pt modelId="{5C4F4EEB-81D5-4D85-9F0D-CFBFF57C0A22}" type="pres">
      <dgm:prSet presAssocID="{D6667E62-7D93-48E1-B588-62AE5D5A3372}" presName="composite" presStyleCnt="0"/>
      <dgm:spPr/>
    </dgm:pt>
    <dgm:pt modelId="{0EB2A89E-BFE1-4CCF-B93D-2CB083E27D96}" type="pres">
      <dgm:prSet presAssocID="{D6667E62-7D93-48E1-B588-62AE5D5A3372}" presName="background" presStyleLbl="node0" presStyleIdx="1" presStyleCnt="2"/>
      <dgm:spPr/>
    </dgm:pt>
    <dgm:pt modelId="{B477B751-D23A-4999-87AE-1DEAB8284030}" type="pres">
      <dgm:prSet presAssocID="{D6667E62-7D93-48E1-B588-62AE5D5A3372}" presName="text" presStyleLbl="fgAcc0" presStyleIdx="1" presStyleCnt="2">
        <dgm:presLayoutVars>
          <dgm:chPref val="3"/>
        </dgm:presLayoutVars>
      </dgm:prSet>
      <dgm:spPr/>
    </dgm:pt>
    <dgm:pt modelId="{A3D973DA-82CC-45E3-B140-A31E0B309CAF}" type="pres">
      <dgm:prSet presAssocID="{D6667E62-7D93-48E1-B588-62AE5D5A3372}" presName="hierChild2" presStyleCnt="0"/>
      <dgm:spPr/>
    </dgm:pt>
  </dgm:ptLst>
  <dgm:cxnLst>
    <dgm:cxn modelId="{D96D1603-56B5-4A65-A5C6-DF0F8D0932F6}" type="presOf" srcId="{8BAEF664-D011-4C4D-82D9-C3550B90001E}" destId="{396F85CA-D1EC-48DA-A670-F316D3047B15}" srcOrd="0" destOrd="0" presId="urn:microsoft.com/office/officeart/2005/8/layout/hierarchy1"/>
    <dgm:cxn modelId="{DB1C2348-3CFD-4505-BA59-37E7AF415036}" srcId="{8BAEF664-D011-4C4D-82D9-C3550B90001E}" destId="{D6667E62-7D93-48E1-B588-62AE5D5A3372}" srcOrd="1" destOrd="0" parTransId="{9679E9A5-6F01-43B5-B463-48E1F4339BA8}" sibTransId="{820399C2-ADA7-4E8F-98C9-7C3CCE804791}"/>
    <dgm:cxn modelId="{C8CCF79D-91DD-469C-B359-226E6172A5C1}" type="presOf" srcId="{D6667E62-7D93-48E1-B588-62AE5D5A3372}" destId="{B477B751-D23A-4999-87AE-1DEAB8284030}" srcOrd="0" destOrd="0" presId="urn:microsoft.com/office/officeart/2005/8/layout/hierarchy1"/>
    <dgm:cxn modelId="{D8CE8F9F-5E39-44A0-B568-F4BDED3C4C7A}" type="presOf" srcId="{85D5ADCE-CEBE-4F6D-A1E3-526F827D88A5}" destId="{29ACECE5-B697-4C7E-BB63-F90D3D371FAA}" srcOrd="0" destOrd="0" presId="urn:microsoft.com/office/officeart/2005/8/layout/hierarchy1"/>
    <dgm:cxn modelId="{501692BF-9CE1-40EC-ACA9-9EAD0481D39E}" srcId="{8BAEF664-D011-4C4D-82D9-C3550B90001E}" destId="{85D5ADCE-CEBE-4F6D-A1E3-526F827D88A5}" srcOrd="0" destOrd="0" parTransId="{409AED9D-F0D7-4746-9164-F70FA1FF802E}" sibTransId="{0E9E9B17-4D25-46E7-9BCE-B4691C404C97}"/>
    <dgm:cxn modelId="{79B418EB-5325-4369-B0E4-EE08E699D796}" type="presParOf" srcId="{396F85CA-D1EC-48DA-A670-F316D3047B15}" destId="{9FACB1CE-4434-4115-BE19-80B5D2564102}" srcOrd="0" destOrd="0" presId="urn:microsoft.com/office/officeart/2005/8/layout/hierarchy1"/>
    <dgm:cxn modelId="{A56F3C1E-7B6F-45E1-914A-FB68C6775D88}" type="presParOf" srcId="{9FACB1CE-4434-4115-BE19-80B5D2564102}" destId="{93EE3663-4EDF-49B0-9BF4-0AEA83D2A8C2}" srcOrd="0" destOrd="0" presId="urn:microsoft.com/office/officeart/2005/8/layout/hierarchy1"/>
    <dgm:cxn modelId="{87295548-4565-46AB-AD03-76F952169560}" type="presParOf" srcId="{93EE3663-4EDF-49B0-9BF4-0AEA83D2A8C2}" destId="{01539D89-6E9C-48BF-9B5C-E2F99F3E3D0C}" srcOrd="0" destOrd="0" presId="urn:microsoft.com/office/officeart/2005/8/layout/hierarchy1"/>
    <dgm:cxn modelId="{3CCC92F2-6122-42F0-81B7-6E8AFC8B7A14}" type="presParOf" srcId="{93EE3663-4EDF-49B0-9BF4-0AEA83D2A8C2}" destId="{29ACECE5-B697-4C7E-BB63-F90D3D371FAA}" srcOrd="1" destOrd="0" presId="urn:microsoft.com/office/officeart/2005/8/layout/hierarchy1"/>
    <dgm:cxn modelId="{201F8A07-9F14-47C7-97D6-4138BEC6850B}" type="presParOf" srcId="{9FACB1CE-4434-4115-BE19-80B5D2564102}" destId="{133ED3A8-8FD8-41D6-AF81-4E84D80B8D59}" srcOrd="1" destOrd="0" presId="urn:microsoft.com/office/officeart/2005/8/layout/hierarchy1"/>
    <dgm:cxn modelId="{69A52CB9-3F1D-48FA-B661-359459C3A160}" type="presParOf" srcId="{396F85CA-D1EC-48DA-A670-F316D3047B15}" destId="{45167BC4-3111-4101-B4D3-976A3EC145A3}" srcOrd="1" destOrd="0" presId="urn:microsoft.com/office/officeart/2005/8/layout/hierarchy1"/>
    <dgm:cxn modelId="{E44C3E13-5852-4E8E-A953-71618DB2BDCA}" type="presParOf" srcId="{45167BC4-3111-4101-B4D3-976A3EC145A3}" destId="{5C4F4EEB-81D5-4D85-9F0D-CFBFF57C0A22}" srcOrd="0" destOrd="0" presId="urn:microsoft.com/office/officeart/2005/8/layout/hierarchy1"/>
    <dgm:cxn modelId="{36B1E3C2-E3EB-471E-80EA-A9A0DBF18B58}" type="presParOf" srcId="{5C4F4EEB-81D5-4D85-9F0D-CFBFF57C0A22}" destId="{0EB2A89E-BFE1-4CCF-B93D-2CB083E27D96}" srcOrd="0" destOrd="0" presId="urn:microsoft.com/office/officeart/2005/8/layout/hierarchy1"/>
    <dgm:cxn modelId="{B49B5EC2-ADF4-44B9-AC37-BE201D92C7E7}" type="presParOf" srcId="{5C4F4EEB-81D5-4D85-9F0D-CFBFF57C0A22}" destId="{B477B751-D23A-4999-87AE-1DEAB8284030}" srcOrd="1" destOrd="0" presId="urn:microsoft.com/office/officeart/2005/8/layout/hierarchy1"/>
    <dgm:cxn modelId="{C49F27F0-4DBD-44C3-A46D-2AE9934BE4B5}" type="presParOf" srcId="{45167BC4-3111-4101-B4D3-976A3EC145A3}" destId="{A3D973DA-82CC-45E3-B140-A31E0B309CAF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1539D89-6E9C-48BF-9B5C-E2F99F3E3D0C}">
      <dsp:nvSpPr>
        <dsp:cNvPr id="0" name=""/>
        <dsp:cNvSpPr/>
      </dsp:nvSpPr>
      <dsp:spPr>
        <a:xfrm>
          <a:off x="609946" y="576"/>
          <a:ext cx="3826164" cy="2429614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9ACECE5-B697-4C7E-BB63-F90D3D371FAA}">
      <dsp:nvSpPr>
        <dsp:cNvPr id="0" name=""/>
        <dsp:cNvSpPr/>
      </dsp:nvSpPr>
      <dsp:spPr>
        <a:xfrm>
          <a:off x="1035076" y="404449"/>
          <a:ext cx="3826164" cy="2429614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3350" tIns="133350" rIns="133350" bIns="133350" numCol="1" spcCol="1270" anchor="ctr" anchorCtr="0">
          <a:noAutofit/>
        </a:bodyPr>
        <a:lstStyle/>
        <a:p>
          <a:pPr marL="0" lvl="0" indent="0" algn="ctr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500" b="1" kern="1200"/>
            <a:t>Understanding Our Ageing Population   </a:t>
          </a:r>
          <a:endParaRPr lang="en-US" sz="3500" kern="1200"/>
        </a:p>
      </dsp:txBody>
      <dsp:txXfrm>
        <a:off x="1106237" y="475610"/>
        <a:ext cx="3683842" cy="2287292"/>
      </dsp:txXfrm>
    </dsp:sp>
    <dsp:sp modelId="{0EB2A89E-BFE1-4CCF-B93D-2CB083E27D96}">
      <dsp:nvSpPr>
        <dsp:cNvPr id="0" name=""/>
        <dsp:cNvSpPr/>
      </dsp:nvSpPr>
      <dsp:spPr>
        <a:xfrm>
          <a:off x="5286369" y="576"/>
          <a:ext cx="3826164" cy="2429614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477B751-D23A-4999-87AE-1DEAB8284030}">
      <dsp:nvSpPr>
        <dsp:cNvPr id="0" name=""/>
        <dsp:cNvSpPr/>
      </dsp:nvSpPr>
      <dsp:spPr>
        <a:xfrm>
          <a:off x="5711499" y="404449"/>
          <a:ext cx="3826164" cy="2429614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3350" tIns="133350" rIns="133350" bIns="133350" numCol="1" spcCol="1270" anchor="ctr" anchorCtr="0">
          <a:noAutofit/>
        </a:bodyPr>
        <a:lstStyle/>
        <a:p>
          <a:pPr marL="0" lvl="0" indent="0" algn="ctr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500" b="1" kern="1200"/>
            <a:t>Challenges, Innovation, and the Future of Care </a:t>
          </a:r>
          <a:endParaRPr lang="en-US" sz="3500" kern="1200"/>
        </a:p>
      </dsp:txBody>
      <dsp:txXfrm>
        <a:off x="5782660" y="475610"/>
        <a:ext cx="3683842" cy="228729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#48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8517F82-0B58-4383-8D02-20EDC45A6FF0}" type="datetimeFigureOut">
              <a:rPr lang="en-GB" smtClean="0"/>
              <a:t>23/10/2026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5B0A5DC-ACF7-412F-BF77-F84791495A0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6044938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5B0A5DC-ACF7-412F-BF77-F84791495A0E}" type="slidenum">
              <a:rPr lang="en-GB" smtClean="0"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3626010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with Picture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82880" y="5176159"/>
            <a:ext cx="11640312" cy="845493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defRPr lang="en-US" sz="4400" dirty="0">
                <a:solidFill>
                  <a:schemeClr val="tx2"/>
                </a:solidFill>
              </a:defRPr>
            </a:lvl1pPr>
          </a:lstStyle>
          <a:p>
            <a:pPr lvl="0"/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10313" y="5980176"/>
            <a:ext cx="11612880" cy="530352"/>
          </a:xfrm>
        </p:spPr>
        <p:txBody>
          <a:bodyPr vert="horz" lIns="91440" tIns="45720" rIns="91440" bIns="45720" rtlCol="0">
            <a:normAutofit/>
          </a:bodyPr>
          <a:lstStyle>
            <a:lvl1pPr marL="0" indent="0">
              <a:buNone/>
              <a:defRPr lang="en-US" sz="1600" dirty="0">
                <a:solidFill>
                  <a:schemeClr val="tx2"/>
                </a:solidFill>
              </a:defRPr>
            </a:lvl1pPr>
          </a:lstStyle>
          <a:p>
            <a:pPr lvl="0"/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10" name="Picture Placeholder 9">
            <a:extLst>
              <a:ext uri="{FF2B5EF4-FFF2-40B4-BE49-F238E27FC236}">
                <a16:creationId xmlns:a16="http://schemas.microsoft.com/office/drawing/2014/main" id="{150AF6FA-7D1D-1351-A76E-43C54D28FD68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274220" y="266700"/>
            <a:ext cx="11649456" cy="4853814"/>
          </a:xfrm>
          <a:custGeom>
            <a:avLst/>
            <a:gdLst>
              <a:gd name="connsiteX0" fmla="*/ 291520 w 11651080"/>
              <a:gd name="connsiteY0" fmla="*/ 0 h 4853814"/>
              <a:gd name="connsiteX1" fmla="*/ 11359560 w 11651080"/>
              <a:gd name="connsiteY1" fmla="*/ 0 h 4853814"/>
              <a:gd name="connsiteX2" fmla="*/ 11651080 w 11651080"/>
              <a:gd name="connsiteY2" fmla="*/ 291520 h 4853814"/>
              <a:gd name="connsiteX3" fmla="*/ 11651080 w 11651080"/>
              <a:gd name="connsiteY3" fmla="*/ 4562294 h 4853814"/>
              <a:gd name="connsiteX4" fmla="*/ 11359560 w 11651080"/>
              <a:gd name="connsiteY4" fmla="*/ 4853814 h 4853814"/>
              <a:gd name="connsiteX5" fmla="*/ 291520 w 11651080"/>
              <a:gd name="connsiteY5" fmla="*/ 4853814 h 4853814"/>
              <a:gd name="connsiteX6" fmla="*/ 0 w 11651080"/>
              <a:gd name="connsiteY6" fmla="*/ 4562294 h 4853814"/>
              <a:gd name="connsiteX7" fmla="*/ 0 w 11651080"/>
              <a:gd name="connsiteY7" fmla="*/ 291520 h 4853814"/>
              <a:gd name="connsiteX8" fmla="*/ 291520 w 11651080"/>
              <a:gd name="connsiteY8" fmla="*/ 0 h 485381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1651080" h="4853814">
                <a:moveTo>
                  <a:pt x="291520" y="0"/>
                </a:moveTo>
                <a:lnTo>
                  <a:pt x="11359560" y="0"/>
                </a:lnTo>
                <a:cubicBezTo>
                  <a:pt x="11520562" y="0"/>
                  <a:pt x="11651080" y="130518"/>
                  <a:pt x="11651080" y="291520"/>
                </a:cubicBezTo>
                <a:lnTo>
                  <a:pt x="11651080" y="4562294"/>
                </a:lnTo>
                <a:cubicBezTo>
                  <a:pt x="11651080" y="4723296"/>
                  <a:pt x="11520562" y="4853814"/>
                  <a:pt x="11359560" y="4853814"/>
                </a:cubicBezTo>
                <a:lnTo>
                  <a:pt x="291520" y="4853814"/>
                </a:lnTo>
                <a:cubicBezTo>
                  <a:pt x="130518" y="4853814"/>
                  <a:pt x="0" y="4723296"/>
                  <a:pt x="0" y="4562294"/>
                </a:cubicBezTo>
                <a:lnTo>
                  <a:pt x="0" y="291520"/>
                </a:lnTo>
                <a:cubicBezTo>
                  <a:pt x="0" y="130518"/>
                  <a:pt x="130518" y="0"/>
                  <a:pt x="291520" y="0"/>
                </a:cubicBezTo>
                <a:close/>
              </a:path>
            </a:pathLst>
          </a:custGeom>
          <a:blipFill dpi="0" rotWithShape="1">
            <a:blip r:embed="rId2">
              <a:alphaModFix amt="70000"/>
            </a:blip>
            <a:srcRect/>
            <a:stretch>
              <a:fillRect/>
            </a:stretch>
          </a:blipFill>
        </p:spPr>
        <p:txBody>
          <a:bodyPr wrap="square">
            <a:noAutofit/>
          </a:bodyPr>
          <a:lstStyle>
            <a:lvl1pPr marL="0" indent="0">
              <a:buNone/>
              <a:defRPr/>
            </a:lvl1pPr>
          </a:lstStyle>
          <a:p>
            <a:r>
              <a:rPr lang="en-US" dirty="0"/>
              <a:t> 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82880" y="6391657"/>
            <a:ext cx="2805405" cy="330466"/>
          </a:xfrm>
        </p:spPr>
        <p:txBody>
          <a:bodyPr/>
          <a:lstStyle>
            <a:lvl1pPr>
              <a:defRPr>
                <a:solidFill>
                  <a:schemeClr val="tx2"/>
                </a:solidFill>
                <a:effectLst/>
              </a:defRPr>
            </a:lvl1pPr>
          </a:lstStyle>
          <a:p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137848" y="6391657"/>
            <a:ext cx="3494314" cy="330466"/>
          </a:xfrm>
        </p:spPr>
        <p:txBody>
          <a:bodyPr/>
          <a:lstStyle>
            <a:lvl1pPr algn="r">
              <a:defRPr>
                <a:solidFill>
                  <a:schemeClr val="tx2"/>
                </a:solidFill>
                <a:effectLst/>
              </a:defRPr>
            </a:lvl1pPr>
          </a:lstStyle>
          <a:p>
            <a:fld id="{7DA38F49-B3E2-4BF0-BEC7-C30D34ABBB8D}" type="datetime1">
              <a:rPr lang="en-US" smtClean="0"/>
              <a:t>10/23/2026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632162" y="6391657"/>
            <a:ext cx="429207" cy="330466"/>
          </a:xfrm>
        </p:spPr>
        <p:txBody>
          <a:bodyPr/>
          <a:lstStyle>
            <a:lvl1pPr>
              <a:defRPr>
                <a:solidFill>
                  <a:schemeClr val="tx2"/>
                </a:solidFill>
                <a:effectLst/>
              </a:defRPr>
            </a:lvl1pPr>
          </a:lstStyle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6958351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hf sldNum="0" hdr="0" ftr="0" dt="0"/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2DD052-3E45-E789-01F8-33250024ECB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A38F49-B3E2-4BF0-BEC7-C30D34ABBB8D}" type="datetime1">
              <a:rPr lang="en-US" smtClean="0"/>
              <a:t>10/23/2026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35793413"/>
      </p:ext>
    </p:extLst>
  </p:cSld>
  <p:clrMapOvr>
    <a:masterClrMapping/>
  </p:clrMapOvr>
  <p:hf sldNum="0" hdr="0" ftr="0" dt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with Picture 2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660262" y="208754"/>
            <a:ext cx="4066072" cy="3725937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defRPr lang="en-US" sz="5000" dirty="0">
                <a:solidFill>
                  <a:schemeClr val="tx2"/>
                </a:solidFill>
              </a:defRPr>
            </a:lvl1pPr>
          </a:lstStyle>
          <a:p>
            <a:pPr lvl="0"/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668729" y="4846320"/>
            <a:ext cx="4066072" cy="1380744"/>
          </a:xfrm>
        </p:spPr>
        <p:txBody>
          <a:bodyPr vert="horz" lIns="91440" tIns="45720" rIns="91440" bIns="45720" rtlCol="0" anchor="b">
            <a:normAutofit/>
          </a:bodyPr>
          <a:lstStyle>
            <a:lvl1pPr marL="0" indent="0">
              <a:buNone/>
              <a:defRPr lang="en-US" sz="1600">
                <a:solidFill>
                  <a:schemeClr val="tx2"/>
                </a:solidFill>
              </a:defRPr>
            </a:lvl1pPr>
          </a:lstStyle>
          <a:p>
            <a:pPr lvl="0"/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12" name="Picture Placeholder 11">
            <a:extLst>
              <a:ext uri="{FF2B5EF4-FFF2-40B4-BE49-F238E27FC236}">
                <a16:creationId xmlns:a16="http://schemas.microsoft.com/office/drawing/2014/main" id="{7A934108-77F2-43A6-38EF-C1CDEDD103C2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274320" y="266699"/>
            <a:ext cx="7238998" cy="6322891"/>
          </a:xfrm>
          <a:custGeom>
            <a:avLst/>
            <a:gdLst>
              <a:gd name="connsiteX0" fmla="*/ 291359 w 7238998"/>
              <a:gd name="connsiteY0" fmla="*/ 0 h 6322891"/>
              <a:gd name="connsiteX1" fmla="*/ 6947639 w 7238998"/>
              <a:gd name="connsiteY1" fmla="*/ 0 h 6322891"/>
              <a:gd name="connsiteX2" fmla="*/ 7238998 w 7238998"/>
              <a:gd name="connsiteY2" fmla="*/ 291359 h 6322891"/>
              <a:gd name="connsiteX3" fmla="*/ 7238998 w 7238998"/>
              <a:gd name="connsiteY3" fmla="*/ 6031532 h 6322891"/>
              <a:gd name="connsiteX4" fmla="*/ 6947639 w 7238998"/>
              <a:gd name="connsiteY4" fmla="*/ 6322891 h 6322891"/>
              <a:gd name="connsiteX5" fmla="*/ 291359 w 7238998"/>
              <a:gd name="connsiteY5" fmla="*/ 6322891 h 6322891"/>
              <a:gd name="connsiteX6" fmla="*/ 0 w 7238998"/>
              <a:gd name="connsiteY6" fmla="*/ 6031532 h 6322891"/>
              <a:gd name="connsiteX7" fmla="*/ 0 w 7238998"/>
              <a:gd name="connsiteY7" fmla="*/ 291359 h 6322891"/>
              <a:gd name="connsiteX8" fmla="*/ 291359 w 7238998"/>
              <a:gd name="connsiteY8" fmla="*/ 0 h 632289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7238998" h="6322891">
                <a:moveTo>
                  <a:pt x="291359" y="0"/>
                </a:moveTo>
                <a:lnTo>
                  <a:pt x="6947639" y="0"/>
                </a:lnTo>
                <a:cubicBezTo>
                  <a:pt x="7108552" y="0"/>
                  <a:pt x="7238998" y="130446"/>
                  <a:pt x="7238998" y="291359"/>
                </a:cubicBezTo>
                <a:lnTo>
                  <a:pt x="7238998" y="6031532"/>
                </a:lnTo>
                <a:cubicBezTo>
                  <a:pt x="7238998" y="6192445"/>
                  <a:pt x="7108552" y="6322891"/>
                  <a:pt x="6947639" y="6322891"/>
                </a:cubicBezTo>
                <a:lnTo>
                  <a:pt x="291359" y="6322891"/>
                </a:lnTo>
                <a:cubicBezTo>
                  <a:pt x="130446" y="6322891"/>
                  <a:pt x="0" y="6192445"/>
                  <a:pt x="0" y="6031532"/>
                </a:cubicBezTo>
                <a:lnTo>
                  <a:pt x="0" y="291359"/>
                </a:lnTo>
                <a:cubicBezTo>
                  <a:pt x="0" y="130446"/>
                  <a:pt x="130446" y="0"/>
                  <a:pt x="291359" y="0"/>
                </a:cubicBezTo>
                <a:close/>
              </a:path>
            </a:pathLst>
          </a:custGeom>
          <a:blipFill dpi="0" rotWithShape="1">
            <a:blip r:embed="rId2">
              <a:alphaModFix amt="70000"/>
            </a:blip>
            <a:srcRect/>
            <a:stretch>
              <a:fillRect/>
            </a:stretch>
          </a:blipFill>
        </p:spPr>
        <p:txBody>
          <a:bodyPr wrap="square">
            <a:noAutofit/>
          </a:bodyPr>
          <a:lstStyle>
            <a:lvl1pPr marL="0" indent="0">
              <a:buNone/>
              <a:defRPr/>
            </a:lvl1pPr>
          </a:lstStyle>
          <a:p>
            <a:r>
              <a:rPr lang="en-US" dirty="0"/>
              <a:t> 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7666481" y="6391656"/>
            <a:ext cx="2703777" cy="338328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0477500" y="6391656"/>
            <a:ext cx="1032084" cy="338328"/>
          </a:xfrm>
        </p:spPr>
        <p:txBody>
          <a:bodyPr/>
          <a:lstStyle>
            <a:lvl1pPr>
              <a:defRPr>
                <a:solidFill>
                  <a:schemeClr val="tx2"/>
                </a:solidFill>
                <a:effectLst/>
              </a:defRPr>
            </a:lvl1pPr>
          </a:lstStyle>
          <a:p>
            <a:fld id="{7DA38F49-B3E2-4BF0-BEC7-C30D34ABBB8D}" type="datetime1">
              <a:rPr lang="en-US" smtClean="0"/>
              <a:t>10/23/2026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509584" y="6388837"/>
            <a:ext cx="457200" cy="338328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4301050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hf sldNum="0" hdr="0" ftr="0" dt="0"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018598" y="1529542"/>
            <a:ext cx="8154804" cy="2323883"/>
          </a:xfrm>
        </p:spPr>
        <p:txBody>
          <a:bodyPr anchor="b">
            <a:normAutofit/>
          </a:bodyPr>
          <a:lstStyle>
            <a:lvl1pPr algn="ctr">
              <a:defRPr sz="5400">
                <a:solidFill>
                  <a:schemeClr val="tx2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110715" y="4053504"/>
            <a:ext cx="5970570" cy="107267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>
                <a:solidFill>
                  <a:schemeClr val="tx2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7DA38F49-B3E2-4BF0-BEC7-C30D34ABBB8D}" type="datetime1">
              <a:rPr lang="en-US" smtClean="0"/>
              <a:t>10/23/2026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4447169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hf sldNum="0" hdr="0" ftr="0" dt="0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ection Header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92EA34-13CC-54C1-DE3D-4F1D5D55C9A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7729" y="3200400"/>
            <a:ext cx="9002895" cy="3582184"/>
          </a:xfrm>
        </p:spPr>
        <p:txBody>
          <a:bodyPr anchor="b">
            <a:normAutofit/>
          </a:bodyPr>
          <a:lstStyle>
            <a:lvl1pPr>
              <a:defRPr sz="6900">
                <a:solidFill>
                  <a:schemeClr val="tx2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F1849E7-8E94-3B02-239C-AAB481596BF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78704" y="141216"/>
            <a:ext cx="2703777" cy="338328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F845713-EE4C-7615-B812-531C14CF0CA2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0477500" y="141216"/>
            <a:ext cx="1032084" cy="338328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7DA38F49-B3E2-4BF0-BEC7-C30D34ABBB8D}" type="datetime1">
              <a:rPr lang="en-US" smtClean="0"/>
              <a:t>10/23/2026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0644BD7-C050-D052-8408-65ADAAF674F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509584" y="141216"/>
            <a:ext cx="457200" cy="338328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75848686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hf sldNum="0" hdr="0" ftr="0" dt="0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Agenda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4019F8-742E-9EEF-F591-C9666AC32A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3815" y="189689"/>
            <a:ext cx="11341905" cy="1629485"/>
          </a:xfrm>
        </p:spPr>
        <p:txBody>
          <a:bodyPr anchor="t">
            <a:normAutofit/>
          </a:bodyPr>
          <a:lstStyle>
            <a:lvl1pPr>
              <a:defRPr sz="7600" baseline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28C8B19A-6FC1-2B71-0BFB-9274CBF396B9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6096000" y="2362200"/>
            <a:ext cx="5829300" cy="3810000"/>
          </a:xfrm>
        </p:spPr>
        <p:txBody>
          <a:bodyPr vert="horz" lIns="91440" tIns="45720" rIns="91440" bIns="45720" rtlCol="0" anchor="b">
            <a:normAutofit/>
          </a:bodyPr>
          <a:lstStyle>
            <a:lvl1pPr marL="457200" indent="-457200">
              <a:buFont typeface="+mj-lt"/>
              <a:buAutoNum type="arabicPeriod"/>
              <a:defRPr lang="en-US" sz="1600" dirty="0"/>
            </a:lvl1pPr>
            <a:lvl2pPr marL="571500" indent="-342900">
              <a:buFont typeface="+mj-lt"/>
              <a:buAutoNum type="arabicPeriod"/>
              <a:defRPr lang="en-US" sz="1600" dirty="0"/>
            </a:lvl2pPr>
            <a:lvl3pPr marL="800100" indent="-342900">
              <a:buFont typeface="+mj-lt"/>
              <a:buAutoNum type="arabicPeriod"/>
              <a:defRPr lang="en-US" sz="1600" dirty="0"/>
            </a:lvl3pPr>
            <a:lvl4pPr>
              <a:buFont typeface="+mj-lt"/>
              <a:buAutoNum type="arabicPeriod"/>
              <a:defRPr lang="en-US" sz="1600" dirty="0"/>
            </a:lvl4pPr>
            <a:lvl5pPr>
              <a:buFont typeface="+mj-lt"/>
              <a:buAutoNum type="arabicPeriod"/>
              <a:defRPr lang="en-US" sz="1600" dirty="0"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B12CFE6-D05E-5478-B3A4-81DC4DCD741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CC77F2D-39D2-22F7-CF0B-39D63EBF00B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A38F49-B3E2-4BF0-BEC7-C30D34ABBB8D}" type="datetime1">
              <a:rPr lang="en-US" smtClean="0"/>
              <a:t>10/23/2026</a:t>
            </a:fld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26B86D3-24E1-029E-BA22-9F17F9517D6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44451804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hf sldNum="0" hdr="0" ftr="0" dt="0"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Agenda with Picture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4019F8-742E-9EEF-F591-C9666AC32A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2880" y="4061862"/>
            <a:ext cx="5913120" cy="2268359"/>
          </a:xfrm>
        </p:spPr>
        <p:txBody>
          <a:bodyPr anchor="t">
            <a:normAutofit/>
          </a:bodyPr>
          <a:lstStyle>
            <a:lvl1pPr>
              <a:defRPr sz="58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6" name="Picture Placeholder 15">
            <a:extLst>
              <a:ext uri="{FF2B5EF4-FFF2-40B4-BE49-F238E27FC236}">
                <a16:creationId xmlns:a16="http://schemas.microsoft.com/office/drawing/2014/main" id="{F88BC23C-4171-DFCF-3175-10D2602FF561}"/>
              </a:ext>
            </a:extLst>
          </p:cNvPr>
          <p:cNvSpPr>
            <a:spLocks noGrp="1"/>
          </p:cNvSpPr>
          <p:nvPr>
            <p:ph type="pic" sz="quarter" idx="14" hasCustomPrompt="1"/>
          </p:nvPr>
        </p:nvSpPr>
        <p:spPr>
          <a:xfrm>
            <a:off x="274320" y="268508"/>
            <a:ext cx="11649456" cy="3609085"/>
          </a:xfrm>
          <a:custGeom>
            <a:avLst/>
            <a:gdLst>
              <a:gd name="connsiteX0" fmla="*/ 283385 w 11658600"/>
              <a:gd name="connsiteY0" fmla="*/ 0 h 3609085"/>
              <a:gd name="connsiteX1" fmla="*/ 11375215 w 11658600"/>
              <a:gd name="connsiteY1" fmla="*/ 0 h 3609085"/>
              <a:gd name="connsiteX2" fmla="*/ 11658600 w 11658600"/>
              <a:gd name="connsiteY2" fmla="*/ 283385 h 3609085"/>
              <a:gd name="connsiteX3" fmla="*/ 11658600 w 11658600"/>
              <a:gd name="connsiteY3" fmla="*/ 3325700 h 3609085"/>
              <a:gd name="connsiteX4" fmla="*/ 11375215 w 11658600"/>
              <a:gd name="connsiteY4" fmla="*/ 3609085 h 3609085"/>
              <a:gd name="connsiteX5" fmla="*/ 283385 w 11658600"/>
              <a:gd name="connsiteY5" fmla="*/ 3609085 h 3609085"/>
              <a:gd name="connsiteX6" fmla="*/ 0 w 11658600"/>
              <a:gd name="connsiteY6" fmla="*/ 3325700 h 3609085"/>
              <a:gd name="connsiteX7" fmla="*/ 0 w 11658600"/>
              <a:gd name="connsiteY7" fmla="*/ 283385 h 3609085"/>
              <a:gd name="connsiteX8" fmla="*/ 283385 w 11658600"/>
              <a:gd name="connsiteY8" fmla="*/ 0 h 360908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1658600" h="3609085">
                <a:moveTo>
                  <a:pt x="283385" y="0"/>
                </a:moveTo>
                <a:lnTo>
                  <a:pt x="11375215" y="0"/>
                </a:lnTo>
                <a:cubicBezTo>
                  <a:pt x="11531724" y="0"/>
                  <a:pt x="11658600" y="126876"/>
                  <a:pt x="11658600" y="283385"/>
                </a:cubicBezTo>
                <a:lnTo>
                  <a:pt x="11658600" y="3325700"/>
                </a:lnTo>
                <a:cubicBezTo>
                  <a:pt x="11658600" y="3482209"/>
                  <a:pt x="11531724" y="3609085"/>
                  <a:pt x="11375215" y="3609085"/>
                </a:cubicBezTo>
                <a:lnTo>
                  <a:pt x="283385" y="3609085"/>
                </a:lnTo>
                <a:cubicBezTo>
                  <a:pt x="126876" y="3609085"/>
                  <a:pt x="0" y="3482209"/>
                  <a:pt x="0" y="3325700"/>
                </a:cubicBezTo>
                <a:lnTo>
                  <a:pt x="0" y="283385"/>
                </a:lnTo>
                <a:cubicBezTo>
                  <a:pt x="0" y="126876"/>
                  <a:pt x="126876" y="0"/>
                  <a:pt x="283385" y="0"/>
                </a:cubicBezTo>
                <a:close/>
              </a:path>
            </a:pathLst>
          </a:custGeom>
          <a:blipFill>
            <a:blip r:embed="rId2">
              <a:alphaModFix amt="60000"/>
            </a:blip>
            <a:stretch>
              <a:fillRect/>
            </a:stretch>
          </a:blipFill>
        </p:spPr>
        <p:txBody>
          <a:bodyPr wrap="square">
            <a:noAutofit/>
          </a:bodyPr>
          <a:lstStyle>
            <a:lvl1pPr marL="0" indent="0">
              <a:buNone/>
              <a:defRPr/>
            </a:lvl1pPr>
          </a:lstStyle>
          <a:p>
            <a:r>
              <a:rPr lang="en-US" dirty="0"/>
              <a:t>  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28C8B19A-6FC1-2B71-0BFB-9274CBF396B9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7515973" y="4039118"/>
            <a:ext cx="4419601" cy="2268360"/>
          </a:xfrm>
        </p:spPr>
        <p:txBody>
          <a:bodyPr vert="horz" lIns="91440" tIns="45720" rIns="91440" bIns="45720" rtlCol="0">
            <a:normAutofit/>
          </a:bodyPr>
          <a:lstStyle>
            <a:lvl1pPr marL="342900" indent="-342900">
              <a:buFont typeface="+mj-lt"/>
              <a:buAutoNum type="arabicPeriod"/>
              <a:defRPr lang="en-US" sz="1400" dirty="0"/>
            </a:lvl1pPr>
            <a:lvl2pPr marL="571500" indent="-342900">
              <a:buFont typeface="+mj-lt"/>
              <a:buAutoNum type="arabicPeriod"/>
              <a:defRPr lang="en-US" sz="1400" dirty="0"/>
            </a:lvl2pPr>
            <a:lvl3pPr marL="800100" indent="-342900">
              <a:buFont typeface="+mj-lt"/>
              <a:buAutoNum type="arabicPeriod"/>
              <a:defRPr lang="en-US" sz="1400" dirty="0"/>
            </a:lvl3pPr>
            <a:lvl4pPr>
              <a:buFont typeface="+mj-lt"/>
              <a:buAutoNum type="arabicPeriod"/>
              <a:defRPr lang="en-US" sz="1400" dirty="0"/>
            </a:lvl4pPr>
            <a:lvl5pPr>
              <a:buFont typeface="+mj-lt"/>
              <a:buAutoNum type="arabicPeriod"/>
              <a:defRPr lang="en-US" sz="1400" dirty="0"/>
            </a:lvl5pPr>
          </a:lstStyle>
          <a:p>
            <a:pPr marL="228600" lvl="0" indent="-228600"/>
            <a:r>
              <a:rPr lang="en-GB"/>
              <a:t>Click to edit Master text styles</a:t>
            </a:r>
          </a:p>
          <a:p>
            <a:pPr marL="228600" lvl="1" indent="-228600"/>
            <a:r>
              <a:rPr lang="en-GB"/>
              <a:t>Second level</a:t>
            </a:r>
          </a:p>
          <a:p>
            <a:pPr marL="228600" lvl="2" indent="-228600"/>
            <a:r>
              <a:rPr lang="en-GB"/>
              <a:t>Third level</a:t>
            </a:r>
          </a:p>
          <a:p>
            <a:pPr marL="228600" lvl="3" indent="-228600"/>
            <a:r>
              <a:rPr lang="en-GB"/>
              <a:t>Fourth level</a:t>
            </a:r>
          </a:p>
          <a:p>
            <a:pPr marL="228600" lvl="4" indent="-228600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B12CFE6-D05E-5478-B3A4-81DC4DCD741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82880" y="6387737"/>
            <a:ext cx="2703777" cy="338328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CC77F2D-39D2-22F7-CF0B-39D63EBF00B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A38F49-B3E2-4BF0-BEC7-C30D34ABBB8D}" type="datetime1">
              <a:rPr lang="en-US" smtClean="0"/>
              <a:t>10/23/2026</a:t>
            </a:fld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26B86D3-24E1-029E-BA22-9F17F9517D6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50623693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hf sldNum="0" hdr="0" ftr="0" dt="0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25131" y="1638299"/>
            <a:ext cx="3314700" cy="3873268"/>
          </a:xfrm>
        </p:spPr>
        <p:txBody>
          <a:bodyPr anchor="t">
            <a:normAutofit/>
          </a:bodyPr>
          <a:lstStyle>
            <a:lvl1pPr>
              <a:defRPr sz="3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FFB4667A-FE47-8556-FD3A-55FDBA801D76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4901019" y="1638299"/>
            <a:ext cx="6080760" cy="3873267"/>
          </a:xfrm>
        </p:spPr>
        <p:txBody>
          <a:bodyPr vert="horz" lIns="91440" tIns="45720" rIns="91440" bIns="45720" rtlCol="0">
            <a:normAutofit/>
          </a:bodyPr>
          <a:lstStyle>
            <a:lvl1pPr>
              <a:defRPr lang="en-US" dirty="0"/>
            </a:lvl1pPr>
            <a:lvl2pPr>
              <a:defRPr lang="en-US" dirty="0"/>
            </a:lvl2pPr>
            <a:lvl3pPr>
              <a:defRPr lang="en-US" dirty="0"/>
            </a:lvl3pPr>
            <a:lvl4pPr>
              <a:defRPr lang="en-US" dirty="0"/>
            </a:lvl4pPr>
            <a:lvl5pPr>
              <a:defRPr lang="en-US" dirty="0"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A38F49-B3E2-4BF0-BEC7-C30D34ABBB8D}" type="datetime1">
              <a:rPr lang="en-US" smtClean="0"/>
              <a:t>10/23/2026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41939661"/>
      </p:ext>
    </p:extLst>
  </p:cSld>
  <p:clrMapOvr>
    <a:masterClrMapping/>
  </p:clrMapOvr>
  <p:hf sldNum="0" hdr="0" ftr="0" dt="0"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2880" y="219456"/>
            <a:ext cx="3310394" cy="4058127"/>
          </a:xfrm>
        </p:spPr>
        <p:txBody>
          <a:bodyPr anchor="t">
            <a:normAutofit/>
          </a:bodyPr>
          <a:lstStyle>
            <a:lvl1pPr>
              <a:defRPr sz="3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6F072A2-EBC7-B7EA-DA98-BAC0AA46E7A4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3972674" y="266700"/>
            <a:ext cx="7688495" cy="6047836"/>
          </a:xfrm>
        </p:spPr>
        <p:txBody>
          <a:bodyPr vert="horz" lIns="91440" tIns="45720" rIns="91440" bIns="45720" rtlCol="0">
            <a:normAutofit/>
          </a:bodyPr>
          <a:lstStyle>
            <a:lvl1pPr>
              <a:defRPr lang="en-US" dirty="0"/>
            </a:lvl1pPr>
            <a:lvl2pPr>
              <a:defRPr lang="en-US" dirty="0"/>
            </a:lvl2pPr>
            <a:lvl3pPr>
              <a:defRPr lang="en-US" dirty="0"/>
            </a:lvl3pPr>
            <a:lvl4pPr>
              <a:defRPr lang="en-US" dirty="0"/>
            </a:lvl4pPr>
            <a:lvl5pPr>
              <a:defRPr lang="en-US" dirty="0"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A38F49-B3E2-4BF0-BEC7-C30D34ABBB8D}" type="datetime1">
              <a:rPr lang="en-US" smtClean="0"/>
              <a:t>10/23/2026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38854804"/>
      </p:ext>
    </p:extLst>
  </p:cSld>
  <p:clrMapOvr>
    <a:masterClrMapping/>
  </p:clrMapOvr>
  <p:hf sldNum="0" hdr="0" ftr="0" dt="0"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19525" y="219456"/>
            <a:ext cx="6376547" cy="1066006"/>
          </a:xfrm>
        </p:spPr>
        <p:txBody>
          <a:bodyPr anchor="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0" name="Picture Placeholder 9">
            <a:extLst>
              <a:ext uri="{FF2B5EF4-FFF2-40B4-BE49-F238E27FC236}">
                <a16:creationId xmlns:a16="http://schemas.microsoft.com/office/drawing/2014/main" id="{AC455FC9-9346-2F53-C58C-5C64036CD926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274320" y="268573"/>
            <a:ext cx="4419600" cy="6325969"/>
          </a:xfrm>
          <a:custGeom>
            <a:avLst/>
            <a:gdLst>
              <a:gd name="connsiteX0" fmla="*/ 300746 w 4381500"/>
              <a:gd name="connsiteY0" fmla="*/ 0 h 6290961"/>
              <a:gd name="connsiteX1" fmla="*/ 4080754 w 4381500"/>
              <a:gd name="connsiteY1" fmla="*/ 0 h 6290961"/>
              <a:gd name="connsiteX2" fmla="*/ 4381500 w 4381500"/>
              <a:gd name="connsiteY2" fmla="*/ 300746 h 6290961"/>
              <a:gd name="connsiteX3" fmla="*/ 4381500 w 4381500"/>
              <a:gd name="connsiteY3" fmla="*/ 5990215 h 6290961"/>
              <a:gd name="connsiteX4" fmla="*/ 4080754 w 4381500"/>
              <a:gd name="connsiteY4" fmla="*/ 6290961 h 6290961"/>
              <a:gd name="connsiteX5" fmla="*/ 300746 w 4381500"/>
              <a:gd name="connsiteY5" fmla="*/ 6290961 h 6290961"/>
              <a:gd name="connsiteX6" fmla="*/ 0 w 4381500"/>
              <a:gd name="connsiteY6" fmla="*/ 5990215 h 6290961"/>
              <a:gd name="connsiteX7" fmla="*/ 0 w 4381500"/>
              <a:gd name="connsiteY7" fmla="*/ 300746 h 6290961"/>
              <a:gd name="connsiteX8" fmla="*/ 300746 w 4381500"/>
              <a:gd name="connsiteY8" fmla="*/ 0 h 629096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381500" h="6290961">
                <a:moveTo>
                  <a:pt x="300746" y="0"/>
                </a:moveTo>
                <a:lnTo>
                  <a:pt x="4080754" y="0"/>
                </a:lnTo>
                <a:cubicBezTo>
                  <a:pt x="4246851" y="0"/>
                  <a:pt x="4381500" y="134649"/>
                  <a:pt x="4381500" y="300746"/>
                </a:cubicBezTo>
                <a:lnTo>
                  <a:pt x="4381500" y="5990215"/>
                </a:lnTo>
                <a:cubicBezTo>
                  <a:pt x="4381500" y="6156312"/>
                  <a:pt x="4246851" y="6290961"/>
                  <a:pt x="4080754" y="6290961"/>
                </a:cubicBezTo>
                <a:lnTo>
                  <a:pt x="300746" y="6290961"/>
                </a:lnTo>
                <a:cubicBezTo>
                  <a:pt x="134649" y="6290961"/>
                  <a:pt x="0" y="6156312"/>
                  <a:pt x="0" y="5990215"/>
                </a:cubicBezTo>
                <a:lnTo>
                  <a:pt x="0" y="300746"/>
                </a:lnTo>
                <a:cubicBezTo>
                  <a:pt x="0" y="134649"/>
                  <a:pt x="134649" y="0"/>
                  <a:pt x="300746" y="0"/>
                </a:cubicBezTo>
                <a:close/>
              </a:path>
            </a:pathLst>
          </a:custGeo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 wrap="square">
            <a:noAutofit/>
          </a:bodyPr>
          <a:lstStyle>
            <a:lvl1pPr marL="0" indent="0">
              <a:buNone/>
              <a:defRPr/>
            </a:lvl1pPr>
          </a:lstStyle>
          <a:p>
            <a:r>
              <a:rPr lang="en-US" dirty="0"/>
              <a:t> 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18B74D6-CD72-B859-C229-60DB988B25E3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4919526" y="1285462"/>
            <a:ext cx="6376546" cy="4986355"/>
          </a:xfrm>
        </p:spPr>
        <p:txBody>
          <a:bodyPr anchor="b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919526" y="6387737"/>
            <a:ext cx="2703777" cy="338328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fld id="{7DA38F49-B3E2-4BF0-BEC7-C30D34ABBB8D}" type="datetime1">
              <a:rPr lang="en-US" smtClean="0"/>
              <a:t>10/23/2026</a:t>
            </a:fld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804343"/>
      </p:ext>
    </p:extLst>
  </p:cSld>
  <p:clrMapOvr>
    <a:masterClrMapping/>
  </p:clrMapOvr>
  <p:hf sldNum="0" hdr="0" ftr="0" dt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188702" y="219456"/>
            <a:ext cx="7241297" cy="923544"/>
          </a:xfrm>
        </p:spPr>
        <p:txBody>
          <a:bodyPr anchor="t"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20" name="Picture Placeholder 9">
            <a:extLst>
              <a:ext uri="{FF2B5EF4-FFF2-40B4-BE49-F238E27FC236}">
                <a16:creationId xmlns:a16="http://schemas.microsoft.com/office/drawing/2014/main" id="{FC55F3DB-E75F-ADDF-8222-D3F62F2CCE82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274320" y="268573"/>
            <a:ext cx="3675888" cy="6327648"/>
          </a:xfrm>
          <a:custGeom>
            <a:avLst/>
            <a:gdLst>
              <a:gd name="connsiteX0" fmla="*/ 301545 w 3675888"/>
              <a:gd name="connsiteY0" fmla="*/ 0 h 6320854"/>
              <a:gd name="connsiteX1" fmla="*/ 3375347 w 3675888"/>
              <a:gd name="connsiteY1" fmla="*/ 0 h 6320854"/>
              <a:gd name="connsiteX2" fmla="*/ 3675888 w 3675888"/>
              <a:gd name="connsiteY2" fmla="*/ 300541 h 6320854"/>
              <a:gd name="connsiteX3" fmla="*/ 3675888 w 3675888"/>
              <a:gd name="connsiteY3" fmla="*/ 6025428 h 6320854"/>
              <a:gd name="connsiteX4" fmla="*/ 3492331 w 3675888"/>
              <a:gd name="connsiteY4" fmla="*/ 6302351 h 6320854"/>
              <a:gd name="connsiteX5" fmla="*/ 3400682 w 3675888"/>
              <a:gd name="connsiteY5" fmla="*/ 6320854 h 6320854"/>
              <a:gd name="connsiteX6" fmla="*/ 275206 w 3675888"/>
              <a:gd name="connsiteY6" fmla="*/ 6320854 h 6320854"/>
              <a:gd name="connsiteX7" fmla="*/ 186647 w 3675888"/>
              <a:gd name="connsiteY7" fmla="*/ 6302975 h 6320854"/>
              <a:gd name="connsiteX8" fmla="*/ 184171 w 3675888"/>
              <a:gd name="connsiteY8" fmla="*/ 6302204 h 6320854"/>
              <a:gd name="connsiteX9" fmla="*/ 114619 w 3675888"/>
              <a:gd name="connsiteY9" fmla="*/ 6259884 h 6320854"/>
              <a:gd name="connsiteX10" fmla="*/ 105939 w 3675888"/>
              <a:gd name="connsiteY10" fmla="*/ 6252721 h 6320854"/>
              <a:gd name="connsiteX11" fmla="*/ 51500 w 3675888"/>
              <a:gd name="connsiteY11" fmla="*/ 6192635 h 6320854"/>
              <a:gd name="connsiteX12" fmla="*/ 16622 w 3675888"/>
              <a:gd name="connsiteY12" fmla="*/ 6119873 h 6320854"/>
              <a:gd name="connsiteX13" fmla="*/ 12537 w 3675888"/>
              <a:gd name="connsiteY13" fmla="*/ 6106716 h 6320854"/>
              <a:gd name="connsiteX14" fmla="*/ 0 w 3675888"/>
              <a:gd name="connsiteY14" fmla="*/ 6023550 h 6320854"/>
              <a:gd name="connsiteX15" fmla="*/ 0 w 3675888"/>
              <a:gd name="connsiteY15" fmla="*/ 302420 h 6320854"/>
              <a:gd name="connsiteX16" fmla="*/ 301545 w 3675888"/>
              <a:gd name="connsiteY16" fmla="*/ 0 h 632085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675888" h="6320854">
                <a:moveTo>
                  <a:pt x="301545" y="0"/>
                </a:moveTo>
                <a:lnTo>
                  <a:pt x="3375347" y="0"/>
                </a:lnTo>
                <a:cubicBezTo>
                  <a:pt x="3541331" y="0"/>
                  <a:pt x="3675888" y="134557"/>
                  <a:pt x="3675888" y="300541"/>
                </a:cubicBezTo>
                <a:lnTo>
                  <a:pt x="3675888" y="6025428"/>
                </a:lnTo>
                <a:cubicBezTo>
                  <a:pt x="3675888" y="6149916"/>
                  <a:pt x="3600200" y="6256727"/>
                  <a:pt x="3492331" y="6302351"/>
                </a:cubicBezTo>
                <a:lnTo>
                  <a:pt x="3400682" y="6320854"/>
                </a:lnTo>
                <a:lnTo>
                  <a:pt x="275206" y="6320854"/>
                </a:lnTo>
                <a:lnTo>
                  <a:pt x="186647" y="6302975"/>
                </a:lnTo>
                <a:lnTo>
                  <a:pt x="184171" y="6302204"/>
                </a:lnTo>
                <a:lnTo>
                  <a:pt x="114619" y="6259884"/>
                </a:lnTo>
                <a:lnTo>
                  <a:pt x="105939" y="6252721"/>
                </a:lnTo>
                <a:lnTo>
                  <a:pt x="51500" y="6192635"/>
                </a:lnTo>
                <a:lnTo>
                  <a:pt x="16622" y="6119873"/>
                </a:lnTo>
                <a:lnTo>
                  <a:pt x="12537" y="6106716"/>
                </a:lnTo>
                <a:lnTo>
                  <a:pt x="0" y="6023550"/>
                </a:lnTo>
                <a:lnTo>
                  <a:pt x="0" y="302420"/>
                </a:lnTo>
                <a:cubicBezTo>
                  <a:pt x="0" y="135398"/>
                  <a:pt x="135007" y="0"/>
                  <a:pt x="301545" y="0"/>
                </a:cubicBezTo>
                <a:close/>
              </a:path>
            </a:pathLst>
          </a:custGeo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 wrap="square">
            <a:noAutofit/>
          </a:bodyPr>
          <a:lstStyle>
            <a:lvl1pPr marL="0" indent="0">
              <a:buNone/>
              <a:defRPr/>
            </a:lvl1pPr>
          </a:lstStyle>
          <a:p>
            <a:r>
              <a:rPr lang="en-US" dirty="0"/>
              <a:t> 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18B74D6-CD72-B859-C229-60DB988B25E3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4188702" y="1143000"/>
            <a:ext cx="7241298" cy="5239512"/>
          </a:xfrm>
        </p:spPr>
        <p:txBody>
          <a:bodyPr anchor="b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88702" y="6382981"/>
            <a:ext cx="2703777" cy="338328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fld id="{7DA38F49-B3E2-4BF0-BEC7-C30D34ABBB8D}" type="datetime1">
              <a:rPr lang="en-US" smtClean="0"/>
              <a:t>10/23/2026</a:t>
            </a:fld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69499356"/>
      </p:ext>
    </p:extLst>
  </p:cSld>
  <p:clrMapOvr>
    <a:masterClrMapping/>
  </p:clrMapOvr>
  <p:hf sldNum="0" hdr="0" ftr="0" dt="0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2880" y="219456"/>
            <a:ext cx="7241297" cy="923544"/>
          </a:xfrm>
        </p:spPr>
        <p:txBody>
          <a:bodyPr anchor="t"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18B74D6-CD72-B859-C229-60DB988B25E3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182880" y="1143000"/>
            <a:ext cx="7241298" cy="5239512"/>
          </a:xfrm>
        </p:spPr>
        <p:txBody>
          <a:bodyPr anchor="b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82880" y="6382981"/>
            <a:ext cx="2703777" cy="338328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392093" y="6387128"/>
            <a:ext cx="1032084" cy="338328"/>
          </a:xfrm>
        </p:spPr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fld id="{7DA38F49-B3E2-4BF0-BEC7-C30D34ABBB8D}" type="datetime1">
              <a:rPr lang="en-US" smtClean="0"/>
              <a:t>10/23/2026</a:t>
            </a:fld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7424177" y="6387128"/>
            <a:ext cx="457200" cy="338328"/>
          </a:xfrm>
        </p:spPr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  <p:sp>
        <p:nvSpPr>
          <p:cNvPr id="4" name="Picture Placeholder 9">
            <a:extLst>
              <a:ext uri="{FF2B5EF4-FFF2-40B4-BE49-F238E27FC236}">
                <a16:creationId xmlns:a16="http://schemas.microsoft.com/office/drawing/2014/main" id="{F47C8A4F-E753-8148-3650-49C421EB5479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8249412" y="268573"/>
            <a:ext cx="3675888" cy="6327648"/>
          </a:xfrm>
          <a:custGeom>
            <a:avLst/>
            <a:gdLst>
              <a:gd name="connsiteX0" fmla="*/ 301545 w 3675888"/>
              <a:gd name="connsiteY0" fmla="*/ 0 h 6320854"/>
              <a:gd name="connsiteX1" fmla="*/ 3375347 w 3675888"/>
              <a:gd name="connsiteY1" fmla="*/ 0 h 6320854"/>
              <a:gd name="connsiteX2" fmla="*/ 3675888 w 3675888"/>
              <a:gd name="connsiteY2" fmla="*/ 300541 h 6320854"/>
              <a:gd name="connsiteX3" fmla="*/ 3675888 w 3675888"/>
              <a:gd name="connsiteY3" fmla="*/ 6025428 h 6320854"/>
              <a:gd name="connsiteX4" fmla="*/ 3492331 w 3675888"/>
              <a:gd name="connsiteY4" fmla="*/ 6302351 h 6320854"/>
              <a:gd name="connsiteX5" fmla="*/ 3400682 w 3675888"/>
              <a:gd name="connsiteY5" fmla="*/ 6320854 h 6320854"/>
              <a:gd name="connsiteX6" fmla="*/ 275206 w 3675888"/>
              <a:gd name="connsiteY6" fmla="*/ 6320854 h 6320854"/>
              <a:gd name="connsiteX7" fmla="*/ 186647 w 3675888"/>
              <a:gd name="connsiteY7" fmla="*/ 6302975 h 6320854"/>
              <a:gd name="connsiteX8" fmla="*/ 184171 w 3675888"/>
              <a:gd name="connsiteY8" fmla="*/ 6302204 h 6320854"/>
              <a:gd name="connsiteX9" fmla="*/ 114619 w 3675888"/>
              <a:gd name="connsiteY9" fmla="*/ 6259883 h 6320854"/>
              <a:gd name="connsiteX10" fmla="*/ 105939 w 3675888"/>
              <a:gd name="connsiteY10" fmla="*/ 6252722 h 6320854"/>
              <a:gd name="connsiteX11" fmla="*/ 51500 w 3675888"/>
              <a:gd name="connsiteY11" fmla="*/ 6192635 h 6320854"/>
              <a:gd name="connsiteX12" fmla="*/ 16622 w 3675888"/>
              <a:gd name="connsiteY12" fmla="*/ 6119873 h 6320854"/>
              <a:gd name="connsiteX13" fmla="*/ 12538 w 3675888"/>
              <a:gd name="connsiteY13" fmla="*/ 6106716 h 6320854"/>
              <a:gd name="connsiteX14" fmla="*/ 0 w 3675888"/>
              <a:gd name="connsiteY14" fmla="*/ 6023550 h 6320854"/>
              <a:gd name="connsiteX15" fmla="*/ 0 w 3675888"/>
              <a:gd name="connsiteY15" fmla="*/ 302420 h 6320854"/>
              <a:gd name="connsiteX16" fmla="*/ 301545 w 3675888"/>
              <a:gd name="connsiteY16" fmla="*/ 0 h 632085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675888" h="6320854">
                <a:moveTo>
                  <a:pt x="301545" y="0"/>
                </a:moveTo>
                <a:lnTo>
                  <a:pt x="3375347" y="0"/>
                </a:lnTo>
                <a:cubicBezTo>
                  <a:pt x="3541331" y="0"/>
                  <a:pt x="3675888" y="134557"/>
                  <a:pt x="3675888" y="300541"/>
                </a:cubicBezTo>
                <a:lnTo>
                  <a:pt x="3675888" y="6025428"/>
                </a:lnTo>
                <a:cubicBezTo>
                  <a:pt x="3675888" y="6149916"/>
                  <a:pt x="3600200" y="6256727"/>
                  <a:pt x="3492331" y="6302351"/>
                </a:cubicBezTo>
                <a:lnTo>
                  <a:pt x="3400682" y="6320854"/>
                </a:lnTo>
                <a:lnTo>
                  <a:pt x="275206" y="6320854"/>
                </a:lnTo>
                <a:lnTo>
                  <a:pt x="186647" y="6302975"/>
                </a:lnTo>
                <a:lnTo>
                  <a:pt x="184171" y="6302204"/>
                </a:lnTo>
                <a:lnTo>
                  <a:pt x="114619" y="6259883"/>
                </a:lnTo>
                <a:lnTo>
                  <a:pt x="105939" y="6252722"/>
                </a:lnTo>
                <a:lnTo>
                  <a:pt x="51500" y="6192635"/>
                </a:lnTo>
                <a:lnTo>
                  <a:pt x="16622" y="6119873"/>
                </a:lnTo>
                <a:lnTo>
                  <a:pt x="12538" y="6106716"/>
                </a:lnTo>
                <a:lnTo>
                  <a:pt x="0" y="6023550"/>
                </a:lnTo>
                <a:lnTo>
                  <a:pt x="0" y="302420"/>
                </a:lnTo>
                <a:cubicBezTo>
                  <a:pt x="0" y="135398"/>
                  <a:pt x="135007" y="0"/>
                  <a:pt x="301545" y="0"/>
                </a:cubicBezTo>
                <a:close/>
              </a:path>
            </a:pathLst>
          </a:custGeo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 wrap="square">
            <a:noAutofit/>
          </a:bodyPr>
          <a:lstStyle>
            <a:lvl1pPr marL="0" indent="0">
              <a:buNone/>
              <a:defRPr/>
            </a:lvl1pPr>
          </a:lstStyle>
          <a:p>
            <a:r>
              <a:rPr lang="en-US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2932389834"/>
      </p:ext>
    </p:extLst>
  </p:cSld>
  <p:clrMapOvr>
    <a:masterClrMapping/>
  </p:clrMapOvr>
  <p:hf sldNum="0" hdr="0" ftr="0" dt="0"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5855" y="219456"/>
            <a:ext cx="4717429" cy="1180888"/>
          </a:xfrm>
        </p:spPr>
        <p:txBody>
          <a:bodyPr anchor="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47AED59-1A26-9C13-8482-7857E7DEFE52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185855" y="1400344"/>
            <a:ext cx="4729045" cy="4871473"/>
          </a:xfrm>
        </p:spPr>
        <p:txBody>
          <a:bodyPr anchor="b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588172" y="6390795"/>
            <a:ext cx="1298784" cy="338328"/>
          </a:xfrm>
        </p:spPr>
        <p:txBody>
          <a:bodyPr/>
          <a:lstStyle/>
          <a:p>
            <a:fld id="{7DA38F49-B3E2-4BF0-BEC7-C30D34ABBB8D}" type="datetime1">
              <a:rPr lang="en-US" smtClean="0"/>
              <a:t>10/23/2026</a:t>
            </a:fld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4886956" y="6390795"/>
            <a:ext cx="457200" cy="338328"/>
          </a:xfrm>
        </p:spPr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  <p:sp>
        <p:nvSpPr>
          <p:cNvPr id="4" name="Picture Placeholder 3">
            <a:extLst>
              <a:ext uri="{FF2B5EF4-FFF2-40B4-BE49-F238E27FC236}">
                <a16:creationId xmlns:a16="http://schemas.microsoft.com/office/drawing/2014/main" id="{00846273-A5CB-BDCB-C625-903F863EC307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5600703" y="266700"/>
            <a:ext cx="6324469" cy="6324600"/>
          </a:xfrm>
          <a:custGeom>
            <a:avLst/>
            <a:gdLst>
              <a:gd name="connsiteX0" fmla="*/ 269395 w 6111507"/>
              <a:gd name="connsiteY0" fmla="*/ 0 h 6172338"/>
              <a:gd name="connsiteX1" fmla="*/ 5842112 w 6111507"/>
              <a:gd name="connsiteY1" fmla="*/ 0 h 6172338"/>
              <a:gd name="connsiteX2" fmla="*/ 6111507 w 6111507"/>
              <a:gd name="connsiteY2" fmla="*/ 268145 h 6172338"/>
              <a:gd name="connsiteX3" fmla="*/ 6111507 w 6111507"/>
              <a:gd name="connsiteY3" fmla="*/ 5904194 h 6172338"/>
              <a:gd name="connsiteX4" fmla="*/ 5842112 w 6111507"/>
              <a:gd name="connsiteY4" fmla="*/ 6172338 h 6172338"/>
              <a:gd name="connsiteX5" fmla="*/ 269395 w 6111507"/>
              <a:gd name="connsiteY5" fmla="*/ 6172338 h 6172338"/>
              <a:gd name="connsiteX6" fmla="*/ 0 w 6111507"/>
              <a:gd name="connsiteY6" fmla="*/ 5904194 h 6172338"/>
              <a:gd name="connsiteX7" fmla="*/ 0 w 6111507"/>
              <a:gd name="connsiteY7" fmla="*/ 268145 h 6172338"/>
              <a:gd name="connsiteX8" fmla="*/ 269395 w 6111507"/>
              <a:gd name="connsiteY8" fmla="*/ 0 h 61723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6111507" h="6172338">
                <a:moveTo>
                  <a:pt x="269395" y="0"/>
                </a:moveTo>
                <a:lnTo>
                  <a:pt x="5842112" y="0"/>
                </a:lnTo>
                <a:cubicBezTo>
                  <a:pt x="5990895" y="0"/>
                  <a:pt x="6111507" y="120052"/>
                  <a:pt x="6111507" y="268145"/>
                </a:cubicBezTo>
                <a:lnTo>
                  <a:pt x="6111507" y="5904194"/>
                </a:lnTo>
                <a:cubicBezTo>
                  <a:pt x="6111507" y="6052286"/>
                  <a:pt x="5990895" y="6172338"/>
                  <a:pt x="5842112" y="6172338"/>
                </a:cubicBezTo>
                <a:lnTo>
                  <a:pt x="269395" y="6172338"/>
                </a:lnTo>
                <a:cubicBezTo>
                  <a:pt x="120612" y="6172338"/>
                  <a:pt x="0" y="6052286"/>
                  <a:pt x="0" y="5904194"/>
                </a:cubicBezTo>
                <a:lnTo>
                  <a:pt x="0" y="268145"/>
                </a:lnTo>
                <a:cubicBezTo>
                  <a:pt x="0" y="120052"/>
                  <a:pt x="120612" y="0"/>
                  <a:pt x="269395" y="0"/>
                </a:cubicBezTo>
                <a:close/>
              </a:path>
            </a:pathLst>
          </a:custGeo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 wrap="square">
            <a:noAutofit/>
          </a:bodyPr>
          <a:lstStyle>
            <a:lvl1pPr marL="0" indent="0">
              <a:buNone/>
              <a:defRPr/>
            </a:lvl1pPr>
          </a:lstStyle>
          <a:p>
            <a:r>
              <a:rPr lang="en-US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3313860460"/>
      </p:ext>
    </p:extLst>
  </p:cSld>
  <p:clrMapOvr>
    <a:masterClrMapping/>
  </p:clrMapOvr>
  <p:hf sldNum="0" hdr="0" ftr="0" dt="0"/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2881" y="220869"/>
            <a:ext cx="3208020" cy="3088635"/>
          </a:xfrm>
        </p:spPr>
        <p:txBody>
          <a:bodyPr anchor="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endParaRPr lang="en-US" dirty="0"/>
          </a:p>
        </p:txBody>
      </p:sp>
      <p:sp>
        <p:nvSpPr>
          <p:cNvPr id="4" name="Picture Placeholder 3">
            <a:extLst>
              <a:ext uri="{FF2B5EF4-FFF2-40B4-BE49-F238E27FC236}">
                <a16:creationId xmlns:a16="http://schemas.microsoft.com/office/drawing/2014/main" id="{26FEEE5C-15B3-8386-23D3-B6B236C668F2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4686300" y="266700"/>
            <a:ext cx="3500538" cy="6324600"/>
          </a:xfrm>
          <a:custGeom>
            <a:avLst/>
            <a:gdLst>
              <a:gd name="connsiteX0" fmla="*/ 292116 w 3808553"/>
              <a:gd name="connsiteY0" fmla="*/ 0 h 6172200"/>
              <a:gd name="connsiteX1" fmla="*/ 3516437 w 3808553"/>
              <a:gd name="connsiteY1" fmla="*/ 0 h 6172200"/>
              <a:gd name="connsiteX2" fmla="*/ 3808553 w 3808553"/>
              <a:gd name="connsiteY2" fmla="*/ 292116 h 6172200"/>
              <a:gd name="connsiteX3" fmla="*/ 3808553 w 3808553"/>
              <a:gd name="connsiteY3" fmla="*/ 5880084 h 6172200"/>
              <a:gd name="connsiteX4" fmla="*/ 3516437 w 3808553"/>
              <a:gd name="connsiteY4" fmla="*/ 6172200 h 6172200"/>
              <a:gd name="connsiteX5" fmla="*/ 292116 w 3808553"/>
              <a:gd name="connsiteY5" fmla="*/ 6172200 h 6172200"/>
              <a:gd name="connsiteX6" fmla="*/ 0 w 3808553"/>
              <a:gd name="connsiteY6" fmla="*/ 5880084 h 6172200"/>
              <a:gd name="connsiteX7" fmla="*/ 0 w 3808553"/>
              <a:gd name="connsiteY7" fmla="*/ 292116 h 6172200"/>
              <a:gd name="connsiteX8" fmla="*/ 292116 w 3808553"/>
              <a:gd name="connsiteY8" fmla="*/ 0 h 61722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808553" h="6172200">
                <a:moveTo>
                  <a:pt x="292116" y="0"/>
                </a:moveTo>
                <a:lnTo>
                  <a:pt x="3516437" y="0"/>
                </a:lnTo>
                <a:cubicBezTo>
                  <a:pt x="3677768" y="0"/>
                  <a:pt x="3808553" y="130785"/>
                  <a:pt x="3808553" y="292116"/>
                </a:cubicBezTo>
                <a:lnTo>
                  <a:pt x="3808553" y="5880084"/>
                </a:lnTo>
                <a:cubicBezTo>
                  <a:pt x="3808553" y="6041415"/>
                  <a:pt x="3677768" y="6172200"/>
                  <a:pt x="3516437" y="6172200"/>
                </a:cubicBezTo>
                <a:lnTo>
                  <a:pt x="292116" y="6172200"/>
                </a:lnTo>
                <a:cubicBezTo>
                  <a:pt x="130785" y="6172200"/>
                  <a:pt x="0" y="6041415"/>
                  <a:pt x="0" y="5880084"/>
                </a:cubicBezTo>
                <a:lnTo>
                  <a:pt x="0" y="292116"/>
                </a:lnTo>
                <a:cubicBezTo>
                  <a:pt x="0" y="130785"/>
                  <a:pt x="130785" y="0"/>
                  <a:pt x="292116" y="0"/>
                </a:cubicBezTo>
                <a:close/>
              </a:path>
            </a:pathLst>
          </a:custGeo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 wrap="square">
            <a:noAutofit/>
          </a:bodyPr>
          <a:lstStyle>
            <a:lvl1pPr marL="0" indent="0">
              <a:buNone/>
              <a:defRPr/>
            </a:lvl1pPr>
          </a:lstStyle>
          <a:p>
            <a:r>
              <a:rPr lang="en-US" dirty="0"/>
              <a:t> 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07755DB3-9272-8E5E-039F-AC14A2C07898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8461087" y="220870"/>
            <a:ext cx="3200400" cy="6055554"/>
          </a:xfrm>
        </p:spPr>
        <p:txBody>
          <a:bodyPr anchor="b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A38F49-B3E2-4BF0-BEC7-C30D34ABBB8D}" type="datetime1">
              <a:rPr lang="en-US" smtClean="0"/>
              <a:t>10/23/2026</a:t>
            </a:fld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28776145"/>
      </p:ext>
    </p:extLst>
  </p:cSld>
  <p:clrMapOvr>
    <a:masterClrMapping/>
  </p:clrMapOvr>
  <p:hf sldNum="0" hdr="0" ftr="0" dt="0"/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13755" y="219456"/>
            <a:ext cx="3891435" cy="1225339"/>
          </a:xfrm>
        </p:spPr>
        <p:txBody>
          <a:bodyPr anchor="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4" name="Picture Placeholder 13">
            <a:extLst>
              <a:ext uri="{FF2B5EF4-FFF2-40B4-BE49-F238E27FC236}">
                <a16:creationId xmlns:a16="http://schemas.microsoft.com/office/drawing/2014/main" id="{B3BE62AC-2855-BB28-0282-25CA658273E5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270473" y="265176"/>
            <a:ext cx="6984636" cy="6327648"/>
          </a:xfrm>
          <a:custGeom>
            <a:avLst/>
            <a:gdLst>
              <a:gd name="connsiteX0" fmla="*/ 302565 w 7228936"/>
              <a:gd name="connsiteY0" fmla="*/ 0 h 6316602"/>
              <a:gd name="connsiteX1" fmla="*/ 6926371 w 7228936"/>
              <a:gd name="connsiteY1" fmla="*/ 0 h 6316602"/>
              <a:gd name="connsiteX2" fmla="*/ 7228936 w 7228936"/>
              <a:gd name="connsiteY2" fmla="*/ 302565 h 6316602"/>
              <a:gd name="connsiteX3" fmla="*/ 7228936 w 7228936"/>
              <a:gd name="connsiteY3" fmla="*/ 6014037 h 6316602"/>
              <a:gd name="connsiteX4" fmla="*/ 6926371 w 7228936"/>
              <a:gd name="connsiteY4" fmla="*/ 6316602 h 6316602"/>
              <a:gd name="connsiteX5" fmla="*/ 302565 w 7228936"/>
              <a:gd name="connsiteY5" fmla="*/ 6316602 h 6316602"/>
              <a:gd name="connsiteX6" fmla="*/ 0 w 7228936"/>
              <a:gd name="connsiteY6" fmla="*/ 6014037 h 6316602"/>
              <a:gd name="connsiteX7" fmla="*/ 0 w 7228936"/>
              <a:gd name="connsiteY7" fmla="*/ 302565 h 6316602"/>
              <a:gd name="connsiteX8" fmla="*/ 302565 w 7228936"/>
              <a:gd name="connsiteY8" fmla="*/ 0 h 631660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7228936" h="6316602">
                <a:moveTo>
                  <a:pt x="302565" y="0"/>
                </a:moveTo>
                <a:lnTo>
                  <a:pt x="6926371" y="0"/>
                </a:lnTo>
                <a:cubicBezTo>
                  <a:pt x="7093473" y="0"/>
                  <a:pt x="7228936" y="135463"/>
                  <a:pt x="7228936" y="302565"/>
                </a:cubicBezTo>
                <a:lnTo>
                  <a:pt x="7228936" y="6014037"/>
                </a:lnTo>
                <a:cubicBezTo>
                  <a:pt x="7228936" y="6181139"/>
                  <a:pt x="7093473" y="6316602"/>
                  <a:pt x="6926371" y="6316602"/>
                </a:cubicBezTo>
                <a:lnTo>
                  <a:pt x="302565" y="6316602"/>
                </a:lnTo>
                <a:cubicBezTo>
                  <a:pt x="135463" y="6316602"/>
                  <a:pt x="0" y="6181139"/>
                  <a:pt x="0" y="6014037"/>
                </a:cubicBezTo>
                <a:lnTo>
                  <a:pt x="0" y="302565"/>
                </a:lnTo>
                <a:cubicBezTo>
                  <a:pt x="0" y="135463"/>
                  <a:pt x="135463" y="0"/>
                  <a:pt x="302565" y="0"/>
                </a:cubicBezTo>
                <a:close/>
              </a:path>
            </a:pathLst>
          </a:custGeo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 wrap="square">
            <a:noAutofit/>
          </a:bodyPr>
          <a:lstStyle>
            <a:lvl1pPr marL="0" indent="0">
              <a:buNone/>
              <a:defRPr/>
            </a:lvl1pPr>
          </a:lstStyle>
          <a:p>
            <a:r>
              <a:rPr lang="en-US" dirty="0"/>
              <a:t> 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FF0220E-48F8-B4D9-19DE-7B457C3C221C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7513753" y="1435652"/>
            <a:ext cx="3891435" cy="4833862"/>
          </a:xfrm>
        </p:spPr>
        <p:txBody>
          <a:bodyPr anchor="b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7515079" y="6387128"/>
            <a:ext cx="2703777" cy="338328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fld id="{7DA38F49-B3E2-4BF0-BEC7-C30D34ABBB8D}" type="datetime1">
              <a:rPr lang="en-US" smtClean="0"/>
              <a:t>10/23/2026</a:t>
            </a:fld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32885062"/>
      </p:ext>
    </p:extLst>
  </p:cSld>
  <p:clrMapOvr>
    <a:masterClrMapping/>
  </p:clrMapOvr>
  <p:hf sldNum="0" hdr="0" ftr="0" dt="0"/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5854" y="219456"/>
            <a:ext cx="3234982" cy="1577218"/>
          </a:xfrm>
        </p:spPr>
        <p:txBody>
          <a:bodyPr anchor="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6E0D00CE-C191-6DE5-9D82-7EFB59BC37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185854" y="1796675"/>
            <a:ext cx="3234982" cy="4471476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defRPr lang="en-US" dirty="0"/>
            </a:lvl1pPr>
            <a:lvl2pPr>
              <a:defRPr lang="en-US" dirty="0"/>
            </a:lvl2pPr>
            <a:lvl3pPr>
              <a:defRPr lang="en-US" dirty="0"/>
            </a:lvl3pPr>
            <a:lvl4pPr>
              <a:defRPr lang="en-US" dirty="0"/>
            </a:lvl4pPr>
            <a:lvl5pPr>
              <a:defRPr lang="en-US" dirty="0"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78705" y="6387128"/>
            <a:ext cx="2095770" cy="338328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2206416" y="6390795"/>
            <a:ext cx="1032084" cy="338328"/>
          </a:xfrm>
        </p:spPr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fld id="{7DA38F49-B3E2-4BF0-BEC7-C30D34ABBB8D}" type="datetime1">
              <a:rPr lang="en-US" smtClean="0"/>
              <a:t>10/23/2026</a:t>
            </a:fld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3238500" y="6390795"/>
            <a:ext cx="457200" cy="338328"/>
          </a:xfrm>
        </p:spPr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  <p:sp>
        <p:nvSpPr>
          <p:cNvPr id="4" name="Picture Placeholder 3">
            <a:extLst>
              <a:ext uri="{FF2B5EF4-FFF2-40B4-BE49-F238E27FC236}">
                <a16:creationId xmlns:a16="http://schemas.microsoft.com/office/drawing/2014/main" id="{65B0EC94-28E6-D665-7491-10A308B0B426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3965783" y="265176"/>
            <a:ext cx="7959517" cy="6327648"/>
          </a:xfrm>
          <a:custGeom>
            <a:avLst/>
            <a:gdLst>
              <a:gd name="connsiteX0" fmla="*/ 267246 w 7391400"/>
              <a:gd name="connsiteY0" fmla="*/ 0 h 6172200"/>
              <a:gd name="connsiteX1" fmla="*/ 7124155 w 7391400"/>
              <a:gd name="connsiteY1" fmla="*/ 0 h 6172200"/>
              <a:gd name="connsiteX2" fmla="*/ 7391400 w 7391400"/>
              <a:gd name="connsiteY2" fmla="*/ 266886 h 6172200"/>
              <a:gd name="connsiteX3" fmla="*/ 7391400 w 7391400"/>
              <a:gd name="connsiteY3" fmla="*/ 5905314 h 6172200"/>
              <a:gd name="connsiteX4" fmla="*/ 7124155 w 7391400"/>
              <a:gd name="connsiteY4" fmla="*/ 6172200 h 6172200"/>
              <a:gd name="connsiteX5" fmla="*/ 267246 w 7391400"/>
              <a:gd name="connsiteY5" fmla="*/ 6172200 h 6172200"/>
              <a:gd name="connsiteX6" fmla="*/ 0 w 7391400"/>
              <a:gd name="connsiteY6" fmla="*/ 5905314 h 6172200"/>
              <a:gd name="connsiteX7" fmla="*/ 0 w 7391400"/>
              <a:gd name="connsiteY7" fmla="*/ 266886 h 6172200"/>
              <a:gd name="connsiteX8" fmla="*/ 267246 w 7391400"/>
              <a:gd name="connsiteY8" fmla="*/ 0 h 61722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7391400" h="6172200">
                <a:moveTo>
                  <a:pt x="267246" y="0"/>
                </a:moveTo>
                <a:lnTo>
                  <a:pt x="7124155" y="0"/>
                </a:lnTo>
                <a:cubicBezTo>
                  <a:pt x="7271750" y="0"/>
                  <a:pt x="7391400" y="119489"/>
                  <a:pt x="7391400" y="266886"/>
                </a:cubicBezTo>
                <a:lnTo>
                  <a:pt x="7391400" y="5905314"/>
                </a:lnTo>
                <a:cubicBezTo>
                  <a:pt x="7391400" y="6052711"/>
                  <a:pt x="7271750" y="6172200"/>
                  <a:pt x="7124155" y="6172200"/>
                </a:cubicBezTo>
                <a:lnTo>
                  <a:pt x="267246" y="6172200"/>
                </a:lnTo>
                <a:cubicBezTo>
                  <a:pt x="119650" y="6172200"/>
                  <a:pt x="0" y="6052711"/>
                  <a:pt x="0" y="5905314"/>
                </a:cubicBezTo>
                <a:lnTo>
                  <a:pt x="0" y="266886"/>
                </a:lnTo>
                <a:cubicBezTo>
                  <a:pt x="0" y="119489"/>
                  <a:pt x="119650" y="0"/>
                  <a:pt x="267246" y="0"/>
                </a:cubicBezTo>
                <a:close/>
              </a:path>
            </a:pathLst>
          </a:custGeo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 wrap="square">
            <a:noAutofit/>
          </a:bodyPr>
          <a:lstStyle>
            <a:lvl1pPr marL="0" indent="0">
              <a:buNone/>
              <a:defRPr/>
            </a:lvl1pPr>
          </a:lstStyle>
          <a:p>
            <a:r>
              <a:rPr lang="en-US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384347716"/>
      </p:ext>
    </p:extLst>
  </p:cSld>
  <p:clrMapOvr>
    <a:masterClrMapping/>
  </p:clrMapOvr>
  <p:hf sldNum="0" hdr="0" ftr="0" dt="0"/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5878" y="216452"/>
            <a:ext cx="3381587" cy="2213524"/>
          </a:xfrm>
        </p:spPr>
        <p:txBody>
          <a:bodyPr anchor="t">
            <a:normAutofit/>
          </a:bodyPr>
          <a:lstStyle>
            <a:lvl1pPr>
              <a:defRPr sz="3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3D15418-1E32-0501-0E66-54FC2DD08E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3962400" y="177492"/>
            <a:ext cx="7962900" cy="2286000"/>
          </a:xfrm>
        </p:spPr>
        <p:txBody>
          <a:bodyPr>
            <a:normAutofit/>
          </a:bodyPr>
          <a:lstStyle>
            <a:lvl1pPr marL="285750" indent="-285750">
              <a:buFont typeface="Arial" panose="020B0604020202020204" pitchFamily="34" charset="0"/>
              <a:buChar char="•"/>
              <a:defRPr sz="1400"/>
            </a:lvl1pPr>
            <a:lvl2pPr marL="514350" indent="-285750">
              <a:buFont typeface="Arial" panose="020B0604020202020204" pitchFamily="34" charset="0"/>
              <a:buChar char="•"/>
              <a:defRPr sz="1400"/>
            </a:lvl2pPr>
            <a:lvl3pPr marL="742950" indent="-285750">
              <a:buFont typeface="Arial" panose="020B0604020202020204" pitchFamily="34" charset="0"/>
              <a:buChar char="•"/>
              <a:defRPr sz="1400"/>
            </a:lvl3pPr>
            <a:lvl4pPr marL="857250" indent="-171450">
              <a:buFont typeface="Arial" panose="020B0604020202020204" pitchFamily="34" charset="0"/>
              <a:buChar char="•"/>
              <a:defRPr sz="1400"/>
            </a:lvl4pPr>
            <a:lvl5pPr marL="1085850" indent="-171450">
              <a:buFont typeface="Arial" panose="020B0604020202020204" pitchFamily="34" charset="0"/>
              <a:buChar char="•"/>
              <a:defRPr sz="1400"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85878" y="2513464"/>
            <a:ext cx="2805405" cy="338328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0230339" y="2516244"/>
            <a:ext cx="1284010" cy="338328"/>
          </a:xfrm>
        </p:spPr>
        <p:txBody>
          <a:bodyPr/>
          <a:lstStyle/>
          <a:p>
            <a:fld id="{7DA38F49-B3E2-4BF0-BEC7-C30D34ABBB8D}" type="datetime1">
              <a:rPr lang="en-US" smtClean="0"/>
              <a:t>10/23/2026</a:t>
            </a:fld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509585" y="2513464"/>
            <a:ext cx="449306" cy="338328"/>
          </a:xfrm>
        </p:spPr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  <p:sp>
        <p:nvSpPr>
          <p:cNvPr id="10" name="Picture Placeholder 9">
            <a:extLst>
              <a:ext uri="{FF2B5EF4-FFF2-40B4-BE49-F238E27FC236}">
                <a16:creationId xmlns:a16="http://schemas.microsoft.com/office/drawing/2014/main" id="{EE56056E-3484-D9D0-95D5-818FF4C3C8D6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274220" y="2935280"/>
            <a:ext cx="11651080" cy="3656020"/>
          </a:xfrm>
          <a:custGeom>
            <a:avLst/>
            <a:gdLst>
              <a:gd name="connsiteX0" fmla="*/ 298989 w 11651080"/>
              <a:gd name="connsiteY0" fmla="*/ 0 h 3656020"/>
              <a:gd name="connsiteX1" fmla="*/ 11352091 w 11651080"/>
              <a:gd name="connsiteY1" fmla="*/ 0 h 3656020"/>
              <a:gd name="connsiteX2" fmla="*/ 11651080 w 11651080"/>
              <a:gd name="connsiteY2" fmla="*/ 298989 h 3656020"/>
              <a:gd name="connsiteX3" fmla="*/ 11651080 w 11651080"/>
              <a:gd name="connsiteY3" fmla="*/ 3357031 h 3656020"/>
              <a:gd name="connsiteX4" fmla="*/ 11352091 w 11651080"/>
              <a:gd name="connsiteY4" fmla="*/ 3656020 h 3656020"/>
              <a:gd name="connsiteX5" fmla="*/ 298989 w 11651080"/>
              <a:gd name="connsiteY5" fmla="*/ 3656020 h 3656020"/>
              <a:gd name="connsiteX6" fmla="*/ 0 w 11651080"/>
              <a:gd name="connsiteY6" fmla="*/ 3357031 h 3656020"/>
              <a:gd name="connsiteX7" fmla="*/ 0 w 11651080"/>
              <a:gd name="connsiteY7" fmla="*/ 298989 h 3656020"/>
              <a:gd name="connsiteX8" fmla="*/ 298989 w 11651080"/>
              <a:gd name="connsiteY8" fmla="*/ 0 h 365602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1651080" h="3656020">
                <a:moveTo>
                  <a:pt x="298989" y="0"/>
                </a:moveTo>
                <a:lnTo>
                  <a:pt x="11352091" y="0"/>
                </a:lnTo>
                <a:cubicBezTo>
                  <a:pt x="11517218" y="0"/>
                  <a:pt x="11651080" y="133862"/>
                  <a:pt x="11651080" y="298989"/>
                </a:cubicBezTo>
                <a:lnTo>
                  <a:pt x="11651080" y="3357031"/>
                </a:lnTo>
                <a:cubicBezTo>
                  <a:pt x="11651080" y="3522158"/>
                  <a:pt x="11517218" y="3656020"/>
                  <a:pt x="11352091" y="3656020"/>
                </a:cubicBezTo>
                <a:lnTo>
                  <a:pt x="298989" y="3656020"/>
                </a:lnTo>
                <a:cubicBezTo>
                  <a:pt x="133862" y="3656020"/>
                  <a:pt x="0" y="3522158"/>
                  <a:pt x="0" y="3357031"/>
                </a:cubicBezTo>
                <a:lnTo>
                  <a:pt x="0" y="298989"/>
                </a:lnTo>
                <a:cubicBezTo>
                  <a:pt x="0" y="133862"/>
                  <a:pt x="133862" y="0"/>
                  <a:pt x="298989" y="0"/>
                </a:cubicBezTo>
                <a:close/>
              </a:path>
            </a:pathLst>
          </a:custGeo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 wrap="square">
            <a:noAutofit/>
          </a:bodyPr>
          <a:lstStyle>
            <a:lvl1pPr marL="0" indent="0">
              <a:buNone/>
              <a:defRPr/>
            </a:lvl1pPr>
          </a:lstStyle>
          <a:p>
            <a:r>
              <a:rPr lang="en-US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123045825"/>
      </p:ext>
    </p:extLst>
  </p:cSld>
  <p:clrMapOvr>
    <a:masterClrMapping/>
  </p:clrMapOvr>
  <p:hf sldNum="0" hdr="0" ftr="0" dt="0"/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9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2880" y="219456"/>
            <a:ext cx="3172641" cy="3145019"/>
          </a:xfrm>
        </p:spPr>
        <p:txBody>
          <a:bodyPr anchor="t">
            <a:normAutofit/>
          </a:bodyPr>
          <a:lstStyle>
            <a:lvl1pPr>
              <a:defRPr sz="3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0" name="Picture Placeholder 9">
            <a:extLst>
              <a:ext uri="{FF2B5EF4-FFF2-40B4-BE49-F238E27FC236}">
                <a16:creationId xmlns:a16="http://schemas.microsoft.com/office/drawing/2014/main" id="{A95997E6-BE07-E83F-D207-0CADA004E02A}"/>
              </a:ext>
            </a:extLst>
          </p:cNvPr>
          <p:cNvSpPr>
            <a:spLocks noGrp="1"/>
          </p:cNvSpPr>
          <p:nvPr>
            <p:ph type="pic" sz="quarter" idx="15" hasCustomPrompt="1"/>
          </p:nvPr>
        </p:nvSpPr>
        <p:spPr>
          <a:xfrm>
            <a:off x="4000500" y="265332"/>
            <a:ext cx="7924800" cy="3095837"/>
          </a:xfrm>
          <a:custGeom>
            <a:avLst/>
            <a:gdLst>
              <a:gd name="connsiteX0" fmla="*/ 282309 w 8229600"/>
              <a:gd name="connsiteY0" fmla="*/ 0 h 3095837"/>
              <a:gd name="connsiteX1" fmla="*/ 7947291 w 8229600"/>
              <a:gd name="connsiteY1" fmla="*/ 0 h 3095837"/>
              <a:gd name="connsiteX2" fmla="*/ 8229600 w 8229600"/>
              <a:gd name="connsiteY2" fmla="*/ 282309 h 3095837"/>
              <a:gd name="connsiteX3" fmla="*/ 8229600 w 8229600"/>
              <a:gd name="connsiteY3" fmla="*/ 2813528 h 3095837"/>
              <a:gd name="connsiteX4" fmla="*/ 7947291 w 8229600"/>
              <a:gd name="connsiteY4" fmla="*/ 3095837 h 3095837"/>
              <a:gd name="connsiteX5" fmla="*/ 282309 w 8229600"/>
              <a:gd name="connsiteY5" fmla="*/ 3095837 h 3095837"/>
              <a:gd name="connsiteX6" fmla="*/ 0 w 8229600"/>
              <a:gd name="connsiteY6" fmla="*/ 2813528 h 3095837"/>
              <a:gd name="connsiteX7" fmla="*/ 0 w 8229600"/>
              <a:gd name="connsiteY7" fmla="*/ 282309 h 3095837"/>
              <a:gd name="connsiteX8" fmla="*/ 282309 w 8229600"/>
              <a:gd name="connsiteY8" fmla="*/ 0 h 309583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8229600" h="3095837">
                <a:moveTo>
                  <a:pt x="282309" y="0"/>
                </a:moveTo>
                <a:lnTo>
                  <a:pt x="7947291" y="0"/>
                </a:lnTo>
                <a:cubicBezTo>
                  <a:pt x="8103206" y="0"/>
                  <a:pt x="8229600" y="126394"/>
                  <a:pt x="8229600" y="282309"/>
                </a:cubicBezTo>
                <a:lnTo>
                  <a:pt x="8229600" y="2813528"/>
                </a:lnTo>
                <a:cubicBezTo>
                  <a:pt x="8229600" y="2969443"/>
                  <a:pt x="8103206" y="3095837"/>
                  <a:pt x="7947291" y="3095837"/>
                </a:cubicBezTo>
                <a:lnTo>
                  <a:pt x="282309" y="3095837"/>
                </a:lnTo>
                <a:cubicBezTo>
                  <a:pt x="126394" y="3095837"/>
                  <a:pt x="0" y="2969443"/>
                  <a:pt x="0" y="2813528"/>
                </a:cubicBezTo>
                <a:lnTo>
                  <a:pt x="0" y="282309"/>
                </a:lnTo>
                <a:cubicBezTo>
                  <a:pt x="0" y="126394"/>
                  <a:pt x="126394" y="0"/>
                  <a:pt x="282309" y="0"/>
                </a:cubicBezTo>
                <a:close/>
              </a:path>
            </a:pathLst>
          </a:custGeo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 wrap="square">
            <a:noAutofit/>
          </a:bodyPr>
          <a:lstStyle>
            <a:lvl1pPr marL="0" indent="0">
              <a:buNone/>
              <a:defRPr/>
            </a:lvl1pPr>
          </a:lstStyle>
          <a:p>
            <a:r>
              <a:rPr lang="en-US" dirty="0"/>
              <a:t> 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3D15418-1E32-0501-0E66-54FC2DD08E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3914565" y="3543597"/>
            <a:ext cx="8010734" cy="2843531"/>
          </a:xfrm>
        </p:spPr>
        <p:txBody>
          <a:bodyPr vert="horz" lIns="91440" tIns="45720" rIns="91440" bIns="45720" rtlCol="0">
            <a:normAutofit/>
          </a:bodyPr>
          <a:lstStyle>
            <a:lvl1pPr>
              <a:defRPr lang="en-US" dirty="0"/>
            </a:lvl1pPr>
            <a:lvl2pPr>
              <a:defRPr lang="en-US" dirty="0"/>
            </a:lvl2pPr>
            <a:lvl3pPr>
              <a:defRPr lang="en-US" dirty="0"/>
            </a:lvl3pPr>
            <a:lvl4pPr>
              <a:defRPr lang="en-US" dirty="0"/>
            </a:lvl4pPr>
            <a:lvl5pPr>
              <a:defRPr lang="en-US" dirty="0"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A38F49-B3E2-4BF0-BEC7-C30D34ABBB8D}" type="datetime1">
              <a:rPr lang="en-US" smtClean="0"/>
              <a:t>10/23/2026</a:t>
            </a:fld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47921606"/>
      </p:ext>
    </p:extLst>
  </p:cSld>
  <p:clrMapOvr>
    <a:masterClrMapping/>
  </p:clrMapOvr>
  <p:hf sldNum="0" hdr="0" ftr="0" dt="0"/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umber Larg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: Rounded Corners 5">
            <a:extLst>
              <a:ext uri="{FF2B5EF4-FFF2-40B4-BE49-F238E27FC236}">
                <a16:creationId xmlns:a16="http://schemas.microsoft.com/office/drawing/2014/main" id="{0E5778B4-3E3F-C3EF-5322-2ECFF646D0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1231821" y="760151"/>
            <a:ext cx="9728359" cy="4233673"/>
          </a:xfrm>
          <a:prstGeom prst="roundRect">
            <a:avLst>
              <a:gd name="adj" fmla="val 7502"/>
            </a:avLst>
          </a:prstGeom>
          <a:solidFill>
            <a:schemeClr val="bg2"/>
          </a:solidFill>
          <a:ln w="25400"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0EDE6"/>
              </a:solidFill>
              <a:effectLst/>
              <a:uLnTx/>
              <a:uFillTx/>
              <a:latin typeface="Neue Haas Grotesk Text Pro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32242A1-A384-8CB1-904B-45EEDF23C32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46276" y="5255159"/>
            <a:ext cx="9299448" cy="1025326"/>
          </a:xfrm>
        </p:spPr>
        <p:txBody>
          <a:bodyPr anchor="ctr">
            <a:normAutofit/>
          </a:bodyPr>
          <a:lstStyle>
            <a:lvl1pPr algn="ctr">
              <a:lnSpc>
                <a:spcPct val="90000"/>
              </a:lnSpc>
              <a:defRPr sz="2400" spc="-50" baseline="0">
                <a:solidFill>
                  <a:schemeClr val="tx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76F59BDE-94E7-56D6-3D7F-6145311BA2D8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1446276" y="1293091"/>
            <a:ext cx="9299448" cy="3943921"/>
          </a:xfrm>
        </p:spPr>
        <p:txBody>
          <a:bodyPr anchor="ctr">
            <a:normAutofit/>
          </a:bodyPr>
          <a:lstStyle>
            <a:lvl1pPr marL="0" indent="0" algn="ctr">
              <a:lnSpc>
                <a:spcPct val="80000"/>
              </a:lnSpc>
              <a:buNone/>
              <a:defRPr sz="26000" spc="-100" baseline="0">
                <a:solidFill>
                  <a:schemeClr val="tx1"/>
                </a:solidFill>
              </a:defRPr>
            </a:lvl1pPr>
          </a:lstStyle>
          <a:p>
            <a:pPr lvl="0"/>
            <a:r>
              <a:rPr lang="en-US" dirty="0"/>
              <a:t>XX%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D6D72DC-8ED1-FAB8-CD4C-7BDCAEA2C32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4C6FDB9-A3B3-A4DB-D081-D27ECC7043C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A38F49-B3E2-4BF0-BEC7-C30D34ABBB8D}" type="datetime1">
              <a:rPr lang="en-US" smtClean="0"/>
              <a:t>10/23/2026</a:t>
            </a:fld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FBFCFB0-1D5D-C25F-A74C-5CFB9C1950C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1299747"/>
      </p:ext>
    </p:extLst>
  </p:cSld>
  <p:clrMapOvr>
    <a:masterClrMapping/>
  </p:clrMapOvr>
  <p:hf sldNum="0" hdr="0" ftr="0" dt="0"/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Statem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221EB5-8556-FBD7-00D5-D69AC8E7E7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-1133856"/>
            <a:ext cx="10652760" cy="914400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3E4E45FF-53F3-89B1-B969-C440DC819EF4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182880" y="173736"/>
            <a:ext cx="10475499" cy="4850651"/>
          </a:xfrm>
        </p:spPr>
        <p:txBody>
          <a:bodyPr anchor="t">
            <a:noAutofit/>
          </a:bodyPr>
          <a:lstStyle>
            <a:lvl1pPr marL="0" indent="0">
              <a:lnSpc>
                <a:spcPct val="90000"/>
              </a:lnSpc>
              <a:buNone/>
              <a:defRPr sz="7600" b="0" cap="none" spc="-50" baseline="0"/>
            </a:lvl1pPr>
            <a:lvl2pPr marL="228600" indent="0">
              <a:lnSpc>
                <a:spcPct val="90000"/>
              </a:lnSpc>
              <a:buNone/>
              <a:defRPr sz="6600" b="0" cap="none" spc="-50" baseline="0"/>
            </a:lvl2pPr>
            <a:lvl3pPr marL="457200" indent="0">
              <a:lnSpc>
                <a:spcPct val="90000"/>
              </a:lnSpc>
              <a:buNone/>
              <a:defRPr sz="6000" b="0" cap="none" spc="-50" baseline="0"/>
            </a:lvl3pPr>
            <a:lvl4pPr marL="685800" indent="0">
              <a:lnSpc>
                <a:spcPct val="90000"/>
              </a:lnSpc>
              <a:buNone/>
              <a:defRPr sz="5400" b="0" cap="none" spc="-50" baseline="0"/>
            </a:lvl4pPr>
            <a:lvl5pPr marL="914400" indent="0">
              <a:lnSpc>
                <a:spcPct val="90000"/>
              </a:lnSpc>
              <a:buNone/>
              <a:defRPr sz="4800" b="0" cap="none" spc="-50" baseline="0"/>
            </a:lvl5pPr>
          </a:lstStyle>
          <a:p>
            <a:pPr lvl="0"/>
            <a:r>
              <a:rPr lang="en-US" dirty="0"/>
              <a:t>Click to edit Statement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D56E87B-2252-4382-E6E7-15A81BCC802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7F688C7-1128-9027-65E4-A17BBE7DDDF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A38F49-B3E2-4BF0-BEC7-C30D34ABBB8D}" type="datetime1">
              <a:rPr lang="en-US" smtClean="0"/>
              <a:t>10/23/2026</a:t>
            </a:fld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C1C6A68-1AC4-7B10-CD66-D67327434E6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43681922"/>
      </p:ext>
    </p:extLst>
  </p:cSld>
  <p:clrMapOvr>
    <a:masterClrMapping/>
  </p:clrMapOvr>
  <p:hf sldNum="0" hdr="0" ftr="0" dt="0"/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131542D-3EA5-35E3-406E-8496EA7D4045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388784" y="5029200"/>
            <a:ext cx="9198864" cy="713232"/>
          </a:xfrm>
        </p:spPr>
        <p:txBody>
          <a:bodyPr anchor="t">
            <a:normAutofit/>
          </a:bodyPr>
          <a:lstStyle>
            <a:lvl1pPr>
              <a:lnSpc>
                <a:spcPct val="90000"/>
              </a:lnSpc>
              <a:defRPr sz="2000" b="1" spc="-50" baseline="0">
                <a:solidFill>
                  <a:schemeClr val="accent1"/>
                </a:solidFill>
              </a:defRPr>
            </a:lvl1pPr>
          </a:lstStyle>
          <a:p>
            <a:r>
              <a:rPr lang="en-US" dirty="0"/>
              <a:t>Quote Author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1BBD3F2A-2B85-D7B7-24A2-D01A281CD792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1388784" y="1115568"/>
            <a:ext cx="9198864" cy="3584448"/>
          </a:xfrm>
        </p:spPr>
        <p:txBody>
          <a:bodyPr anchor="ctr">
            <a:normAutofit/>
          </a:bodyPr>
          <a:lstStyle>
            <a:lvl1pPr marL="137160" indent="-137160">
              <a:lnSpc>
                <a:spcPct val="90000"/>
              </a:lnSpc>
              <a:spcBef>
                <a:spcPts val="0"/>
              </a:spcBef>
              <a:buFont typeface="Arial" panose="020B0604020202020204" pitchFamily="34" charset="0"/>
              <a:buNone/>
              <a:defRPr sz="5000" spc="-50" baseline="0"/>
            </a:lvl1pPr>
          </a:lstStyle>
          <a:p>
            <a:pPr lvl="0"/>
            <a:r>
              <a:rPr lang="en-US" dirty="0"/>
              <a:t>Click to edit Quote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4AFB98B-06E5-997A-53DA-CC0E6A618ED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E4CA6F2-8C52-8488-999E-FEF7877BAFC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A38F49-B3E2-4BF0-BEC7-C30D34ABBB8D}" type="datetime1">
              <a:rPr lang="en-US" smtClean="0"/>
              <a:t>10/23/2026</a:t>
            </a:fld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159DD64-9865-92B3-BED2-F770E9763D7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74427639"/>
      </p:ext>
    </p:extLst>
  </p:cSld>
  <p:clrMapOvr>
    <a:masterClrMapping/>
  </p:clrMapOvr>
  <p:hf sldNum="0" hdr="0" ftr="0" dt="0"/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2880" y="219456"/>
            <a:ext cx="11326704" cy="1041564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8" name="Content Placeholder 3">
            <a:extLst>
              <a:ext uri="{FF2B5EF4-FFF2-40B4-BE49-F238E27FC236}">
                <a16:creationId xmlns:a16="http://schemas.microsoft.com/office/drawing/2014/main" id="{12E940BF-81C2-1FFB-391F-670B2E738E5C}"/>
              </a:ext>
            </a:extLst>
          </p:cNvPr>
          <p:cNvSpPr>
            <a:spLocks noGrp="1"/>
          </p:cNvSpPr>
          <p:nvPr>
            <p:ph sz="quarter" idx="15"/>
          </p:nvPr>
        </p:nvSpPr>
        <p:spPr>
          <a:xfrm>
            <a:off x="182880" y="1645920"/>
            <a:ext cx="5420409" cy="4741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12" name="Content Placeholder 3">
            <a:extLst>
              <a:ext uri="{FF2B5EF4-FFF2-40B4-BE49-F238E27FC236}">
                <a16:creationId xmlns:a16="http://schemas.microsoft.com/office/drawing/2014/main" id="{FB763AB3-1DFB-9F9F-2339-33F3C49C8C10}"/>
              </a:ext>
            </a:extLst>
          </p:cNvPr>
          <p:cNvSpPr>
            <a:spLocks noGrp="1"/>
          </p:cNvSpPr>
          <p:nvPr>
            <p:ph sz="quarter" idx="16"/>
          </p:nvPr>
        </p:nvSpPr>
        <p:spPr>
          <a:xfrm>
            <a:off x="6248400" y="1645920"/>
            <a:ext cx="5261184" cy="4741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A38F49-B3E2-4BF0-BEC7-C30D34ABBB8D}" type="datetime1">
              <a:rPr lang="en-US" smtClean="0"/>
              <a:t>10/23/2026</a:t>
            </a:fld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4192800"/>
      </p:ext>
    </p:extLst>
  </p:cSld>
  <p:clrMapOvr>
    <a:masterClrMapping/>
  </p:clrMapOvr>
  <p:hf sldNum="0" hdr="0" ftr="0" dt="0"/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FEE969-634D-6E32-D227-18E9282C6F9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1186" y="219456"/>
            <a:ext cx="11274552" cy="789851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1CD26D4-290A-F0ED-7D62-41EDA6FEC2B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81185" y="1009307"/>
            <a:ext cx="5212080" cy="559834"/>
          </a:xfrm>
        </p:spPr>
        <p:txBody>
          <a:bodyPr anchor="b">
            <a:normAutofit/>
          </a:bodyPr>
          <a:lstStyle>
            <a:lvl1pPr marL="0" indent="0">
              <a:lnSpc>
                <a:spcPct val="90000"/>
              </a:lnSpc>
              <a:buNone/>
              <a:defRPr sz="16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0" name="Content Placeholder 3">
            <a:extLst>
              <a:ext uri="{FF2B5EF4-FFF2-40B4-BE49-F238E27FC236}">
                <a16:creationId xmlns:a16="http://schemas.microsoft.com/office/drawing/2014/main" id="{D6A39E64-722E-F001-F641-974F5225314A}"/>
              </a:ext>
            </a:extLst>
          </p:cNvPr>
          <p:cNvSpPr>
            <a:spLocks noGrp="1"/>
          </p:cNvSpPr>
          <p:nvPr>
            <p:ph sz="quarter" idx="15"/>
          </p:nvPr>
        </p:nvSpPr>
        <p:spPr>
          <a:xfrm>
            <a:off x="181631" y="1649451"/>
            <a:ext cx="5212080" cy="4343400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6536620-C4F3-EEC3-DBF1-05196B1CBB5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245352" y="1009307"/>
            <a:ext cx="5212080" cy="559834"/>
          </a:xfrm>
        </p:spPr>
        <p:txBody>
          <a:bodyPr anchor="b">
            <a:normAutofit/>
          </a:bodyPr>
          <a:lstStyle>
            <a:lvl1pPr marL="0" indent="0">
              <a:lnSpc>
                <a:spcPct val="90000"/>
              </a:lnSpc>
              <a:buNone/>
              <a:defRPr sz="16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3">
            <a:extLst>
              <a:ext uri="{FF2B5EF4-FFF2-40B4-BE49-F238E27FC236}">
                <a16:creationId xmlns:a16="http://schemas.microsoft.com/office/drawing/2014/main" id="{4B9C0BFD-5C7B-FA0D-DCE8-95D24728FEB0}"/>
              </a:ext>
            </a:extLst>
          </p:cNvPr>
          <p:cNvSpPr>
            <a:spLocks noGrp="1"/>
          </p:cNvSpPr>
          <p:nvPr>
            <p:ph sz="quarter" idx="16"/>
          </p:nvPr>
        </p:nvSpPr>
        <p:spPr>
          <a:xfrm>
            <a:off x="6245352" y="1649451"/>
            <a:ext cx="5212080" cy="4343400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49D76D8-9033-26CF-BF4C-AECCC685C1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E3B3581-658A-8487-F9CB-E79F2BFF27E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A38F49-B3E2-4BF0-BEC7-C30D34ABBB8D}" type="datetime1">
              <a:rPr lang="en-US" smtClean="0"/>
              <a:t>10/23/2026</a:t>
            </a:fld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02A06B8-CC1D-542F-D8EB-7625046B91D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87608615"/>
      </p:ext>
    </p:extLst>
  </p:cSld>
  <p:clrMapOvr>
    <a:masterClrMapping/>
  </p:clrMapOvr>
  <p:hf sldNum="0" hdr="0" ftr="0" dt="0"/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6A9F42-7FF7-F803-C075-BC4968D35E3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B968DDD-323F-89A1-84E3-DDBA626D93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89E8268-7232-2944-F1BD-399F9419B56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15BF18-0007-481C-AA29-413124BC3EE7}" type="datetime1">
              <a:rPr lang="en-US" smtClean="0"/>
              <a:t>10/23/2026</a:t>
            </a:fld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8FBDC76-671D-1671-DCE2-D5658BD40E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73733900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Empt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9BC4D82-0182-501C-9231-46767680476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A38F49-B3E2-4BF0-BEC7-C30D34ABBB8D}" type="datetime1">
              <a:rPr lang="en-US" smtClean="0"/>
              <a:t>10/23/2026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0EAA6C9-A7F3-19F1-D17C-A1D83FAF553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4EBB816-1B94-116F-92D4-6043AE9E0C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43906357"/>
      </p:ext>
    </p:extLst>
  </p:cSld>
  <p:clrMapOvr>
    <a:masterClrMapping/>
  </p:clrMapOvr>
  <p:hf sldNum="0" hdr="0" ftr="0" dt="0"/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clusion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7861" y="207228"/>
            <a:ext cx="11001943" cy="1790700"/>
          </a:xfrm>
        </p:spPr>
        <p:txBody>
          <a:bodyPr anchor="t">
            <a:noAutofit/>
          </a:bodyPr>
          <a:lstStyle>
            <a:lvl1pPr>
              <a:defRPr sz="7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7E1FCC9-2D1D-9C6B-8C9A-E3D0A77DBEF0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1022195" y="3264408"/>
            <a:ext cx="10147610" cy="2834640"/>
          </a:xfrm>
        </p:spPr>
        <p:txBody>
          <a:bodyPr vert="horz" lIns="91440" tIns="45720" rIns="91440" bIns="45720" rtlCol="0">
            <a:normAutofit/>
          </a:bodyPr>
          <a:lstStyle>
            <a:lvl1pPr>
              <a:defRPr lang="en-US" dirty="0"/>
            </a:lvl1pPr>
            <a:lvl2pPr>
              <a:defRPr lang="en-US" dirty="0"/>
            </a:lvl2pPr>
            <a:lvl3pPr>
              <a:defRPr lang="en-US" dirty="0"/>
            </a:lvl3pPr>
            <a:lvl4pPr>
              <a:defRPr lang="en-US" dirty="0"/>
            </a:lvl4pPr>
            <a:lvl5pPr>
              <a:defRPr lang="en-US" dirty="0"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A38F49-B3E2-4BF0-BEC7-C30D34ABBB8D}" type="datetime1">
              <a:rPr lang="en-US" smtClean="0"/>
              <a:t>10/23/2026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80283896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hf sldNum="0" hdr="0" ftr="0" dt="0"/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clusion 2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915580" y="1089247"/>
            <a:ext cx="6360840" cy="2171716"/>
          </a:xfrm>
        </p:spPr>
        <p:txBody>
          <a:bodyPr anchor="b">
            <a:noAutofit/>
          </a:bodyPr>
          <a:lstStyle>
            <a:lvl1pPr algn="ctr">
              <a:defRPr sz="7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053FFEDA-E57B-DF13-2394-A1514E15F85A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3322864" y="3499880"/>
            <a:ext cx="5543550" cy="1771650"/>
          </a:xfrm>
        </p:spPr>
        <p:txBody>
          <a:bodyPr vert="horz" lIns="91440" tIns="45720" rIns="91440" bIns="45720" rtlCol="0">
            <a:normAutofit/>
          </a:bodyPr>
          <a:lstStyle>
            <a:lvl1pPr marL="0" indent="0" algn="ctr">
              <a:buNone/>
              <a:defRPr lang="en-US" sz="1600" dirty="0"/>
            </a:lvl1pPr>
            <a:lvl2pPr marL="228600" indent="0" algn="ctr">
              <a:buNone/>
              <a:defRPr lang="en-US" sz="1600" dirty="0"/>
            </a:lvl2pPr>
            <a:lvl3pPr marL="457200" indent="0" algn="ctr">
              <a:buNone/>
              <a:defRPr lang="en-US" sz="1600" dirty="0"/>
            </a:lvl3pPr>
            <a:lvl4pPr marL="685800" indent="0" algn="ctr">
              <a:buNone/>
              <a:defRPr lang="en-US" sz="1600" dirty="0"/>
            </a:lvl4pPr>
            <a:lvl5pPr marL="914400" indent="0" algn="ctr">
              <a:buNone/>
              <a:defRPr lang="en-US" sz="1600" dirty="0"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A38F49-B3E2-4BF0-BEC7-C30D34ABBB8D}" type="datetime1">
              <a:rPr lang="en-US" smtClean="0"/>
              <a:t>10/23/2026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05164426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hf sldNum="0" hdr="0" ftr="0" dt="0"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26" Type="http://schemas.openxmlformats.org/officeDocument/2006/relationships/slideLayout" Target="../slideLayouts/slideLayout26.xml"/><Relationship Id="rId3" Type="http://schemas.openxmlformats.org/officeDocument/2006/relationships/slideLayout" Target="../slideLayouts/slideLayout3.xml"/><Relationship Id="rId21" Type="http://schemas.openxmlformats.org/officeDocument/2006/relationships/slideLayout" Target="../slideLayouts/slideLayout21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5" Type="http://schemas.openxmlformats.org/officeDocument/2006/relationships/slideLayout" Target="../slideLayouts/slideLayout25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slideLayout" Target="../slideLayouts/slideLayout20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24" Type="http://schemas.openxmlformats.org/officeDocument/2006/relationships/slideLayout" Target="../slideLayouts/slideLayout24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23" Type="http://schemas.openxmlformats.org/officeDocument/2006/relationships/slideLayout" Target="../slideLayouts/slideLayout23.xml"/><Relationship Id="rId28" Type="http://schemas.openxmlformats.org/officeDocument/2006/relationships/theme" Target="../theme/theme1.xml"/><Relationship Id="rId10" Type="http://schemas.openxmlformats.org/officeDocument/2006/relationships/slideLayout" Target="../slideLayouts/slideLayout10.xml"/><Relationship Id="rId19" Type="http://schemas.openxmlformats.org/officeDocument/2006/relationships/slideLayout" Target="../slideLayouts/slideLayout19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slideLayout" Target="../slideLayouts/slideLayout22.xml"/><Relationship Id="rId27" Type="http://schemas.openxmlformats.org/officeDocument/2006/relationships/slideLayout" Target="../slideLayouts/slideLayout27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75BFB69-9245-EC58-F1DE-FEB625BD33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2880" y="219456"/>
            <a:ext cx="10835640" cy="969264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516AFD5-5144-C460-0CA4-644BC4A93C0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82880" y="1183206"/>
            <a:ext cx="10835640" cy="508867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4E1B7C8-DA74-800B-EE14-A39E9DB32DE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178704" y="6387128"/>
            <a:ext cx="2703777" cy="33832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750">
                <a:solidFill>
                  <a:schemeClr val="tx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995753E-AF8A-7E04-8A1A-205B755A021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10477500" y="6387128"/>
            <a:ext cx="1032084" cy="33832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750">
                <a:solidFill>
                  <a:schemeClr val="tx1"/>
                </a:solidFill>
              </a:defRPr>
            </a:lvl1pPr>
          </a:lstStyle>
          <a:p>
            <a:fld id="{7DA38F49-B3E2-4BF0-BEC7-C30D34ABBB8D}" type="datetime1">
              <a:rPr lang="en-US" smtClean="0"/>
              <a:t>10/23/2026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AC1647D-0DF0-CA1B-F723-EF7B8F508DB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509584" y="6387128"/>
            <a:ext cx="457200" cy="33832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750">
                <a:solidFill>
                  <a:schemeClr val="tx1"/>
                </a:solidFill>
              </a:defRPr>
            </a:lvl1pPr>
          </a:lstStyle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090342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  <p:sldLayoutId id="2147483684" r:id="rId12"/>
    <p:sldLayoutId id="2147483685" r:id="rId13"/>
    <p:sldLayoutId id="2147483686" r:id="rId14"/>
    <p:sldLayoutId id="2147483687" r:id="rId15"/>
    <p:sldLayoutId id="2147483688" r:id="rId16"/>
    <p:sldLayoutId id="2147483689" r:id="rId17"/>
    <p:sldLayoutId id="2147483690" r:id="rId18"/>
    <p:sldLayoutId id="2147483691" r:id="rId19"/>
    <p:sldLayoutId id="2147483692" r:id="rId20"/>
    <p:sldLayoutId id="2147483693" r:id="rId21"/>
    <p:sldLayoutId id="2147483694" r:id="rId22"/>
    <p:sldLayoutId id="2147483695" r:id="rId23"/>
    <p:sldLayoutId id="2147483696" r:id="rId24"/>
    <p:sldLayoutId id="2147483697" r:id="rId25"/>
    <p:sldLayoutId id="2147483698" r:id="rId26"/>
    <p:sldLayoutId id="2147483699" r:id="rId27"/>
  </p:sldLayoutIdLst>
  <p:hf sldNum="0" hdr="0" ftr="0" dt="0"/>
  <p:txStyles>
    <p:titleStyle>
      <a:lvl1pPr algn="l" defTabSz="914400" rtl="0" eaLnBrk="1" latinLnBrk="0" hangingPunct="1">
        <a:lnSpc>
          <a:spcPct val="85000"/>
        </a:lnSpc>
        <a:spcBef>
          <a:spcPct val="0"/>
        </a:spcBef>
        <a:buNone/>
        <a:defRPr sz="3000" b="0" kern="1200" spc="-100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85750" indent="-285750" algn="l" defTabSz="914400" rtl="0" eaLnBrk="1" latinLnBrk="0" hangingPunct="1">
        <a:lnSpc>
          <a:spcPct val="120000"/>
        </a:lnSpc>
        <a:spcBef>
          <a:spcPts val="10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1pPr>
      <a:lvl2pPr marL="514350" indent="-28575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2pPr>
      <a:lvl3pPr marL="742950" indent="-28575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971550" indent="-28575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200150" indent="-28575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3" pos="168">
          <p15:clr>
            <a:srgbClr val="F26B43"/>
          </p15:clr>
        </p15:guide>
        <p15:guide id="4" orient="horz" pos="168">
          <p15:clr>
            <a:srgbClr val="F26B43"/>
          </p15:clr>
        </p15:guide>
        <p15:guide id="5" pos="7512">
          <p15:clr>
            <a:srgbClr val="F26B43"/>
          </p15:clr>
        </p15:guide>
        <p15:guide id="6" orient="horz" pos="4152">
          <p15:clr>
            <a:srgbClr val="F26B43"/>
          </p15:clr>
        </p15:guide>
        <p15:guide id="12" pos="4728">
          <p15:clr>
            <a:srgbClr val="F26B43"/>
          </p15:clr>
        </p15:guide>
        <p15:guide id="13" pos="5328">
          <p15:clr>
            <a:srgbClr val="F26B43"/>
          </p15:clr>
        </p15:guide>
        <p15:guide id="26" pos="2952">
          <p15:clr>
            <a:srgbClr val="F26B43"/>
          </p15:clr>
        </p15:guide>
        <p15:guide id="27" pos="3096">
          <p15:clr>
            <a:srgbClr val="F26B43"/>
          </p15:clr>
        </p15:guide>
        <p15:guide id="29" pos="4128">
          <p15:clr>
            <a:srgbClr val="F26B43"/>
          </p15:clr>
        </p15:guide>
        <p15:guide id="30" pos="1392">
          <p15:clr>
            <a:srgbClr val="F26B43"/>
          </p15:clr>
        </p15:guide>
        <p15:guide id="31" pos="864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5" Type="http://schemas.openxmlformats.org/officeDocument/2006/relationships/image" Target="../media/image8.png"/><Relationship Id="rId4" Type="http://schemas.openxmlformats.org/officeDocument/2006/relationships/image" Target="../media/image7.jpeg"/></Relationships>
</file>

<file path=ppt/slides/_rels/slide2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3" Type="http://schemas.openxmlformats.org/officeDocument/2006/relationships/slideLayout" Target="../slideLayouts/slideLayout26.xml"/><Relationship Id="rId7" Type="http://schemas.openxmlformats.org/officeDocument/2006/relationships/diagramColors" Target="../diagrams/colors1.xml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6" Type="http://schemas.openxmlformats.org/officeDocument/2006/relationships/diagramQuickStyle" Target="../diagrams/quickStyle1.xml"/><Relationship Id="rId5" Type="http://schemas.openxmlformats.org/officeDocument/2006/relationships/diagramLayout" Target="../diagrams/layout1.xml"/><Relationship Id="rId4" Type="http://schemas.openxmlformats.org/officeDocument/2006/relationships/diagramData" Target="../diagrams/data1.xml"/><Relationship Id="rId9" Type="http://schemas.openxmlformats.org/officeDocument/2006/relationships/image" Target="../media/image9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3.xml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5" Type="http://schemas.openxmlformats.org/officeDocument/2006/relationships/image" Target="../media/image9.png"/><Relationship Id="rId4" Type="http://schemas.openxmlformats.org/officeDocument/2006/relationships/image" Target="../media/image10.jp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6.xml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5" Type="http://schemas.openxmlformats.org/officeDocument/2006/relationships/image" Target="../media/image9.png"/><Relationship Id="rId4" Type="http://schemas.openxmlformats.org/officeDocument/2006/relationships/image" Target="../media/image11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5.m4a"/><Relationship Id="rId1" Type="http://schemas.microsoft.com/office/2007/relationships/media" Target="../media/media5.m4a"/><Relationship Id="rId4" Type="http://schemas.openxmlformats.org/officeDocument/2006/relationships/image" Target="../media/image9.png"/></Relationships>
</file>

<file path=ppt/slides/_rels/slide6.xml.rels><?xml version="1.0" encoding="UTF-8" standalone="yes"?>
<Relationships xmlns="http://schemas.openxmlformats.org/package/2006/relationships"><Relationship Id="rId3" Type="http://schemas.microsoft.com/office/2007/relationships/media" Target="../media/media7.m4a"/><Relationship Id="rId7" Type="http://schemas.openxmlformats.org/officeDocument/2006/relationships/image" Target="../media/image9.png"/><Relationship Id="rId2" Type="http://schemas.openxmlformats.org/officeDocument/2006/relationships/video" Target="../media/media6.mp4"/><Relationship Id="rId1" Type="http://schemas.microsoft.com/office/2007/relationships/media" Target="../media/media6.mp4"/><Relationship Id="rId6" Type="http://schemas.openxmlformats.org/officeDocument/2006/relationships/image" Target="../media/image12.png"/><Relationship Id="rId5" Type="http://schemas.openxmlformats.org/officeDocument/2006/relationships/slideLayout" Target="../slideLayouts/slideLayout14.xml"/><Relationship Id="rId4" Type="http://schemas.openxmlformats.org/officeDocument/2006/relationships/audio" Target="../media/media7.m4a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2" Type="http://schemas.openxmlformats.org/officeDocument/2006/relationships/audio" Target="../media/media8.m4a"/><Relationship Id="rId1" Type="http://schemas.microsoft.com/office/2007/relationships/media" Target="../media/media8.m4a"/><Relationship Id="rId5" Type="http://schemas.openxmlformats.org/officeDocument/2006/relationships/image" Target="../media/image9.png"/><Relationship Id="rId4" Type="http://schemas.openxmlformats.org/officeDocument/2006/relationships/image" Target="../media/image13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5.xml"/><Relationship Id="rId2" Type="http://schemas.openxmlformats.org/officeDocument/2006/relationships/audio" Target="../media/media9.m4a"/><Relationship Id="rId1" Type="http://schemas.microsoft.com/office/2007/relationships/media" Target="../media/media9.m4a"/><Relationship Id="rId5" Type="http://schemas.openxmlformats.org/officeDocument/2006/relationships/image" Target="../media/image9.png"/><Relationship Id="rId4" Type="http://schemas.openxmlformats.org/officeDocument/2006/relationships/image" Target="../media/image14.jp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3.xml"/><Relationship Id="rId2" Type="http://schemas.openxmlformats.org/officeDocument/2006/relationships/audio" Target="../media/media10.m4a"/><Relationship Id="rId1" Type="http://schemas.microsoft.com/office/2007/relationships/media" Target="../media/media10.m4a"/><Relationship Id="rId5" Type="http://schemas.openxmlformats.org/officeDocument/2006/relationships/image" Target="../media/image9.png"/><Relationship Id="rId4" Type="http://schemas.openxmlformats.org/officeDocument/2006/relationships/image" Target="../media/image15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2.xml"/><Relationship Id="rId2" Type="http://schemas.openxmlformats.org/officeDocument/2006/relationships/audio" Target="../media/media11.m4a"/><Relationship Id="rId1" Type="http://schemas.microsoft.com/office/2007/relationships/media" Target="../media/media11.m4a"/><Relationship Id="rId5" Type="http://schemas.openxmlformats.org/officeDocument/2006/relationships/image" Target="../media/image9.png"/><Relationship Id="rId4" Type="http://schemas.openxmlformats.org/officeDocument/2006/relationships/image" Target="../media/image16.jpeg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jpeg"/><Relationship Id="rId3" Type="http://schemas.openxmlformats.org/officeDocument/2006/relationships/slideLayout" Target="../slideLayouts/slideLayout13.xml"/><Relationship Id="rId7" Type="http://schemas.openxmlformats.org/officeDocument/2006/relationships/image" Target="../media/image20.jpg"/><Relationship Id="rId2" Type="http://schemas.openxmlformats.org/officeDocument/2006/relationships/audio" Target="../media/media12.m4a"/><Relationship Id="rId1" Type="http://schemas.microsoft.com/office/2007/relationships/media" Target="../media/media12.m4a"/><Relationship Id="rId6" Type="http://schemas.openxmlformats.org/officeDocument/2006/relationships/image" Target="../media/image19.jpeg"/><Relationship Id="rId5" Type="http://schemas.openxmlformats.org/officeDocument/2006/relationships/image" Target="../media/image18.jpg"/><Relationship Id="rId4" Type="http://schemas.openxmlformats.org/officeDocument/2006/relationships/image" Target="../media/image17.jpg"/><Relationship Id="rId9" Type="http://schemas.openxmlformats.org/officeDocument/2006/relationships/image" Target="../media/image9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2.xml"/><Relationship Id="rId7" Type="http://schemas.openxmlformats.org/officeDocument/2006/relationships/image" Target="../media/image9.png"/><Relationship Id="rId2" Type="http://schemas.openxmlformats.org/officeDocument/2006/relationships/audio" Target="../media/media13.m4a"/><Relationship Id="rId1" Type="http://schemas.microsoft.com/office/2007/relationships/media" Target="../media/media13.m4a"/><Relationship Id="rId6" Type="http://schemas.openxmlformats.org/officeDocument/2006/relationships/image" Target="../media/image24.jpg"/><Relationship Id="rId5" Type="http://schemas.openxmlformats.org/officeDocument/2006/relationships/image" Target="../media/image23.jpeg"/><Relationship Id="rId4" Type="http://schemas.openxmlformats.org/officeDocument/2006/relationships/image" Target="../media/image22.jpe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2.xml"/><Relationship Id="rId2" Type="http://schemas.openxmlformats.org/officeDocument/2006/relationships/audio" Target="../media/media14.m4a"/><Relationship Id="rId1" Type="http://schemas.microsoft.com/office/2007/relationships/media" Target="../media/media14.m4a"/><Relationship Id="rId6" Type="http://schemas.openxmlformats.org/officeDocument/2006/relationships/image" Target="../media/image9.png"/><Relationship Id="rId5" Type="http://schemas.openxmlformats.org/officeDocument/2006/relationships/image" Target="../media/image26.jpeg"/><Relationship Id="rId4" Type="http://schemas.openxmlformats.org/officeDocument/2006/relationships/image" Target="../media/image25.jp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6.xml"/><Relationship Id="rId2" Type="http://schemas.openxmlformats.org/officeDocument/2006/relationships/audio" Target="../media/media15.m4a"/><Relationship Id="rId1" Type="http://schemas.microsoft.com/office/2007/relationships/media" Target="../media/media15.m4a"/><Relationship Id="rId5" Type="http://schemas.openxmlformats.org/officeDocument/2006/relationships/image" Target="../media/image9.png"/><Relationship Id="rId4" Type="http://schemas.openxmlformats.org/officeDocument/2006/relationships/image" Target="../media/image27.jp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1.xml"/><Relationship Id="rId2" Type="http://schemas.openxmlformats.org/officeDocument/2006/relationships/audio" Target="../media/media16.m4a"/><Relationship Id="rId1" Type="http://schemas.microsoft.com/office/2007/relationships/media" Target="../media/media16.m4a"/><Relationship Id="rId6" Type="http://schemas.openxmlformats.org/officeDocument/2006/relationships/image" Target="../media/image9.png"/><Relationship Id="rId5" Type="http://schemas.openxmlformats.org/officeDocument/2006/relationships/image" Target="../media/image29.jpeg"/><Relationship Id="rId4" Type="http://schemas.openxmlformats.org/officeDocument/2006/relationships/image" Target="../media/image28.jp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9.png"/><Relationship Id="rId2" Type="http://schemas.openxmlformats.org/officeDocument/2006/relationships/audio" Target="../media/media17.m4a"/><Relationship Id="rId1" Type="http://schemas.microsoft.com/office/2007/relationships/media" Target="../media/media17.m4a"/><Relationship Id="rId6" Type="http://schemas.openxmlformats.org/officeDocument/2006/relationships/image" Target="../media/image31.jpeg"/><Relationship Id="rId5" Type="http://schemas.openxmlformats.org/officeDocument/2006/relationships/image" Target="../media/image30.jpg"/><Relationship Id="rId4" Type="http://schemas.openxmlformats.org/officeDocument/2006/relationships/notesSlide" Target="../notesSlides/notesSlide1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8.m4a"/><Relationship Id="rId1" Type="http://schemas.microsoft.com/office/2007/relationships/media" Target="../media/media18.m4a"/><Relationship Id="rId5" Type="http://schemas.openxmlformats.org/officeDocument/2006/relationships/image" Target="../media/image9.png"/><Relationship Id="rId4" Type="http://schemas.openxmlformats.org/officeDocument/2006/relationships/image" Target="../media/image32.jp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2.xml"/><Relationship Id="rId2" Type="http://schemas.openxmlformats.org/officeDocument/2006/relationships/audio" Target="../media/media19.m4a"/><Relationship Id="rId1" Type="http://schemas.microsoft.com/office/2007/relationships/media" Target="../media/media19.m4a"/><Relationship Id="rId6" Type="http://schemas.openxmlformats.org/officeDocument/2006/relationships/image" Target="../media/image9.png"/><Relationship Id="rId5" Type="http://schemas.openxmlformats.org/officeDocument/2006/relationships/image" Target="../media/image34.jpg"/><Relationship Id="rId4" Type="http://schemas.openxmlformats.org/officeDocument/2006/relationships/image" Target="../media/image33.jpg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C243B3E-C3A9-A6C5-8EBE-EA176E1C67E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660262" y="208754"/>
            <a:ext cx="4066072" cy="3725937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b="1" kern="1200"/>
              <a:t>Empowering the Elder Person </a:t>
            </a:r>
          </a:p>
        </p:txBody>
      </p:sp>
      <p:sp>
        <p:nvSpPr>
          <p:cNvPr id="10" name="Subtitle 2">
            <a:extLst>
              <a:ext uri="{FF2B5EF4-FFF2-40B4-BE49-F238E27FC236}">
                <a16:creationId xmlns:a16="http://schemas.microsoft.com/office/drawing/2014/main" id="{CBA97245-65E2-9362-23F9-DC45A6E2863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660262" y="2708366"/>
            <a:ext cx="4074539" cy="3518698"/>
          </a:xfrm>
        </p:spPr>
        <p:txBody>
          <a:bodyPr>
            <a:normAutofit/>
          </a:bodyPr>
          <a:lstStyle/>
          <a:p>
            <a:r>
              <a:rPr lang="en-US" sz="1400" b="1" dirty="0">
                <a:latin typeface="Arial" panose="020B0604020202020204" pitchFamily="34" charset="0"/>
                <a:cs typeface="Arial" panose="020B0604020202020204" pitchFamily="34" charset="0"/>
              </a:rPr>
              <a:t>STUDENT NAME: BEGUM SHAMIMA AKHTAR </a:t>
            </a:r>
          </a:p>
          <a:p>
            <a:r>
              <a:rPr lang="en-US" sz="1400" b="1" dirty="0">
                <a:latin typeface="Arial" panose="020B0604020202020204" pitchFamily="34" charset="0"/>
                <a:cs typeface="Arial" panose="020B0604020202020204" pitchFamily="34" charset="0"/>
              </a:rPr>
              <a:t>STUDENT NUMBER: 2329697 </a:t>
            </a:r>
          </a:p>
          <a:p>
            <a:r>
              <a:rPr lang="en-US" sz="1400" b="1" dirty="0">
                <a:latin typeface="Arial" panose="020B0604020202020204" pitchFamily="34" charset="0"/>
                <a:cs typeface="Arial" panose="020B0604020202020204" pitchFamily="34" charset="0"/>
              </a:rPr>
              <a:t>MODULE CODE:BMHP6027 </a:t>
            </a:r>
          </a:p>
          <a:p>
            <a:r>
              <a:rPr lang="en-US" sz="1400" b="1" dirty="0">
                <a:latin typeface="Arial" panose="020B0604020202020204" pitchFamily="34" charset="0"/>
                <a:cs typeface="Arial" panose="020B0604020202020204" pitchFamily="34" charset="0"/>
              </a:rPr>
              <a:t>MODULE TITLE: COMPONENT ONE: EMPOWERING THE OLDER PERSON </a:t>
            </a:r>
          </a:p>
          <a:p>
            <a:r>
              <a:rPr lang="en-US" sz="1400" b="1" dirty="0">
                <a:latin typeface="Arial" panose="020B0604020202020204" pitchFamily="34" charset="0"/>
                <a:cs typeface="Arial" panose="020B0604020202020204" pitchFamily="34" charset="0"/>
              </a:rPr>
              <a:t>MODULE LECTURER: TSIWANI KHUMALO </a:t>
            </a:r>
          </a:p>
          <a:p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5" name="Picture 4" descr="Two people holding each other's hands">
            <a:extLst>
              <a:ext uri="{FF2B5EF4-FFF2-40B4-BE49-F238E27FC236}">
                <a16:creationId xmlns:a16="http://schemas.microsoft.com/office/drawing/2014/main" id="{079BACB5-EE84-01C4-C6D6-DDEADD37182F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11790" r="11788" b="-1"/>
          <a:stretch>
            <a:fillRect/>
          </a:stretch>
        </p:blipFill>
        <p:spPr>
          <a:xfrm>
            <a:off x="274320" y="266699"/>
            <a:ext cx="7238998" cy="6322891"/>
          </a:xfrm>
          <a:custGeom>
            <a:avLst/>
            <a:gdLst>
              <a:gd name="connsiteX0" fmla="*/ 291359 w 7238998"/>
              <a:gd name="connsiteY0" fmla="*/ 0 h 6322891"/>
              <a:gd name="connsiteX1" fmla="*/ 6947639 w 7238998"/>
              <a:gd name="connsiteY1" fmla="*/ 0 h 6322891"/>
              <a:gd name="connsiteX2" fmla="*/ 7238998 w 7238998"/>
              <a:gd name="connsiteY2" fmla="*/ 291359 h 6322891"/>
              <a:gd name="connsiteX3" fmla="*/ 7238998 w 7238998"/>
              <a:gd name="connsiteY3" fmla="*/ 6031532 h 6322891"/>
              <a:gd name="connsiteX4" fmla="*/ 6947639 w 7238998"/>
              <a:gd name="connsiteY4" fmla="*/ 6322891 h 6322891"/>
              <a:gd name="connsiteX5" fmla="*/ 291359 w 7238998"/>
              <a:gd name="connsiteY5" fmla="*/ 6322891 h 6322891"/>
              <a:gd name="connsiteX6" fmla="*/ 0 w 7238998"/>
              <a:gd name="connsiteY6" fmla="*/ 6031532 h 6322891"/>
              <a:gd name="connsiteX7" fmla="*/ 0 w 7238998"/>
              <a:gd name="connsiteY7" fmla="*/ 291359 h 6322891"/>
              <a:gd name="connsiteX8" fmla="*/ 291359 w 7238998"/>
              <a:gd name="connsiteY8" fmla="*/ 0 h 632289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7238998" h="6322891">
                <a:moveTo>
                  <a:pt x="291359" y="0"/>
                </a:moveTo>
                <a:lnTo>
                  <a:pt x="6947639" y="0"/>
                </a:lnTo>
                <a:cubicBezTo>
                  <a:pt x="7108552" y="0"/>
                  <a:pt x="7238998" y="130446"/>
                  <a:pt x="7238998" y="291359"/>
                </a:cubicBezTo>
                <a:lnTo>
                  <a:pt x="7238998" y="6031532"/>
                </a:lnTo>
                <a:cubicBezTo>
                  <a:pt x="7238998" y="6192445"/>
                  <a:pt x="7108552" y="6322891"/>
                  <a:pt x="6947639" y="6322891"/>
                </a:cubicBezTo>
                <a:lnTo>
                  <a:pt x="291359" y="6322891"/>
                </a:lnTo>
                <a:cubicBezTo>
                  <a:pt x="130446" y="6322891"/>
                  <a:pt x="0" y="6192445"/>
                  <a:pt x="0" y="6031532"/>
                </a:cubicBezTo>
                <a:lnTo>
                  <a:pt x="0" y="291359"/>
                </a:lnTo>
                <a:cubicBezTo>
                  <a:pt x="0" y="130446"/>
                  <a:pt x="130446" y="0"/>
                  <a:pt x="291359" y="0"/>
                </a:cubicBezTo>
                <a:close/>
              </a:path>
            </a:pathLst>
          </a:custGeom>
          <a:noFill/>
        </p:spPr>
      </p:pic>
      <p:pic>
        <p:nvPicPr>
          <p:cNvPr id="26" name="Video 25">
            <a:hlinkClick r:id="" action="ppaction://media"/>
            <a:extLst>
              <a:ext uri="{FF2B5EF4-FFF2-40B4-BE49-F238E27FC236}">
                <a16:creationId xmlns:a16="http://schemas.microsoft.com/office/drawing/2014/main" id="{9A01EF7A-280D-E58D-2341-934777B239B7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5"/>
          <a:srcRect l="21875" r="21875"/>
          <a:stretch>
            <a:fillRect/>
          </a:stretch>
        </p:blipFill>
        <p:spPr>
          <a:xfrm>
            <a:off x="10052304" y="4727013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8479712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0912"/>
    </mc:Choice>
    <mc:Fallback xmlns="">
      <p:transition spd="slow" advTm="2091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26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2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6"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4CE8647-4B25-1959-037F-C51CEDF8EAA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7861" y="207228"/>
            <a:ext cx="11001943" cy="1790700"/>
          </a:xfrm>
        </p:spPr>
        <p:txBody>
          <a:bodyPr anchor="t">
            <a:normAutofit/>
          </a:bodyPr>
          <a:lstStyle/>
          <a:p>
            <a:r>
              <a:rPr lang="en-GB" sz="6100"/>
              <a:t>     </a:t>
            </a:r>
            <a:br>
              <a:rPr lang="en-GB" sz="6100"/>
            </a:br>
            <a:r>
              <a:rPr lang="en-GB" sz="6100"/>
              <a:t>        INTRODUCTION 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58F6631E-739F-721E-BF15-51AA8855F2D5}"/>
              </a:ext>
            </a:extLst>
          </p:cNvPr>
          <p:cNvGraphicFramePr>
            <a:graphicFrameLocks noGrp="1"/>
          </p:cNvGraphicFramePr>
          <p:nvPr>
            <p:ph sz="quarter" idx="13"/>
            <p:extLst>
              <p:ext uri="{D42A27DB-BD31-4B8C-83A1-F6EECF244321}">
                <p14:modId xmlns:p14="http://schemas.microsoft.com/office/powerpoint/2010/main" val="3935942192"/>
              </p:ext>
            </p:extLst>
          </p:nvPr>
        </p:nvGraphicFramePr>
        <p:xfrm>
          <a:off x="1022195" y="3264408"/>
          <a:ext cx="10147610" cy="283464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11" name="Audio 10">
            <a:hlinkClick r:id="" action="ppaction://media"/>
            <a:extLst>
              <a:ext uri="{FF2B5EF4-FFF2-40B4-BE49-F238E27FC236}">
                <a16:creationId xmlns:a16="http://schemas.microsoft.com/office/drawing/2014/main" id="{80DFF21F-04CE-DDC9-1009-AD3914446ADD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rcRect l="-203125" t="-203125" r="-203125" b="-203125"/>
          <a:stretch>
            <a:fillRect/>
          </a:stretch>
        </p:blipFill>
        <p:spPr>
          <a:xfrm>
            <a:off x="10061013" y="4744431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24496489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0582"/>
    </mc:Choice>
    <mc:Fallback xmlns="">
      <p:transition spd="slow" advTm="1058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1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175A35-46F3-3518-104D-37993AFE475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5855" y="219456"/>
            <a:ext cx="4717429" cy="1180888"/>
          </a:xfrm>
        </p:spPr>
        <p:txBody>
          <a:bodyPr anchor="t">
            <a:normAutofit fontScale="90000"/>
          </a:bodyPr>
          <a:lstStyle/>
          <a:p>
            <a:r>
              <a:rPr lang="en-GB" sz="2800" b="1" dirty="0"/>
              <a:t>     </a:t>
            </a:r>
            <a:br>
              <a:rPr lang="en-GB" sz="2800" b="1" dirty="0"/>
            </a:br>
            <a:r>
              <a:rPr lang="en-GB" sz="2800" b="1" dirty="0"/>
              <a:t>            </a:t>
            </a: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What is Ageing? </a:t>
            </a:r>
            <a:br>
              <a:rPr lang="en-GB" sz="2800" dirty="0"/>
            </a:br>
            <a:br>
              <a:rPr lang="en-GB" sz="2800" dirty="0"/>
            </a:br>
            <a:endParaRPr lang="en-GB" sz="28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7A260D1-5D68-F9B5-09DC-178EBF050C96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185855" y="1400344"/>
            <a:ext cx="4729045" cy="5343356"/>
          </a:xfrm>
        </p:spPr>
        <p:txBody>
          <a:bodyPr anchor="b">
            <a:no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In the UK, 65  and above is classified as elderly (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newsltem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, 2021). 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The natural biological process of growing older. 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Gradual decline in cellular and physical capacity. 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(World Health Organisation, 2024).          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Why it Matters? 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People are living longer, but birth rates are falling 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(United Nations Populations Fund, 2019) 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Creates massive pressure on healthcare, workforces, and budgets. 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(U.S. Census Bureau, 2026). 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6D520F04-821D-F89F-5E86-39AF0D415E57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30000" r="3253" b="2"/>
          <a:stretch>
            <a:fillRect/>
          </a:stretch>
        </p:blipFill>
        <p:spPr>
          <a:xfrm>
            <a:off x="5590903" y="266700"/>
            <a:ext cx="6334269" cy="5742214"/>
          </a:xfrm>
          <a:custGeom>
            <a:avLst/>
            <a:gdLst>
              <a:gd name="connsiteX0" fmla="*/ 269395 w 6111507"/>
              <a:gd name="connsiteY0" fmla="*/ 0 h 6172338"/>
              <a:gd name="connsiteX1" fmla="*/ 5842112 w 6111507"/>
              <a:gd name="connsiteY1" fmla="*/ 0 h 6172338"/>
              <a:gd name="connsiteX2" fmla="*/ 6111507 w 6111507"/>
              <a:gd name="connsiteY2" fmla="*/ 268145 h 6172338"/>
              <a:gd name="connsiteX3" fmla="*/ 6111507 w 6111507"/>
              <a:gd name="connsiteY3" fmla="*/ 5904194 h 6172338"/>
              <a:gd name="connsiteX4" fmla="*/ 5842112 w 6111507"/>
              <a:gd name="connsiteY4" fmla="*/ 6172338 h 6172338"/>
              <a:gd name="connsiteX5" fmla="*/ 269395 w 6111507"/>
              <a:gd name="connsiteY5" fmla="*/ 6172338 h 6172338"/>
              <a:gd name="connsiteX6" fmla="*/ 0 w 6111507"/>
              <a:gd name="connsiteY6" fmla="*/ 5904194 h 6172338"/>
              <a:gd name="connsiteX7" fmla="*/ 0 w 6111507"/>
              <a:gd name="connsiteY7" fmla="*/ 268145 h 6172338"/>
              <a:gd name="connsiteX8" fmla="*/ 269395 w 6111507"/>
              <a:gd name="connsiteY8" fmla="*/ 0 h 61723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6111507" h="6172338">
                <a:moveTo>
                  <a:pt x="269395" y="0"/>
                </a:moveTo>
                <a:lnTo>
                  <a:pt x="5842112" y="0"/>
                </a:lnTo>
                <a:cubicBezTo>
                  <a:pt x="5990895" y="0"/>
                  <a:pt x="6111507" y="120052"/>
                  <a:pt x="6111507" y="268145"/>
                </a:cubicBezTo>
                <a:lnTo>
                  <a:pt x="6111507" y="5904194"/>
                </a:lnTo>
                <a:cubicBezTo>
                  <a:pt x="6111507" y="6052286"/>
                  <a:pt x="5990895" y="6172338"/>
                  <a:pt x="5842112" y="6172338"/>
                </a:cubicBezTo>
                <a:lnTo>
                  <a:pt x="269395" y="6172338"/>
                </a:lnTo>
                <a:cubicBezTo>
                  <a:pt x="120612" y="6172338"/>
                  <a:pt x="0" y="6052286"/>
                  <a:pt x="0" y="5904194"/>
                </a:cubicBezTo>
                <a:lnTo>
                  <a:pt x="0" y="268145"/>
                </a:lnTo>
                <a:cubicBezTo>
                  <a:pt x="0" y="120052"/>
                  <a:pt x="120612" y="0"/>
                  <a:pt x="269395" y="0"/>
                </a:cubicBezTo>
                <a:close/>
              </a:path>
            </a:pathLst>
          </a:custGeom>
          <a:noFill/>
        </p:spPr>
      </p:pic>
      <p:pic>
        <p:nvPicPr>
          <p:cNvPr id="30" name="Audio 29">
            <a:hlinkClick r:id="" action="ppaction://media"/>
            <a:extLst>
              <a:ext uri="{FF2B5EF4-FFF2-40B4-BE49-F238E27FC236}">
                <a16:creationId xmlns:a16="http://schemas.microsoft.com/office/drawing/2014/main" id="{B590728E-DEA7-42FB-7AB6-64D0551F12F9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-203125" t="-203125" r="-203125" b="-20312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46143C40-8637-ABBA-BD59-716469A76429}"/>
              </a:ext>
            </a:extLst>
          </p:cNvPr>
          <p:cNvSpPr txBox="1"/>
          <p:nvPr/>
        </p:nvSpPr>
        <p:spPr>
          <a:xfrm>
            <a:off x="7141248" y="6207643"/>
            <a:ext cx="250260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(Agewithoutlimits.org, 2026). </a:t>
            </a:r>
          </a:p>
        </p:txBody>
      </p:sp>
    </p:spTree>
    <p:extLst>
      <p:ext uri="{BB962C8B-B14F-4D97-AF65-F5344CB8AC3E}">
        <p14:creationId xmlns:p14="http://schemas.microsoft.com/office/powerpoint/2010/main" val="404201777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55224"/>
    </mc:Choice>
    <mc:Fallback xmlns="">
      <p:transition spd="slow" advTm="5522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0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BB6FD56-58CA-0286-452B-5A8E0242D17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5879" y="76201"/>
            <a:ext cx="3234982" cy="1577218"/>
          </a:xfrm>
        </p:spPr>
        <p:txBody>
          <a:bodyPr>
            <a:noAutofit/>
          </a:bodyPr>
          <a:lstStyle/>
          <a:p>
            <a:pPr algn="ctr"/>
            <a:r>
              <a:rPr lang="en-GB" sz="1800" b="1" dirty="0">
                <a:latin typeface="Arial" panose="020B0604020202020204" pitchFamily="34" charset="0"/>
                <a:cs typeface="Arial" panose="020B0604020202020204" pitchFamily="34" charset="0"/>
              </a:rPr>
              <a:t>  </a:t>
            </a:r>
            <a:br>
              <a:rPr lang="en-GB" sz="18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sz="18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DC591A6-96BD-6E28-6DD1-A4B570EB306E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266700" y="1358524"/>
            <a:ext cx="3234982" cy="4985125"/>
          </a:xfrm>
        </p:spPr>
        <p:txBody>
          <a:bodyPr anchor="b">
            <a:noAutofit/>
          </a:bodyPr>
          <a:lstStyle/>
          <a:p>
            <a:pPr>
              <a:lnSpc>
                <a:spcPct val="110000"/>
              </a:lnSpc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The 3 Pillars of Human Needs </a:t>
            </a:r>
          </a:p>
          <a:p>
            <a:pPr>
              <a:lnSpc>
                <a:spcPct val="110000"/>
              </a:lnSpc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Physical Needs (The Body) </a:t>
            </a:r>
          </a:p>
          <a:p>
            <a:pPr>
              <a:lnSpc>
                <a:spcPct val="110000"/>
              </a:lnSpc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Food, Water, and Shelter </a:t>
            </a:r>
          </a:p>
          <a:p>
            <a:pPr>
              <a:lnSpc>
                <a:spcPct val="110000"/>
              </a:lnSpc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Sleep and Exercise </a:t>
            </a:r>
          </a:p>
          <a:p>
            <a:pPr>
              <a:lnSpc>
                <a:spcPct val="110000"/>
              </a:lnSpc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Medical care and physical safety </a:t>
            </a:r>
          </a:p>
          <a:p>
            <a:pPr>
              <a:lnSpc>
                <a:spcPct val="110000"/>
              </a:lnSpc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10000"/>
              </a:lnSpc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Psychological Needs (The Mind) </a:t>
            </a:r>
          </a:p>
          <a:p>
            <a:pPr>
              <a:lnSpc>
                <a:spcPct val="110000"/>
              </a:lnSpc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Control over choices (Competence) </a:t>
            </a:r>
          </a:p>
          <a:p>
            <a:pPr>
              <a:lnSpc>
                <a:spcPct val="110000"/>
              </a:lnSpc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Self- esteem and emotional security </a:t>
            </a:r>
          </a:p>
          <a:p>
            <a:pPr>
              <a:lnSpc>
                <a:spcPct val="110000"/>
              </a:lnSpc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10000"/>
              </a:lnSpc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Social Needs (The connections) </a:t>
            </a:r>
          </a:p>
          <a:p>
            <a:pPr>
              <a:lnSpc>
                <a:spcPct val="110000"/>
              </a:lnSpc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Belonging and acceptance </a:t>
            </a:r>
          </a:p>
          <a:p>
            <a:pPr>
              <a:lnSpc>
                <a:spcPct val="110000"/>
              </a:lnSpc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Friendships and family support </a:t>
            </a:r>
          </a:p>
          <a:p>
            <a:pPr>
              <a:lnSpc>
                <a:spcPct val="110000"/>
              </a:lnSpc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Meaningful communication  </a:t>
            </a:r>
          </a:p>
          <a:p>
            <a:pPr>
              <a:lnSpc>
                <a:spcPct val="110000"/>
              </a:lnSpc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(Marschall, 2023).  </a:t>
            </a:r>
          </a:p>
        </p:txBody>
      </p:sp>
      <p:pic>
        <p:nvPicPr>
          <p:cNvPr id="5" name="Picture 4" descr="Colourful carved figures of humans">
            <a:extLst>
              <a:ext uri="{FF2B5EF4-FFF2-40B4-BE49-F238E27FC236}">
                <a16:creationId xmlns:a16="http://schemas.microsoft.com/office/drawing/2014/main" id="{6AF3D538-A06B-C74F-99D4-D45B2E1BD54B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5304" r="5070" b="-1"/>
          <a:stretch>
            <a:fillRect/>
          </a:stretch>
        </p:blipFill>
        <p:spPr>
          <a:xfrm>
            <a:off x="3965783" y="265176"/>
            <a:ext cx="7959517" cy="6327648"/>
          </a:xfrm>
          <a:custGeom>
            <a:avLst/>
            <a:gdLst>
              <a:gd name="connsiteX0" fmla="*/ 267246 w 7391400"/>
              <a:gd name="connsiteY0" fmla="*/ 0 h 6172200"/>
              <a:gd name="connsiteX1" fmla="*/ 7124155 w 7391400"/>
              <a:gd name="connsiteY1" fmla="*/ 0 h 6172200"/>
              <a:gd name="connsiteX2" fmla="*/ 7391400 w 7391400"/>
              <a:gd name="connsiteY2" fmla="*/ 266886 h 6172200"/>
              <a:gd name="connsiteX3" fmla="*/ 7391400 w 7391400"/>
              <a:gd name="connsiteY3" fmla="*/ 5905314 h 6172200"/>
              <a:gd name="connsiteX4" fmla="*/ 7124155 w 7391400"/>
              <a:gd name="connsiteY4" fmla="*/ 6172200 h 6172200"/>
              <a:gd name="connsiteX5" fmla="*/ 267246 w 7391400"/>
              <a:gd name="connsiteY5" fmla="*/ 6172200 h 6172200"/>
              <a:gd name="connsiteX6" fmla="*/ 0 w 7391400"/>
              <a:gd name="connsiteY6" fmla="*/ 5905314 h 6172200"/>
              <a:gd name="connsiteX7" fmla="*/ 0 w 7391400"/>
              <a:gd name="connsiteY7" fmla="*/ 266886 h 6172200"/>
              <a:gd name="connsiteX8" fmla="*/ 267246 w 7391400"/>
              <a:gd name="connsiteY8" fmla="*/ 0 h 61722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7391400" h="6172200">
                <a:moveTo>
                  <a:pt x="267246" y="0"/>
                </a:moveTo>
                <a:lnTo>
                  <a:pt x="7124155" y="0"/>
                </a:lnTo>
                <a:cubicBezTo>
                  <a:pt x="7271750" y="0"/>
                  <a:pt x="7391400" y="119489"/>
                  <a:pt x="7391400" y="266886"/>
                </a:cubicBezTo>
                <a:lnTo>
                  <a:pt x="7391400" y="5905314"/>
                </a:lnTo>
                <a:cubicBezTo>
                  <a:pt x="7391400" y="6052711"/>
                  <a:pt x="7271750" y="6172200"/>
                  <a:pt x="7124155" y="6172200"/>
                </a:cubicBezTo>
                <a:lnTo>
                  <a:pt x="267246" y="6172200"/>
                </a:lnTo>
                <a:cubicBezTo>
                  <a:pt x="119650" y="6172200"/>
                  <a:pt x="0" y="6052711"/>
                  <a:pt x="0" y="5905314"/>
                </a:cubicBezTo>
                <a:lnTo>
                  <a:pt x="0" y="266886"/>
                </a:lnTo>
                <a:cubicBezTo>
                  <a:pt x="0" y="119489"/>
                  <a:pt x="119650" y="0"/>
                  <a:pt x="267246" y="0"/>
                </a:cubicBezTo>
                <a:close/>
              </a:path>
            </a:pathLst>
          </a:custGeom>
          <a:noFill/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E5E3324F-66FC-05A7-6DDB-064D9604B3F9}"/>
              </a:ext>
            </a:extLst>
          </p:cNvPr>
          <p:cNvSpPr txBox="1"/>
          <p:nvPr/>
        </p:nvSpPr>
        <p:spPr>
          <a:xfrm>
            <a:off x="4981575" y="561975"/>
            <a:ext cx="5641294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Biopsychosocial Model is a framework showing </a:t>
            </a:r>
          </a:p>
          <a:p>
            <a:pPr algn="ctr"/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Health and Wellness depends on the constant </a:t>
            </a:r>
          </a:p>
          <a:p>
            <a:pPr algn="ctr"/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Interaction between the Body, the Mind, and </a:t>
            </a:r>
          </a:p>
          <a:p>
            <a:pPr algn="ctr"/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Environment   </a:t>
            </a:r>
          </a:p>
          <a:p>
            <a:pPr algn="ctr"/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BIO: Body </a:t>
            </a:r>
          </a:p>
          <a:p>
            <a:pPr algn="ctr"/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Psycho: Mind </a:t>
            </a:r>
          </a:p>
          <a:p>
            <a:pPr algn="ctr"/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Social: Environment </a:t>
            </a:r>
          </a:p>
        </p:txBody>
      </p:sp>
      <p:pic>
        <p:nvPicPr>
          <p:cNvPr id="27" name="Audio 26">
            <a:hlinkClick r:id="" action="ppaction://media"/>
            <a:extLst>
              <a:ext uri="{FF2B5EF4-FFF2-40B4-BE49-F238E27FC236}">
                <a16:creationId xmlns:a16="http://schemas.microsoft.com/office/drawing/2014/main" id="{07EC8620-8ED3-6CB4-F45C-C8EFD9EED5E1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-203125" t="-203125" r="-203125" b="-20312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13482439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6056"/>
    </mc:Choice>
    <mc:Fallback xmlns="">
      <p:transition spd="slow" advTm="2605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7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D8DEF4-1E41-DF60-87F0-33E1227DA38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2880" y="228165"/>
            <a:ext cx="10835640" cy="969264"/>
          </a:xfrm>
        </p:spPr>
        <p:txBody>
          <a:bodyPr>
            <a:normAutofit/>
          </a:bodyPr>
          <a:lstStyle/>
          <a:p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Analysing Overlapping Needs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A647EA6-57C1-0AB7-0650-5B5A9511414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78674" y="1183206"/>
            <a:ext cx="10739846" cy="1664497"/>
          </a:xfrm>
        </p:spPr>
        <p:txBody>
          <a:bodyPr>
            <a:normAutofit/>
          </a:bodyPr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The Biopsychosocial Reality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: Older adults face overlapping physical, psychological, and social challenges (ONS, 2022). </a:t>
            </a:r>
          </a:p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The Dangerous Link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: Psychological grief and social isolation directly trigger physical decline (National Institute on Ageing, 2019). </a:t>
            </a:r>
          </a:p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Real- Life Case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: Margeret (81) suffered social loss- emotional depression- physical weakness and falls. </a:t>
            </a:r>
          </a:p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The clinical goal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: Care must protect an individual’s independence, empowerment, and functional ability.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60B7D568-9ADE-7F56-CF48-726156FC6DA1}"/>
              </a:ext>
            </a:extLst>
          </p:cNvPr>
          <p:cNvSpPr txBox="1"/>
          <p:nvPr/>
        </p:nvSpPr>
        <p:spPr>
          <a:xfrm>
            <a:off x="278673" y="3283131"/>
            <a:ext cx="10835639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Evaluating Care Settings &amp; Quality of Life </a:t>
            </a:r>
          </a:p>
          <a:p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  <a:t>Domiciliary/ Supported Living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: High independence, but carries a risk of social isolation. </a:t>
            </a:r>
          </a:p>
          <a:p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  <a:t>Live in Care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: Excellent 24/7 individualised support, but financially expensive.  </a:t>
            </a:r>
          </a:p>
          <a:p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  <a:t>Residential/ Nursing Care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: Constant medical safety and built- in community, but can reduce personal autonomy.  </a:t>
            </a:r>
          </a:p>
          <a:p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  <a:t>The Solution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: Use person- centred practices and open communication.  </a:t>
            </a:r>
          </a:p>
          <a:p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  <a:t>The Outcome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: Letting the individual make informed decisions maximises their overall quality of life.  </a:t>
            </a:r>
          </a:p>
          <a:p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1" name="Oval 10">
            <a:extLst>
              <a:ext uri="{FF2B5EF4-FFF2-40B4-BE49-F238E27FC236}">
                <a16:creationId xmlns:a16="http://schemas.microsoft.com/office/drawing/2014/main" id="{FD8BA010-FA86-BF7A-4D2C-56B5A7519E7E}"/>
              </a:ext>
            </a:extLst>
          </p:cNvPr>
          <p:cNvSpPr/>
          <p:nvPr/>
        </p:nvSpPr>
        <p:spPr>
          <a:xfrm>
            <a:off x="10209507" y="2308566"/>
            <a:ext cx="1256210" cy="1303093"/>
          </a:xfrm>
          <a:prstGeom prst="ellips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Biological</a:t>
            </a:r>
          </a:p>
        </p:txBody>
      </p:sp>
      <p:sp>
        <p:nvSpPr>
          <p:cNvPr id="13" name="Oval 12">
            <a:extLst>
              <a:ext uri="{FF2B5EF4-FFF2-40B4-BE49-F238E27FC236}">
                <a16:creationId xmlns:a16="http://schemas.microsoft.com/office/drawing/2014/main" id="{E7E32818-DAC4-01DC-37C6-00D1FE6BC830}"/>
              </a:ext>
            </a:extLst>
          </p:cNvPr>
          <p:cNvSpPr/>
          <p:nvPr/>
        </p:nvSpPr>
        <p:spPr>
          <a:xfrm>
            <a:off x="9530782" y="2926106"/>
            <a:ext cx="1289957" cy="1254034"/>
          </a:xfrm>
          <a:prstGeom prst="ellips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Psychological</a:t>
            </a:r>
          </a:p>
        </p:txBody>
      </p:sp>
      <p:sp>
        <p:nvSpPr>
          <p:cNvPr id="14" name="Oval 13">
            <a:extLst>
              <a:ext uri="{FF2B5EF4-FFF2-40B4-BE49-F238E27FC236}">
                <a16:creationId xmlns:a16="http://schemas.microsoft.com/office/drawing/2014/main" id="{D72522EB-B501-2ADB-35C2-249C31EFF04E}"/>
              </a:ext>
            </a:extLst>
          </p:cNvPr>
          <p:cNvSpPr/>
          <p:nvPr/>
        </p:nvSpPr>
        <p:spPr>
          <a:xfrm>
            <a:off x="10527165" y="3204728"/>
            <a:ext cx="1289957" cy="1254033"/>
          </a:xfrm>
          <a:prstGeom prst="ellips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Social </a:t>
            </a:r>
          </a:p>
        </p:txBody>
      </p:sp>
      <p:pic>
        <p:nvPicPr>
          <p:cNvPr id="26" name="Audio 25">
            <a:hlinkClick r:id="" action="ppaction://media"/>
            <a:extLst>
              <a:ext uri="{FF2B5EF4-FFF2-40B4-BE49-F238E27FC236}">
                <a16:creationId xmlns:a16="http://schemas.microsoft.com/office/drawing/2014/main" id="{0587DDAD-1C46-C7B0-4384-5B9B6CCAFACB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rcRect l="-203125" t="-203125" r="-203125" b="-20312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34578843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00971"/>
    </mc:Choice>
    <mc:Fallback xmlns="">
      <p:transition spd="slow" advTm="10097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6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Title 1">
            <a:extLst>
              <a:ext uri="{FF2B5EF4-FFF2-40B4-BE49-F238E27FC236}">
                <a16:creationId xmlns:a16="http://schemas.microsoft.com/office/drawing/2014/main" id="{3A6067C6-5542-1F7A-58EE-EFD064062EF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5250" y="609601"/>
            <a:ext cx="3390899" cy="6134100"/>
          </a:xfrm>
        </p:spPr>
        <p:txBody>
          <a:bodyPr>
            <a:normAutofit fontScale="90000"/>
          </a:bodyPr>
          <a:lstStyle/>
          <a:p>
            <a:pPr algn="ctr"/>
            <a:r>
              <a:rPr lang="en-US" sz="2200" b="1" dirty="0">
                <a:latin typeface="Arial" panose="020B0604020202020204" pitchFamily="34" charset="0"/>
                <a:cs typeface="Arial" panose="020B0604020202020204" pitchFamily="34" charset="0"/>
              </a:rPr>
              <a:t>THEORIES </a:t>
            </a:r>
            <a:br>
              <a:rPr lang="en-US" sz="22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US" sz="1000" b="1" dirty="0"/>
            </a:br>
            <a:r>
              <a:rPr lang="en-US" sz="1000" b="1" dirty="0"/>
              <a:t> </a:t>
            </a:r>
            <a:br>
              <a:rPr lang="en-US" sz="1000" b="1" dirty="0"/>
            </a:br>
            <a:r>
              <a:rPr lang="en-US" sz="1600" b="1" dirty="0">
                <a:latin typeface="Arial" panose="020B0604020202020204" pitchFamily="34" charset="0"/>
                <a:cs typeface="Arial" panose="020B0604020202020204" pitchFamily="34" charset="0"/>
              </a:rPr>
              <a:t>  What is a Theory? </a:t>
            </a:r>
            <a:br>
              <a:rPr lang="en-US" sz="1000" b="1" dirty="0"/>
            </a:br>
            <a:br>
              <a:rPr lang="en-US" sz="1000" dirty="0"/>
            </a:b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A framework of ideas that explains the </a:t>
            </a:r>
            <a:r>
              <a:rPr lang="en-US" sz="1600" dirty="0" err="1">
                <a:latin typeface="Arial" panose="020B0604020202020204" pitchFamily="34" charset="0"/>
                <a:cs typeface="Arial" panose="020B0604020202020204" pitchFamily="34" charset="0"/>
              </a:rPr>
              <a:t>behaviour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, guides practice, and predicts outcomes.  </a:t>
            </a:r>
            <a:b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US" sz="1000" dirty="0"/>
            </a:br>
            <a:r>
              <a:rPr lang="en-US" sz="1000" dirty="0"/>
              <a:t> </a:t>
            </a:r>
            <a:br>
              <a:rPr lang="en-US" sz="1000" dirty="0"/>
            </a:br>
            <a:r>
              <a:rPr lang="en-US" sz="1600" b="1" dirty="0">
                <a:latin typeface="Arial" panose="020B0604020202020204" pitchFamily="34" charset="0"/>
                <a:cs typeface="Arial" panose="020B0604020202020204" pitchFamily="34" charset="0"/>
              </a:rPr>
              <a:t>Why do we use Theories? </a:t>
            </a:r>
            <a:br>
              <a:rPr lang="en-US" sz="16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16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br>
              <a:rPr lang="en-US" sz="1000" b="1" dirty="0"/>
            </a:br>
            <a:br>
              <a:rPr lang="en-US" sz="1000" b="1" dirty="0"/>
            </a:br>
            <a:r>
              <a:rPr lang="en-US" sz="1600" b="1" dirty="0">
                <a:latin typeface="Arial" panose="020B0604020202020204" pitchFamily="34" charset="0"/>
                <a:cs typeface="Arial" panose="020B0604020202020204" pitchFamily="34" charset="0"/>
              </a:rPr>
              <a:t>EXPLAIN- 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Make sense of complex </a:t>
            </a:r>
            <a:r>
              <a:rPr lang="en-US" sz="1600" dirty="0" err="1">
                <a:latin typeface="Arial" panose="020B0604020202020204" pitchFamily="34" charset="0"/>
                <a:cs typeface="Arial" panose="020B0604020202020204" pitchFamily="34" charset="0"/>
              </a:rPr>
              <a:t>behaviour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b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1600" b="1" dirty="0">
                <a:latin typeface="Arial" panose="020B0604020202020204" pitchFamily="34" charset="0"/>
                <a:cs typeface="Arial" panose="020B0604020202020204" pitchFamily="34" charset="0"/>
              </a:rPr>
              <a:t>GUIDE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- Inform how we access and deliver care</a:t>
            </a:r>
            <a:b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b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1600" b="1" dirty="0">
                <a:latin typeface="Arial" panose="020B0604020202020204" pitchFamily="34" charset="0"/>
                <a:cs typeface="Arial" panose="020B0604020202020204" pitchFamily="34" charset="0"/>
              </a:rPr>
              <a:t>EVALUATE-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 Judge whether services work</a:t>
            </a:r>
            <a:b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b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1600" b="1" dirty="0">
                <a:latin typeface="Arial" panose="020B0604020202020204" pitchFamily="34" charset="0"/>
                <a:cs typeface="Arial" panose="020B0604020202020204" pitchFamily="34" charset="0"/>
              </a:rPr>
              <a:t>CHALLENGE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- Expose bias and poor practice </a:t>
            </a:r>
            <a:b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  </a:t>
            </a:r>
            <a:b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US" sz="1000" dirty="0"/>
            </a:br>
            <a:r>
              <a:rPr lang="en-US" sz="1600" b="1" dirty="0">
                <a:latin typeface="Arial" panose="020B0604020202020204" pitchFamily="34" charset="0"/>
                <a:cs typeface="Arial" panose="020B0604020202020204" pitchFamily="34" charset="0"/>
              </a:rPr>
              <a:t>Why are they important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?  </a:t>
            </a:r>
            <a:b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US" sz="1000" dirty="0"/>
            </a:br>
            <a:br>
              <a:rPr lang="en-US" sz="1000" dirty="0"/>
            </a:b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Without </a:t>
            </a:r>
            <a:r>
              <a:rPr lang="en-US" sz="1600" dirty="0" err="1">
                <a:latin typeface="Arial" panose="020B0604020202020204" pitchFamily="34" charset="0"/>
                <a:cs typeface="Arial" panose="020B0604020202020204" pitchFamily="34" charset="0"/>
              </a:rPr>
              <a:t>Theeory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 , care can become </a:t>
            </a:r>
            <a:b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guesswork. Theories help </a:t>
            </a:r>
            <a:r>
              <a:rPr lang="en-US" sz="1600" dirty="0" err="1">
                <a:latin typeface="Arial" panose="020B0604020202020204" pitchFamily="34" charset="0"/>
                <a:cs typeface="Arial" panose="020B0604020202020204" pitchFamily="34" charset="0"/>
              </a:rPr>
              <a:t>proffessionals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  understand needs, promote dignity, and design person-  </a:t>
            </a:r>
            <a:r>
              <a:rPr lang="en-US" sz="1600" dirty="0" err="1">
                <a:latin typeface="Arial" panose="020B0604020202020204" pitchFamily="34" charset="0"/>
                <a:cs typeface="Arial" panose="020B0604020202020204" pitchFamily="34" charset="0"/>
              </a:rPr>
              <a:t>centred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 services.   </a:t>
            </a:r>
            <a:b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(Alderson, 1998). </a:t>
            </a:r>
            <a:b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US" sz="18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US" sz="1000" b="1" dirty="0"/>
            </a:br>
            <a:endParaRPr lang="en-US" sz="1000" b="1" dirty="0"/>
          </a:p>
        </p:txBody>
      </p:sp>
      <p:pic>
        <p:nvPicPr>
          <p:cNvPr id="20" name="Video 19" descr="Floating Numbers And Letters On Top Of A Book">
            <a:extLst>
              <a:ext uri="{FF2B5EF4-FFF2-40B4-BE49-F238E27FC236}">
                <a16:creationId xmlns:a16="http://schemas.microsoft.com/office/drawing/2014/main" id="{062FAF1D-AB05-84D4-9D85-73825C1C0878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rcRect l="12585" r="22832" b="1"/>
          <a:stretch>
            <a:fillRect/>
          </a:stretch>
        </p:blipFill>
        <p:spPr>
          <a:xfrm>
            <a:off x="3564243" y="220869"/>
            <a:ext cx="5254013" cy="6416261"/>
          </a:xfrm>
          <a:custGeom>
            <a:avLst/>
            <a:gdLst>
              <a:gd name="connsiteX0" fmla="*/ 292116 w 3808553"/>
              <a:gd name="connsiteY0" fmla="*/ 0 h 6172200"/>
              <a:gd name="connsiteX1" fmla="*/ 3516437 w 3808553"/>
              <a:gd name="connsiteY1" fmla="*/ 0 h 6172200"/>
              <a:gd name="connsiteX2" fmla="*/ 3808553 w 3808553"/>
              <a:gd name="connsiteY2" fmla="*/ 292116 h 6172200"/>
              <a:gd name="connsiteX3" fmla="*/ 3808553 w 3808553"/>
              <a:gd name="connsiteY3" fmla="*/ 5880084 h 6172200"/>
              <a:gd name="connsiteX4" fmla="*/ 3516437 w 3808553"/>
              <a:gd name="connsiteY4" fmla="*/ 6172200 h 6172200"/>
              <a:gd name="connsiteX5" fmla="*/ 292116 w 3808553"/>
              <a:gd name="connsiteY5" fmla="*/ 6172200 h 6172200"/>
              <a:gd name="connsiteX6" fmla="*/ 0 w 3808553"/>
              <a:gd name="connsiteY6" fmla="*/ 5880084 h 6172200"/>
              <a:gd name="connsiteX7" fmla="*/ 0 w 3808553"/>
              <a:gd name="connsiteY7" fmla="*/ 292116 h 6172200"/>
              <a:gd name="connsiteX8" fmla="*/ 292116 w 3808553"/>
              <a:gd name="connsiteY8" fmla="*/ 0 h 61722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808553" h="6172200">
                <a:moveTo>
                  <a:pt x="292116" y="0"/>
                </a:moveTo>
                <a:lnTo>
                  <a:pt x="3516437" y="0"/>
                </a:lnTo>
                <a:cubicBezTo>
                  <a:pt x="3677768" y="0"/>
                  <a:pt x="3808553" y="130785"/>
                  <a:pt x="3808553" y="292116"/>
                </a:cubicBezTo>
                <a:lnTo>
                  <a:pt x="3808553" y="5880084"/>
                </a:lnTo>
                <a:cubicBezTo>
                  <a:pt x="3808553" y="6041415"/>
                  <a:pt x="3677768" y="6172200"/>
                  <a:pt x="3516437" y="6172200"/>
                </a:cubicBezTo>
                <a:lnTo>
                  <a:pt x="292116" y="6172200"/>
                </a:lnTo>
                <a:cubicBezTo>
                  <a:pt x="130785" y="6172200"/>
                  <a:pt x="0" y="6041415"/>
                  <a:pt x="0" y="5880084"/>
                </a:cubicBezTo>
                <a:lnTo>
                  <a:pt x="0" y="292116"/>
                </a:lnTo>
                <a:cubicBezTo>
                  <a:pt x="0" y="130785"/>
                  <a:pt x="130785" y="0"/>
                  <a:pt x="292116" y="0"/>
                </a:cubicBezTo>
                <a:close/>
              </a:path>
            </a:pathLst>
          </a:custGeom>
          <a:noFill/>
        </p:spPr>
      </p:pic>
      <p:sp>
        <p:nvSpPr>
          <p:cNvPr id="25" name="Content Placeholder 3">
            <a:extLst>
              <a:ext uri="{FF2B5EF4-FFF2-40B4-BE49-F238E27FC236}">
                <a16:creationId xmlns:a16="http://schemas.microsoft.com/office/drawing/2014/main" id="{CE3CAC36-BD6B-F0F5-9D20-49813DC4F720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8896350" y="220869"/>
            <a:ext cx="3200400" cy="4066624"/>
          </a:xfrm>
        </p:spPr>
        <p:txBody>
          <a:bodyPr/>
          <a:lstStyle/>
          <a:p>
            <a:pPr algn="ctr"/>
            <a:r>
              <a:rPr lang="en-US" sz="2000" b="1" dirty="0">
                <a:latin typeface="Arial" panose="020B0604020202020204" pitchFamily="34" charset="0"/>
                <a:cs typeface="Arial" panose="020B0604020202020204" pitchFamily="34" charset="0"/>
              </a:rPr>
              <a:t>Where are they applied?  </a:t>
            </a:r>
          </a:p>
          <a:p>
            <a:pPr algn="ctr"/>
            <a:r>
              <a:rPr lang="en-US" sz="1600" b="1" dirty="0">
                <a:latin typeface="Arial" panose="020B0604020202020204" pitchFamily="34" charset="0"/>
                <a:cs typeface="Arial" panose="020B0604020202020204" pitchFamily="34" charset="0"/>
              </a:rPr>
              <a:t>Settings: </a:t>
            </a:r>
          </a:p>
          <a:p>
            <a:pPr algn="ctr"/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Hospitals </a:t>
            </a:r>
          </a:p>
          <a:p>
            <a:pPr algn="ctr"/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Social Work </a:t>
            </a:r>
          </a:p>
          <a:p>
            <a:pPr algn="ctr"/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Mental Health </a:t>
            </a:r>
          </a:p>
          <a:p>
            <a:pPr algn="ctr"/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Older peoples care  </a:t>
            </a:r>
          </a:p>
          <a:p>
            <a:pPr algn="ctr"/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Public health </a:t>
            </a:r>
          </a:p>
          <a:p>
            <a:pPr algn="ctr"/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Policy </a:t>
            </a:r>
          </a:p>
        </p:txBody>
      </p:sp>
      <p:pic>
        <p:nvPicPr>
          <p:cNvPr id="10" name="Audio 9">
            <a:hlinkClick r:id="" action="ppaction://media"/>
            <a:extLst>
              <a:ext uri="{FF2B5EF4-FFF2-40B4-BE49-F238E27FC236}">
                <a16:creationId xmlns:a16="http://schemas.microsoft.com/office/drawing/2014/main" id="{4867F864-7659-B441-73F4-F69D5EAC122E}"/>
              </a:ext>
            </a:extLst>
          </p:cNvPr>
          <p:cNvPicPr>
            <a:picLocks noChangeAspect="1"/>
          </p:cNvPicPr>
          <p:nvPr>
            <a:audi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7"/>
          <a:srcRect l="-203125" t="-203125" r="-203125" b="-20312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258353711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5131"/>
    </mc:Choice>
    <mc:Fallback xmlns="">
      <p:transition spd="slow" advTm="2513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1"/>
                            </p:stCondLst>
                            <p:childTnLst>
                              <p:par>
                                <p:cTn id="8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9" dur="8999" fill="hold"/>
                                        <p:tgtEl>
                                          <p:spTgt spid="2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4" dur="1" fill="hold"/>
                                        <p:tgtEl>
                                          <p:spTgt spid="2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video>
              <p:cMediaNode mute="1">
                <p:cTn id="15" repeatCount="indefinite" fill="hold" display="0">
                  <p:stCondLst>
                    <p:cond delay="indefinite"/>
                  </p:stCondLst>
                </p:cTn>
                <p:tgtEl>
                  <p:spTgt spid="20"/>
                </p:tgtEl>
              </p:cMediaNode>
            </p:video>
            <p:audio isNarration="1">
              <p:cMediaNode vol="80000" showWhenStopped="0">
                <p:cTn id="16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0"/>
                </p:tgtEl>
              </p:cMediaNode>
            </p:audio>
          </p:childTnLst>
        </p:cTn>
      </p:par>
    </p:tnLst>
  </p:timing>
  <p:extLst>
    <p:ext uri="{E180D4A7-C9FB-4DFB-919C-405C955672EB}">
      <p14:showEvtLst xmlns:p14="http://schemas.microsoft.com/office/powerpoint/2010/main">
        <p14:playEvt time="117" objId="20"/>
        <p14:stopEvt time="25131" objId="20"/>
      </p14:showEvtLst>
    </p:ext>
  </p:extLs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7B783EB-E86E-C171-B060-7E3F5EE771D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660262" y="1565175"/>
            <a:ext cx="4066072" cy="3725937"/>
          </a:xfrm>
        </p:spPr>
        <p:txBody>
          <a:bodyPr>
            <a:normAutofit/>
          </a:bodyPr>
          <a:lstStyle/>
          <a:p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Activity Theory  </a:t>
            </a:r>
            <a:b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  </a:t>
            </a:r>
            <a:b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  <a:t>Core Idea: Stay active to age successfully.  </a:t>
            </a:r>
            <a:b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  <a:t>Action: Replace lost roles (like retirement) with new hobbies and networks.  </a:t>
            </a:r>
            <a:b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  <a:t>Goal: High engagement equals high life satisfaction. </a:t>
            </a:r>
            <a:b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  <a:t>(Drew, 2023). 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EF978A7-E666-4F5C-79C7-412D58E0180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660262" y="4634376"/>
            <a:ext cx="4066072" cy="2798064"/>
          </a:xfrm>
        </p:spPr>
        <p:txBody>
          <a:bodyPr anchor="b">
            <a:normAutofit fontScale="25000" lnSpcReduction="20000"/>
          </a:bodyPr>
          <a:lstStyle/>
          <a:p>
            <a:r>
              <a:rPr lang="en-GB" sz="8000" b="1" dirty="0">
                <a:latin typeface="Arial" panose="020B0604020202020204" pitchFamily="34" charset="0"/>
                <a:cs typeface="Arial" panose="020B0604020202020204" pitchFamily="34" charset="0"/>
              </a:rPr>
              <a:t>Disengagement Theory  </a:t>
            </a:r>
          </a:p>
          <a:p>
            <a:r>
              <a:rPr lang="en-GB" sz="5600" b="1" dirty="0">
                <a:latin typeface="Arial" panose="020B0604020202020204" pitchFamily="34" charset="0"/>
                <a:cs typeface="Arial" panose="020B0604020202020204" pitchFamily="34" charset="0"/>
              </a:rPr>
              <a:t>Core Idea: Natural withdrawal from society </a:t>
            </a:r>
          </a:p>
          <a:p>
            <a:r>
              <a:rPr lang="en-GB" sz="5600" b="1" dirty="0">
                <a:latin typeface="Arial" panose="020B0604020202020204" pitchFamily="34" charset="0"/>
                <a:cs typeface="Arial" panose="020B0604020202020204" pitchFamily="34" charset="0"/>
              </a:rPr>
              <a:t>Action: Gradually decrease social circles and pass roles to younger generations </a:t>
            </a:r>
          </a:p>
          <a:p>
            <a:r>
              <a:rPr lang="en-GB" sz="5600" b="1" dirty="0">
                <a:latin typeface="Arial" panose="020B0604020202020204" pitchFamily="34" charset="0"/>
                <a:cs typeface="Arial" panose="020B0604020202020204" pitchFamily="34" charset="0"/>
              </a:rPr>
              <a:t>Goal: Mutual separation creates a peaceful, orderly transition.   </a:t>
            </a:r>
          </a:p>
          <a:p>
            <a:r>
              <a:rPr lang="en-GB" sz="5600" b="1" dirty="0">
                <a:latin typeface="Arial" panose="020B0604020202020204" pitchFamily="34" charset="0"/>
                <a:cs typeface="Arial" panose="020B0604020202020204" pitchFamily="34" charset="0"/>
              </a:rPr>
              <a:t>(Science Direct, 2016). </a:t>
            </a:r>
          </a:p>
          <a:p>
            <a:endParaRPr lang="en-GB" sz="48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 </a:t>
            </a:r>
          </a:p>
        </p:txBody>
      </p:sp>
      <p:pic>
        <p:nvPicPr>
          <p:cNvPr id="6" name="Picture 5" descr="Hand with red strings">
            <a:extLst>
              <a:ext uri="{FF2B5EF4-FFF2-40B4-BE49-F238E27FC236}">
                <a16:creationId xmlns:a16="http://schemas.microsoft.com/office/drawing/2014/main" id="{B1154758-42A4-7457-2274-1DE28F45781A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13782" r="9796" b="-1"/>
          <a:stretch>
            <a:fillRect/>
          </a:stretch>
        </p:blipFill>
        <p:spPr>
          <a:xfrm>
            <a:off x="274320" y="266699"/>
            <a:ext cx="7238998" cy="6322891"/>
          </a:xfrm>
          <a:custGeom>
            <a:avLst/>
            <a:gdLst>
              <a:gd name="connsiteX0" fmla="*/ 291359 w 7238998"/>
              <a:gd name="connsiteY0" fmla="*/ 0 h 6322891"/>
              <a:gd name="connsiteX1" fmla="*/ 6947639 w 7238998"/>
              <a:gd name="connsiteY1" fmla="*/ 0 h 6322891"/>
              <a:gd name="connsiteX2" fmla="*/ 7238998 w 7238998"/>
              <a:gd name="connsiteY2" fmla="*/ 291359 h 6322891"/>
              <a:gd name="connsiteX3" fmla="*/ 7238998 w 7238998"/>
              <a:gd name="connsiteY3" fmla="*/ 6031532 h 6322891"/>
              <a:gd name="connsiteX4" fmla="*/ 6947639 w 7238998"/>
              <a:gd name="connsiteY4" fmla="*/ 6322891 h 6322891"/>
              <a:gd name="connsiteX5" fmla="*/ 291359 w 7238998"/>
              <a:gd name="connsiteY5" fmla="*/ 6322891 h 6322891"/>
              <a:gd name="connsiteX6" fmla="*/ 0 w 7238998"/>
              <a:gd name="connsiteY6" fmla="*/ 6031532 h 6322891"/>
              <a:gd name="connsiteX7" fmla="*/ 0 w 7238998"/>
              <a:gd name="connsiteY7" fmla="*/ 291359 h 6322891"/>
              <a:gd name="connsiteX8" fmla="*/ 291359 w 7238998"/>
              <a:gd name="connsiteY8" fmla="*/ 0 h 632289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7238998" h="6322891">
                <a:moveTo>
                  <a:pt x="291359" y="0"/>
                </a:moveTo>
                <a:lnTo>
                  <a:pt x="6947639" y="0"/>
                </a:lnTo>
                <a:cubicBezTo>
                  <a:pt x="7108552" y="0"/>
                  <a:pt x="7238998" y="130446"/>
                  <a:pt x="7238998" y="291359"/>
                </a:cubicBezTo>
                <a:lnTo>
                  <a:pt x="7238998" y="6031532"/>
                </a:lnTo>
                <a:cubicBezTo>
                  <a:pt x="7238998" y="6192445"/>
                  <a:pt x="7108552" y="6322891"/>
                  <a:pt x="6947639" y="6322891"/>
                </a:cubicBezTo>
                <a:lnTo>
                  <a:pt x="291359" y="6322891"/>
                </a:lnTo>
                <a:cubicBezTo>
                  <a:pt x="130446" y="6322891"/>
                  <a:pt x="0" y="6192445"/>
                  <a:pt x="0" y="6031532"/>
                </a:cubicBezTo>
                <a:lnTo>
                  <a:pt x="0" y="291359"/>
                </a:lnTo>
                <a:cubicBezTo>
                  <a:pt x="0" y="130446"/>
                  <a:pt x="130446" y="0"/>
                  <a:pt x="291359" y="0"/>
                </a:cubicBezTo>
                <a:close/>
              </a:path>
            </a:pathLst>
          </a:custGeom>
          <a:noFill/>
        </p:spPr>
      </p:pic>
      <p:pic>
        <p:nvPicPr>
          <p:cNvPr id="19" name="Audio 18">
            <a:hlinkClick r:id="" action="ppaction://media"/>
            <a:extLst>
              <a:ext uri="{FF2B5EF4-FFF2-40B4-BE49-F238E27FC236}">
                <a16:creationId xmlns:a16="http://schemas.microsoft.com/office/drawing/2014/main" id="{4E16A677-B599-70FA-BAEF-3A0E52D73593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-203125" t="-203125" r="-203125" b="-20312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0760D268-0000-3525-7B4A-0BD3E7BFC1FB}"/>
              </a:ext>
            </a:extLst>
          </p:cNvPr>
          <p:cNvSpPr txBox="1"/>
          <p:nvPr/>
        </p:nvSpPr>
        <p:spPr>
          <a:xfrm>
            <a:off x="7924800" y="266699"/>
            <a:ext cx="351731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Two contrasting framework</a:t>
            </a:r>
          </a:p>
          <a:p>
            <a:r>
              <a:rPr lang="en-GB" dirty="0"/>
              <a:t>(</a:t>
            </a:r>
            <a:r>
              <a:rPr lang="en-GB" dirty="0" err="1"/>
              <a:t>DeLiema</a:t>
            </a:r>
            <a:r>
              <a:rPr lang="en-GB" dirty="0"/>
              <a:t> and Bengston, 2017).</a:t>
            </a:r>
          </a:p>
        </p:txBody>
      </p:sp>
    </p:spTree>
    <p:extLst>
      <p:ext uri="{BB962C8B-B14F-4D97-AF65-F5344CB8AC3E}">
        <p14:creationId xmlns:p14="http://schemas.microsoft.com/office/powerpoint/2010/main" val="32058532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3211"/>
    </mc:Choice>
    <mc:Fallback xmlns="">
      <p:transition spd="slow" advTm="4321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9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FFD2CE3-F570-53F5-9012-9D152D4DDEC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255109" y="-248415"/>
            <a:ext cx="3891435" cy="1225339"/>
          </a:xfrm>
        </p:spPr>
        <p:txBody>
          <a:bodyPr>
            <a:normAutofit/>
          </a:bodyPr>
          <a:lstStyle/>
          <a:p>
            <a:r>
              <a:rPr lang="en-GB" sz="1400" b="1" spc="0" dirty="0">
                <a:ln w="22225">
                  <a:solidFill>
                    <a:schemeClr val="accent2"/>
                  </a:solidFill>
                  <a:prstDash val="solid"/>
                </a:ln>
              </a:rPr>
              <a:t>      </a:t>
            </a:r>
            <a:br>
              <a:rPr lang="en-GB" sz="1400" b="1" spc="0" dirty="0">
                <a:ln w="22225">
                  <a:solidFill>
                    <a:schemeClr val="accent2"/>
                  </a:solidFill>
                  <a:prstDash val="solid"/>
                </a:ln>
              </a:rPr>
            </a:br>
            <a:br>
              <a:rPr lang="en-GB" sz="2800" b="1" spc="0" dirty="0">
                <a:ln w="22225">
                  <a:solidFill>
                    <a:schemeClr val="accent2"/>
                  </a:solidFill>
                  <a:prstDash val="solid"/>
                </a:ln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800" b="1" spc="0" dirty="0">
                <a:ln w="22225">
                  <a:solidFill>
                    <a:schemeClr val="accent2"/>
                  </a:solidFill>
                  <a:prstDash val="solid"/>
                </a:ln>
                <a:latin typeface="Arial" panose="020B0604020202020204" pitchFamily="34" charset="0"/>
                <a:cs typeface="Arial" panose="020B0604020202020204" pitchFamily="34" charset="0"/>
              </a:rPr>
              <a:t>              Theories   </a:t>
            </a:r>
          </a:p>
        </p:txBody>
      </p:sp>
      <p:pic>
        <p:nvPicPr>
          <p:cNvPr id="8" name="Picture 7" descr="Woman in blue background">
            <a:extLst>
              <a:ext uri="{FF2B5EF4-FFF2-40B4-BE49-F238E27FC236}">
                <a16:creationId xmlns:a16="http://schemas.microsoft.com/office/drawing/2014/main" id="{19534E30-2BD0-C221-3181-0CB5EE393743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6319"/>
          <a:stretch>
            <a:fillRect/>
          </a:stretch>
        </p:blipFill>
        <p:spPr>
          <a:xfrm>
            <a:off x="270473" y="265176"/>
            <a:ext cx="6984636" cy="6327648"/>
          </a:xfrm>
          <a:custGeom>
            <a:avLst/>
            <a:gdLst>
              <a:gd name="connsiteX0" fmla="*/ 302565 w 7228936"/>
              <a:gd name="connsiteY0" fmla="*/ 0 h 6316602"/>
              <a:gd name="connsiteX1" fmla="*/ 6926371 w 7228936"/>
              <a:gd name="connsiteY1" fmla="*/ 0 h 6316602"/>
              <a:gd name="connsiteX2" fmla="*/ 7228936 w 7228936"/>
              <a:gd name="connsiteY2" fmla="*/ 302565 h 6316602"/>
              <a:gd name="connsiteX3" fmla="*/ 7228936 w 7228936"/>
              <a:gd name="connsiteY3" fmla="*/ 6014037 h 6316602"/>
              <a:gd name="connsiteX4" fmla="*/ 6926371 w 7228936"/>
              <a:gd name="connsiteY4" fmla="*/ 6316602 h 6316602"/>
              <a:gd name="connsiteX5" fmla="*/ 302565 w 7228936"/>
              <a:gd name="connsiteY5" fmla="*/ 6316602 h 6316602"/>
              <a:gd name="connsiteX6" fmla="*/ 0 w 7228936"/>
              <a:gd name="connsiteY6" fmla="*/ 6014037 h 6316602"/>
              <a:gd name="connsiteX7" fmla="*/ 0 w 7228936"/>
              <a:gd name="connsiteY7" fmla="*/ 302565 h 6316602"/>
              <a:gd name="connsiteX8" fmla="*/ 302565 w 7228936"/>
              <a:gd name="connsiteY8" fmla="*/ 0 h 631660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7228936" h="6316602">
                <a:moveTo>
                  <a:pt x="302565" y="0"/>
                </a:moveTo>
                <a:lnTo>
                  <a:pt x="6926371" y="0"/>
                </a:lnTo>
                <a:cubicBezTo>
                  <a:pt x="7093473" y="0"/>
                  <a:pt x="7228936" y="135463"/>
                  <a:pt x="7228936" y="302565"/>
                </a:cubicBezTo>
                <a:lnTo>
                  <a:pt x="7228936" y="6014037"/>
                </a:lnTo>
                <a:cubicBezTo>
                  <a:pt x="7228936" y="6181139"/>
                  <a:pt x="7093473" y="6316602"/>
                  <a:pt x="6926371" y="6316602"/>
                </a:cubicBezTo>
                <a:lnTo>
                  <a:pt x="302565" y="6316602"/>
                </a:lnTo>
                <a:cubicBezTo>
                  <a:pt x="135463" y="6316602"/>
                  <a:pt x="0" y="6181139"/>
                  <a:pt x="0" y="6014037"/>
                </a:cubicBezTo>
                <a:lnTo>
                  <a:pt x="0" y="302565"/>
                </a:lnTo>
                <a:cubicBezTo>
                  <a:pt x="0" y="135463"/>
                  <a:pt x="135463" y="0"/>
                  <a:pt x="302565" y="0"/>
                </a:cubicBezTo>
                <a:close/>
              </a:path>
            </a:pathLst>
          </a:custGeom>
          <a:noFill/>
          <a:effectLst>
            <a:softEdge rad="317500"/>
          </a:effectLst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53E4701-910F-156E-9ACC-7A3008A2FE27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7376160" y="1012068"/>
            <a:ext cx="4545367" cy="5519361"/>
          </a:xfrm>
        </p:spPr>
        <p:txBody>
          <a:bodyPr anchor="b">
            <a:normAutofit fontScale="92500" lnSpcReduction="20000"/>
          </a:bodyPr>
          <a:lstStyle/>
          <a:p>
            <a:pPr>
              <a:lnSpc>
                <a:spcPct val="110000"/>
              </a:lnSpc>
            </a:pPr>
            <a:endParaRPr lang="en-GB" sz="1100" b="1" dirty="0"/>
          </a:p>
          <a:p>
            <a:pPr>
              <a:lnSpc>
                <a:spcPct val="110000"/>
              </a:lnSpc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Disengagement theory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: rejected today, but withdrawal is a red flag. </a:t>
            </a:r>
          </a:p>
          <a:p>
            <a:pPr>
              <a:lnSpc>
                <a:spcPct val="110000"/>
              </a:lnSpc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10000"/>
              </a:lnSpc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10000"/>
              </a:lnSpc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Activity theory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: supports social prescribing, but overfocuses on group activity. (Change Mental Health- A future where no one needs to face mental illness alone, 2025).   </a:t>
            </a:r>
          </a:p>
          <a:p>
            <a:pPr>
              <a:lnSpc>
                <a:spcPct val="110000"/>
              </a:lnSpc>
            </a:pP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Ungvarksy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(2021) and Drew (2023) both align </a:t>
            </a:r>
          </a:p>
          <a:p>
            <a:pPr>
              <a:lnSpc>
                <a:spcPct val="110000"/>
              </a:lnSpc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With argument about older prefer they’re own space. </a:t>
            </a:r>
          </a:p>
          <a:p>
            <a:pPr>
              <a:lnSpc>
                <a:spcPct val="110000"/>
              </a:lnSpc>
            </a:pP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10000"/>
              </a:lnSpc>
            </a:pP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10000"/>
              </a:lnSpc>
            </a:pP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10000"/>
              </a:lnSpc>
            </a:pPr>
            <a:r>
              <a:rPr lang="en-GB" sz="1500" dirty="0">
                <a:latin typeface="Arial" panose="020B0604020202020204" pitchFamily="34" charset="0"/>
                <a:cs typeface="Arial" panose="020B0604020202020204" pitchFamily="34" charset="0"/>
              </a:rPr>
              <a:t>Moberg, (2005) and Malone and Dadswell (2018) </a:t>
            </a:r>
          </a:p>
          <a:p>
            <a:pPr marL="0" indent="0">
              <a:lnSpc>
                <a:spcPct val="110000"/>
              </a:lnSpc>
              <a:buNone/>
            </a:pPr>
            <a:r>
              <a:rPr lang="en-GB" sz="1500" dirty="0">
                <a:latin typeface="Arial" panose="020B0604020202020204" pitchFamily="34" charset="0"/>
                <a:cs typeface="Arial" panose="020B0604020202020204" pitchFamily="34" charset="0"/>
              </a:rPr>
              <a:t>    some older people prefer quiet faith and     privacy. </a:t>
            </a:r>
          </a:p>
          <a:p>
            <a:pPr>
              <a:lnSpc>
                <a:spcPct val="110000"/>
              </a:lnSpc>
            </a:pPr>
            <a:r>
              <a:rPr lang="en-GB" sz="1500" b="1" dirty="0">
                <a:latin typeface="Arial" panose="020B0604020202020204" pitchFamily="34" charset="0"/>
                <a:cs typeface="Arial" panose="020B0604020202020204" pitchFamily="34" charset="0"/>
              </a:rPr>
              <a:t>Recommendation</a:t>
            </a:r>
            <a:r>
              <a:rPr lang="en-GB" sz="1500" dirty="0">
                <a:latin typeface="Arial" panose="020B0604020202020204" pitchFamily="34" charset="0"/>
                <a:cs typeface="Arial" panose="020B0604020202020204" pitchFamily="34" charset="0"/>
              </a:rPr>
              <a:t>: person- centred care. Offer both social and solitary options. </a:t>
            </a:r>
          </a:p>
          <a:p>
            <a:pPr>
              <a:lnSpc>
                <a:spcPct val="110000"/>
              </a:lnSpc>
            </a:pPr>
            <a:r>
              <a:rPr lang="en-GB" sz="1500" dirty="0">
                <a:latin typeface="Arial" panose="020B0604020202020204" pitchFamily="34" charset="0"/>
                <a:cs typeface="Arial" panose="020B0604020202020204" pitchFamily="34" charset="0"/>
              </a:rPr>
              <a:t>Technology should support choice, not assume everyone wants digital contact. </a:t>
            </a:r>
          </a:p>
          <a:p>
            <a:pPr>
              <a:lnSpc>
                <a:spcPct val="110000"/>
              </a:lnSpc>
            </a:pPr>
            <a:endParaRPr lang="en-GB" sz="1100" dirty="0"/>
          </a:p>
        </p:txBody>
      </p:sp>
      <p:pic>
        <p:nvPicPr>
          <p:cNvPr id="23" name="Audio 22">
            <a:hlinkClick r:id="" action="ppaction://media"/>
            <a:extLst>
              <a:ext uri="{FF2B5EF4-FFF2-40B4-BE49-F238E27FC236}">
                <a16:creationId xmlns:a16="http://schemas.microsoft.com/office/drawing/2014/main" id="{5E18DEBC-A905-0429-133D-A4D03D7204B7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-203125" t="-203125" r="-203125" b="-20312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26051753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64754"/>
    </mc:Choice>
    <mc:Fallback xmlns="">
      <p:transition spd="slow" advTm="16475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3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CDB6A98A-381F-244E-48AF-94C9AD8FE28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5855" y="219456"/>
            <a:ext cx="4717429" cy="1180888"/>
          </a:xfrm>
        </p:spPr>
        <p:txBody>
          <a:bodyPr>
            <a:normAutofit/>
          </a:bodyPr>
          <a:lstStyle/>
          <a:p>
            <a:r>
              <a:rPr lang="en-US" b="1"/>
              <a:t>CURRENT CARE PROVISIONS </a:t>
            </a:r>
          </a:p>
        </p:txBody>
      </p:sp>
      <p:sp>
        <p:nvSpPr>
          <p:cNvPr id="11" name="Content Placeholder 2">
            <a:extLst>
              <a:ext uri="{FF2B5EF4-FFF2-40B4-BE49-F238E27FC236}">
                <a16:creationId xmlns:a16="http://schemas.microsoft.com/office/drawing/2014/main" id="{8E4F3069-E666-8273-AEB9-8AD25D7684FC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266828" y="1133476"/>
            <a:ext cx="4648072" cy="5505068"/>
          </a:xfrm>
        </p:spPr>
        <p:txBody>
          <a:bodyPr anchor="b">
            <a:normAutofit fontScale="77500" lnSpcReduction="20000"/>
          </a:bodyPr>
          <a:lstStyle/>
          <a:p>
            <a:pPr>
              <a:lnSpc>
                <a:spcPct val="110000"/>
              </a:lnSpc>
            </a:pPr>
            <a:r>
              <a:rPr lang="en-US" sz="1800" b="1" dirty="0">
                <a:latin typeface="Arial" panose="020B0604020202020204" pitchFamily="34" charset="0"/>
                <a:cs typeface="Arial" panose="020B0604020202020204" pitchFamily="34" charset="0"/>
              </a:rPr>
              <a:t>Two Main Types of Care </a:t>
            </a:r>
          </a:p>
          <a:p>
            <a:pPr>
              <a:lnSpc>
                <a:spcPct val="110000"/>
              </a:lnSpc>
            </a:pPr>
            <a:r>
              <a:rPr lang="en-US" sz="1800" b="1" dirty="0" err="1">
                <a:latin typeface="Arial" panose="020B0604020202020204" pitchFamily="34" charset="0"/>
                <a:cs typeface="Arial" panose="020B0604020202020204" pitchFamily="34" charset="0"/>
              </a:rPr>
              <a:t>Domiliciary</a:t>
            </a:r>
            <a:r>
              <a:rPr lang="en-US" sz="1800" b="1" dirty="0">
                <a:latin typeface="Arial" panose="020B0604020202020204" pitchFamily="34" charset="0"/>
                <a:cs typeface="Arial" panose="020B0604020202020204" pitchFamily="34" charset="0"/>
              </a:rPr>
              <a:t> Care  </a:t>
            </a:r>
          </a:p>
          <a:p>
            <a:pPr>
              <a:lnSpc>
                <a:spcPct val="110000"/>
              </a:lnSpc>
            </a:pP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Care in your own home (Garratt, 2015).</a:t>
            </a:r>
            <a:r>
              <a:rPr lang="en-US" sz="18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>
              <a:lnSpc>
                <a:spcPct val="110000"/>
              </a:lnSpc>
            </a:pPr>
            <a:r>
              <a:rPr lang="en-US" sz="1800" b="1" dirty="0">
                <a:latin typeface="Arial" panose="020B0604020202020204" pitchFamily="34" charset="0"/>
                <a:cs typeface="Arial" panose="020B0604020202020204" pitchFamily="34" charset="0"/>
              </a:rPr>
              <a:t>                                                                                                           Residential Care </a:t>
            </a:r>
          </a:p>
          <a:p>
            <a:pPr>
              <a:lnSpc>
                <a:spcPct val="110000"/>
              </a:lnSpc>
            </a:pP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Living in care home with staff on site (Berg, 2021). </a:t>
            </a:r>
          </a:p>
          <a:p>
            <a:pPr>
              <a:lnSpc>
                <a:spcPct val="110000"/>
              </a:lnSpc>
            </a:pPr>
            <a:endParaRPr lang="en-US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10000"/>
              </a:lnSpc>
            </a:pPr>
            <a:r>
              <a:rPr lang="en-US" sz="1800" b="1" dirty="0">
                <a:latin typeface="Arial" panose="020B0604020202020204" pitchFamily="34" charset="0"/>
                <a:cs typeface="Arial" panose="020B0604020202020204" pitchFamily="34" charset="0"/>
              </a:rPr>
              <a:t>Regulations </a:t>
            </a: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( Both Settings)  </a:t>
            </a:r>
          </a:p>
          <a:p>
            <a:pPr>
              <a:lnSpc>
                <a:spcPct val="110000"/>
              </a:lnSpc>
            </a:pP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CQC inspects using five key questions: Safe, Effective, Caring, Responsive, Well- Led (CQC, 2026). </a:t>
            </a:r>
          </a:p>
          <a:p>
            <a:pPr>
              <a:lnSpc>
                <a:spcPct val="110000"/>
              </a:lnSpc>
            </a:pP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Care Act 2014: Well- being at the </a:t>
            </a:r>
            <a:r>
              <a:rPr lang="en-US" sz="1800" dirty="0" err="1">
                <a:latin typeface="Arial" panose="020B0604020202020204" pitchFamily="34" charset="0"/>
                <a:cs typeface="Arial" panose="020B0604020202020204" pitchFamily="34" charset="0"/>
              </a:rPr>
              <a:t>centre</a:t>
            </a: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 of all care planning </a:t>
            </a:r>
          </a:p>
          <a:p>
            <a:pPr>
              <a:lnSpc>
                <a:spcPct val="110000"/>
              </a:lnSpc>
            </a:pPr>
            <a:r>
              <a:rPr lang="en-US" sz="1800" b="1" dirty="0">
                <a:latin typeface="Arial" panose="020B0604020202020204" pitchFamily="34" charset="0"/>
                <a:cs typeface="Arial" panose="020B0604020202020204" pitchFamily="34" charset="0"/>
              </a:rPr>
              <a:t>Scale of Care   </a:t>
            </a:r>
          </a:p>
          <a:p>
            <a:pPr>
              <a:lnSpc>
                <a:spcPct val="110000"/>
              </a:lnSpc>
            </a:pPr>
            <a:r>
              <a:rPr lang="en-US" sz="1800" b="1" dirty="0">
                <a:latin typeface="Arial" panose="020B0604020202020204" pitchFamily="34" charset="0"/>
                <a:cs typeface="Arial" panose="020B0604020202020204" pitchFamily="34" charset="0"/>
              </a:rPr>
              <a:t>890, 000 people </a:t>
            </a: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received long- term care in 2024/25- highest on record (</a:t>
            </a:r>
            <a:r>
              <a:rPr lang="en-US" sz="1800" dirty="0" err="1">
                <a:latin typeface="Arial" panose="020B0604020202020204" pitchFamily="34" charset="0"/>
                <a:cs typeface="Arial" panose="020B0604020202020204" pitchFamily="34" charset="0"/>
              </a:rPr>
              <a:t>Bottery</a:t>
            </a: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 and Mallorie, 2024). </a:t>
            </a:r>
          </a:p>
          <a:p>
            <a:pPr>
              <a:lnSpc>
                <a:spcPct val="110000"/>
              </a:lnSpc>
            </a:pP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Delivered through local authorities, NHS, and private providers </a:t>
            </a:r>
          </a:p>
          <a:p>
            <a:pPr>
              <a:lnSpc>
                <a:spcPct val="110000"/>
              </a:lnSpc>
            </a:pP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In law, both should be person- </a:t>
            </a:r>
            <a:r>
              <a:rPr lang="en-US" sz="1800" dirty="0" err="1">
                <a:latin typeface="Arial" panose="020B0604020202020204" pitchFamily="34" charset="0"/>
                <a:cs typeface="Arial" panose="020B0604020202020204" pitchFamily="34" charset="0"/>
              </a:rPr>
              <a:t>centred</a:t>
            </a: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</a:p>
        </p:txBody>
      </p:sp>
      <p:pic>
        <p:nvPicPr>
          <p:cNvPr id="13" name="Picture 12" descr="A midsection of a person holding a miniature house">
            <a:extLst>
              <a:ext uri="{FF2B5EF4-FFF2-40B4-BE49-F238E27FC236}">
                <a16:creationId xmlns:a16="http://schemas.microsoft.com/office/drawing/2014/main" id="{ABDD3E3A-4B91-0DDF-6E08-43052BE5A0C4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19217" r="17785" b="2"/>
          <a:stretch>
            <a:fillRect/>
          </a:stretch>
        </p:blipFill>
        <p:spPr>
          <a:xfrm>
            <a:off x="5600703" y="266700"/>
            <a:ext cx="6324469" cy="6324600"/>
          </a:xfrm>
          <a:custGeom>
            <a:avLst/>
            <a:gdLst>
              <a:gd name="connsiteX0" fmla="*/ 269395 w 6111507"/>
              <a:gd name="connsiteY0" fmla="*/ 0 h 6172338"/>
              <a:gd name="connsiteX1" fmla="*/ 5842112 w 6111507"/>
              <a:gd name="connsiteY1" fmla="*/ 0 h 6172338"/>
              <a:gd name="connsiteX2" fmla="*/ 6111507 w 6111507"/>
              <a:gd name="connsiteY2" fmla="*/ 268145 h 6172338"/>
              <a:gd name="connsiteX3" fmla="*/ 6111507 w 6111507"/>
              <a:gd name="connsiteY3" fmla="*/ 5904194 h 6172338"/>
              <a:gd name="connsiteX4" fmla="*/ 5842112 w 6111507"/>
              <a:gd name="connsiteY4" fmla="*/ 6172338 h 6172338"/>
              <a:gd name="connsiteX5" fmla="*/ 269395 w 6111507"/>
              <a:gd name="connsiteY5" fmla="*/ 6172338 h 6172338"/>
              <a:gd name="connsiteX6" fmla="*/ 0 w 6111507"/>
              <a:gd name="connsiteY6" fmla="*/ 5904194 h 6172338"/>
              <a:gd name="connsiteX7" fmla="*/ 0 w 6111507"/>
              <a:gd name="connsiteY7" fmla="*/ 268145 h 6172338"/>
              <a:gd name="connsiteX8" fmla="*/ 269395 w 6111507"/>
              <a:gd name="connsiteY8" fmla="*/ 0 h 61723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6111507" h="6172338">
                <a:moveTo>
                  <a:pt x="269395" y="0"/>
                </a:moveTo>
                <a:lnTo>
                  <a:pt x="5842112" y="0"/>
                </a:lnTo>
                <a:cubicBezTo>
                  <a:pt x="5990895" y="0"/>
                  <a:pt x="6111507" y="120052"/>
                  <a:pt x="6111507" y="268145"/>
                </a:cubicBezTo>
                <a:lnTo>
                  <a:pt x="6111507" y="5904194"/>
                </a:lnTo>
                <a:cubicBezTo>
                  <a:pt x="6111507" y="6052286"/>
                  <a:pt x="5990895" y="6172338"/>
                  <a:pt x="5842112" y="6172338"/>
                </a:cubicBezTo>
                <a:lnTo>
                  <a:pt x="269395" y="6172338"/>
                </a:lnTo>
                <a:cubicBezTo>
                  <a:pt x="120612" y="6172338"/>
                  <a:pt x="0" y="6052286"/>
                  <a:pt x="0" y="5904194"/>
                </a:cubicBezTo>
                <a:lnTo>
                  <a:pt x="0" y="268145"/>
                </a:lnTo>
                <a:cubicBezTo>
                  <a:pt x="0" y="120052"/>
                  <a:pt x="120612" y="0"/>
                  <a:pt x="269395" y="0"/>
                </a:cubicBezTo>
                <a:close/>
              </a:path>
            </a:pathLst>
          </a:custGeom>
          <a:noFill/>
        </p:spPr>
      </p:pic>
      <p:pic>
        <p:nvPicPr>
          <p:cNvPr id="10" name="Audio 9">
            <a:hlinkClick r:id="" action="ppaction://media"/>
            <a:extLst>
              <a:ext uri="{FF2B5EF4-FFF2-40B4-BE49-F238E27FC236}">
                <a16:creationId xmlns:a16="http://schemas.microsoft.com/office/drawing/2014/main" id="{74482213-3A8F-104E-28A3-D325093B4580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-203125" t="-203125" r="-203125" b="-20312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1669804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60084"/>
    </mc:Choice>
    <mc:Fallback xmlns="">
      <p:transition spd="slow" advTm="6008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0"/>
                </p:tgtEl>
              </p:cMediaNode>
            </p:audi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BC3B5FE7-781C-4F24-416C-AB5ACE27C9F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2880" y="219456"/>
            <a:ext cx="11326704" cy="1041564"/>
          </a:xfrm>
        </p:spPr>
        <p:txBody>
          <a:bodyPr/>
          <a:lstStyle/>
          <a:p>
            <a:r>
              <a:rPr lang="en-US" dirty="0"/>
              <a:t>                   </a:t>
            </a: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Current Care Provision Continued </a:t>
            </a:r>
            <a:b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                                     What Works </a:t>
            </a:r>
          </a:p>
        </p:txBody>
      </p:sp>
      <p:sp>
        <p:nvSpPr>
          <p:cNvPr id="11" name="Content Placeholder 2">
            <a:extLst>
              <a:ext uri="{FF2B5EF4-FFF2-40B4-BE49-F238E27FC236}">
                <a16:creationId xmlns:a16="http://schemas.microsoft.com/office/drawing/2014/main" id="{0FF5294F-2828-5A0E-9CB6-1E38656E7BD7}"/>
              </a:ext>
            </a:extLst>
          </p:cNvPr>
          <p:cNvSpPr>
            <a:spLocks noGrp="1"/>
          </p:cNvSpPr>
          <p:nvPr>
            <p:ph sz="quarter" idx="15"/>
          </p:nvPr>
        </p:nvSpPr>
        <p:spPr>
          <a:xfrm>
            <a:off x="304800" y="1645920"/>
            <a:ext cx="5261184" cy="2383155"/>
          </a:xfrm>
          <a:solidFill>
            <a:schemeClr val="tx1">
              <a:lumMod val="25000"/>
              <a:lumOff val="75000"/>
            </a:schemeClr>
          </a:solidFill>
          <a:effectLst/>
        </p:spPr>
        <p:txBody>
          <a:bodyPr>
            <a:normAutofit/>
          </a:bodyPr>
          <a:lstStyle/>
          <a:p>
            <a:r>
              <a:rPr lang="en-US" sz="1600" b="1" dirty="0" err="1">
                <a:latin typeface="Arial" panose="020B0604020202020204" pitchFamily="34" charset="0"/>
                <a:cs typeface="Arial" panose="020B0604020202020204" pitchFamily="34" charset="0"/>
              </a:rPr>
              <a:t>Domilicilary</a:t>
            </a:r>
            <a:r>
              <a:rPr lang="en-US" sz="1600" b="1" dirty="0">
                <a:latin typeface="Arial" panose="020B0604020202020204" pitchFamily="34" charset="0"/>
                <a:cs typeface="Arial" panose="020B0604020202020204" pitchFamily="34" charset="0"/>
              </a:rPr>
              <a:t> Care </a:t>
            </a:r>
          </a:p>
          <a:p>
            <a:r>
              <a:rPr lang="en-US" sz="1600" b="1" dirty="0">
                <a:latin typeface="Arial" panose="020B0604020202020204" pitchFamily="34" charset="0"/>
                <a:cs typeface="Arial" panose="020B0604020202020204" pitchFamily="34" charset="0"/>
              </a:rPr>
              <a:t>Independence: 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High own routine, meals, lifestyle (Garratt, 2015). </a:t>
            </a:r>
          </a:p>
          <a:p>
            <a:r>
              <a:rPr lang="en-US" sz="1600" b="1" dirty="0">
                <a:latin typeface="Arial" panose="020B0604020202020204" pitchFamily="34" charset="0"/>
                <a:cs typeface="Arial" panose="020B0604020202020204" pitchFamily="34" charset="0"/>
              </a:rPr>
              <a:t>Social Contact: 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Risk of Isolation </a:t>
            </a:r>
          </a:p>
          <a:p>
            <a:r>
              <a:rPr lang="en-US" sz="1600" b="1" dirty="0">
                <a:latin typeface="Arial" panose="020B0604020202020204" pitchFamily="34" charset="0"/>
                <a:cs typeface="Arial" panose="020B0604020202020204" pitchFamily="34" charset="0"/>
              </a:rPr>
              <a:t>Safety: Variable- 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risk when alone </a:t>
            </a:r>
          </a:p>
          <a:p>
            <a:r>
              <a:rPr lang="en-US" sz="1600" b="1" dirty="0" err="1">
                <a:latin typeface="Arial" panose="020B0604020202020204" pitchFamily="34" charset="0"/>
                <a:cs typeface="Arial" panose="020B0604020202020204" pitchFamily="34" charset="0"/>
              </a:rPr>
              <a:t>Personalisation</a:t>
            </a:r>
            <a:r>
              <a:rPr lang="en-US" sz="1600" b="1" dirty="0">
                <a:latin typeface="Arial" panose="020B0604020202020204" pitchFamily="34" charset="0"/>
                <a:cs typeface="Arial" panose="020B0604020202020204" pitchFamily="34" charset="0"/>
              </a:rPr>
              <a:t>: 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One- to- one attention during visits </a:t>
            </a:r>
          </a:p>
        </p:txBody>
      </p:sp>
      <p:sp>
        <p:nvSpPr>
          <p:cNvPr id="13" name="Content Placeholder 3">
            <a:extLst>
              <a:ext uri="{FF2B5EF4-FFF2-40B4-BE49-F238E27FC236}">
                <a16:creationId xmlns:a16="http://schemas.microsoft.com/office/drawing/2014/main" id="{366735B3-D721-5582-2A28-C4A360666E7A}"/>
              </a:ext>
            </a:extLst>
          </p:cNvPr>
          <p:cNvSpPr>
            <a:spLocks noGrp="1"/>
          </p:cNvSpPr>
          <p:nvPr>
            <p:ph sz="quarter" idx="16"/>
          </p:nvPr>
        </p:nvSpPr>
        <p:spPr>
          <a:xfrm>
            <a:off x="6248400" y="3619328"/>
            <a:ext cx="5261184" cy="2383155"/>
          </a:xfrm>
          <a:solidFill>
            <a:schemeClr val="tx2">
              <a:lumMod val="25000"/>
              <a:lumOff val="75000"/>
            </a:schemeClr>
          </a:solidFill>
          <a:effectLst/>
        </p:spPr>
        <p:txBody>
          <a:bodyPr>
            <a:normAutofit/>
          </a:bodyPr>
          <a:lstStyle/>
          <a:p>
            <a:r>
              <a:rPr lang="en-US" sz="1600" b="1" dirty="0">
                <a:latin typeface="Arial" panose="020B0604020202020204" pitchFamily="34" charset="0"/>
                <a:cs typeface="Arial" panose="020B0604020202020204" pitchFamily="34" charset="0"/>
              </a:rPr>
              <a:t>Residential Care </a:t>
            </a:r>
          </a:p>
          <a:p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Moderate</a:t>
            </a:r>
            <a:r>
              <a:rPr lang="en-US" sz="1600" b="1" dirty="0">
                <a:latin typeface="Arial" panose="020B0604020202020204" pitchFamily="34" charset="0"/>
                <a:cs typeface="Arial" panose="020B0604020202020204" pitchFamily="34" charset="0"/>
              </a:rPr>
              <a:t>: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 fixed times, shared schedules </a:t>
            </a:r>
          </a:p>
          <a:p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Built in community and activities (Berg, 2021). </a:t>
            </a:r>
          </a:p>
          <a:p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High- secure, staff on hand </a:t>
            </a:r>
          </a:p>
          <a:p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Shared staff, possible waiting 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E415EE86-ABCD-3FA3-0DCD-E7DB1DC98336}"/>
              </a:ext>
            </a:extLst>
          </p:cNvPr>
          <p:cNvSpPr txBox="1"/>
          <p:nvPr/>
        </p:nvSpPr>
        <p:spPr>
          <a:xfrm>
            <a:off x="456405" y="6206400"/>
            <a:ext cx="9039225" cy="369332"/>
          </a:xfrm>
          <a:prstGeom prst="rect">
            <a:avLst/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1"/>
            <a:tileRect/>
          </a:gradFill>
        </p:spPr>
        <p:txBody>
          <a:bodyPr wrap="square" rtlCol="0">
            <a:spAutoFit/>
          </a:bodyPr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Both have strengths, but neither consistency delivers person- centred care </a:t>
            </a:r>
          </a:p>
        </p:txBody>
      </p:sp>
      <p:pic>
        <p:nvPicPr>
          <p:cNvPr id="7" name="Picture 6" descr="Therapist helping woman with grey hair to exercise">
            <a:extLst>
              <a:ext uri="{FF2B5EF4-FFF2-40B4-BE49-F238E27FC236}">
                <a16:creationId xmlns:a16="http://schemas.microsoft.com/office/drawing/2014/main" id="{34DF22C5-1252-AD4E-21AB-C65C8E72F8B4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669641" y="284226"/>
            <a:ext cx="4217559" cy="3378533"/>
          </a:xfrm>
          <a:prstGeom prst="rect">
            <a:avLst/>
          </a:prstGeom>
          <a:effectLst>
            <a:softEdge rad="317500"/>
          </a:effectLst>
        </p:spPr>
      </p:pic>
      <p:pic>
        <p:nvPicPr>
          <p:cNvPr id="12" name="Audio 11">
            <a:hlinkClick r:id="" action="ppaction://media"/>
            <a:extLst>
              <a:ext uri="{FF2B5EF4-FFF2-40B4-BE49-F238E27FC236}">
                <a16:creationId xmlns:a16="http://schemas.microsoft.com/office/drawing/2014/main" id="{4F5EFAB0-0727-C574-2CD5-A37CDE191407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-203125" t="-203125" r="-203125" b="-20312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26434044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3965"/>
    </mc:Choice>
    <mc:Fallback xmlns="">
      <p:transition spd="slow" advTm="2396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2"/>
                </p:tgtEl>
              </p:cMediaNode>
            </p:audio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itle 1">
            <a:extLst>
              <a:ext uri="{FF2B5EF4-FFF2-40B4-BE49-F238E27FC236}">
                <a16:creationId xmlns:a16="http://schemas.microsoft.com/office/drawing/2014/main" id="{796910F9-C390-A41D-B02C-F5469E9E4E9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491030" y="-169144"/>
            <a:ext cx="4717429" cy="1437894"/>
          </a:xfrm>
        </p:spPr>
        <p:txBody>
          <a:bodyPr>
            <a:normAutofit fontScale="90000"/>
          </a:bodyPr>
          <a:lstStyle/>
          <a:p>
            <a:br>
              <a:rPr lang="en-US" sz="2700" b="1" dirty="0"/>
            </a:br>
            <a:r>
              <a:rPr lang="en-US" sz="2700" b="1" dirty="0"/>
              <a:t>             </a:t>
            </a:r>
            <a:r>
              <a:rPr lang="en-US" sz="2700" b="1" dirty="0">
                <a:latin typeface="Arial" panose="020B0604020202020204" pitchFamily="34" charset="0"/>
                <a:cs typeface="Arial" panose="020B0604020202020204" pitchFamily="34" charset="0"/>
              </a:rPr>
              <a:t>What doesn’t  Work </a:t>
            </a:r>
            <a:br>
              <a:rPr lang="en-US" sz="20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US" sz="20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2000" b="1" dirty="0">
                <a:latin typeface="Arial" panose="020B0604020202020204" pitchFamily="34" charset="0"/>
                <a:cs typeface="Arial" panose="020B0604020202020204" pitchFamily="34" charset="0"/>
              </a:rPr>
              <a:t>                     Accessibility &amp;  Quality </a:t>
            </a:r>
            <a:br>
              <a:rPr lang="en-US" sz="20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US" sz="20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6" name="Content Placeholder 2">
            <a:extLst>
              <a:ext uri="{FF2B5EF4-FFF2-40B4-BE49-F238E27FC236}">
                <a16:creationId xmlns:a16="http://schemas.microsoft.com/office/drawing/2014/main" id="{48FE2ED4-9EEE-3916-69A9-A3D8705C3702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3087779" y="1714880"/>
            <a:ext cx="4658966" cy="4924255"/>
          </a:xfrm>
        </p:spPr>
        <p:txBody>
          <a:bodyPr anchor="b">
            <a:noAutofit/>
          </a:bodyPr>
          <a:lstStyle/>
          <a:p>
            <a:pPr>
              <a:lnSpc>
                <a:spcPct val="110000"/>
              </a:lnSpc>
            </a:pP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Accessibility </a:t>
            </a:r>
          </a:p>
          <a:p>
            <a:pPr>
              <a:lnSpc>
                <a:spcPct val="110000"/>
              </a:lnSpc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400,000 + people waiting for assessments, care, or review (ADASS, 2025). </a:t>
            </a:r>
          </a:p>
          <a:p>
            <a:pPr>
              <a:lnSpc>
                <a:spcPct val="110000"/>
              </a:lnSpc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Rural areas and minority ethnic groups face extra barriers (Healthwatch, 2026). </a:t>
            </a:r>
          </a:p>
          <a:p>
            <a:pPr>
              <a:lnSpc>
                <a:spcPct val="110000"/>
              </a:lnSpc>
            </a:pP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10000"/>
              </a:lnSpc>
            </a:pP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Quality </a:t>
            </a:r>
          </a:p>
          <a:p>
            <a:pPr>
              <a:lnSpc>
                <a:spcPct val="110000"/>
              </a:lnSpc>
            </a:pP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Slasberg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&amp; Beresford (2022) Gap between what councils say about personalization and what people experience. National template is flawed. </a:t>
            </a:r>
          </a:p>
          <a:p>
            <a:pPr>
              <a:lnSpc>
                <a:spcPct val="110000"/>
              </a:lnSpc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Damant et al, (2023) : 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Personalisation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depends on staff skills and leadership- inconsistent. </a:t>
            </a:r>
          </a:p>
          <a:p>
            <a:pPr>
              <a:lnSpc>
                <a:spcPct val="110000"/>
              </a:lnSpc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In Practice: Care workers rush 15- minute visits. No time for washing, dressing, medication, or conversation  (Theaccessgruop.com, 2021). </a:t>
            </a:r>
          </a:p>
          <a:p>
            <a:pPr>
              <a:lnSpc>
                <a:spcPct val="110000"/>
              </a:lnSpc>
            </a:pP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10000"/>
              </a:lnSpc>
            </a:pP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Key Message: </a:t>
            </a:r>
          </a:p>
          <a:p>
            <a:pPr>
              <a:lnSpc>
                <a:spcPct val="110000"/>
              </a:lnSpc>
            </a:pP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Older people are left feeling hurried, unheard, and undignified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</a:p>
        </p:txBody>
      </p:sp>
      <p:pic>
        <p:nvPicPr>
          <p:cNvPr id="12" name="Picture 11" descr="Magnifying glass showing decling performance">
            <a:extLst>
              <a:ext uri="{FF2B5EF4-FFF2-40B4-BE49-F238E27FC236}">
                <a16:creationId xmlns:a16="http://schemas.microsoft.com/office/drawing/2014/main" id="{E703D2E6-3384-D7A3-E977-6A41380D0225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33252" b="2"/>
          <a:stretch>
            <a:fillRect/>
          </a:stretch>
        </p:blipFill>
        <p:spPr>
          <a:xfrm>
            <a:off x="7817277" y="362238"/>
            <a:ext cx="3979821" cy="2705285"/>
          </a:xfrm>
          <a:custGeom>
            <a:avLst/>
            <a:gdLst>
              <a:gd name="connsiteX0" fmla="*/ 269395 w 6111507"/>
              <a:gd name="connsiteY0" fmla="*/ 0 h 6172338"/>
              <a:gd name="connsiteX1" fmla="*/ 5842112 w 6111507"/>
              <a:gd name="connsiteY1" fmla="*/ 0 h 6172338"/>
              <a:gd name="connsiteX2" fmla="*/ 6111507 w 6111507"/>
              <a:gd name="connsiteY2" fmla="*/ 268145 h 6172338"/>
              <a:gd name="connsiteX3" fmla="*/ 6111507 w 6111507"/>
              <a:gd name="connsiteY3" fmla="*/ 5904194 h 6172338"/>
              <a:gd name="connsiteX4" fmla="*/ 5842112 w 6111507"/>
              <a:gd name="connsiteY4" fmla="*/ 6172338 h 6172338"/>
              <a:gd name="connsiteX5" fmla="*/ 269395 w 6111507"/>
              <a:gd name="connsiteY5" fmla="*/ 6172338 h 6172338"/>
              <a:gd name="connsiteX6" fmla="*/ 0 w 6111507"/>
              <a:gd name="connsiteY6" fmla="*/ 5904194 h 6172338"/>
              <a:gd name="connsiteX7" fmla="*/ 0 w 6111507"/>
              <a:gd name="connsiteY7" fmla="*/ 268145 h 6172338"/>
              <a:gd name="connsiteX8" fmla="*/ 269395 w 6111507"/>
              <a:gd name="connsiteY8" fmla="*/ 0 h 61723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6111507" h="6172338">
                <a:moveTo>
                  <a:pt x="269395" y="0"/>
                </a:moveTo>
                <a:lnTo>
                  <a:pt x="5842112" y="0"/>
                </a:lnTo>
                <a:cubicBezTo>
                  <a:pt x="5990895" y="0"/>
                  <a:pt x="6111507" y="120052"/>
                  <a:pt x="6111507" y="268145"/>
                </a:cubicBezTo>
                <a:lnTo>
                  <a:pt x="6111507" y="5904194"/>
                </a:lnTo>
                <a:cubicBezTo>
                  <a:pt x="6111507" y="6052286"/>
                  <a:pt x="5990895" y="6172338"/>
                  <a:pt x="5842112" y="6172338"/>
                </a:cubicBezTo>
                <a:lnTo>
                  <a:pt x="269395" y="6172338"/>
                </a:lnTo>
                <a:cubicBezTo>
                  <a:pt x="120612" y="6172338"/>
                  <a:pt x="0" y="6052286"/>
                  <a:pt x="0" y="5904194"/>
                </a:cubicBezTo>
                <a:lnTo>
                  <a:pt x="0" y="268145"/>
                </a:lnTo>
                <a:cubicBezTo>
                  <a:pt x="0" y="120052"/>
                  <a:pt x="120612" y="0"/>
                  <a:pt x="269395" y="0"/>
                </a:cubicBezTo>
                <a:close/>
              </a:path>
            </a:pathLst>
          </a:custGeom>
          <a:noFill/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</p:pic>
      <p:pic>
        <p:nvPicPr>
          <p:cNvPr id="18" name="Picture 17" descr="Close-up of a stopwatch">
            <a:extLst>
              <a:ext uri="{FF2B5EF4-FFF2-40B4-BE49-F238E27FC236}">
                <a16:creationId xmlns:a16="http://schemas.microsoft.com/office/drawing/2014/main" id="{8733ECDE-777B-820D-E796-FEE00DD61227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4825" y="4717935"/>
            <a:ext cx="1993835" cy="1693256"/>
          </a:xfrm>
          <a:prstGeom prst="rect">
            <a:avLst/>
          </a:prstGeom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</p:pic>
      <p:pic>
        <p:nvPicPr>
          <p:cNvPr id="20" name="Picture 19" descr="Pastel checklist and pencil">
            <a:extLst>
              <a:ext uri="{FF2B5EF4-FFF2-40B4-BE49-F238E27FC236}">
                <a16:creationId xmlns:a16="http://schemas.microsoft.com/office/drawing/2014/main" id="{87309DBB-11A1-BB99-A69B-27401C62F789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475" y="247755"/>
            <a:ext cx="2704479" cy="2212755"/>
          </a:xfrm>
          <a:prstGeom prst="rect">
            <a:avLst/>
          </a:prstGeom>
          <a:effectLst>
            <a:softEdge rad="317500"/>
          </a:effectLst>
        </p:spPr>
      </p:pic>
      <p:pic>
        <p:nvPicPr>
          <p:cNvPr id="22" name="Picture 21" descr="Elderly woman looking out a window">
            <a:extLst>
              <a:ext uri="{FF2B5EF4-FFF2-40B4-BE49-F238E27FC236}">
                <a16:creationId xmlns:a16="http://schemas.microsoft.com/office/drawing/2014/main" id="{0F70256F-2E61-D088-8F45-B886C140DDBC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875191" y="3581246"/>
            <a:ext cx="3921907" cy="2726951"/>
          </a:xfrm>
          <a:prstGeom prst="rect">
            <a:avLst/>
          </a:prstGeom>
        </p:spPr>
      </p:pic>
      <p:pic>
        <p:nvPicPr>
          <p:cNvPr id="24" name="Picture 23" descr="Red alarm light with people on the background">
            <a:extLst>
              <a:ext uri="{FF2B5EF4-FFF2-40B4-BE49-F238E27FC236}">
                <a16:creationId xmlns:a16="http://schemas.microsoft.com/office/drawing/2014/main" id="{E24E7CD0-719D-A5D5-142D-BE70A0DB969B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6979" y="2800350"/>
            <a:ext cx="2021681" cy="1347787"/>
          </a:xfrm>
          <a:prstGeom prst="rect">
            <a:avLst/>
          </a:prstGeom>
          <a:effectLst>
            <a:softEdge rad="127000"/>
          </a:effectLst>
        </p:spPr>
      </p:pic>
      <p:pic>
        <p:nvPicPr>
          <p:cNvPr id="13" name="Audio 12">
            <a:hlinkClick r:id="" action="ppaction://media"/>
            <a:extLst>
              <a:ext uri="{FF2B5EF4-FFF2-40B4-BE49-F238E27FC236}">
                <a16:creationId xmlns:a16="http://schemas.microsoft.com/office/drawing/2014/main" id="{E4D31BE8-9621-A405-CE4B-E68AAB1E05C6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rcRect l="-203125" t="-203125" r="-203125" b="-20312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122284975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68589"/>
    </mc:Choice>
    <mc:Fallback xmlns="">
      <p:transition spd="slow" advTm="6858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3"/>
                </p:tgtEl>
              </p:cMediaNode>
            </p:audio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FE6CA1FB-29FE-2571-BB7D-997810E670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2880" y="219456"/>
            <a:ext cx="11326704" cy="1041564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dirty="0"/>
              <a:t>                                  </a:t>
            </a: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Workforce &amp; Funding 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67F74111-A9D7-46D6-FCFC-81BAADE0A8AC}"/>
              </a:ext>
            </a:extLst>
          </p:cNvPr>
          <p:cNvSpPr txBox="1"/>
          <p:nvPr/>
        </p:nvSpPr>
        <p:spPr>
          <a:xfrm>
            <a:off x="200298" y="1645920"/>
            <a:ext cx="5420409" cy="4741588"/>
          </a:xfrm>
          <a:prstGeom prst="rect">
            <a:avLst/>
          </a:prstGeom>
        </p:spPr>
        <p:txBody>
          <a:bodyPr vert="horz" lIns="91440" tIns="45720" rIns="91440" bIns="45720" rtlCol="0">
            <a:normAutofit fontScale="25000" lnSpcReduction="20000"/>
          </a:bodyPr>
          <a:lstStyle/>
          <a:p>
            <a:pPr marL="285750" indent="-285750">
              <a:lnSpc>
                <a:spcPct val="110000"/>
              </a:lnSpc>
              <a:spcBef>
                <a:spcPts val="1000"/>
              </a:spcBef>
              <a:buFont typeface="Arial" panose="020B0604020202020204" pitchFamily="34" charset="0"/>
              <a:buChar char="•"/>
            </a:pPr>
            <a:r>
              <a:rPr lang="en-US" sz="5600" b="1" dirty="0">
                <a:latin typeface="Arial" panose="020B0604020202020204" pitchFamily="34" charset="0"/>
                <a:cs typeface="Arial" panose="020B0604020202020204" pitchFamily="34" charset="0"/>
              </a:rPr>
              <a:t>Workforce Shortages </a:t>
            </a:r>
          </a:p>
          <a:p>
            <a:pPr marL="285750" indent="-285750">
              <a:lnSpc>
                <a:spcPct val="110000"/>
              </a:lnSpc>
              <a:spcBef>
                <a:spcPts val="1000"/>
              </a:spcBef>
              <a:buFont typeface="Arial" panose="020B0604020202020204" pitchFamily="34" charset="0"/>
              <a:buChar char="•"/>
            </a:pPr>
            <a:endParaRPr lang="en-US" sz="5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lnSpc>
                <a:spcPct val="110000"/>
              </a:lnSpc>
              <a:spcBef>
                <a:spcPts val="1000"/>
              </a:spcBef>
              <a:buFont typeface="Arial" panose="020B0604020202020204" pitchFamily="34" charset="0"/>
              <a:buChar char="•"/>
            </a:pPr>
            <a:r>
              <a:rPr lang="en-US" sz="5600" dirty="0">
                <a:latin typeface="Arial" panose="020B0604020202020204" pitchFamily="34" charset="0"/>
                <a:cs typeface="Arial" panose="020B0604020202020204" pitchFamily="34" charset="0"/>
              </a:rPr>
              <a:t>Some homecare providers handing back contracts due to rising costs (CQC, 2024). </a:t>
            </a:r>
          </a:p>
          <a:p>
            <a:pPr marL="285750" indent="-285750">
              <a:lnSpc>
                <a:spcPct val="110000"/>
              </a:lnSpc>
              <a:spcBef>
                <a:spcPts val="1000"/>
              </a:spcBef>
              <a:buFont typeface="Arial" panose="020B0604020202020204" pitchFamily="34" charset="0"/>
              <a:buChar char="•"/>
            </a:pPr>
            <a:r>
              <a:rPr lang="en-US" sz="5600" dirty="0">
                <a:latin typeface="Arial" panose="020B0604020202020204" pitchFamily="34" charset="0"/>
                <a:cs typeface="Arial" panose="020B0604020202020204" pitchFamily="34" charset="0"/>
              </a:rPr>
              <a:t>Qualified district nurses per 10, 000 people aged 65+ dropped by 50% in 14 years (CQC, 2024). </a:t>
            </a:r>
          </a:p>
          <a:p>
            <a:pPr marL="285750" indent="-285750">
              <a:lnSpc>
                <a:spcPct val="110000"/>
              </a:lnSpc>
              <a:spcBef>
                <a:spcPts val="1000"/>
              </a:spcBef>
              <a:buFont typeface="Arial" panose="020B0604020202020204" pitchFamily="34" charset="0"/>
              <a:buChar char="•"/>
            </a:pPr>
            <a:r>
              <a:rPr lang="en-US" sz="5600" dirty="0">
                <a:latin typeface="Arial" panose="020B0604020202020204" pitchFamily="34" charset="0"/>
                <a:cs typeface="Arial" panose="020B0604020202020204" pitchFamily="34" charset="0"/>
              </a:rPr>
              <a:t>Shortage pushes services towards task- based instead of holistic, person- </a:t>
            </a:r>
            <a:r>
              <a:rPr lang="en-US" sz="5600" dirty="0" err="1">
                <a:latin typeface="Arial" panose="020B0604020202020204" pitchFamily="34" charset="0"/>
                <a:cs typeface="Arial" panose="020B0604020202020204" pitchFamily="34" charset="0"/>
              </a:rPr>
              <a:t>centred</a:t>
            </a:r>
            <a:r>
              <a:rPr lang="en-US" sz="5600" dirty="0">
                <a:latin typeface="Arial" panose="020B0604020202020204" pitchFamily="34" charset="0"/>
                <a:cs typeface="Arial" panose="020B0604020202020204" pitchFamily="34" charset="0"/>
              </a:rPr>
              <a:t> support. </a:t>
            </a:r>
          </a:p>
          <a:p>
            <a:pPr marL="285750" indent="-285750">
              <a:lnSpc>
                <a:spcPct val="110000"/>
              </a:lnSpc>
              <a:spcBef>
                <a:spcPts val="1000"/>
              </a:spcBef>
              <a:buFont typeface="Arial" panose="020B0604020202020204" pitchFamily="34" charset="0"/>
              <a:buChar char="•"/>
            </a:pPr>
            <a:endParaRPr lang="en-US" sz="5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lnSpc>
                <a:spcPct val="110000"/>
              </a:lnSpc>
              <a:spcBef>
                <a:spcPts val="1000"/>
              </a:spcBef>
              <a:buFont typeface="Arial" panose="020B0604020202020204" pitchFamily="34" charset="0"/>
              <a:buChar char="•"/>
            </a:pPr>
            <a:r>
              <a:rPr lang="en-US" sz="5600" b="1" dirty="0">
                <a:latin typeface="Arial" panose="020B0604020202020204" pitchFamily="34" charset="0"/>
                <a:cs typeface="Arial" panose="020B0604020202020204" pitchFamily="34" charset="0"/>
              </a:rPr>
              <a:t>Funding Pressures </a:t>
            </a:r>
          </a:p>
          <a:p>
            <a:pPr marL="285750" indent="-285750">
              <a:lnSpc>
                <a:spcPct val="110000"/>
              </a:lnSpc>
              <a:spcBef>
                <a:spcPts val="1000"/>
              </a:spcBef>
              <a:buFont typeface="Arial" panose="020B0604020202020204" pitchFamily="34" charset="0"/>
              <a:buChar char="•"/>
            </a:pPr>
            <a:r>
              <a:rPr lang="en-US" sz="56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 marL="285750" indent="-285750">
              <a:lnSpc>
                <a:spcPct val="110000"/>
              </a:lnSpc>
              <a:spcBef>
                <a:spcPts val="1000"/>
              </a:spcBef>
              <a:buFont typeface="Arial" panose="020B0604020202020204" pitchFamily="34" charset="0"/>
              <a:buChar char="•"/>
            </a:pPr>
            <a:r>
              <a:rPr lang="en-US" sz="5600" dirty="0">
                <a:latin typeface="Arial" panose="020B0604020202020204" pitchFamily="34" charset="0"/>
                <a:cs typeface="Arial" panose="020B0604020202020204" pitchFamily="34" charset="0"/>
              </a:rPr>
              <a:t>80% of councils overspent adult social care budgets in 2024/25 (ADASS, 2025). </a:t>
            </a:r>
          </a:p>
          <a:p>
            <a:pPr marL="285750" indent="-285750">
              <a:lnSpc>
                <a:spcPct val="110000"/>
              </a:lnSpc>
              <a:spcBef>
                <a:spcPts val="1000"/>
              </a:spcBef>
              <a:buFont typeface="Arial" panose="020B0604020202020204" pitchFamily="34" charset="0"/>
              <a:buChar char="•"/>
            </a:pPr>
            <a:r>
              <a:rPr lang="en-US" sz="5600" dirty="0">
                <a:latin typeface="Arial" panose="020B0604020202020204" pitchFamily="34" charset="0"/>
                <a:cs typeface="Arial" panose="020B0604020202020204" pitchFamily="34" charset="0"/>
              </a:rPr>
              <a:t>Overspend </a:t>
            </a:r>
            <a:r>
              <a:rPr lang="en-US" sz="5600" dirty="0" err="1">
                <a:latin typeface="Arial" panose="020B0604020202020204" pitchFamily="34" charset="0"/>
                <a:cs typeface="Arial" panose="020B0604020202020204" pitchFamily="34" charset="0"/>
              </a:rPr>
              <a:t>totalled</a:t>
            </a:r>
            <a:r>
              <a:rPr lang="en-US" sz="5600" dirty="0">
                <a:latin typeface="Arial" panose="020B0604020202020204" pitchFamily="34" charset="0"/>
                <a:cs typeface="Arial" panose="020B0604020202020204" pitchFamily="34" charset="0"/>
              </a:rPr>
              <a:t> 3774 million- highest in decade </a:t>
            </a:r>
          </a:p>
          <a:p>
            <a:pPr marL="285750" indent="-285750">
              <a:lnSpc>
                <a:spcPct val="110000"/>
              </a:lnSpc>
              <a:spcBef>
                <a:spcPts val="1000"/>
              </a:spcBef>
              <a:buFont typeface="Arial" panose="020B0604020202020204" pitchFamily="34" charset="0"/>
              <a:buChar char="•"/>
            </a:pPr>
            <a:r>
              <a:rPr lang="en-US" sz="5600" dirty="0">
                <a:latin typeface="Arial" panose="020B0604020202020204" pitchFamily="34" charset="0"/>
                <a:cs typeface="Arial" panose="020B0604020202020204" pitchFamily="34" charset="0"/>
              </a:rPr>
              <a:t>33% of overspends (£254m) carried forward into 2025/26- forcing further cuts.  </a:t>
            </a:r>
          </a:p>
          <a:p>
            <a:pPr marL="285750" indent="-285750">
              <a:lnSpc>
                <a:spcPct val="110000"/>
              </a:lnSpc>
              <a:spcBef>
                <a:spcPts val="1000"/>
              </a:spcBef>
              <a:buFont typeface="Arial" panose="020B0604020202020204" pitchFamily="34" charset="0"/>
              <a:buChar char="•"/>
            </a:pPr>
            <a:endParaRPr lang="en-US" sz="43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lnSpc>
                <a:spcPct val="110000"/>
              </a:lnSpc>
              <a:spcBef>
                <a:spcPts val="1000"/>
              </a:spcBef>
              <a:buFont typeface="Arial" panose="020B0604020202020204" pitchFamily="34" charset="0"/>
              <a:buChar char="•"/>
            </a:pPr>
            <a:endParaRPr lang="en-US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lnSpc>
                <a:spcPct val="110000"/>
              </a:lnSpc>
              <a:spcBef>
                <a:spcPts val="1000"/>
              </a:spcBef>
              <a:buFont typeface="Arial" panose="020B0604020202020204" pitchFamily="34" charset="0"/>
              <a:buChar char="•"/>
            </a:pPr>
            <a:endParaRPr lang="en-US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lnSpc>
                <a:spcPct val="110000"/>
              </a:lnSpc>
              <a:spcBef>
                <a:spcPts val="1000"/>
              </a:spcBef>
              <a:buFont typeface="Arial" panose="020B0604020202020204" pitchFamily="34" charset="0"/>
              <a:buChar char="•"/>
            </a:pPr>
            <a:r>
              <a:rPr lang="en-US" sz="1200" b="1" dirty="0">
                <a:latin typeface="Arial" panose="020B0604020202020204" pitchFamily="34" charset="0"/>
                <a:cs typeface="Arial" panose="020B0604020202020204" pitchFamily="34" charset="0"/>
              </a:rPr>
              <a:t>                                                  </a:t>
            </a:r>
          </a:p>
          <a:p>
            <a:pPr marL="285750" indent="-285750">
              <a:lnSpc>
                <a:spcPct val="110000"/>
              </a:lnSpc>
              <a:spcBef>
                <a:spcPts val="1000"/>
              </a:spcBef>
              <a:buFont typeface="Arial" panose="020B0604020202020204" pitchFamily="34" charset="0"/>
              <a:buChar char="•"/>
            </a:pPr>
            <a:endParaRPr lang="en-US" sz="1000" dirty="0"/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E13DA4D5-C434-30CF-8004-A6FAE36E1CC4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18793" r="18794" b="1"/>
          <a:stretch>
            <a:fillRect/>
          </a:stretch>
        </p:blipFill>
        <p:spPr>
          <a:xfrm>
            <a:off x="6454353" y="917511"/>
            <a:ext cx="4499184" cy="4054843"/>
          </a:xfrm>
          <a:prstGeom prst="rect">
            <a:avLst/>
          </a:prstGeom>
          <a:noFill/>
          <a:effectLst>
            <a:softEdge rad="127000"/>
          </a:effectLst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B9EC9DDC-3E35-9450-24EC-F0BDCB3E5721}"/>
              </a:ext>
            </a:extLst>
          </p:cNvPr>
          <p:cNvSpPr txBox="1"/>
          <p:nvPr/>
        </p:nvSpPr>
        <p:spPr>
          <a:xfrm>
            <a:off x="5484282" y="5149627"/>
            <a:ext cx="6229351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Key Message: </a:t>
            </a:r>
          </a:p>
          <a:p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The system is underfunded and understaffed </a:t>
            </a:r>
          </a:p>
        </p:txBody>
      </p:sp>
      <p:pic>
        <p:nvPicPr>
          <p:cNvPr id="15" name="Picture 14" descr="Empty orange chairs forming a circle">
            <a:extLst>
              <a:ext uri="{FF2B5EF4-FFF2-40B4-BE49-F238E27FC236}">
                <a16:creationId xmlns:a16="http://schemas.microsoft.com/office/drawing/2014/main" id="{C0F80A1B-3FC6-C301-32AD-1AC4480BFC7A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998327" y="1035527"/>
            <a:ext cx="2511257" cy="1847095"/>
          </a:xfrm>
          <a:prstGeom prst="rect">
            <a:avLst/>
          </a:prstGeom>
          <a:scene3d>
            <a:camera prst="isometricOffAxis2Left"/>
            <a:lightRig rig="threePt" dir="t"/>
          </a:scene3d>
        </p:spPr>
      </p:pic>
      <p:pic>
        <p:nvPicPr>
          <p:cNvPr id="17" name="Picture 16" descr="People filling documents">
            <a:extLst>
              <a:ext uri="{FF2B5EF4-FFF2-40B4-BE49-F238E27FC236}">
                <a16:creationId xmlns:a16="http://schemas.microsoft.com/office/drawing/2014/main" id="{C2AB2709-D110-D847-17BC-46D0F480FC61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92991" y="1261020"/>
            <a:ext cx="2897975" cy="1930993"/>
          </a:xfrm>
          <a:prstGeom prst="rect">
            <a:avLst/>
          </a:prstGeom>
          <a:effectLst>
            <a:softEdge rad="317500"/>
          </a:effectLst>
        </p:spPr>
      </p:pic>
      <p:pic>
        <p:nvPicPr>
          <p:cNvPr id="23" name="Audio 22">
            <a:hlinkClick r:id="" action="ppaction://media"/>
            <a:extLst>
              <a:ext uri="{FF2B5EF4-FFF2-40B4-BE49-F238E27FC236}">
                <a16:creationId xmlns:a16="http://schemas.microsoft.com/office/drawing/2014/main" id="{55FA6121-AEBE-A35D-9283-78268BA8A5E6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rcRect l="-203125" t="-203125" r="-203125" b="-20312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300816207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85214"/>
    </mc:Choice>
    <mc:Fallback xmlns="">
      <p:transition spd="slow" advTm="8521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3"/>
                </p:tgtEl>
              </p:cMediaNode>
            </p:audio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A8973B3-20E6-761D-5C56-6F31D8782A6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Inequalities and Independence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4F0AAFA-BB87-9BE3-BBDE-0828B1985778}"/>
              </a:ext>
            </a:extLst>
          </p:cNvPr>
          <p:cNvSpPr>
            <a:spLocks noGrp="1"/>
          </p:cNvSpPr>
          <p:nvPr>
            <p:ph sz="quarter" idx="15"/>
          </p:nvPr>
        </p:nvSpPr>
        <p:spPr>
          <a:xfrm flipH="1">
            <a:off x="5029201" y="1029081"/>
            <a:ext cx="6979919" cy="5562219"/>
          </a:xfrm>
        </p:spPr>
        <p:txBody>
          <a:bodyPr>
            <a:normAutofit/>
          </a:bodyPr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Inequalities and service gaps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Access depends on where you live and how much money you have 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Minority ethnic communities and rural residents receive less care and poorer quality care (Healthwatch, 2026). 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Impact on Independence </a:t>
            </a:r>
          </a:p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Residential care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: Fixed mealtimes and shared schedules reduce independence </a:t>
            </a:r>
          </a:p>
          <a:p>
            <a:r>
              <a:rPr lang="en-GB" b="1" dirty="0" err="1">
                <a:latin typeface="Arial" panose="020B0604020202020204" pitchFamily="34" charset="0"/>
                <a:cs typeface="Arial" panose="020B0604020202020204" pitchFamily="34" charset="0"/>
              </a:rPr>
              <a:t>Domiliciary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 care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: Short visits mean long periods alone: risking isolation and missed medication (Theaccessgruop.com, 2021).  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989582F-F441-CBA4-EF96-58FF3319E812}"/>
              </a:ext>
            </a:extLst>
          </p:cNvPr>
          <p:cNvSpPr>
            <a:spLocks noGrp="1"/>
          </p:cNvSpPr>
          <p:nvPr>
            <p:ph sz="quarter" idx="16"/>
          </p:nvPr>
        </p:nvSpPr>
        <p:spPr>
          <a:xfrm>
            <a:off x="5029201" y="5257800"/>
            <a:ext cx="6270834" cy="1815508"/>
          </a:xfrm>
        </p:spPr>
        <p:txBody>
          <a:bodyPr>
            <a:normAutofit/>
          </a:bodyPr>
          <a:lstStyle/>
          <a:p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Key Message:</a:t>
            </a:r>
          </a:p>
          <a:p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Neither setting consistently delivers person- centred care. </a:t>
            </a:r>
          </a:p>
        </p:txBody>
      </p:sp>
      <p:pic>
        <p:nvPicPr>
          <p:cNvPr id="6" name="Picture 5" descr="Digital rendering of a coloured world map">
            <a:extLst>
              <a:ext uri="{FF2B5EF4-FFF2-40B4-BE49-F238E27FC236}">
                <a16:creationId xmlns:a16="http://schemas.microsoft.com/office/drawing/2014/main" id="{602EFE6F-20A6-7540-EF5E-C76E42F58B95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2553" y="935328"/>
            <a:ext cx="4283577" cy="2973641"/>
          </a:xfrm>
          <a:prstGeom prst="rect">
            <a:avLst/>
          </a:prstGeom>
          <a:effectLst>
            <a:softEdge rad="127000"/>
          </a:effectLst>
        </p:spPr>
      </p:pic>
      <p:pic>
        <p:nvPicPr>
          <p:cNvPr id="8" name="Picture 7" descr="Scales of justice on blue background">
            <a:extLst>
              <a:ext uri="{FF2B5EF4-FFF2-40B4-BE49-F238E27FC236}">
                <a16:creationId xmlns:a16="http://schemas.microsoft.com/office/drawing/2014/main" id="{AF1CACEA-27FF-E304-78C7-09A862351AF4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62938" y="4107164"/>
            <a:ext cx="2723262" cy="1815508"/>
          </a:xfrm>
          <a:prstGeom prst="rect">
            <a:avLst/>
          </a:prstGeom>
          <a:effectLst>
            <a:reflection blurRad="6350" stA="52000" endA="300" endPos="35000" dir="5400000" sy="-100000" algn="bl" rotWithShape="0"/>
          </a:effectLst>
        </p:spPr>
      </p:pic>
      <p:pic>
        <p:nvPicPr>
          <p:cNvPr id="26" name="Audio 25">
            <a:hlinkClick r:id="" action="ppaction://media"/>
            <a:extLst>
              <a:ext uri="{FF2B5EF4-FFF2-40B4-BE49-F238E27FC236}">
                <a16:creationId xmlns:a16="http://schemas.microsoft.com/office/drawing/2014/main" id="{F4914592-3E02-FF54-E58C-613DB6745454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rcRect l="-203125" t="-203125" r="-203125" b="-20312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253291418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1999"/>
    </mc:Choice>
    <mc:Fallback xmlns="">
      <p:transition spd="slow" advTm="4199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6"/>
                </p:tgtEl>
              </p:cMediaNode>
            </p:audio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26A8C09A-4755-4B31-3CF1-B816E95D18D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8328" y="-364019"/>
            <a:ext cx="3234982" cy="1577218"/>
          </a:xfrm>
        </p:spPr>
        <p:txBody>
          <a:bodyPr>
            <a:normAutofit/>
          </a:bodyPr>
          <a:lstStyle/>
          <a:p>
            <a:br>
              <a:rPr lang="en-US" dirty="0"/>
            </a:br>
            <a:br>
              <a:rPr lang="en-US" dirty="0"/>
            </a:br>
            <a:r>
              <a:rPr lang="en-US" dirty="0"/>
              <a:t>     The Verdict   </a:t>
            </a:r>
          </a:p>
        </p:txBody>
      </p:sp>
      <p:sp>
        <p:nvSpPr>
          <p:cNvPr id="11" name="Content Placeholder 2">
            <a:extLst>
              <a:ext uri="{FF2B5EF4-FFF2-40B4-BE49-F238E27FC236}">
                <a16:creationId xmlns:a16="http://schemas.microsoft.com/office/drawing/2014/main" id="{F8FC8B38-41C3-887B-9574-7B69B48CA6AF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185854" y="1796675"/>
            <a:ext cx="3234982" cy="4471476"/>
          </a:xfrm>
        </p:spPr>
        <p:txBody>
          <a:bodyPr anchor="b">
            <a:noAutofit/>
          </a:bodyPr>
          <a:lstStyle/>
          <a:p>
            <a:pPr marL="0" indent="0">
              <a:buNone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Both settings are CQC (2026) regulated and guided by the Care Act (2014). </a:t>
            </a:r>
          </a:p>
          <a:p>
            <a:pPr marL="0" indent="0">
              <a:buNone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But waiting lists, workforce shortages, funding gaps, and unequal access mean neither consistently delivers person- 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centred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care. </a:t>
            </a:r>
          </a:p>
          <a:p>
            <a:pPr marL="0" indent="0">
              <a:buNone/>
            </a:pP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The system is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: </a:t>
            </a:r>
          </a:p>
          <a:p>
            <a:pPr marL="0" indent="0">
              <a:buNone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Underfunded </a:t>
            </a:r>
          </a:p>
          <a:p>
            <a:pPr marL="0" indent="0">
              <a:buNone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Understaffed </a:t>
            </a:r>
          </a:p>
          <a:p>
            <a:pPr marL="0" indent="0">
              <a:buNone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Unequal  </a:t>
            </a:r>
          </a:p>
          <a:p>
            <a:pPr marL="0" indent="0">
              <a:buNone/>
            </a:pP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Key Message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: The system manages demand rather than meeting need.  </a:t>
            </a:r>
          </a:p>
        </p:txBody>
      </p:sp>
      <p:pic>
        <p:nvPicPr>
          <p:cNvPr id="6" name="Picture 5" descr="White puzzle with one red piece">
            <a:extLst>
              <a:ext uri="{FF2B5EF4-FFF2-40B4-BE49-F238E27FC236}">
                <a16:creationId xmlns:a16="http://schemas.microsoft.com/office/drawing/2014/main" id="{48BF01D9-25C8-7D7D-F5D9-A37DA0A771B0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5427" r="13816"/>
          <a:stretch>
            <a:fillRect/>
          </a:stretch>
        </p:blipFill>
        <p:spPr>
          <a:xfrm>
            <a:off x="3965783" y="265176"/>
            <a:ext cx="7959517" cy="6327648"/>
          </a:xfrm>
          <a:custGeom>
            <a:avLst/>
            <a:gdLst>
              <a:gd name="connsiteX0" fmla="*/ 267246 w 7391400"/>
              <a:gd name="connsiteY0" fmla="*/ 0 h 6172200"/>
              <a:gd name="connsiteX1" fmla="*/ 7124155 w 7391400"/>
              <a:gd name="connsiteY1" fmla="*/ 0 h 6172200"/>
              <a:gd name="connsiteX2" fmla="*/ 7391400 w 7391400"/>
              <a:gd name="connsiteY2" fmla="*/ 266886 h 6172200"/>
              <a:gd name="connsiteX3" fmla="*/ 7391400 w 7391400"/>
              <a:gd name="connsiteY3" fmla="*/ 5905314 h 6172200"/>
              <a:gd name="connsiteX4" fmla="*/ 7124155 w 7391400"/>
              <a:gd name="connsiteY4" fmla="*/ 6172200 h 6172200"/>
              <a:gd name="connsiteX5" fmla="*/ 267246 w 7391400"/>
              <a:gd name="connsiteY5" fmla="*/ 6172200 h 6172200"/>
              <a:gd name="connsiteX6" fmla="*/ 0 w 7391400"/>
              <a:gd name="connsiteY6" fmla="*/ 5905314 h 6172200"/>
              <a:gd name="connsiteX7" fmla="*/ 0 w 7391400"/>
              <a:gd name="connsiteY7" fmla="*/ 266886 h 6172200"/>
              <a:gd name="connsiteX8" fmla="*/ 267246 w 7391400"/>
              <a:gd name="connsiteY8" fmla="*/ 0 h 61722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7391400" h="6172200">
                <a:moveTo>
                  <a:pt x="267246" y="0"/>
                </a:moveTo>
                <a:lnTo>
                  <a:pt x="7124155" y="0"/>
                </a:lnTo>
                <a:cubicBezTo>
                  <a:pt x="7271750" y="0"/>
                  <a:pt x="7391400" y="119489"/>
                  <a:pt x="7391400" y="266886"/>
                </a:cubicBezTo>
                <a:lnTo>
                  <a:pt x="7391400" y="5905314"/>
                </a:lnTo>
                <a:cubicBezTo>
                  <a:pt x="7391400" y="6052711"/>
                  <a:pt x="7271750" y="6172200"/>
                  <a:pt x="7124155" y="6172200"/>
                </a:cubicBezTo>
                <a:lnTo>
                  <a:pt x="267246" y="6172200"/>
                </a:lnTo>
                <a:cubicBezTo>
                  <a:pt x="119650" y="6172200"/>
                  <a:pt x="0" y="6052711"/>
                  <a:pt x="0" y="5905314"/>
                </a:cubicBezTo>
                <a:lnTo>
                  <a:pt x="0" y="266886"/>
                </a:lnTo>
                <a:cubicBezTo>
                  <a:pt x="0" y="119489"/>
                  <a:pt x="119650" y="0"/>
                  <a:pt x="267246" y="0"/>
                </a:cubicBezTo>
                <a:close/>
              </a:path>
            </a:pathLst>
          </a:custGeom>
          <a:noFill/>
        </p:spPr>
      </p:pic>
      <p:pic>
        <p:nvPicPr>
          <p:cNvPr id="13" name="Audio 12">
            <a:hlinkClick r:id="" action="ppaction://media"/>
            <a:extLst>
              <a:ext uri="{FF2B5EF4-FFF2-40B4-BE49-F238E27FC236}">
                <a16:creationId xmlns:a16="http://schemas.microsoft.com/office/drawing/2014/main" id="{4AD3A87A-7C4D-0E8E-466F-E55296960280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-203125" t="-203125" r="-203125" b="-20312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266759805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4583"/>
    </mc:Choice>
    <mc:Fallback xmlns="">
      <p:transition spd="slow" advTm="1458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3"/>
                </p:tgtEl>
              </p:cMediaNode>
            </p:audio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61CE18-0B3E-2623-D5CA-84E3B0D74DC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188702" y="219456"/>
            <a:ext cx="7241297" cy="923544"/>
          </a:xfrm>
        </p:spPr>
        <p:txBody>
          <a:bodyPr>
            <a:normAutofit/>
          </a:bodyPr>
          <a:lstStyle/>
          <a:p>
            <a:r>
              <a:rPr lang="en-GB" b="1" dirty="0"/>
              <a:t>                            Telecare  </a:t>
            </a:r>
          </a:p>
        </p:txBody>
      </p:sp>
      <p:pic>
        <p:nvPicPr>
          <p:cNvPr id="5" name="Picture 4" descr="CPU with binary numbers and blueprint">
            <a:extLst>
              <a:ext uri="{FF2B5EF4-FFF2-40B4-BE49-F238E27FC236}">
                <a16:creationId xmlns:a16="http://schemas.microsoft.com/office/drawing/2014/main" id="{4B987BB4-426F-ED3F-5360-E43CA7322B6D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030" r="31293"/>
          <a:stretch>
            <a:fillRect/>
          </a:stretch>
        </p:blipFill>
        <p:spPr>
          <a:xfrm>
            <a:off x="274320" y="268573"/>
            <a:ext cx="3675888" cy="6327648"/>
          </a:xfrm>
          <a:custGeom>
            <a:avLst/>
            <a:gdLst>
              <a:gd name="connsiteX0" fmla="*/ 301545 w 3675888"/>
              <a:gd name="connsiteY0" fmla="*/ 0 h 6320854"/>
              <a:gd name="connsiteX1" fmla="*/ 3375347 w 3675888"/>
              <a:gd name="connsiteY1" fmla="*/ 0 h 6320854"/>
              <a:gd name="connsiteX2" fmla="*/ 3675888 w 3675888"/>
              <a:gd name="connsiteY2" fmla="*/ 300541 h 6320854"/>
              <a:gd name="connsiteX3" fmla="*/ 3675888 w 3675888"/>
              <a:gd name="connsiteY3" fmla="*/ 6025428 h 6320854"/>
              <a:gd name="connsiteX4" fmla="*/ 3492331 w 3675888"/>
              <a:gd name="connsiteY4" fmla="*/ 6302351 h 6320854"/>
              <a:gd name="connsiteX5" fmla="*/ 3400682 w 3675888"/>
              <a:gd name="connsiteY5" fmla="*/ 6320854 h 6320854"/>
              <a:gd name="connsiteX6" fmla="*/ 275206 w 3675888"/>
              <a:gd name="connsiteY6" fmla="*/ 6320854 h 6320854"/>
              <a:gd name="connsiteX7" fmla="*/ 186647 w 3675888"/>
              <a:gd name="connsiteY7" fmla="*/ 6302975 h 6320854"/>
              <a:gd name="connsiteX8" fmla="*/ 184171 w 3675888"/>
              <a:gd name="connsiteY8" fmla="*/ 6302204 h 6320854"/>
              <a:gd name="connsiteX9" fmla="*/ 114619 w 3675888"/>
              <a:gd name="connsiteY9" fmla="*/ 6259884 h 6320854"/>
              <a:gd name="connsiteX10" fmla="*/ 105939 w 3675888"/>
              <a:gd name="connsiteY10" fmla="*/ 6252721 h 6320854"/>
              <a:gd name="connsiteX11" fmla="*/ 51500 w 3675888"/>
              <a:gd name="connsiteY11" fmla="*/ 6192635 h 6320854"/>
              <a:gd name="connsiteX12" fmla="*/ 16622 w 3675888"/>
              <a:gd name="connsiteY12" fmla="*/ 6119873 h 6320854"/>
              <a:gd name="connsiteX13" fmla="*/ 12537 w 3675888"/>
              <a:gd name="connsiteY13" fmla="*/ 6106716 h 6320854"/>
              <a:gd name="connsiteX14" fmla="*/ 0 w 3675888"/>
              <a:gd name="connsiteY14" fmla="*/ 6023550 h 6320854"/>
              <a:gd name="connsiteX15" fmla="*/ 0 w 3675888"/>
              <a:gd name="connsiteY15" fmla="*/ 302420 h 6320854"/>
              <a:gd name="connsiteX16" fmla="*/ 301545 w 3675888"/>
              <a:gd name="connsiteY16" fmla="*/ 0 h 632085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675888" h="6320854">
                <a:moveTo>
                  <a:pt x="301545" y="0"/>
                </a:moveTo>
                <a:lnTo>
                  <a:pt x="3375347" y="0"/>
                </a:lnTo>
                <a:cubicBezTo>
                  <a:pt x="3541331" y="0"/>
                  <a:pt x="3675888" y="134557"/>
                  <a:pt x="3675888" y="300541"/>
                </a:cubicBezTo>
                <a:lnTo>
                  <a:pt x="3675888" y="6025428"/>
                </a:lnTo>
                <a:cubicBezTo>
                  <a:pt x="3675888" y="6149916"/>
                  <a:pt x="3600200" y="6256727"/>
                  <a:pt x="3492331" y="6302351"/>
                </a:cubicBezTo>
                <a:lnTo>
                  <a:pt x="3400682" y="6320854"/>
                </a:lnTo>
                <a:lnTo>
                  <a:pt x="275206" y="6320854"/>
                </a:lnTo>
                <a:lnTo>
                  <a:pt x="186647" y="6302975"/>
                </a:lnTo>
                <a:lnTo>
                  <a:pt x="184171" y="6302204"/>
                </a:lnTo>
                <a:lnTo>
                  <a:pt x="114619" y="6259884"/>
                </a:lnTo>
                <a:lnTo>
                  <a:pt x="105939" y="6252721"/>
                </a:lnTo>
                <a:lnTo>
                  <a:pt x="51500" y="6192635"/>
                </a:lnTo>
                <a:lnTo>
                  <a:pt x="16622" y="6119873"/>
                </a:lnTo>
                <a:lnTo>
                  <a:pt x="12537" y="6106716"/>
                </a:lnTo>
                <a:lnTo>
                  <a:pt x="0" y="6023550"/>
                </a:lnTo>
                <a:lnTo>
                  <a:pt x="0" y="302420"/>
                </a:lnTo>
                <a:cubicBezTo>
                  <a:pt x="0" y="135398"/>
                  <a:pt x="135007" y="0"/>
                  <a:pt x="301545" y="0"/>
                </a:cubicBezTo>
                <a:close/>
              </a:path>
            </a:pathLst>
          </a:custGeom>
          <a:noFill/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A55E782-FFFD-41A7-5699-20A645B760F3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4076699" y="590550"/>
            <a:ext cx="7353300" cy="6267450"/>
          </a:xfrm>
        </p:spPr>
        <p:txBody>
          <a:bodyPr anchor="b">
            <a:noAutofit/>
          </a:bodyPr>
          <a:lstStyle/>
          <a:p>
            <a:pPr>
              <a:lnSpc>
                <a:spcPct val="110000"/>
              </a:lnSpc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What is Telecare? </a:t>
            </a:r>
          </a:p>
          <a:p>
            <a:pPr>
              <a:lnSpc>
                <a:spcPct val="110000"/>
              </a:lnSpc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Sensors and alarms in the home </a:t>
            </a:r>
          </a:p>
          <a:p>
            <a:pPr>
              <a:lnSpc>
                <a:spcPct val="110000"/>
              </a:lnSpc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Detect falls, fire, gas leaks </a:t>
            </a:r>
          </a:p>
          <a:p>
            <a:pPr>
              <a:lnSpc>
                <a:spcPct val="110000"/>
              </a:lnSpc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Alerts sent to a 24/7 monitoring centre (Age UK, 2019).  </a:t>
            </a:r>
          </a:p>
          <a:p>
            <a:pPr>
              <a:lnSpc>
                <a:spcPct val="110000"/>
              </a:lnSpc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Benefits </a:t>
            </a:r>
          </a:p>
          <a:p>
            <a:pPr>
              <a:lnSpc>
                <a:spcPct val="110000"/>
              </a:lnSpc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Peace of mind and reduced anxiety (Fothergill et al., 2025). </a:t>
            </a:r>
          </a:p>
          <a:p>
            <a:pPr>
              <a:lnSpc>
                <a:spcPct val="110000"/>
              </a:lnSpc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Increases control, a form of empowerment </a:t>
            </a:r>
          </a:p>
          <a:p>
            <a:pPr>
              <a:lnSpc>
                <a:spcPct val="110000"/>
              </a:lnSpc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Telecare users cost £75/week less than non-users (Moss et al., 2025) </a:t>
            </a:r>
          </a:p>
          <a:p>
            <a:pPr>
              <a:lnSpc>
                <a:spcPct val="110000"/>
              </a:lnSpc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Limitations </a:t>
            </a:r>
          </a:p>
          <a:p>
            <a:pPr>
              <a:lnSpc>
                <a:spcPct val="110000"/>
              </a:lnSpc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13% of 65+ households have no internet (Parliament.uk, 2025). </a:t>
            </a:r>
          </a:p>
          <a:p>
            <a:pPr>
              <a:lnSpc>
                <a:spcPct val="110000"/>
              </a:lnSpc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2.4 million older people (19%) have limited internet use (Age UK, 2025). </a:t>
            </a:r>
          </a:p>
          <a:p>
            <a:pPr>
              <a:lnSpc>
                <a:spcPct val="110000"/>
              </a:lnSpc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Many older people lack digital skills to use internet- based devices (Age UK, 2024). </a:t>
            </a:r>
          </a:p>
          <a:p>
            <a:pPr>
              <a:lnSpc>
                <a:spcPct val="110000"/>
              </a:lnSpc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Often installed without asking the persons needs (Fothergill et al., 2025). </a:t>
            </a:r>
          </a:p>
          <a:p>
            <a:pPr>
              <a:lnSpc>
                <a:spcPct val="110000"/>
              </a:lnSpc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This is disempowering, it takes away choice </a:t>
            </a:r>
          </a:p>
          <a:p>
            <a:pPr>
              <a:lnSpc>
                <a:spcPct val="110000"/>
              </a:lnSpc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NICE found less evidence, Telecare reduces stress (NICE, 2015). </a:t>
            </a:r>
          </a:p>
          <a:p>
            <a:pPr marL="0" indent="0">
              <a:lnSpc>
                <a:spcPct val="110000"/>
              </a:lnSpc>
              <a:buNone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Key Message: Telecare can empower, but only if it is person- centred and accessible to all.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</p:txBody>
      </p:sp>
      <p:pic>
        <p:nvPicPr>
          <p:cNvPr id="7" name="Picture 6" descr="People watering plants">
            <a:extLst>
              <a:ext uri="{FF2B5EF4-FFF2-40B4-BE49-F238E27FC236}">
                <a16:creationId xmlns:a16="http://schemas.microsoft.com/office/drawing/2014/main" id="{9D453E58-42FF-1158-001A-ED06F87B3D65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721690" y="66675"/>
            <a:ext cx="3393368" cy="1914525"/>
          </a:xfrm>
          <a:prstGeom prst="rect">
            <a:avLst/>
          </a:prstGeom>
          <a:effectLst>
            <a:softEdge rad="317500"/>
          </a:effectLst>
        </p:spPr>
      </p:pic>
      <p:pic>
        <p:nvPicPr>
          <p:cNvPr id="19" name="Audio 18">
            <a:hlinkClick r:id="" action="ppaction://media"/>
            <a:extLst>
              <a:ext uri="{FF2B5EF4-FFF2-40B4-BE49-F238E27FC236}">
                <a16:creationId xmlns:a16="http://schemas.microsoft.com/office/drawing/2014/main" id="{27820E97-1659-73D7-469A-8C5C356DC639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rcRect l="-203125" t="-203125" r="-203125" b="-20312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5199190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01883"/>
    </mc:Choice>
    <mc:Fallback xmlns="">
      <p:transition spd="slow" advTm="10188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9"/>
                </p:tgtEl>
              </p:cMediaNode>
            </p:audio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336DFDB-646D-DC4D-E1A2-C230AE2F3DF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29784" y="748937"/>
            <a:ext cx="4868091" cy="6109063"/>
          </a:xfrm>
          <a:gradFill flip="none" rotWithShape="1">
            <a:gsLst>
              <a:gs pos="0">
                <a:srgbClr val="66FFFF">
                  <a:tint val="66000"/>
                  <a:satMod val="160000"/>
                </a:srgbClr>
              </a:gs>
              <a:gs pos="50000">
                <a:srgbClr val="66FFFF">
                  <a:tint val="44500"/>
                  <a:satMod val="160000"/>
                </a:srgbClr>
              </a:gs>
              <a:gs pos="100000">
                <a:srgbClr val="66FFFF">
                  <a:tint val="23500"/>
                  <a:satMod val="160000"/>
                </a:srgbClr>
              </a:gs>
            </a:gsLst>
            <a:lin ang="8100000" scaled="1"/>
            <a:tileRect/>
          </a:gradFill>
          <a:effectLst>
            <a:innerShdw blurRad="63500" dist="50800" dir="5400000">
              <a:prstClr val="black">
                <a:alpha val="50000"/>
              </a:prstClr>
            </a:innerShdw>
          </a:effectLst>
        </p:spPr>
        <p:txBody>
          <a:bodyPr>
            <a:normAutofit lnSpcReduction="10000"/>
          </a:bodyPr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The Case Study: 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Acquired brain injury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Needs minor foot surgery 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Assessed as lacking capacity 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Best interests decision made with mother 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What Was Implemented 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Standard authorisation for sedation under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DoLS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Makes deprivation of liberty lawful (GOV.UK, 2005 and 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Hutchinson, 2026). 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Theory: Continuity Theory 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People maintain identity and routines through change (Atchley, 1989). 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Sedation disrupts Claire’s continuity 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Care plan adapts Claire to hospital, not hospital to Claire </a:t>
            </a:r>
          </a:p>
          <a:p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" name="Title 5">
            <a:extLst>
              <a:ext uri="{FF2B5EF4-FFF2-40B4-BE49-F238E27FC236}">
                <a16:creationId xmlns:a16="http://schemas.microsoft.com/office/drawing/2014/main" id="{9F936209-0719-8335-3396-507F26D58AF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                    Real Life Case Study- Claire Court 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FC6C31DB-E86F-3949-02F9-BDAD179120E3}"/>
              </a:ext>
            </a:extLst>
          </p:cNvPr>
          <p:cNvSpPr txBox="1"/>
          <p:nvPr/>
        </p:nvSpPr>
        <p:spPr>
          <a:xfrm>
            <a:off x="7425176" y="2240785"/>
            <a:ext cx="4509568" cy="1231106"/>
          </a:xfrm>
          <a:prstGeom prst="rect">
            <a:avLst/>
          </a:prstGeom>
          <a:solidFill>
            <a:srgbClr val="FFCCFF"/>
          </a:solidFill>
          <a:effectLst>
            <a:innerShdw blurRad="63500" dist="50800" dir="16200000">
              <a:prstClr val="black">
                <a:alpha val="50000"/>
              </a:prstClr>
            </a:innerShdw>
          </a:effectLst>
        </p:spPr>
        <p:txBody>
          <a:bodyPr wrap="none" rtlCol="0">
            <a:spAutoFit/>
          </a:bodyPr>
          <a:lstStyle/>
          <a:p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Ethical Issues: Protection vs Empowerment </a:t>
            </a: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Claire is protected from harm </a:t>
            </a: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But her autonomy is removed </a:t>
            </a: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House of Lords (2014): risk aversion and paternalism </a:t>
            </a: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Block empowerment. 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94A24D90-2064-79E6-48CE-328BA88001AA}"/>
              </a:ext>
            </a:extLst>
          </p:cNvPr>
          <p:cNvSpPr txBox="1"/>
          <p:nvPr/>
        </p:nvSpPr>
        <p:spPr>
          <a:xfrm>
            <a:off x="5600700" y="3915847"/>
            <a:ext cx="6319359" cy="1446550"/>
          </a:xfrm>
          <a:prstGeom prst="rect">
            <a:avLst/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txBody>
          <a:bodyPr wrap="none" rtlCol="0">
            <a:spAutoFit/>
          </a:bodyPr>
          <a:lstStyle/>
          <a:p>
            <a:r>
              <a:rPr lang="en-GB" b="1" dirty="0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Strengths 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                                                     </a:t>
            </a:r>
            <a:r>
              <a:rPr lang="en-GB" b="1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Limitations </a:t>
            </a:r>
          </a:p>
          <a:p>
            <a:endParaRPr lang="en-GB" sz="14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  <a:t>Legal safeguard                                           Protection over empowerment </a:t>
            </a:r>
          </a:p>
          <a:p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  <a:t>Independent </a:t>
            </a:r>
            <a:r>
              <a:rPr lang="en-GB" sz="1400" b="1" dirty="0" err="1">
                <a:latin typeface="Arial" panose="020B0604020202020204" pitchFamily="34" charset="0"/>
                <a:cs typeface="Arial" panose="020B0604020202020204" pitchFamily="34" charset="0"/>
              </a:rPr>
              <a:t>scruitiny</a:t>
            </a:r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  <a:t>                                 Disrupts continuity  </a:t>
            </a:r>
          </a:p>
          <a:p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  <a:t>(Social Care Institute for Excellence, 2022). 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2A0C0B32-FA5C-1F4D-7E22-30278CA985CD}"/>
              </a:ext>
            </a:extLst>
          </p:cNvPr>
          <p:cNvSpPr txBox="1"/>
          <p:nvPr/>
        </p:nvSpPr>
        <p:spPr>
          <a:xfrm>
            <a:off x="6633754" y="5669280"/>
            <a:ext cx="5558246" cy="369332"/>
          </a:xfrm>
          <a:prstGeom prst="rect">
            <a:avLst/>
          </a:prstGeom>
          <a:solidFill>
            <a:schemeClr val="accent4">
              <a:lumMod val="50000"/>
            </a:schemeClr>
          </a:solidFill>
          <a:ln>
            <a:noFill/>
          </a:ln>
          <a:effectLst>
            <a:outerShdw blurRad="184150" dist="241300" dir="11520000" sx="110000" sy="110000" algn="ctr">
              <a:srgbClr val="000000">
                <a:alpha val="18000"/>
              </a:srgbClr>
            </a:outerShdw>
            <a:softEdge rad="317500"/>
          </a:effectLst>
        </p:spPr>
        <p:txBody>
          <a:bodyPr wrap="square" rtlCol="0">
            <a:spAutoFit/>
          </a:bodyPr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Key Message: Lawful, but not empowering</a:t>
            </a:r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</a:p>
        </p:txBody>
      </p:sp>
      <p:pic>
        <p:nvPicPr>
          <p:cNvPr id="11" name="Picture 10" descr="Doctor explaining something to an older woman">
            <a:extLst>
              <a:ext uri="{FF2B5EF4-FFF2-40B4-BE49-F238E27FC236}">
                <a16:creationId xmlns:a16="http://schemas.microsoft.com/office/drawing/2014/main" id="{020B0B93-A399-11B2-852F-B9DCA98FF03D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42811" y="251389"/>
            <a:ext cx="3419405" cy="1937066"/>
          </a:xfrm>
          <a:prstGeom prst="rect">
            <a:avLst/>
          </a:prstGeom>
          <a:effectLst>
            <a:softEdge rad="127000"/>
          </a:effectLst>
        </p:spPr>
      </p:pic>
      <p:pic>
        <p:nvPicPr>
          <p:cNvPr id="13" name="Picture 12" descr="Doctor holding patients hand">
            <a:extLst>
              <a:ext uri="{FF2B5EF4-FFF2-40B4-BE49-F238E27FC236}">
                <a16:creationId xmlns:a16="http://schemas.microsoft.com/office/drawing/2014/main" id="{FCB96A92-25BC-EAAE-C343-0188387C1D11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600700" y="1188720"/>
            <a:ext cx="1609997" cy="2401925"/>
          </a:xfrm>
          <a:prstGeom prst="rect">
            <a:avLst/>
          </a:prstGeom>
          <a:effectLst>
            <a:softEdge rad="127000"/>
          </a:effectLst>
        </p:spPr>
      </p:pic>
      <p:pic>
        <p:nvPicPr>
          <p:cNvPr id="35" name="Audio 34">
            <a:hlinkClick r:id="" action="ppaction://media"/>
            <a:extLst>
              <a:ext uri="{FF2B5EF4-FFF2-40B4-BE49-F238E27FC236}">
                <a16:creationId xmlns:a16="http://schemas.microsoft.com/office/drawing/2014/main" id="{3C4D8C7F-14A3-B458-214E-FC8AAB99B2E3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rcRect l="-203125" t="-203125" r="-203125" b="-20312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207456206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65378"/>
    </mc:Choice>
    <mc:Fallback xmlns="">
      <p:transition spd="slow" advTm="6537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5"/>
                </p:tgtEl>
              </p:cMediaNode>
            </p:audio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D0508D2-AAC7-CF4D-1DA2-899F3B750F8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2880" y="219456"/>
            <a:ext cx="10835640" cy="969264"/>
          </a:xfrm>
        </p:spPr>
        <p:txBody>
          <a:bodyPr>
            <a:normAutofit/>
          </a:bodyPr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Safeguarding </a:t>
            </a:r>
          </a:p>
        </p:txBody>
      </p:sp>
      <p:sp>
        <p:nvSpPr>
          <p:cNvPr id="9" name="Content Placeholder 2">
            <a:extLst>
              <a:ext uri="{FF2B5EF4-FFF2-40B4-BE49-F238E27FC236}">
                <a16:creationId xmlns:a16="http://schemas.microsoft.com/office/drawing/2014/main" id="{658F0485-5E88-5FD9-F9B2-F04725576B5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783328" y="583470"/>
            <a:ext cx="7750369" cy="1921468"/>
          </a:xfrm>
          <a:solidFill>
            <a:schemeClr val="tx1">
              <a:lumMod val="25000"/>
              <a:lumOff val="75000"/>
            </a:schemeClr>
          </a:solidFill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  <p:txBody>
          <a:bodyPr>
            <a:normAutofit/>
          </a:bodyPr>
          <a:lstStyle/>
          <a:p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What is Safeguarding? </a:t>
            </a:r>
          </a:p>
          <a:p>
            <a:r>
              <a:rPr lang="en-US" dirty="0"/>
              <a:t>Protecting an adults right to live in safety, free from abuse and neglect (NHS Cheshire and Merseyside, n.d.). </a:t>
            </a:r>
          </a:p>
          <a:p>
            <a:r>
              <a:rPr lang="en-US" dirty="0"/>
              <a:t>Legal framework: Care Act (2014), Mental Capacity Act (2005), Human rights Act (1998) </a:t>
            </a:r>
          </a:p>
          <a:p>
            <a:r>
              <a:rPr lang="en-US" dirty="0"/>
              <a:t>(Mental Health Foundation, 2021).  </a:t>
            </a:r>
          </a:p>
          <a:p>
            <a:endParaRPr lang="en-US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3CED66B3-891D-8FC7-5AC9-ECF7EF36FC66}"/>
              </a:ext>
            </a:extLst>
          </p:cNvPr>
          <p:cNvSpPr txBox="1"/>
          <p:nvPr/>
        </p:nvSpPr>
        <p:spPr>
          <a:xfrm>
            <a:off x="1764030" y="2680494"/>
            <a:ext cx="9161145" cy="2062103"/>
          </a:xfrm>
          <a:prstGeom prst="rect">
            <a:avLst/>
          </a:prstGeom>
          <a:solidFill>
            <a:schemeClr val="bg2">
              <a:lumMod val="90000"/>
            </a:schemeClr>
          </a:solidFill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Principle    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                                                                                                     </a:t>
            </a: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Meaning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Empowerment                                                          Supporting people to make their own decisions </a:t>
            </a:r>
          </a:p>
          <a:p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Prevention                                                                Acting before harm occurs </a:t>
            </a:r>
          </a:p>
          <a:p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Protection                                                                 Offering help to those at risk </a:t>
            </a:r>
          </a:p>
          <a:p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Proportionality                                                          Responding in the least intrusive way </a:t>
            </a:r>
          </a:p>
          <a:p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Partnership                                                               Working with the person and agencies </a:t>
            </a:r>
          </a:p>
          <a:p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Accountability                                                           Being transparent and responsible (Rose, 2023)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9D3F4D39-76C6-692D-5148-DFDE6AD16487}"/>
              </a:ext>
            </a:extLst>
          </p:cNvPr>
          <p:cNvSpPr txBox="1"/>
          <p:nvPr/>
        </p:nvSpPr>
        <p:spPr>
          <a:xfrm>
            <a:off x="1011555" y="5166961"/>
            <a:ext cx="5437707" cy="1015663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effectLst>
            <a:innerShdw blurRad="63500" dist="50800" dir="13500000">
              <a:prstClr val="black">
                <a:alpha val="50000"/>
              </a:prstClr>
            </a:innerShdw>
          </a:effectLst>
        </p:spPr>
        <p:txBody>
          <a:bodyPr wrap="none" rtlCol="0">
            <a:spAutoFit/>
          </a:bodyPr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Empowerment Focus </a:t>
            </a: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Safeguarding should support control, not take it away </a:t>
            </a: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Older people must be involved in decisions about their own safety </a:t>
            </a: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Links directly to person- centred care 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363CE8D3-636A-9266-FA04-C902F7197442}"/>
              </a:ext>
            </a:extLst>
          </p:cNvPr>
          <p:cNvSpPr txBox="1"/>
          <p:nvPr/>
        </p:nvSpPr>
        <p:spPr>
          <a:xfrm>
            <a:off x="6972300" y="5074629"/>
            <a:ext cx="3886000" cy="1200329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  <a:effectLst>
            <a:innerShdw blurRad="63500" dist="50800" dir="18900000">
              <a:prstClr val="black">
                <a:alpha val="50000"/>
              </a:prstClr>
            </a:innerShdw>
          </a:effectLst>
        </p:spPr>
        <p:txBody>
          <a:bodyPr wrap="none" rtlCol="0">
            <a:spAutoFit/>
          </a:bodyPr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Key Message: </a:t>
            </a:r>
          </a:p>
          <a:p>
            <a:r>
              <a:rPr lang="en-GB" dirty="0"/>
              <a:t>Safeguarding works best when it </a:t>
            </a:r>
          </a:p>
          <a:p>
            <a:r>
              <a:rPr lang="en-GB" dirty="0"/>
              <a:t>Empowers older people, not when </a:t>
            </a:r>
          </a:p>
          <a:p>
            <a:r>
              <a:rPr lang="en-GB" dirty="0"/>
              <a:t>It takes over. </a:t>
            </a:r>
          </a:p>
        </p:txBody>
      </p:sp>
      <p:pic>
        <p:nvPicPr>
          <p:cNvPr id="10" name="Picture 9" descr="Hands holding heart">
            <a:extLst>
              <a:ext uri="{FF2B5EF4-FFF2-40B4-BE49-F238E27FC236}">
                <a16:creationId xmlns:a16="http://schemas.microsoft.com/office/drawing/2014/main" id="{372EE968-B2AC-4FAC-29C8-505FC0398294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0100972">
            <a:off x="181870" y="1023614"/>
            <a:ext cx="1934766" cy="1289844"/>
          </a:xfrm>
          <a:prstGeom prst="rect">
            <a:avLst/>
          </a:prstGeom>
          <a:effectLst>
            <a:softEdge rad="317500"/>
          </a:effectLst>
        </p:spPr>
      </p:pic>
      <p:pic>
        <p:nvPicPr>
          <p:cNvPr id="34" name="Audio 33">
            <a:hlinkClick r:id="" action="ppaction://media"/>
            <a:extLst>
              <a:ext uri="{FF2B5EF4-FFF2-40B4-BE49-F238E27FC236}">
                <a16:creationId xmlns:a16="http://schemas.microsoft.com/office/drawing/2014/main" id="{A4AC1750-4FA2-EE40-B57E-2D8317A77E2F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-203125" t="-203125" r="-203125" b="-20312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34216585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77044"/>
    </mc:Choice>
    <mc:Fallback xmlns="">
      <p:transition spd="slow" advTm="7704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4"/>
                </p:tgtEl>
              </p:cMediaNode>
            </p:audio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EB0F634-FAB1-3B16-D6FC-661086BCA41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2880" y="219456"/>
            <a:ext cx="7241297" cy="923544"/>
          </a:xfrm>
        </p:spPr>
        <p:txBody>
          <a:bodyPr>
            <a:normAutofit/>
          </a:bodyPr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Recommendations and Conclusion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8E4C48C-9791-942C-8C47-7F59CAD11D1A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182880" y="1143000"/>
            <a:ext cx="7559040" cy="5239512"/>
          </a:xfrm>
        </p:spPr>
        <p:txBody>
          <a:bodyPr anchor="b">
            <a:noAutofit/>
          </a:bodyPr>
          <a:lstStyle/>
          <a:p>
            <a:pPr>
              <a:lnSpc>
                <a:spcPct val="110000"/>
              </a:lnSpc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Conclusion </a:t>
            </a:r>
          </a:p>
          <a:p>
            <a:pPr>
              <a:lnSpc>
                <a:spcPct val="110000"/>
              </a:lnSpc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Care, support, and empowerment needs are not effectively met </a:t>
            </a:r>
          </a:p>
          <a:p>
            <a:pPr>
              <a:lnSpc>
                <a:spcPct val="110000"/>
              </a:lnSpc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System is underfunded, understaffed, unequal </a:t>
            </a:r>
          </a:p>
          <a:p>
            <a:pPr>
              <a:lnSpc>
                <a:spcPct val="110000"/>
              </a:lnSpc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Protection overrides empowerment </a:t>
            </a:r>
          </a:p>
          <a:p>
            <a:pPr>
              <a:lnSpc>
                <a:spcPct val="110000"/>
              </a:lnSpc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10000"/>
              </a:lnSpc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Recommendations                                                                                      Evidence </a:t>
            </a:r>
          </a:p>
          <a:p>
            <a:pPr>
              <a:lnSpc>
                <a:spcPct val="110000"/>
              </a:lnSpc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Mandatory person- centred assessment                                               Care Act 2014;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Slasberg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&amp; Beresford (2022).</a:t>
            </a:r>
          </a:p>
          <a:p>
            <a:pPr>
              <a:lnSpc>
                <a:spcPct val="110000"/>
              </a:lnSpc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Invest in workforce training and retention                                              Damant et al.,(2023)  </a:t>
            </a:r>
          </a:p>
          <a:p>
            <a:pPr>
              <a:lnSpc>
                <a:spcPct val="110000"/>
              </a:lnSpc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Pair Telecare with digital skills support                                                   Age UK (2025); Parliament.uk, (2025). </a:t>
            </a:r>
          </a:p>
          <a:p>
            <a:pPr>
              <a:lnSpc>
                <a:spcPct val="110000"/>
              </a:lnSpc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Long-term sustainable funding                                                                ADASS (2025). </a:t>
            </a:r>
          </a:p>
          <a:p>
            <a:pPr marL="0" indent="0">
              <a:lnSpc>
                <a:spcPct val="110000"/>
              </a:lnSpc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                                            </a:t>
            </a:r>
          </a:p>
          <a:p>
            <a:pPr marL="0" indent="0">
              <a:lnSpc>
                <a:spcPct val="110000"/>
              </a:lnSpc>
              <a:buNone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                                        Key Message: Empowerment must be the goal of care- </a:t>
            </a:r>
          </a:p>
          <a:p>
            <a:pPr marL="0" indent="0">
              <a:lnSpc>
                <a:spcPct val="110000"/>
              </a:lnSpc>
              <a:buNone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                                                                 not an afterthought.  </a:t>
            </a:r>
          </a:p>
        </p:txBody>
      </p:sp>
      <p:pic>
        <p:nvPicPr>
          <p:cNvPr id="14" name="Picture Placeholder 13" descr="Humans balancing on pencil concept">
            <a:extLst>
              <a:ext uri="{FF2B5EF4-FFF2-40B4-BE49-F238E27FC236}">
                <a16:creationId xmlns:a16="http://schemas.microsoft.com/office/drawing/2014/main" id="{C196F97B-3C1A-1168-A878-7D1CAF121F7F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0632" r="30632"/>
          <a:stretch>
            <a:fillRect/>
          </a:stretch>
        </p:blipFill>
        <p:spPr>
          <a:xfrm>
            <a:off x="8159931" y="372290"/>
            <a:ext cx="3283132" cy="3167221"/>
          </a:xfrm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  <a:softEdge rad="63500"/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</p:pic>
      <p:pic>
        <p:nvPicPr>
          <p:cNvPr id="16" name="Picture 15" descr="People exercising outdoors">
            <a:extLst>
              <a:ext uri="{FF2B5EF4-FFF2-40B4-BE49-F238E27FC236}">
                <a16:creationId xmlns:a16="http://schemas.microsoft.com/office/drawing/2014/main" id="{2FFA7B3E-317E-05B9-BAA3-EC4DB0E730CB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898674" y="3797676"/>
            <a:ext cx="3879243" cy="2584836"/>
          </a:xfrm>
          <a:prstGeom prst="rect">
            <a:avLst/>
          </a:prstGeom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</p:pic>
      <p:pic>
        <p:nvPicPr>
          <p:cNvPr id="28" name="Audio 27">
            <a:hlinkClick r:id="" action="ppaction://media"/>
            <a:extLst>
              <a:ext uri="{FF2B5EF4-FFF2-40B4-BE49-F238E27FC236}">
                <a16:creationId xmlns:a16="http://schemas.microsoft.com/office/drawing/2014/main" id="{07C4CCA3-2F10-C030-DABA-87F383BAADA8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rcRect l="-203125" t="-203125" r="-203125" b="-20312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4959450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60859"/>
    </mc:Choice>
    <mc:Fallback xmlns="">
      <p:transition spd="slow" advTm="6085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8"/>
                </p:tgtEl>
              </p:cMediaNode>
            </p:audio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C2D2EDD9-CDA0-AA56-B31C-A428529DF8D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2880" y="219456"/>
            <a:ext cx="10835640" cy="366666"/>
          </a:xfrm>
        </p:spPr>
        <p:txBody>
          <a:bodyPr>
            <a:normAutofit fontScale="90000"/>
          </a:bodyPr>
          <a:lstStyle/>
          <a:p>
            <a:r>
              <a:rPr lang="en-US" sz="1800" b="1" dirty="0">
                <a:latin typeface="Arial" panose="020B0604020202020204" pitchFamily="34" charset="0"/>
                <a:cs typeface="Arial" panose="020B0604020202020204" pitchFamily="34" charset="0"/>
              </a:rPr>
              <a:t>REFERENCES</a:t>
            </a:r>
            <a:r>
              <a:rPr lang="en-US" dirty="0"/>
              <a:t> </a:t>
            </a:r>
          </a:p>
        </p:txBody>
      </p:sp>
      <p:sp>
        <p:nvSpPr>
          <p:cNvPr id="11" name="Content Placeholder 2">
            <a:extLst>
              <a:ext uri="{FF2B5EF4-FFF2-40B4-BE49-F238E27FC236}">
                <a16:creationId xmlns:a16="http://schemas.microsoft.com/office/drawing/2014/main" id="{34133742-E7F0-A384-9432-1F0BE32A3CA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82880" y="687977"/>
            <a:ext cx="10835640" cy="6170023"/>
          </a:xfrm>
        </p:spPr>
        <p:txBody>
          <a:bodyPr>
            <a:normAutofit lnSpcReduction="10000"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ADASS. (2025) 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ADASS spring survey 2025 - ADASS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.  Available at: https://www.adass.org.uk/documents/adass-spring-survey-2025/ (Accessed: 9 October. 2026).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Age UK (2019) 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Telecare services: Using technology for independence | age UK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.  Ageuk.org.uk. Available at: https://www.ageuk.org.uk/information-advice/care/housing-options/adapting-home/telecare/ (Accessed: 12 October. 2026).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Age UK (2024) 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More than 1 in 3 over 65s (4.7 million) lack the basic skills to use the internet successfully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.  Age UK. Available at: https://www.ageuk.org.uk/latest-press/articles/2024/more-than-1-in-3-over-65s-4.7-million-lack-the-basic-skills-to-use-the-internet-successfully/ (Accessed: 15 October. 2026).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Age UK. (2025) 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Age UK warns 2.4 million digitally excluded older people are at risk of being left behind in an increasingly digital world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.  Available at: https://www.ageuk.org.uk/latest-press/articles/age-uk-warns-22.4-million-digitally-excluded-older-people-are-at-risk-of-being-left-behind-in-an-increasingly-digital-world/ (Accessed: 12 October. 2026).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Agewithoutlimits.org. (2026) 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| Age without limits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.  Available at: https://www.agewithoutlimits.org/image-library/collection (Accessed: 27 September. 2026).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Alderson, P. (1998) Theories in health care and research: The importance of theories in health care. 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BMJ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, Ava 317(7164), pp.1007–1010. Available at: doi:10.1136/bmj.317.7164.1007.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Atchley, R.C. (1989) A continuity theory of normal aging. 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The Gerontologist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, 29(2), pp.183–190. Available at: doi:10.1093/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geront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/29.2.183.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Berg, V. (2021) 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What is a residential care home?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 Carehome.co.uk. Available at: https://www.carehome.co.uk/advice/what-is-a-residential-care-home (Accessed: 9 October. 2026).  </a:t>
            </a:r>
          </a:p>
          <a:p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Bottery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, S. and Mallorie, S. (2024) 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Social care 360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.  The King’s Fund. Available at: https://www.kingsfund.org.uk/insight-and-analysis/long-reads/social-care-360 (Accessed: 9 October. 2026).</a:t>
            </a:r>
          </a:p>
          <a:p>
            <a:endParaRPr lang="en-GB" dirty="0"/>
          </a:p>
          <a:p>
            <a:endParaRPr lang="en-US" sz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81555831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5706B2-9D8E-D638-FF21-4830801A46E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1800" b="1" dirty="0">
                <a:latin typeface="Arial" panose="020B0604020202020204" pitchFamily="34" charset="0"/>
                <a:cs typeface="Arial" panose="020B0604020202020204" pitchFamily="34" charset="0"/>
              </a:rPr>
              <a:t>REFERENCES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2BC090-C716-5C43-A359-3DD5DB91C7A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82880" y="531223"/>
            <a:ext cx="10835640" cy="6326777"/>
          </a:xfrm>
        </p:spPr>
        <p:txBody>
          <a:bodyPr>
            <a:norm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Care Act (2014) 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Care act 2014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.  Legislation.gov.uk. Available at: https://www.legislation.gov.uk/ukpga/2014/23/contents (Accessed: 9 October. 2026).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Change Mental Health - A future where no one needs to face mental illness alone. (2025) 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Social prescribing explained: Linking people to the right support - change mental health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.  Available at: https://changemh.org/insight/social-prescribing-explained-linking-people-to-the-right-support/ (Accessed: 4 October. 2026).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Cqc.org.uk. (2024) 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Summary - care quality commission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.  Available at: https://www.cqc.org.uk/publications/major-report/state-care/2024-2025/summary (Accessed: 10 October. 2026).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Cqc.org.uk. (2026) 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The 5 key questions we ask - care quality commission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.  Available at: https://www.cqc.org.uk/about-us/how-we-do-our-job/the-5-key-questions-we-ask (Accessed: 9 October. 2026).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Damant, J.,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Ettelt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, S., Perkins, M., Williams, L., Wittenberg, R. and Mays, N. (2023) Facilitators of, and barriers to, personalisation in care homes in England: Evidence from care quality commission inspection reports. 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International Journal of Care and Caring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,  7(1), pp.91–113. Available at: https://researchonline.lse.ac.uk/id/eprint/119822/ (Accessed: 9 October. 2026).</a:t>
            </a:r>
          </a:p>
          <a:p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DeLiema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, M. and Bengtson, V.L. (2017) Activity theory, disengagement theory, and successful aging. </a:t>
            </a:r>
            <a:r>
              <a:rPr lang="en-GB" i="1" dirty="0" err="1">
                <a:latin typeface="Arial" panose="020B0604020202020204" pitchFamily="34" charset="0"/>
                <a:cs typeface="Arial" panose="020B0604020202020204" pitchFamily="34" charset="0"/>
              </a:rPr>
              <a:t>Encyclopedia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 of </a:t>
            </a:r>
            <a:r>
              <a:rPr lang="en-GB" i="1" dirty="0" err="1">
                <a:latin typeface="Arial" panose="020B0604020202020204" pitchFamily="34" charset="0"/>
                <a:cs typeface="Arial" panose="020B0604020202020204" pitchFamily="34" charset="0"/>
              </a:rPr>
              <a:t>Geropsychology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,  pp.15–20. Available at: doi:10.1007/978-981-287-082-7_102.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Drew , C. (2023) 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Activity theory of aging: Definition, examples &amp; criticisms (2023)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.  helpfulprofessor.com. Available at: https://helpfulprofessor.com/activity-theory-of-aging/ (Accessed: 4 October. 2026).  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Fothergill, L., Hayes, N., Latham, Y., Hamilton, J., Ahmed, S. and Holland, C. (2025a) Understanding how, for whom and under what circumstances telecare can support independence in community-dwelling older adults: A realist review. 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BMC Geriatrics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, 25(1). Available at: doi:10.1186/s12877-024-05650-6.</a:t>
            </a:r>
          </a:p>
          <a:p>
            <a:endParaRPr lang="en-GB" dirty="0"/>
          </a:p>
          <a:p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20156166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9AFBD31-5E91-541E-5457-A1B81F5D6C7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1800" b="1" dirty="0">
                <a:latin typeface="Arial" panose="020B0604020202020204" pitchFamily="34" charset="0"/>
                <a:cs typeface="Arial" panose="020B0604020202020204" pitchFamily="34" charset="0"/>
              </a:rPr>
              <a:t>REFERENCES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BCCB30A-0604-5AC3-1DC2-C53CE1A3F81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3211" y="513806"/>
            <a:ext cx="10905309" cy="6344194"/>
          </a:xfrm>
        </p:spPr>
        <p:txBody>
          <a:bodyPr>
            <a:norm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Fothergill, L., Hayes, N., Latham, Y., Hamilton, J., Ahmed, S. and Holland, C. (2025b) 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Understanding how, for whom and under what circumstances telecare can support independence in community-dwelling older adults: A realist review - white rose research online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.  Whiterose.ac.uk. Available at: https://eprints.whiterose.ac.uk/id/eprint/222430/ (Accessed 12 October. 2026).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GARRATT, E. (2015) 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What is Domiciliary Care? | </a:t>
            </a:r>
            <a:r>
              <a:rPr lang="en-GB" i="1" dirty="0" err="1">
                <a:latin typeface="Arial" panose="020B0604020202020204" pitchFamily="34" charset="0"/>
                <a:cs typeface="Arial" panose="020B0604020202020204" pitchFamily="34" charset="0"/>
              </a:rPr>
              <a:t>Hometouch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 | rated ‘good’ by CQC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. 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Hometouch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. Available at: https://myhometouch.com/articles/is-domiciliary-care-right-for-me (Accessed 9 October. 2026).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GOV.UK (2005) 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Mental capacity act 2005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. Legislation.gov.uk. Available at: https://www.legislation.gov.uk/ukpga/2005/9/contents (Accessed: 20 October. 2026).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Healthwatch.co.uk. (2026) 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Accessing adult social care: Ethnic minority communities | </a:t>
            </a:r>
            <a:r>
              <a:rPr lang="en-GB" i="1" dirty="0" err="1">
                <a:latin typeface="Arial" panose="020B0604020202020204" pitchFamily="34" charset="0"/>
                <a:cs typeface="Arial" panose="020B0604020202020204" pitchFamily="34" charset="0"/>
              </a:rPr>
              <a:t>healthwatch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 data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.  Available at: https://nds.healthwatch.co.uk/reports-library/accessing-adult-social-care-ethnic-minority-communities (Accessed: 10 October. 2026).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House of Lords (2014) 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House of lords select committee on the mental capacity act 2005 mental capacity act 2005: Post-legislative scrutiny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.  Available at: https://publications.parliament.uk/pa/ld201314/ldselect/ldmentalcap/139/139.pdf (Accessed: 21 October. 2026).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Hutchinson, K. (2026) 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7 Minute briefing: </a:t>
            </a:r>
            <a:r>
              <a:rPr lang="en-GB" i="1" dirty="0" err="1">
                <a:latin typeface="Arial" panose="020B0604020202020204" pitchFamily="34" charset="0"/>
                <a:cs typeface="Arial" panose="020B0604020202020204" pitchFamily="34" charset="0"/>
              </a:rPr>
              <a:t>DoLS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 V2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. Available at: https://extranet.dbth.nhs.uk/wp-content/uploads/2026/08/DoLs-7-Minute-Briefing.pdf (Accessed: 20 October. 2026).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Malone, J. and Dadswell, A. (2018) The role of religion, spirituality and/or belief in positive ageing for older adults. 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Geriatrics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, 3(2), p.28. Available at: doi:10.3390/geriatrics3020028.  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Marschall, A. (2023) 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Understanding the Biopsychosocial Model of Health and Wellness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. 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Verywell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Mind. Available at: https://www.verywellmind.com/understanding-the-biopsychosocial-model-7549226 (Accessed: 11 October. 2026).</a:t>
            </a:r>
          </a:p>
          <a:p>
            <a:endParaRPr lang="en-GB" dirty="0"/>
          </a:p>
          <a:p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20356760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D844C21-6321-FA48-083C-8E0EC4BD494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1800" b="1" dirty="0">
                <a:latin typeface="Arial" panose="020B0604020202020204" pitchFamily="34" charset="0"/>
                <a:cs typeface="Arial" panose="020B0604020202020204" pitchFamily="34" charset="0"/>
              </a:rPr>
              <a:t>REFERENCES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36B1FC9-591D-25F6-29A2-7798893D4D6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5794" y="548640"/>
            <a:ext cx="10922726" cy="6309360"/>
          </a:xfrm>
        </p:spPr>
        <p:txBody>
          <a:bodyPr>
            <a:norm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Mental Capacity Act (2005) 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Mental capacity act 2005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. Legislation.gov.uk. Available at: https://www.legislation.gov.uk/ukpga/2005/9 (Accessed: 15 October. 2026).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Mental Health Foundation (2021) 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Human Rights and Mental Health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. www.mentalhealth.org.uk. Available at: https://www.mentalhealth.org.uk/explore-mental-health/a-z-topics/human-rights-and-mental-health (Accessed: 15 October. 2026).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Moberg, D.O. (2005) Research in spirituality, religion, and aging. 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Journal of Gerontological Social Work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, 45(1–2), pp.11–40. Available at: doi:10.1300/j083v45n01_02.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Moss, J.W., Bracewell, J., Waters, E., Wright, D. and Hex, N. (2023) Economic assessment of the impact of telecare on the use of social care resources using a zero-inflated, hierarchical linear statistical model. 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Journal of Telemedicine and Telecare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, 31(4), p.1357633X231198555. Available at: doi:10.1177/1357633X231198555.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National Institute on Aging (2019) 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Social isolation, loneliness in older people pose health risks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. National Institute on Aging. Available at: https://www.nia.nih.gov/news/social-isolation-loneliness-older-people-pose-health-risks (Accessed: 26 September. 2026).</a:t>
            </a:r>
          </a:p>
          <a:p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newsItem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(2021) 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The language of ageing | defining old age &amp; </a:t>
            </a:r>
            <a:r>
              <a:rPr lang="en-GB" i="1" dirty="0" err="1">
                <a:latin typeface="Arial" panose="020B0604020202020204" pitchFamily="34" charset="0"/>
                <a:cs typeface="Arial" panose="020B0604020202020204" pitchFamily="34" charset="0"/>
              </a:rPr>
              <a:t>healthspan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 | </a:t>
            </a:r>
            <a:r>
              <a:rPr lang="en-GB" i="1" dirty="0" err="1">
                <a:latin typeface="Arial" panose="020B0604020202020204" pitchFamily="34" charset="0"/>
                <a:cs typeface="Arial" panose="020B0604020202020204" pitchFamily="34" charset="0"/>
              </a:rPr>
              <a:t>carents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. Carents.co.uk. Available at: https://carents.co.uk/news/aged-or-ageing-old-or-elderly/ (Accessed 8 October. 2026).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NHS Cheshire and Merseyside. (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no.date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.) 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Safeguarding adults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. Available at: https://www.cheshireandmerseyside.nhs.uk/your-health/safeguarding/safeguarding-adults/ (Accessed: 15 October. 2026).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NICE (2015) 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Overview | home care: Delivering personal care and practical support to older people living in their own homes | guidance | NICE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.  Nice.org.uk. Available at: https://www.nice.org.uk/guidance/ng21 (Accessed: 13 October. 2026).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ONS (2022) 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Voices of our ageing population - office for national statistics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. www.ons.gov.uk. Available at: https://www.ons.gov.uk/peoplepopulationandcommunity/birthsdeathsandmarriages/ageing/articles/voicesofourageingpopulation/livinglongerlives (Accessed: 26 September. 2026).</a:t>
            </a:r>
          </a:p>
          <a:p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40495188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6D7278-FF2E-3A8B-CD03-1B96BC9E097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2880" y="219456"/>
            <a:ext cx="10835640" cy="366666"/>
          </a:xfrm>
        </p:spPr>
        <p:txBody>
          <a:bodyPr>
            <a:normAutofit/>
          </a:bodyPr>
          <a:lstStyle/>
          <a:p>
            <a:r>
              <a:rPr lang="en-GB" sz="1800" b="1" dirty="0">
                <a:latin typeface="Arial" panose="020B0604020202020204" pitchFamily="34" charset="0"/>
                <a:cs typeface="Arial" panose="020B0604020202020204" pitchFamily="34" charset="0"/>
              </a:rPr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C27DC46-1A46-01FD-94B1-19F8AD68EDE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82880" y="619797"/>
            <a:ext cx="10835640" cy="6164180"/>
          </a:xfrm>
        </p:spPr>
        <p:txBody>
          <a:bodyPr>
            <a:normAutofit lnSpcReduction="10000"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Parliament.uk. (2025) 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Written questions and answers - Written questions, answers and statements - UK Parliament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. Available at: https://questions-statements.parliament.uk/written-questions/detail/2025-08-29/71105/ (Accessed: 12 October. 2026).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Rose, T. (2023) 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The 6 safeguarding principles - everything you need to know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. 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Caredemy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. Available at: https://caredemy.co.uk/6-principles-safeguarding/ (Accessed: 15 October. 2026).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Science Direct (2016) 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Disengagement theory - an overview | ScienceDirect topics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. Sciencedirect.com. Available at: https://www.sciencedirect.com/topics/psychology/disengagement-theory (Accessed: 4 October. 2026).</a:t>
            </a:r>
          </a:p>
          <a:p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Slasberg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, C. and Beresford, P. (2022) The mixed and misleading messages within adult social care – implications for the social work role to assess need and plan support. 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Journal of Social Work Practice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, 36(4), pp.427–439. Available at: doi:10.1080/02650533.2022.2119947.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Social Care Institute for Excellence (2022) 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Mental capacity act 2005 at a glance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. SCIE. Available at: https://www.scie.org.uk/mca/introduction/mental-capacity-act-2005-at-a-glance/ (Accessed: 20 October. 2026).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Theaccessgroup.com. (2021) 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Missed home care visits – the damaging truth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. Available at: https://www.theaccessgroup.com/en-gb/blog/hsc-missed-home-care-visits-the-damaging-truth/ (Accessed: 11 October. 2026).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Ungvarsky, J. (2021) 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Activity theory (aging) | sociology | research starters | EBSCO Research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. EBSCO. Available at: https://www.ebsco.com/research-starters/sociology/activity-theory-aging/#research-starter-title (Accessed: 4 October. 2026).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United Nations Population Fund (2019) 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Ageing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. Unfpa.org. Available at: https://www.unfpa.org/ageing (Accessed: 25 September. 2026).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US Census Bureau (2026) 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Global older adult population projected to nearly double By 2060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. Census.gov. Available at: https://www.census.gov/newsroom/press-releases/2026/older-adult-population-projections.html (Accessed: 25 September. 2026).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World Health Organization (2024) 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Ageing and health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. World Health Organization. Available at: https://www.who.int/news-room/fact-sheets/detail/ageing-and-health (Accessed: 25 September. 2026).</a:t>
            </a:r>
          </a:p>
          <a:p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32991422"/>
      </p:ext>
    </p:extLst>
  </p:cSld>
  <p:clrMapOvr>
    <a:masterClrMapping/>
  </p:clrMapOvr>
</p:sld>
</file>

<file path=ppt/theme/theme1.xml><?xml version="1.0" encoding="utf-8"?>
<a:theme xmlns:a="http://schemas.openxmlformats.org/drawingml/2006/main" name="Dune">
  <a:themeElements>
    <a:clrScheme name="Dune">
      <a:dk1>
        <a:srgbClr val="131313"/>
      </a:dk1>
      <a:lt1>
        <a:sysClr val="window" lastClr="FFFFFF"/>
      </a:lt1>
      <a:dk2>
        <a:srgbClr val="272D2B"/>
      </a:dk2>
      <a:lt2>
        <a:srgbClr val="F0EDE6"/>
      </a:lt2>
      <a:accent1>
        <a:srgbClr val="647E6B"/>
      </a:accent1>
      <a:accent2>
        <a:srgbClr val="476262"/>
      </a:accent2>
      <a:accent3>
        <a:srgbClr val="9B8C69"/>
      </a:accent3>
      <a:accent4>
        <a:srgbClr val="BA988C"/>
      </a:accent4>
      <a:accent5>
        <a:srgbClr val="A27C7C"/>
      </a:accent5>
      <a:accent6>
        <a:srgbClr val="79958B"/>
      </a:accent6>
      <a:hlink>
        <a:srgbClr val="476262"/>
      </a:hlink>
      <a:folHlink>
        <a:srgbClr val="A27C7C"/>
      </a:folHlink>
    </a:clrScheme>
    <a:fontScheme name="Neue Haas">
      <a:majorFont>
        <a:latin typeface="Neue Haas Grotesk Text Pro"/>
        <a:ea typeface=""/>
        <a:cs typeface=""/>
      </a:majorFont>
      <a:minorFont>
        <a:latin typeface="Neue Haas Grotesk Text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une" id="{7A434096-21D7-44B8-8536-5670F4990977}" vid="{9E2B180D-3A1B-4983-B64A-9C133C18DC91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Dune</Template>
  <TotalTime>37498</TotalTime>
  <Words>4025</Words>
  <Application>Microsoft Office PowerPoint</Application>
  <PresentationFormat>Widescreen</PresentationFormat>
  <Paragraphs>313</Paragraphs>
  <Slides>23</Slides>
  <Notes>1</Notes>
  <HiddenSlides>0</HiddenSlides>
  <MMClips>19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23</vt:i4>
      </vt:variant>
    </vt:vector>
  </HeadingPairs>
  <TitlesOfParts>
    <vt:vector size="27" baseType="lpstr">
      <vt:lpstr>Aptos</vt:lpstr>
      <vt:lpstr>Arial</vt:lpstr>
      <vt:lpstr>Neue Haas Grotesk Text Pro</vt:lpstr>
      <vt:lpstr>Dune</vt:lpstr>
      <vt:lpstr>Empowering the Elder Person </vt:lpstr>
      <vt:lpstr>              INTRODUCTION </vt:lpstr>
      <vt:lpstr>                  What is Ageing?   </vt:lpstr>
      <vt:lpstr>   </vt:lpstr>
      <vt:lpstr>Analysing Overlapping Needs </vt:lpstr>
      <vt:lpstr>THEORIES       What is a Theory?   A framework of ideas that explains the behaviour, guides practice, and predicts outcomes.       Why do we use Theories?     EXPLAIN- Make sense of complex behaviour   GUIDE- Inform how we access and deliver care   EVALUATE- Judge whether services work   CHALLENGE- Expose bias and poor practice      Why are they important?      Without Theeory , care can become  guesswork. Theories help proffessionals  understand needs, promote dignity, and design person-  centred services.    (Alderson, 1998).    </vt:lpstr>
      <vt:lpstr>Activity Theory      Core Idea: Stay active to age successfully.    Action: Replace lost roles (like retirement) with new hobbies and networks.    Goal: High engagement equals high life satisfaction.  (Drew, 2023). </vt:lpstr>
      <vt:lpstr>                      Theories   </vt:lpstr>
      <vt:lpstr>CURRENT CARE PROVISIONS </vt:lpstr>
      <vt:lpstr>                   Current Care Provision Continued                                       What Works </vt:lpstr>
      <vt:lpstr>              What doesn’t  Work                        Accessibility &amp;  Quality  </vt:lpstr>
      <vt:lpstr>                                  Workforce &amp; Funding </vt:lpstr>
      <vt:lpstr>Inequalities and Independence </vt:lpstr>
      <vt:lpstr>       The Verdict   </vt:lpstr>
      <vt:lpstr>                            Telecare  </vt:lpstr>
      <vt:lpstr>                    Real Life Case Study- Claire Court </vt:lpstr>
      <vt:lpstr>Safeguarding </vt:lpstr>
      <vt:lpstr>Recommendations and Conclusion </vt:lpstr>
      <vt:lpstr>REFERENCES </vt:lpstr>
      <vt:lpstr>REFERENCES </vt:lpstr>
      <vt:lpstr>REFERENCES </vt:lpstr>
      <vt:lpstr>REFERENCES 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Begum Akhtar (2329697)</dc:creator>
  <cp:lastModifiedBy>Begum Akhtar (2329697)</cp:lastModifiedBy>
  <cp:revision>2</cp:revision>
  <dcterms:created xsi:type="dcterms:W3CDTF">2026-09-24T21:50:27Z</dcterms:created>
  <dcterms:modified xsi:type="dcterms:W3CDTF">2026-10-23T20:35:27Z</dcterms:modified>
</cp:coreProperties>
</file>