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1" r:id="rId4"/>
    <p:sldId id="265" r:id="rId5"/>
    <p:sldId id="259" r:id="rId6"/>
    <p:sldId id="262" r:id="rId7"/>
    <p:sldId id="264" r:id="rId8"/>
    <p:sldId id="263" r:id="rId9"/>
    <p:sldId id="267" r:id="rId10"/>
    <p:sldId id="266" r:id="rId11"/>
    <p:sldId id="258" r:id="rId12"/>
  </p:sldIdLst>
  <p:sldSz cx="12192000" cy="6858000"/>
  <p:notesSz cx="6858000"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09670-70D5-4666-9067-386760B09CA6}" v="22" dt="2023-11-30T12:41:06.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168"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Stowe-Evans" userId="0b82d758-9be1-416e-9e0f-b3e57befafa9" providerId="ADAL" clId="{51209670-70D5-4666-9067-386760B09CA6}"/>
    <pc:docChg chg="undo custSel addSld delSld modSld">
      <pc:chgData name="Laura Stowe-Evans" userId="0b82d758-9be1-416e-9e0f-b3e57befafa9" providerId="ADAL" clId="{51209670-70D5-4666-9067-386760B09CA6}" dt="2023-11-30T15:52:35.887" v="6206" actId="15"/>
      <pc:docMkLst>
        <pc:docMk/>
      </pc:docMkLst>
      <pc:sldChg chg="addSp delSp modSp mod setBg setClrOvrMap">
        <pc:chgData name="Laura Stowe-Evans" userId="0b82d758-9be1-416e-9e0f-b3e57befafa9" providerId="ADAL" clId="{51209670-70D5-4666-9067-386760B09CA6}" dt="2023-11-30T09:20:16.523" v="3405" actId="20577"/>
        <pc:sldMkLst>
          <pc:docMk/>
          <pc:sldMk cId="2017974656" sldId="257"/>
        </pc:sldMkLst>
        <pc:spChg chg="mod">
          <ac:chgData name="Laura Stowe-Evans" userId="0b82d758-9be1-416e-9e0f-b3e57befafa9" providerId="ADAL" clId="{51209670-70D5-4666-9067-386760B09CA6}" dt="2023-11-30T09:08:40.762" v="3371" actId="26606"/>
          <ac:spMkLst>
            <pc:docMk/>
            <pc:sldMk cId="2017974656" sldId="257"/>
            <ac:spMk id="2" creationId="{519F7A99-C203-EBBE-BCE0-6A9F5F477DCB}"/>
          </ac:spMkLst>
        </pc:spChg>
        <pc:spChg chg="mod ord">
          <ac:chgData name="Laura Stowe-Evans" userId="0b82d758-9be1-416e-9e0f-b3e57befafa9" providerId="ADAL" clId="{51209670-70D5-4666-9067-386760B09CA6}" dt="2023-11-30T09:20:16.523" v="3405" actId="20577"/>
          <ac:spMkLst>
            <pc:docMk/>
            <pc:sldMk cId="2017974656" sldId="257"/>
            <ac:spMk id="3" creationId="{25F887C5-2965-966C-5332-70F5FEA0D7AC}"/>
          </ac:spMkLst>
        </pc:spChg>
        <pc:spChg chg="add del">
          <ac:chgData name="Laura Stowe-Evans" userId="0b82d758-9be1-416e-9e0f-b3e57befafa9" providerId="ADAL" clId="{51209670-70D5-4666-9067-386760B09CA6}" dt="2023-11-30T09:07:39.875" v="3368" actId="26606"/>
          <ac:spMkLst>
            <pc:docMk/>
            <pc:sldMk cId="2017974656" sldId="257"/>
            <ac:spMk id="2055" creationId="{89EA2611-DCBA-4E97-A2B2-9A466E76BDA4}"/>
          </ac:spMkLst>
        </pc:spChg>
        <pc:spChg chg="add del">
          <ac:chgData name="Laura Stowe-Evans" userId="0b82d758-9be1-416e-9e0f-b3e57befafa9" providerId="ADAL" clId="{51209670-70D5-4666-9067-386760B09CA6}" dt="2023-11-30T09:07:39.875" v="3368" actId="26606"/>
          <ac:spMkLst>
            <pc:docMk/>
            <pc:sldMk cId="2017974656" sldId="257"/>
            <ac:spMk id="2057" creationId="{BBC615D1-6E12-40EF-915B-316CFDB550D5}"/>
          </ac:spMkLst>
        </pc:spChg>
        <pc:spChg chg="add del">
          <ac:chgData name="Laura Stowe-Evans" userId="0b82d758-9be1-416e-9e0f-b3e57befafa9" providerId="ADAL" clId="{51209670-70D5-4666-9067-386760B09CA6}" dt="2023-11-30T09:07:39.875" v="3368" actId="26606"/>
          <ac:spMkLst>
            <pc:docMk/>
            <pc:sldMk cId="2017974656" sldId="257"/>
            <ac:spMk id="2059" creationId="{B9797D36-DE1E-47CD-881A-6C1F5828261B}"/>
          </ac:spMkLst>
        </pc:spChg>
        <pc:spChg chg="add del">
          <ac:chgData name="Laura Stowe-Evans" userId="0b82d758-9be1-416e-9e0f-b3e57befafa9" providerId="ADAL" clId="{51209670-70D5-4666-9067-386760B09CA6}" dt="2023-11-30T09:07:39.875" v="3368" actId="26606"/>
          <ac:spMkLst>
            <pc:docMk/>
            <pc:sldMk cId="2017974656" sldId="257"/>
            <ac:spMk id="2061" creationId="{4A2FAF1F-F462-46AF-A9E6-CC93C4E2C359}"/>
          </ac:spMkLst>
        </pc:spChg>
        <pc:spChg chg="add del">
          <ac:chgData name="Laura Stowe-Evans" userId="0b82d758-9be1-416e-9e0f-b3e57befafa9" providerId="ADAL" clId="{51209670-70D5-4666-9067-386760B09CA6}" dt="2023-11-30T09:07:39.875" v="3368" actId="26606"/>
          <ac:spMkLst>
            <pc:docMk/>
            <pc:sldMk cId="2017974656" sldId="257"/>
            <ac:spMk id="2063" creationId="{7146BED8-BAE9-42C5-A3DD-7B946445DB8C}"/>
          </ac:spMkLst>
        </pc:spChg>
        <pc:spChg chg="add del">
          <ac:chgData name="Laura Stowe-Evans" userId="0b82d758-9be1-416e-9e0f-b3e57befafa9" providerId="ADAL" clId="{51209670-70D5-4666-9067-386760B09CA6}" dt="2023-11-30T09:07:39.875" v="3368" actId="26606"/>
          <ac:spMkLst>
            <pc:docMk/>
            <pc:sldMk cId="2017974656" sldId="257"/>
            <ac:spMk id="2065" creationId="{15765FE8-B62F-41E4-A73C-74C91A8FD945}"/>
          </ac:spMkLst>
        </pc:spChg>
        <pc:spChg chg="add del">
          <ac:chgData name="Laura Stowe-Evans" userId="0b82d758-9be1-416e-9e0f-b3e57befafa9" providerId="ADAL" clId="{51209670-70D5-4666-9067-386760B09CA6}" dt="2023-11-30T09:07:33.115" v="3361" actId="26606"/>
          <ac:spMkLst>
            <pc:docMk/>
            <pc:sldMk cId="2017974656" sldId="257"/>
            <ac:spMk id="2070" creationId="{510C9632-BB6F-48EE-AB65-501878BA5DB6}"/>
          </ac:spMkLst>
        </pc:spChg>
        <pc:spChg chg="add del">
          <ac:chgData name="Laura Stowe-Evans" userId="0b82d758-9be1-416e-9e0f-b3e57befafa9" providerId="ADAL" clId="{51209670-70D5-4666-9067-386760B09CA6}" dt="2023-11-30T09:07:33.115" v="3361" actId="26606"/>
          <ac:spMkLst>
            <pc:docMk/>
            <pc:sldMk cId="2017974656" sldId="257"/>
            <ac:spMk id="2072" creationId="{4EC8AAB6-953B-4D29-9967-3C44D06BB4E8}"/>
          </ac:spMkLst>
        </pc:spChg>
        <pc:spChg chg="add del">
          <ac:chgData name="Laura Stowe-Evans" userId="0b82d758-9be1-416e-9e0f-b3e57befafa9" providerId="ADAL" clId="{51209670-70D5-4666-9067-386760B09CA6}" dt="2023-11-30T09:07:33.115" v="3361" actId="26606"/>
          <ac:spMkLst>
            <pc:docMk/>
            <pc:sldMk cId="2017974656" sldId="257"/>
            <ac:spMk id="2074" creationId="{C89ED458-2326-40DC-9C7B-1A717B6551AD}"/>
          </ac:spMkLst>
        </pc:spChg>
        <pc:spChg chg="add del">
          <ac:chgData name="Laura Stowe-Evans" userId="0b82d758-9be1-416e-9e0f-b3e57befafa9" providerId="ADAL" clId="{51209670-70D5-4666-9067-386760B09CA6}" dt="2023-11-30T09:07:33.115" v="3361" actId="26606"/>
          <ac:spMkLst>
            <pc:docMk/>
            <pc:sldMk cId="2017974656" sldId="257"/>
            <ac:spMk id="2076" creationId="{6F9D1DE6-E368-4F07-85F9-D5B767477DDF}"/>
          </ac:spMkLst>
        </pc:spChg>
        <pc:spChg chg="add del">
          <ac:chgData name="Laura Stowe-Evans" userId="0b82d758-9be1-416e-9e0f-b3e57befafa9" providerId="ADAL" clId="{51209670-70D5-4666-9067-386760B09CA6}" dt="2023-11-30T09:07:33.115" v="3361" actId="26606"/>
          <ac:spMkLst>
            <pc:docMk/>
            <pc:sldMk cId="2017974656" sldId="257"/>
            <ac:spMk id="2078" creationId="{F63B1F66-4ACE-4A01-8ADF-F175A9C358B2}"/>
          </ac:spMkLst>
        </pc:spChg>
        <pc:spChg chg="add del">
          <ac:chgData name="Laura Stowe-Evans" userId="0b82d758-9be1-416e-9e0f-b3e57befafa9" providerId="ADAL" clId="{51209670-70D5-4666-9067-386760B09CA6}" dt="2023-11-30T09:07:33.115" v="3361" actId="26606"/>
          <ac:spMkLst>
            <pc:docMk/>
            <pc:sldMk cId="2017974656" sldId="257"/>
            <ac:spMk id="2080" creationId="{CF8448ED-9332-4A9B-8CAB-B1985E596E20}"/>
          </ac:spMkLst>
        </pc:spChg>
        <pc:spChg chg="add del">
          <ac:chgData name="Laura Stowe-Evans" userId="0b82d758-9be1-416e-9e0f-b3e57befafa9" providerId="ADAL" clId="{51209670-70D5-4666-9067-386760B09CA6}" dt="2023-11-30T09:07:33.115" v="3361" actId="26606"/>
          <ac:spMkLst>
            <pc:docMk/>
            <pc:sldMk cId="2017974656" sldId="257"/>
            <ac:spMk id="2082" creationId="{ED3A2261-1C75-40FF-8CD6-18C5900C1C8D}"/>
          </ac:spMkLst>
        </pc:spChg>
        <pc:spChg chg="add del">
          <ac:chgData name="Laura Stowe-Evans" userId="0b82d758-9be1-416e-9e0f-b3e57befafa9" providerId="ADAL" clId="{51209670-70D5-4666-9067-386760B09CA6}" dt="2023-11-30T09:07:34.942" v="3363" actId="26606"/>
          <ac:spMkLst>
            <pc:docMk/>
            <pc:sldMk cId="2017974656" sldId="257"/>
            <ac:spMk id="2084" creationId="{F70C2B8F-6B1B-46D5-86E6-40F36C695FC2}"/>
          </ac:spMkLst>
        </pc:spChg>
        <pc:spChg chg="add del">
          <ac:chgData name="Laura Stowe-Evans" userId="0b82d758-9be1-416e-9e0f-b3e57befafa9" providerId="ADAL" clId="{51209670-70D5-4666-9067-386760B09CA6}" dt="2023-11-30T09:07:34.942" v="3363" actId="26606"/>
          <ac:spMkLst>
            <pc:docMk/>
            <pc:sldMk cId="2017974656" sldId="257"/>
            <ac:spMk id="2085" creationId="{DB521824-592C-476A-AB0A-CA0C6D1F3407}"/>
          </ac:spMkLst>
        </pc:spChg>
        <pc:spChg chg="add del">
          <ac:chgData name="Laura Stowe-Evans" userId="0b82d758-9be1-416e-9e0f-b3e57befafa9" providerId="ADAL" clId="{51209670-70D5-4666-9067-386760B09CA6}" dt="2023-11-30T09:07:34.942" v="3363" actId="26606"/>
          <ac:spMkLst>
            <pc:docMk/>
            <pc:sldMk cId="2017974656" sldId="257"/>
            <ac:spMk id="2086" creationId="{A2749EFA-8EE4-4EB8-9424-8E593B9320AD}"/>
          </ac:spMkLst>
        </pc:spChg>
        <pc:spChg chg="add del">
          <ac:chgData name="Laura Stowe-Evans" userId="0b82d758-9be1-416e-9e0f-b3e57befafa9" providerId="ADAL" clId="{51209670-70D5-4666-9067-386760B09CA6}" dt="2023-11-30T09:07:34.942" v="3363" actId="26606"/>
          <ac:spMkLst>
            <pc:docMk/>
            <pc:sldMk cId="2017974656" sldId="257"/>
            <ac:spMk id="2087" creationId="{B5C860C9-D4F9-4350-80DA-0D1CD36C7741}"/>
          </ac:spMkLst>
        </pc:spChg>
        <pc:spChg chg="add del">
          <ac:chgData name="Laura Stowe-Evans" userId="0b82d758-9be1-416e-9e0f-b3e57befafa9" providerId="ADAL" clId="{51209670-70D5-4666-9067-386760B09CA6}" dt="2023-11-30T09:07:34.942" v="3363" actId="26606"/>
          <ac:spMkLst>
            <pc:docMk/>
            <pc:sldMk cId="2017974656" sldId="257"/>
            <ac:spMk id="2088" creationId="{538A90C8-AE0E-4EBA-9AF8-EEDB206020E0}"/>
          </ac:spMkLst>
        </pc:spChg>
        <pc:spChg chg="add del">
          <ac:chgData name="Laura Stowe-Evans" userId="0b82d758-9be1-416e-9e0f-b3e57befafa9" providerId="ADAL" clId="{51209670-70D5-4666-9067-386760B09CA6}" dt="2023-11-30T09:07:37.749" v="3365" actId="26606"/>
          <ac:spMkLst>
            <pc:docMk/>
            <pc:sldMk cId="2017974656" sldId="257"/>
            <ac:spMk id="2090" creationId="{643780CE-2BE5-46F6-97B2-60DF30217ED3}"/>
          </ac:spMkLst>
        </pc:spChg>
        <pc:spChg chg="add del">
          <ac:chgData name="Laura Stowe-Evans" userId="0b82d758-9be1-416e-9e0f-b3e57befafa9" providerId="ADAL" clId="{51209670-70D5-4666-9067-386760B09CA6}" dt="2023-11-30T09:07:37.749" v="3365" actId="26606"/>
          <ac:spMkLst>
            <pc:docMk/>
            <pc:sldMk cId="2017974656" sldId="257"/>
            <ac:spMk id="2091" creationId="{61A87A49-68E6-459E-A5A6-46229FF42125}"/>
          </ac:spMkLst>
        </pc:spChg>
        <pc:spChg chg="add del">
          <ac:chgData name="Laura Stowe-Evans" userId="0b82d758-9be1-416e-9e0f-b3e57befafa9" providerId="ADAL" clId="{51209670-70D5-4666-9067-386760B09CA6}" dt="2023-11-30T09:07:37.749" v="3365" actId="26606"/>
          <ac:spMkLst>
            <pc:docMk/>
            <pc:sldMk cId="2017974656" sldId="257"/>
            <ac:spMk id="2092" creationId="{F6ACD5FC-CAFE-48EB-B765-60EED2E052F0}"/>
          </ac:spMkLst>
        </pc:spChg>
        <pc:spChg chg="add del">
          <ac:chgData name="Laura Stowe-Evans" userId="0b82d758-9be1-416e-9e0f-b3e57befafa9" providerId="ADAL" clId="{51209670-70D5-4666-9067-386760B09CA6}" dt="2023-11-30T09:07:37.749" v="3365" actId="26606"/>
          <ac:spMkLst>
            <pc:docMk/>
            <pc:sldMk cId="2017974656" sldId="257"/>
            <ac:spMk id="2093" creationId="{9F33B405-D785-4738-B1C0-6A0AA5E98286}"/>
          </ac:spMkLst>
        </pc:spChg>
        <pc:spChg chg="add del">
          <ac:chgData name="Laura Stowe-Evans" userId="0b82d758-9be1-416e-9e0f-b3e57befafa9" providerId="ADAL" clId="{51209670-70D5-4666-9067-386760B09CA6}" dt="2023-11-30T09:07:37.749" v="3365" actId="26606"/>
          <ac:spMkLst>
            <pc:docMk/>
            <pc:sldMk cId="2017974656" sldId="257"/>
            <ac:spMk id="2094" creationId="{4233DC0E-DE6C-4FB6-A529-51B162641AB8}"/>
          </ac:spMkLst>
        </pc:spChg>
        <pc:spChg chg="add del">
          <ac:chgData name="Laura Stowe-Evans" userId="0b82d758-9be1-416e-9e0f-b3e57befafa9" providerId="ADAL" clId="{51209670-70D5-4666-9067-386760B09CA6}" dt="2023-11-30T09:07:37.749" v="3365" actId="26606"/>
          <ac:spMkLst>
            <pc:docMk/>
            <pc:sldMk cId="2017974656" sldId="257"/>
            <ac:spMk id="2095" creationId="{3870477F-E451-4BC3-863F-0E2FC572884B}"/>
          </ac:spMkLst>
        </pc:spChg>
        <pc:spChg chg="add del">
          <ac:chgData name="Laura Stowe-Evans" userId="0b82d758-9be1-416e-9e0f-b3e57befafa9" providerId="ADAL" clId="{51209670-70D5-4666-9067-386760B09CA6}" dt="2023-11-30T09:07:37.749" v="3365" actId="26606"/>
          <ac:spMkLst>
            <pc:docMk/>
            <pc:sldMk cId="2017974656" sldId="257"/>
            <ac:spMk id="2096" creationId="{B4A81DE1-E2BC-4A31-99EE-71350421B0EA}"/>
          </ac:spMkLst>
        </pc:spChg>
        <pc:spChg chg="add del">
          <ac:chgData name="Laura Stowe-Evans" userId="0b82d758-9be1-416e-9e0f-b3e57befafa9" providerId="ADAL" clId="{51209670-70D5-4666-9067-386760B09CA6}" dt="2023-11-30T09:07:39.860" v="3367" actId="26606"/>
          <ac:spMkLst>
            <pc:docMk/>
            <pc:sldMk cId="2017974656" sldId="257"/>
            <ac:spMk id="2098" creationId="{56981798-4550-46DA-9172-4846E2FB66EC}"/>
          </ac:spMkLst>
        </pc:spChg>
        <pc:spChg chg="add del">
          <ac:chgData name="Laura Stowe-Evans" userId="0b82d758-9be1-416e-9e0f-b3e57befafa9" providerId="ADAL" clId="{51209670-70D5-4666-9067-386760B09CA6}" dt="2023-11-30T09:07:39.860" v="3367" actId="26606"/>
          <ac:spMkLst>
            <pc:docMk/>
            <pc:sldMk cId="2017974656" sldId="257"/>
            <ac:spMk id="2099" creationId="{D82EB7D3-3AD8-4ED1-9E1A-2906E14635E3}"/>
          </ac:spMkLst>
        </pc:spChg>
        <pc:spChg chg="add del">
          <ac:chgData name="Laura Stowe-Evans" userId="0b82d758-9be1-416e-9e0f-b3e57befafa9" providerId="ADAL" clId="{51209670-70D5-4666-9067-386760B09CA6}" dt="2023-11-30T09:07:39.860" v="3367" actId="26606"/>
          <ac:spMkLst>
            <pc:docMk/>
            <pc:sldMk cId="2017974656" sldId="257"/>
            <ac:spMk id="2100" creationId="{2D529E20-662F-4915-ACD7-970C026FDB7F}"/>
          </ac:spMkLst>
        </pc:spChg>
        <pc:spChg chg="add del">
          <ac:chgData name="Laura Stowe-Evans" userId="0b82d758-9be1-416e-9e0f-b3e57befafa9" providerId="ADAL" clId="{51209670-70D5-4666-9067-386760B09CA6}" dt="2023-11-30T09:08:40.762" v="3371" actId="26606"/>
          <ac:spMkLst>
            <pc:docMk/>
            <pc:sldMk cId="2017974656" sldId="257"/>
            <ac:spMk id="2102" creationId="{510C9632-BB6F-48EE-AB65-501878BA5DB6}"/>
          </ac:spMkLst>
        </pc:spChg>
        <pc:spChg chg="add del">
          <ac:chgData name="Laura Stowe-Evans" userId="0b82d758-9be1-416e-9e0f-b3e57befafa9" providerId="ADAL" clId="{51209670-70D5-4666-9067-386760B09CA6}" dt="2023-11-30T09:08:40.762" v="3371" actId="26606"/>
          <ac:spMkLst>
            <pc:docMk/>
            <pc:sldMk cId="2017974656" sldId="257"/>
            <ac:spMk id="2103" creationId="{4EC8AAB6-953B-4D29-9967-3C44D06BB4E8}"/>
          </ac:spMkLst>
        </pc:spChg>
        <pc:spChg chg="add del">
          <ac:chgData name="Laura Stowe-Evans" userId="0b82d758-9be1-416e-9e0f-b3e57befafa9" providerId="ADAL" clId="{51209670-70D5-4666-9067-386760B09CA6}" dt="2023-11-30T09:08:40.762" v="3371" actId="26606"/>
          <ac:spMkLst>
            <pc:docMk/>
            <pc:sldMk cId="2017974656" sldId="257"/>
            <ac:spMk id="2104" creationId="{C89ED458-2326-40DC-9C7B-1A717B6551AD}"/>
          </ac:spMkLst>
        </pc:spChg>
        <pc:spChg chg="add del">
          <ac:chgData name="Laura Stowe-Evans" userId="0b82d758-9be1-416e-9e0f-b3e57befafa9" providerId="ADAL" clId="{51209670-70D5-4666-9067-386760B09CA6}" dt="2023-11-30T09:08:40.762" v="3371" actId="26606"/>
          <ac:spMkLst>
            <pc:docMk/>
            <pc:sldMk cId="2017974656" sldId="257"/>
            <ac:spMk id="2105" creationId="{6F9D1DE6-E368-4F07-85F9-D5B767477DDF}"/>
          </ac:spMkLst>
        </pc:spChg>
        <pc:spChg chg="add del">
          <ac:chgData name="Laura Stowe-Evans" userId="0b82d758-9be1-416e-9e0f-b3e57befafa9" providerId="ADAL" clId="{51209670-70D5-4666-9067-386760B09CA6}" dt="2023-11-30T09:08:40.762" v="3371" actId="26606"/>
          <ac:spMkLst>
            <pc:docMk/>
            <pc:sldMk cId="2017974656" sldId="257"/>
            <ac:spMk id="2106" creationId="{F63B1F66-4ACE-4A01-8ADF-F175A9C358B2}"/>
          </ac:spMkLst>
        </pc:spChg>
        <pc:spChg chg="add del">
          <ac:chgData name="Laura Stowe-Evans" userId="0b82d758-9be1-416e-9e0f-b3e57befafa9" providerId="ADAL" clId="{51209670-70D5-4666-9067-386760B09CA6}" dt="2023-11-30T09:08:40.762" v="3371" actId="26606"/>
          <ac:spMkLst>
            <pc:docMk/>
            <pc:sldMk cId="2017974656" sldId="257"/>
            <ac:spMk id="2107" creationId="{CF8448ED-9332-4A9B-8CAB-B1985E596E20}"/>
          </ac:spMkLst>
        </pc:spChg>
        <pc:spChg chg="add del">
          <ac:chgData name="Laura Stowe-Evans" userId="0b82d758-9be1-416e-9e0f-b3e57befafa9" providerId="ADAL" clId="{51209670-70D5-4666-9067-386760B09CA6}" dt="2023-11-30T09:08:40.762" v="3371" actId="26606"/>
          <ac:spMkLst>
            <pc:docMk/>
            <pc:sldMk cId="2017974656" sldId="257"/>
            <ac:spMk id="2108" creationId="{ED3A2261-1C75-40FF-8CD6-18C5900C1C8D}"/>
          </ac:spMkLst>
        </pc:spChg>
        <pc:spChg chg="add">
          <ac:chgData name="Laura Stowe-Evans" userId="0b82d758-9be1-416e-9e0f-b3e57befafa9" providerId="ADAL" clId="{51209670-70D5-4666-9067-386760B09CA6}" dt="2023-11-30T09:08:40.762" v="3371" actId="26606"/>
          <ac:spMkLst>
            <pc:docMk/>
            <pc:sldMk cId="2017974656" sldId="257"/>
            <ac:spMk id="2113" creationId="{643780CE-2BE5-46F6-97B2-60DF30217ED3}"/>
          </ac:spMkLst>
        </pc:spChg>
        <pc:spChg chg="add">
          <ac:chgData name="Laura Stowe-Evans" userId="0b82d758-9be1-416e-9e0f-b3e57befafa9" providerId="ADAL" clId="{51209670-70D5-4666-9067-386760B09CA6}" dt="2023-11-30T09:08:40.762" v="3371" actId="26606"/>
          <ac:spMkLst>
            <pc:docMk/>
            <pc:sldMk cId="2017974656" sldId="257"/>
            <ac:spMk id="2115" creationId="{61A87A49-68E6-459E-A5A6-46229FF42125}"/>
          </ac:spMkLst>
        </pc:spChg>
        <pc:spChg chg="add">
          <ac:chgData name="Laura Stowe-Evans" userId="0b82d758-9be1-416e-9e0f-b3e57befafa9" providerId="ADAL" clId="{51209670-70D5-4666-9067-386760B09CA6}" dt="2023-11-30T09:08:40.762" v="3371" actId="26606"/>
          <ac:spMkLst>
            <pc:docMk/>
            <pc:sldMk cId="2017974656" sldId="257"/>
            <ac:spMk id="2117" creationId="{F6ACD5FC-CAFE-48EB-B765-60EED2E052F0}"/>
          </ac:spMkLst>
        </pc:spChg>
        <pc:spChg chg="add">
          <ac:chgData name="Laura Stowe-Evans" userId="0b82d758-9be1-416e-9e0f-b3e57befafa9" providerId="ADAL" clId="{51209670-70D5-4666-9067-386760B09CA6}" dt="2023-11-30T09:08:40.762" v="3371" actId="26606"/>
          <ac:spMkLst>
            <pc:docMk/>
            <pc:sldMk cId="2017974656" sldId="257"/>
            <ac:spMk id="2119" creationId="{9F33B405-D785-4738-B1C0-6A0AA5E98286}"/>
          </ac:spMkLst>
        </pc:spChg>
        <pc:spChg chg="add">
          <ac:chgData name="Laura Stowe-Evans" userId="0b82d758-9be1-416e-9e0f-b3e57befafa9" providerId="ADAL" clId="{51209670-70D5-4666-9067-386760B09CA6}" dt="2023-11-30T09:08:40.762" v="3371" actId="26606"/>
          <ac:spMkLst>
            <pc:docMk/>
            <pc:sldMk cId="2017974656" sldId="257"/>
            <ac:spMk id="2121" creationId="{4233DC0E-DE6C-4FB6-A529-51B162641AB8}"/>
          </ac:spMkLst>
        </pc:spChg>
        <pc:spChg chg="add">
          <ac:chgData name="Laura Stowe-Evans" userId="0b82d758-9be1-416e-9e0f-b3e57befafa9" providerId="ADAL" clId="{51209670-70D5-4666-9067-386760B09CA6}" dt="2023-11-30T09:08:40.762" v="3371" actId="26606"/>
          <ac:spMkLst>
            <pc:docMk/>
            <pc:sldMk cId="2017974656" sldId="257"/>
            <ac:spMk id="2123" creationId="{3870477F-E451-4BC3-863F-0E2FC572884B}"/>
          </ac:spMkLst>
        </pc:spChg>
        <pc:spChg chg="add">
          <ac:chgData name="Laura Stowe-Evans" userId="0b82d758-9be1-416e-9e0f-b3e57befafa9" providerId="ADAL" clId="{51209670-70D5-4666-9067-386760B09CA6}" dt="2023-11-30T09:08:40.762" v="3371" actId="26606"/>
          <ac:spMkLst>
            <pc:docMk/>
            <pc:sldMk cId="2017974656" sldId="257"/>
            <ac:spMk id="2125" creationId="{B4A81DE1-E2BC-4A31-99EE-71350421B0EA}"/>
          </ac:spMkLst>
        </pc:spChg>
        <pc:picChg chg="add del mod ord">
          <ac:chgData name="Laura Stowe-Evans" userId="0b82d758-9be1-416e-9e0f-b3e57befafa9" providerId="ADAL" clId="{51209670-70D5-4666-9067-386760B09CA6}" dt="2023-11-30T09:08:36.009" v="3369" actId="478"/>
          <ac:picMkLst>
            <pc:docMk/>
            <pc:sldMk cId="2017974656" sldId="257"/>
            <ac:picMk id="2050" creationId="{30A937EA-7ACF-E1CF-0FE5-7E81D4B538A7}"/>
          </ac:picMkLst>
        </pc:picChg>
        <pc:picChg chg="add mod">
          <ac:chgData name="Laura Stowe-Evans" userId="0b82d758-9be1-416e-9e0f-b3e57befafa9" providerId="ADAL" clId="{51209670-70D5-4666-9067-386760B09CA6}" dt="2023-11-30T09:08:40.762" v="3371" actId="26606"/>
          <ac:picMkLst>
            <pc:docMk/>
            <pc:sldMk cId="2017974656" sldId="257"/>
            <ac:picMk id="2052" creationId="{9283CE99-383E-D45D-305D-1EC600B420EE}"/>
          </ac:picMkLst>
        </pc:picChg>
      </pc:sldChg>
      <pc:sldChg chg="modSp mod">
        <pc:chgData name="Laura Stowe-Evans" userId="0b82d758-9be1-416e-9e0f-b3e57befafa9" providerId="ADAL" clId="{51209670-70D5-4666-9067-386760B09CA6}" dt="2023-11-30T12:29:00.314" v="5894" actId="6549"/>
        <pc:sldMkLst>
          <pc:docMk/>
          <pc:sldMk cId="2020665882" sldId="258"/>
        </pc:sldMkLst>
        <pc:spChg chg="mod">
          <ac:chgData name="Laura Stowe-Evans" userId="0b82d758-9be1-416e-9e0f-b3e57befafa9" providerId="ADAL" clId="{51209670-70D5-4666-9067-386760B09CA6}" dt="2023-11-30T12:29:00.314" v="5894" actId="6549"/>
          <ac:spMkLst>
            <pc:docMk/>
            <pc:sldMk cId="2020665882" sldId="258"/>
            <ac:spMk id="3" creationId="{103F9C9B-35D1-C374-3E7D-79EF67E50284}"/>
          </ac:spMkLst>
        </pc:spChg>
      </pc:sldChg>
      <pc:sldChg chg="addSp modSp mod modAnim">
        <pc:chgData name="Laura Stowe-Evans" userId="0b82d758-9be1-416e-9e0f-b3e57befafa9" providerId="ADAL" clId="{51209670-70D5-4666-9067-386760B09CA6}" dt="2023-11-29T17:46:39.009" v="159" actId="1076"/>
        <pc:sldMkLst>
          <pc:docMk/>
          <pc:sldMk cId="2674851414" sldId="259"/>
        </pc:sldMkLst>
        <pc:spChg chg="add mod">
          <ac:chgData name="Laura Stowe-Evans" userId="0b82d758-9be1-416e-9e0f-b3e57befafa9" providerId="ADAL" clId="{51209670-70D5-4666-9067-386760B09CA6}" dt="2023-11-29T17:46:27.308" v="156" actId="688"/>
          <ac:spMkLst>
            <pc:docMk/>
            <pc:sldMk cId="2674851414" sldId="259"/>
            <ac:spMk id="4" creationId="{6C80167B-ABBE-4A08-4CCF-911347A83535}"/>
          </ac:spMkLst>
        </pc:spChg>
        <pc:picChg chg="mod">
          <ac:chgData name="Laura Stowe-Evans" userId="0b82d758-9be1-416e-9e0f-b3e57befafa9" providerId="ADAL" clId="{51209670-70D5-4666-9067-386760B09CA6}" dt="2023-11-29T17:46:39.009" v="159" actId="1076"/>
          <ac:picMkLst>
            <pc:docMk/>
            <pc:sldMk cId="2674851414" sldId="259"/>
            <ac:picMk id="1026" creationId="{B968D8DB-9766-EF12-BA12-CEE625D79F1B}"/>
          </ac:picMkLst>
        </pc:picChg>
      </pc:sldChg>
      <pc:sldChg chg="modSp del mod">
        <pc:chgData name="Laura Stowe-Evans" userId="0b82d758-9be1-416e-9e0f-b3e57befafa9" providerId="ADAL" clId="{51209670-70D5-4666-9067-386760B09CA6}" dt="2023-11-29T18:34:16.274" v="785" actId="2696"/>
        <pc:sldMkLst>
          <pc:docMk/>
          <pc:sldMk cId="3672338" sldId="260"/>
        </pc:sldMkLst>
        <pc:spChg chg="mod">
          <ac:chgData name="Laura Stowe-Evans" userId="0b82d758-9be1-416e-9e0f-b3e57befafa9" providerId="ADAL" clId="{51209670-70D5-4666-9067-386760B09CA6}" dt="2023-11-29T17:47:12.252" v="170" actId="20577"/>
          <ac:spMkLst>
            <pc:docMk/>
            <pc:sldMk cId="3672338" sldId="260"/>
            <ac:spMk id="2" creationId="{07B1838B-F1EA-30A8-B459-C82B9A1CE026}"/>
          </ac:spMkLst>
        </pc:spChg>
        <pc:spChg chg="mod">
          <ac:chgData name="Laura Stowe-Evans" userId="0b82d758-9be1-416e-9e0f-b3e57befafa9" providerId="ADAL" clId="{51209670-70D5-4666-9067-386760B09CA6}" dt="2023-11-29T18:33:48.960" v="784" actId="113"/>
          <ac:spMkLst>
            <pc:docMk/>
            <pc:sldMk cId="3672338" sldId="260"/>
            <ac:spMk id="3" creationId="{B06986CA-DB96-8282-C094-A54B699FEB14}"/>
          </ac:spMkLst>
        </pc:spChg>
      </pc:sldChg>
      <pc:sldChg chg="addSp delSp modSp new mod">
        <pc:chgData name="Laura Stowe-Evans" userId="0b82d758-9be1-416e-9e0f-b3e57befafa9" providerId="ADAL" clId="{51209670-70D5-4666-9067-386760B09CA6}" dt="2023-11-30T10:19:34.114" v="4348" actId="1076"/>
        <pc:sldMkLst>
          <pc:docMk/>
          <pc:sldMk cId="937006013" sldId="261"/>
        </pc:sldMkLst>
        <pc:spChg chg="mod">
          <ac:chgData name="Laura Stowe-Evans" userId="0b82d758-9be1-416e-9e0f-b3e57befafa9" providerId="ADAL" clId="{51209670-70D5-4666-9067-386760B09CA6}" dt="2023-11-30T10:19:34.114" v="4348" actId="1076"/>
          <ac:spMkLst>
            <pc:docMk/>
            <pc:sldMk cId="937006013" sldId="261"/>
            <ac:spMk id="2" creationId="{6CE2CC8E-8DB7-006E-544F-BF58FFF85E9E}"/>
          </ac:spMkLst>
        </pc:spChg>
        <pc:spChg chg="add del mod">
          <ac:chgData name="Laura Stowe-Evans" userId="0b82d758-9be1-416e-9e0f-b3e57befafa9" providerId="ADAL" clId="{51209670-70D5-4666-9067-386760B09CA6}" dt="2023-11-29T08:39:21.764" v="67"/>
          <ac:spMkLst>
            <pc:docMk/>
            <pc:sldMk cId="937006013" sldId="261"/>
            <ac:spMk id="3" creationId="{65292425-79B9-8A94-DED6-55B76DBAB4E9}"/>
          </ac:spMkLst>
        </pc:spChg>
        <pc:spChg chg="add mod">
          <ac:chgData name="Laura Stowe-Evans" userId="0b82d758-9be1-416e-9e0f-b3e57befafa9" providerId="ADAL" clId="{51209670-70D5-4666-9067-386760B09CA6}" dt="2023-11-29T10:17:36.875" v="126" actId="1076"/>
          <ac:spMkLst>
            <pc:docMk/>
            <pc:sldMk cId="937006013" sldId="261"/>
            <ac:spMk id="4" creationId="{8A93DB3F-F889-DF66-E662-F2D544A791DC}"/>
          </ac:spMkLst>
        </pc:spChg>
        <pc:spChg chg="add del">
          <ac:chgData name="Laura Stowe-Evans" userId="0b82d758-9be1-416e-9e0f-b3e57befafa9" providerId="ADAL" clId="{51209670-70D5-4666-9067-386760B09CA6}" dt="2023-11-29T08:40:35.567" v="83" actId="11529"/>
          <ac:spMkLst>
            <pc:docMk/>
            <pc:sldMk cId="937006013" sldId="261"/>
            <ac:spMk id="5" creationId="{1A334395-329C-7E73-8B50-60CB9B031F1D}"/>
          </ac:spMkLst>
        </pc:spChg>
        <pc:spChg chg="add mod">
          <ac:chgData name="Laura Stowe-Evans" userId="0b82d758-9be1-416e-9e0f-b3e57befafa9" providerId="ADAL" clId="{51209670-70D5-4666-9067-386760B09CA6}" dt="2023-11-29T10:17:42.219" v="127" actId="1076"/>
          <ac:spMkLst>
            <pc:docMk/>
            <pc:sldMk cId="937006013" sldId="261"/>
            <ac:spMk id="6" creationId="{F40774A6-4702-6938-476A-A8191F26F21A}"/>
          </ac:spMkLst>
        </pc:spChg>
        <pc:spChg chg="add mod">
          <ac:chgData name="Laura Stowe-Evans" userId="0b82d758-9be1-416e-9e0f-b3e57befafa9" providerId="ADAL" clId="{51209670-70D5-4666-9067-386760B09CA6}" dt="2023-11-29T10:17:50.660" v="129" actId="1076"/>
          <ac:spMkLst>
            <pc:docMk/>
            <pc:sldMk cId="937006013" sldId="261"/>
            <ac:spMk id="7" creationId="{D3FBF484-04A6-471F-4993-7B09950838DB}"/>
          </ac:spMkLst>
        </pc:spChg>
        <pc:spChg chg="add mod">
          <ac:chgData name="Laura Stowe-Evans" userId="0b82d758-9be1-416e-9e0f-b3e57befafa9" providerId="ADAL" clId="{51209670-70D5-4666-9067-386760B09CA6}" dt="2023-11-29T10:18:01.587" v="131" actId="1076"/>
          <ac:spMkLst>
            <pc:docMk/>
            <pc:sldMk cId="937006013" sldId="261"/>
            <ac:spMk id="8" creationId="{246202AB-7EEA-8685-62FE-FDB4B740AF32}"/>
          </ac:spMkLst>
        </pc:spChg>
        <pc:spChg chg="add mod">
          <ac:chgData name="Laura Stowe-Evans" userId="0b82d758-9be1-416e-9e0f-b3e57befafa9" providerId="ADAL" clId="{51209670-70D5-4666-9067-386760B09CA6}" dt="2023-11-29T10:17:46.188" v="128" actId="1076"/>
          <ac:spMkLst>
            <pc:docMk/>
            <pc:sldMk cId="937006013" sldId="261"/>
            <ac:spMk id="9" creationId="{42DAC392-939E-F4BA-5F64-CC128098ACDE}"/>
          </ac:spMkLst>
        </pc:spChg>
        <pc:spChg chg="add mod">
          <ac:chgData name="Laura Stowe-Evans" userId="0b82d758-9be1-416e-9e0f-b3e57befafa9" providerId="ADAL" clId="{51209670-70D5-4666-9067-386760B09CA6}" dt="2023-11-29T10:17:53.652" v="130" actId="1076"/>
          <ac:spMkLst>
            <pc:docMk/>
            <pc:sldMk cId="937006013" sldId="261"/>
            <ac:spMk id="10" creationId="{460A5CA1-B366-736D-8A82-1418B5EA6E56}"/>
          </ac:spMkLst>
        </pc:spChg>
        <pc:spChg chg="add mod">
          <ac:chgData name="Laura Stowe-Evans" userId="0b82d758-9be1-416e-9e0f-b3e57befafa9" providerId="ADAL" clId="{51209670-70D5-4666-9067-386760B09CA6}" dt="2023-11-29T10:17:30.723" v="125" actId="1076"/>
          <ac:spMkLst>
            <pc:docMk/>
            <pc:sldMk cId="937006013" sldId="261"/>
            <ac:spMk id="11" creationId="{C0E237CD-DF7C-5E15-5C68-605FD290A9CF}"/>
          </ac:spMkLst>
        </pc:spChg>
        <pc:spChg chg="add mod">
          <ac:chgData name="Laura Stowe-Evans" userId="0b82d758-9be1-416e-9e0f-b3e57befafa9" providerId="ADAL" clId="{51209670-70D5-4666-9067-386760B09CA6}" dt="2023-11-29T10:17:24.155" v="124" actId="1076"/>
          <ac:spMkLst>
            <pc:docMk/>
            <pc:sldMk cId="937006013" sldId="261"/>
            <ac:spMk id="12" creationId="{96EE323B-2584-7EDE-F2F4-0FD5E29FF7DD}"/>
          </ac:spMkLst>
        </pc:spChg>
        <pc:spChg chg="add mod">
          <ac:chgData name="Laura Stowe-Evans" userId="0b82d758-9be1-416e-9e0f-b3e57befafa9" providerId="ADAL" clId="{51209670-70D5-4666-9067-386760B09CA6}" dt="2023-11-30T09:37:13.950" v="4142" actId="14100"/>
          <ac:spMkLst>
            <pc:docMk/>
            <pc:sldMk cId="937006013" sldId="261"/>
            <ac:spMk id="13" creationId="{9F9E84BD-B71B-E233-8278-637DC2EDEC0E}"/>
          </ac:spMkLst>
        </pc:spChg>
      </pc:sldChg>
      <pc:sldChg chg="modSp new del mod">
        <pc:chgData name="Laura Stowe-Evans" userId="0b82d758-9be1-416e-9e0f-b3e57befafa9" providerId="ADAL" clId="{51209670-70D5-4666-9067-386760B09CA6}" dt="2023-11-29T18:37:33.715" v="809" actId="2696"/>
        <pc:sldMkLst>
          <pc:docMk/>
          <pc:sldMk cId="16348391" sldId="262"/>
        </pc:sldMkLst>
        <pc:spChg chg="mod">
          <ac:chgData name="Laura Stowe-Evans" userId="0b82d758-9be1-416e-9e0f-b3e57befafa9" providerId="ADAL" clId="{51209670-70D5-4666-9067-386760B09CA6}" dt="2023-11-29T18:37:28.621" v="808" actId="20577"/>
          <ac:spMkLst>
            <pc:docMk/>
            <pc:sldMk cId="16348391" sldId="262"/>
            <ac:spMk id="2" creationId="{6682E046-196A-D4CE-0502-04F7C5B9FDA9}"/>
          </ac:spMkLst>
        </pc:spChg>
      </pc:sldChg>
      <pc:sldChg chg="addSp delSp modSp new mod">
        <pc:chgData name="Laura Stowe-Evans" userId="0b82d758-9be1-416e-9e0f-b3e57befafa9" providerId="ADAL" clId="{51209670-70D5-4666-9067-386760B09CA6}" dt="2023-11-30T11:57:38.474" v="5267" actId="20577"/>
        <pc:sldMkLst>
          <pc:docMk/>
          <pc:sldMk cId="1097665810" sldId="262"/>
        </pc:sldMkLst>
        <pc:spChg chg="mod">
          <ac:chgData name="Laura Stowe-Evans" userId="0b82d758-9be1-416e-9e0f-b3e57befafa9" providerId="ADAL" clId="{51209670-70D5-4666-9067-386760B09CA6}" dt="2023-11-29T18:37:51.909" v="836" actId="20577"/>
          <ac:spMkLst>
            <pc:docMk/>
            <pc:sldMk cId="1097665810" sldId="262"/>
            <ac:spMk id="2" creationId="{D3866043-A98A-3CA2-E4DB-CDF49025F34E}"/>
          </ac:spMkLst>
        </pc:spChg>
        <pc:spChg chg="mod">
          <ac:chgData name="Laura Stowe-Evans" userId="0b82d758-9be1-416e-9e0f-b3e57befafa9" providerId="ADAL" clId="{51209670-70D5-4666-9067-386760B09CA6}" dt="2023-11-30T11:57:38.474" v="5267" actId="20577"/>
          <ac:spMkLst>
            <pc:docMk/>
            <pc:sldMk cId="1097665810" sldId="262"/>
            <ac:spMk id="3" creationId="{3800A986-0C35-FD28-8E3B-E10F71E357F4}"/>
          </ac:spMkLst>
        </pc:spChg>
        <pc:spChg chg="add del">
          <ac:chgData name="Laura Stowe-Evans" userId="0b82d758-9be1-416e-9e0f-b3e57befafa9" providerId="ADAL" clId="{51209670-70D5-4666-9067-386760B09CA6}" dt="2023-11-29T18:57:57.795" v="1836" actId="22"/>
          <ac:spMkLst>
            <pc:docMk/>
            <pc:sldMk cId="1097665810" sldId="262"/>
            <ac:spMk id="5" creationId="{05ADEF5C-AD4C-84BA-DE3C-0BBA62C20D24}"/>
          </ac:spMkLst>
        </pc:spChg>
      </pc:sldChg>
      <pc:sldChg chg="modSp add mod">
        <pc:chgData name="Laura Stowe-Evans" userId="0b82d758-9be1-416e-9e0f-b3e57befafa9" providerId="ADAL" clId="{51209670-70D5-4666-9067-386760B09CA6}" dt="2023-11-30T11:48:05.096" v="5006" actId="6549"/>
        <pc:sldMkLst>
          <pc:docMk/>
          <pc:sldMk cId="2598696862" sldId="263"/>
        </pc:sldMkLst>
        <pc:spChg chg="mod">
          <ac:chgData name="Laura Stowe-Evans" userId="0b82d758-9be1-416e-9e0f-b3e57befafa9" providerId="ADAL" clId="{51209670-70D5-4666-9067-386760B09CA6}" dt="2023-11-30T11:48:05.096" v="5006" actId="6549"/>
          <ac:spMkLst>
            <pc:docMk/>
            <pc:sldMk cId="2598696862" sldId="263"/>
            <ac:spMk id="3" creationId="{3800A986-0C35-FD28-8E3B-E10F71E357F4}"/>
          </ac:spMkLst>
        </pc:spChg>
      </pc:sldChg>
      <pc:sldChg chg="modSp new mod">
        <pc:chgData name="Laura Stowe-Evans" userId="0b82d758-9be1-416e-9e0f-b3e57befafa9" providerId="ADAL" clId="{51209670-70D5-4666-9067-386760B09CA6}" dt="2023-11-30T11:01:00.980" v="4755" actId="20577"/>
        <pc:sldMkLst>
          <pc:docMk/>
          <pc:sldMk cId="73393541" sldId="264"/>
        </pc:sldMkLst>
        <pc:spChg chg="mod">
          <ac:chgData name="Laura Stowe-Evans" userId="0b82d758-9be1-416e-9e0f-b3e57befafa9" providerId="ADAL" clId="{51209670-70D5-4666-9067-386760B09CA6}" dt="2023-11-30T10:26:05.180" v="4381" actId="20577"/>
          <ac:spMkLst>
            <pc:docMk/>
            <pc:sldMk cId="73393541" sldId="264"/>
            <ac:spMk id="2" creationId="{9B770F59-5AC4-138B-7486-CDFDF25457E2}"/>
          </ac:spMkLst>
        </pc:spChg>
        <pc:spChg chg="mod">
          <ac:chgData name="Laura Stowe-Evans" userId="0b82d758-9be1-416e-9e0f-b3e57befafa9" providerId="ADAL" clId="{51209670-70D5-4666-9067-386760B09CA6}" dt="2023-11-30T11:01:00.980" v="4755" actId="20577"/>
          <ac:spMkLst>
            <pc:docMk/>
            <pc:sldMk cId="73393541" sldId="264"/>
            <ac:spMk id="3" creationId="{30B3A378-727B-221D-E976-61BE3B17023A}"/>
          </ac:spMkLst>
        </pc:spChg>
      </pc:sldChg>
      <pc:sldChg chg="modSp new mod">
        <pc:chgData name="Laura Stowe-Evans" userId="0b82d758-9be1-416e-9e0f-b3e57befafa9" providerId="ADAL" clId="{51209670-70D5-4666-9067-386760B09CA6}" dt="2023-11-30T10:44:58.607" v="4387" actId="20577"/>
        <pc:sldMkLst>
          <pc:docMk/>
          <pc:sldMk cId="1645490075" sldId="265"/>
        </pc:sldMkLst>
        <pc:spChg chg="mod">
          <ac:chgData name="Laura Stowe-Evans" userId="0b82d758-9be1-416e-9e0f-b3e57befafa9" providerId="ADAL" clId="{51209670-70D5-4666-9067-386760B09CA6}" dt="2023-11-30T09:10:33.416" v="3379" actId="20577"/>
          <ac:spMkLst>
            <pc:docMk/>
            <pc:sldMk cId="1645490075" sldId="265"/>
            <ac:spMk id="2" creationId="{70C8210C-45E9-201E-EFC1-F4E0994C9640}"/>
          </ac:spMkLst>
        </pc:spChg>
        <pc:spChg chg="mod">
          <ac:chgData name="Laura Stowe-Evans" userId="0b82d758-9be1-416e-9e0f-b3e57befafa9" providerId="ADAL" clId="{51209670-70D5-4666-9067-386760B09CA6}" dt="2023-11-30T10:44:58.607" v="4387" actId="20577"/>
          <ac:spMkLst>
            <pc:docMk/>
            <pc:sldMk cId="1645490075" sldId="265"/>
            <ac:spMk id="3" creationId="{3715F4DD-0615-B723-21E7-D2E86F397AE5}"/>
          </ac:spMkLst>
        </pc:spChg>
      </pc:sldChg>
      <pc:sldChg chg="addSp delSp modSp new del mod">
        <pc:chgData name="Laura Stowe-Evans" userId="0b82d758-9be1-416e-9e0f-b3e57befafa9" providerId="ADAL" clId="{51209670-70D5-4666-9067-386760B09CA6}" dt="2023-11-30T08:59:01.215" v="3301" actId="680"/>
        <pc:sldMkLst>
          <pc:docMk/>
          <pc:sldMk cId="1731937824" sldId="265"/>
        </pc:sldMkLst>
        <pc:spChg chg="mod">
          <ac:chgData name="Laura Stowe-Evans" userId="0b82d758-9be1-416e-9e0f-b3e57befafa9" providerId="ADAL" clId="{51209670-70D5-4666-9067-386760B09CA6}" dt="2023-11-30T08:58:50.973" v="3294" actId="1076"/>
          <ac:spMkLst>
            <pc:docMk/>
            <pc:sldMk cId="1731937824" sldId="265"/>
            <ac:spMk id="2" creationId="{189DB291-0E9D-E7B4-401C-F672D40E7605}"/>
          </ac:spMkLst>
        </pc:spChg>
        <pc:spChg chg="add del mod">
          <ac:chgData name="Laura Stowe-Evans" userId="0b82d758-9be1-416e-9e0f-b3e57befafa9" providerId="ADAL" clId="{51209670-70D5-4666-9067-386760B09CA6}" dt="2023-11-30T08:59:00.666" v="3299" actId="22"/>
          <ac:spMkLst>
            <pc:docMk/>
            <pc:sldMk cId="1731937824" sldId="265"/>
            <ac:spMk id="4" creationId="{A7841825-F8DD-D611-DB72-171B146501D5}"/>
          </ac:spMkLst>
        </pc:spChg>
      </pc:sldChg>
      <pc:sldChg chg="modSp new mod">
        <pc:chgData name="Laura Stowe-Evans" userId="0b82d758-9be1-416e-9e0f-b3e57befafa9" providerId="ADAL" clId="{51209670-70D5-4666-9067-386760B09CA6}" dt="2023-11-30T12:19:35.343" v="5701" actId="20577"/>
        <pc:sldMkLst>
          <pc:docMk/>
          <pc:sldMk cId="3136040356" sldId="266"/>
        </pc:sldMkLst>
        <pc:spChg chg="mod">
          <ac:chgData name="Laura Stowe-Evans" userId="0b82d758-9be1-416e-9e0f-b3e57befafa9" providerId="ADAL" clId="{51209670-70D5-4666-9067-386760B09CA6}" dt="2023-11-30T09:31:34.599" v="3456" actId="20577"/>
          <ac:spMkLst>
            <pc:docMk/>
            <pc:sldMk cId="3136040356" sldId="266"/>
            <ac:spMk id="2" creationId="{C114A838-0A41-6D66-CD85-6566A37012D5}"/>
          </ac:spMkLst>
        </pc:spChg>
        <pc:spChg chg="mod">
          <ac:chgData name="Laura Stowe-Evans" userId="0b82d758-9be1-416e-9e0f-b3e57befafa9" providerId="ADAL" clId="{51209670-70D5-4666-9067-386760B09CA6}" dt="2023-11-30T12:19:35.343" v="5701" actId="20577"/>
          <ac:spMkLst>
            <pc:docMk/>
            <pc:sldMk cId="3136040356" sldId="266"/>
            <ac:spMk id="3" creationId="{87A86874-4004-94E6-0BCD-C7BAC24FDEF3}"/>
          </ac:spMkLst>
        </pc:spChg>
      </pc:sldChg>
      <pc:sldChg chg="modSp new mod">
        <pc:chgData name="Laura Stowe-Evans" userId="0b82d758-9be1-416e-9e0f-b3e57befafa9" providerId="ADAL" clId="{51209670-70D5-4666-9067-386760B09CA6}" dt="2023-11-30T15:52:35.887" v="6206" actId="15"/>
        <pc:sldMkLst>
          <pc:docMk/>
          <pc:sldMk cId="160527619" sldId="267"/>
        </pc:sldMkLst>
        <pc:spChg chg="mod">
          <ac:chgData name="Laura Stowe-Evans" userId="0b82d758-9be1-416e-9e0f-b3e57befafa9" providerId="ADAL" clId="{51209670-70D5-4666-9067-386760B09CA6}" dt="2023-11-30T12:07:04.473" v="5295" actId="20577"/>
          <ac:spMkLst>
            <pc:docMk/>
            <pc:sldMk cId="160527619" sldId="267"/>
            <ac:spMk id="2" creationId="{9C916E5A-22A0-9862-FE90-669C3109B71A}"/>
          </ac:spMkLst>
        </pc:spChg>
        <pc:spChg chg="mod">
          <ac:chgData name="Laura Stowe-Evans" userId="0b82d758-9be1-416e-9e0f-b3e57befafa9" providerId="ADAL" clId="{51209670-70D5-4666-9067-386760B09CA6}" dt="2023-11-30T15:52:35.887" v="6206" actId="15"/>
          <ac:spMkLst>
            <pc:docMk/>
            <pc:sldMk cId="160527619" sldId="267"/>
            <ac:spMk id="3" creationId="{1D643DB1-C138-F5CD-CF4F-11876CA456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5300"/>
          </a:xfrm>
          <a:prstGeom prst="rect">
            <a:avLst/>
          </a:prstGeom>
        </p:spPr>
        <p:txBody>
          <a:bodyPr vert="horz" lIns="91440" tIns="45720" rIns="91440" bIns="45720" rtlCol="0"/>
          <a:lstStyle>
            <a:lvl1pPr algn="r">
              <a:defRPr sz="1200"/>
            </a:lvl1pPr>
          </a:lstStyle>
          <a:p>
            <a:fld id="{F3829B73-8E80-4D94-8C12-2E632A50C2A2}" type="datetimeFigureOut">
              <a:rPr lang="en-GB" smtClean="0"/>
              <a:t>30/11/2023</a:t>
            </a:fld>
            <a:endParaRPr lang="en-GB"/>
          </a:p>
        </p:txBody>
      </p:sp>
      <p:sp>
        <p:nvSpPr>
          <p:cNvPr id="4" name="Slide Image Placeholder 3"/>
          <p:cNvSpPr>
            <a:spLocks noGrp="1" noRot="1" noChangeAspect="1"/>
          </p:cNvSpPr>
          <p:nvPr>
            <p:ph type="sldImg" idx="2"/>
          </p:nvPr>
        </p:nvSpPr>
        <p:spPr>
          <a:xfrm>
            <a:off x="468313" y="1235075"/>
            <a:ext cx="5921375" cy="33321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51388"/>
            <a:ext cx="5486400" cy="38893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950"/>
            <a:ext cx="2971800" cy="4953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950"/>
            <a:ext cx="2971800" cy="495300"/>
          </a:xfrm>
          <a:prstGeom prst="rect">
            <a:avLst/>
          </a:prstGeom>
        </p:spPr>
        <p:txBody>
          <a:bodyPr vert="horz" lIns="91440" tIns="45720" rIns="91440" bIns="45720" rtlCol="0" anchor="b"/>
          <a:lstStyle>
            <a:lvl1pPr algn="r">
              <a:defRPr sz="1200"/>
            </a:lvl1pPr>
          </a:lstStyle>
          <a:p>
            <a:fld id="{0778DDDE-0693-4E92-A8D0-9E91956B3C18}" type="slidenum">
              <a:rPr lang="en-GB" smtClean="0"/>
              <a:t>‹#›</a:t>
            </a:fld>
            <a:endParaRPr lang="en-GB"/>
          </a:p>
        </p:txBody>
      </p:sp>
    </p:spTree>
    <p:extLst>
      <p:ext uri="{BB962C8B-B14F-4D97-AF65-F5344CB8AC3E}">
        <p14:creationId xmlns:p14="http://schemas.microsoft.com/office/powerpoint/2010/main" val="542123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1</a:t>
            </a:fld>
            <a:endParaRPr lang="en-GB"/>
          </a:p>
        </p:txBody>
      </p:sp>
    </p:spTree>
    <p:extLst>
      <p:ext uri="{BB962C8B-B14F-4D97-AF65-F5344CB8AC3E}">
        <p14:creationId xmlns:p14="http://schemas.microsoft.com/office/powerpoint/2010/main" val="1909687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2</a:t>
            </a:fld>
            <a:endParaRPr lang="en-GB"/>
          </a:p>
        </p:txBody>
      </p:sp>
    </p:spTree>
    <p:extLst>
      <p:ext uri="{BB962C8B-B14F-4D97-AF65-F5344CB8AC3E}">
        <p14:creationId xmlns:p14="http://schemas.microsoft.com/office/powerpoint/2010/main" val="1266300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3</a:t>
            </a:fld>
            <a:endParaRPr lang="en-GB"/>
          </a:p>
        </p:txBody>
      </p:sp>
    </p:spTree>
    <p:extLst>
      <p:ext uri="{BB962C8B-B14F-4D97-AF65-F5344CB8AC3E}">
        <p14:creationId xmlns:p14="http://schemas.microsoft.com/office/powerpoint/2010/main" val="801132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4</a:t>
            </a:fld>
            <a:endParaRPr lang="en-GB"/>
          </a:p>
        </p:txBody>
      </p:sp>
    </p:spTree>
    <p:extLst>
      <p:ext uri="{BB962C8B-B14F-4D97-AF65-F5344CB8AC3E}">
        <p14:creationId xmlns:p14="http://schemas.microsoft.com/office/powerpoint/2010/main" val="1004909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5</a:t>
            </a:fld>
            <a:endParaRPr lang="en-GB"/>
          </a:p>
        </p:txBody>
      </p:sp>
    </p:spTree>
    <p:extLst>
      <p:ext uri="{BB962C8B-B14F-4D97-AF65-F5344CB8AC3E}">
        <p14:creationId xmlns:p14="http://schemas.microsoft.com/office/powerpoint/2010/main" val="3502520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6</a:t>
            </a:fld>
            <a:endParaRPr lang="en-GB"/>
          </a:p>
        </p:txBody>
      </p:sp>
    </p:spTree>
    <p:extLst>
      <p:ext uri="{BB962C8B-B14F-4D97-AF65-F5344CB8AC3E}">
        <p14:creationId xmlns:p14="http://schemas.microsoft.com/office/powerpoint/2010/main" val="152913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7</a:t>
            </a:fld>
            <a:endParaRPr lang="en-GB"/>
          </a:p>
        </p:txBody>
      </p:sp>
    </p:spTree>
    <p:extLst>
      <p:ext uri="{BB962C8B-B14F-4D97-AF65-F5344CB8AC3E}">
        <p14:creationId xmlns:p14="http://schemas.microsoft.com/office/powerpoint/2010/main" val="345423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8</a:t>
            </a:fld>
            <a:endParaRPr lang="en-GB"/>
          </a:p>
        </p:txBody>
      </p:sp>
    </p:spTree>
    <p:extLst>
      <p:ext uri="{BB962C8B-B14F-4D97-AF65-F5344CB8AC3E}">
        <p14:creationId xmlns:p14="http://schemas.microsoft.com/office/powerpoint/2010/main" val="853414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9</a:t>
            </a:fld>
            <a:endParaRPr lang="en-GB"/>
          </a:p>
        </p:txBody>
      </p:sp>
    </p:spTree>
    <p:extLst>
      <p:ext uri="{BB962C8B-B14F-4D97-AF65-F5344CB8AC3E}">
        <p14:creationId xmlns:p14="http://schemas.microsoft.com/office/powerpoint/2010/main" val="564635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10</a:t>
            </a:fld>
            <a:endParaRPr lang="en-GB"/>
          </a:p>
        </p:txBody>
      </p:sp>
    </p:spTree>
    <p:extLst>
      <p:ext uri="{BB962C8B-B14F-4D97-AF65-F5344CB8AC3E}">
        <p14:creationId xmlns:p14="http://schemas.microsoft.com/office/powerpoint/2010/main" val="1476674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778DDDE-0693-4E92-A8D0-9E91956B3C18}" type="slidenum">
              <a:rPr lang="en-GB" smtClean="0"/>
              <a:t>11</a:t>
            </a:fld>
            <a:endParaRPr lang="en-GB"/>
          </a:p>
        </p:txBody>
      </p:sp>
    </p:spTree>
    <p:extLst>
      <p:ext uri="{BB962C8B-B14F-4D97-AF65-F5344CB8AC3E}">
        <p14:creationId xmlns:p14="http://schemas.microsoft.com/office/powerpoint/2010/main" val="6793306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4195821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833004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2274051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FEC583-4C32-406D-B780-AEBB89593A73}"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2373726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FEC583-4C32-406D-B780-AEBB89593A73}" type="datetimeFigureOut">
              <a:rPr lang="en-GB" smtClean="0"/>
              <a:t>28/11/2023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3229143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FEC583-4C32-406D-B780-AEBB89593A73}" type="datetimeFigureOut">
              <a:rPr lang="en-GB" smtClean="0"/>
              <a:t>28/11/2023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633768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FEC583-4C32-406D-B780-AEBB89593A73}" type="datetimeFigureOut">
              <a:rPr lang="en-GB" smtClean="0"/>
              <a:t>28/11/2023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88787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FEC583-4C32-406D-B780-AEBB89593A73}"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1228813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FEC583-4C32-406D-B780-AEBB89593A73}"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1353670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FEC583-4C32-406D-B780-AEBB89593A73}"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1843581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4040606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3420589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2355826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6FEC583-4C32-406D-B780-AEBB89593A73}" type="datetimeFigureOut">
              <a:rPr lang="en-GB" smtClean="0"/>
              <a:t>28/11/2023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696448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6FEC583-4C32-406D-B780-AEBB89593A73}" type="datetimeFigureOut">
              <a:rPr lang="en-GB" smtClean="0"/>
              <a:t>28/11/2023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41161458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1928523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6FEC583-4C32-406D-B780-AEBB89593A73}"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90B4988-C370-4F51-8F88-8D0B7C6EBE41}" type="slidenum">
              <a:rPr lang="en-GB" smtClean="0"/>
              <a:t>‹#›</a:t>
            </a:fld>
            <a:endParaRPr lang="en-GB"/>
          </a:p>
        </p:txBody>
      </p:sp>
    </p:spTree>
    <p:extLst>
      <p:ext uri="{BB962C8B-B14F-4D97-AF65-F5344CB8AC3E}">
        <p14:creationId xmlns:p14="http://schemas.microsoft.com/office/powerpoint/2010/main" val="373430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6FEC583-4C32-406D-B780-AEBB89593A73}" type="datetimeFigureOut">
              <a:rPr lang="en-GB" smtClean="0"/>
              <a:t>28/11/2023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90B4988-C370-4F51-8F88-8D0B7C6EBE41}" type="slidenum">
              <a:rPr lang="en-GB" smtClean="0"/>
              <a:t>‹#›</a:t>
            </a:fld>
            <a:endParaRPr lang="en-GB"/>
          </a:p>
        </p:txBody>
      </p:sp>
    </p:spTree>
    <p:extLst>
      <p:ext uri="{BB962C8B-B14F-4D97-AF65-F5344CB8AC3E}">
        <p14:creationId xmlns:p14="http://schemas.microsoft.com/office/powerpoint/2010/main" val="3563986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ctionary.com/browse/ontolog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animascoaching.com/blog/the-art-of-questioning-in-coaching/#:~:text=Leading%20questions%20are%20the%20one,grapple%20with%20their%20own%20thoughts" TargetMode="External"/><Relationship Id="rId5" Type="http://schemas.openxmlformats.org/officeDocument/2006/relationships/hyperlink" Target="https://chat.openai.com/c/7f95f10a-65f5-4d47-8dca-664b06c80caa" TargetMode="External"/><Relationship Id="rId4" Type="http://schemas.openxmlformats.org/officeDocument/2006/relationships/hyperlink" Target="https://www.psychologytoday.com/us/blog/beyond-words/201109/is-nonverbal-communication-a-numbers-ga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D4B2-C5FC-0255-40FE-E3461EC468F6}"/>
              </a:ext>
            </a:extLst>
          </p:cNvPr>
          <p:cNvSpPr>
            <a:spLocks noGrp="1"/>
          </p:cNvSpPr>
          <p:nvPr>
            <p:ph type="ctrTitle"/>
          </p:nvPr>
        </p:nvSpPr>
        <p:spPr/>
        <p:txBody>
          <a:bodyPr/>
          <a:lstStyle/>
          <a:p>
            <a:r>
              <a:rPr lang="en-GB" dirty="0"/>
              <a:t>Ontological Coaching	</a:t>
            </a:r>
          </a:p>
        </p:txBody>
      </p:sp>
      <p:sp>
        <p:nvSpPr>
          <p:cNvPr id="3" name="Subtitle 2">
            <a:extLst>
              <a:ext uri="{FF2B5EF4-FFF2-40B4-BE49-F238E27FC236}">
                <a16:creationId xmlns:a16="http://schemas.microsoft.com/office/drawing/2014/main" id="{67B1F6FB-04B3-D981-084C-A314E629A572}"/>
              </a:ext>
            </a:extLst>
          </p:cNvPr>
          <p:cNvSpPr>
            <a:spLocks noGrp="1"/>
          </p:cNvSpPr>
          <p:nvPr>
            <p:ph type="subTitle" idx="1"/>
          </p:nvPr>
        </p:nvSpPr>
        <p:spPr/>
        <p:txBody>
          <a:bodyPr/>
          <a:lstStyle/>
          <a:p>
            <a:r>
              <a:rPr lang="en-GB" dirty="0"/>
              <a:t>Laura stowe-evans</a:t>
            </a:r>
          </a:p>
        </p:txBody>
      </p:sp>
    </p:spTree>
    <p:extLst>
      <p:ext uri="{BB962C8B-B14F-4D97-AF65-F5344CB8AC3E}">
        <p14:creationId xmlns:p14="http://schemas.microsoft.com/office/powerpoint/2010/main" val="543312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3" name="Rectangle 2112">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115" name="Freeform: Shape 211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117"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519F7A99-C203-EBBE-BCE0-6A9F5F477DCB}"/>
              </a:ext>
            </a:extLst>
          </p:cNvPr>
          <p:cNvSpPr>
            <a:spLocks noGrp="1"/>
          </p:cNvSpPr>
          <p:nvPr>
            <p:ph type="title"/>
          </p:nvPr>
        </p:nvSpPr>
        <p:spPr>
          <a:xfrm>
            <a:off x="1154955" y="973668"/>
            <a:ext cx="2942210" cy="1020232"/>
          </a:xfrm>
        </p:spPr>
        <p:txBody>
          <a:bodyPr>
            <a:normAutofit/>
          </a:bodyPr>
          <a:lstStyle/>
          <a:p>
            <a:r>
              <a:rPr lang="en-GB">
                <a:solidFill>
                  <a:srgbClr val="EBEBEB"/>
                </a:solidFill>
              </a:rPr>
              <a:t>Introduction</a:t>
            </a:r>
          </a:p>
        </p:txBody>
      </p:sp>
      <p:pic>
        <p:nvPicPr>
          <p:cNvPr id="2052" name="Picture 4" descr="The Art of Gratitude – Part 2 – Wilkista Akinyi">
            <a:extLst>
              <a:ext uri="{FF2B5EF4-FFF2-40B4-BE49-F238E27FC236}">
                <a16:creationId xmlns:a16="http://schemas.microsoft.com/office/drawing/2014/main" id="{9283CE99-383E-D45D-305D-1EC600B420E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94607" y="1311805"/>
            <a:ext cx="6391533" cy="4234390"/>
          </a:xfrm>
          <a:prstGeom prst="rect">
            <a:avLst/>
          </a:prstGeom>
          <a:noFill/>
          <a:extLst>
            <a:ext uri="{909E8E84-426E-40DD-AFC4-6F175D3DCCD1}">
              <a14:hiddenFill xmlns:a14="http://schemas.microsoft.com/office/drawing/2010/main">
                <a:solidFill>
                  <a:srgbClr val="FFFFFF"/>
                </a:solidFill>
              </a14:hiddenFill>
            </a:ext>
          </a:extLst>
        </p:spPr>
      </p:pic>
      <p:sp>
        <p:nvSpPr>
          <p:cNvPr id="2119" name="Rectangle 2118">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21" name="Oval 2120">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23" name="Oval 2122">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5F887C5-2965-966C-5332-70F5FEA0D7AC}"/>
              </a:ext>
            </a:extLst>
          </p:cNvPr>
          <p:cNvSpPr>
            <a:spLocks noGrp="1"/>
          </p:cNvSpPr>
          <p:nvPr>
            <p:ph idx="1"/>
          </p:nvPr>
        </p:nvSpPr>
        <p:spPr>
          <a:xfrm>
            <a:off x="676656" y="2120900"/>
            <a:ext cx="3612025" cy="3898900"/>
          </a:xfrm>
        </p:spPr>
        <p:txBody>
          <a:bodyPr>
            <a:normAutofit/>
          </a:bodyPr>
          <a:lstStyle/>
          <a:p>
            <a:pPr lvl="1"/>
            <a:r>
              <a:rPr lang="en-GB" sz="2400" dirty="0">
                <a:solidFill>
                  <a:srgbClr val="FFFFFF"/>
                </a:solidFill>
              </a:rPr>
              <a:t>Ontology is “the branch of metaphysics that studies the nature of existence or being .” </a:t>
            </a:r>
            <a:r>
              <a:rPr lang="en-GB" sz="1800" dirty="0">
                <a:solidFill>
                  <a:srgbClr val="FFFFFF"/>
                </a:solidFill>
              </a:rPr>
              <a:t>(Dictionary.com, 2023)</a:t>
            </a:r>
          </a:p>
        </p:txBody>
      </p:sp>
      <p:sp>
        <p:nvSpPr>
          <p:cNvPr id="2125"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201797465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2CC8E-8DB7-006E-544F-BF58FFF85E9E}"/>
              </a:ext>
            </a:extLst>
          </p:cNvPr>
          <p:cNvSpPr>
            <a:spLocks noGrp="1"/>
          </p:cNvSpPr>
          <p:nvPr>
            <p:ph type="title"/>
          </p:nvPr>
        </p:nvSpPr>
        <p:spPr>
          <a:xfrm>
            <a:off x="1154954" y="881707"/>
            <a:ext cx="9223486" cy="706964"/>
          </a:xfrm>
        </p:spPr>
        <p:txBody>
          <a:bodyPr/>
          <a:lstStyle/>
          <a:p>
            <a:r>
              <a:rPr lang="en-GB" dirty="0"/>
              <a:t>How is ontology used in the 21</a:t>
            </a:r>
            <a:r>
              <a:rPr lang="en-GB" baseline="30000" dirty="0"/>
              <a:t>st</a:t>
            </a:r>
            <a:r>
              <a:rPr lang="en-GB" dirty="0"/>
              <a:t> century?</a:t>
            </a:r>
          </a:p>
        </p:txBody>
      </p:sp>
      <p:sp>
        <p:nvSpPr>
          <p:cNvPr id="4" name="Oval 3">
            <a:extLst>
              <a:ext uri="{FF2B5EF4-FFF2-40B4-BE49-F238E27FC236}">
                <a16:creationId xmlns:a16="http://schemas.microsoft.com/office/drawing/2014/main" id="{8A93DB3F-F889-DF66-E662-F2D544A791DC}"/>
              </a:ext>
            </a:extLst>
          </p:cNvPr>
          <p:cNvSpPr/>
          <p:nvPr/>
        </p:nvSpPr>
        <p:spPr>
          <a:xfrm>
            <a:off x="841248" y="1896448"/>
            <a:ext cx="2139696" cy="13624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Information retrieval and knowledge management</a:t>
            </a:r>
            <a:endParaRPr lang="en-GB" dirty="0"/>
          </a:p>
        </p:txBody>
      </p:sp>
      <p:sp>
        <p:nvSpPr>
          <p:cNvPr id="6" name="Oval 5">
            <a:extLst>
              <a:ext uri="{FF2B5EF4-FFF2-40B4-BE49-F238E27FC236}">
                <a16:creationId xmlns:a16="http://schemas.microsoft.com/office/drawing/2014/main" id="{F40774A6-4702-6938-476A-A8191F26F21A}"/>
              </a:ext>
            </a:extLst>
          </p:cNvPr>
          <p:cNvSpPr/>
          <p:nvPr/>
        </p:nvSpPr>
        <p:spPr>
          <a:xfrm>
            <a:off x="2849118" y="3235112"/>
            <a:ext cx="2139696" cy="1362456"/>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Healthcare and life sciences</a:t>
            </a:r>
            <a:endParaRPr lang="en-GB" dirty="0"/>
          </a:p>
        </p:txBody>
      </p:sp>
      <p:sp>
        <p:nvSpPr>
          <p:cNvPr id="7" name="Oval 6">
            <a:extLst>
              <a:ext uri="{FF2B5EF4-FFF2-40B4-BE49-F238E27FC236}">
                <a16:creationId xmlns:a16="http://schemas.microsoft.com/office/drawing/2014/main" id="{D3FBF484-04A6-471F-4993-7B09950838DB}"/>
              </a:ext>
            </a:extLst>
          </p:cNvPr>
          <p:cNvSpPr/>
          <p:nvPr/>
        </p:nvSpPr>
        <p:spPr>
          <a:xfrm>
            <a:off x="4856988" y="4724400"/>
            <a:ext cx="2139696" cy="1362456"/>
          </a:xfrm>
          <a:prstGeom prst="ellipse">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Robotics and autonomous systems</a:t>
            </a:r>
            <a:endParaRPr lang="en-GB" dirty="0"/>
          </a:p>
        </p:txBody>
      </p:sp>
      <p:sp>
        <p:nvSpPr>
          <p:cNvPr id="8" name="Oval 7">
            <a:extLst>
              <a:ext uri="{FF2B5EF4-FFF2-40B4-BE49-F238E27FC236}">
                <a16:creationId xmlns:a16="http://schemas.microsoft.com/office/drawing/2014/main" id="{246202AB-7EEA-8685-62FE-FDB4B740AF32}"/>
              </a:ext>
            </a:extLst>
          </p:cNvPr>
          <p:cNvSpPr/>
          <p:nvPr/>
        </p:nvSpPr>
        <p:spPr>
          <a:xfrm>
            <a:off x="709422" y="4724400"/>
            <a:ext cx="2139696" cy="1362456"/>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Natural language processing</a:t>
            </a:r>
            <a:endParaRPr lang="en-GB" dirty="0"/>
          </a:p>
        </p:txBody>
      </p:sp>
      <p:sp>
        <p:nvSpPr>
          <p:cNvPr id="9" name="Oval 8">
            <a:extLst>
              <a:ext uri="{FF2B5EF4-FFF2-40B4-BE49-F238E27FC236}">
                <a16:creationId xmlns:a16="http://schemas.microsoft.com/office/drawing/2014/main" id="{42DAC392-939E-F4BA-5F64-CC128098ACDE}"/>
              </a:ext>
            </a:extLst>
          </p:cNvPr>
          <p:cNvSpPr/>
          <p:nvPr/>
        </p:nvSpPr>
        <p:spPr>
          <a:xfrm>
            <a:off x="7203186" y="3244256"/>
            <a:ext cx="2139696" cy="1362456"/>
          </a:xfrm>
          <a:prstGeom prst="ellipse">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Industry and engineering</a:t>
            </a:r>
            <a:endParaRPr lang="en-GB" dirty="0"/>
          </a:p>
        </p:txBody>
      </p:sp>
      <p:sp>
        <p:nvSpPr>
          <p:cNvPr id="10" name="Oval 9">
            <a:extLst>
              <a:ext uri="{FF2B5EF4-FFF2-40B4-BE49-F238E27FC236}">
                <a16:creationId xmlns:a16="http://schemas.microsoft.com/office/drawing/2014/main" id="{460A5CA1-B366-736D-8A82-1418B5EA6E56}"/>
              </a:ext>
            </a:extLst>
          </p:cNvPr>
          <p:cNvSpPr/>
          <p:nvPr/>
        </p:nvSpPr>
        <p:spPr>
          <a:xfrm>
            <a:off x="9067800" y="4724400"/>
            <a:ext cx="2139696" cy="13624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Ethics, law, and governance</a:t>
            </a:r>
            <a:endParaRPr lang="en-GB" dirty="0"/>
          </a:p>
        </p:txBody>
      </p:sp>
      <p:sp>
        <p:nvSpPr>
          <p:cNvPr id="11" name="Oval 10">
            <a:extLst>
              <a:ext uri="{FF2B5EF4-FFF2-40B4-BE49-F238E27FC236}">
                <a16:creationId xmlns:a16="http://schemas.microsoft.com/office/drawing/2014/main" id="{C0E237CD-DF7C-5E15-5C68-605FD290A9CF}"/>
              </a:ext>
            </a:extLst>
          </p:cNvPr>
          <p:cNvSpPr/>
          <p:nvPr/>
        </p:nvSpPr>
        <p:spPr>
          <a:xfrm>
            <a:off x="4856988" y="1881800"/>
            <a:ext cx="2139696" cy="1362456"/>
          </a:xfrm>
          <a:prstGeom prst="ellips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Semantic technologies and the Semantic Web</a:t>
            </a:r>
            <a:endParaRPr lang="en-GB" dirty="0"/>
          </a:p>
        </p:txBody>
      </p:sp>
      <p:sp>
        <p:nvSpPr>
          <p:cNvPr id="12" name="Oval 11">
            <a:extLst>
              <a:ext uri="{FF2B5EF4-FFF2-40B4-BE49-F238E27FC236}">
                <a16:creationId xmlns:a16="http://schemas.microsoft.com/office/drawing/2014/main" id="{96EE323B-2584-7EDE-F2F4-0FD5E29FF7DD}"/>
              </a:ext>
            </a:extLst>
          </p:cNvPr>
          <p:cNvSpPr/>
          <p:nvPr/>
        </p:nvSpPr>
        <p:spPr>
          <a:xfrm>
            <a:off x="9037320" y="1791292"/>
            <a:ext cx="2139696" cy="1362456"/>
          </a:xfrm>
          <a:prstGeom prst="ellipse">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effectLst/>
                <a:latin typeface="Söhne"/>
              </a:rPr>
              <a:t>Artificial Intelligence and machine learning</a:t>
            </a:r>
            <a:endParaRPr lang="en-GB" dirty="0"/>
          </a:p>
        </p:txBody>
      </p:sp>
      <p:sp>
        <p:nvSpPr>
          <p:cNvPr id="13" name="TextBox 12">
            <a:extLst>
              <a:ext uri="{FF2B5EF4-FFF2-40B4-BE49-F238E27FC236}">
                <a16:creationId xmlns:a16="http://schemas.microsoft.com/office/drawing/2014/main" id="{9F9E84BD-B71B-E233-8278-637DC2EDEC0E}"/>
              </a:ext>
            </a:extLst>
          </p:cNvPr>
          <p:cNvSpPr txBox="1"/>
          <p:nvPr/>
        </p:nvSpPr>
        <p:spPr>
          <a:xfrm>
            <a:off x="9491472" y="6394633"/>
            <a:ext cx="2514600" cy="307777"/>
          </a:xfrm>
          <a:prstGeom prst="rect">
            <a:avLst/>
          </a:prstGeom>
          <a:noFill/>
        </p:spPr>
        <p:txBody>
          <a:bodyPr wrap="square" rtlCol="0">
            <a:spAutoFit/>
          </a:bodyPr>
          <a:lstStyle/>
          <a:p>
            <a:r>
              <a:rPr lang="en-GB" sz="1400" dirty="0"/>
              <a:t>(OpenAI ChatGPT, 2023)</a:t>
            </a:r>
          </a:p>
        </p:txBody>
      </p:sp>
    </p:spTree>
    <p:extLst>
      <p:ext uri="{BB962C8B-B14F-4D97-AF65-F5344CB8AC3E}">
        <p14:creationId xmlns:p14="http://schemas.microsoft.com/office/powerpoint/2010/main" val="93700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210C-45E9-201E-EFC1-F4E0994C9640}"/>
              </a:ext>
            </a:extLst>
          </p:cNvPr>
          <p:cNvSpPr>
            <a:spLocks noGrp="1"/>
          </p:cNvSpPr>
          <p:nvPr>
            <p:ph type="title"/>
          </p:nvPr>
        </p:nvSpPr>
        <p:spPr/>
        <p:txBody>
          <a:bodyPr/>
          <a:lstStyle/>
          <a:p>
            <a:r>
              <a:rPr lang="en-GB" sz="3600" dirty="0"/>
              <a:t>What is ontological coaching?</a:t>
            </a:r>
            <a:endParaRPr lang="en-GB" dirty="0"/>
          </a:p>
        </p:txBody>
      </p:sp>
      <p:sp>
        <p:nvSpPr>
          <p:cNvPr id="3" name="Content Placeholder 2">
            <a:extLst>
              <a:ext uri="{FF2B5EF4-FFF2-40B4-BE49-F238E27FC236}">
                <a16:creationId xmlns:a16="http://schemas.microsoft.com/office/drawing/2014/main" id="{3715F4DD-0615-B723-21E7-D2E86F397AE5}"/>
              </a:ext>
            </a:extLst>
          </p:cNvPr>
          <p:cNvSpPr>
            <a:spLocks noGrp="1"/>
          </p:cNvSpPr>
          <p:nvPr>
            <p:ph idx="1"/>
          </p:nvPr>
        </p:nvSpPr>
        <p:spPr>
          <a:xfrm>
            <a:off x="685800" y="2441448"/>
            <a:ext cx="10479024" cy="3877056"/>
          </a:xfrm>
        </p:spPr>
        <p:txBody>
          <a:bodyPr>
            <a:normAutofit fontScale="77500" lnSpcReduction="20000"/>
          </a:bodyPr>
          <a:lstStyle/>
          <a:p>
            <a:r>
              <a:rPr lang="en-GB" sz="2600" dirty="0"/>
              <a:t>Ontological coaching is distinct from other coaching methods as it is rooted in philosophy and the biology of cognition </a:t>
            </a:r>
            <a:r>
              <a:rPr lang="en-GB" sz="2600" b="1" u="sng" dirty="0"/>
              <a:t>not</a:t>
            </a:r>
            <a:r>
              <a:rPr lang="en-GB" sz="2600" dirty="0"/>
              <a:t> psychology (</a:t>
            </a:r>
            <a:r>
              <a:rPr lang="en-GB" sz="2600" dirty="0" err="1"/>
              <a:t>Sieler</a:t>
            </a:r>
            <a:r>
              <a:rPr lang="en-GB" sz="2600" dirty="0"/>
              <a:t>, 2010, p114).</a:t>
            </a:r>
          </a:p>
          <a:p>
            <a:r>
              <a:rPr lang="en-GB" sz="2600" dirty="0"/>
              <a:t>The theoretical framework from ontology that underpins its use in a coaching context consists of four elements:</a:t>
            </a:r>
          </a:p>
          <a:p>
            <a:pPr lvl="1"/>
            <a:r>
              <a:rPr lang="en-GB" sz="2400" b="1" dirty="0"/>
              <a:t>Phenomenological analysis of being </a:t>
            </a:r>
            <a:r>
              <a:rPr lang="en-GB" sz="2400" dirty="0"/>
              <a:t>(Heidegger, 1962, 1971, 1999, cited in </a:t>
            </a:r>
            <a:r>
              <a:rPr lang="en-GB" sz="2400" dirty="0" err="1"/>
              <a:t>Sieler</a:t>
            </a:r>
            <a:r>
              <a:rPr lang="en-GB" sz="2400" dirty="0"/>
              <a:t>, 2010, p107)</a:t>
            </a:r>
          </a:p>
          <a:p>
            <a:pPr lvl="1"/>
            <a:r>
              <a:rPr lang="en-GB" sz="2400" b="1" dirty="0"/>
              <a:t>Biology of cognition </a:t>
            </a:r>
            <a:r>
              <a:rPr lang="en-GB" sz="2400" dirty="0"/>
              <a:t>(</a:t>
            </a:r>
            <a:r>
              <a:rPr lang="en-GB" sz="2400" dirty="0" err="1"/>
              <a:t>Maturana</a:t>
            </a:r>
            <a:r>
              <a:rPr lang="en-GB" sz="2400" dirty="0"/>
              <a:t> and Varela, 1980, 1987, cited in </a:t>
            </a:r>
            <a:r>
              <a:rPr lang="en-GB" sz="2400" dirty="0" err="1"/>
              <a:t>Sieler</a:t>
            </a:r>
            <a:r>
              <a:rPr lang="en-GB" sz="2400" dirty="0"/>
              <a:t>, 2010, p.107)</a:t>
            </a:r>
          </a:p>
          <a:p>
            <a:pPr lvl="1"/>
            <a:r>
              <a:rPr lang="en-GB" sz="2400" b="1" dirty="0"/>
              <a:t>Philosophy of language </a:t>
            </a:r>
            <a:r>
              <a:rPr lang="en-GB" sz="2400" dirty="0"/>
              <a:t>(Wittgenstein (1958), Searle (1969, 1979) and Austin (1973), cited in </a:t>
            </a:r>
            <a:r>
              <a:rPr lang="en-GB" sz="2400" dirty="0" err="1"/>
              <a:t>Sieler</a:t>
            </a:r>
            <a:r>
              <a:rPr lang="en-GB" sz="2400" dirty="0"/>
              <a:t>, 2010, p107)</a:t>
            </a:r>
          </a:p>
          <a:p>
            <a:pPr lvl="1"/>
            <a:r>
              <a:rPr lang="en-GB" sz="2400" b="1" dirty="0"/>
              <a:t>Philosophical investigations of the body </a:t>
            </a:r>
            <a:r>
              <a:rPr lang="en-GB" sz="2400" dirty="0"/>
              <a:t>(Merleau-Ponty (1962) and Dewey (1929), cited in </a:t>
            </a:r>
            <a:r>
              <a:rPr lang="en-GB" sz="2400" dirty="0" err="1"/>
              <a:t>Sieler</a:t>
            </a:r>
            <a:r>
              <a:rPr lang="en-GB" sz="2400" dirty="0"/>
              <a:t>, 2010, p.107).</a:t>
            </a:r>
          </a:p>
          <a:p>
            <a:endParaRPr lang="en-GB" dirty="0"/>
          </a:p>
        </p:txBody>
      </p:sp>
    </p:spTree>
    <p:extLst>
      <p:ext uri="{BB962C8B-B14F-4D97-AF65-F5344CB8AC3E}">
        <p14:creationId xmlns:p14="http://schemas.microsoft.com/office/powerpoint/2010/main" val="1645490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033" name="Freeform: Shape 103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03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1026" name="Picture 2" descr="Therapy Cartoon #9039 - I wouldn’t say flightless, I prefer ‘unflappable.’">
            <a:extLst>
              <a:ext uri="{FF2B5EF4-FFF2-40B4-BE49-F238E27FC236}">
                <a16:creationId xmlns:a16="http://schemas.microsoft.com/office/drawing/2014/main" id="{B968D8DB-9766-EF12-BA12-CEE625D79F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06" r="1" b="3947"/>
          <a:stretch/>
        </p:blipFill>
        <p:spPr bwMode="auto">
          <a:xfrm>
            <a:off x="5176525" y="803751"/>
            <a:ext cx="6391533" cy="5250498"/>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Oval 103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Oval 104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C7A8D10-5C94-89F0-70C0-8FD0C807ECB1}"/>
              </a:ext>
            </a:extLst>
          </p:cNvPr>
          <p:cNvSpPr>
            <a:spLocks noGrp="1"/>
          </p:cNvSpPr>
          <p:nvPr>
            <p:ph idx="1"/>
          </p:nvPr>
        </p:nvSpPr>
        <p:spPr>
          <a:xfrm>
            <a:off x="699695" y="1847088"/>
            <a:ext cx="3682821" cy="4757928"/>
          </a:xfrm>
        </p:spPr>
        <p:txBody>
          <a:bodyPr>
            <a:normAutofit/>
          </a:bodyPr>
          <a:lstStyle/>
          <a:p>
            <a:r>
              <a:rPr lang="en-GB" dirty="0">
                <a:solidFill>
                  <a:schemeClr val="tx1"/>
                </a:solidFill>
              </a:rPr>
              <a:t>In practice, ontological coaches utilise the dynamic interplay between language, emotions, and body as a catalyst for change (</a:t>
            </a:r>
            <a:r>
              <a:rPr lang="en-GB" dirty="0" err="1">
                <a:solidFill>
                  <a:schemeClr val="tx1"/>
                </a:solidFill>
              </a:rPr>
              <a:t>Sieler</a:t>
            </a:r>
            <a:r>
              <a:rPr lang="en-GB" dirty="0">
                <a:solidFill>
                  <a:schemeClr val="tx1"/>
                </a:solidFill>
              </a:rPr>
              <a:t>, 2010, p.109).</a:t>
            </a:r>
          </a:p>
          <a:p>
            <a:endParaRPr lang="en-GB" dirty="0">
              <a:solidFill>
                <a:schemeClr val="tx1"/>
              </a:solidFill>
            </a:endParaRPr>
          </a:p>
          <a:p>
            <a:endParaRPr lang="en-GB" dirty="0">
              <a:solidFill>
                <a:schemeClr val="tx1"/>
              </a:solidFill>
            </a:endParaRPr>
          </a:p>
          <a:p>
            <a:endParaRPr lang="en-GB" dirty="0">
              <a:solidFill>
                <a:schemeClr val="tx1"/>
              </a:solidFill>
            </a:endParaRPr>
          </a:p>
        </p:txBody>
      </p:sp>
      <p:sp>
        <p:nvSpPr>
          <p:cNvPr id="104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4" name="Cloud 3">
            <a:extLst>
              <a:ext uri="{FF2B5EF4-FFF2-40B4-BE49-F238E27FC236}">
                <a16:creationId xmlns:a16="http://schemas.microsoft.com/office/drawing/2014/main" id="{6C80167B-ABBE-4A08-4CCF-911347A83535}"/>
              </a:ext>
            </a:extLst>
          </p:cNvPr>
          <p:cNvSpPr/>
          <p:nvPr/>
        </p:nvSpPr>
        <p:spPr>
          <a:xfrm>
            <a:off x="1781911" y="3913632"/>
            <a:ext cx="1637945" cy="134496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t>Way of Being</a:t>
            </a:r>
          </a:p>
        </p:txBody>
      </p:sp>
    </p:spTree>
    <p:extLst>
      <p:ext uri="{BB962C8B-B14F-4D97-AF65-F5344CB8AC3E}">
        <p14:creationId xmlns:p14="http://schemas.microsoft.com/office/powerpoint/2010/main" val="26748514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6043-A98A-3CA2-E4DB-CDF49025F34E}"/>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3800A986-0C35-FD28-8E3B-E10F71E357F4}"/>
              </a:ext>
            </a:extLst>
          </p:cNvPr>
          <p:cNvSpPr>
            <a:spLocks noGrp="1"/>
          </p:cNvSpPr>
          <p:nvPr>
            <p:ph idx="1"/>
          </p:nvPr>
        </p:nvSpPr>
        <p:spPr>
          <a:xfrm>
            <a:off x="832104" y="2324268"/>
            <a:ext cx="9537192" cy="4030812"/>
          </a:xfrm>
        </p:spPr>
        <p:txBody>
          <a:bodyPr/>
          <a:lstStyle/>
          <a:p>
            <a:r>
              <a:rPr lang="en-GB" dirty="0"/>
              <a:t>This is a very under-researched topic!</a:t>
            </a:r>
          </a:p>
          <a:p>
            <a:r>
              <a:rPr lang="en-GB" dirty="0"/>
              <a:t>UWTSD library catalogue searches a wide range of databases – for the exact phrase ‘ontological coaching’ found ‘anywhere in the record’, it returned just </a:t>
            </a:r>
            <a:r>
              <a:rPr lang="en-GB" b="1" dirty="0"/>
              <a:t>eight records</a:t>
            </a:r>
            <a:r>
              <a:rPr lang="en-GB" dirty="0"/>
              <a:t>.</a:t>
            </a:r>
          </a:p>
          <a:p>
            <a:r>
              <a:rPr lang="en-GB" dirty="0"/>
              <a:t>In comparison, the exact phrase ‘cognitive behavioural therapy’ found ‘anywhere in the record’ returned </a:t>
            </a:r>
            <a:r>
              <a:rPr lang="en-GB" b="1" dirty="0"/>
              <a:t>42,044 records</a:t>
            </a:r>
            <a:r>
              <a:rPr lang="en-GB" dirty="0"/>
              <a:t>. </a:t>
            </a:r>
          </a:p>
          <a:p>
            <a:r>
              <a:rPr lang="en-GB" dirty="0"/>
              <a:t>Of the eight ontological coaching records:</a:t>
            </a:r>
          </a:p>
          <a:p>
            <a:pPr lvl="1"/>
            <a:r>
              <a:rPr lang="en-GB" dirty="0"/>
              <a:t>Three were automatically discounted; not in English or wrong output type.</a:t>
            </a:r>
          </a:p>
          <a:p>
            <a:pPr lvl="1"/>
            <a:r>
              <a:rPr lang="en-GB" dirty="0"/>
              <a:t>One of highly questionable quality, possibly AI generated, also discounted. </a:t>
            </a:r>
          </a:p>
          <a:p>
            <a:pPr lvl="1"/>
            <a:r>
              <a:rPr lang="en-GB" dirty="0"/>
              <a:t>Two books: this one and its predecessor.</a:t>
            </a:r>
          </a:p>
          <a:p>
            <a:pPr lvl="1"/>
            <a:r>
              <a:rPr lang="en-GB" dirty="0"/>
              <a:t>Two peer-reviewed journal articles: neither were helpful for this particular task.</a:t>
            </a:r>
          </a:p>
          <a:p>
            <a:pPr lvl="1"/>
            <a:endParaRPr lang="en-GB" dirty="0"/>
          </a:p>
        </p:txBody>
      </p:sp>
    </p:spTree>
    <p:extLst>
      <p:ext uri="{BB962C8B-B14F-4D97-AF65-F5344CB8AC3E}">
        <p14:creationId xmlns:p14="http://schemas.microsoft.com/office/powerpoint/2010/main" val="1097665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70F59-5AC4-138B-7486-CDFDF25457E2}"/>
              </a:ext>
            </a:extLst>
          </p:cNvPr>
          <p:cNvSpPr>
            <a:spLocks noGrp="1"/>
          </p:cNvSpPr>
          <p:nvPr>
            <p:ph type="title"/>
          </p:nvPr>
        </p:nvSpPr>
        <p:spPr/>
        <p:txBody>
          <a:bodyPr/>
          <a:lstStyle/>
          <a:p>
            <a:r>
              <a:rPr lang="en-GB" dirty="0"/>
              <a:t>Critical evaluation </a:t>
            </a:r>
          </a:p>
        </p:txBody>
      </p:sp>
      <p:sp>
        <p:nvSpPr>
          <p:cNvPr id="3" name="Content Placeholder 2">
            <a:extLst>
              <a:ext uri="{FF2B5EF4-FFF2-40B4-BE49-F238E27FC236}">
                <a16:creationId xmlns:a16="http://schemas.microsoft.com/office/drawing/2014/main" id="{30B3A378-727B-221D-E976-61BE3B17023A}"/>
              </a:ext>
            </a:extLst>
          </p:cNvPr>
          <p:cNvSpPr>
            <a:spLocks noGrp="1"/>
          </p:cNvSpPr>
          <p:nvPr>
            <p:ph idx="1"/>
          </p:nvPr>
        </p:nvSpPr>
        <p:spPr>
          <a:xfrm>
            <a:off x="621792" y="2523744"/>
            <a:ext cx="10652760" cy="3496056"/>
          </a:xfrm>
        </p:spPr>
        <p:txBody>
          <a:bodyPr>
            <a:normAutofit/>
          </a:bodyPr>
          <a:lstStyle/>
          <a:p>
            <a:r>
              <a:rPr lang="en-GB" dirty="0"/>
              <a:t>The underpinning theoretical framework is dated; out of the four components identified in </a:t>
            </a:r>
            <a:r>
              <a:rPr lang="en-GB" dirty="0" err="1"/>
              <a:t>Sieler</a:t>
            </a:r>
            <a:r>
              <a:rPr lang="en-GB" dirty="0"/>
              <a:t> (2010, p.107), the most recent work is from1999. Still relevant?</a:t>
            </a:r>
          </a:p>
          <a:p>
            <a:r>
              <a:rPr lang="en-GB" dirty="0"/>
              <a:t>The focus on emotions and understanding the deeper causes of dissatisfaction could easily tip this into a therapeutic conversation. Coaches in organisational settings may not have appropriate ‘counselling, psychology or therapy backgrounds’ (Ellinger et al, 2010 p.266)</a:t>
            </a:r>
          </a:p>
          <a:p>
            <a:r>
              <a:rPr lang="en-GB" dirty="0" err="1"/>
              <a:t>Sieler</a:t>
            </a:r>
            <a:r>
              <a:rPr lang="en-GB" dirty="0"/>
              <a:t> states that sometimes ‘the </a:t>
            </a:r>
            <a:r>
              <a:rPr lang="en-GB" dirty="0" err="1"/>
              <a:t>coachee's</a:t>
            </a:r>
            <a:r>
              <a:rPr lang="en-GB" dirty="0"/>
              <a:t> manager may also be part of the contracting and evaluation process’ (2010, p.110), this could present issues around trust and confidentiality. The </a:t>
            </a:r>
            <a:r>
              <a:rPr lang="en-GB" dirty="0" err="1"/>
              <a:t>coachee</a:t>
            </a:r>
            <a:r>
              <a:rPr lang="en-GB" dirty="0"/>
              <a:t> may also disengage if they do not agree with the manager’s assessment. </a:t>
            </a:r>
          </a:p>
          <a:p>
            <a:pPr lvl="1"/>
            <a:r>
              <a:rPr lang="en-GB" dirty="0"/>
              <a:t>Highly personal judgements of a person’s emotional state. </a:t>
            </a:r>
          </a:p>
          <a:p>
            <a:endParaRPr lang="en-GB" dirty="0"/>
          </a:p>
        </p:txBody>
      </p:sp>
    </p:spTree>
    <p:extLst>
      <p:ext uri="{BB962C8B-B14F-4D97-AF65-F5344CB8AC3E}">
        <p14:creationId xmlns:p14="http://schemas.microsoft.com/office/powerpoint/2010/main" val="73393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6043-A98A-3CA2-E4DB-CDF49025F34E}"/>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3800A986-0C35-FD28-8E3B-E10F71E357F4}"/>
              </a:ext>
            </a:extLst>
          </p:cNvPr>
          <p:cNvSpPr>
            <a:spLocks noGrp="1"/>
          </p:cNvSpPr>
          <p:nvPr>
            <p:ph idx="1"/>
          </p:nvPr>
        </p:nvSpPr>
        <p:spPr>
          <a:xfrm>
            <a:off x="877824" y="2276856"/>
            <a:ext cx="10241280" cy="4123944"/>
          </a:xfrm>
        </p:spPr>
        <p:txBody>
          <a:bodyPr>
            <a:normAutofit lnSpcReduction="10000"/>
          </a:bodyPr>
          <a:lstStyle/>
          <a:p>
            <a:r>
              <a:rPr lang="en-GB" dirty="0"/>
              <a:t>Some of the ontological coaching questions given as examples in </a:t>
            </a:r>
            <a:r>
              <a:rPr lang="en-GB" dirty="0" err="1"/>
              <a:t>Sieler</a:t>
            </a:r>
            <a:r>
              <a:rPr lang="en-GB" dirty="0"/>
              <a:t> appear to be quite leading.</a:t>
            </a:r>
          </a:p>
          <a:p>
            <a:pPr lvl="1"/>
            <a:r>
              <a:rPr lang="en-GB" dirty="0"/>
              <a:t>Example: ‘My guess is that you are experiencing a mood of resentment about this situation. Can I explain what I mean and see if you agree?’ (2010, p.111)</a:t>
            </a:r>
          </a:p>
          <a:p>
            <a:pPr lvl="2"/>
            <a:r>
              <a:rPr lang="en-GB" i="1" dirty="0"/>
              <a:t>‘Leading questions are the one type of question coaches avoid asking. Leading questions subtly (and not so subtly) contain the answer to the question within the question itself and leave little room for the client to grapple with their own thoughts.’</a:t>
            </a:r>
            <a:r>
              <a:rPr lang="en-GB" dirty="0"/>
              <a:t> (Pickford, 2023)</a:t>
            </a:r>
          </a:p>
          <a:p>
            <a:r>
              <a:rPr lang="en-GB" dirty="0"/>
              <a:t>Some elements which claim to be unique to Ontological Coaching are likely to ubiquitous across all coaching methods. </a:t>
            </a:r>
          </a:p>
          <a:p>
            <a:pPr lvl="1"/>
            <a:r>
              <a:rPr lang="en-GB" dirty="0"/>
              <a:t>Example: ‘[the] focus on the importance of shifts in postural habits and related muscular tension </a:t>
            </a:r>
            <a:r>
              <a:rPr lang="en-GB" b="1" dirty="0"/>
              <a:t>distinguishes</a:t>
            </a:r>
            <a:r>
              <a:rPr lang="en-GB" dirty="0"/>
              <a:t> ontological coaching from most other approaches to coaching.’ (p.115). </a:t>
            </a:r>
          </a:p>
          <a:p>
            <a:pPr lvl="1"/>
            <a:r>
              <a:rPr lang="en-GB" dirty="0"/>
              <a:t>Consider the 55/38/7 formula, where 55% of communication is identified as non-verbal (Mehrabian, 2011). Body language, posture, facial expressions is likely to be something all coaches are tuned into</a:t>
            </a:r>
          </a:p>
        </p:txBody>
      </p:sp>
    </p:spTree>
    <p:extLst>
      <p:ext uri="{BB962C8B-B14F-4D97-AF65-F5344CB8AC3E}">
        <p14:creationId xmlns:p14="http://schemas.microsoft.com/office/powerpoint/2010/main" val="2598696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16E5A-22A0-9862-FE90-669C3109B71A}"/>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1D643DB1-C138-F5CD-CF4F-11876CA45686}"/>
              </a:ext>
            </a:extLst>
          </p:cNvPr>
          <p:cNvSpPr>
            <a:spLocks noGrp="1"/>
          </p:cNvSpPr>
          <p:nvPr>
            <p:ph idx="1"/>
          </p:nvPr>
        </p:nvSpPr>
        <p:spPr>
          <a:xfrm>
            <a:off x="768096" y="2395728"/>
            <a:ext cx="10259568" cy="3624072"/>
          </a:xfrm>
        </p:spPr>
        <p:txBody>
          <a:bodyPr/>
          <a:lstStyle/>
          <a:p>
            <a:r>
              <a:rPr lang="en-GB" dirty="0"/>
              <a:t>Ontological coaching goes deep – goes beyond functional analysis of a situation </a:t>
            </a:r>
            <a:r>
              <a:rPr lang="en-GB" dirty="0">
                <a:highlight>
                  <a:srgbClr val="FFFF00"/>
                </a:highlight>
              </a:rPr>
              <a:t>(REF!)</a:t>
            </a:r>
          </a:p>
          <a:p>
            <a:r>
              <a:rPr lang="en-GB" dirty="0"/>
              <a:t>In Turner and Norris, the tools of ontological coaching are utilised to bring humour and playfulness into the coaching discussion:</a:t>
            </a:r>
          </a:p>
          <a:p>
            <a:pPr lvl="1"/>
            <a:r>
              <a:rPr lang="en-GB" i="1" dirty="0"/>
              <a:t>‘There is room for lightness, playfulness and a relaxed ‘way of being’ in that created space to allow the emergence of laughter, humorousness and fun which, in turn, could lead to insight, understanding, enhanced recall and timely actions.’ (2022, p.37)</a:t>
            </a:r>
          </a:p>
          <a:p>
            <a:pPr lvl="1"/>
            <a:r>
              <a:rPr lang="en-GB" dirty="0"/>
              <a:t>Care needs to be taken that this does not result in over-familiarity or a blurring of lines between the coach and </a:t>
            </a:r>
            <a:r>
              <a:rPr lang="en-GB" dirty="0" err="1"/>
              <a:t>coachee</a:t>
            </a:r>
            <a:r>
              <a:rPr lang="en-GB" dirty="0"/>
              <a:t>.</a:t>
            </a:r>
          </a:p>
          <a:p>
            <a:endParaRPr lang="en-GB" i="1" dirty="0"/>
          </a:p>
          <a:p>
            <a:endParaRPr lang="en-GB" i="1" dirty="0"/>
          </a:p>
          <a:p>
            <a:pPr lvl="1"/>
            <a:endParaRPr lang="en-GB" i="1" dirty="0"/>
          </a:p>
          <a:p>
            <a:endParaRPr lang="en-GB" i="1" dirty="0"/>
          </a:p>
        </p:txBody>
      </p:sp>
    </p:spTree>
    <p:extLst>
      <p:ext uri="{BB962C8B-B14F-4D97-AF65-F5344CB8AC3E}">
        <p14:creationId xmlns:p14="http://schemas.microsoft.com/office/powerpoint/2010/main" val="16052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4A838-0A41-6D66-CD85-6566A37012D5}"/>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87A86874-4004-94E6-0BCD-C7BAC24FDEF3}"/>
              </a:ext>
            </a:extLst>
          </p:cNvPr>
          <p:cNvSpPr>
            <a:spLocks noGrp="1"/>
          </p:cNvSpPr>
          <p:nvPr>
            <p:ph idx="1"/>
          </p:nvPr>
        </p:nvSpPr>
        <p:spPr>
          <a:xfrm>
            <a:off x="768096" y="2414016"/>
            <a:ext cx="10094976" cy="3605784"/>
          </a:xfrm>
        </p:spPr>
        <p:txBody>
          <a:bodyPr/>
          <a:lstStyle/>
          <a:p>
            <a:r>
              <a:rPr lang="en-GB" dirty="0"/>
              <a:t>More research is needed to understand the benefits of ontological coaching in contemporary settings. </a:t>
            </a:r>
          </a:p>
          <a:p>
            <a:r>
              <a:rPr lang="en-GB" dirty="0"/>
              <a:t>The skill of the coach is critical in ensuring the relationship remains a coaching one, and not a therapeutic one. </a:t>
            </a:r>
          </a:p>
          <a:p>
            <a:r>
              <a:rPr lang="en-GB" dirty="0"/>
              <a:t>By utilising ‘ways of being’, the coaching environment can be highly creative and adaptable, including the use of physical exercises and humour. </a:t>
            </a:r>
          </a:p>
          <a:p>
            <a:r>
              <a:rPr lang="en-GB" dirty="0"/>
              <a:t>This type of coaching is potentially very powerful – it gets to the root causes of how we feel about ourselves, others, and how we relate to the world. </a:t>
            </a:r>
          </a:p>
          <a:p>
            <a:endParaRPr lang="en-GB" dirty="0"/>
          </a:p>
          <a:p>
            <a:endParaRPr lang="en-GB" dirty="0"/>
          </a:p>
        </p:txBody>
      </p:sp>
    </p:spTree>
    <p:extLst>
      <p:ext uri="{BB962C8B-B14F-4D97-AF65-F5344CB8AC3E}">
        <p14:creationId xmlns:p14="http://schemas.microsoft.com/office/powerpoint/2010/main" val="3136040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593C2-D1C0-03FB-48A3-4ACBB1C2F66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03F9C9B-35D1-C374-3E7D-79EF67E50284}"/>
              </a:ext>
            </a:extLst>
          </p:cNvPr>
          <p:cNvSpPr>
            <a:spLocks noGrp="1"/>
          </p:cNvSpPr>
          <p:nvPr>
            <p:ph idx="1"/>
          </p:nvPr>
        </p:nvSpPr>
        <p:spPr>
          <a:xfrm>
            <a:off x="861060" y="2402332"/>
            <a:ext cx="10469880" cy="4035044"/>
          </a:xfrm>
        </p:spPr>
        <p:txBody>
          <a:bodyPr>
            <a:normAutofit fontScale="55000" lnSpcReduction="20000"/>
          </a:bodyPr>
          <a:lstStyle/>
          <a:p>
            <a:r>
              <a:rPr lang="en-GB" sz="2500" dirty="0"/>
              <a:t>Dictionary.com (2023), </a:t>
            </a:r>
            <a:r>
              <a:rPr lang="en-GB" sz="2500" i="1" dirty="0"/>
              <a:t>Ontology</a:t>
            </a:r>
            <a:r>
              <a:rPr lang="en-GB" sz="2500" dirty="0"/>
              <a:t>. Available at </a:t>
            </a:r>
            <a:r>
              <a:rPr lang="en-GB" sz="2500" dirty="0">
                <a:hlinkClick r:id="rId3"/>
              </a:rPr>
              <a:t>https://www.dictionary.com/browse/ontology</a:t>
            </a:r>
            <a:r>
              <a:rPr lang="en-GB" sz="2500" dirty="0"/>
              <a:t> (accessed: 28 November 2023)</a:t>
            </a:r>
          </a:p>
          <a:p>
            <a:r>
              <a:rPr lang="en-GB" sz="2500" dirty="0"/>
              <a:t>Ellinger et al (2010), ‘The ‘Manager as Coach’’, in Cox, E., </a:t>
            </a:r>
            <a:r>
              <a:rPr lang="en-GB" sz="2500" dirty="0" err="1"/>
              <a:t>Bachkirova</a:t>
            </a:r>
            <a:r>
              <a:rPr lang="en-GB" sz="2500" dirty="0"/>
              <a:t>, T. and Clutterbuck, D. (eds) (2010) </a:t>
            </a:r>
            <a:r>
              <a:rPr lang="en-GB" sz="2500" i="1" dirty="0"/>
              <a:t>The complete handbook of coaching</a:t>
            </a:r>
            <a:r>
              <a:rPr lang="en-GB" sz="2500" dirty="0"/>
              <a:t>. London: SAGE (p.257-270)</a:t>
            </a:r>
          </a:p>
          <a:p>
            <a:r>
              <a:rPr lang="en-GB" sz="2500" dirty="0" err="1"/>
              <a:t>Mehrabin</a:t>
            </a:r>
            <a:r>
              <a:rPr lang="en-GB" sz="2500" dirty="0"/>
              <a:t>, A (2011). ‘Nonverbal Communication’, in Thompson, J, </a:t>
            </a:r>
            <a:r>
              <a:rPr lang="en-GB" sz="2500" i="1" dirty="0"/>
              <a:t>Psychology Today</a:t>
            </a:r>
            <a:r>
              <a:rPr lang="en-GB" sz="2500" dirty="0"/>
              <a:t>. Available at  </a:t>
            </a:r>
            <a:r>
              <a:rPr lang="en-GB" sz="2500" dirty="0">
                <a:hlinkClick r:id="rId4"/>
              </a:rPr>
              <a:t>https://www.psychologytoday.com/us/blog/beyond-words/201109/is-nonverbal-communication-a-numbers-game</a:t>
            </a:r>
            <a:r>
              <a:rPr lang="en-GB" sz="2500" dirty="0"/>
              <a:t> (Accessed 30 November 2023)</a:t>
            </a:r>
          </a:p>
          <a:p>
            <a:r>
              <a:rPr lang="en-GB" sz="2500" dirty="0"/>
              <a:t>OpenAI ChatGPT, 2023. </a:t>
            </a:r>
            <a:r>
              <a:rPr lang="en-GB" sz="2500" i="1" dirty="0"/>
              <a:t>ChatGPT response to Laura Stowe-Evans</a:t>
            </a:r>
            <a:r>
              <a:rPr lang="en-GB" sz="2500" dirty="0"/>
              <a:t>. Available from: </a:t>
            </a:r>
            <a:r>
              <a:rPr lang="en-GB" sz="2500" dirty="0">
                <a:hlinkClick r:id="rId5"/>
              </a:rPr>
              <a:t>https://chat.openai.com/c/7f95f10a-65f5-4d47-8dca-664b06c80caa</a:t>
            </a:r>
            <a:r>
              <a:rPr lang="en-GB" sz="2500" dirty="0"/>
              <a:t> [accessed 28 November 2023]</a:t>
            </a:r>
          </a:p>
          <a:p>
            <a:r>
              <a:rPr lang="en-GB" sz="2500" dirty="0"/>
              <a:t>Pickford, J (2023), ‘The Art of Questioning in Coaching’, in </a:t>
            </a:r>
            <a:r>
              <a:rPr lang="en-GB" sz="2500" i="1" dirty="0" err="1"/>
              <a:t>Amimas</a:t>
            </a:r>
            <a:r>
              <a:rPr lang="en-GB" sz="2500" i="1" dirty="0"/>
              <a:t> Centre for Coaching</a:t>
            </a:r>
            <a:r>
              <a:rPr lang="en-GB" sz="2500" dirty="0"/>
              <a:t>, 23 June 2023, Available at </a:t>
            </a:r>
            <a:r>
              <a:rPr lang="en-GB" sz="2500" dirty="0">
                <a:hlinkClick r:id="rId6"/>
              </a:rPr>
              <a:t>https://www.animascoaching.com/blog/the-art-of-questioning-in-coaching/#:~:text=Leading%20questions%20are%20the%20one,grapple%20with%20their%20own%20thoughts</a:t>
            </a:r>
            <a:r>
              <a:rPr lang="en-GB" sz="2500" dirty="0"/>
              <a:t>. (Accessed 30 November 2023)</a:t>
            </a:r>
          </a:p>
          <a:p>
            <a:r>
              <a:rPr lang="en-GB" sz="2500" dirty="0" err="1"/>
              <a:t>Sieler</a:t>
            </a:r>
            <a:r>
              <a:rPr lang="en-GB" sz="2500" dirty="0"/>
              <a:t>, A (2010), ‘Ontological Coaching’, in Cox, E., </a:t>
            </a:r>
            <a:r>
              <a:rPr lang="en-GB" sz="2500" dirty="0" err="1"/>
              <a:t>Bachkirova</a:t>
            </a:r>
            <a:r>
              <a:rPr lang="en-GB" sz="2500" dirty="0"/>
              <a:t>, T. and Clutterbuck, D. (eds) (2010) </a:t>
            </a:r>
            <a:r>
              <a:rPr lang="en-GB" sz="2500" i="1" dirty="0"/>
              <a:t>The complete handbook of coaching</a:t>
            </a:r>
            <a:r>
              <a:rPr lang="en-GB" sz="2500" dirty="0"/>
              <a:t>. London: SAGE (p.107-119)</a:t>
            </a:r>
          </a:p>
          <a:p>
            <a:r>
              <a:rPr lang="en-GB" sz="2500" dirty="0"/>
              <a:t>Turner, A.F. and Norris, L.J. (2022) ‘Humour and playfulness and their practical use in the advancement of coaching psychology and practice</a:t>
            </a:r>
            <a:r>
              <a:rPr lang="en-GB" sz="2500" i="1" dirty="0"/>
              <a:t>’, Coaching psychologist</a:t>
            </a:r>
            <a:r>
              <a:rPr lang="en-GB" sz="2500" dirty="0"/>
              <a:t>, 18(2), pp. 30–41 </a:t>
            </a:r>
          </a:p>
          <a:p>
            <a:endParaRPr lang="en-GB" dirty="0"/>
          </a:p>
          <a:p>
            <a:endParaRPr lang="en-GB" dirty="0"/>
          </a:p>
        </p:txBody>
      </p:sp>
    </p:spTree>
    <p:extLst>
      <p:ext uri="{BB962C8B-B14F-4D97-AF65-F5344CB8AC3E}">
        <p14:creationId xmlns:p14="http://schemas.microsoft.com/office/powerpoint/2010/main" val="2020665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0</TotalTime>
  <Words>1235</Words>
  <Application>Microsoft Office PowerPoint</Application>
  <PresentationFormat>Widescreen</PresentationFormat>
  <Paragraphs>76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Söhne</vt:lpstr>
      <vt:lpstr>Arial</vt:lpstr>
      <vt:lpstr>Calibri</vt:lpstr>
      <vt:lpstr>Century Gothic</vt:lpstr>
      <vt:lpstr>Wingdings 3</vt:lpstr>
      <vt:lpstr>Ion Boardroom</vt:lpstr>
      <vt:lpstr>Ontological Coaching </vt:lpstr>
      <vt:lpstr>Introduction</vt:lpstr>
      <vt:lpstr>How is ontology used in the 21st century?</vt:lpstr>
      <vt:lpstr>What is ontological coaching?</vt:lpstr>
      <vt:lpstr>PowerPoint Presentation</vt:lpstr>
      <vt:lpstr>Critical evaluation</vt:lpstr>
      <vt:lpstr>Critical evaluation </vt:lpstr>
      <vt:lpstr>Critical evaluation</vt:lpstr>
      <vt:lpstr>Critical evaluation</vt:lpstr>
      <vt:lpstr>Conclusions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Ontological Coaching </dc:title>
  <dc:creator>Laura Stowe-Evans</dc:creator>
  <cp:lastModifiedBy>Laura Stowe-Evans</cp:lastModifiedBy>
  <cp:revision>1</cp:revision>
  <cp:lastPrinted>2023-11-30T12:43:32Z</cp:lastPrinted>
  <dcterms:created xsi:type="dcterms:W3CDTF">2023-11-28T15:28:22Z</dcterms:created>
  <dcterms:modified xsi:type="dcterms:W3CDTF">2023-11-30T15:52:44Z</dcterms:modified>
</cp:coreProperties>
</file>