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B99DB-CFFB-4089-8D9A-C88785D1F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72D70-40ED-4B8B-968C-E9B86B39F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CAD25-44CC-4E5D-861D-2ABF0C60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68AE2-E423-4E07-BEA2-A981986D1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8C4CA-E418-4DF3-B402-D6F0A8156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654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8D3D-7E8A-42E2-BAD6-7A0114099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3FE1B-0648-4505-A064-7E05C13F3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8FAAF-95AD-4EA9-B096-D2BC55403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33C01-24D6-4299-AFE8-415812A71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4DB14-F8DE-4D2C-8112-A0132D374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9E9C-EFC4-4312-B063-F19A11885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5337E-ACF0-4033-90C2-3512C400E1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2529E-2901-49F1-A246-F34779156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C4EED-4D42-46D7-B7F0-BB1F7993C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084C0-0F32-4502-B64E-46CDBF07A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74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AE001-2073-459F-BF0D-AD4E531A7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31A9F-A4E9-4DFF-85D9-CFB8EF1426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CF006-8F07-45E6-82C3-B6BBBFC9E3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D103BA-97FB-404E-AF48-355C626F7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AFAC92-CAE2-406D-A0EC-4C45E036E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BE8410-1AFD-4394-B8FA-B85D16C13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91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85A38-20B8-4B03-8FD3-ED7922641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857525-0116-4F3E-B4E0-7FD2CD26B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351A4A-80E4-48A2-A21E-203F5AA32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BEFB5D-E03F-4C53-905F-98CC8E562B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C2AED8-C5EC-4A25-BC90-702DF9D9B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27E1DD-E8DD-44A8-9359-38FAC7D7E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0D8148-9F45-4E96-ABF0-72A50F4B9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45AB88-139B-4E5C-ACD8-B481ADC76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031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D00BA-E2C9-49F4-9FE3-21064F237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00F1DD-B5BA-441F-B734-CAE9F1F14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7570EF-7B40-4C27-A83C-C9E6CD023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3CAAFA-C357-41C2-A488-218A16CC3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096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A787AF-D097-4F38-AE86-A9325C9C1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FA98D2-B9D7-4BCD-A77F-1439A81A9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EDACA-C2B4-4AA4-B74E-91261C863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261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52C16-A44E-4079-8ED8-67D8E4075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66B3D-A2E5-4636-8367-A5BA5301E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5B110F-16D0-4BF3-BAA7-02643045C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5AEA00-3C87-47AB-BFA7-0BD453644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02E6E-E597-49C2-B4F1-706CE3410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AA52A8-04BB-4656-953A-E47285802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1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ED6BD-1BF9-4B47-A8D4-76F9CA909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262829-D794-4973-8CF3-F58F974B49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FF09C7-9F32-4788-90EC-5A9302758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310BF-6002-48E7-8CB3-5C7BCF6E8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A3953-4CAB-493E-BF68-33FDBA4FE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CEFC09-6A02-497F-9308-157DBD34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542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0C1BE-C00F-49BD-8D2D-51A89B02C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753691-2A3E-4F1E-B88C-9E4A2470BF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1134B-D7A8-4B21-BBAC-C3CC3A207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3A312-DFCB-490F-9080-0D6586721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BCF2C-F392-4C01-BF35-437AE9D4D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711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C4CD81-3F72-4B94-851C-4C42DA8AE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2BB30D-F6AC-4AE0-9A78-7F17AF4638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813EF-244D-47A1-BB16-0E0382C58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7C45E-F9E9-44BB-B868-9297EE966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02A5E-1E6D-49B5-81C2-1BFE6F200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72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4AFE5A-D9CA-4E65-BBE2-343E32B6F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40998-551F-4E67-AC6B-D6AD7B443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50308-AD83-4556-8129-56B4A99BEA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0598A-C2B2-45F9-B164-24D7049308C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27221-E1E9-4CA3-B34B-591250D953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B38A8-5B05-4133-91E5-2CE70C2B77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961DE-B7D8-4DC7-8079-7E92A4EAF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12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54408-DBD4-430F-A200-FB46FC5525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Screenshots for embedded 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EA1EC-4B16-4A15-85F1-40C8F482EE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8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5336B-0A7E-4206-8C43-831CC19D1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Ccs screenshots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20F60-5490-433C-9961-AC6BF4D277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85824"/>
            <a:ext cx="3295650" cy="238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36E03D-E59D-4B7B-9B09-A3B7C450E8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256060"/>
            <a:ext cx="9059694" cy="4665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FC71EE-A78C-4C13-B2D9-B02A8EABCA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992" y="2835547"/>
            <a:ext cx="7410450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867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CD7BC1-BF3C-4169-A99E-35103352F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17" y="872455"/>
            <a:ext cx="4607358" cy="55851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43BAD4-C3B5-4691-98DF-D3386984D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775" y="399659"/>
            <a:ext cx="3184925" cy="53435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41D3D0-E588-4B9C-AE1A-06FF8E3AC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1247" y="399659"/>
            <a:ext cx="3857625" cy="53435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5B63C6-E2ED-48B6-94F3-23F2BDF97852}"/>
              </a:ext>
            </a:extLst>
          </p:cNvPr>
          <p:cNvSpPr txBox="1"/>
          <p:nvPr/>
        </p:nvSpPr>
        <p:spPr>
          <a:xfrm>
            <a:off x="142613" y="134224"/>
            <a:ext cx="4278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Embedded c assignment .c</a:t>
            </a:r>
          </a:p>
        </p:txBody>
      </p:sp>
    </p:spTree>
    <p:extLst>
      <p:ext uri="{BB962C8B-B14F-4D97-AF65-F5344CB8AC3E}">
        <p14:creationId xmlns:p14="http://schemas.microsoft.com/office/powerpoint/2010/main" val="4061332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8C28024-5B80-4BDF-AD4C-CD1C21A38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638" y="157872"/>
            <a:ext cx="4961209" cy="6153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86529E-CBC6-4326-AA24-FE16907F3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865" y="157872"/>
            <a:ext cx="6301497" cy="616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943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4419BC-2EBA-48BF-A110-480A54559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991" y="560272"/>
            <a:ext cx="9032383" cy="5908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360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79F2D1-2B3E-4613-853D-3998B2183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925" y="187460"/>
            <a:ext cx="3171825" cy="5276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226AC1-7B73-47E3-9B3B-3DC2897898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755" y="262039"/>
            <a:ext cx="2447925" cy="1314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428666-D9A1-442B-8DA5-CFE1F3BD4B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2432" y="1576490"/>
            <a:ext cx="4047517" cy="34876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CD20E0-367B-4C25-A0FF-59CCA525EB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6631" y="1673157"/>
            <a:ext cx="3747277" cy="3092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948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5D8170-F6F1-444F-B5A5-D74564D6B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751" y="123115"/>
            <a:ext cx="5915025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10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11</Words>
  <Application>Microsoft Office PowerPoint</Application>
  <PresentationFormat>Widescreen</PresentationFormat>
  <Paragraphs>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Screenshots for embedded c</vt:lpstr>
      <vt:lpstr>Ccs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Screenshots for embedded c</dc:title>
  <dc:creator>Austen Thomas (2418505)</dc:creator>
  <cp:lastModifiedBy>Austen Thomas (2418505)</cp:lastModifiedBy>
  <cp:revision>2</cp:revision>
  <dcterms:created xsi:type="dcterms:W3CDTF">2026-03-24T17:14:35Z</dcterms:created>
  <dcterms:modified xsi:type="dcterms:W3CDTF">2026-03-24T17:33:45Z</dcterms:modified>
</cp:coreProperties>
</file>