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2"/>
  </p:sldMasterIdLst>
  <p:notesMasterIdLst>
    <p:notesMasterId r:id="rId25"/>
  </p:notesMasterIdLst>
  <p:handoutMasterIdLst>
    <p:handoutMasterId r:id="rId26"/>
  </p:handoutMasterIdLst>
  <p:sldIdLst>
    <p:sldId id="269" r:id="rId3"/>
    <p:sldId id="375" r:id="rId4"/>
    <p:sldId id="378" r:id="rId5"/>
    <p:sldId id="366" r:id="rId6"/>
    <p:sldId id="367" r:id="rId7"/>
    <p:sldId id="376" r:id="rId8"/>
    <p:sldId id="368" r:id="rId9"/>
    <p:sldId id="369" r:id="rId10"/>
    <p:sldId id="370" r:id="rId11"/>
    <p:sldId id="371" r:id="rId12"/>
    <p:sldId id="372" r:id="rId13"/>
    <p:sldId id="379" r:id="rId14"/>
    <p:sldId id="373" r:id="rId15"/>
    <p:sldId id="377" r:id="rId16"/>
    <p:sldId id="261" r:id="rId17"/>
    <p:sldId id="262" r:id="rId18"/>
    <p:sldId id="374" r:id="rId19"/>
    <p:sldId id="268" r:id="rId20"/>
    <p:sldId id="263" r:id="rId21"/>
    <p:sldId id="354" r:id="rId22"/>
    <p:sldId id="380" r:id="rId23"/>
    <p:sldId id="363"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301"/>
    <p:restoredTop sz="92721" autoAdjust="0"/>
  </p:normalViewPr>
  <p:slideViewPr>
    <p:cSldViewPr>
      <p:cViewPr varScale="1">
        <p:scale>
          <a:sx n="118" d="100"/>
          <a:sy n="118" d="100"/>
        </p:scale>
        <p:origin x="856" y="20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9B841A9-4020-9F17-4E61-EC921AFA4460}"/>
              </a:ext>
            </a:extLst>
          </p:cNvPr>
          <p:cNvSpPr>
            <a:spLocks noGrp="1"/>
          </p:cNvSpPr>
          <p:nvPr>
            <p:ph type="hdr" sz="quarter"/>
          </p:nvPr>
        </p:nvSpPr>
        <p:spPr>
          <a:xfrm>
            <a:off x="0" y="0"/>
            <a:ext cx="2890838" cy="488950"/>
          </a:xfrm>
          <a:prstGeom prst="rect">
            <a:avLst/>
          </a:prstGeom>
        </p:spPr>
        <p:txBody>
          <a:bodyPr vert="horz" lIns="91010" tIns="45505" rIns="91010" bIns="45505" rtlCol="0"/>
          <a:lstStyle>
            <a:lvl1pPr algn="l">
              <a:defRPr sz="1200"/>
            </a:lvl1pPr>
          </a:lstStyle>
          <a:p>
            <a:pPr>
              <a:defRPr/>
            </a:pPr>
            <a:endParaRPr lang="en-GB"/>
          </a:p>
        </p:txBody>
      </p:sp>
      <p:sp>
        <p:nvSpPr>
          <p:cNvPr id="3" name="Date Placeholder 2">
            <a:extLst>
              <a:ext uri="{FF2B5EF4-FFF2-40B4-BE49-F238E27FC236}">
                <a16:creationId xmlns:a16="http://schemas.microsoft.com/office/drawing/2014/main" id="{EE52DF1F-243E-2DF1-4446-7E4179679B45}"/>
              </a:ext>
            </a:extLst>
          </p:cNvPr>
          <p:cNvSpPr>
            <a:spLocks noGrp="1"/>
          </p:cNvSpPr>
          <p:nvPr>
            <p:ph type="dt" sz="quarter" idx="1"/>
          </p:nvPr>
        </p:nvSpPr>
        <p:spPr>
          <a:xfrm>
            <a:off x="3776663" y="0"/>
            <a:ext cx="2890837" cy="488950"/>
          </a:xfrm>
          <a:prstGeom prst="rect">
            <a:avLst/>
          </a:prstGeom>
        </p:spPr>
        <p:txBody>
          <a:bodyPr vert="horz" lIns="91010" tIns="45505" rIns="91010" bIns="45505" rtlCol="0"/>
          <a:lstStyle>
            <a:lvl1pPr algn="r">
              <a:defRPr sz="1200"/>
            </a:lvl1pPr>
          </a:lstStyle>
          <a:p>
            <a:pPr>
              <a:defRPr/>
            </a:pPr>
            <a:fld id="{F6513872-927F-F54C-8446-442B9C33CF20}" type="datetimeFigureOut">
              <a:rPr lang="en-GB"/>
              <a:pPr>
                <a:defRPr/>
              </a:pPr>
              <a:t>13/09/2022</a:t>
            </a:fld>
            <a:endParaRPr lang="en-GB"/>
          </a:p>
        </p:txBody>
      </p:sp>
      <p:sp>
        <p:nvSpPr>
          <p:cNvPr id="4" name="Footer Placeholder 3">
            <a:extLst>
              <a:ext uri="{FF2B5EF4-FFF2-40B4-BE49-F238E27FC236}">
                <a16:creationId xmlns:a16="http://schemas.microsoft.com/office/drawing/2014/main" id="{ED8FA21E-4526-346F-77C7-8F47BD9B8567}"/>
              </a:ext>
            </a:extLst>
          </p:cNvPr>
          <p:cNvSpPr>
            <a:spLocks noGrp="1"/>
          </p:cNvSpPr>
          <p:nvPr>
            <p:ph type="ftr" sz="quarter" idx="2"/>
          </p:nvPr>
        </p:nvSpPr>
        <p:spPr>
          <a:xfrm>
            <a:off x="0" y="9264650"/>
            <a:ext cx="2890838" cy="488950"/>
          </a:xfrm>
          <a:prstGeom prst="rect">
            <a:avLst/>
          </a:prstGeom>
        </p:spPr>
        <p:txBody>
          <a:bodyPr vert="horz" lIns="91010" tIns="45505" rIns="91010" bIns="45505" rtlCol="0" anchor="b"/>
          <a:lstStyle>
            <a:lvl1pPr algn="l">
              <a:defRPr sz="1200"/>
            </a:lvl1pPr>
          </a:lstStyle>
          <a:p>
            <a:pPr>
              <a:defRPr/>
            </a:pPr>
            <a:endParaRPr lang="en-GB"/>
          </a:p>
        </p:txBody>
      </p:sp>
      <p:sp>
        <p:nvSpPr>
          <p:cNvPr id="5" name="Slide Number Placeholder 4">
            <a:extLst>
              <a:ext uri="{FF2B5EF4-FFF2-40B4-BE49-F238E27FC236}">
                <a16:creationId xmlns:a16="http://schemas.microsoft.com/office/drawing/2014/main" id="{BE919FE3-A03C-B27D-52AF-21D6ECFDC871}"/>
              </a:ext>
            </a:extLst>
          </p:cNvPr>
          <p:cNvSpPr>
            <a:spLocks noGrp="1"/>
          </p:cNvSpPr>
          <p:nvPr>
            <p:ph type="sldNum" sz="quarter" idx="3"/>
          </p:nvPr>
        </p:nvSpPr>
        <p:spPr>
          <a:xfrm>
            <a:off x="3776663" y="9264650"/>
            <a:ext cx="2890837" cy="488950"/>
          </a:xfrm>
          <a:prstGeom prst="rect">
            <a:avLst/>
          </a:prstGeom>
        </p:spPr>
        <p:txBody>
          <a:bodyPr vert="horz" wrap="square" lIns="91010" tIns="45505" rIns="91010" bIns="45505" numCol="1" anchor="b" anchorCtr="0" compatLnSpc="1">
            <a:prstTxWarp prst="textNoShape">
              <a:avLst/>
            </a:prstTxWarp>
          </a:bodyPr>
          <a:lstStyle>
            <a:lvl1pPr algn="r">
              <a:defRPr sz="1200" smtClean="0"/>
            </a:lvl1pPr>
          </a:lstStyle>
          <a:p>
            <a:pPr>
              <a:defRPr/>
            </a:pPr>
            <a:fld id="{EF448CE8-5AA9-6442-8F58-51D4AD6A1243}"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64BD7B0-5B1F-9B90-FF39-252128D1C5AD}"/>
              </a:ext>
            </a:extLst>
          </p:cNvPr>
          <p:cNvSpPr>
            <a:spLocks noGrp="1"/>
          </p:cNvSpPr>
          <p:nvPr>
            <p:ph type="hdr" sz="quarter"/>
          </p:nvPr>
        </p:nvSpPr>
        <p:spPr>
          <a:xfrm>
            <a:off x="0" y="0"/>
            <a:ext cx="2889250" cy="487363"/>
          </a:xfrm>
          <a:prstGeom prst="rect">
            <a:avLst/>
          </a:prstGeom>
        </p:spPr>
        <p:txBody>
          <a:bodyPr vert="horz" lIns="91010" tIns="45505" rIns="91010" bIns="45505"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8790C5FA-9018-3319-551A-B6AA0CC00C9B}"/>
              </a:ext>
            </a:extLst>
          </p:cNvPr>
          <p:cNvSpPr>
            <a:spLocks noGrp="1"/>
          </p:cNvSpPr>
          <p:nvPr>
            <p:ph type="dt" idx="1"/>
          </p:nvPr>
        </p:nvSpPr>
        <p:spPr>
          <a:xfrm>
            <a:off x="3778250" y="0"/>
            <a:ext cx="2889250" cy="487363"/>
          </a:xfrm>
          <a:prstGeom prst="rect">
            <a:avLst/>
          </a:prstGeom>
        </p:spPr>
        <p:txBody>
          <a:bodyPr vert="horz" lIns="91010" tIns="45505" rIns="91010" bIns="45505" rtlCol="0"/>
          <a:lstStyle>
            <a:lvl1pPr algn="r" eaLnBrk="1" fontAlgn="auto" hangingPunct="1">
              <a:spcBef>
                <a:spcPts val="0"/>
              </a:spcBef>
              <a:spcAft>
                <a:spcPts val="0"/>
              </a:spcAft>
              <a:defRPr sz="1200">
                <a:latin typeface="+mn-lt"/>
                <a:cs typeface="+mn-cs"/>
              </a:defRPr>
            </a:lvl1pPr>
          </a:lstStyle>
          <a:p>
            <a:pPr>
              <a:defRPr/>
            </a:pPr>
            <a:fld id="{FFBCB23D-B5C8-0F4D-8A29-8A0B763A7468}" type="datetimeFigureOut">
              <a:rPr lang="en-GB"/>
              <a:pPr>
                <a:defRPr/>
              </a:pPr>
              <a:t>13/09/2022</a:t>
            </a:fld>
            <a:endParaRPr lang="en-GB"/>
          </a:p>
        </p:txBody>
      </p:sp>
      <p:sp>
        <p:nvSpPr>
          <p:cNvPr id="4" name="Slide Image Placeholder 3">
            <a:extLst>
              <a:ext uri="{FF2B5EF4-FFF2-40B4-BE49-F238E27FC236}">
                <a16:creationId xmlns:a16="http://schemas.microsoft.com/office/drawing/2014/main" id="{3815DB58-5785-477D-5F80-3A65C67AA978}"/>
              </a:ext>
            </a:extLst>
          </p:cNvPr>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010" tIns="45505" rIns="91010" bIns="45505" rtlCol="0" anchor="ctr"/>
          <a:lstStyle/>
          <a:p>
            <a:pPr lvl="0"/>
            <a:endParaRPr lang="en-GB" noProof="0"/>
          </a:p>
        </p:txBody>
      </p:sp>
      <p:sp>
        <p:nvSpPr>
          <p:cNvPr id="5" name="Notes Placeholder 4">
            <a:extLst>
              <a:ext uri="{FF2B5EF4-FFF2-40B4-BE49-F238E27FC236}">
                <a16:creationId xmlns:a16="http://schemas.microsoft.com/office/drawing/2014/main" id="{11E5B105-DE4D-E551-44CF-3A2D98EA37E2}"/>
              </a:ext>
            </a:extLst>
          </p:cNvPr>
          <p:cNvSpPr>
            <a:spLocks noGrp="1"/>
          </p:cNvSpPr>
          <p:nvPr>
            <p:ph type="body" sz="quarter" idx="3"/>
          </p:nvPr>
        </p:nvSpPr>
        <p:spPr>
          <a:xfrm>
            <a:off x="666750" y="4632325"/>
            <a:ext cx="5335588" cy="4389438"/>
          </a:xfrm>
          <a:prstGeom prst="rect">
            <a:avLst/>
          </a:prstGeom>
        </p:spPr>
        <p:txBody>
          <a:bodyPr vert="horz" lIns="91010" tIns="45505" rIns="91010" bIns="45505"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F9A73B4A-1220-55CB-D07B-50CED5D1341C}"/>
              </a:ext>
            </a:extLst>
          </p:cNvPr>
          <p:cNvSpPr>
            <a:spLocks noGrp="1"/>
          </p:cNvSpPr>
          <p:nvPr>
            <p:ph type="ftr" sz="quarter" idx="4"/>
          </p:nvPr>
        </p:nvSpPr>
        <p:spPr>
          <a:xfrm>
            <a:off x="0" y="9264650"/>
            <a:ext cx="2889250" cy="487363"/>
          </a:xfrm>
          <a:prstGeom prst="rect">
            <a:avLst/>
          </a:prstGeom>
        </p:spPr>
        <p:txBody>
          <a:bodyPr vert="horz" lIns="91010" tIns="45505" rIns="91010" bIns="45505"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9C44B05B-BA27-BB98-2091-72F9270E61FC}"/>
              </a:ext>
            </a:extLst>
          </p:cNvPr>
          <p:cNvSpPr>
            <a:spLocks noGrp="1"/>
          </p:cNvSpPr>
          <p:nvPr>
            <p:ph type="sldNum" sz="quarter" idx="5"/>
          </p:nvPr>
        </p:nvSpPr>
        <p:spPr>
          <a:xfrm>
            <a:off x="3778250" y="9264650"/>
            <a:ext cx="2889250" cy="487363"/>
          </a:xfrm>
          <a:prstGeom prst="rect">
            <a:avLst/>
          </a:prstGeom>
        </p:spPr>
        <p:txBody>
          <a:bodyPr vert="horz" wrap="square" lIns="91010" tIns="45505" rIns="91010" bIns="45505"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406DCD19-5866-3648-ABCE-8B1D82361D8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20362F8E-0EA1-D5D9-6F2B-2108AE11F1C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3A670741-B22B-1A36-0C2A-1748AA0144E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7172" name="Slide Number Placeholder 3">
            <a:extLst>
              <a:ext uri="{FF2B5EF4-FFF2-40B4-BE49-F238E27FC236}">
                <a16:creationId xmlns:a16="http://schemas.microsoft.com/office/drawing/2014/main" id="{C0F83892-1734-89DD-1D41-DC70BDFDA76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4E3FCA6-9AE2-064D-87A1-FFA3550B8444}" type="slidenum">
              <a:rPr lang="en-GB" altLang="en-US"/>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8">
            <a:extLst>
              <a:ext uri="{FF2B5EF4-FFF2-40B4-BE49-F238E27FC236}">
                <a16:creationId xmlns:a16="http://schemas.microsoft.com/office/drawing/2014/main" id="{82AAAC2C-5C9D-A304-5260-5E4EC6D98AD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FADA349-8265-EE4F-911D-5B831EAB9E4D}" type="slidenum">
              <a:rPr lang="en-GB" altLang="en-US"/>
              <a:pPr>
                <a:spcBef>
                  <a:spcPct val="0"/>
                </a:spcBef>
              </a:pPr>
              <a:t>2</a:t>
            </a:fld>
            <a:endParaRPr lang="en-GB" altLang="en-US"/>
          </a:p>
        </p:txBody>
      </p:sp>
      <p:sp>
        <p:nvSpPr>
          <p:cNvPr id="9219" name="Rectangle 2">
            <a:extLst>
              <a:ext uri="{FF2B5EF4-FFF2-40B4-BE49-F238E27FC236}">
                <a16:creationId xmlns:a16="http://schemas.microsoft.com/office/drawing/2014/main" id="{E13647A0-59B1-9580-0F7B-77A1534FDE47}"/>
              </a:ext>
            </a:extLst>
          </p:cNvPr>
          <p:cNvSpPr>
            <a:spLocks noGrp="1" noRot="1" noChangeAspect="1" noChangeArrowheads="1" noTextEdit="1"/>
          </p:cNvSpPr>
          <p:nvPr>
            <p:ph type="sldImg"/>
          </p:nvPr>
        </p:nvSpPr>
        <p:spPr bwMode="auto">
          <a:xfrm>
            <a:off x="898525" y="731838"/>
            <a:ext cx="4870450" cy="36544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20" name="Rectangle 3">
            <a:extLst>
              <a:ext uri="{FF2B5EF4-FFF2-40B4-BE49-F238E27FC236}">
                <a16:creationId xmlns:a16="http://schemas.microsoft.com/office/drawing/2014/main" id="{D57A7DA3-FE18-A704-C7D4-AE55DAE9C03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CE70EB70-B6C2-AB9A-BC55-E6CE3A592DC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22EA694-3B8F-834D-993A-2075BABEAEFC}" type="slidenum">
              <a:rPr lang="en-GB" altLang="en-US"/>
              <a:pPr>
                <a:spcBef>
                  <a:spcPct val="0"/>
                </a:spcBef>
              </a:pPr>
              <a:t>3</a:t>
            </a:fld>
            <a:endParaRPr lang="en-GB" altLang="en-US"/>
          </a:p>
        </p:txBody>
      </p:sp>
      <p:sp>
        <p:nvSpPr>
          <p:cNvPr id="11267" name="Rectangle 2">
            <a:extLst>
              <a:ext uri="{FF2B5EF4-FFF2-40B4-BE49-F238E27FC236}">
                <a16:creationId xmlns:a16="http://schemas.microsoft.com/office/drawing/2014/main" id="{90BE6B9B-ECD7-CC32-6E5E-AD04A1129152}"/>
              </a:ext>
            </a:extLst>
          </p:cNvPr>
          <p:cNvSpPr>
            <a:spLocks noGrp="1" noRot="1" noChangeAspect="1" noChangeArrowheads="1" noTextEdit="1"/>
          </p:cNvSpPr>
          <p:nvPr>
            <p:ph type="sldImg"/>
          </p:nvPr>
        </p:nvSpPr>
        <p:spPr bwMode="auto">
          <a:xfrm>
            <a:off x="898525" y="731838"/>
            <a:ext cx="4870450" cy="36544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8" name="Rectangle 3">
            <a:extLst>
              <a:ext uri="{FF2B5EF4-FFF2-40B4-BE49-F238E27FC236}">
                <a16:creationId xmlns:a16="http://schemas.microsoft.com/office/drawing/2014/main" id="{C0AE859A-E1E1-C3DD-3592-CFC108FD79C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8">
            <a:extLst>
              <a:ext uri="{FF2B5EF4-FFF2-40B4-BE49-F238E27FC236}">
                <a16:creationId xmlns:a16="http://schemas.microsoft.com/office/drawing/2014/main" id="{A3BB1DFE-93C5-0E9B-B2ED-493DA860C01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6A7ACF9-78E3-134C-BD4B-6F2348D58FE6}" type="slidenum">
              <a:rPr lang="en-GB" altLang="en-US"/>
              <a:pPr>
                <a:spcBef>
                  <a:spcPct val="0"/>
                </a:spcBef>
              </a:pPr>
              <a:t>4</a:t>
            </a:fld>
            <a:endParaRPr lang="en-GB" altLang="en-US"/>
          </a:p>
        </p:txBody>
      </p:sp>
      <p:sp>
        <p:nvSpPr>
          <p:cNvPr id="13315" name="Rectangle 2">
            <a:extLst>
              <a:ext uri="{FF2B5EF4-FFF2-40B4-BE49-F238E27FC236}">
                <a16:creationId xmlns:a16="http://schemas.microsoft.com/office/drawing/2014/main" id="{B9CD94A3-B73D-3D0C-8A8D-F304128FF1FA}"/>
              </a:ext>
            </a:extLst>
          </p:cNvPr>
          <p:cNvSpPr>
            <a:spLocks noGrp="1" noRot="1" noChangeAspect="1" noChangeArrowheads="1" noTextEdit="1"/>
          </p:cNvSpPr>
          <p:nvPr>
            <p:ph type="sldImg"/>
          </p:nvPr>
        </p:nvSpPr>
        <p:spPr bwMode="auto">
          <a:xfrm>
            <a:off x="898525" y="731838"/>
            <a:ext cx="4870450" cy="36544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6" name="Rectangle 3">
            <a:extLst>
              <a:ext uri="{FF2B5EF4-FFF2-40B4-BE49-F238E27FC236}">
                <a16:creationId xmlns:a16="http://schemas.microsoft.com/office/drawing/2014/main" id="{A5939D99-D94D-368B-E2E7-2CA812390FF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8">
            <a:extLst>
              <a:ext uri="{FF2B5EF4-FFF2-40B4-BE49-F238E27FC236}">
                <a16:creationId xmlns:a16="http://schemas.microsoft.com/office/drawing/2014/main" id="{66DF8190-60AC-3E9F-A690-1DA4261C3F3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042C70A-3108-2A4F-8C19-313DCD3D9D29}" type="slidenum">
              <a:rPr lang="en-GB" altLang="en-US"/>
              <a:pPr>
                <a:spcBef>
                  <a:spcPct val="0"/>
                </a:spcBef>
              </a:pPr>
              <a:t>5</a:t>
            </a:fld>
            <a:endParaRPr lang="en-GB" altLang="en-US"/>
          </a:p>
        </p:txBody>
      </p:sp>
      <p:sp>
        <p:nvSpPr>
          <p:cNvPr id="15363" name="Rectangle 2">
            <a:extLst>
              <a:ext uri="{FF2B5EF4-FFF2-40B4-BE49-F238E27FC236}">
                <a16:creationId xmlns:a16="http://schemas.microsoft.com/office/drawing/2014/main" id="{0C4F8038-A871-D276-E93A-869FCE91EFD1}"/>
              </a:ext>
            </a:extLst>
          </p:cNvPr>
          <p:cNvSpPr>
            <a:spLocks noGrp="1" noRot="1" noChangeAspect="1" noChangeArrowheads="1" noTextEdit="1"/>
          </p:cNvSpPr>
          <p:nvPr>
            <p:ph type="sldImg"/>
          </p:nvPr>
        </p:nvSpPr>
        <p:spPr bwMode="auto">
          <a:xfrm>
            <a:off x="898525" y="731838"/>
            <a:ext cx="4870450" cy="36544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4" name="Rectangle 3">
            <a:extLst>
              <a:ext uri="{FF2B5EF4-FFF2-40B4-BE49-F238E27FC236}">
                <a16:creationId xmlns:a16="http://schemas.microsoft.com/office/drawing/2014/main" id="{2CBA1C8A-205D-A407-8F2E-BB0A4B73AD5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8">
            <a:extLst>
              <a:ext uri="{FF2B5EF4-FFF2-40B4-BE49-F238E27FC236}">
                <a16:creationId xmlns:a16="http://schemas.microsoft.com/office/drawing/2014/main" id="{8710BB72-EDBD-E9B5-74CC-40FFE0E6D98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B927762-DBDA-9E4B-831B-2430EEC5AABB}" type="slidenum">
              <a:rPr lang="en-GB" altLang="en-US"/>
              <a:pPr>
                <a:spcBef>
                  <a:spcPct val="0"/>
                </a:spcBef>
              </a:pPr>
              <a:t>6</a:t>
            </a:fld>
            <a:endParaRPr lang="en-GB" altLang="en-US"/>
          </a:p>
        </p:txBody>
      </p:sp>
      <p:sp>
        <p:nvSpPr>
          <p:cNvPr id="17411" name="Rectangle 2">
            <a:extLst>
              <a:ext uri="{FF2B5EF4-FFF2-40B4-BE49-F238E27FC236}">
                <a16:creationId xmlns:a16="http://schemas.microsoft.com/office/drawing/2014/main" id="{6B913111-FAAB-8D84-FAFB-BDC381F35FF6}"/>
              </a:ext>
            </a:extLst>
          </p:cNvPr>
          <p:cNvSpPr>
            <a:spLocks noGrp="1" noRot="1" noChangeAspect="1" noChangeArrowheads="1" noTextEdit="1"/>
          </p:cNvSpPr>
          <p:nvPr>
            <p:ph type="sldImg"/>
          </p:nvPr>
        </p:nvSpPr>
        <p:spPr bwMode="auto">
          <a:xfrm>
            <a:off x="898525" y="731838"/>
            <a:ext cx="4870450" cy="36544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2" name="Rectangle 3">
            <a:extLst>
              <a:ext uri="{FF2B5EF4-FFF2-40B4-BE49-F238E27FC236}">
                <a16:creationId xmlns:a16="http://schemas.microsoft.com/office/drawing/2014/main" id="{84AF6C24-8AF4-9DE3-705F-83E23BE41DD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8">
            <a:extLst>
              <a:ext uri="{FF2B5EF4-FFF2-40B4-BE49-F238E27FC236}">
                <a16:creationId xmlns:a16="http://schemas.microsoft.com/office/drawing/2014/main" id="{7B37B589-5C58-02F5-68C1-7A4AFBEE1AD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4708801-C2C5-224D-AF64-8416EEB44AC8}" type="slidenum">
              <a:rPr lang="en-GB" altLang="en-US"/>
              <a:pPr>
                <a:spcBef>
                  <a:spcPct val="0"/>
                </a:spcBef>
              </a:pPr>
              <a:t>7</a:t>
            </a:fld>
            <a:endParaRPr lang="en-GB" altLang="en-US"/>
          </a:p>
        </p:txBody>
      </p:sp>
      <p:sp>
        <p:nvSpPr>
          <p:cNvPr id="19459" name="Rectangle 2">
            <a:extLst>
              <a:ext uri="{FF2B5EF4-FFF2-40B4-BE49-F238E27FC236}">
                <a16:creationId xmlns:a16="http://schemas.microsoft.com/office/drawing/2014/main" id="{4142EB56-B122-B0AC-ACB5-62CA8A8BBCA5}"/>
              </a:ext>
            </a:extLst>
          </p:cNvPr>
          <p:cNvSpPr>
            <a:spLocks noGrp="1" noRot="1" noChangeAspect="1" noChangeArrowheads="1" noTextEdit="1"/>
          </p:cNvSpPr>
          <p:nvPr>
            <p:ph type="sldImg"/>
          </p:nvPr>
        </p:nvSpPr>
        <p:spPr bwMode="auto">
          <a:xfrm>
            <a:off x="898525" y="731838"/>
            <a:ext cx="4870450" cy="36544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60" name="Rectangle 3">
            <a:extLst>
              <a:ext uri="{FF2B5EF4-FFF2-40B4-BE49-F238E27FC236}">
                <a16:creationId xmlns:a16="http://schemas.microsoft.com/office/drawing/2014/main" id="{624F230B-5596-B1F7-BDAB-4B8974DF161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8">
            <a:extLst>
              <a:ext uri="{FF2B5EF4-FFF2-40B4-BE49-F238E27FC236}">
                <a16:creationId xmlns:a16="http://schemas.microsoft.com/office/drawing/2014/main" id="{F01F3D58-705D-5619-BD95-E0153BDEF98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41EC26C-8F81-A04A-B9A5-1C6B3978083C}" type="slidenum">
              <a:rPr lang="en-GB" altLang="en-US"/>
              <a:pPr>
                <a:spcBef>
                  <a:spcPct val="0"/>
                </a:spcBef>
              </a:pPr>
              <a:t>8</a:t>
            </a:fld>
            <a:endParaRPr lang="en-GB" altLang="en-US"/>
          </a:p>
        </p:txBody>
      </p:sp>
      <p:sp>
        <p:nvSpPr>
          <p:cNvPr id="21507" name="Rectangle 2">
            <a:extLst>
              <a:ext uri="{FF2B5EF4-FFF2-40B4-BE49-F238E27FC236}">
                <a16:creationId xmlns:a16="http://schemas.microsoft.com/office/drawing/2014/main" id="{6A10EF47-F152-3D3D-2820-07AA0A1571E6}"/>
              </a:ext>
            </a:extLst>
          </p:cNvPr>
          <p:cNvSpPr>
            <a:spLocks noGrp="1" noRot="1" noChangeAspect="1" noChangeArrowheads="1" noTextEdit="1"/>
          </p:cNvSpPr>
          <p:nvPr>
            <p:ph type="sldImg"/>
          </p:nvPr>
        </p:nvSpPr>
        <p:spPr bwMode="auto">
          <a:xfrm>
            <a:off x="898525" y="731838"/>
            <a:ext cx="4870450" cy="36544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8" name="Rectangle 3">
            <a:extLst>
              <a:ext uri="{FF2B5EF4-FFF2-40B4-BE49-F238E27FC236}">
                <a16:creationId xmlns:a16="http://schemas.microsoft.com/office/drawing/2014/main" id="{125630A4-F2B5-4CEC-37BC-5EDA8E0CDB8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520FE79F-2B2B-61CC-95A4-CD03A5C9A49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9212F07-0BD1-7F46-9E99-A11756B26422}" type="slidenum">
              <a:rPr lang="en-GB" altLang="en-US"/>
              <a:pPr>
                <a:spcBef>
                  <a:spcPct val="0"/>
                </a:spcBef>
              </a:pPr>
              <a:t>9</a:t>
            </a:fld>
            <a:endParaRPr lang="en-GB" altLang="en-US"/>
          </a:p>
        </p:txBody>
      </p:sp>
      <p:sp>
        <p:nvSpPr>
          <p:cNvPr id="23555" name="Rectangle 2">
            <a:extLst>
              <a:ext uri="{FF2B5EF4-FFF2-40B4-BE49-F238E27FC236}">
                <a16:creationId xmlns:a16="http://schemas.microsoft.com/office/drawing/2014/main" id="{37F3E2A2-CF45-C236-EBF8-B0397DA299C3}"/>
              </a:ext>
            </a:extLst>
          </p:cNvPr>
          <p:cNvSpPr>
            <a:spLocks noGrp="1" noRot="1" noChangeAspect="1" noChangeArrowheads="1" noTextEdit="1"/>
          </p:cNvSpPr>
          <p:nvPr>
            <p:ph type="sldImg"/>
          </p:nvPr>
        </p:nvSpPr>
        <p:spPr bwMode="auto">
          <a:xfrm>
            <a:off x="898525" y="731838"/>
            <a:ext cx="4870450" cy="36544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3F8EBA49-27D5-6726-51D1-46D6A5B19CE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8">
            <a:extLst>
              <a:ext uri="{FF2B5EF4-FFF2-40B4-BE49-F238E27FC236}">
                <a16:creationId xmlns:a16="http://schemas.microsoft.com/office/drawing/2014/main" id="{E147018A-4B6B-7464-E7F1-7E078D96BF0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D875760-8B8C-A244-982D-1B99A2251FE4}" type="slidenum">
              <a:rPr lang="en-GB" altLang="en-US"/>
              <a:pPr>
                <a:spcBef>
                  <a:spcPct val="0"/>
                </a:spcBef>
              </a:pPr>
              <a:t>10</a:t>
            </a:fld>
            <a:endParaRPr lang="en-GB" altLang="en-US"/>
          </a:p>
        </p:txBody>
      </p:sp>
      <p:sp>
        <p:nvSpPr>
          <p:cNvPr id="25603" name="Rectangle 2">
            <a:extLst>
              <a:ext uri="{FF2B5EF4-FFF2-40B4-BE49-F238E27FC236}">
                <a16:creationId xmlns:a16="http://schemas.microsoft.com/office/drawing/2014/main" id="{404744A3-AE90-CE0F-AEBB-8165387F66CB}"/>
              </a:ext>
            </a:extLst>
          </p:cNvPr>
          <p:cNvSpPr>
            <a:spLocks noGrp="1" noRot="1" noChangeAspect="1" noChangeArrowheads="1" noTextEdit="1"/>
          </p:cNvSpPr>
          <p:nvPr>
            <p:ph type="sldImg"/>
          </p:nvPr>
        </p:nvSpPr>
        <p:spPr bwMode="auto">
          <a:xfrm>
            <a:off x="898525" y="731838"/>
            <a:ext cx="4870450" cy="36544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4" name="Rectangle 3">
            <a:extLst>
              <a:ext uri="{FF2B5EF4-FFF2-40B4-BE49-F238E27FC236}">
                <a16:creationId xmlns:a16="http://schemas.microsoft.com/office/drawing/2014/main" id="{DEA8B5E2-F612-3C99-DFF9-507B473D15A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8">
            <a:extLst>
              <a:ext uri="{FF2B5EF4-FFF2-40B4-BE49-F238E27FC236}">
                <a16:creationId xmlns:a16="http://schemas.microsoft.com/office/drawing/2014/main" id="{9BF8F64F-CCD7-E530-9662-7A2073B0A5C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6444C77-A92F-9B4F-8F33-CD0379822584}" type="slidenum">
              <a:rPr lang="en-GB" altLang="en-US"/>
              <a:pPr>
                <a:spcBef>
                  <a:spcPct val="0"/>
                </a:spcBef>
              </a:pPr>
              <a:t>11</a:t>
            </a:fld>
            <a:endParaRPr lang="en-GB" altLang="en-US"/>
          </a:p>
        </p:txBody>
      </p:sp>
      <p:sp>
        <p:nvSpPr>
          <p:cNvPr id="27651" name="Rectangle 2">
            <a:extLst>
              <a:ext uri="{FF2B5EF4-FFF2-40B4-BE49-F238E27FC236}">
                <a16:creationId xmlns:a16="http://schemas.microsoft.com/office/drawing/2014/main" id="{6FB7D867-99CC-CB50-6421-B8301F07A02C}"/>
              </a:ext>
            </a:extLst>
          </p:cNvPr>
          <p:cNvSpPr>
            <a:spLocks noGrp="1" noRot="1" noChangeAspect="1" noChangeArrowheads="1" noTextEdit="1"/>
          </p:cNvSpPr>
          <p:nvPr>
            <p:ph type="sldImg"/>
          </p:nvPr>
        </p:nvSpPr>
        <p:spPr bwMode="auto">
          <a:xfrm>
            <a:off x="898525" y="731838"/>
            <a:ext cx="4870450" cy="36544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2" name="Rectangle 3">
            <a:extLst>
              <a:ext uri="{FF2B5EF4-FFF2-40B4-BE49-F238E27FC236}">
                <a16:creationId xmlns:a16="http://schemas.microsoft.com/office/drawing/2014/main" id="{47DCA09E-6FA9-EF46-0768-2C198708C9A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https://</a:t>
            </a:r>
            <a:r>
              <a:rPr lang="en-US" dirty="0" err="1"/>
              <a:t>www.youtube.com</a:t>
            </a:r>
            <a:r>
              <a:rPr lang="en-US" dirty="0"/>
              <a:t>/</a:t>
            </a:r>
            <a:r>
              <a:rPr lang="en-US" dirty="0" err="1"/>
              <a:t>watch?v</a:t>
            </a:r>
            <a:r>
              <a:rPr lang="en-US" dirty="0"/>
              <a:t>=GH1TXfQSwUQ</a:t>
            </a:r>
          </a:p>
          <a:p>
            <a:endParaRPr lang="en-US" dirty="0"/>
          </a:p>
        </p:txBody>
      </p:sp>
      <p:sp>
        <p:nvSpPr>
          <p:cNvPr id="4" name="Slide Number Placeholder 3"/>
          <p:cNvSpPr>
            <a:spLocks noGrp="1"/>
          </p:cNvSpPr>
          <p:nvPr>
            <p:ph type="sldNum" sz="quarter" idx="5"/>
          </p:nvPr>
        </p:nvSpPr>
        <p:spPr/>
        <p:txBody>
          <a:bodyPr/>
          <a:lstStyle/>
          <a:p>
            <a:pPr>
              <a:defRPr/>
            </a:pPr>
            <a:fld id="{406DCD19-5866-3648-ABCE-8B1D82361D87}" type="slidenum">
              <a:rPr lang="en-GB" altLang="en-US" smtClean="0"/>
              <a:pPr>
                <a:defRPr/>
              </a:pPr>
              <a:t>12</a:t>
            </a:fld>
            <a:endParaRPr lang="en-GB" altLang="en-US"/>
          </a:p>
        </p:txBody>
      </p:sp>
    </p:spTree>
    <p:extLst>
      <p:ext uri="{BB962C8B-B14F-4D97-AF65-F5344CB8AC3E}">
        <p14:creationId xmlns:p14="http://schemas.microsoft.com/office/powerpoint/2010/main" val="33496866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8">
            <a:extLst>
              <a:ext uri="{FF2B5EF4-FFF2-40B4-BE49-F238E27FC236}">
                <a16:creationId xmlns:a16="http://schemas.microsoft.com/office/drawing/2014/main" id="{14CE46BA-BC07-1B8F-2CA5-ABFF3296C70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3179490-6B32-AF4E-8598-C91E55BBEBB2}" type="slidenum">
              <a:rPr lang="en-GB" altLang="en-US"/>
              <a:pPr>
                <a:spcBef>
                  <a:spcPct val="0"/>
                </a:spcBef>
              </a:pPr>
              <a:t>13</a:t>
            </a:fld>
            <a:endParaRPr lang="en-GB" altLang="en-US"/>
          </a:p>
        </p:txBody>
      </p:sp>
      <p:sp>
        <p:nvSpPr>
          <p:cNvPr id="29699" name="Rectangle 2">
            <a:extLst>
              <a:ext uri="{FF2B5EF4-FFF2-40B4-BE49-F238E27FC236}">
                <a16:creationId xmlns:a16="http://schemas.microsoft.com/office/drawing/2014/main" id="{7935122D-15CE-8E17-5239-82224D831DD9}"/>
              </a:ext>
            </a:extLst>
          </p:cNvPr>
          <p:cNvSpPr>
            <a:spLocks noGrp="1" noRot="1" noChangeAspect="1" noChangeArrowheads="1" noTextEdit="1"/>
          </p:cNvSpPr>
          <p:nvPr>
            <p:ph type="sldImg"/>
          </p:nvPr>
        </p:nvSpPr>
        <p:spPr bwMode="auto">
          <a:xfrm>
            <a:off x="898525" y="731838"/>
            <a:ext cx="4870450" cy="36544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a:extLst>
              <a:ext uri="{FF2B5EF4-FFF2-40B4-BE49-F238E27FC236}">
                <a16:creationId xmlns:a16="http://schemas.microsoft.com/office/drawing/2014/main" id="{90F9E72B-7A4C-802A-9720-FD26A83C89F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8">
            <a:extLst>
              <a:ext uri="{FF2B5EF4-FFF2-40B4-BE49-F238E27FC236}">
                <a16:creationId xmlns:a16="http://schemas.microsoft.com/office/drawing/2014/main" id="{1C3A92D3-E300-0C01-1787-235200C12D7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3CBF9CA-728F-DA4A-9368-3E3A734EFDFD}" type="slidenum">
              <a:rPr lang="en-GB" altLang="en-US"/>
              <a:pPr>
                <a:spcBef>
                  <a:spcPct val="0"/>
                </a:spcBef>
              </a:pPr>
              <a:t>14</a:t>
            </a:fld>
            <a:endParaRPr lang="en-GB" altLang="en-US"/>
          </a:p>
        </p:txBody>
      </p:sp>
      <p:sp>
        <p:nvSpPr>
          <p:cNvPr id="31747" name="Rectangle 2">
            <a:extLst>
              <a:ext uri="{FF2B5EF4-FFF2-40B4-BE49-F238E27FC236}">
                <a16:creationId xmlns:a16="http://schemas.microsoft.com/office/drawing/2014/main" id="{CF0862D5-7129-E819-F53F-FC3B6C72489E}"/>
              </a:ext>
            </a:extLst>
          </p:cNvPr>
          <p:cNvSpPr>
            <a:spLocks noGrp="1" noRot="1" noChangeAspect="1" noChangeArrowheads="1" noTextEdit="1"/>
          </p:cNvSpPr>
          <p:nvPr>
            <p:ph type="sldImg"/>
          </p:nvPr>
        </p:nvSpPr>
        <p:spPr bwMode="auto">
          <a:xfrm>
            <a:off x="898525" y="731838"/>
            <a:ext cx="4870450" cy="36544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8" name="Rectangle 3">
            <a:extLst>
              <a:ext uri="{FF2B5EF4-FFF2-40B4-BE49-F238E27FC236}">
                <a16:creationId xmlns:a16="http://schemas.microsoft.com/office/drawing/2014/main" id="{827EC5AB-3AD5-70F1-1381-B2445EC70EE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8D09E86A-4D3E-F2BD-E490-D0445E1CF8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B2786C16-88D6-25ED-9480-0EBEF664E6C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CDI is the process of managing the customer response related to all “touch points”</a:t>
            </a:r>
          </a:p>
          <a:p>
            <a:pPr eaLnBrk="1" hangingPunct="1">
              <a:spcBef>
                <a:spcPct val="0"/>
              </a:spcBef>
            </a:pPr>
            <a:r>
              <a:rPr lang="en-GB" altLang="en-US"/>
              <a:t>De duplication is where individuals may be looked at separately from other in the household, depending on whether a relationship is wanted with the household or the individual and attempting to identify the lifetime value of each</a:t>
            </a:r>
          </a:p>
        </p:txBody>
      </p:sp>
      <p:sp>
        <p:nvSpPr>
          <p:cNvPr id="33796" name="Slide Number Placeholder 3">
            <a:extLst>
              <a:ext uri="{FF2B5EF4-FFF2-40B4-BE49-F238E27FC236}">
                <a16:creationId xmlns:a16="http://schemas.microsoft.com/office/drawing/2014/main" id="{0C08AE90-DA10-A7AE-D5BD-1464E49897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EB6AEE4-7E04-CB4B-AAD2-D6EF995BA80F}" type="slidenum">
              <a:rPr lang="en-GB" altLang="en-US">
                <a:solidFill>
                  <a:srgbClr val="000000"/>
                </a:solidFill>
              </a:rPr>
              <a:pPr>
                <a:spcBef>
                  <a:spcPct val="0"/>
                </a:spcBef>
              </a:pPr>
              <a:t>15</a:t>
            </a:fld>
            <a:endParaRPr lang="en-GB" altLang="en-US">
              <a:solidFill>
                <a:srgbClr val="000000"/>
              </a:solidFil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C10CF4D9-E20A-865D-931C-93293A86398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4776C70C-AA54-E64D-B796-7D24E66B794A}" type="slidenum">
              <a:rPr lang="en-GB" altLang="en-US">
                <a:latin typeface="Calibri" panose="020F0502020204030204" pitchFamily="34" charset="0"/>
              </a:rPr>
              <a:pPr/>
              <a:t>20</a:t>
            </a:fld>
            <a:endParaRPr lang="en-GB" altLang="en-US">
              <a:latin typeface="Calibri" panose="020F0502020204030204" pitchFamily="34" charset="0"/>
            </a:endParaRPr>
          </a:p>
        </p:txBody>
      </p:sp>
      <p:sp>
        <p:nvSpPr>
          <p:cNvPr id="39939" name="Rectangle 2">
            <a:extLst>
              <a:ext uri="{FF2B5EF4-FFF2-40B4-BE49-F238E27FC236}">
                <a16:creationId xmlns:a16="http://schemas.microsoft.com/office/drawing/2014/main" id="{D59E3CCB-087F-0BF3-2FCB-3D2C1A8DE0E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40" name="Rectangle 3">
            <a:extLst>
              <a:ext uri="{FF2B5EF4-FFF2-40B4-BE49-F238E27FC236}">
                <a16:creationId xmlns:a16="http://schemas.microsoft.com/office/drawing/2014/main" id="{8F4F31F7-F133-78BD-8745-671039A38B0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6F78C415-734E-DBFE-2E6C-7629CA607B7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E691C666-B274-9048-A7BD-CD56F892D039}" type="slidenum">
              <a:rPr lang="en-GB" altLang="en-US">
                <a:latin typeface="Calibri" panose="020F0502020204030204" pitchFamily="34" charset="0"/>
              </a:rPr>
              <a:pPr/>
              <a:t>22</a:t>
            </a:fld>
            <a:endParaRPr lang="en-GB" altLang="en-US">
              <a:latin typeface="Calibri" panose="020F0502020204030204" pitchFamily="34" charset="0"/>
            </a:endParaRPr>
          </a:p>
        </p:txBody>
      </p:sp>
      <p:sp>
        <p:nvSpPr>
          <p:cNvPr id="41987" name="Rectangle 2">
            <a:extLst>
              <a:ext uri="{FF2B5EF4-FFF2-40B4-BE49-F238E27FC236}">
                <a16:creationId xmlns:a16="http://schemas.microsoft.com/office/drawing/2014/main" id="{3BD92B3F-9D03-86BA-61CB-9BBDF6AF47E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8" name="Rectangle 3">
            <a:extLst>
              <a:ext uri="{FF2B5EF4-FFF2-40B4-BE49-F238E27FC236}">
                <a16:creationId xmlns:a16="http://schemas.microsoft.com/office/drawing/2014/main" id="{6855755B-89E9-58C6-C4E7-DE92DCFE6C2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2AFB3C-DC65-99A6-4CC8-0A15EAC040EA}"/>
              </a:ext>
            </a:extLst>
          </p:cNvPr>
          <p:cNvSpPr>
            <a:spLocks noGrp="1"/>
          </p:cNvSpPr>
          <p:nvPr>
            <p:ph type="dt" sz="half" idx="10"/>
          </p:nvPr>
        </p:nvSpPr>
        <p:spPr>
          <a:xfrm>
            <a:off x="395288" y="6524625"/>
            <a:ext cx="971550" cy="219075"/>
          </a:xfrm>
        </p:spPr>
        <p:txBody>
          <a:bodyPr/>
          <a:lstStyle>
            <a:lvl1pPr>
              <a:defRPr/>
            </a:lvl1pPr>
          </a:lstStyle>
          <a:p>
            <a:pPr>
              <a:defRPr/>
            </a:pPr>
            <a:fld id="{C8E2CB70-610D-2F41-82D2-25D24C5CEB93}" type="datetime5">
              <a:rPr lang="en-GB"/>
              <a:pPr>
                <a:defRPr/>
              </a:pPr>
              <a:t>13-Sep-22</a:t>
            </a:fld>
            <a:endParaRPr lang="en-GB"/>
          </a:p>
        </p:txBody>
      </p:sp>
      <p:sp>
        <p:nvSpPr>
          <p:cNvPr id="5" name="Footer Placeholder 4">
            <a:extLst>
              <a:ext uri="{FF2B5EF4-FFF2-40B4-BE49-F238E27FC236}">
                <a16:creationId xmlns:a16="http://schemas.microsoft.com/office/drawing/2014/main" id="{1F6BE4FA-6F8F-45EF-8178-823BEE68F2BD}"/>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158AFAAA-9634-79D2-EC4B-ADB83D9E1AF0}"/>
              </a:ext>
            </a:extLst>
          </p:cNvPr>
          <p:cNvSpPr>
            <a:spLocks noGrp="1"/>
          </p:cNvSpPr>
          <p:nvPr>
            <p:ph type="sldNum" sz="quarter" idx="12"/>
          </p:nvPr>
        </p:nvSpPr>
        <p:spPr/>
        <p:txBody>
          <a:bodyPr/>
          <a:lstStyle>
            <a:lvl1pPr>
              <a:defRPr smtClean="0"/>
            </a:lvl1pPr>
          </a:lstStyle>
          <a:p>
            <a:pPr>
              <a:defRPr/>
            </a:pPr>
            <a:fld id="{7489D54C-55F2-0E45-A80C-D27976D4E81B}" type="slidenum">
              <a:rPr lang="en-GB" altLang="en-US"/>
              <a:pPr>
                <a:defRPr/>
              </a:pPr>
              <a:t>‹#›</a:t>
            </a:fld>
            <a:endParaRPr lang="en-GB" altLang="en-US"/>
          </a:p>
        </p:txBody>
      </p:sp>
    </p:spTree>
    <p:extLst>
      <p:ext uri="{BB962C8B-B14F-4D97-AF65-F5344CB8AC3E}">
        <p14:creationId xmlns:p14="http://schemas.microsoft.com/office/powerpoint/2010/main" val="3851612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13D56F-7FFD-982A-3F52-8EC344D3ADB4}"/>
              </a:ext>
            </a:extLst>
          </p:cNvPr>
          <p:cNvSpPr>
            <a:spLocks noGrp="1"/>
          </p:cNvSpPr>
          <p:nvPr>
            <p:ph type="dt" sz="half" idx="10"/>
          </p:nvPr>
        </p:nvSpPr>
        <p:spPr/>
        <p:txBody>
          <a:bodyPr/>
          <a:lstStyle>
            <a:lvl1pPr>
              <a:defRPr/>
            </a:lvl1pPr>
          </a:lstStyle>
          <a:p>
            <a:pPr>
              <a:defRPr/>
            </a:pPr>
            <a:fld id="{5BB8367F-B644-1E48-862D-6D763F30221C}" type="datetime5">
              <a:rPr lang="en-GB"/>
              <a:pPr>
                <a:defRPr/>
              </a:pPr>
              <a:t>13-Sep-22</a:t>
            </a:fld>
            <a:endParaRPr lang="en-GB"/>
          </a:p>
        </p:txBody>
      </p:sp>
      <p:sp>
        <p:nvSpPr>
          <p:cNvPr id="5" name="Footer Placeholder 4">
            <a:extLst>
              <a:ext uri="{FF2B5EF4-FFF2-40B4-BE49-F238E27FC236}">
                <a16:creationId xmlns:a16="http://schemas.microsoft.com/office/drawing/2014/main" id="{E1C07AF7-36EF-7A55-0728-DD3E8AC32DBF}"/>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E9BBB3BC-A0E3-B5AB-BBF1-9B69766B982C}"/>
              </a:ext>
            </a:extLst>
          </p:cNvPr>
          <p:cNvSpPr>
            <a:spLocks noGrp="1"/>
          </p:cNvSpPr>
          <p:nvPr>
            <p:ph type="sldNum" sz="quarter" idx="12"/>
          </p:nvPr>
        </p:nvSpPr>
        <p:spPr/>
        <p:txBody>
          <a:bodyPr/>
          <a:lstStyle>
            <a:lvl1pPr>
              <a:defRPr smtClean="0"/>
            </a:lvl1pPr>
          </a:lstStyle>
          <a:p>
            <a:pPr>
              <a:defRPr/>
            </a:pPr>
            <a:fld id="{72FEB617-277B-484B-8D04-F6E30DB10D31}" type="slidenum">
              <a:rPr lang="en-GB" altLang="en-US"/>
              <a:pPr>
                <a:defRPr/>
              </a:pPr>
              <a:t>‹#›</a:t>
            </a:fld>
            <a:endParaRPr lang="en-GB" altLang="en-US"/>
          </a:p>
        </p:txBody>
      </p:sp>
    </p:spTree>
    <p:extLst>
      <p:ext uri="{BB962C8B-B14F-4D97-AF65-F5344CB8AC3E}">
        <p14:creationId xmlns:p14="http://schemas.microsoft.com/office/powerpoint/2010/main" val="34341033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2162E9C-CF09-504C-28C2-46FF3BD21EE2}"/>
              </a:ext>
            </a:extLst>
          </p:cNvPr>
          <p:cNvSpPr>
            <a:spLocks noGrp="1"/>
          </p:cNvSpPr>
          <p:nvPr>
            <p:ph type="dt" sz="half" idx="10"/>
          </p:nvPr>
        </p:nvSpPr>
        <p:spPr/>
        <p:txBody>
          <a:bodyPr/>
          <a:lstStyle>
            <a:lvl1pPr>
              <a:defRPr/>
            </a:lvl1pPr>
          </a:lstStyle>
          <a:p>
            <a:pPr>
              <a:defRPr/>
            </a:pPr>
            <a:fld id="{DB7754D5-3BB5-C946-B133-0CCE047EBB8B}" type="datetime5">
              <a:rPr lang="en-GB"/>
              <a:pPr>
                <a:defRPr/>
              </a:pPr>
              <a:t>13-Sep-22</a:t>
            </a:fld>
            <a:endParaRPr lang="en-GB"/>
          </a:p>
        </p:txBody>
      </p:sp>
      <p:sp>
        <p:nvSpPr>
          <p:cNvPr id="5" name="Slide Number Placeholder 5">
            <a:extLst>
              <a:ext uri="{FF2B5EF4-FFF2-40B4-BE49-F238E27FC236}">
                <a16:creationId xmlns:a16="http://schemas.microsoft.com/office/drawing/2014/main" id="{646ECEDD-2352-1106-DD4B-00B07FABB008}"/>
              </a:ext>
            </a:extLst>
          </p:cNvPr>
          <p:cNvSpPr>
            <a:spLocks noGrp="1"/>
          </p:cNvSpPr>
          <p:nvPr>
            <p:ph type="sldNum" sz="quarter" idx="11"/>
          </p:nvPr>
        </p:nvSpPr>
        <p:spPr/>
        <p:txBody>
          <a:bodyPr/>
          <a:lstStyle>
            <a:lvl1pPr>
              <a:defRPr/>
            </a:lvl1pPr>
          </a:lstStyle>
          <a:p>
            <a:pPr>
              <a:defRPr/>
            </a:pPr>
            <a:fld id="{333E8588-317F-1541-9FF6-88CB859C6F8F}" type="slidenum">
              <a:rPr lang="en-GB" altLang="en-US"/>
              <a:pPr>
                <a:defRPr/>
              </a:pPr>
              <a:t>‹#›</a:t>
            </a:fld>
            <a:endParaRPr lang="en-GB" altLang="en-US"/>
          </a:p>
        </p:txBody>
      </p:sp>
    </p:spTree>
    <p:extLst>
      <p:ext uri="{BB962C8B-B14F-4D97-AF65-F5344CB8AC3E}">
        <p14:creationId xmlns:p14="http://schemas.microsoft.com/office/powerpoint/2010/main" val="9568921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3CF9A55-88F1-EE4C-5542-575DF4640B4C}"/>
              </a:ext>
            </a:extLst>
          </p:cNvPr>
          <p:cNvSpPr>
            <a:spLocks noGrp="1"/>
          </p:cNvSpPr>
          <p:nvPr>
            <p:ph type="dt" sz="half" idx="10"/>
          </p:nvPr>
        </p:nvSpPr>
        <p:spPr/>
        <p:txBody>
          <a:bodyPr/>
          <a:lstStyle>
            <a:lvl1pPr>
              <a:defRPr/>
            </a:lvl1pPr>
          </a:lstStyle>
          <a:p>
            <a:pPr>
              <a:defRPr/>
            </a:pPr>
            <a:fld id="{1F83A865-CC42-0849-8286-766F3A4F699C}" type="datetime5">
              <a:rPr lang="en-GB"/>
              <a:pPr>
                <a:defRPr/>
              </a:pPr>
              <a:t>13-Sep-22</a:t>
            </a:fld>
            <a:endParaRPr lang="en-GB"/>
          </a:p>
        </p:txBody>
      </p:sp>
      <p:sp>
        <p:nvSpPr>
          <p:cNvPr id="6" name="Slide Number Placeholder 5">
            <a:extLst>
              <a:ext uri="{FF2B5EF4-FFF2-40B4-BE49-F238E27FC236}">
                <a16:creationId xmlns:a16="http://schemas.microsoft.com/office/drawing/2014/main" id="{9A2E2630-4EBE-1065-608B-F6F0B0EAE0A2}"/>
              </a:ext>
            </a:extLst>
          </p:cNvPr>
          <p:cNvSpPr>
            <a:spLocks noGrp="1"/>
          </p:cNvSpPr>
          <p:nvPr>
            <p:ph type="sldNum" sz="quarter" idx="11"/>
          </p:nvPr>
        </p:nvSpPr>
        <p:spPr/>
        <p:txBody>
          <a:bodyPr/>
          <a:lstStyle>
            <a:lvl1pPr>
              <a:defRPr/>
            </a:lvl1pPr>
          </a:lstStyle>
          <a:p>
            <a:pPr>
              <a:defRPr/>
            </a:pPr>
            <a:fld id="{7B7F4EF1-DE96-FC42-9ED1-751C3DD21BC9}" type="slidenum">
              <a:rPr lang="en-GB" altLang="en-US"/>
              <a:pPr>
                <a:defRPr/>
              </a:pPr>
              <a:t>‹#›</a:t>
            </a:fld>
            <a:endParaRPr lang="en-GB" altLang="en-US"/>
          </a:p>
        </p:txBody>
      </p:sp>
    </p:spTree>
    <p:extLst>
      <p:ext uri="{BB962C8B-B14F-4D97-AF65-F5344CB8AC3E}">
        <p14:creationId xmlns:p14="http://schemas.microsoft.com/office/powerpoint/2010/main" val="3599271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1025927E-EE90-311D-35A6-BA8B7936C3B6}"/>
              </a:ext>
            </a:extLst>
          </p:cNvPr>
          <p:cNvSpPr>
            <a:spLocks noGrp="1"/>
          </p:cNvSpPr>
          <p:nvPr>
            <p:ph type="dt" sz="half" idx="10"/>
          </p:nvPr>
        </p:nvSpPr>
        <p:spPr/>
        <p:txBody>
          <a:bodyPr/>
          <a:lstStyle>
            <a:lvl1pPr>
              <a:defRPr/>
            </a:lvl1pPr>
          </a:lstStyle>
          <a:p>
            <a:pPr>
              <a:defRPr/>
            </a:pPr>
            <a:fld id="{5280D557-DFA9-0F43-B17E-017FA494C655}" type="datetime5">
              <a:rPr lang="en-GB"/>
              <a:pPr>
                <a:defRPr/>
              </a:pPr>
              <a:t>13-Sep-22</a:t>
            </a:fld>
            <a:endParaRPr lang="en-GB"/>
          </a:p>
        </p:txBody>
      </p:sp>
      <p:sp>
        <p:nvSpPr>
          <p:cNvPr id="8" name="Slide Number Placeholder 5">
            <a:extLst>
              <a:ext uri="{FF2B5EF4-FFF2-40B4-BE49-F238E27FC236}">
                <a16:creationId xmlns:a16="http://schemas.microsoft.com/office/drawing/2014/main" id="{64380348-5C0B-8994-5061-F7D8283DFA0F}"/>
              </a:ext>
            </a:extLst>
          </p:cNvPr>
          <p:cNvSpPr>
            <a:spLocks noGrp="1"/>
          </p:cNvSpPr>
          <p:nvPr>
            <p:ph type="sldNum" sz="quarter" idx="11"/>
          </p:nvPr>
        </p:nvSpPr>
        <p:spPr/>
        <p:txBody>
          <a:bodyPr/>
          <a:lstStyle>
            <a:lvl1pPr>
              <a:defRPr/>
            </a:lvl1pPr>
          </a:lstStyle>
          <a:p>
            <a:pPr>
              <a:defRPr/>
            </a:pPr>
            <a:fld id="{1108BC5B-3D47-884C-9A32-1E84C3DE6E76}" type="slidenum">
              <a:rPr lang="en-GB" altLang="en-US"/>
              <a:pPr>
                <a:defRPr/>
              </a:pPr>
              <a:t>‹#›</a:t>
            </a:fld>
            <a:endParaRPr lang="en-GB" altLang="en-US"/>
          </a:p>
        </p:txBody>
      </p:sp>
    </p:spTree>
    <p:extLst>
      <p:ext uri="{BB962C8B-B14F-4D97-AF65-F5344CB8AC3E}">
        <p14:creationId xmlns:p14="http://schemas.microsoft.com/office/powerpoint/2010/main" val="3767995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05495C46-6038-E626-FA8F-978A8EBCC310}"/>
              </a:ext>
            </a:extLst>
          </p:cNvPr>
          <p:cNvSpPr>
            <a:spLocks noGrp="1"/>
          </p:cNvSpPr>
          <p:nvPr>
            <p:ph type="dt" sz="half" idx="10"/>
          </p:nvPr>
        </p:nvSpPr>
        <p:spPr/>
        <p:txBody>
          <a:bodyPr/>
          <a:lstStyle>
            <a:lvl1pPr>
              <a:defRPr/>
            </a:lvl1pPr>
          </a:lstStyle>
          <a:p>
            <a:pPr>
              <a:defRPr/>
            </a:pPr>
            <a:fld id="{AAF67B22-9E1C-3E43-BAEF-621DE6F2E8E1}" type="datetime5">
              <a:rPr lang="en-GB"/>
              <a:pPr>
                <a:defRPr/>
              </a:pPr>
              <a:t>13-Sep-22</a:t>
            </a:fld>
            <a:endParaRPr lang="en-GB"/>
          </a:p>
        </p:txBody>
      </p:sp>
      <p:sp>
        <p:nvSpPr>
          <p:cNvPr id="4" name="Slide Number Placeholder 5">
            <a:extLst>
              <a:ext uri="{FF2B5EF4-FFF2-40B4-BE49-F238E27FC236}">
                <a16:creationId xmlns:a16="http://schemas.microsoft.com/office/drawing/2014/main" id="{984B324A-70E4-ED9B-FCD9-25002B313F37}"/>
              </a:ext>
            </a:extLst>
          </p:cNvPr>
          <p:cNvSpPr>
            <a:spLocks noGrp="1"/>
          </p:cNvSpPr>
          <p:nvPr>
            <p:ph type="sldNum" sz="quarter" idx="11"/>
          </p:nvPr>
        </p:nvSpPr>
        <p:spPr/>
        <p:txBody>
          <a:bodyPr/>
          <a:lstStyle>
            <a:lvl1pPr>
              <a:defRPr/>
            </a:lvl1pPr>
          </a:lstStyle>
          <a:p>
            <a:pPr>
              <a:defRPr/>
            </a:pPr>
            <a:fld id="{49C15B75-39D2-DB49-BC96-3121CF33E9B0}" type="slidenum">
              <a:rPr lang="en-GB" altLang="en-US"/>
              <a:pPr>
                <a:defRPr/>
              </a:pPr>
              <a:t>‹#›</a:t>
            </a:fld>
            <a:endParaRPr lang="en-GB" altLang="en-US"/>
          </a:p>
        </p:txBody>
      </p:sp>
    </p:spTree>
    <p:extLst>
      <p:ext uri="{BB962C8B-B14F-4D97-AF65-F5344CB8AC3E}">
        <p14:creationId xmlns:p14="http://schemas.microsoft.com/office/powerpoint/2010/main" val="273323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8333469-B05E-3030-66E1-2203C00EA72D}"/>
              </a:ext>
            </a:extLst>
          </p:cNvPr>
          <p:cNvSpPr>
            <a:spLocks noGrp="1"/>
          </p:cNvSpPr>
          <p:nvPr>
            <p:ph type="dt" sz="half" idx="10"/>
          </p:nvPr>
        </p:nvSpPr>
        <p:spPr/>
        <p:txBody>
          <a:bodyPr/>
          <a:lstStyle>
            <a:lvl1pPr>
              <a:defRPr/>
            </a:lvl1pPr>
          </a:lstStyle>
          <a:p>
            <a:pPr>
              <a:defRPr/>
            </a:pPr>
            <a:fld id="{FF8E7B3D-5D69-B74D-BA65-6E76D6BEC6E3}" type="datetime5">
              <a:rPr lang="en-GB"/>
              <a:pPr>
                <a:defRPr/>
              </a:pPr>
              <a:t>13-Sep-22</a:t>
            </a:fld>
            <a:endParaRPr lang="en-GB"/>
          </a:p>
        </p:txBody>
      </p:sp>
      <p:sp>
        <p:nvSpPr>
          <p:cNvPr id="3" name="Slide Number Placeholder 5">
            <a:extLst>
              <a:ext uri="{FF2B5EF4-FFF2-40B4-BE49-F238E27FC236}">
                <a16:creationId xmlns:a16="http://schemas.microsoft.com/office/drawing/2014/main" id="{9C3579F4-46E2-003B-BC55-011786D12148}"/>
              </a:ext>
            </a:extLst>
          </p:cNvPr>
          <p:cNvSpPr>
            <a:spLocks noGrp="1"/>
          </p:cNvSpPr>
          <p:nvPr>
            <p:ph type="sldNum" sz="quarter" idx="11"/>
          </p:nvPr>
        </p:nvSpPr>
        <p:spPr/>
        <p:txBody>
          <a:bodyPr/>
          <a:lstStyle>
            <a:lvl1pPr>
              <a:defRPr/>
            </a:lvl1pPr>
          </a:lstStyle>
          <a:p>
            <a:pPr>
              <a:defRPr/>
            </a:pPr>
            <a:fld id="{6D56F78E-A884-DE4A-B260-0C800235B133}" type="slidenum">
              <a:rPr lang="en-GB" altLang="en-US"/>
              <a:pPr>
                <a:defRPr/>
              </a:pPr>
              <a:t>‹#›</a:t>
            </a:fld>
            <a:endParaRPr lang="en-GB" altLang="en-US"/>
          </a:p>
        </p:txBody>
      </p:sp>
    </p:spTree>
    <p:extLst>
      <p:ext uri="{BB962C8B-B14F-4D97-AF65-F5344CB8AC3E}">
        <p14:creationId xmlns:p14="http://schemas.microsoft.com/office/powerpoint/2010/main" val="3229927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96C17D1-181B-0DBC-1911-0DBAB768B63F}"/>
              </a:ext>
            </a:extLst>
          </p:cNvPr>
          <p:cNvSpPr>
            <a:spLocks noGrp="1"/>
          </p:cNvSpPr>
          <p:nvPr>
            <p:ph type="dt" sz="half" idx="10"/>
          </p:nvPr>
        </p:nvSpPr>
        <p:spPr/>
        <p:txBody>
          <a:bodyPr/>
          <a:lstStyle>
            <a:lvl1pPr>
              <a:defRPr/>
            </a:lvl1pPr>
          </a:lstStyle>
          <a:p>
            <a:pPr>
              <a:defRPr/>
            </a:pPr>
            <a:fld id="{27E1BEAB-6214-1B4C-B73D-314DE3E94DD6}" type="datetime5">
              <a:rPr lang="en-GB"/>
              <a:pPr>
                <a:defRPr/>
              </a:pPr>
              <a:t>13-Sep-22</a:t>
            </a:fld>
            <a:endParaRPr lang="en-GB"/>
          </a:p>
        </p:txBody>
      </p:sp>
      <p:sp>
        <p:nvSpPr>
          <p:cNvPr id="6" name="Slide Number Placeholder 5">
            <a:extLst>
              <a:ext uri="{FF2B5EF4-FFF2-40B4-BE49-F238E27FC236}">
                <a16:creationId xmlns:a16="http://schemas.microsoft.com/office/drawing/2014/main" id="{E6C7F820-592C-EA37-76D7-48C35AD85DB0}"/>
              </a:ext>
            </a:extLst>
          </p:cNvPr>
          <p:cNvSpPr>
            <a:spLocks noGrp="1"/>
          </p:cNvSpPr>
          <p:nvPr>
            <p:ph type="sldNum" sz="quarter" idx="11"/>
          </p:nvPr>
        </p:nvSpPr>
        <p:spPr/>
        <p:txBody>
          <a:bodyPr/>
          <a:lstStyle>
            <a:lvl1pPr>
              <a:defRPr/>
            </a:lvl1pPr>
          </a:lstStyle>
          <a:p>
            <a:pPr>
              <a:defRPr/>
            </a:pPr>
            <a:fld id="{F9A9D658-CED6-9C48-8701-FD88509313ED}" type="slidenum">
              <a:rPr lang="en-GB" altLang="en-US"/>
              <a:pPr>
                <a:defRPr/>
              </a:pPr>
              <a:t>‹#›</a:t>
            </a:fld>
            <a:endParaRPr lang="en-GB" altLang="en-US"/>
          </a:p>
        </p:txBody>
      </p:sp>
    </p:spTree>
    <p:extLst>
      <p:ext uri="{BB962C8B-B14F-4D97-AF65-F5344CB8AC3E}">
        <p14:creationId xmlns:p14="http://schemas.microsoft.com/office/powerpoint/2010/main" val="793455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29009D8-BFED-22EF-5953-8A8F64CB6703}"/>
              </a:ext>
            </a:extLst>
          </p:cNvPr>
          <p:cNvSpPr>
            <a:spLocks noGrp="1"/>
          </p:cNvSpPr>
          <p:nvPr>
            <p:ph type="dt" sz="half" idx="10"/>
          </p:nvPr>
        </p:nvSpPr>
        <p:spPr/>
        <p:txBody>
          <a:bodyPr/>
          <a:lstStyle>
            <a:lvl1pPr>
              <a:defRPr/>
            </a:lvl1pPr>
          </a:lstStyle>
          <a:p>
            <a:pPr>
              <a:defRPr/>
            </a:pPr>
            <a:fld id="{65690C4E-E100-2C41-BD0A-C290FA72C618}" type="datetime5">
              <a:rPr lang="en-GB"/>
              <a:pPr>
                <a:defRPr/>
              </a:pPr>
              <a:t>13-Sep-22</a:t>
            </a:fld>
            <a:endParaRPr lang="en-GB"/>
          </a:p>
        </p:txBody>
      </p:sp>
      <p:sp>
        <p:nvSpPr>
          <p:cNvPr id="6" name="Slide Number Placeholder 5">
            <a:extLst>
              <a:ext uri="{FF2B5EF4-FFF2-40B4-BE49-F238E27FC236}">
                <a16:creationId xmlns:a16="http://schemas.microsoft.com/office/drawing/2014/main" id="{F02357CD-F656-196E-3158-A090CA79C5BA}"/>
              </a:ext>
            </a:extLst>
          </p:cNvPr>
          <p:cNvSpPr>
            <a:spLocks noGrp="1"/>
          </p:cNvSpPr>
          <p:nvPr>
            <p:ph type="sldNum" sz="quarter" idx="11"/>
          </p:nvPr>
        </p:nvSpPr>
        <p:spPr/>
        <p:txBody>
          <a:bodyPr/>
          <a:lstStyle>
            <a:lvl1pPr>
              <a:defRPr/>
            </a:lvl1pPr>
          </a:lstStyle>
          <a:p>
            <a:pPr>
              <a:defRPr/>
            </a:pPr>
            <a:fld id="{14D1E430-4B31-9D43-8BFC-B1587D6A64B8}" type="slidenum">
              <a:rPr lang="en-GB" altLang="en-US"/>
              <a:pPr>
                <a:defRPr/>
              </a:pPr>
              <a:t>‹#›</a:t>
            </a:fld>
            <a:endParaRPr lang="en-GB" altLang="en-US"/>
          </a:p>
        </p:txBody>
      </p:sp>
    </p:spTree>
    <p:extLst>
      <p:ext uri="{BB962C8B-B14F-4D97-AF65-F5344CB8AC3E}">
        <p14:creationId xmlns:p14="http://schemas.microsoft.com/office/powerpoint/2010/main" val="2512598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22C36F-F77D-100A-3526-1C8335C249C5}"/>
              </a:ext>
            </a:extLst>
          </p:cNvPr>
          <p:cNvSpPr>
            <a:spLocks noGrp="1"/>
          </p:cNvSpPr>
          <p:nvPr>
            <p:ph type="dt" sz="half" idx="10"/>
          </p:nvPr>
        </p:nvSpPr>
        <p:spPr/>
        <p:txBody>
          <a:bodyPr/>
          <a:lstStyle>
            <a:lvl1pPr>
              <a:defRPr/>
            </a:lvl1pPr>
          </a:lstStyle>
          <a:p>
            <a:pPr>
              <a:defRPr/>
            </a:pPr>
            <a:fld id="{B127BC5A-8D34-D24A-9E62-14742CF2EFA0}" type="datetime5">
              <a:rPr lang="en-GB"/>
              <a:pPr>
                <a:defRPr/>
              </a:pPr>
              <a:t>13-Sep-22</a:t>
            </a:fld>
            <a:endParaRPr lang="en-GB"/>
          </a:p>
        </p:txBody>
      </p:sp>
      <p:sp>
        <p:nvSpPr>
          <p:cNvPr id="5" name="Slide Number Placeholder 5">
            <a:extLst>
              <a:ext uri="{FF2B5EF4-FFF2-40B4-BE49-F238E27FC236}">
                <a16:creationId xmlns:a16="http://schemas.microsoft.com/office/drawing/2014/main" id="{311C2041-FFED-415C-DB09-73DAF2D3E271}"/>
              </a:ext>
            </a:extLst>
          </p:cNvPr>
          <p:cNvSpPr>
            <a:spLocks noGrp="1"/>
          </p:cNvSpPr>
          <p:nvPr>
            <p:ph type="sldNum" sz="quarter" idx="11"/>
          </p:nvPr>
        </p:nvSpPr>
        <p:spPr/>
        <p:txBody>
          <a:bodyPr/>
          <a:lstStyle>
            <a:lvl1pPr>
              <a:defRPr/>
            </a:lvl1pPr>
          </a:lstStyle>
          <a:p>
            <a:pPr>
              <a:defRPr/>
            </a:pPr>
            <a:fld id="{9E1241BE-5B0F-CC46-B937-FEB4E08C42CD}" type="slidenum">
              <a:rPr lang="en-GB" altLang="en-US"/>
              <a:pPr>
                <a:defRPr/>
              </a:pPr>
              <a:t>‹#›</a:t>
            </a:fld>
            <a:endParaRPr lang="en-GB" altLang="en-US"/>
          </a:p>
        </p:txBody>
      </p:sp>
    </p:spTree>
    <p:extLst>
      <p:ext uri="{BB962C8B-B14F-4D97-AF65-F5344CB8AC3E}">
        <p14:creationId xmlns:p14="http://schemas.microsoft.com/office/powerpoint/2010/main" val="599412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3D5938-6052-4A30-E7C7-EF5242211BE9}"/>
              </a:ext>
            </a:extLst>
          </p:cNvPr>
          <p:cNvSpPr>
            <a:spLocks noGrp="1"/>
          </p:cNvSpPr>
          <p:nvPr>
            <p:ph type="dt" sz="half" idx="10"/>
          </p:nvPr>
        </p:nvSpPr>
        <p:spPr/>
        <p:txBody>
          <a:bodyPr/>
          <a:lstStyle>
            <a:lvl1pPr>
              <a:defRPr/>
            </a:lvl1pPr>
          </a:lstStyle>
          <a:p>
            <a:pPr>
              <a:defRPr/>
            </a:pPr>
            <a:fld id="{514F79A3-DE5E-5944-9180-2234639080E5}" type="datetime5">
              <a:rPr lang="en-GB"/>
              <a:pPr>
                <a:defRPr/>
              </a:pPr>
              <a:t>13-Sep-22</a:t>
            </a:fld>
            <a:endParaRPr lang="en-GB"/>
          </a:p>
        </p:txBody>
      </p:sp>
      <p:sp>
        <p:nvSpPr>
          <p:cNvPr id="5" name="Slide Number Placeholder 5">
            <a:extLst>
              <a:ext uri="{FF2B5EF4-FFF2-40B4-BE49-F238E27FC236}">
                <a16:creationId xmlns:a16="http://schemas.microsoft.com/office/drawing/2014/main" id="{BBB4E101-9275-98F9-0082-F035AC3EBECB}"/>
              </a:ext>
            </a:extLst>
          </p:cNvPr>
          <p:cNvSpPr>
            <a:spLocks noGrp="1"/>
          </p:cNvSpPr>
          <p:nvPr>
            <p:ph type="sldNum" sz="quarter" idx="11"/>
          </p:nvPr>
        </p:nvSpPr>
        <p:spPr/>
        <p:txBody>
          <a:bodyPr/>
          <a:lstStyle>
            <a:lvl1pPr>
              <a:defRPr/>
            </a:lvl1pPr>
          </a:lstStyle>
          <a:p>
            <a:pPr>
              <a:defRPr/>
            </a:pPr>
            <a:fld id="{B8415024-74BF-D34E-B68D-7A20BB3C5472}" type="slidenum">
              <a:rPr lang="en-GB" altLang="en-US"/>
              <a:pPr>
                <a:defRPr/>
              </a:pPr>
              <a:t>‹#›</a:t>
            </a:fld>
            <a:endParaRPr lang="en-GB" altLang="en-US"/>
          </a:p>
        </p:txBody>
      </p:sp>
    </p:spTree>
    <p:extLst>
      <p:ext uri="{BB962C8B-B14F-4D97-AF65-F5344CB8AC3E}">
        <p14:creationId xmlns:p14="http://schemas.microsoft.com/office/powerpoint/2010/main" val="1199895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93F86C2C-2091-CBE5-0B59-41AE2481DE4B}"/>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7627C6ED-3980-40B8-DCE7-A92373844627}"/>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2CEB75AE-3F9A-05CD-4654-BF24DBCB8A1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5A0606FB-5B1C-0946-8B6C-E7B7B4378C2F}" type="datetime5">
              <a:rPr lang="en-GB"/>
              <a:pPr>
                <a:defRPr/>
              </a:pPr>
              <a:t>13-Sep-22</a:t>
            </a:fld>
            <a:endParaRPr lang="en-GB"/>
          </a:p>
        </p:txBody>
      </p:sp>
      <p:sp>
        <p:nvSpPr>
          <p:cNvPr id="6" name="Slide Number Placeholder 5">
            <a:extLst>
              <a:ext uri="{FF2B5EF4-FFF2-40B4-BE49-F238E27FC236}">
                <a16:creationId xmlns:a16="http://schemas.microsoft.com/office/drawing/2014/main" id="{D9202CB0-7367-ECF5-9A6F-C1F46BDC6EFA}"/>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defRPr>
            </a:lvl1pPr>
          </a:lstStyle>
          <a:p>
            <a:pPr>
              <a:defRPr/>
            </a:pPr>
            <a:fld id="{AB547A5C-47C8-164E-8636-8C92F564AA5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26" r:id="rId1"/>
    <p:sldLayoutId id="2147483927" r:id="rId2"/>
    <p:sldLayoutId id="2147483917" r:id="rId3"/>
    <p:sldLayoutId id="2147483918" r:id="rId4"/>
    <p:sldLayoutId id="2147483919" r:id="rId5"/>
    <p:sldLayoutId id="2147483920" r:id="rId6"/>
    <p:sldLayoutId id="2147483921" r:id="rId7"/>
    <p:sldLayoutId id="2147483922" r:id="rId8"/>
    <p:sldLayoutId id="2147483923" r:id="rId9"/>
    <p:sldLayoutId id="2147483924" r:id="rId10"/>
    <p:sldLayoutId id="2147483925"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1D363B60-3859-7887-C398-CB105A2C9F44}"/>
              </a:ext>
            </a:extLst>
          </p:cNvPr>
          <p:cNvSpPr>
            <a:spLocks noGrp="1"/>
          </p:cNvSpPr>
          <p:nvPr>
            <p:ph type="ctrTitle"/>
          </p:nvPr>
        </p:nvSpPr>
        <p:spPr>
          <a:xfrm>
            <a:off x="261938" y="1600200"/>
            <a:ext cx="8496300" cy="4425950"/>
          </a:xfrm>
        </p:spPr>
        <p:txBody>
          <a:bodyPr rtlCol="0">
            <a:normAutofit fontScale="90000"/>
          </a:bodyPr>
          <a:lstStyle/>
          <a:p>
            <a:pPr eaLnBrk="1" fontAlgn="auto" hangingPunct="1">
              <a:spcAft>
                <a:spcPts val="0"/>
              </a:spcAft>
              <a:defRPr/>
            </a:pPr>
            <a:r>
              <a:rPr lang="en-GB" altLang="en-US" sz="4000" b="1" dirty="0">
                <a:effectLst>
                  <a:outerShdw blurRad="38100" dist="38100" dir="2700000" algn="tl">
                    <a:srgbClr val="000000">
                      <a:alpha val="43137"/>
                    </a:srgbClr>
                  </a:outerShdw>
                </a:effectLst>
              </a:rPr>
              <a:t>BA Leadership &amp; Management Skills for the Workplace</a:t>
            </a:r>
            <a:br>
              <a:rPr lang="en-GB" altLang="en-US" sz="2400" dirty="0"/>
            </a:br>
            <a:br>
              <a:rPr lang="en-GB" altLang="en-US" sz="1800" dirty="0"/>
            </a:br>
            <a:r>
              <a:rPr lang="en-GB" b="1" dirty="0"/>
              <a:t>BMSK5103</a:t>
            </a:r>
            <a:r>
              <a:rPr lang="en-GB" sz="4000" b="1" dirty="0"/>
              <a:t> </a:t>
            </a:r>
            <a:br>
              <a:rPr lang="en-GB" sz="4000" b="1" dirty="0"/>
            </a:br>
            <a:br>
              <a:rPr lang="en-GB" sz="1400" b="1" u="sng" dirty="0"/>
            </a:br>
            <a:r>
              <a:rPr lang="en-GB" sz="4000" b="1" dirty="0">
                <a:cs typeface="Arial" panose="020B0604020202020204" pitchFamily="34" charset="0"/>
              </a:rPr>
              <a:t>Understanding &amp; Engaging in the Customer Experience</a:t>
            </a:r>
            <a:br>
              <a:rPr lang="en-GB" sz="4000" b="1" dirty="0">
                <a:effectLst>
                  <a:outerShdw blurRad="38100" dist="38100" dir="2700000" algn="tl">
                    <a:srgbClr val="000000">
                      <a:alpha val="43137"/>
                    </a:srgbClr>
                  </a:outerShdw>
                </a:effectLst>
                <a:cs typeface="Arial" panose="020B0604020202020204" pitchFamily="34" charset="0"/>
              </a:rPr>
            </a:br>
            <a:br>
              <a:rPr lang="en-GB" altLang="en-US" sz="2000" dirty="0"/>
            </a:br>
            <a:br>
              <a:rPr lang="en-GB" altLang="en-US" sz="4000" dirty="0"/>
            </a:br>
            <a:endParaRPr lang="en-GB" altLang="en-US" sz="2800" dirty="0"/>
          </a:p>
        </p:txBody>
      </p:sp>
      <p:pic>
        <p:nvPicPr>
          <p:cNvPr id="6147" name="Picture 1" descr="TSD_logo2010">
            <a:extLst>
              <a:ext uri="{FF2B5EF4-FFF2-40B4-BE49-F238E27FC236}">
                <a16:creationId xmlns:a16="http://schemas.microsoft.com/office/drawing/2014/main" id="{6CA85314-FCF8-927C-1F14-22EBCA8DFD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26035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AA050E27-DA27-B816-EE5E-4EA57F22A6B3}"/>
              </a:ext>
            </a:extLst>
          </p:cNvPr>
          <p:cNvSpPr>
            <a:spLocks noGrp="1" noChangeArrowheads="1"/>
          </p:cNvSpPr>
          <p:nvPr>
            <p:ph type="title"/>
          </p:nvPr>
        </p:nvSpPr>
        <p:spPr>
          <a:xfrm>
            <a:off x="-304800" y="106363"/>
            <a:ext cx="9448800" cy="1036637"/>
          </a:xfrm>
        </p:spPr>
        <p:txBody>
          <a:bodyPr/>
          <a:lstStyle/>
          <a:p>
            <a:pPr eaLnBrk="1" hangingPunct="1"/>
            <a:r>
              <a:rPr lang="en-GB" altLang="en-US" sz="4800" b="1"/>
              <a:t>Customer Experience </a:t>
            </a:r>
          </a:p>
        </p:txBody>
      </p:sp>
      <p:sp>
        <p:nvSpPr>
          <p:cNvPr id="9219" name="Rectangle 3">
            <a:extLst>
              <a:ext uri="{FF2B5EF4-FFF2-40B4-BE49-F238E27FC236}">
                <a16:creationId xmlns:a16="http://schemas.microsoft.com/office/drawing/2014/main" id="{A779502B-4F28-98B4-8248-388A71AF72E8}"/>
              </a:ext>
            </a:extLst>
          </p:cNvPr>
          <p:cNvSpPr>
            <a:spLocks noGrp="1" noChangeArrowheads="1"/>
          </p:cNvSpPr>
          <p:nvPr>
            <p:ph idx="1"/>
          </p:nvPr>
        </p:nvSpPr>
        <p:spPr>
          <a:xfrm>
            <a:off x="76200" y="990600"/>
            <a:ext cx="8982075" cy="4572000"/>
          </a:xfrm>
        </p:spPr>
        <p:txBody>
          <a:bodyPr/>
          <a:lstStyle/>
          <a:p>
            <a:pPr marL="0" indent="0" algn="ctr" eaLnBrk="1" hangingPunct="1">
              <a:lnSpc>
                <a:spcPct val="115000"/>
              </a:lnSpc>
              <a:buFont typeface="Arial" panose="020B0604020202020204" pitchFamily="34" charset="0"/>
              <a:buNone/>
            </a:pPr>
            <a:r>
              <a:rPr lang="en-GB" altLang="en-US" sz="4800" b="1" dirty="0">
                <a:solidFill>
                  <a:srgbClr val="FF0000"/>
                </a:solidFill>
              </a:rPr>
              <a:t>Customer Experience Explained</a:t>
            </a:r>
          </a:p>
        </p:txBody>
      </p:sp>
      <p:sp>
        <p:nvSpPr>
          <p:cNvPr id="8196" name="Slide Number Placeholder 4">
            <a:extLst>
              <a:ext uri="{FF2B5EF4-FFF2-40B4-BE49-F238E27FC236}">
                <a16:creationId xmlns:a16="http://schemas.microsoft.com/office/drawing/2014/main" id="{BE5A03E5-9163-5F38-21D4-BFB9302CBEA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1A7969A-7E21-1843-AD73-7D7C10FC40A1}" type="slidenum">
              <a:rPr lang="en-GB" altLang="en-US" sz="1200">
                <a:solidFill>
                  <a:srgbClr val="898989"/>
                </a:solidFill>
                <a:latin typeface="Arial" panose="020B0604020202020204" pitchFamily="34" charset="0"/>
              </a:rPr>
              <a:pPr>
                <a:spcBef>
                  <a:spcPct val="0"/>
                </a:spcBef>
                <a:buFontTx/>
                <a:buNone/>
              </a:pPr>
              <a:t>2</a:t>
            </a:fld>
            <a:endParaRPr lang="en-GB" altLang="en-US" sz="1200">
              <a:solidFill>
                <a:srgbClr val="898989"/>
              </a:solidFill>
              <a:latin typeface="Arial" panose="020B0604020202020204" pitchFamily="34" charset="0"/>
            </a:endParaRPr>
          </a:p>
        </p:txBody>
      </p:sp>
      <p:pic>
        <p:nvPicPr>
          <p:cNvPr id="8197" name="Picture 3">
            <a:extLst>
              <a:ext uri="{FF2B5EF4-FFF2-40B4-BE49-F238E27FC236}">
                <a16:creationId xmlns:a16="http://schemas.microsoft.com/office/drawing/2014/main" id="{B2C1339F-C57B-D451-2D6D-55774078AF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8" name="Picture 1">
            <a:extLst>
              <a:ext uri="{FF2B5EF4-FFF2-40B4-BE49-F238E27FC236}">
                <a16:creationId xmlns:a16="http://schemas.microsoft.com/office/drawing/2014/main" id="{BBC3779A-AAD2-245A-A701-F9B5DC77B3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16288" y="2714625"/>
            <a:ext cx="5827712" cy="300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B1C94B9B-BF43-6F4A-3855-FA423FD06124}"/>
              </a:ext>
            </a:extLst>
          </p:cNvPr>
          <p:cNvSpPr>
            <a:spLocks noGrp="1" noChangeArrowheads="1"/>
          </p:cNvSpPr>
          <p:nvPr>
            <p:ph type="title"/>
          </p:nvPr>
        </p:nvSpPr>
        <p:spPr>
          <a:xfrm>
            <a:off x="-304800" y="106363"/>
            <a:ext cx="9448800" cy="1036637"/>
          </a:xfrm>
        </p:spPr>
        <p:txBody>
          <a:bodyPr/>
          <a:lstStyle/>
          <a:p>
            <a:pPr eaLnBrk="1" hangingPunct="1"/>
            <a:r>
              <a:rPr lang="en-GB" altLang="en-US" sz="3600" b="1"/>
              <a:t>Customer Experience </a:t>
            </a:r>
          </a:p>
        </p:txBody>
      </p:sp>
      <p:sp>
        <p:nvSpPr>
          <p:cNvPr id="9219" name="Rectangle 3">
            <a:extLst>
              <a:ext uri="{FF2B5EF4-FFF2-40B4-BE49-F238E27FC236}">
                <a16:creationId xmlns:a16="http://schemas.microsoft.com/office/drawing/2014/main" id="{2B7A41E7-3709-486D-E7B7-07BFF42CE0A3}"/>
              </a:ext>
            </a:extLst>
          </p:cNvPr>
          <p:cNvSpPr>
            <a:spLocks noGrp="1" noChangeArrowheads="1"/>
          </p:cNvSpPr>
          <p:nvPr>
            <p:ph idx="1"/>
          </p:nvPr>
        </p:nvSpPr>
        <p:spPr>
          <a:xfrm>
            <a:off x="76200" y="990600"/>
            <a:ext cx="8982075" cy="4572000"/>
          </a:xfrm>
        </p:spPr>
        <p:txBody>
          <a:bodyPr/>
          <a:lstStyle/>
          <a:p>
            <a:pPr marL="0" indent="0" eaLnBrk="1" hangingPunct="1">
              <a:lnSpc>
                <a:spcPct val="115000"/>
              </a:lnSpc>
              <a:buFont typeface="Arial" panose="020B0604020202020204" pitchFamily="34" charset="0"/>
              <a:buNone/>
            </a:pPr>
            <a:r>
              <a:rPr lang="en-GB" altLang="en-US" sz="2800" dirty="0"/>
              <a:t>Customer experience can be viewed from 2 (two) major perspectives, namely:</a:t>
            </a:r>
          </a:p>
          <a:p>
            <a:pPr marL="400050" lvl="1" indent="0" eaLnBrk="1" hangingPunct="1">
              <a:lnSpc>
                <a:spcPct val="115000"/>
              </a:lnSpc>
              <a:buFont typeface="Arial" panose="020B0604020202020204" pitchFamily="34" charset="0"/>
              <a:buNone/>
            </a:pPr>
            <a:r>
              <a:rPr lang="en-GB" altLang="en-US" sz="2400" dirty="0"/>
              <a:t>The firm’s perspective (Berry et al, 2002; Stuart and Tax 2004);</a:t>
            </a:r>
          </a:p>
          <a:p>
            <a:pPr marL="400050" lvl="1" indent="0" eaLnBrk="1" hangingPunct="1">
              <a:lnSpc>
                <a:spcPct val="115000"/>
              </a:lnSpc>
              <a:buFont typeface="Arial" panose="020B0604020202020204" pitchFamily="34" charset="0"/>
              <a:buNone/>
            </a:pPr>
            <a:r>
              <a:rPr lang="en-GB" altLang="en-US" sz="2400" dirty="0"/>
              <a:t>The customer’s perspective (Schmitt 2011); or</a:t>
            </a:r>
          </a:p>
          <a:p>
            <a:pPr marL="400050" lvl="1" indent="0" eaLnBrk="1" hangingPunct="1">
              <a:lnSpc>
                <a:spcPct val="115000"/>
              </a:lnSpc>
              <a:buFont typeface="Arial" panose="020B0604020202020204" pitchFamily="34" charset="0"/>
              <a:buNone/>
            </a:pPr>
            <a:r>
              <a:rPr lang="en-GB" altLang="en-US" sz="2400" dirty="0"/>
              <a:t>The co-creation perspective (Chandler and </a:t>
            </a:r>
            <a:r>
              <a:rPr lang="en-GB" altLang="en-US" sz="2400" dirty="0" err="1"/>
              <a:t>Lusch</a:t>
            </a:r>
            <a:r>
              <a:rPr lang="en-GB" altLang="en-US" sz="2400" dirty="0"/>
              <a:t>, 2015). </a:t>
            </a:r>
          </a:p>
          <a:p>
            <a:pPr marL="0" indent="0" eaLnBrk="1" hangingPunct="1">
              <a:lnSpc>
                <a:spcPct val="115000"/>
              </a:lnSpc>
              <a:buFont typeface="Arial" panose="020B0604020202020204" pitchFamily="34" charset="0"/>
              <a:buNone/>
            </a:pPr>
            <a:r>
              <a:rPr lang="en-GB" altLang="en-US" sz="2800" dirty="0"/>
              <a:t>It is also a multidimensional construct.</a:t>
            </a:r>
          </a:p>
        </p:txBody>
      </p:sp>
      <p:sp>
        <p:nvSpPr>
          <p:cNvPr id="10244" name="Slide Number Placeholder 4">
            <a:extLst>
              <a:ext uri="{FF2B5EF4-FFF2-40B4-BE49-F238E27FC236}">
                <a16:creationId xmlns:a16="http://schemas.microsoft.com/office/drawing/2014/main" id="{73957767-9B61-8585-CC50-9A306600718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CD725E6-4925-C54D-9D5C-14BD5E906C81}" type="slidenum">
              <a:rPr lang="en-GB" altLang="en-US" sz="1200">
                <a:solidFill>
                  <a:srgbClr val="898989"/>
                </a:solidFill>
                <a:latin typeface="Arial" panose="020B0604020202020204" pitchFamily="34" charset="0"/>
              </a:rPr>
              <a:pPr>
                <a:spcBef>
                  <a:spcPct val="0"/>
                </a:spcBef>
                <a:buFontTx/>
                <a:buNone/>
              </a:pPr>
              <a:t>3</a:t>
            </a:fld>
            <a:endParaRPr lang="en-GB" altLang="en-US" sz="1200">
              <a:solidFill>
                <a:srgbClr val="898989"/>
              </a:solidFill>
              <a:latin typeface="Arial" panose="020B0604020202020204" pitchFamily="34" charset="0"/>
            </a:endParaRPr>
          </a:p>
        </p:txBody>
      </p:sp>
      <p:pic>
        <p:nvPicPr>
          <p:cNvPr id="10245" name="Picture 3">
            <a:extLst>
              <a:ext uri="{FF2B5EF4-FFF2-40B4-BE49-F238E27FC236}">
                <a16:creationId xmlns:a16="http://schemas.microsoft.com/office/drawing/2014/main" id="{3B1BACAC-E87E-9209-201A-FC79245BD5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fade">
                                      <p:cBhvr>
                                        <p:cTn id="12" dur="500"/>
                                        <p:tgtEl>
                                          <p:spTgt spid="921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fade">
                                      <p:cBhvr>
                                        <p:cTn id="17" dur="500"/>
                                        <p:tgtEl>
                                          <p:spTgt spid="921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fade">
                                      <p:cBhvr>
                                        <p:cTn id="22" dur="500"/>
                                        <p:tgtEl>
                                          <p:spTgt spid="921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9219">
                                            <p:txEl>
                                              <p:pRg st="4" end="4"/>
                                            </p:txEl>
                                          </p:spTgt>
                                        </p:tgtEl>
                                        <p:attrNameLst>
                                          <p:attrName>style.visibility</p:attrName>
                                        </p:attrNameLst>
                                      </p:cBhvr>
                                      <p:to>
                                        <p:strVal val="visible"/>
                                      </p:to>
                                    </p:set>
                                    <p:animEffect transition="in" filter="fade">
                                      <p:cBhvr>
                                        <p:cTn id="27" dur="500"/>
                                        <p:tgtEl>
                                          <p:spTgt spid="92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523E9781-0D03-4D8D-C895-11AEBDF6A202}"/>
              </a:ext>
            </a:extLst>
          </p:cNvPr>
          <p:cNvSpPr>
            <a:spLocks noGrp="1" noChangeArrowheads="1"/>
          </p:cNvSpPr>
          <p:nvPr>
            <p:ph type="title"/>
          </p:nvPr>
        </p:nvSpPr>
        <p:spPr>
          <a:xfrm>
            <a:off x="-304800" y="106363"/>
            <a:ext cx="9448800" cy="1036637"/>
          </a:xfrm>
        </p:spPr>
        <p:txBody>
          <a:bodyPr/>
          <a:lstStyle/>
          <a:p>
            <a:pPr eaLnBrk="1" hangingPunct="1"/>
            <a:r>
              <a:rPr lang="en-GB" altLang="en-US" sz="3600" b="1"/>
              <a:t>Customer Experience </a:t>
            </a:r>
          </a:p>
        </p:txBody>
      </p:sp>
      <p:sp>
        <p:nvSpPr>
          <p:cNvPr id="9219" name="Rectangle 3">
            <a:extLst>
              <a:ext uri="{FF2B5EF4-FFF2-40B4-BE49-F238E27FC236}">
                <a16:creationId xmlns:a16="http://schemas.microsoft.com/office/drawing/2014/main" id="{AFA5352E-BA8F-0EA5-DC87-7D3A020B50F3}"/>
              </a:ext>
            </a:extLst>
          </p:cNvPr>
          <p:cNvSpPr>
            <a:spLocks noGrp="1" noChangeArrowheads="1"/>
          </p:cNvSpPr>
          <p:nvPr>
            <p:ph idx="1"/>
          </p:nvPr>
        </p:nvSpPr>
        <p:spPr>
          <a:xfrm>
            <a:off x="76200" y="914400"/>
            <a:ext cx="8982075" cy="5573713"/>
          </a:xfrm>
        </p:spPr>
        <p:txBody>
          <a:bodyPr/>
          <a:lstStyle/>
          <a:p>
            <a:pPr marL="0" indent="0" eaLnBrk="1" hangingPunct="1">
              <a:lnSpc>
                <a:spcPct val="115000"/>
              </a:lnSpc>
              <a:buFont typeface="Arial" panose="020B0604020202020204" pitchFamily="34" charset="0"/>
              <a:buNone/>
            </a:pPr>
            <a:r>
              <a:rPr lang="en-GB" altLang="en-US" sz="2800" dirty="0"/>
              <a:t>The firm’s perspective (Berry et al, 2002; Stuart and Tax 2004):</a:t>
            </a:r>
          </a:p>
          <a:p>
            <a:pPr marL="400050" lvl="1" indent="0" eaLnBrk="1" hangingPunct="1">
              <a:lnSpc>
                <a:spcPct val="115000"/>
              </a:lnSpc>
              <a:buFont typeface="Arial" panose="020B0604020202020204" pitchFamily="34" charset="0"/>
              <a:buNone/>
            </a:pPr>
            <a:r>
              <a:rPr lang="en-GB" altLang="en-US" sz="2400" dirty="0"/>
              <a:t>From the firm’s point of view, </a:t>
            </a:r>
          </a:p>
          <a:p>
            <a:pPr marL="400050" lvl="1" indent="0" eaLnBrk="1" hangingPunct="1">
              <a:lnSpc>
                <a:spcPct val="115000"/>
              </a:lnSpc>
              <a:buFont typeface="Arial" panose="020B0604020202020204" pitchFamily="34" charset="0"/>
              <a:buNone/>
            </a:pPr>
            <a:r>
              <a:rPr lang="en-GB" altLang="en-US" sz="2400" dirty="0"/>
              <a:t>the firm is essentially responsible for designing and crafting an experience for the customer to receive.</a:t>
            </a:r>
          </a:p>
          <a:p>
            <a:pPr marL="400050" lvl="1" indent="0" eaLnBrk="1" hangingPunct="1">
              <a:lnSpc>
                <a:spcPct val="115000"/>
              </a:lnSpc>
              <a:buFont typeface="Arial" panose="020B0604020202020204" pitchFamily="34" charset="0"/>
              <a:buNone/>
            </a:pPr>
            <a:r>
              <a:rPr lang="en-GB" altLang="en-US" sz="2400" dirty="0">
                <a:solidFill>
                  <a:srgbClr val="C00000"/>
                </a:solidFill>
              </a:rPr>
              <a:t>However, the willingness (or otherwise) of customer to receive firm’s offerings (products/services) is essentially based on value propositions that comes with the offerings.</a:t>
            </a:r>
          </a:p>
          <a:p>
            <a:pPr marL="0" indent="0" eaLnBrk="1" hangingPunct="1">
              <a:lnSpc>
                <a:spcPct val="115000"/>
              </a:lnSpc>
              <a:buFont typeface="Arial" panose="020B0604020202020204" pitchFamily="34" charset="0"/>
              <a:buNone/>
            </a:pPr>
            <a:endParaRPr lang="en-GB" altLang="en-US" sz="2800" b="1" dirty="0"/>
          </a:p>
        </p:txBody>
      </p:sp>
      <p:sp>
        <p:nvSpPr>
          <p:cNvPr id="12292" name="Slide Number Placeholder 4">
            <a:extLst>
              <a:ext uri="{FF2B5EF4-FFF2-40B4-BE49-F238E27FC236}">
                <a16:creationId xmlns:a16="http://schemas.microsoft.com/office/drawing/2014/main" id="{CB01C918-DCBE-8D1D-6EB3-33629015B9B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0B12898-09DB-1947-9EFE-BBC6BF636C4E}" type="slidenum">
              <a:rPr lang="en-GB" altLang="en-US" sz="1200">
                <a:solidFill>
                  <a:srgbClr val="898989"/>
                </a:solidFill>
                <a:latin typeface="Arial" panose="020B0604020202020204" pitchFamily="34" charset="0"/>
              </a:rPr>
              <a:pPr>
                <a:spcBef>
                  <a:spcPct val="0"/>
                </a:spcBef>
                <a:buFontTx/>
                <a:buNone/>
              </a:pPr>
              <a:t>4</a:t>
            </a:fld>
            <a:endParaRPr lang="en-GB" altLang="en-US" sz="1200">
              <a:solidFill>
                <a:srgbClr val="898989"/>
              </a:solidFill>
              <a:latin typeface="Arial" panose="020B0604020202020204" pitchFamily="34" charset="0"/>
            </a:endParaRPr>
          </a:p>
        </p:txBody>
      </p:sp>
      <p:pic>
        <p:nvPicPr>
          <p:cNvPr id="12293" name="Picture 3">
            <a:extLst>
              <a:ext uri="{FF2B5EF4-FFF2-40B4-BE49-F238E27FC236}">
                <a16:creationId xmlns:a16="http://schemas.microsoft.com/office/drawing/2014/main" id="{85F0C283-0D1B-3D39-DC4B-1FB49B2151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fade">
                                      <p:cBhvr>
                                        <p:cTn id="12" dur="500"/>
                                        <p:tgtEl>
                                          <p:spTgt spid="921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fade">
                                      <p:cBhvr>
                                        <p:cTn id="17" dur="500"/>
                                        <p:tgtEl>
                                          <p:spTgt spid="921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fade">
                                      <p:cBhvr>
                                        <p:cTn id="22" dur="500"/>
                                        <p:tgtEl>
                                          <p:spTgt spid="92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07234F12-5722-D073-857C-D18B0A310CAD}"/>
              </a:ext>
            </a:extLst>
          </p:cNvPr>
          <p:cNvSpPr>
            <a:spLocks noGrp="1" noChangeArrowheads="1"/>
          </p:cNvSpPr>
          <p:nvPr>
            <p:ph type="title"/>
          </p:nvPr>
        </p:nvSpPr>
        <p:spPr>
          <a:xfrm>
            <a:off x="-304800" y="106363"/>
            <a:ext cx="9448800" cy="1036637"/>
          </a:xfrm>
        </p:spPr>
        <p:txBody>
          <a:bodyPr/>
          <a:lstStyle/>
          <a:p>
            <a:pPr eaLnBrk="1" hangingPunct="1"/>
            <a:r>
              <a:rPr lang="en-GB" altLang="en-US" sz="3600" b="1"/>
              <a:t>Customer Experience </a:t>
            </a:r>
          </a:p>
        </p:txBody>
      </p:sp>
      <p:sp>
        <p:nvSpPr>
          <p:cNvPr id="9219" name="Rectangle 3">
            <a:extLst>
              <a:ext uri="{FF2B5EF4-FFF2-40B4-BE49-F238E27FC236}">
                <a16:creationId xmlns:a16="http://schemas.microsoft.com/office/drawing/2014/main" id="{E0301004-85A3-DD0E-819D-94E730AB7638}"/>
              </a:ext>
            </a:extLst>
          </p:cNvPr>
          <p:cNvSpPr>
            <a:spLocks noGrp="1" noChangeArrowheads="1"/>
          </p:cNvSpPr>
          <p:nvPr>
            <p:ph idx="1"/>
          </p:nvPr>
        </p:nvSpPr>
        <p:spPr>
          <a:xfrm>
            <a:off x="76200" y="914400"/>
            <a:ext cx="8982075" cy="5573713"/>
          </a:xfrm>
        </p:spPr>
        <p:txBody>
          <a:bodyPr/>
          <a:lstStyle/>
          <a:p>
            <a:pPr marL="0" indent="0" eaLnBrk="1" hangingPunct="1">
              <a:lnSpc>
                <a:spcPct val="115000"/>
              </a:lnSpc>
              <a:buFont typeface="Arial" panose="020B0604020202020204" pitchFamily="34" charset="0"/>
              <a:buNone/>
            </a:pPr>
            <a:r>
              <a:rPr lang="en-GB" altLang="en-US" sz="2800" b="1"/>
              <a:t>The customer’s perspective (Schmitt 2011)/ The co-creation perspective (Chandler and Lusch, 2015): </a:t>
            </a:r>
          </a:p>
          <a:p>
            <a:pPr marL="0" indent="0" eaLnBrk="1" hangingPunct="1">
              <a:lnSpc>
                <a:spcPct val="115000"/>
              </a:lnSpc>
              <a:buFont typeface="Arial" panose="020B0604020202020204" pitchFamily="34" charset="0"/>
              <a:buNone/>
            </a:pPr>
            <a:r>
              <a:rPr lang="en-GB" altLang="en-US" sz="2800" b="1"/>
              <a:t>In this perspective, </a:t>
            </a:r>
            <a:r>
              <a:rPr lang="en-GB" altLang="en-US" sz="2800"/>
              <a:t>the customer experience is deemed a culmination of a customer’s interaction with other actors in a broader ecosystem, while recognizing the customer’s role in the co-construction of the experience.</a:t>
            </a:r>
          </a:p>
          <a:p>
            <a:pPr marL="0" indent="0" eaLnBrk="1" hangingPunct="1">
              <a:lnSpc>
                <a:spcPct val="115000"/>
              </a:lnSpc>
              <a:buFont typeface="Arial" panose="020B0604020202020204" pitchFamily="34" charset="0"/>
              <a:buNone/>
            </a:pPr>
            <a:r>
              <a:rPr lang="en-GB" altLang="en-US" sz="2800" b="1">
                <a:solidFill>
                  <a:srgbClr val="C00000"/>
                </a:solidFill>
              </a:rPr>
              <a:t>This interaction with other actors is based on value propositions.</a:t>
            </a:r>
          </a:p>
          <a:p>
            <a:pPr marL="0" indent="0" eaLnBrk="1" hangingPunct="1">
              <a:lnSpc>
                <a:spcPct val="115000"/>
              </a:lnSpc>
              <a:buFont typeface="Arial" panose="020B0604020202020204" pitchFamily="34" charset="0"/>
              <a:buNone/>
            </a:pPr>
            <a:endParaRPr lang="en-GB" altLang="en-US" sz="2800" b="1"/>
          </a:p>
        </p:txBody>
      </p:sp>
      <p:sp>
        <p:nvSpPr>
          <p:cNvPr id="14340" name="Slide Number Placeholder 4">
            <a:extLst>
              <a:ext uri="{FF2B5EF4-FFF2-40B4-BE49-F238E27FC236}">
                <a16:creationId xmlns:a16="http://schemas.microsoft.com/office/drawing/2014/main" id="{538F26CF-491C-1F21-5E34-802B52467A6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42300F5-749F-0140-AEAE-2EDE81FBC843}" type="slidenum">
              <a:rPr lang="en-GB" altLang="en-US" sz="1200">
                <a:solidFill>
                  <a:srgbClr val="898989"/>
                </a:solidFill>
                <a:latin typeface="Arial" panose="020B0604020202020204" pitchFamily="34" charset="0"/>
              </a:rPr>
              <a:pPr>
                <a:spcBef>
                  <a:spcPct val="0"/>
                </a:spcBef>
                <a:buFontTx/>
                <a:buNone/>
              </a:pPr>
              <a:t>5</a:t>
            </a:fld>
            <a:endParaRPr lang="en-GB" altLang="en-US" sz="1200">
              <a:solidFill>
                <a:srgbClr val="898989"/>
              </a:solidFill>
              <a:latin typeface="Arial" panose="020B0604020202020204" pitchFamily="34" charset="0"/>
            </a:endParaRPr>
          </a:p>
        </p:txBody>
      </p:sp>
      <p:pic>
        <p:nvPicPr>
          <p:cNvPr id="14341" name="Picture 3">
            <a:extLst>
              <a:ext uri="{FF2B5EF4-FFF2-40B4-BE49-F238E27FC236}">
                <a16:creationId xmlns:a16="http://schemas.microsoft.com/office/drawing/2014/main" id="{5EC09793-26E0-B15B-A309-C1C1AC8A40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fade">
                                      <p:cBhvr>
                                        <p:cTn id="12" dur="500"/>
                                        <p:tgtEl>
                                          <p:spTgt spid="921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fade">
                                      <p:cBhvr>
                                        <p:cTn id="17" dur="500"/>
                                        <p:tgtEl>
                                          <p:spTgt spid="92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47CB7CE2-F2CE-7B2E-F7D3-5AF308CADDD6}"/>
              </a:ext>
            </a:extLst>
          </p:cNvPr>
          <p:cNvSpPr>
            <a:spLocks noGrp="1" noChangeArrowheads="1"/>
          </p:cNvSpPr>
          <p:nvPr>
            <p:ph type="title"/>
          </p:nvPr>
        </p:nvSpPr>
        <p:spPr>
          <a:xfrm>
            <a:off x="-304800" y="106363"/>
            <a:ext cx="9448800" cy="1036637"/>
          </a:xfrm>
        </p:spPr>
        <p:txBody>
          <a:bodyPr/>
          <a:lstStyle/>
          <a:p>
            <a:pPr eaLnBrk="1" hangingPunct="1"/>
            <a:r>
              <a:rPr lang="en-GB" altLang="en-US" sz="3600" b="1"/>
              <a:t>Customer Experience </a:t>
            </a:r>
          </a:p>
        </p:txBody>
      </p:sp>
      <p:sp>
        <p:nvSpPr>
          <p:cNvPr id="9219" name="Rectangle 3">
            <a:extLst>
              <a:ext uri="{FF2B5EF4-FFF2-40B4-BE49-F238E27FC236}">
                <a16:creationId xmlns:a16="http://schemas.microsoft.com/office/drawing/2014/main" id="{8A85E0B8-29D9-63DE-9FF3-D2B688EAE470}"/>
              </a:ext>
            </a:extLst>
          </p:cNvPr>
          <p:cNvSpPr>
            <a:spLocks noGrp="1" noChangeArrowheads="1"/>
          </p:cNvSpPr>
          <p:nvPr>
            <p:ph idx="1"/>
          </p:nvPr>
        </p:nvSpPr>
        <p:spPr>
          <a:xfrm>
            <a:off x="76200" y="914400"/>
            <a:ext cx="8982075" cy="5573713"/>
          </a:xfrm>
        </p:spPr>
        <p:txBody>
          <a:bodyPr/>
          <a:lstStyle/>
          <a:p>
            <a:pPr marL="0" indent="0" eaLnBrk="1" hangingPunct="1">
              <a:lnSpc>
                <a:spcPct val="115000"/>
              </a:lnSpc>
              <a:buFont typeface="Arial" panose="020B0604020202020204" pitchFamily="34" charset="0"/>
              <a:buNone/>
            </a:pPr>
            <a:r>
              <a:rPr lang="en-GB" altLang="en-US" sz="2800" b="1"/>
              <a:t>Customer experience is a multidimensional construct.</a:t>
            </a:r>
          </a:p>
          <a:p>
            <a:pPr marL="0" indent="0" eaLnBrk="1" hangingPunct="1">
              <a:lnSpc>
                <a:spcPct val="115000"/>
              </a:lnSpc>
              <a:buFont typeface="Arial" panose="020B0604020202020204" pitchFamily="34" charset="0"/>
              <a:buNone/>
            </a:pPr>
            <a:endParaRPr lang="en-GB" altLang="en-US" sz="2800" b="1"/>
          </a:p>
        </p:txBody>
      </p:sp>
      <p:sp>
        <p:nvSpPr>
          <p:cNvPr id="16388" name="Slide Number Placeholder 4">
            <a:extLst>
              <a:ext uri="{FF2B5EF4-FFF2-40B4-BE49-F238E27FC236}">
                <a16:creationId xmlns:a16="http://schemas.microsoft.com/office/drawing/2014/main" id="{1BD5F7FB-165E-C7AA-FD95-9C6AAE39F2E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2C976FE-476E-4244-9B86-9C4D4984E4A9}" type="slidenum">
              <a:rPr lang="en-GB" altLang="en-US" sz="1200">
                <a:solidFill>
                  <a:srgbClr val="898989"/>
                </a:solidFill>
                <a:latin typeface="Arial" panose="020B0604020202020204" pitchFamily="34" charset="0"/>
              </a:rPr>
              <a:pPr>
                <a:spcBef>
                  <a:spcPct val="0"/>
                </a:spcBef>
                <a:buFontTx/>
                <a:buNone/>
              </a:pPr>
              <a:t>6</a:t>
            </a:fld>
            <a:endParaRPr lang="en-GB" altLang="en-US" sz="1200">
              <a:solidFill>
                <a:srgbClr val="898989"/>
              </a:solidFill>
              <a:latin typeface="Arial" panose="020B0604020202020204" pitchFamily="34" charset="0"/>
            </a:endParaRPr>
          </a:p>
        </p:txBody>
      </p:sp>
      <p:pic>
        <p:nvPicPr>
          <p:cNvPr id="16389" name="Picture 3">
            <a:extLst>
              <a:ext uri="{FF2B5EF4-FFF2-40B4-BE49-F238E27FC236}">
                <a16:creationId xmlns:a16="http://schemas.microsoft.com/office/drawing/2014/main" id="{6A80B4CF-4E4B-B20D-54B7-9FBA12AB32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390" name="Picture 7" descr="Image result for customer experience as a multidimensional construct">
            <a:extLst>
              <a:ext uri="{FF2B5EF4-FFF2-40B4-BE49-F238E27FC236}">
                <a16:creationId xmlns:a16="http://schemas.microsoft.com/office/drawing/2014/main" id="{7BF4D83D-5CCB-D6B8-B235-A2FD37E100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3400" y="1951038"/>
            <a:ext cx="7848600" cy="3535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E98A3333-8C00-62DE-AC70-39385FF9AAD7}"/>
              </a:ext>
            </a:extLst>
          </p:cNvPr>
          <p:cNvSpPr>
            <a:spLocks noGrp="1" noChangeArrowheads="1"/>
          </p:cNvSpPr>
          <p:nvPr>
            <p:ph type="title"/>
          </p:nvPr>
        </p:nvSpPr>
        <p:spPr>
          <a:xfrm>
            <a:off x="-304800" y="106363"/>
            <a:ext cx="9448800" cy="1036637"/>
          </a:xfrm>
        </p:spPr>
        <p:txBody>
          <a:bodyPr/>
          <a:lstStyle/>
          <a:p>
            <a:pPr eaLnBrk="1" hangingPunct="1"/>
            <a:r>
              <a:rPr lang="en-GB" altLang="en-US" sz="3600" b="1"/>
              <a:t>Customer Experience </a:t>
            </a:r>
          </a:p>
        </p:txBody>
      </p:sp>
      <p:sp>
        <p:nvSpPr>
          <p:cNvPr id="9219" name="Rectangle 3">
            <a:extLst>
              <a:ext uri="{FF2B5EF4-FFF2-40B4-BE49-F238E27FC236}">
                <a16:creationId xmlns:a16="http://schemas.microsoft.com/office/drawing/2014/main" id="{FE25760D-B2B2-2444-ED65-EABA97447418}"/>
              </a:ext>
            </a:extLst>
          </p:cNvPr>
          <p:cNvSpPr>
            <a:spLocks noGrp="1" noChangeArrowheads="1"/>
          </p:cNvSpPr>
          <p:nvPr>
            <p:ph idx="1"/>
          </p:nvPr>
        </p:nvSpPr>
        <p:spPr>
          <a:xfrm>
            <a:off x="76200" y="914400"/>
            <a:ext cx="8982075" cy="5573713"/>
          </a:xfrm>
        </p:spPr>
        <p:txBody>
          <a:bodyPr/>
          <a:lstStyle/>
          <a:p>
            <a:pPr marL="0" indent="0" eaLnBrk="1" hangingPunct="1">
              <a:lnSpc>
                <a:spcPct val="115000"/>
              </a:lnSpc>
              <a:buFont typeface="Arial" panose="020B0604020202020204" pitchFamily="34" charset="0"/>
              <a:buNone/>
            </a:pPr>
            <a:r>
              <a:rPr lang="en-GB" altLang="en-US" sz="2800" b="1" dirty="0"/>
              <a:t>Based on its multidimensional construct, customer experience can be defined as</a:t>
            </a:r>
            <a:r>
              <a:rPr lang="en-GB" altLang="en-US" sz="2800" dirty="0"/>
              <a:t>.</a:t>
            </a:r>
            <a:endParaRPr lang="en-GB" altLang="en-US" sz="2800" b="1" dirty="0"/>
          </a:p>
          <a:p>
            <a:pPr marL="0" indent="0" eaLnBrk="1" hangingPunct="1">
              <a:lnSpc>
                <a:spcPct val="115000"/>
              </a:lnSpc>
              <a:buFont typeface="Arial" panose="020B0604020202020204" pitchFamily="34" charset="0"/>
              <a:buNone/>
            </a:pPr>
            <a:r>
              <a:rPr lang="en-GB" altLang="en-US" sz="2800" b="1" dirty="0">
                <a:solidFill>
                  <a:srgbClr val="C00000"/>
                </a:solidFill>
              </a:rPr>
              <a:t>The internal and subjective response customers have to any direct or indirect contact with the company (Meyer and </a:t>
            </a:r>
            <a:r>
              <a:rPr lang="en-GB" altLang="en-US" sz="2800" b="1" dirty="0" err="1">
                <a:solidFill>
                  <a:srgbClr val="C00000"/>
                </a:solidFill>
              </a:rPr>
              <a:t>Schwager</a:t>
            </a:r>
            <a:r>
              <a:rPr lang="en-GB" altLang="en-US" sz="2800" b="1" dirty="0">
                <a:solidFill>
                  <a:srgbClr val="C00000"/>
                </a:solidFill>
              </a:rPr>
              <a:t>, 2007).</a:t>
            </a:r>
          </a:p>
          <a:p>
            <a:pPr marL="0" indent="0" eaLnBrk="1" hangingPunct="1">
              <a:lnSpc>
                <a:spcPct val="115000"/>
              </a:lnSpc>
              <a:buFont typeface="Arial" panose="020B0604020202020204" pitchFamily="34" charset="0"/>
              <a:buNone/>
            </a:pPr>
            <a:r>
              <a:rPr lang="en-GB" altLang="en-US" sz="2800" b="1" dirty="0">
                <a:solidFill>
                  <a:srgbClr val="C00000"/>
                </a:solidFill>
              </a:rPr>
              <a:t>Direct contact generally occurs in the course of purpose, use, and service and is usually initiated by the customer</a:t>
            </a:r>
          </a:p>
        </p:txBody>
      </p:sp>
      <p:sp>
        <p:nvSpPr>
          <p:cNvPr id="18436" name="Slide Number Placeholder 4">
            <a:extLst>
              <a:ext uri="{FF2B5EF4-FFF2-40B4-BE49-F238E27FC236}">
                <a16:creationId xmlns:a16="http://schemas.microsoft.com/office/drawing/2014/main" id="{3D52AD3D-5215-3990-721A-2C24CCC0665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F9C9446-EC5B-0443-9341-90258FA5BFEC}" type="slidenum">
              <a:rPr lang="en-GB" altLang="en-US" sz="1200">
                <a:solidFill>
                  <a:srgbClr val="898989"/>
                </a:solidFill>
                <a:latin typeface="Arial" panose="020B0604020202020204" pitchFamily="34" charset="0"/>
              </a:rPr>
              <a:pPr>
                <a:spcBef>
                  <a:spcPct val="0"/>
                </a:spcBef>
                <a:buFontTx/>
                <a:buNone/>
              </a:pPr>
              <a:t>7</a:t>
            </a:fld>
            <a:endParaRPr lang="en-GB" altLang="en-US" sz="1200">
              <a:solidFill>
                <a:srgbClr val="898989"/>
              </a:solidFill>
              <a:latin typeface="Arial" panose="020B0604020202020204" pitchFamily="34" charset="0"/>
            </a:endParaRPr>
          </a:p>
        </p:txBody>
      </p:sp>
      <p:pic>
        <p:nvPicPr>
          <p:cNvPr id="18437" name="Picture 3">
            <a:extLst>
              <a:ext uri="{FF2B5EF4-FFF2-40B4-BE49-F238E27FC236}">
                <a16:creationId xmlns:a16="http://schemas.microsoft.com/office/drawing/2014/main" id="{E97C44FE-F70D-5CC9-274F-65C4A4827C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fade">
                                      <p:cBhvr>
                                        <p:cTn id="12" dur="500"/>
                                        <p:tgtEl>
                                          <p:spTgt spid="921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fade">
                                      <p:cBhvr>
                                        <p:cTn id="17" dur="500"/>
                                        <p:tgtEl>
                                          <p:spTgt spid="92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48F0B970-AE39-7D87-5BF3-9C16C854C333}"/>
              </a:ext>
            </a:extLst>
          </p:cNvPr>
          <p:cNvSpPr>
            <a:spLocks noGrp="1" noChangeArrowheads="1"/>
          </p:cNvSpPr>
          <p:nvPr>
            <p:ph type="title"/>
          </p:nvPr>
        </p:nvSpPr>
        <p:spPr>
          <a:xfrm>
            <a:off x="-304800" y="106363"/>
            <a:ext cx="9448800" cy="1036637"/>
          </a:xfrm>
        </p:spPr>
        <p:txBody>
          <a:bodyPr/>
          <a:lstStyle/>
          <a:p>
            <a:pPr eaLnBrk="1" hangingPunct="1"/>
            <a:r>
              <a:rPr lang="en-GB" altLang="en-US" sz="3600" b="1"/>
              <a:t>Customer Experience </a:t>
            </a:r>
          </a:p>
        </p:txBody>
      </p:sp>
      <p:sp>
        <p:nvSpPr>
          <p:cNvPr id="9219" name="Rectangle 3">
            <a:extLst>
              <a:ext uri="{FF2B5EF4-FFF2-40B4-BE49-F238E27FC236}">
                <a16:creationId xmlns:a16="http://schemas.microsoft.com/office/drawing/2014/main" id="{D1513360-C2F3-E19E-F23A-DDC68346465A}"/>
              </a:ext>
            </a:extLst>
          </p:cNvPr>
          <p:cNvSpPr>
            <a:spLocks noGrp="1" noChangeArrowheads="1"/>
          </p:cNvSpPr>
          <p:nvPr>
            <p:ph idx="1"/>
          </p:nvPr>
        </p:nvSpPr>
        <p:spPr>
          <a:xfrm>
            <a:off x="76200" y="914400"/>
            <a:ext cx="8982075" cy="5573713"/>
          </a:xfrm>
        </p:spPr>
        <p:txBody>
          <a:bodyPr/>
          <a:lstStyle/>
          <a:p>
            <a:pPr marL="0" indent="0" algn="just" eaLnBrk="1" hangingPunct="1">
              <a:lnSpc>
                <a:spcPct val="115000"/>
              </a:lnSpc>
              <a:buFont typeface="Arial" panose="020B0604020202020204" pitchFamily="34" charset="0"/>
              <a:buNone/>
            </a:pPr>
            <a:endParaRPr lang="en-GB" altLang="en-US" sz="2800" b="1">
              <a:solidFill>
                <a:srgbClr val="C00000"/>
              </a:solidFill>
            </a:endParaRPr>
          </a:p>
          <a:p>
            <a:pPr marL="0" indent="0" algn="just" eaLnBrk="1" hangingPunct="1">
              <a:lnSpc>
                <a:spcPct val="115000"/>
              </a:lnSpc>
              <a:buFont typeface="Arial" panose="020B0604020202020204" pitchFamily="34" charset="0"/>
              <a:buNone/>
            </a:pPr>
            <a:r>
              <a:rPr lang="en-GB" altLang="en-US" sz="2800" b="1">
                <a:solidFill>
                  <a:srgbClr val="C00000"/>
                </a:solidFill>
              </a:rPr>
              <a:t>Indirect contact most often involves unplanned encounters with representations of a company’s products, services, or brands and takes the form of word-of-mouth recommendations or criticisms, advertisings, news reports, reviews etc.</a:t>
            </a:r>
          </a:p>
        </p:txBody>
      </p:sp>
      <p:sp>
        <p:nvSpPr>
          <p:cNvPr id="20484" name="Slide Number Placeholder 4">
            <a:extLst>
              <a:ext uri="{FF2B5EF4-FFF2-40B4-BE49-F238E27FC236}">
                <a16:creationId xmlns:a16="http://schemas.microsoft.com/office/drawing/2014/main" id="{147828FD-536E-F1DC-3446-1C8232BF1BD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22AA101-A8F2-3540-B34D-E2449C66E3F7}" type="slidenum">
              <a:rPr lang="en-GB" altLang="en-US" sz="1200">
                <a:solidFill>
                  <a:srgbClr val="898989"/>
                </a:solidFill>
                <a:latin typeface="Arial" panose="020B0604020202020204" pitchFamily="34" charset="0"/>
              </a:rPr>
              <a:pPr>
                <a:spcBef>
                  <a:spcPct val="0"/>
                </a:spcBef>
                <a:buFontTx/>
                <a:buNone/>
              </a:pPr>
              <a:t>8</a:t>
            </a:fld>
            <a:endParaRPr lang="en-GB" altLang="en-US" sz="1200">
              <a:solidFill>
                <a:srgbClr val="898989"/>
              </a:solidFill>
              <a:latin typeface="Arial" panose="020B0604020202020204" pitchFamily="34" charset="0"/>
            </a:endParaRPr>
          </a:p>
        </p:txBody>
      </p:sp>
      <p:pic>
        <p:nvPicPr>
          <p:cNvPr id="20485" name="Picture 3">
            <a:extLst>
              <a:ext uri="{FF2B5EF4-FFF2-40B4-BE49-F238E27FC236}">
                <a16:creationId xmlns:a16="http://schemas.microsoft.com/office/drawing/2014/main" id="{4BD84DB4-8E83-4784-F958-BB19BE8A86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1" end="1"/>
                                            </p:txEl>
                                          </p:spTgt>
                                        </p:tgtEl>
                                        <p:attrNameLst>
                                          <p:attrName>style.visibility</p:attrName>
                                        </p:attrNameLst>
                                      </p:cBhvr>
                                      <p:to>
                                        <p:strVal val="visible"/>
                                      </p:to>
                                    </p:set>
                                    <p:animEffect transition="in" filter="fade">
                                      <p:cBhvr>
                                        <p:cTn id="7" dur="500"/>
                                        <p:tgtEl>
                                          <p:spTgt spid="92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9ED11307-1B9B-CF26-C0C4-EFB254CDDEF2}"/>
              </a:ext>
            </a:extLst>
          </p:cNvPr>
          <p:cNvSpPr>
            <a:spLocks noGrp="1" noChangeArrowheads="1"/>
          </p:cNvSpPr>
          <p:nvPr>
            <p:ph type="title"/>
          </p:nvPr>
        </p:nvSpPr>
        <p:spPr>
          <a:xfrm>
            <a:off x="-304800" y="106363"/>
            <a:ext cx="9448800" cy="1036637"/>
          </a:xfrm>
        </p:spPr>
        <p:txBody>
          <a:bodyPr/>
          <a:lstStyle/>
          <a:p>
            <a:pPr eaLnBrk="1" hangingPunct="1"/>
            <a:r>
              <a:rPr lang="en-GB" altLang="en-US" sz="3600" b="1"/>
              <a:t>Customer Experience </a:t>
            </a:r>
          </a:p>
        </p:txBody>
      </p:sp>
      <p:sp>
        <p:nvSpPr>
          <p:cNvPr id="9219" name="Rectangle 3">
            <a:extLst>
              <a:ext uri="{FF2B5EF4-FFF2-40B4-BE49-F238E27FC236}">
                <a16:creationId xmlns:a16="http://schemas.microsoft.com/office/drawing/2014/main" id="{B4447A61-052A-FCB2-1CFF-5A0352A72CCF}"/>
              </a:ext>
            </a:extLst>
          </p:cNvPr>
          <p:cNvSpPr>
            <a:spLocks noGrp="1" noChangeArrowheads="1"/>
          </p:cNvSpPr>
          <p:nvPr>
            <p:ph idx="1"/>
          </p:nvPr>
        </p:nvSpPr>
        <p:spPr>
          <a:xfrm>
            <a:off x="76200" y="914400"/>
            <a:ext cx="8982075" cy="5573713"/>
          </a:xfrm>
        </p:spPr>
        <p:txBody>
          <a:bodyPr/>
          <a:lstStyle/>
          <a:p>
            <a:pPr marL="0" indent="0" algn="just" eaLnBrk="1" hangingPunct="1">
              <a:lnSpc>
                <a:spcPct val="115000"/>
              </a:lnSpc>
              <a:buFont typeface="Arial" panose="020B0604020202020204" pitchFamily="34" charset="0"/>
              <a:buNone/>
            </a:pPr>
            <a:r>
              <a:rPr lang="en-GB" altLang="en-US" sz="2800" b="1"/>
              <a:t>According to Lemon and Verhoef (2016),</a:t>
            </a:r>
          </a:p>
          <a:p>
            <a:pPr marL="0" indent="0" algn="just" eaLnBrk="1" hangingPunct="1">
              <a:lnSpc>
                <a:spcPct val="115000"/>
              </a:lnSpc>
              <a:buFont typeface="Arial" panose="020B0604020202020204" pitchFamily="34" charset="0"/>
              <a:buNone/>
            </a:pPr>
            <a:r>
              <a:rPr lang="en-GB" altLang="en-US" sz="2800" b="1">
                <a:solidFill>
                  <a:srgbClr val="C00000"/>
                </a:solidFill>
              </a:rPr>
              <a:t>customer experience is a multidimensional construct focusing on a customer’s cognitive, emotional, behavioural, sensorial, and social responses to a firm’s offerings during the customer’s entire purchase journey.</a:t>
            </a:r>
          </a:p>
          <a:p>
            <a:pPr marL="0" indent="0" algn="just" eaLnBrk="1" hangingPunct="1">
              <a:lnSpc>
                <a:spcPct val="115000"/>
              </a:lnSpc>
              <a:buFont typeface="Arial" panose="020B0604020202020204" pitchFamily="34" charset="0"/>
              <a:buNone/>
            </a:pPr>
            <a:endParaRPr lang="en-GB" altLang="en-US" sz="2800" b="1">
              <a:solidFill>
                <a:srgbClr val="C00000"/>
              </a:solidFill>
            </a:endParaRPr>
          </a:p>
        </p:txBody>
      </p:sp>
      <p:sp>
        <p:nvSpPr>
          <p:cNvPr id="22532" name="Slide Number Placeholder 4">
            <a:extLst>
              <a:ext uri="{FF2B5EF4-FFF2-40B4-BE49-F238E27FC236}">
                <a16:creationId xmlns:a16="http://schemas.microsoft.com/office/drawing/2014/main" id="{D24679F0-B3BA-BA0C-C786-07E4E288FC0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8851E48-3EBA-804C-8DA2-AB7AB3DBD212}" type="slidenum">
              <a:rPr lang="en-GB" altLang="en-US" sz="1200">
                <a:solidFill>
                  <a:srgbClr val="898989"/>
                </a:solidFill>
                <a:latin typeface="Arial" panose="020B0604020202020204" pitchFamily="34" charset="0"/>
              </a:rPr>
              <a:pPr>
                <a:spcBef>
                  <a:spcPct val="0"/>
                </a:spcBef>
                <a:buFontTx/>
                <a:buNone/>
              </a:pPr>
              <a:t>9</a:t>
            </a:fld>
            <a:endParaRPr lang="en-GB" altLang="en-US" sz="1200">
              <a:solidFill>
                <a:srgbClr val="898989"/>
              </a:solidFill>
              <a:latin typeface="Arial" panose="020B0604020202020204" pitchFamily="34" charset="0"/>
            </a:endParaRPr>
          </a:p>
        </p:txBody>
      </p:sp>
      <p:pic>
        <p:nvPicPr>
          <p:cNvPr id="22533" name="Picture 3">
            <a:extLst>
              <a:ext uri="{FF2B5EF4-FFF2-40B4-BE49-F238E27FC236}">
                <a16:creationId xmlns:a16="http://schemas.microsoft.com/office/drawing/2014/main" id="{E1267866-6687-A67E-9713-CAC22C175A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fade">
                                      <p:cBhvr>
                                        <p:cTn id="12" dur="500"/>
                                        <p:tgtEl>
                                          <p:spTgt spid="92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EACBF571-5581-07FD-E792-4A590C58759F}"/>
              </a:ext>
            </a:extLst>
          </p:cNvPr>
          <p:cNvSpPr>
            <a:spLocks noGrp="1" noChangeArrowheads="1"/>
          </p:cNvSpPr>
          <p:nvPr>
            <p:ph type="title"/>
          </p:nvPr>
        </p:nvSpPr>
        <p:spPr>
          <a:xfrm>
            <a:off x="-304800" y="106363"/>
            <a:ext cx="9448800" cy="381000"/>
          </a:xfrm>
        </p:spPr>
        <p:txBody>
          <a:bodyPr/>
          <a:lstStyle/>
          <a:p>
            <a:pPr eaLnBrk="1" hangingPunct="1"/>
            <a:r>
              <a:rPr lang="en-GB" altLang="en-US" sz="3600" b="1"/>
              <a:t>Customer Journey Experience </a:t>
            </a:r>
          </a:p>
        </p:txBody>
      </p:sp>
      <p:sp>
        <p:nvSpPr>
          <p:cNvPr id="9219" name="Rectangle 3">
            <a:extLst>
              <a:ext uri="{FF2B5EF4-FFF2-40B4-BE49-F238E27FC236}">
                <a16:creationId xmlns:a16="http://schemas.microsoft.com/office/drawing/2014/main" id="{2D0F5E70-1588-FC2A-64DD-CB04148BAB4C}"/>
              </a:ext>
            </a:extLst>
          </p:cNvPr>
          <p:cNvSpPr>
            <a:spLocks noGrp="1" noChangeArrowheads="1"/>
          </p:cNvSpPr>
          <p:nvPr>
            <p:ph idx="1"/>
          </p:nvPr>
        </p:nvSpPr>
        <p:spPr>
          <a:xfrm>
            <a:off x="76200" y="487363"/>
            <a:ext cx="8982075" cy="6000750"/>
          </a:xfrm>
        </p:spPr>
        <p:txBody>
          <a:bodyPr/>
          <a:lstStyle/>
          <a:p>
            <a:pPr marL="0" indent="0" algn="just" eaLnBrk="1" hangingPunct="1">
              <a:lnSpc>
                <a:spcPct val="115000"/>
              </a:lnSpc>
              <a:buFont typeface="Arial" panose="020B0604020202020204" pitchFamily="34" charset="0"/>
              <a:buNone/>
            </a:pPr>
            <a:endParaRPr lang="en-GB" altLang="en-US" sz="2000" b="1" dirty="0"/>
          </a:p>
          <a:p>
            <a:pPr marL="0" indent="0" algn="just" eaLnBrk="1" hangingPunct="1">
              <a:lnSpc>
                <a:spcPct val="115000"/>
              </a:lnSpc>
              <a:buFont typeface="Arial" panose="020B0604020202020204" pitchFamily="34" charset="0"/>
              <a:buNone/>
            </a:pPr>
            <a:endParaRPr lang="en-GB" altLang="en-US" sz="2000" b="1" dirty="0"/>
          </a:p>
          <a:p>
            <a:pPr marL="0" indent="0" algn="just" eaLnBrk="1" hangingPunct="1">
              <a:lnSpc>
                <a:spcPct val="115000"/>
              </a:lnSpc>
              <a:buFont typeface="Arial" panose="020B0604020202020204" pitchFamily="34" charset="0"/>
              <a:buNone/>
            </a:pPr>
            <a:endParaRPr lang="en-GB" altLang="en-US" sz="2000" b="1" dirty="0"/>
          </a:p>
          <a:p>
            <a:pPr marL="0" indent="0" algn="just" eaLnBrk="1" hangingPunct="1">
              <a:lnSpc>
                <a:spcPct val="115000"/>
              </a:lnSpc>
              <a:buFont typeface="Arial" panose="020B0604020202020204" pitchFamily="34" charset="0"/>
              <a:buNone/>
            </a:pPr>
            <a:endParaRPr lang="en-GB" altLang="en-US" sz="2000" b="1" dirty="0"/>
          </a:p>
          <a:p>
            <a:pPr marL="0" indent="0" algn="just" eaLnBrk="1" hangingPunct="1">
              <a:lnSpc>
                <a:spcPct val="115000"/>
              </a:lnSpc>
              <a:buFont typeface="Arial" panose="020B0604020202020204" pitchFamily="34" charset="0"/>
              <a:buNone/>
            </a:pPr>
            <a:endParaRPr lang="en-GB" altLang="en-US" sz="2000" b="1" dirty="0"/>
          </a:p>
          <a:p>
            <a:pPr marL="0" indent="0" algn="just" eaLnBrk="1" hangingPunct="1">
              <a:lnSpc>
                <a:spcPct val="115000"/>
              </a:lnSpc>
              <a:buFont typeface="Arial" panose="020B0604020202020204" pitchFamily="34" charset="0"/>
              <a:buNone/>
            </a:pPr>
            <a:endParaRPr lang="en-GB" altLang="en-US" sz="2000" b="1" dirty="0"/>
          </a:p>
          <a:p>
            <a:pPr marL="0" indent="0" algn="just" eaLnBrk="1" hangingPunct="1">
              <a:lnSpc>
                <a:spcPct val="115000"/>
              </a:lnSpc>
              <a:buFont typeface="Arial" panose="020B0604020202020204" pitchFamily="34" charset="0"/>
              <a:buNone/>
            </a:pPr>
            <a:endParaRPr lang="en-GB" altLang="en-US" sz="2000" b="1" dirty="0"/>
          </a:p>
          <a:p>
            <a:pPr marL="0" indent="0" algn="just" eaLnBrk="1" hangingPunct="1">
              <a:lnSpc>
                <a:spcPct val="115000"/>
              </a:lnSpc>
              <a:buFont typeface="Arial" panose="020B0604020202020204" pitchFamily="34" charset="0"/>
              <a:buNone/>
            </a:pPr>
            <a:endParaRPr lang="en-GB" altLang="en-US" sz="2000" b="1" dirty="0"/>
          </a:p>
          <a:p>
            <a:pPr marL="0" indent="0" algn="just" eaLnBrk="1" hangingPunct="1">
              <a:lnSpc>
                <a:spcPct val="115000"/>
              </a:lnSpc>
              <a:buFont typeface="Arial" panose="020B0604020202020204" pitchFamily="34" charset="0"/>
              <a:buNone/>
            </a:pPr>
            <a:endParaRPr lang="en-GB" altLang="en-US" sz="2000" b="1" dirty="0"/>
          </a:p>
          <a:p>
            <a:pPr marL="0" indent="0" algn="just" eaLnBrk="1" hangingPunct="1">
              <a:lnSpc>
                <a:spcPct val="115000"/>
              </a:lnSpc>
              <a:buFont typeface="Arial" panose="020B0604020202020204" pitchFamily="34" charset="0"/>
              <a:buNone/>
            </a:pPr>
            <a:endParaRPr lang="en-GB" altLang="en-US" sz="2000" b="1"/>
          </a:p>
          <a:p>
            <a:pPr marL="0" indent="0" algn="just" eaLnBrk="1" hangingPunct="1">
              <a:lnSpc>
                <a:spcPct val="115000"/>
              </a:lnSpc>
              <a:buFont typeface="Arial" panose="020B0604020202020204" pitchFamily="34" charset="0"/>
              <a:buNone/>
            </a:pPr>
            <a:endParaRPr lang="en-GB" altLang="en-US" sz="2000" b="1"/>
          </a:p>
          <a:p>
            <a:pPr marL="0" indent="0" algn="just" eaLnBrk="1" hangingPunct="1">
              <a:lnSpc>
                <a:spcPct val="115000"/>
              </a:lnSpc>
              <a:buFont typeface="Arial" panose="020B0604020202020204" pitchFamily="34" charset="0"/>
              <a:buNone/>
            </a:pPr>
            <a:endParaRPr lang="en-GB" altLang="en-US" sz="2000" b="1" dirty="0"/>
          </a:p>
          <a:p>
            <a:pPr marL="0" indent="0" algn="just" eaLnBrk="1" hangingPunct="1">
              <a:lnSpc>
                <a:spcPct val="115000"/>
              </a:lnSpc>
              <a:buFont typeface="Arial" panose="020B0604020202020204" pitchFamily="34" charset="0"/>
              <a:buNone/>
            </a:pPr>
            <a:r>
              <a:rPr lang="en-GB" altLang="en-US" sz="1600" b="1" dirty="0"/>
              <a:t>Lemon and Verhoef (2016)</a:t>
            </a:r>
            <a:endParaRPr lang="en-GB" altLang="en-US" sz="1600" b="1" dirty="0">
              <a:solidFill>
                <a:srgbClr val="C00000"/>
              </a:solidFill>
            </a:endParaRPr>
          </a:p>
        </p:txBody>
      </p:sp>
      <p:sp>
        <p:nvSpPr>
          <p:cNvPr id="24580" name="Slide Number Placeholder 4">
            <a:extLst>
              <a:ext uri="{FF2B5EF4-FFF2-40B4-BE49-F238E27FC236}">
                <a16:creationId xmlns:a16="http://schemas.microsoft.com/office/drawing/2014/main" id="{6DCE66E4-F3D5-5F55-1F0E-F76DDEAADE0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5EA1584-32C6-F946-99D3-414E81C08E8C}" type="slidenum">
              <a:rPr lang="en-GB" altLang="en-US" sz="1200">
                <a:solidFill>
                  <a:srgbClr val="898989"/>
                </a:solidFill>
                <a:latin typeface="Arial" panose="020B0604020202020204" pitchFamily="34" charset="0"/>
              </a:rPr>
              <a:pPr>
                <a:spcBef>
                  <a:spcPct val="0"/>
                </a:spcBef>
                <a:buFontTx/>
                <a:buNone/>
              </a:pPr>
              <a:t>10</a:t>
            </a:fld>
            <a:endParaRPr lang="en-GB" altLang="en-US" sz="1200">
              <a:solidFill>
                <a:srgbClr val="898989"/>
              </a:solidFill>
              <a:latin typeface="Arial" panose="020B0604020202020204" pitchFamily="34" charset="0"/>
            </a:endParaRPr>
          </a:p>
        </p:txBody>
      </p:sp>
      <p:pic>
        <p:nvPicPr>
          <p:cNvPr id="24581" name="Picture 3">
            <a:extLst>
              <a:ext uri="{FF2B5EF4-FFF2-40B4-BE49-F238E27FC236}">
                <a16:creationId xmlns:a16="http://schemas.microsoft.com/office/drawing/2014/main" id="{20F46373-EE4E-A14F-FD96-32C5741D6E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a:extLst>
              <a:ext uri="{FF2B5EF4-FFF2-40B4-BE49-F238E27FC236}">
                <a16:creationId xmlns:a16="http://schemas.microsoft.com/office/drawing/2014/main" id="{A0B1DBC0-4488-9684-77DB-3936D61A0BC6}"/>
              </a:ext>
            </a:extLst>
          </p:cNvPr>
          <p:cNvPicPr>
            <a:picLocks noChangeAspect="1"/>
          </p:cNvPicPr>
          <p:nvPr/>
        </p:nvPicPr>
        <p:blipFill>
          <a:blip r:embed="rId4"/>
          <a:stretch>
            <a:fillRect/>
          </a:stretch>
        </p:blipFill>
        <p:spPr>
          <a:xfrm>
            <a:off x="685800" y="719498"/>
            <a:ext cx="7772400" cy="461450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12" end="12"/>
                                            </p:txEl>
                                          </p:spTgt>
                                        </p:tgtEl>
                                        <p:attrNameLst>
                                          <p:attrName>style.visibility</p:attrName>
                                        </p:attrNameLst>
                                      </p:cBhvr>
                                      <p:to>
                                        <p:strVal val="visible"/>
                                      </p:to>
                                    </p:set>
                                    <p:animEffect transition="in" filter="fade">
                                      <p:cBhvr>
                                        <p:cTn id="7" dur="500"/>
                                        <p:tgtEl>
                                          <p:spTgt spid="9219">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73BB88E5-1FDB-954E-942C-2A7E2D532988}"/>
              </a:ext>
            </a:extLst>
          </p:cNvPr>
          <p:cNvSpPr>
            <a:spLocks noGrp="1" noChangeArrowheads="1"/>
          </p:cNvSpPr>
          <p:nvPr>
            <p:ph type="title"/>
          </p:nvPr>
        </p:nvSpPr>
        <p:spPr>
          <a:xfrm>
            <a:off x="-304800" y="106363"/>
            <a:ext cx="9448800" cy="381000"/>
          </a:xfrm>
        </p:spPr>
        <p:txBody>
          <a:bodyPr/>
          <a:lstStyle/>
          <a:p>
            <a:pPr eaLnBrk="1" hangingPunct="1"/>
            <a:r>
              <a:rPr lang="en-GB" altLang="en-US" sz="3600" b="1"/>
              <a:t>Customer Experience </a:t>
            </a:r>
          </a:p>
        </p:txBody>
      </p:sp>
      <p:sp>
        <p:nvSpPr>
          <p:cNvPr id="9219" name="Rectangle 3">
            <a:extLst>
              <a:ext uri="{FF2B5EF4-FFF2-40B4-BE49-F238E27FC236}">
                <a16:creationId xmlns:a16="http://schemas.microsoft.com/office/drawing/2014/main" id="{8C66A4AA-581F-B30D-0D90-D2D487F47577}"/>
              </a:ext>
            </a:extLst>
          </p:cNvPr>
          <p:cNvSpPr>
            <a:spLocks noGrp="1" noChangeArrowheads="1"/>
          </p:cNvSpPr>
          <p:nvPr>
            <p:ph idx="1"/>
          </p:nvPr>
        </p:nvSpPr>
        <p:spPr>
          <a:xfrm>
            <a:off x="76200" y="609600"/>
            <a:ext cx="8982075" cy="5878513"/>
          </a:xfrm>
        </p:spPr>
        <p:txBody>
          <a:bodyPr/>
          <a:lstStyle/>
          <a:p>
            <a:pPr marL="0" indent="0" algn="just" eaLnBrk="1" hangingPunct="1">
              <a:lnSpc>
                <a:spcPct val="115000"/>
              </a:lnSpc>
              <a:buFont typeface="Arial" panose="020B0604020202020204" pitchFamily="34" charset="0"/>
              <a:buNone/>
            </a:pPr>
            <a:r>
              <a:rPr lang="en-GB" altLang="en-US" sz="2400"/>
              <a:t>Also, The Marketing Science Institute (2014, 2016) views customer experience as one of its most important research challenges in the coming years.</a:t>
            </a:r>
          </a:p>
          <a:p>
            <a:pPr marL="0" indent="0" algn="just" eaLnBrk="1" hangingPunct="1">
              <a:lnSpc>
                <a:spcPct val="115000"/>
              </a:lnSpc>
              <a:buFont typeface="Arial" panose="020B0604020202020204" pitchFamily="34" charset="0"/>
              <a:buNone/>
            </a:pPr>
            <a:endParaRPr lang="en-GB" altLang="en-US" sz="2400"/>
          </a:p>
          <a:p>
            <a:pPr marL="0" indent="0" algn="just" eaLnBrk="1" hangingPunct="1">
              <a:lnSpc>
                <a:spcPct val="115000"/>
              </a:lnSpc>
              <a:buFont typeface="Arial" panose="020B0604020202020204" pitchFamily="34" charset="0"/>
              <a:buNone/>
            </a:pPr>
            <a:r>
              <a:rPr lang="en-GB" altLang="en-US" sz="2400"/>
              <a:t>This is likely because of the increasing number and complexity of customer touch points and the belief that creating strong, positive experiences within the customer journey will result in improvements to the bottom line by improving performance in the customer journey at multiple touch points (i.e., higher conversion rates) and through improved customer loyalty and word of mouth.</a:t>
            </a:r>
            <a:endParaRPr lang="en-GB" altLang="en-US" sz="2400" b="1"/>
          </a:p>
          <a:p>
            <a:pPr marL="0" indent="0" algn="just" eaLnBrk="1" hangingPunct="1">
              <a:lnSpc>
                <a:spcPct val="115000"/>
              </a:lnSpc>
              <a:buFont typeface="Arial" panose="020B0604020202020204" pitchFamily="34" charset="0"/>
              <a:buNone/>
            </a:pPr>
            <a:endParaRPr lang="en-GB" altLang="en-US" sz="2000" b="1"/>
          </a:p>
          <a:p>
            <a:pPr marL="0" indent="0" algn="just" eaLnBrk="1" hangingPunct="1">
              <a:lnSpc>
                <a:spcPct val="115000"/>
              </a:lnSpc>
              <a:buFont typeface="Arial" panose="020B0604020202020204" pitchFamily="34" charset="0"/>
              <a:buNone/>
            </a:pPr>
            <a:endParaRPr lang="en-GB" altLang="en-US" sz="2000" b="1"/>
          </a:p>
          <a:p>
            <a:pPr marL="0" indent="0" algn="just" eaLnBrk="1" hangingPunct="1">
              <a:lnSpc>
                <a:spcPct val="115000"/>
              </a:lnSpc>
              <a:buFont typeface="Arial" panose="020B0604020202020204" pitchFamily="34" charset="0"/>
              <a:buNone/>
            </a:pPr>
            <a:endParaRPr lang="en-GB" altLang="en-US" sz="2000" b="1"/>
          </a:p>
          <a:p>
            <a:pPr marL="0" indent="0" algn="just" eaLnBrk="1" hangingPunct="1">
              <a:lnSpc>
                <a:spcPct val="115000"/>
              </a:lnSpc>
              <a:buFont typeface="Arial" panose="020B0604020202020204" pitchFamily="34" charset="0"/>
              <a:buNone/>
            </a:pPr>
            <a:endParaRPr lang="en-GB" altLang="en-US" sz="2000" b="1"/>
          </a:p>
        </p:txBody>
      </p:sp>
      <p:sp>
        <p:nvSpPr>
          <p:cNvPr id="26628" name="Slide Number Placeholder 4">
            <a:extLst>
              <a:ext uri="{FF2B5EF4-FFF2-40B4-BE49-F238E27FC236}">
                <a16:creationId xmlns:a16="http://schemas.microsoft.com/office/drawing/2014/main" id="{B83B0683-D63A-DEA4-61A3-C9FA28F9CFB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DCC6C30-661C-A641-997C-248EFC5E08CB}" type="slidenum">
              <a:rPr lang="en-GB" altLang="en-US" sz="1200">
                <a:solidFill>
                  <a:srgbClr val="898989"/>
                </a:solidFill>
                <a:latin typeface="Arial" panose="020B0604020202020204" pitchFamily="34" charset="0"/>
              </a:rPr>
              <a:pPr>
                <a:spcBef>
                  <a:spcPct val="0"/>
                </a:spcBef>
                <a:buFontTx/>
                <a:buNone/>
              </a:pPr>
              <a:t>11</a:t>
            </a:fld>
            <a:endParaRPr lang="en-GB" altLang="en-US" sz="1200">
              <a:solidFill>
                <a:srgbClr val="898989"/>
              </a:solidFill>
              <a:latin typeface="Arial" panose="020B0604020202020204" pitchFamily="34" charset="0"/>
            </a:endParaRPr>
          </a:p>
        </p:txBody>
      </p:sp>
      <p:pic>
        <p:nvPicPr>
          <p:cNvPr id="26629" name="Picture 3">
            <a:extLst>
              <a:ext uri="{FF2B5EF4-FFF2-40B4-BE49-F238E27FC236}">
                <a16:creationId xmlns:a16="http://schemas.microsoft.com/office/drawing/2014/main" id="{262D9A87-E19F-5040-33E7-665C3AA3AE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9219">
                                            <p:txEl>
                                              <p:pRg st="2" end="2"/>
                                            </p:txEl>
                                          </p:spTgt>
                                        </p:tgtEl>
                                        <p:attrNameLst>
                                          <p:attrName>style.visibility</p:attrName>
                                        </p:attrNameLst>
                                      </p:cBhvr>
                                      <p:to>
                                        <p:strVal val="visible"/>
                                      </p:to>
                                    </p:set>
                                    <p:animEffect transition="in" filter="fade">
                                      <p:cBhvr>
                                        <p:cTn id="12" dur="500"/>
                                        <p:tgtEl>
                                          <p:spTgt spid="92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71275-E466-E37E-9F9D-F432412C88EE}"/>
              </a:ext>
            </a:extLst>
          </p:cNvPr>
          <p:cNvSpPr>
            <a:spLocks noGrp="1"/>
          </p:cNvSpPr>
          <p:nvPr>
            <p:ph type="title"/>
          </p:nvPr>
        </p:nvSpPr>
        <p:spPr>
          <a:xfrm>
            <a:off x="457200" y="274638"/>
            <a:ext cx="8229600" cy="1143000"/>
          </a:xfrm>
        </p:spPr>
        <p:txBody>
          <a:bodyPr wrap="square" anchor="ctr">
            <a:normAutofit/>
          </a:bodyPr>
          <a:lstStyle/>
          <a:p>
            <a:r>
              <a:rPr lang="en-GB" sz="4100" b="0" i="0">
                <a:effectLst/>
              </a:rPr>
              <a:t>Exceptional Customer Experience </a:t>
            </a:r>
            <a:endParaRPr lang="en-US" sz="4100"/>
          </a:p>
        </p:txBody>
      </p:sp>
      <p:sp>
        <p:nvSpPr>
          <p:cNvPr id="3" name="Content Placeholder 2">
            <a:extLst>
              <a:ext uri="{FF2B5EF4-FFF2-40B4-BE49-F238E27FC236}">
                <a16:creationId xmlns:a16="http://schemas.microsoft.com/office/drawing/2014/main" id="{4E9E63E2-A27B-C622-BC22-CDF060A8AFA8}"/>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US" dirty="0"/>
              <a:t>Write the key points </a:t>
            </a:r>
          </a:p>
          <a:p>
            <a:pPr>
              <a:lnSpc>
                <a:spcPct val="90000"/>
              </a:lnSpc>
            </a:pPr>
            <a:r>
              <a:rPr lang="en-US" dirty="0"/>
              <a:t>How do you define customer experience ? Do you agree with John? Why? Why not ? </a:t>
            </a:r>
          </a:p>
          <a:p>
            <a:pPr marL="0" indent="0">
              <a:lnSpc>
                <a:spcPct val="90000"/>
              </a:lnSpc>
              <a:buNone/>
            </a:pPr>
            <a:r>
              <a:rPr lang="en-US" dirty="0"/>
              <a:t>https://</a:t>
            </a:r>
            <a:r>
              <a:rPr lang="en-US" dirty="0" err="1"/>
              <a:t>www.youtube.com</a:t>
            </a:r>
            <a:r>
              <a:rPr lang="en-US" dirty="0"/>
              <a:t>/</a:t>
            </a:r>
            <a:r>
              <a:rPr lang="en-US" dirty="0" err="1"/>
              <a:t>watch?v</a:t>
            </a:r>
            <a:r>
              <a:rPr lang="en-US" dirty="0"/>
              <a:t>=GH1TXfQSwUQ</a:t>
            </a:r>
          </a:p>
        </p:txBody>
      </p:sp>
      <p:pic>
        <p:nvPicPr>
          <p:cNvPr id="5" name="Picture 4">
            <a:extLst>
              <a:ext uri="{FF2B5EF4-FFF2-40B4-BE49-F238E27FC236}">
                <a16:creationId xmlns:a16="http://schemas.microsoft.com/office/drawing/2014/main" id="{AE3F4D5E-C4CB-97F6-0DF1-7B757070FE0E}"/>
              </a:ext>
            </a:extLst>
          </p:cNvPr>
          <p:cNvPicPr>
            <a:picLocks noChangeAspect="1"/>
          </p:cNvPicPr>
          <p:nvPr/>
        </p:nvPicPr>
        <p:blipFill>
          <a:blip r:embed="rId3"/>
          <a:stretch>
            <a:fillRect/>
          </a:stretch>
        </p:blipFill>
        <p:spPr>
          <a:xfrm>
            <a:off x="4648202" y="1752600"/>
            <a:ext cx="4038600" cy="2574606"/>
          </a:xfrm>
          <a:prstGeom prst="rect">
            <a:avLst/>
          </a:prstGeom>
          <a:noFill/>
        </p:spPr>
      </p:pic>
      <p:sp>
        <p:nvSpPr>
          <p:cNvPr id="4" name="Slide Number Placeholder 3">
            <a:extLst>
              <a:ext uri="{FF2B5EF4-FFF2-40B4-BE49-F238E27FC236}">
                <a16:creationId xmlns:a16="http://schemas.microsoft.com/office/drawing/2014/main" id="{E78A29F2-1461-FC2A-986B-B51F51E58B6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72FEB617-277B-484B-8D04-F6E30DB10D31}"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26859169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AE56069C-0597-9AD8-E744-535391F91CDE}"/>
              </a:ext>
            </a:extLst>
          </p:cNvPr>
          <p:cNvSpPr>
            <a:spLocks noGrp="1" noChangeArrowheads="1"/>
          </p:cNvSpPr>
          <p:nvPr>
            <p:ph type="title"/>
          </p:nvPr>
        </p:nvSpPr>
        <p:spPr>
          <a:xfrm>
            <a:off x="-304800" y="106363"/>
            <a:ext cx="9448800" cy="381000"/>
          </a:xfrm>
        </p:spPr>
        <p:txBody>
          <a:bodyPr/>
          <a:lstStyle/>
          <a:p>
            <a:pPr eaLnBrk="1" hangingPunct="1"/>
            <a:r>
              <a:rPr lang="en-GB" altLang="en-US" sz="3600" b="1"/>
              <a:t>Customer Experience </a:t>
            </a:r>
          </a:p>
        </p:txBody>
      </p:sp>
      <p:sp>
        <p:nvSpPr>
          <p:cNvPr id="9219" name="Rectangle 3">
            <a:extLst>
              <a:ext uri="{FF2B5EF4-FFF2-40B4-BE49-F238E27FC236}">
                <a16:creationId xmlns:a16="http://schemas.microsoft.com/office/drawing/2014/main" id="{749185D7-556B-9A22-EDDD-5F1DCEA46025}"/>
              </a:ext>
            </a:extLst>
          </p:cNvPr>
          <p:cNvSpPr>
            <a:spLocks noGrp="1" noChangeArrowheads="1"/>
          </p:cNvSpPr>
          <p:nvPr>
            <p:ph idx="1"/>
          </p:nvPr>
        </p:nvSpPr>
        <p:spPr>
          <a:xfrm>
            <a:off x="76200" y="609600"/>
            <a:ext cx="8982075" cy="5878513"/>
          </a:xfrm>
        </p:spPr>
        <p:txBody>
          <a:bodyPr/>
          <a:lstStyle/>
          <a:p>
            <a:pPr marL="0" indent="0" algn="just" eaLnBrk="1" hangingPunct="1">
              <a:lnSpc>
                <a:spcPct val="115000"/>
              </a:lnSpc>
              <a:buFont typeface="Arial" panose="020B0604020202020204" pitchFamily="34" charset="0"/>
              <a:buNone/>
            </a:pPr>
            <a:r>
              <a:rPr lang="en-GB" altLang="en-US" sz="2000" b="1"/>
              <a:t>Touch Points:</a:t>
            </a:r>
          </a:p>
          <a:p>
            <a:pPr marL="0" indent="0" algn="just" eaLnBrk="1" hangingPunct="1">
              <a:lnSpc>
                <a:spcPct val="115000"/>
              </a:lnSpc>
              <a:buFont typeface="Arial" panose="020B0604020202020204" pitchFamily="34" charset="0"/>
              <a:buNone/>
            </a:pPr>
            <a:r>
              <a:rPr lang="en-GB" altLang="en-US" sz="2000"/>
              <a:t>Individual contacts between the firm and the customer at distinct points in the experience, called touch points (Homburg et al. 2015; Schmitt 2003).</a:t>
            </a:r>
          </a:p>
          <a:p>
            <a:pPr marL="0" indent="0" algn="just" eaLnBrk="1" hangingPunct="1">
              <a:lnSpc>
                <a:spcPct val="115000"/>
              </a:lnSpc>
              <a:buFont typeface="Arial" panose="020B0604020202020204" pitchFamily="34" charset="0"/>
              <a:buNone/>
            </a:pPr>
            <a:r>
              <a:rPr lang="en-GB" altLang="en-US" sz="2000"/>
              <a:t>It could also mean instances of direct contact either with the product or service itself or with representations of it by the company or some third party.</a:t>
            </a:r>
          </a:p>
          <a:p>
            <a:pPr marL="0" indent="0" algn="just" eaLnBrk="1" hangingPunct="1">
              <a:lnSpc>
                <a:spcPct val="115000"/>
              </a:lnSpc>
              <a:buFont typeface="Arial" panose="020B0604020202020204" pitchFamily="34" charset="0"/>
              <a:buNone/>
            </a:pPr>
            <a:r>
              <a:rPr lang="en-GB" altLang="en-US" sz="2000" b="1"/>
              <a:t>Customer corridor:</a:t>
            </a:r>
          </a:p>
          <a:p>
            <a:pPr marL="0" indent="0" algn="just" eaLnBrk="1" hangingPunct="1">
              <a:lnSpc>
                <a:spcPct val="115000"/>
              </a:lnSpc>
              <a:buFont typeface="Arial" panose="020B0604020202020204" pitchFamily="34" charset="0"/>
              <a:buNone/>
            </a:pPr>
            <a:r>
              <a:rPr lang="en-GB" altLang="en-US" sz="2000"/>
              <a:t>The series of touch points that a customer experiences. </a:t>
            </a:r>
          </a:p>
          <a:p>
            <a:pPr marL="0" indent="0" algn="just" eaLnBrk="1" hangingPunct="1">
              <a:lnSpc>
                <a:spcPct val="115000"/>
              </a:lnSpc>
              <a:buFont typeface="Arial" panose="020B0604020202020204" pitchFamily="34" charset="0"/>
              <a:buNone/>
            </a:pPr>
            <a:r>
              <a:rPr lang="en-GB" altLang="en-US" sz="2000"/>
              <a:t>What constitutes a meaningful touch point changes over the course of a customer’s life. </a:t>
            </a:r>
          </a:p>
          <a:p>
            <a:pPr marL="0" indent="0" algn="just" eaLnBrk="1" hangingPunct="1">
              <a:lnSpc>
                <a:spcPct val="115000"/>
              </a:lnSpc>
              <a:buFont typeface="Arial" panose="020B0604020202020204" pitchFamily="34" charset="0"/>
              <a:buNone/>
            </a:pPr>
            <a:r>
              <a:rPr lang="en-GB" altLang="en-US" sz="2000" b="1"/>
              <a:t>For a young family with limited time and resources, a brief encounter with a financial planners seems adequate. The same sort of experience would not satisfy a senior citizen with lots of time and substantial asset base. </a:t>
            </a:r>
          </a:p>
          <a:p>
            <a:pPr marL="0" indent="0" algn="just" eaLnBrk="1" hangingPunct="1">
              <a:lnSpc>
                <a:spcPct val="115000"/>
              </a:lnSpc>
              <a:buFont typeface="Arial" panose="020B0604020202020204" pitchFamily="34" charset="0"/>
              <a:buNone/>
            </a:pPr>
            <a:endParaRPr lang="en-GB" altLang="en-US" sz="2000" b="1"/>
          </a:p>
          <a:p>
            <a:pPr marL="0" indent="0" algn="just" eaLnBrk="1" hangingPunct="1">
              <a:lnSpc>
                <a:spcPct val="115000"/>
              </a:lnSpc>
              <a:buFont typeface="Arial" panose="020B0604020202020204" pitchFamily="34" charset="0"/>
              <a:buNone/>
            </a:pPr>
            <a:endParaRPr lang="en-GB" altLang="en-US" sz="2000" b="1"/>
          </a:p>
        </p:txBody>
      </p:sp>
      <p:sp>
        <p:nvSpPr>
          <p:cNvPr id="28676" name="Slide Number Placeholder 4">
            <a:extLst>
              <a:ext uri="{FF2B5EF4-FFF2-40B4-BE49-F238E27FC236}">
                <a16:creationId xmlns:a16="http://schemas.microsoft.com/office/drawing/2014/main" id="{2613F5B0-99E0-54C2-7637-BA8856ADB12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8740580-9838-EC41-9A4E-31DC752110F7}" type="slidenum">
              <a:rPr lang="en-GB" altLang="en-US" sz="1200">
                <a:solidFill>
                  <a:srgbClr val="898989"/>
                </a:solidFill>
                <a:latin typeface="Arial" panose="020B0604020202020204" pitchFamily="34" charset="0"/>
              </a:rPr>
              <a:pPr>
                <a:spcBef>
                  <a:spcPct val="0"/>
                </a:spcBef>
                <a:buFontTx/>
                <a:buNone/>
              </a:pPr>
              <a:t>13</a:t>
            </a:fld>
            <a:endParaRPr lang="en-GB" altLang="en-US" sz="1200">
              <a:solidFill>
                <a:srgbClr val="898989"/>
              </a:solidFill>
              <a:latin typeface="Arial" panose="020B0604020202020204" pitchFamily="34" charset="0"/>
            </a:endParaRPr>
          </a:p>
        </p:txBody>
      </p:sp>
      <p:pic>
        <p:nvPicPr>
          <p:cNvPr id="28677" name="Picture 3">
            <a:extLst>
              <a:ext uri="{FF2B5EF4-FFF2-40B4-BE49-F238E27FC236}">
                <a16:creationId xmlns:a16="http://schemas.microsoft.com/office/drawing/2014/main" id="{0D3CFAA3-F239-EED8-46C3-46AEFCF575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ABD907B1-5584-C824-6480-45B84B7E3F49}"/>
              </a:ext>
            </a:extLst>
          </p:cNvPr>
          <p:cNvSpPr>
            <a:spLocks noGrp="1" noChangeArrowheads="1"/>
          </p:cNvSpPr>
          <p:nvPr>
            <p:ph type="title"/>
          </p:nvPr>
        </p:nvSpPr>
        <p:spPr>
          <a:xfrm>
            <a:off x="-304800" y="106363"/>
            <a:ext cx="9448800" cy="381000"/>
          </a:xfrm>
        </p:spPr>
        <p:txBody>
          <a:bodyPr/>
          <a:lstStyle/>
          <a:p>
            <a:pPr eaLnBrk="1" hangingPunct="1"/>
            <a:r>
              <a:rPr lang="en-GB" altLang="en-US" sz="3600" b="1"/>
              <a:t>Customer Experience </a:t>
            </a:r>
          </a:p>
        </p:txBody>
      </p:sp>
      <p:sp>
        <p:nvSpPr>
          <p:cNvPr id="30723" name="Rectangle 3">
            <a:extLst>
              <a:ext uri="{FF2B5EF4-FFF2-40B4-BE49-F238E27FC236}">
                <a16:creationId xmlns:a16="http://schemas.microsoft.com/office/drawing/2014/main" id="{C55724B7-2307-5C5F-91FE-78FCAB1E1F9E}"/>
              </a:ext>
            </a:extLst>
          </p:cNvPr>
          <p:cNvSpPr>
            <a:spLocks noGrp="1" noChangeArrowheads="1"/>
          </p:cNvSpPr>
          <p:nvPr>
            <p:ph idx="1"/>
          </p:nvPr>
        </p:nvSpPr>
        <p:spPr>
          <a:xfrm>
            <a:off x="76200" y="609600"/>
            <a:ext cx="8982075" cy="5878513"/>
          </a:xfrm>
        </p:spPr>
        <p:txBody>
          <a:bodyPr/>
          <a:lstStyle/>
          <a:p>
            <a:pPr marL="0" indent="0" algn="just" eaLnBrk="1" hangingPunct="1">
              <a:lnSpc>
                <a:spcPct val="115000"/>
              </a:lnSpc>
              <a:buFont typeface="Arial" panose="020B0604020202020204" pitchFamily="34" charset="0"/>
              <a:buNone/>
            </a:pPr>
            <a:endParaRPr lang="en-GB" altLang="en-US" sz="2800" b="1">
              <a:solidFill>
                <a:srgbClr val="FF0000"/>
              </a:solidFill>
            </a:endParaRPr>
          </a:p>
          <a:p>
            <a:pPr marL="0" indent="0" algn="just" eaLnBrk="1" hangingPunct="1">
              <a:lnSpc>
                <a:spcPct val="115000"/>
              </a:lnSpc>
              <a:buFont typeface="Arial" panose="020B0604020202020204" pitchFamily="34" charset="0"/>
              <a:buNone/>
            </a:pPr>
            <a:endParaRPr lang="en-GB" altLang="en-US" sz="2800" b="1">
              <a:solidFill>
                <a:srgbClr val="FF0000"/>
              </a:solidFill>
            </a:endParaRPr>
          </a:p>
          <a:p>
            <a:pPr marL="0" indent="0" algn="just" eaLnBrk="1" hangingPunct="1">
              <a:lnSpc>
                <a:spcPct val="115000"/>
              </a:lnSpc>
              <a:buFont typeface="Arial" panose="020B0604020202020204" pitchFamily="34" charset="0"/>
              <a:buNone/>
            </a:pPr>
            <a:r>
              <a:rPr lang="en-GB" altLang="en-US" sz="2800" b="1">
                <a:solidFill>
                  <a:srgbClr val="FF0000"/>
                </a:solidFill>
              </a:rPr>
              <a:t>A major likely means of exploring customer’s touch points and customer’s corridor is through customer data information (CDI).</a:t>
            </a:r>
          </a:p>
          <a:p>
            <a:pPr marL="0" indent="0" algn="just" eaLnBrk="1" hangingPunct="1">
              <a:lnSpc>
                <a:spcPct val="115000"/>
              </a:lnSpc>
              <a:buFont typeface="Arial" panose="020B0604020202020204" pitchFamily="34" charset="0"/>
              <a:buNone/>
            </a:pPr>
            <a:endParaRPr lang="en-GB" altLang="en-US" sz="2000" b="1"/>
          </a:p>
          <a:p>
            <a:pPr marL="0" indent="0" algn="just" eaLnBrk="1" hangingPunct="1">
              <a:lnSpc>
                <a:spcPct val="115000"/>
              </a:lnSpc>
              <a:buFont typeface="Arial" panose="020B0604020202020204" pitchFamily="34" charset="0"/>
              <a:buNone/>
            </a:pPr>
            <a:endParaRPr lang="en-GB" altLang="en-US" sz="2000" b="1"/>
          </a:p>
        </p:txBody>
      </p:sp>
      <p:sp>
        <p:nvSpPr>
          <p:cNvPr id="30724" name="Slide Number Placeholder 4">
            <a:extLst>
              <a:ext uri="{FF2B5EF4-FFF2-40B4-BE49-F238E27FC236}">
                <a16:creationId xmlns:a16="http://schemas.microsoft.com/office/drawing/2014/main" id="{97597EBB-2072-9DFC-B65D-B2D23B43FD1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87CF91E-D2E7-C24B-82E8-DB19C1E6AEAD}" type="slidenum">
              <a:rPr lang="en-GB" altLang="en-US" sz="1200">
                <a:solidFill>
                  <a:srgbClr val="898989"/>
                </a:solidFill>
                <a:latin typeface="Arial" panose="020B0604020202020204" pitchFamily="34" charset="0"/>
              </a:rPr>
              <a:pPr>
                <a:spcBef>
                  <a:spcPct val="0"/>
                </a:spcBef>
                <a:buFontTx/>
                <a:buNone/>
              </a:pPr>
              <a:t>14</a:t>
            </a:fld>
            <a:endParaRPr lang="en-GB" altLang="en-US" sz="1200">
              <a:solidFill>
                <a:srgbClr val="898989"/>
              </a:solidFill>
              <a:latin typeface="Arial" panose="020B0604020202020204" pitchFamily="34" charset="0"/>
            </a:endParaRPr>
          </a:p>
        </p:txBody>
      </p:sp>
      <p:pic>
        <p:nvPicPr>
          <p:cNvPr id="30725" name="Picture 3">
            <a:extLst>
              <a:ext uri="{FF2B5EF4-FFF2-40B4-BE49-F238E27FC236}">
                <a16:creationId xmlns:a16="http://schemas.microsoft.com/office/drawing/2014/main" id="{C882759B-E76F-FEB7-5FCA-1883D40F81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1F39E44A-C8B8-AB54-D69C-E52C886FF291}"/>
              </a:ext>
            </a:extLst>
          </p:cNvPr>
          <p:cNvSpPr>
            <a:spLocks noGrp="1"/>
          </p:cNvSpPr>
          <p:nvPr>
            <p:ph type="title"/>
          </p:nvPr>
        </p:nvSpPr>
        <p:spPr/>
        <p:txBody>
          <a:bodyPr rtlCol="0">
            <a:normAutofit/>
          </a:bodyPr>
          <a:lstStyle/>
          <a:p>
            <a:pPr eaLnBrk="1" fontAlgn="auto" hangingPunct="1">
              <a:spcAft>
                <a:spcPts val="0"/>
              </a:spcAft>
              <a:defRPr/>
            </a:pPr>
            <a:r>
              <a:rPr lang="en-GB" altLang="en-US" sz="3600" b="1" dirty="0">
                <a:effectLst>
                  <a:outerShdw blurRad="38100" dist="38100" dir="2700000" algn="tl">
                    <a:srgbClr val="000000">
                      <a:alpha val="43137"/>
                    </a:srgbClr>
                  </a:outerShdw>
                </a:effectLst>
              </a:rPr>
              <a:t>Customer Data Information </a:t>
            </a:r>
            <a:r>
              <a:rPr lang="en-GB" altLang="en-US" sz="3200" b="1" dirty="0"/>
              <a:t>(CDI) </a:t>
            </a:r>
            <a:endParaRPr lang="en-GB" altLang="en-US" sz="3600" b="1" dirty="0"/>
          </a:p>
        </p:txBody>
      </p:sp>
      <p:sp>
        <p:nvSpPr>
          <p:cNvPr id="6147" name="Content Placeholder 2">
            <a:extLst>
              <a:ext uri="{FF2B5EF4-FFF2-40B4-BE49-F238E27FC236}">
                <a16:creationId xmlns:a16="http://schemas.microsoft.com/office/drawing/2014/main" id="{D3B55292-32BE-0173-484C-65164CBCE6BF}"/>
              </a:ext>
            </a:extLst>
          </p:cNvPr>
          <p:cNvSpPr>
            <a:spLocks noGrp="1" noChangeArrowheads="1"/>
          </p:cNvSpPr>
          <p:nvPr>
            <p:ph idx="1"/>
          </p:nvPr>
        </p:nvSpPr>
        <p:spPr>
          <a:xfrm>
            <a:off x="685800" y="1744663"/>
            <a:ext cx="8001000" cy="4525962"/>
          </a:xfrm>
        </p:spPr>
        <p:txBody>
          <a:bodyPr/>
          <a:lstStyle/>
          <a:p>
            <a:pPr marL="0" indent="0" eaLnBrk="1" hangingPunct="1">
              <a:buFont typeface="Arial" panose="020B0604020202020204" pitchFamily="34" charset="0"/>
              <a:buNone/>
            </a:pPr>
            <a:r>
              <a:rPr lang="en-GB" altLang="en-US" sz="2800">
                <a:solidFill>
                  <a:srgbClr val="FF0000"/>
                </a:solidFill>
              </a:rPr>
              <a:t>Identify touch points</a:t>
            </a:r>
          </a:p>
          <a:p>
            <a:pPr marL="0" indent="0" eaLnBrk="1" hangingPunct="1">
              <a:buFont typeface="Arial" panose="020B0604020202020204" pitchFamily="34" charset="0"/>
              <a:buNone/>
            </a:pPr>
            <a:endParaRPr lang="en-GB" altLang="en-US" sz="800"/>
          </a:p>
          <a:p>
            <a:pPr marL="0" indent="0" eaLnBrk="1" hangingPunct="1">
              <a:buFont typeface="Arial" panose="020B0604020202020204" pitchFamily="34" charset="0"/>
              <a:buNone/>
            </a:pPr>
            <a:r>
              <a:rPr lang="en-GB" altLang="en-US" sz="2800">
                <a:solidFill>
                  <a:srgbClr val="002060"/>
                </a:solidFill>
              </a:rPr>
              <a:t>Set up data collection rules</a:t>
            </a:r>
          </a:p>
          <a:p>
            <a:pPr marL="0" indent="0" eaLnBrk="1" hangingPunct="1">
              <a:buFont typeface="Arial" panose="020B0604020202020204" pitchFamily="34" charset="0"/>
              <a:buNone/>
            </a:pPr>
            <a:endParaRPr lang="en-GB" altLang="en-US" sz="800"/>
          </a:p>
          <a:p>
            <a:pPr marL="0" indent="0" eaLnBrk="1" hangingPunct="1">
              <a:buFont typeface="Arial" panose="020B0604020202020204" pitchFamily="34" charset="0"/>
              <a:buNone/>
            </a:pPr>
            <a:r>
              <a:rPr lang="en-GB" altLang="en-US" sz="2800">
                <a:solidFill>
                  <a:srgbClr val="00B050"/>
                </a:solidFill>
              </a:rPr>
              <a:t>Define input processes &amp; data collection rules</a:t>
            </a:r>
          </a:p>
          <a:p>
            <a:pPr marL="0" indent="0" eaLnBrk="1" hangingPunct="1">
              <a:buFont typeface="Arial" panose="020B0604020202020204" pitchFamily="34" charset="0"/>
              <a:buNone/>
            </a:pPr>
            <a:endParaRPr lang="en-GB" altLang="en-US" sz="800"/>
          </a:p>
          <a:p>
            <a:pPr marL="0" indent="0" eaLnBrk="1" hangingPunct="1">
              <a:buFont typeface="Arial" panose="020B0604020202020204" pitchFamily="34" charset="0"/>
              <a:buNone/>
            </a:pPr>
            <a:r>
              <a:rPr lang="en-GB" altLang="en-US" sz="2800">
                <a:solidFill>
                  <a:srgbClr val="0070C0"/>
                </a:solidFill>
              </a:rPr>
              <a:t>De-Duplication, data enhancement, consolidation, data protection</a:t>
            </a:r>
          </a:p>
        </p:txBody>
      </p:sp>
      <p:sp>
        <p:nvSpPr>
          <p:cNvPr id="32772" name="Slide Number Placeholder 2">
            <a:extLst>
              <a:ext uri="{FF2B5EF4-FFF2-40B4-BE49-F238E27FC236}">
                <a16:creationId xmlns:a16="http://schemas.microsoft.com/office/drawing/2014/main" id="{26939F88-4584-EEDE-8294-C33C505FC8A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04ED493-910C-DA46-83B9-91BE1EFB9913}" type="slidenum">
              <a:rPr lang="en-GB" altLang="en-US" sz="1200">
                <a:solidFill>
                  <a:srgbClr val="898989"/>
                </a:solidFill>
                <a:latin typeface="Arial" panose="020B0604020202020204" pitchFamily="34" charset="0"/>
              </a:rPr>
              <a:pPr>
                <a:spcBef>
                  <a:spcPct val="0"/>
                </a:spcBef>
                <a:buFontTx/>
                <a:buNone/>
              </a:pPr>
              <a:t>15</a:t>
            </a:fld>
            <a:endParaRPr lang="en-GB" altLang="en-US" sz="1200">
              <a:solidFill>
                <a:srgbClr val="898989"/>
              </a:solidFill>
              <a:latin typeface="Arial" panose="020B0604020202020204" pitchFamily="34" charset="0"/>
            </a:endParaRPr>
          </a:p>
        </p:txBody>
      </p:sp>
      <p:pic>
        <p:nvPicPr>
          <p:cNvPr id="32773" name="Picture 4">
            <a:extLst>
              <a:ext uri="{FF2B5EF4-FFF2-40B4-BE49-F238E27FC236}">
                <a16:creationId xmlns:a16="http://schemas.microsoft.com/office/drawing/2014/main" id="{5BC1D5BF-1A1A-E267-13D0-CFA2CD7CD67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3657600"/>
            <a:ext cx="2428875" cy="286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4" name="Picture 3">
            <a:extLst>
              <a:ext uri="{FF2B5EF4-FFF2-40B4-BE49-F238E27FC236}">
                <a16:creationId xmlns:a16="http://schemas.microsoft.com/office/drawing/2014/main" id="{2C9024F7-5FAC-1320-150F-25CE892C96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14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147">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147">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6147">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F53B43D-45D1-569F-66ED-823ECC3F20BC}"/>
              </a:ext>
            </a:extLst>
          </p:cNvPr>
          <p:cNvSpPr>
            <a:spLocks noGrp="1"/>
          </p:cNvSpPr>
          <p:nvPr>
            <p:ph type="title"/>
          </p:nvPr>
        </p:nvSpPr>
        <p:spPr/>
        <p:txBody>
          <a:bodyPr rtlCol="0">
            <a:normAutofit/>
          </a:bodyPr>
          <a:lstStyle/>
          <a:p>
            <a:pPr eaLnBrk="1" fontAlgn="auto" hangingPunct="1">
              <a:spcAft>
                <a:spcPts val="0"/>
              </a:spcAft>
              <a:defRPr/>
            </a:pPr>
            <a:r>
              <a:rPr lang="en-GB" altLang="en-US" sz="3600" b="1" dirty="0">
                <a:effectLst>
                  <a:outerShdw blurRad="38100" dist="38100" dir="2700000" algn="tl">
                    <a:srgbClr val="000000">
                      <a:alpha val="43137"/>
                    </a:srgbClr>
                  </a:outerShdw>
                </a:effectLst>
              </a:rPr>
              <a:t>Customer Touch Points</a:t>
            </a:r>
          </a:p>
        </p:txBody>
      </p:sp>
      <p:sp>
        <p:nvSpPr>
          <p:cNvPr id="7171" name="Text Placeholder 2">
            <a:extLst>
              <a:ext uri="{FF2B5EF4-FFF2-40B4-BE49-F238E27FC236}">
                <a16:creationId xmlns:a16="http://schemas.microsoft.com/office/drawing/2014/main" id="{961042CC-6048-91A4-56C7-55BF2AEE2F7D}"/>
              </a:ext>
            </a:extLst>
          </p:cNvPr>
          <p:cNvSpPr>
            <a:spLocks noGrp="1" noChangeArrowheads="1"/>
          </p:cNvSpPr>
          <p:nvPr>
            <p:ph type="body" idx="1"/>
          </p:nvPr>
        </p:nvSpPr>
        <p:spPr>
          <a:xfrm>
            <a:off x="457200" y="1535113"/>
            <a:ext cx="8229600" cy="639762"/>
          </a:xfrm>
        </p:spPr>
        <p:txBody>
          <a:bodyPr/>
          <a:lstStyle/>
          <a:p>
            <a:pPr eaLnBrk="1" hangingPunct="1"/>
            <a:r>
              <a:rPr lang="en-GB" altLang="en-US"/>
              <a:t>The organisation must ensure that:</a:t>
            </a:r>
          </a:p>
        </p:txBody>
      </p:sp>
      <p:sp>
        <p:nvSpPr>
          <p:cNvPr id="7172" name="Content Placeholder 3">
            <a:extLst>
              <a:ext uri="{FF2B5EF4-FFF2-40B4-BE49-F238E27FC236}">
                <a16:creationId xmlns:a16="http://schemas.microsoft.com/office/drawing/2014/main" id="{A606B2D2-1145-0ED8-0EF0-10C7AA8CEF03}"/>
              </a:ext>
            </a:extLst>
          </p:cNvPr>
          <p:cNvSpPr>
            <a:spLocks noGrp="1" noChangeArrowheads="1"/>
          </p:cNvSpPr>
          <p:nvPr>
            <p:ph sz="half" idx="2"/>
          </p:nvPr>
        </p:nvSpPr>
        <p:spPr>
          <a:xfrm>
            <a:off x="609600" y="2438400"/>
            <a:ext cx="8002588" cy="3951288"/>
          </a:xfrm>
        </p:spPr>
        <p:txBody>
          <a:bodyPr/>
          <a:lstStyle/>
          <a:p>
            <a:pPr marL="0" indent="0" eaLnBrk="1" hangingPunct="1">
              <a:buFont typeface="Arial" panose="020B0604020202020204" pitchFamily="34" charset="0"/>
              <a:buNone/>
            </a:pPr>
            <a:r>
              <a:rPr lang="en-GB" altLang="en-US" sz="2800">
                <a:solidFill>
                  <a:srgbClr val="0070C0"/>
                </a:solidFill>
              </a:rPr>
              <a:t>Customer touch points capture &amp; report in a timely manner:</a:t>
            </a:r>
          </a:p>
          <a:p>
            <a:pPr marL="0" indent="0" eaLnBrk="1" hangingPunct="1">
              <a:buFont typeface="Arial" panose="020B0604020202020204" pitchFamily="34" charset="0"/>
              <a:buNone/>
            </a:pPr>
            <a:endParaRPr lang="en-GB" altLang="en-US" sz="800"/>
          </a:p>
          <a:p>
            <a:pPr marL="0" indent="0" eaLnBrk="1" hangingPunct="1">
              <a:buFont typeface="Arial" panose="020B0604020202020204" pitchFamily="34" charset="0"/>
              <a:buNone/>
            </a:pPr>
            <a:r>
              <a:rPr lang="en-GB" altLang="en-US" sz="2800">
                <a:solidFill>
                  <a:srgbClr val="7030A0"/>
                </a:solidFill>
              </a:rPr>
              <a:t>The database strategy must achieve relevant information and be secure</a:t>
            </a:r>
          </a:p>
          <a:p>
            <a:pPr marL="0" indent="0" eaLnBrk="1" hangingPunct="1">
              <a:buFont typeface="Arial" panose="020B0604020202020204" pitchFamily="34" charset="0"/>
              <a:buNone/>
            </a:pPr>
            <a:endParaRPr lang="en-GB" altLang="en-US" sz="800"/>
          </a:p>
          <a:p>
            <a:pPr marL="0" indent="0" eaLnBrk="1" hangingPunct="1">
              <a:buFont typeface="Arial" panose="020B0604020202020204" pitchFamily="34" charset="0"/>
              <a:buNone/>
            </a:pPr>
            <a:r>
              <a:rPr lang="en-GB" altLang="en-US" sz="2800">
                <a:solidFill>
                  <a:srgbClr val="FF0000"/>
                </a:solidFill>
              </a:rPr>
              <a:t>They keep abreast of privacy regulation for all relevant markets</a:t>
            </a:r>
          </a:p>
        </p:txBody>
      </p:sp>
      <p:sp>
        <p:nvSpPr>
          <p:cNvPr id="34821" name="Slide Number Placeholder 2">
            <a:extLst>
              <a:ext uri="{FF2B5EF4-FFF2-40B4-BE49-F238E27FC236}">
                <a16:creationId xmlns:a16="http://schemas.microsoft.com/office/drawing/2014/main" id="{26710BC1-75A8-F79B-DEA8-CB09CE6FD2DE}"/>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A3B1BB0-FC01-034E-9246-69785CB36F4F}" type="slidenum">
              <a:rPr lang="en-GB" altLang="en-US" sz="1200">
                <a:solidFill>
                  <a:srgbClr val="898989"/>
                </a:solidFill>
                <a:latin typeface="Arial" panose="020B0604020202020204" pitchFamily="34" charset="0"/>
              </a:rPr>
              <a:pPr>
                <a:spcBef>
                  <a:spcPct val="0"/>
                </a:spcBef>
                <a:buFontTx/>
                <a:buNone/>
              </a:pPr>
              <a:t>16</a:t>
            </a:fld>
            <a:endParaRPr lang="en-GB" altLang="en-US" sz="1200">
              <a:solidFill>
                <a:srgbClr val="898989"/>
              </a:solidFill>
              <a:latin typeface="Arial" panose="020B0604020202020204" pitchFamily="34" charset="0"/>
            </a:endParaRPr>
          </a:p>
        </p:txBody>
      </p:sp>
      <p:pic>
        <p:nvPicPr>
          <p:cNvPr id="34822" name="Picture 3">
            <a:extLst>
              <a:ext uri="{FF2B5EF4-FFF2-40B4-BE49-F238E27FC236}">
                <a16:creationId xmlns:a16="http://schemas.microsoft.com/office/drawing/2014/main" id="{D3C2E51F-D86F-9768-8710-8B92F68987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2">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7172">
                                            <p:txEl>
                                              <p:pRg st="0" end="0"/>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2">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172">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2">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172">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P spid="7172"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BFD9481A-1C20-0FFA-7DEC-507CF52DD012}"/>
              </a:ext>
            </a:extLst>
          </p:cNvPr>
          <p:cNvSpPr>
            <a:spLocks noGrp="1"/>
          </p:cNvSpPr>
          <p:nvPr>
            <p:ph type="title"/>
          </p:nvPr>
        </p:nvSpPr>
        <p:spPr>
          <a:xfrm>
            <a:off x="457200" y="274638"/>
            <a:ext cx="8229600" cy="879475"/>
          </a:xfrm>
        </p:spPr>
        <p:txBody>
          <a:bodyPr rtlCol="0">
            <a:normAutofit/>
          </a:bodyPr>
          <a:lstStyle/>
          <a:p>
            <a:pPr eaLnBrk="1" fontAlgn="auto" hangingPunct="1">
              <a:spcAft>
                <a:spcPts val="0"/>
              </a:spcAft>
              <a:defRPr/>
            </a:pPr>
            <a:r>
              <a:rPr lang="en-GB" altLang="en-US" sz="3600" b="1" dirty="0">
                <a:effectLst>
                  <a:outerShdw blurRad="38100" dist="38100" dir="2700000" algn="tl">
                    <a:srgbClr val="000000">
                      <a:alpha val="43137"/>
                    </a:srgbClr>
                  </a:outerShdw>
                </a:effectLst>
              </a:rPr>
              <a:t>Customer Touch Points</a:t>
            </a:r>
          </a:p>
        </p:txBody>
      </p:sp>
      <p:sp>
        <p:nvSpPr>
          <p:cNvPr id="7172" name="Content Placeholder 3">
            <a:extLst>
              <a:ext uri="{FF2B5EF4-FFF2-40B4-BE49-F238E27FC236}">
                <a16:creationId xmlns:a16="http://schemas.microsoft.com/office/drawing/2014/main" id="{602C5ED4-5B4F-4516-E75E-2ABFAFEC0EF6}"/>
              </a:ext>
            </a:extLst>
          </p:cNvPr>
          <p:cNvSpPr>
            <a:spLocks noGrp="1" noChangeArrowheads="1"/>
          </p:cNvSpPr>
          <p:nvPr>
            <p:ph sz="half" idx="2"/>
          </p:nvPr>
        </p:nvSpPr>
        <p:spPr>
          <a:xfrm>
            <a:off x="295275" y="2152650"/>
            <a:ext cx="8061325" cy="4103688"/>
          </a:xfrm>
        </p:spPr>
        <p:txBody>
          <a:bodyPr/>
          <a:lstStyle/>
          <a:p>
            <a:pPr marL="0" indent="0" eaLnBrk="1" hangingPunct="1">
              <a:buFont typeface="Arial" panose="020B0604020202020204" pitchFamily="34" charset="0"/>
              <a:buNone/>
              <a:defRPr/>
            </a:pPr>
            <a:r>
              <a:rPr lang="en-GB" altLang="en-US" sz="2800" b="1" dirty="0">
                <a:effectLst>
                  <a:outerShdw blurRad="38100" dist="38100" dir="2700000" algn="tl">
                    <a:srgbClr val="000000">
                      <a:alpha val="43137"/>
                    </a:srgbClr>
                  </a:outerShdw>
                </a:effectLst>
              </a:rPr>
              <a:t> Work in groups</a:t>
            </a:r>
          </a:p>
          <a:p>
            <a:pPr marL="0" indent="0" eaLnBrk="1" hangingPunct="1">
              <a:buFont typeface="Arial" panose="020B0604020202020204" pitchFamily="34" charset="0"/>
              <a:buNone/>
              <a:defRPr/>
            </a:pPr>
            <a:endParaRPr lang="en-GB" altLang="en-US" sz="2800" b="1" dirty="0">
              <a:effectLst>
                <a:outerShdw blurRad="38100" dist="38100" dir="2700000" algn="tl">
                  <a:srgbClr val="000000">
                    <a:alpha val="43137"/>
                  </a:srgbClr>
                </a:outerShdw>
              </a:effectLst>
            </a:endParaRPr>
          </a:p>
          <a:p>
            <a:pPr marL="0" indent="0" eaLnBrk="1" hangingPunct="1">
              <a:buFont typeface="Arial" panose="020B0604020202020204" pitchFamily="34" charset="0"/>
              <a:buNone/>
              <a:defRPr/>
            </a:pPr>
            <a:endParaRPr lang="en-GB" altLang="en-US" sz="2800" b="1" dirty="0">
              <a:effectLst>
                <a:outerShdw blurRad="38100" dist="38100" dir="2700000" algn="tl">
                  <a:srgbClr val="000000">
                    <a:alpha val="43137"/>
                  </a:srgbClr>
                </a:outerShdw>
              </a:effectLst>
            </a:endParaRPr>
          </a:p>
          <a:p>
            <a:pPr marL="0" indent="0" eaLnBrk="1" hangingPunct="1">
              <a:buFont typeface="Arial" panose="020B0604020202020204" pitchFamily="34" charset="0"/>
              <a:buNone/>
              <a:defRPr/>
            </a:pPr>
            <a:endParaRPr lang="en-GB" altLang="en-US" sz="2800" b="1" dirty="0">
              <a:effectLst>
                <a:outerShdw blurRad="38100" dist="38100" dir="2700000" algn="tl">
                  <a:srgbClr val="000000">
                    <a:alpha val="43137"/>
                  </a:srgbClr>
                </a:outerShdw>
              </a:effectLst>
            </a:endParaRPr>
          </a:p>
        </p:txBody>
      </p:sp>
      <p:sp>
        <p:nvSpPr>
          <p:cNvPr id="35844" name="Slide Number Placeholder 2">
            <a:extLst>
              <a:ext uri="{FF2B5EF4-FFF2-40B4-BE49-F238E27FC236}">
                <a16:creationId xmlns:a16="http://schemas.microsoft.com/office/drawing/2014/main" id="{C0C3A535-2731-2F14-342E-1723CC941CF0}"/>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3A3F85B-1BC6-8344-B305-7D0C3267EB5C}" type="slidenum">
              <a:rPr lang="en-GB" altLang="en-US" sz="1200">
                <a:solidFill>
                  <a:srgbClr val="898989"/>
                </a:solidFill>
                <a:latin typeface="Arial" panose="020B0604020202020204" pitchFamily="34" charset="0"/>
              </a:rPr>
              <a:pPr>
                <a:spcBef>
                  <a:spcPct val="0"/>
                </a:spcBef>
                <a:buFontTx/>
                <a:buNone/>
              </a:pPr>
              <a:t>17</a:t>
            </a:fld>
            <a:endParaRPr lang="en-GB" altLang="en-US" sz="1200">
              <a:solidFill>
                <a:srgbClr val="898989"/>
              </a:solidFill>
              <a:latin typeface="Arial" panose="020B0604020202020204" pitchFamily="34" charset="0"/>
            </a:endParaRPr>
          </a:p>
        </p:txBody>
      </p:sp>
      <p:pic>
        <p:nvPicPr>
          <p:cNvPr id="35845" name="Picture 3">
            <a:extLst>
              <a:ext uri="{FF2B5EF4-FFF2-40B4-BE49-F238E27FC236}">
                <a16:creationId xmlns:a16="http://schemas.microsoft.com/office/drawing/2014/main" id="{E2DE63B2-A161-A986-F760-C2B6098CD5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5846" name="Text Placeholder 2">
            <a:extLst>
              <a:ext uri="{FF2B5EF4-FFF2-40B4-BE49-F238E27FC236}">
                <a16:creationId xmlns:a16="http://schemas.microsoft.com/office/drawing/2014/main" id="{5B958DBF-95BC-4B53-65AC-B6099C7DE2F8}"/>
              </a:ext>
            </a:extLst>
          </p:cNvPr>
          <p:cNvSpPr>
            <a:spLocks noGrp="1" noChangeArrowheads="1"/>
          </p:cNvSpPr>
          <p:nvPr>
            <p:ph type="body" idx="1"/>
          </p:nvPr>
        </p:nvSpPr>
        <p:spPr>
          <a:xfrm>
            <a:off x="457200" y="1143000"/>
            <a:ext cx="7086600" cy="1031875"/>
          </a:xfrm>
        </p:spPr>
        <p:txBody>
          <a:bodyPr/>
          <a:lstStyle/>
          <a:p>
            <a:r>
              <a:rPr lang="en-GB" altLang="en-US" sz="3600"/>
              <a:t>20 minutes challenge!</a:t>
            </a:r>
          </a:p>
        </p:txBody>
      </p:sp>
      <p:pic>
        <p:nvPicPr>
          <p:cNvPr id="35847" name="Picture 2" descr="Image result for take note">
            <a:extLst>
              <a:ext uri="{FF2B5EF4-FFF2-40B4-BE49-F238E27FC236}">
                <a16:creationId xmlns:a16="http://schemas.microsoft.com/office/drawing/2014/main" id="{8D51359B-6138-3B17-E704-960288E7F7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7400" y="3043238"/>
            <a:ext cx="4800600" cy="1757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172">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7172">
                                            <p:txEl>
                                              <p:pRg st="0" end="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E59482D-A4D8-DAA0-DE5D-CE871DAFCABE}"/>
              </a:ext>
            </a:extLst>
          </p:cNvPr>
          <p:cNvSpPr>
            <a:spLocks noGrp="1"/>
          </p:cNvSpPr>
          <p:nvPr>
            <p:ph type="title"/>
          </p:nvPr>
        </p:nvSpPr>
        <p:spPr>
          <a:xfrm>
            <a:off x="314325" y="-84138"/>
            <a:ext cx="8229600" cy="750888"/>
          </a:xfrm>
        </p:spPr>
        <p:txBody>
          <a:bodyPr rtlCol="0">
            <a:normAutofit/>
          </a:bodyPr>
          <a:lstStyle/>
          <a:p>
            <a:pPr eaLnBrk="1" fontAlgn="auto" hangingPunct="1">
              <a:spcAft>
                <a:spcPts val="0"/>
              </a:spcAft>
              <a:defRPr/>
            </a:pPr>
            <a:r>
              <a:rPr lang="en-GB" altLang="en-US" sz="3600" b="1" dirty="0">
                <a:effectLst>
                  <a:outerShdw blurRad="38100" dist="38100" dir="2700000" algn="tl">
                    <a:srgbClr val="000000">
                      <a:alpha val="43137"/>
                    </a:srgbClr>
                  </a:outerShdw>
                </a:effectLst>
              </a:rPr>
              <a:t>Touch Point Exercise</a:t>
            </a:r>
          </a:p>
        </p:txBody>
      </p:sp>
      <p:sp>
        <p:nvSpPr>
          <p:cNvPr id="5" name="Text Placeholder 4">
            <a:extLst>
              <a:ext uri="{FF2B5EF4-FFF2-40B4-BE49-F238E27FC236}">
                <a16:creationId xmlns:a16="http://schemas.microsoft.com/office/drawing/2014/main" id="{F752D728-C951-1DC9-F27B-D690A5A70424}"/>
              </a:ext>
            </a:extLst>
          </p:cNvPr>
          <p:cNvSpPr>
            <a:spLocks noGrp="1"/>
          </p:cNvSpPr>
          <p:nvPr>
            <p:ph type="body" idx="1"/>
          </p:nvPr>
        </p:nvSpPr>
        <p:spPr>
          <a:xfrm>
            <a:off x="4930775" y="1295400"/>
            <a:ext cx="4041775" cy="525463"/>
          </a:xfrm>
        </p:spPr>
        <p:txBody>
          <a:bodyPr rtlCol="0">
            <a:normAutofit fontScale="85000" lnSpcReduction="10000"/>
          </a:bodyPr>
          <a:lstStyle/>
          <a:p>
            <a:pPr eaLnBrk="1" fontAlgn="auto" hangingPunct="1">
              <a:spcAft>
                <a:spcPts val="0"/>
              </a:spcAft>
              <a:defRPr/>
            </a:pPr>
            <a:r>
              <a:rPr lang="en-GB" dirty="0"/>
              <a:t>Organisational/Business Types</a:t>
            </a:r>
          </a:p>
        </p:txBody>
      </p:sp>
      <p:sp>
        <p:nvSpPr>
          <p:cNvPr id="4" name="Content Placeholder 3">
            <a:extLst>
              <a:ext uri="{FF2B5EF4-FFF2-40B4-BE49-F238E27FC236}">
                <a16:creationId xmlns:a16="http://schemas.microsoft.com/office/drawing/2014/main" id="{699908E2-9FCE-98B1-66FD-3B810AA14A96}"/>
              </a:ext>
            </a:extLst>
          </p:cNvPr>
          <p:cNvSpPr>
            <a:spLocks noGrp="1"/>
          </p:cNvSpPr>
          <p:nvPr>
            <p:ph sz="half" idx="2"/>
          </p:nvPr>
        </p:nvSpPr>
        <p:spPr>
          <a:xfrm>
            <a:off x="457200" y="1295400"/>
            <a:ext cx="4040188" cy="4256088"/>
          </a:xfrm>
        </p:spPr>
        <p:txBody>
          <a:bodyPr rtlCol="0">
            <a:normAutofit fontScale="92500" lnSpcReduction="20000"/>
          </a:bodyPr>
          <a:lstStyle/>
          <a:p>
            <a:pPr marL="0" indent="0" eaLnBrk="1" fontAlgn="auto" hangingPunct="1">
              <a:spcAft>
                <a:spcPts val="0"/>
              </a:spcAft>
              <a:buFont typeface="Arial" panose="020B0604020202020204" pitchFamily="34" charset="0"/>
              <a:buNone/>
              <a:defRPr/>
            </a:pPr>
            <a:r>
              <a:rPr lang="en-GB" altLang="en-US" sz="2800" dirty="0">
                <a:solidFill>
                  <a:srgbClr val="C00000"/>
                </a:solidFill>
              </a:rPr>
              <a:t>What data can you collect?</a:t>
            </a:r>
          </a:p>
          <a:p>
            <a:pPr marL="0" indent="0" eaLnBrk="1" fontAlgn="auto" hangingPunct="1">
              <a:spcAft>
                <a:spcPts val="0"/>
              </a:spcAft>
              <a:buFont typeface="Arial" panose="020B0604020202020204" pitchFamily="34" charset="0"/>
              <a:buNone/>
              <a:defRPr/>
            </a:pPr>
            <a:endParaRPr lang="en-GB" altLang="en-US" sz="800" dirty="0"/>
          </a:p>
          <a:p>
            <a:pPr marL="0" indent="0" eaLnBrk="1" fontAlgn="auto" hangingPunct="1">
              <a:spcAft>
                <a:spcPts val="0"/>
              </a:spcAft>
              <a:buFont typeface="Arial" panose="020B0604020202020204" pitchFamily="34" charset="0"/>
              <a:buNone/>
              <a:defRPr/>
            </a:pPr>
            <a:r>
              <a:rPr lang="en-GB" altLang="en-US" sz="2800" dirty="0">
                <a:solidFill>
                  <a:srgbClr val="00B050"/>
                </a:solidFill>
              </a:rPr>
              <a:t>How will you collect it?</a:t>
            </a:r>
          </a:p>
          <a:p>
            <a:pPr marL="0" indent="0" eaLnBrk="1" fontAlgn="auto" hangingPunct="1">
              <a:spcAft>
                <a:spcPts val="0"/>
              </a:spcAft>
              <a:buFont typeface="Arial" panose="020B0604020202020204" pitchFamily="34" charset="0"/>
              <a:buNone/>
              <a:defRPr/>
            </a:pPr>
            <a:endParaRPr lang="en-GB" altLang="en-US" sz="800" dirty="0"/>
          </a:p>
          <a:p>
            <a:pPr marL="0" indent="0" eaLnBrk="1" fontAlgn="auto" hangingPunct="1">
              <a:spcAft>
                <a:spcPts val="0"/>
              </a:spcAft>
              <a:buFont typeface="Arial" panose="020B0604020202020204" pitchFamily="34" charset="0"/>
              <a:buNone/>
              <a:defRPr/>
            </a:pPr>
            <a:r>
              <a:rPr lang="en-GB" altLang="en-US" sz="2800" dirty="0">
                <a:solidFill>
                  <a:srgbClr val="0070C0"/>
                </a:solidFill>
              </a:rPr>
              <a:t>Where will you collect if from?</a:t>
            </a:r>
          </a:p>
          <a:p>
            <a:pPr marL="0" indent="0" eaLnBrk="1" fontAlgn="auto" hangingPunct="1">
              <a:spcAft>
                <a:spcPts val="0"/>
              </a:spcAft>
              <a:buFont typeface="Arial" panose="020B0604020202020204" pitchFamily="34" charset="0"/>
              <a:buNone/>
              <a:defRPr/>
            </a:pPr>
            <a:endParaRPr lang="en-GB" altLang="en-US" sz="800" dirty="0"/>
          </a:p>
          <a:p>
            <a:pPr marL="0" indent="0" eaLnBrk="1" fontAlgn="auto" hangingPunct="1">
              <a:spcAft>
                <a:spcPts val="0"/>
              </a:spcAft>
              <a:buFont typeface="Arial" panose="020B0604020202020204" pitchFamily="34" charset="0"/>
              <a:buNone/>
              <a:defRPr/>
            </a:pPr>
            <a:r>
              <a:rPr lang="en-GB" altLang="en-US" sz="2800" dirty="0">
                <a:solidFill>
                  <a:srgbClr val="002060"/>
                </a:solidFill>
              </a:rPr>
              <a:t>Why are you collecting it?</a:t>
            </a:r>
          </a:p>
          <a:p>
            <a:pPr marL="0" indent="0" eaLnBrk="1" fontAlgn="auto" hangingPunct="1">
              <a:spcAft>
                <a:spcPts val="0"/>
              </a:spcAft>
              <a:buFont typeface="Arial" panose="020B0604020202020204" pitchFamily="34" charset="0"/>
              <a:buNone/>
              <a:defRPr/>
            </a:pPr>
            <a:endParaRPr lang="en-GB" altLang="en-US" sz="800" dirty="0"/>
          </a:p>
          <a:p>
            <a:pPr marL="0" indent="0" eaLnBrk="1" fontAlgn="auto" hangingPunct="1">
              <a:spcAft>
                <a:spcPts val="0"/>
              </a:spcAft>
              <a:buFont typeface="Arial" panose="020B0604020202020204" pitchFamily="34" charset="0"/>
              <a:buNone/>
              <a:defRPr/>
            </a:pPr>
            <a:r>
              <a:rPr lang="en-GB" altLang="en-US" sz="2800" dirty="0">
                <a:solidFill>
                  <a:srgbClr val="7030A0"/>
                </a:solidFill>
              </a:rPr>
              <a:t>When will you collect it?</a:t>
            </a:r>
          </a:p>
          <a:p>
            <a:pPr marL="0" indent="0" eaLnBrk="1" fontAlgn="auto" hangingPunct="1">
              <a:spcAft>
                <a:spcPts val="0"/>
              </a:spcAft>
              <a:buFont typeface="Arial" panose="020B0604020202020204" pitchFamily="34" charset="0"/>
              <a:buNone/>
              <a:defRPr/>
            </a:pPr>
            <a:endParaRPr lang="en-GB" altLang="en-US" sz="800" dirty="0"/>
          </a:p>
          <a:p>
            <a:pPr marL="0" indent="0" eaLnBrk="1" fontAlgn="auto" hangingPunct="1">
              <a:spcAft>
                <a:spcPts val="0"/>
              </a:spcAft>
              <a:buFont typeface="Arial" panose="020B0604020202020204" pitchFamily="34" charset="0"/>
              <a:buNone/>
              <a:defRPr/>
            </a:pPr>
            <a:r>
              <a:rPr lang="en-GB" altLang="en-US" sz="2800" dirty="0">
                <a:solidFill>
                  <a:schemeClr val="accent1">
                    <a:lumMod val="75000"/>
                  </a:schemeClr>
                </a:solidFill>
              </a:rPr>
              <a:t>What specifically will you use the data for?</a:t>
            </a:r>
          </a:p>
          <a:p>
            <a:pPr marL="0" indent="0" eaLnBrk="1" fontAlgn="auto" hangingPunct="1">
              <a:spcAft>
                <a:spcPts val="0"/>
              </a:spcAft>
              <a:buFont typeface="Arial" panose="020B0604020202020204" pitchFamily="34" charset="0"/>
              <a:buNone/>
              <a:defRPr/>
            </a:pPr>
            <a:endParaRPr lang="en-GB" altLang="en-US" sz="2800" dirty="0"/>
          </a:p>
          <a:p>
            <a:pPr marL="0" indent="0" eaLnBrk="1" fontAlgn="auto" hangingPunct="1">
              <a:spcAft>
                <a:spcPts val="0"/>
              </a:spcAft>
              <a:buFont typeface="Arial" panose="020B0604020202020204" pitchFamily="34" charset="0"/>
              <a:buNone/>
              <a:defRPr/>
            </a:pPr>
            <a:endParaRPr lang="en-GB" altLang="en-US" sz="2800" dirty="0"/>
          </a:p>
        </p:txBody>
      </p:sp>
      <p:sp>
        <p:nvSpPr>
          <p:cNvPr id="6" name="Content Placeholder 5">
            <a:extLst>
              <a:ext uri="{FF2B5EF4-FFF2-40B4-BE49-F238E27FC236}">
                <a16:creationId xmlns:a16="http://schemas.microsoft.com/office/drawing/2014/main" id="{35F1D56E-B446-A61E-5A8E-2A4306E35D9D}"/>
              </a:ext>
            </a:extLst>
          </p:cNvPr>
          <p:cNvSpPr>
            <a:spLocks noGrp="1" noChangeArrowheads="1"/>
          </p:cNvSpPr>
          <p:nvPr>
            <p:ph sz="quarter" idx="4"/>
          </p:nvPr>
        </p:nvSpPr>
        <p:spPr>
          <a:xfrm>
            <a:off x="4953000" y="1752600"/>
            <a:ext cx="3733800" cy="3856038"/>
          </a:xfrm>
        </p:spPr>
        <p:txBody>
          <a:bodyPr/>
          <a:lstStyle/>
          <a:p>
            <a:pPr marL="0" indent="0" eaLnBrk="1" hangingPunct="1">
              <a:buFont typeface="Arial" panose="020B0604020202020204" pitchFamily="34" charset="0"/>
              <a:buNone/>
            </a:pPr>
            <a:r>
              <a:rPr lang="en-GB" altLang="en-US" sz="2800">
                <a:solidFill>
                  <a:srgbClr val="FF0000"/>
                </a:solidFill>
              </a:rPr>
              <a:t>Restaurants</a:t>
            </a:r>
          </a:p>
          <a:p>
            <a:pPr marL="0" indent="0" eaLnBrk="1" hangingPunct="1">
              <a:buFont typeface="Arial" panose="020B0604020202020204" pitchFamily="34" charset="0"/>
              <a:buNone/>
            </a:pPr>
            <a:endParaRPr lang="en-GB" altLang="en-US" sz="800"/>
          </a:p>
          <a:p>
            <a:pPr marL="0" indent="0" eaLnBrk="1" hangingPunct="1">
              <a:buFont typeface="Arial" panose="020B0604020202020204" pitchFamily="34" charset="0"/>
              <a:buNone/>
            </a:pPr>
            <a:r>
              <a:rPr lang="en-GB" altLang="en-US" sz="2800">
                <a:solidFill>
                  <a:srgbClr val="FF0000"/>
                </a:solidFill>
              </a:rPr>
              <a:t>Local councils</a:t>
            </a:r>
          </a:p>
          <a:p>
            <a:pPr marL="0" indent="0" eaLnBrk="1" hangingPunct="1">
              <a:buFont typeface="Arial" panose="020B0604020202020204" pitchFamily="34" charset="0"/>
              <a:buNone/>
            </a:pPr>
            <a:endParaRPr lang="en-GB" altLang="en-US" sz="800"/>
          </a:p>
          <a:p>
            <a:pPr marL="0" indent="0" eaLnBrk="1" hangingPunct="1">
              <a:buFont typeface="Arial" panose="020B0604020202020204" pitchFamily="34" charset="0"/>
              <a:buNone/>
            </a:pPr>
            <a:r>
              <a:rPr lang="en-GB" altLang="en-US" sz="2800">
                <a:solidFill>
                  <a:srgbClr val="FF0000"/>
                </a:solidFill>
              </a:rPr>
              <a:t>Birmingham </a:t>
            </a:r>
          </a:p>
          <a:p>
            <a:pPr marL="0" indent="0" eaLnBrk="1" hangingPunct="1">
              <a:buFont typeface="Arial" panose="020B0604020202020204" pitchFamily="34" charset="0"/>
              <a:buNone/>
            </a:pPr>
            <a:r>
              <a:rPr lang="en-GB" altLang="en-US" sz="2800">
                <a:solidFill>
                  <a:srgbClr val="FF0000"/>
                </a:solidFill>
              </a:rPr>
              <a:t>Airport</a:t>
            </a:r>
          </a:p>
          <a:p>
            <a:pPr marL="0" indent="0" eaLnBrk="1" hangingPunct="1">
              <a:buFont typeface="Arial" panose="020B0604020202020204" pitchFamily="34" charset="0"/>
              <a:buNone/>
            </a:pPr>
            <a:r>
              <a:rPr lang="en-GB" altLang="en-US" sz="2800">
                <a:solidFill>
                  <a:srgbClr val="FF0000"/>
                </a:solidFill>
              </a:rPr>
              <a:t>Marriott</a:t>
            </a:r>
          </a:p>
          <a:p>
            <a:pPr marL="0" indent="0" eaLnBrk="1" hangingPunct="1">
              <a:buFont typeface="Arial" panose="020B0604020202020204" pitchFamily="34" charset="0"/>
              <a:buNone/>
            </a:pPr>
            <a:r>
              <a:rPr lang="en-GB" altLang="en-US" sz="2800">
                <a:solidFill>
                  <a:srgbClr val="FF0000"/>
                </a:solidFill>
              </a:rPr>
              <a:t>Hotel</a:t>
            </a:r>
          </a:p>
          <a:p>
            <a:pPr marL="0" indent="0" eaLnBrk="1" hangingPunct="1">
              <a:buFont typeface="Arial" panose="020B0604020202020204" pitchFamily="34" charset="0"/>
              <a:buNone/>
            </a:pPr>
            <a:r>
              <a:rPr lang="en-GB" altLang="en-US" sz="2800">
                <a:solidFill>
                  <a:srgbClr val="FF0000"/>
                </a:solidFill>
              </a:rPr>
              <a:t>UWTSD</a:t>
            </a:r>
          </a:p>
          <a:p>
            <a:pPr marL="0" indent="0" eaLnBrk="1" hangingPunct="1">
              <a:buFont typeface="Arial" panose="020B0604020202020204" pitchFamily="34" charset="0"/>
              <a:buNone/>
            </a:pPr>
            <a:endParaRPr lang="en-GB" altLang="en-US" sz="2800">
              <a:solidFill>
                <a:srgbClr val="FF0000"/>
              </a:solidFill>
            </a:endParaRPr>
          </a:p>
          <a:p>
            <a:pPr marL="0" indent="0" eaLnBrk="1" hangingPunct="1">
              <a:buFont typeface="Arial" panose="020B0604020202020204" pitchFamily="34" charset="0"/>
              <a:buNone/>
            </a:pPr>
            <a:endParaRPr lang="en-GB" altLang="en-US" sz="2800"/>
          </a:p>
        </p:txBody>
      </p:sp>
      <p:sp>
        <p:nvSpPr>
          <p:cNvPr id="36870" name="Slide Number Placeholder 2">
            <a:extLst>
              <a:ext uri="{FF2B5EF4-FFF2-40B4-BE49-F238E27FC236}">
                <a16:creationId xmlns:a16="http://schemas.microsoft.com/office/drawing/2014/main" id="{B9D03C24-D5A1-AE9D-297B-74838DECE99C}"/>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B007F42-F244-5D4C-897A-C8506546BBDC}" type="slidenum">
              <a:rPr lang="en-GB" altLang="en-US" sz="1200">
                <a:solidFill>
                  <a:srgbClr val="898989"/>
                </a:solidFill>
                <a:latin typeface="Arial" panose="020B0604020202020204" pitchFamily="34" charset="0"/>
              </a:rPr>
              <a:pPr>
                <a:spcBef>
                  <a:spcPct val="0"/>
                </a:spcBef>
                <a:buFontTx/>
                <a:buNone/>
              </a:pPr>
              <a:t>18</a:t>
            </a:fld>
            <a:endParaRPr lang="en-GB" altLang="en-US" sz="1200">
              <a:solidFill>
                <a:srgbClr val="898989"/>
              </a:solidFill>
              <a:latin typeface="Arial" panose="020B0604020202020204" pitchFamily="34" charset="0"/>
            </a:endParaRPr>
          </a:p>
        </p:txBody>
      </p:sp>
      <p:pic>
        <p:nvPicPr>
          <p:cNvPr id="36871" name="Picture 6">
            <a:extLst>
              <a:ext uri="{FF2B5EF4-FFF2-40B4-BE49-F238E27FC236}">
                <a16:creationId xmlns:a16="http://schemas.microsoft.com/office/drawing/2014/main" id="{DB9BF73F-3DBD-C03F-3D8C-E28E602B47C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010400" y="4017963"/>
            <a:ext cx="2119313" cy="159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72" name="Picture 3">
            <a:extLst>
              <a:ext uri="{FF2B5EF4-FFF2-40B4-BE49-F238E27FC236}">
                <a16:creationId xmlns:a16="http://schemas.microsoft.com/office/drawing/2014/main" id="{0355C39D-B7AB-9F4D-2453-CFEE82C526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0" end="10"/>
                                            </p:txEl>
                                          </p:spTgt>
                                        </p:tgtEl>
                                        <p:attrNameLst>
                                          <p:attrName>ppt_c</p:attrName>
                                        </p:attrNameLst>
                                      </p:cBhvr>
                                      <p:to>
                                        <a:schemeClr val="accent1"/>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accent1"/>
                                      </p:to>
                                    </p:animClr>
                                  </p:sub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4" end="4"/>
                                            </p:txEl>
                                          </p:spTgt>
                                        </p:tgtEl>
                                        <p:attrNameLst>
                                          <p:attrName>ppt_c</p:attrName>
                                        </p:attrNameLst>
                                      </p:cBhvr>
                                      <p:to>
                                        <a:schemeClr val="accent1"/>
                                      </p:to>
                                    </p:animClr>
                                  </p:sub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6">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5" end="5"/>
                                            </p:txEl>
                                          </p:spTgt>
                                        </p:tgtEl>
                                        <p:attrNameLst>
                                          <p:attrName>ppt_c</p:attrName>
                                        </p:attrNameLst>
                                      </p:cBhvr>
                                      <p:to>
                                        <a:schemeClr val="accent1"/>
                                      </p:to>
                                    </p:animClr>
                                  </p:sub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6">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6" end="6"/>
                                            </p:txEl>
                                          </p:spTgt>
                                        </p:tgtEl>
                                        <p:attrNameLst>
                                          <p:attrName>ppt_c</p:attrName>
                                        </p:attrNameLst>
                                      </p:cBhvr>
                                      <p:to>
                                        <a:schemeClr val="accent1"/>
                                      </p:to>
                                    </p:animClr>
                                  </p:sub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6">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7" end="7"/>
                                            </p:txEl>
                                          </p:spTgt>
                                        </p:tgtEl>
                                        <p:attrNameLst>
                                          <p:attrName>ppt_c</p:attrName>
                                        </p:attrNameLst>
                                      </p:cBhvr>
                                      <p:to>
                                        <a:schemeClr val="accent1"/>
                                      </p:to>
                                    </p:animClr>
                                  </p:sub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6">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8" end="8"/>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build="p"/>
      <p:bldP spid="6"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57000-2103-36EC-5741-E786DF7FDA6E}"/>
              </a:ext>
            </a:extLst>
          </p:cNvPr>
          <p:cNvSpPr>
            <a:spLocks noGrp="1"/>
          </p:cNvSpPr>
          <p:nvPr>
            <p:ph type="title"/>
          </p:nvPr>
        </p:nvSpPr>
        <p:spPr>
          <a:xfrm>
            <a:off x="381000" y="85725"/>
            <a:ext cx="8229600" cy="1143000"/>
          </a:xfrm>
        </p:spPr>
        <p:txBody>
          <a:bodyPr rtlCol="0">
            <a:noAutofit/>
          </a:bodyPr>
          <a:lstStyle/>
          <a:p>
            <a:pPr eaLnBrk="1" fontAlgn="auto" hangingPunct="1">
              <a:spcAft>
                <a:spcPts val="0"/>
              </a:spcAft>
              <a:defRPr/>
            </a:pPr>
            <a:r>
              <a:rPr lang="en-GB" sz="3600" b="1" dirty="0">
                <a:effectLst>
                  <a:outerShdw blurRad="38100" dist="38100" dir="2700000" algn="tl">
                    <a:srgbClr val="000000">
                      <a:alpha val="43137"/>
                    </a:srgbClr>
                  </a:outerShdw>
                </a:effectLst>
              </a:rPr>
              <a:t>Touch Point Exercise</a:t>
            </a:r>
          </a:p>
        </p:txBody>
      </p:sp>
      <p:sp>
        <p:nvSpPr>
          <p:cNvPr id="3" name="Content Placeholder 2">
            <a:extLst>
              <a:ext uri="{FF2B5EF4-FFF2-40B4-BE49-F238E27FC236}">
                <a16:creationId xmlns:a16="http://schemas.microsoft.com/office/drawing/2014/main" id="{5FFAE321-C100-15B1-D71E-E2F6DBF975EF}"/>
              </a:ext>
            </a:extLst>
          </p:cNvPr>
          <p:cNvSpPr>
            <a:spLocks noGrp="1" noChangeArrowheads="1"/>
          </p:cNvSpPr>
          <p:nvPr>
            <p:ph idx="1"/>
          </p:nvPr>
        </p:nvSpPr>
        <p:spPr>
          <a:xfrm>
            <a:off x="847725" y="990600"/>
            <a:ext cx="7696200" cy="5059363"/>
          </a:xfrm>
        </p:spPr>
        <p:txBody>
          <a:bodyPr/>
          <a:lstStyle/>
          <a:p>
            <a:pPr marL="0" indent="0" eaLnBrk="1" hangingPunct="1">
              <a:buFont typeface="Arial" panose="020B0604020202020204" pitchFamily="34" charset="0"/>
              <a:buNone/>
            </a:pPr>
            <a:endParaRPr lang="en-GB" altLang="en-US" sz="800"/>
          </a:p>
          <a:p>
            <a:pPr marL="0" indent="0" eaLnBrk="1" hangingPunct="1">
              <a:buFont typeface="Arial" panose="020B0604020202020204" pitchFamily="34" charset="0"/>
              <a:buNone/>
            </a:pPr>
            <a:r>
              <a:rPr lang="en-GB" altLang="en-US" sz="3600" b="1"/>
              <a:t>Discuss your answers with the rest of the class.</a:t>
            </a:r>
          </a:p>
          <a:p>
            <a:pPr marL="0" indent="0" eaLnBrk="1" hangingPunct="1">
              <a:buFont typeface="Arial" panose="020B0604020202020204" pitchFamily="34" charset="0"/>
              <a:buNone/>
            </a:pPr>
            <a:endParaRPr lang="en-GB" altLang="en-US" sz="3600" b="1"/>
          </a:p>
          <a:p>
            <a:pPr marL="0" indent="0" eaLnBrk="1" hangingPunct="1">
              <a:buFont typeface="Arial" panose="020B0604020202020204" pitchFamily="34" charset="0"/>
              <a:buNone/>
            </a:pPr>
            <a:r>
              <a:rPr lang="en-GB" altLang="en-US" sz="3600" b="1"/>
              <a:t> (The audience) Do you agree with their point of view?</a:t>
            </a:r>
          </a:p>
          <a:p>
            <a:pPr marL="0" indent="0" eaLnBrk="1" hangingPunct="1">
              <a:buFont typeface="Arial" panose="020B0604020202020204" pitchFamily="34" charset="0"/>
              <a:buNone/>
            </a:pPr>
            <a:endParaRPr lang="en-GB" altLang="en-US" sz="2800"/>
          </a:p>
          <a:p>
            <a:pPr marL="0" indent="0" eaLnBrk="1" hangingPunct="1">
              <a:buFont typeface="Arial" panose="020B0604020202020204" pitchFamily="34" charset="0"/>
              <a:buNone/>
            </a:pPr>
            <a:r>
              <a:rPr lang="en-GB" altLang="en-US" sz="2800" b="1"/>
              <a:t>Why?</a:t>
            </a:r>
          </a:p>
        </p:txBody>
      </p:sp>
      <p:sp>
        <p:nvSpPr>
          <p:cNvPr id="37892" name="Slide Number Placeholder 4">
            <a:extLst>
              <a:ext uri="{FF2B5EF4-FFF2-40B4-BE49-F238E27FC236}">
                <a16:creationId xmlns:a16="http://schemas.microsoft.com/office/drawing/2014/main" id="{FB169E00-B398-915A-14E4-1C8723FCECE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14A8797-0275-2D43-8F48-B43B9C9AF04A}" type="slidenum">
              <a:rPr lang="en-GB" altLang="en-US" sz="1200">
                <a:solidFill>
                  <a:srgbClr val="898989"/>
                </a:solidFill>
                <a:latin typeface="Arial" panose="020B0604020202020204" pitchFamily="34" charset="0"/>
              </a:rPr>
              <a:pPr>
                <a:spcBef>
                  <a:spcPct val="0"/>
                </a:spcBef>
                <a:buFontTx/>
                <a:buNone/>
              </a:pPr>
              <a:t>19</a:t>
            </a:fld>
            <a:endParaRPr lang="en-GB" altLang="en-US" sz="1200">
              <a:solidFill>
                <a:srgbClr val="898989"/>
              </a:solidFill>
              <a:latin typeface="Arial" panose="020B0604020202020204" pitchFamily="34" charset="0"/>
            </a:endParaRPr>
          </a:p>
        </p:txBody>
      </p:sp>
      <p:pic>
        <p:nvPicPr>
          <p:cNvPr id="37893" name="Picture 3">
            <a:extLst>
              <a:ext uri="{FF2B5EF4-FFF2-40B4-BE49-F238E27FC236}">
                <a16:creationId xmlns:a16="http://schemas.microsoft.com/office/drawing/2014/main" id="{0461218E-0EA4-EA83-0D3A-7C09F9F99A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AB0D5E68-58FC-4160-85FC-B1039F78F0FD}"/>
              </a:ext>
            </a:extLst>
          </p:cNvPr>
          <p:cNvSpPr>
            <a:spLocks noGrp="1" noChangeArrowheads="1"/>
          </p:cNvSpPr>
          <p:nvPr>
            <p:ph type="title"/>
          </p:nvPr>
        </p:nvSpPr>
        <p:spPr>
          <a:xfrm>
            <a:off x="457200" y="0"/>
            <a:ext cx="8229600" cy="990600"/>
          </a:xfrm>
        </p:spPr>
        <p:txBody>
          <a:bodyPr/>
          <a:lstStyle/>
          <a:p>
            <a:r>
              <a:rPr lang="en-GB" altLang="en-US" b="1"/>
              <a:t>Customer Experience</a:t>
            </a:r>
            <a:endParaRPr lang="en-GB" altLang="en-US"/>
          </a:p>
        </p:txBody>
      </p:sp>
      <p:sp>
        <p:nvSpPr>
          <p:cNvPr id="38915" name="Rectangle 3">
            <a:extLst>
              <a:ext uri="{FF2B5EF4-FFF2-40B4-BE49-F238E27FC236}">
                <a16:creationId xmlns:a16="http://schemas.microsoft.com/office/drawing/2014/main" id="{1E44440D-2AEA-2FAB-39AB-4C4B95D373F8}"/>
              </a:ext>
            </a:extLst>
          </p:cNvPr>
          <p:cNvSpPr>
            <a:spLocks noGrp="1" noChangeArrowheads="1"/>
          </p:cNvSpPr>
          <p:nvPr>
            <p:ph type="body" idx="1"/>
          </p:nvPr>
        </p:nvSpPr>
        <p:spPr>
          <a:xfrm>
            <a:off x="295275" y="1066800"/>
            <a:ext cx="8948738" cy="4191000"/>
          </a:xfrm>
        </p:spPr>
        <p:txBody>
          <a:bodyPr/>
          <a:lstStyle/>
          <a:p>
            <a:pPr>
              <a:lnSpc>
                <a:spcPct val="90000"/>
              </a:lnSpc>
              <a:buFont typeface="Wingdings" pitchFamily="2" charset="2"/>
              <a:buNone/>
            </a:pPr>
            <a:endParaRPr lang="en-GB" altLang="en-US" sz="2400"/>
          </a:p>
          <a:p>
            <a:pPr>
              <a:lnSpc>
                <a:spcPct val="90000"/>
              </a:lnSpc>
              <a:buFont typeface="Wingdings" pitchFamily="2" charset="2"/>
              <a:buNone/>
            </a:pPr>
            <a:r>
              <a:rPr lang="en-GB" altLang="en-US" sz="4000" b="1"/>
              <a:t>       Any Question</a:t>
            </a:r>
          </a:p>
          <a:p>
            <a:pPr>
              <a:lnSpc>
                <a:spcPct val="90000"/>
              </a:lnSpc>
              <a:buFont typeface="Wingdings" pitchFamily="2" charset="2"/>
              <a:buNone/>
            </a:pPr>
            <a:endParaRPr lang="en-GB" altLang="en-US" sz="2400"/>
          </a:p>
        </p:txBody>
      </p:sp>
      <p:pic>
        <p:nvPicPr>
          <p:cNvPr id="38916" name="Picture 5" descr="Image result for any questions gif">
            <a:extLst>
              <a:ext uri="{FF2B5EF4-FFF2-40B4-BE49-F238E27FC236}">
                <a16:creationId xmlns:a16="http://schemas.microsoft.com/office/drawing/2014/main" id="{035E522E-660E-C3D8-27BE-21763E136E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9200" y="2466975"/>
            <a:ext cx="4929188" cy="202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8107C-7EEB-A674-35F1-31B9BB88D647}"/>
              </a:ext>
            </a:extLst>
          </p:cNvPr>
          <p:cNvSpPr>
            <a:spLocks noGrp="1"/>
          </p:cNvSpPr>
          <p:nvPr>
            <p:ph type="title"/>
          </p:nvPr>
        </p:nvSpPr>
        <p:spPr/>
        <p:txBody>
          <a:bodyPr/>
          <a:lstStyle/>
          <a:p>
            <a:r>
              <a:rPr lang="en-US" dirty="0"/>
              <a:t>Homework </a:t>
            </a:r>
          </a:p>
        </p:txBody>
      </p:sp>
      <p:sp>
        <p:nvSpPr>
          <p:cNvPr id="3" name="Content Placeholder 2">
            <a:extLst>
              <a:ext uri="{FF2B5EF4-FFF2-40B4-BE49-F238E27FC236}">
                <a16:creationId xmlns:a16="http://schemas.microsoft.com/office/drawing/2014/main" id="{AFAA7257-0B4B-8E15-3AE1-64FFC0AA5297}"/>
              </a:ext>
            </a:extLst>
          </p:cNvPr>
          <p:cNvSpPr>
            <a:spLocks noGrp="1"/>
          </p:cNvSpPr>
          <p:nvPr>
            <p:ph idx="1"/>
          </p:nvPr>
        </p:nvSpPr>
        <p:spPr/>
        <p:txBody>
          <a:bodyPr/>
          <a:lstStyle/>
          <a:p>
            <a:pPr marL="0" indent="0">
              <a:buNone/>
            </a:pPr>
            <a:r>
              <a:rPr lang="en-US" dirty="0"/>
              <a:t>Read the following paper and write the key points in 200 words. </a:t>
            </a:r>
          </a:p>
          <a:p>
            <a:pPr marL="400050" lvl="1" indent="0">
              <a:buNone/>
            </a:pPr>
            <a:r>
              <a:rPr lang="en-GB" sz="2400" dirty="0" err="1"/>
              <a:t>Schwager</a:t>
            </a:r>
            <a:r>
              <a:rPr lang="en-GB" sz="2400" dirty="0"/>
              <a:t>, A. and Meyer, C. (2007). Understanding Customer Experience. </a:t>
            </a:r>
            <a:r>
              <a:rPr lang="en-GB" sz="2400" i="1" dirty="0"/>
              <a:t>Harvard Business Review</a:t>
            </a:r>
            <a:r>
              <a:rPr lang="en-GB" sz="2400" dirty="0"/>
              <a:t>. Available at https://</a:t>
            </a:r>
            <a:r>
              <a:rPr lang="en-GB" sz="2400" dirty="0" err="1"/>
              <a:t>hbr.org</a:t>
            </a:r>
            <a:r>
              <a:rPr lang="en-GB" sz="2400" dirty="0"/>
              <a:t>/2007/02/understanding-customer-experience </a:t>
            </a:r>
          </a:p>
          <a:p>
            <a:pPr marL="400050" lvl="1" indent="0">
              <a:buNone/>
            </a:pPr>
            <a:r>
              <a:rPr lang="en-GB" sz="2400" dirty="0"/>
              <a:t>Also available on week one folder </a:t>
            </a:r>
            <a:endParaRPr lang="en-US" sz="2400" dirty="0"/>
          </a:p>
        </p:txBody>
      </p:sp>
      <p:sp>
        <p:nvSpPr>
          <p:cNvPr id="4" name="Slide Number Placeholder 3">
            <a:extLst>
              <a:ext uri="{FF2B5EF4-FFF2-40B4-BE49-F238E27FC236}">
                <a16:creationId xmlns:a16="http://schemas.microsoft.com/office/drawing/2014/main" id="{F346578A-83FC-2CAC-9B2D-79F89A11E48B}"/>
              </a:ext>
            </a:extLst>
          </p:cNvPr>
          <p:cNvSpPr>
            <a:spLocks noGrp="1"/>
          </p:cNvSpPr>
          <p:nvPr>
            <p:ph type="sldNum" sz="quarter" idx="12"/>
          </p:nvPr>
        </p:nvSpPr>
        <p:spPr/>
        <p:txBody>
          <a:bodyPr/>
          <a:lstStyle/>
          <a:p>
            <a:pPr>
              <a:defRPr/>
            </a:pPr>
            <a:fld id="{72FEB617-277B-484B-8D04-F6E30DB10D31}" type="slidenum">
              <a:rPr lang="en-GB" altLang="en-US" smtClean="0"/>
              <a:pPr>
                <a:defRPr/>
              </a:pPr>
              <a:t>21</a:t>
            </a:fld>
            <a:endParaRPr lang="en-GB" altLang="en-US"/>
          </a:p>
        </p:txBody>
      </p:sp>
    </p:spTree>
    <p:extLst>
      <p:ext uri="{BB962C8B-B14F-4D97-AF65-F5344CB8AC3E}">
        <p14:creationId xmlns:p14="http://schemas.microsoft.com/office/powerpoint/2010/main" val="976991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3CC43642-C1DC-61BA-70FB-08B7C0673DC7}"/>
              </a:ext>
            </a:extLst>
          </p:cNvPr>
          <p:cNvSpPr>
            <a:spLocks noGrp="1" noChangeArrowheads="1"/>
          </p:cNvSpPr>
          <p:nvPr>
            <p:ph type="title"/>
          </p:nvPr>
        </p:nvSpPr>
        <p:spPr>
          <a:xfrm>
            <a:off x="457200" y="0"/>
            <a:ext cx="8229600" cy="762000"/>
          </a:xfrm>
        </p:spPr>
        <p:txBody>
          <a:bodyPr/>
          <a:lstStyle/>
          <a:p>
            <a:r>
              <a:rPr lang="en-GB" altLang="en-US" b="1"/>
              <a:t>References</a:t>
            </a:r>
            <a:endParaRPr lang="en-GB" altLang="en-US"/>
          </a:p>
        </p:txBody>
      </p:sp>
      <p:sp>
        <p:nvSpPr>
          <p:cNvPr id="37891" name="Rectangle 3">
            <a:extLst>
              <a:ext uri="{FF2B5EF4-FFF2-40B4-BE49-F238E27FC236}">
                <a16:creationId xmlns:a16="http://schemas.microsoft.com/office/drawing/2014/main" id="{F6AA42A2-3CD4-607C-E5BC-84A76772E53F}"/>
              </a:ext>
            </a:extLst>
          </p:cNvPr>
          <p:cNvSpPr>
            <a:spLocks noGrp="1" noChangeArrowheads="1"/>
          </p:cNvSpPr>
          <p:nvPr>
            <p:ph type="body" idx="1"/>
          </p:nvPr>
        </p:nvSpPr>
        <p:spPr>
          <a:xfrm>
            <a:off x="0" y="609600"/>
            <a:ext cx="9144000" cy="5943600"/>
          </a:xfrm>
        </p:spPr>
        <p:txBody>
          <a:bodyPr/>
          <a:lstStyle/>
          <a:p>
            <a:pPr algn="just">
              <a:lnSpc>
                <a:spcPct val="90000"/>
              </a:lnSpc>
              <a:buFont typeface="Wingdings" panose="05000000000000000000" pitchFamily="2" charset="2"/>
              <a:buNone/>
              <a:defRPr/>
            </a:pPr>
            <a:r>
              <a:rPr lang="en-GB" sz="1400" dirty="0"/>
              <a:t>Berry, L. Carbone, P. and Haeckel, S. H. (2002), “Managing the Total Customer Experience,” MIT Sloan Management</a:t>
            </a:r>
          </a:p>
          <a:p>
            <a:pPr algn="just">
              <a:lnSpc>
                <a:spcPct val="90000"/>
              </a:lnSpc>
              <a:buFont typeface="Wingdings" panose="05000000000000000000" pitchFamily="2" charset="2"/>
              <a:buNone/>
              <a:defRPr/>
            </a:pPr>
            <a:r>
              <a:rPr lang="en-GB" sz="1400" dirty="0"/>
              <a:t>Review, 43 (3), 85–89. </a:t>
            </a:r>
          </a:p>
          <a:p>
            <a:pPr algn="just">
              <a:lnSpc>
                <a:spcPct val="90000"/>
              </a:lnSpc>
              <a:buFont typeface="Wingdings" panose="05000000000000000000" pitchFamily="2" charset="2"/>
              <a:buNone/>
              <a:defRPr/>
            </a:pPr>
            <a:r>
              <a:rPr lang="en-GB" sz="1400" dirty="0"/>
              <a:t>Chandler, J. D. and Lusch, R. F. (2015), “Service Systems: A Broadened Framework and Research Agenda on Value</a:t>
            </a:r>
          </a:p>
          <a:p>
            <a:pPr algn="just">
              <a:lnSpc>
                <a:spcPct val="90000"/>
              </a:lnSpc>
              <a:buFont typeface="Wingdings" panose="05000000000000000000" pitchFamily="2" charset="2"/>
              <a:buNone/>
              <a:defRPr/>
            </a:pPr>
            <a:r>
              <a:rPr lang="en-GB" sz="1400" dirty="0"/>
              <a:t>Propositions, Engagement, and Service Experience,” Journal of Service Research, 18 (1), 6–22</a:t>
            </a:r>
          </a:p>
          <a:p>
            <a:pPr algn="just">
              <a:lnSpc>
                <a:spcPct val="90000"/>
              </a:lnSpc>
              <a:buFont typeface="Arial" panose="020B0604020202020204" pitchFamily="34" charset="0"/>
              <a:buNone/>
              <a:defRPr/>
            </a:pPr>
            <a:r>
              <a:rPr lang="en-GB" sz="1400" dirty="0"/>
              <a:t>Homburg, C. </a:t>
            </a:r>
            <a:r>
              <a:rPr lang="en-GB" sz="1400" dirty="0" err="1"/>
              <a:t>Jozic</a:t>
            </a:r>
            <a:r>
              <a:rPr lang="en-GB" sz="1400" dirty="0"/>
              <a:t>, D. and </a:t>
            </a:r>
            <a:r>
              <a:rPr lang="en-GB" sz="1400" dirty="0" err="1"/>
              <a:t>Kuehnl</a:t>
            </a:r>
            <a:r>
              <a:rPr lang="en-GB" sz="1400" dirty="0"/>
              <a:t>, C. (2015), ´ “Customer Experience Management: Toward</a:t>
            </a:r>
          </a:p>
          <a:p>
            <a:pPr algn="just">
              <a:lnSpc>
                <a:spcPct val="90000"/>
              </a:lnSpc>
              <a:buFont typeface="Arial" panose="020B0604020202020204" pitchFamily="34" charset="0"/>
              <a:buNone/>
              <a:defRPr/>
            </a:pPr>
            <a:r>
              <a:rPr lang="en-GB" sz="1400" dirty="0"/>
              <a:t>Implementing an Evolving Marketing Concept,” Journal of the Academy of Marketing Science, (published</a:t>
            </a:r>
          </a:p>
          <a:p>
            <a:pPr algn="just">
              <a:lnSpc>
                <a:spcPct val="90000"/>
              </a:lnSpc>
              <a:buFont typeface="Arial" panose="020B0604020202020204" pitchFamily="34" charset="0"/>
              <a:buNone/>
              <a:defRPr/>
            </a:pPr>
            <a:r>
              <a:rPr lang="en-GB" sz="1400" dirty="0"/>
              <a:t>electronically August 19), [DOI: 10.1007/s11747-015-0460-7]. </a:t>
            </a:r>
          </a:p>
          <a:p>
            <a:pPr algn="just">
              <a:lnSpc>
                <a:spcPct val="90000"/>
              </a:lnSpc>
              <a:buFont typeface="Arial" panose="020B0604020202020204" pitchFamily="34" charset="0"/>
              <a:buNone/>
              <a:defRPr/>
            </a:pPr>
            <a:r>
              <a:rPr lang="nl-NL" sz="1400" dirty="0"/>
              <a:t>Lemon, K. N. </a:t>
            </a:r>
            <a:r>
              <a:rPr lang="nl-NL" sz="1400" dirty="0" err="1"/>
              <a:t>and</a:t>
            </a:r>
            <a:r>
              <a:rPr lang="nl-NL" sz="1400" dirty="0"/>
              <a:t> Vehoef, P. C. (2016), “Understanding Customer Experience Throughout the Customer Journey,”</a:t>
            </a:r>
          </a:p>
          <a:p>
            <a:pPr algn="just">
              <a:lnSpc>
                <a:spcPct val="90000"/>
              </a:lnSpc>
              <a:buFont typeface="Arial" panose="020B0604020202020204" pitchFamily="34" charset="0"/>
              <a:buNone/>
              <a:defRPr/>
            </a:pPr>
            <a:r>
              <a:rPr lang="nl-NL" sz="1400" dirty="0"/>
              <a:t>Journal of Marketing, 80(6),69-96.</a:t>
            </a:r>
          </a:p>
          <a:p>
            <a:pPr algn="just">
              <a:lnSpc>
                <a:spcPct val="90000"/>
              </a:lnSpc>
              <a:buFont typeface="Wingdings" panose="05000000000000000000" pitchFamily="2" charset="2"/>
              <a:buNone/>
              <a:defRPr/>
            </a:pPr>
            <a:r>
              <a:rPr lang="en-GB" sz="1400" dirty="0"/>
              <a:t>Marketing Science Institute (2014), “Research Priorities 2014–2016.” Cambridge, MA: Marketing Science Institute,</a:t>
            </a:r>
          </a:p>
          <a:p>
            <a:pPr algn="just">
              <a:lnSpc>
                <a:spcPct val="90000"/>
              </a:lnSpc>
              <a:buFont typeface="Wingdings" panose="05000000000000000000" pitchFamily="2" charset="2"/>
              <a:buNone/>
              <a:defRPr/>
            </a:pPr>
            <a:r>
              <a:rPr lang="en-GB" sz="1400" dirty="0"/>
              <a:t>[available at http:// www.msi.org/uploads/files/MSI_RP14-16.pdf]. </a:t>
            </a:r>
          </a:p>
          <a:p>
            <a:pPr algn="just">
              <a:lnSpc>
                <a:spcPct val="90000"/>
              </a:lnSpc>
              <a:buFont typeface="Wingdings" panose="05000000000000000000" pitchFamily="2" charset="2"/>
              <a:buNone/>
              <a:defRPr/>
            </a:pPr>
            <a:r>
              <a:rPr lang="en-GB" sz="1400" dirty="0"/>
              <a:t>Meyer, C. and </a:t>
            </a:r>
            <a:r>
              <a:rPr lang="en-GB" sz="1400" dirty="0" err="1"/>
              <a:t>Schwager</a:t>
            </a:r>
            <a:r>
              <a:rPr lang="en-GB" sz="1400" dirty="0"/>
              <a:t>, A. (2007), “Understanding Customer Experience,” Harvard Business Review, February 1,</a:t>
            </a:r>
          </a:p>
          <a:p>
            <a:pPr algn="just">
              <a:lnSpc>
                <a:spcPct val="90000"/>
              </a:lnSpc>
              <a:buFont typeface="Wingdings" panose="05000000000000000000" pitchFamily="2" charset="2"/>
              <a:buNone/>
              <a:defRPr/>
            </a:pPr>
            <a:r>
              <a:rPr lang="en-GB" sz="1400" dirty="0"/>
              <a:t>17–26</a:t>
            </a:r>
          </a:p>
          <a:p>
            <a:pPr algn="just">
              <a:lnSpc>
                <a:spcPct val="90000"/>
              </a:lnSpc>
              <a:buFont typeface="Wingdings" panose="05000000000000000000" pitchFamily="2" charset="2"/>
              <a:buNone/>
              <a:defRPr/>
            </a:pPr>
            <a:r>
              <a:rPr lang="en-GB" sz="1400" dirty="0"/>
              <a:t>Schmitt, B. H. (1999), Experiential Marketing. New York: The Free Press. </a:t>
            </a:r>
          </a:p>
          <a:p>
            <a:pPr algn="just">
              <a:lnSpc>
                <a:spcPct val="90000"/>
              </a:lnSpc>
              <a:buFont typeface="Wingdings" panose="05000000000000000000" pitchFamily="2" charset="2"/>
              <a:buNone/>
              <a:defRPr/>
            </a:pPr>
            <a:r>
              <a:rPr lang="en-GB" sz="1400" dirty="0"/>
              <a:t>Schmitt, B. H. (2003), Customer Experience Management: A Revolutionary Approach to Connecting with Your</a:t>
            </a:r>
          </a:p>
          <a:p>
            <a:pPr algn="just">
              <a:lnSpc>
                <a:spcPct val="90000"/>
              </a:lnSpc>
              <a:buFont typeface="Wingdings" panose="05000000000000000000" pitchFamily="2" charset="2"/>
              <a:buNone/>
              <a:defRPr/>
            </a:pPr>
            <a:r>
              <a:rPr lang="en-GB" sz="1400" dirty="0"/>
              <a:t>Customers. New York: The Free Press.</a:t>
            </a:r>
          </a:p>
          <a:p>
            <a:pPr algn="just">
              <a:lnSpc>
                <a:spcPct val="90000"/>
              </a:lnSpc>
              <a:buFont typeface="Wingdings" panose="05000000000000000000" pitchFamily="2" charset="2"/>
              <a:buNone/>
              <a:defRPr/>
            </a:pPr>
            <a:r>
              <a:rPr lang="en-GB" sz="1400" dirty="0"/>
              <a:t>Schmitt, B. H.  (2011), “Experience Marketing: Concepts, Frameworks and Consumer Insights,” Foundations and</a:t>
            </a:r>
          </a:p>
          <a:p>
            <a:pPr algn="just">
              <a:lnSpc>
                <a:spcPct val="90000"/>
              </a:lnSpc>
              <a:buFont typeface="Wingdings" panose="05000000000000000000" pitchFamily="2" charset="2"/>
              <a:buNone/>
              <a:defRPr/>
            </a:pPr>
            <a:r>
              <a:rPr lang="en-GB" sz="1400" dirty="0"/>
              <a:t>Trends in Marketing, 5 (2), 55–112</a:t>
            </a:r>
          </a:p>
          <a:p>
            <a:pPr algn="just">
              <a:lnSpc>
                <a:spcPct val="90000"/>
              </a:lnSpc>
              <a:buFont typeface="Wingdings" panose="05000000000000000000" pitchFamily="2" charset="2"/>
              <a:buNone/>
              <a:defRPr/>
            </a:pPr>
            <a:r>
              <a:rPr lang="en-GB" sz="1400" dirty="0"/>
              <a:t>Stuart, Ian F. and Stephen S. Tax (2004), “Toward an Integrative Approach to Designing Service Experiences:</a:t>
            </a:r>
          </a:p>
          <a:p>
            <a:pPr algn="just">
              <a:lnSpc>
                <a:spcPct val="90000"/>
              </a:lnSpc>
              <a:buFont typeface="Wingdings" panose="05000000000000000000" pitchFamily="2" charset="2"/>
              <a:buNone/>
              <a:defRPr/>
            </a:pPr>
            <a:r>
              <a:rPr lang="en-GB" sz="1400" dirty="0"/>
              <a:t>Lessons Learned from the Theatre,” Journal of Operations Management, 22 (6), 609–27.</a:t>
            </a:r>
          </a:p>
          <a:p>
            <a:pPr algn="just">
              <a:lnSpc>
                <a:spcPct val="90000"/>
              </a:lnSpc>
              <a:buFont typeface="Wingdings" panose="05000000000000000000" pitchFamily="2" charset="2"/>
              <a:buNone/>
              <a:defRPr/>
            </a:pPr>
            <a:r>
              <a:rPr lang="en-GB" sz="1400" dirty="0"/>
              <a:t>Wilson, R. &amp; Gilligan, C. (1997). Strategic Marketing Management 2nd ed Butterworth-Heinemann Oxford UK</a:t>
            </a:r>
          </a:p>
          <a:p>
            <a:pPr marL="0" indent="0">
              <a:buFont typeface="Arial" panose="020B0604020202020204" pitchFamily="34" charset="0"/>
              <a:buNone/>
              <a:defRPr/>
            </a:pPr>
            <a:br>
              <a:rPr lang="nl-NL" sz="1200" dirty="0"/>
            </a:br>
            <a:r>
              <a:rPr lang="en-GB" sz="1200" dirty="0"/>
              <a:t> </a:t>
            </a:r>
            <a:endParaRPr lang="en-GB" altLang="en-US" sz="1200"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503AF72900CEC40B8B6D1653D73A328" ma:contentTypeVersion="6" ma:contentTypeDescription="Create a new document." ma:contentTypeScope="" ma:versionID="408971cd45093f267c7ee09b7ebabfea">
  <xsd:schema xmlns:xsd="http://www.w3.org/2001/XMLSchema" xmlns:xs="http://www.w3.org/2001/XMLSchema" xmlns:p="http://schemas.microsoft.com/office/2006/metadata/properties" xmlns:ns2="12dde717-b0d9-4745-903a-e5172bc2ef5a" xmlns:ns3="5a72a2e2-def5-4cac-b273-a0332fccb5e2" targetNamespace="http://schemas.microsoft.com/office/2006/metadata/properties" ma:root="true" ma:fieldsID="9f3468ce39581dca4ee489a579fd078f" ns2:_="" ns3:_="">
    <xsd:import namespace="12dde717-b0d9-4745-903a-e5172bc2ef5a"/>
    <xsd:import namespace="5a72a2e2-def5-4cac-b273-a0332fccb5e2"/>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dde717-b0d9-4745-903a-e5172bc2ef5a"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a72a2e2-def5-4cac-b273-a0332fccb5e2"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DateTaken" ma:index="12" nillable="true" ma:displayName="MediaServiceDateTaken" ma:description="" ma:hidden="true" ma:internalName="MediaServiceDateTaken" ma:readOnly="true">
      <xsd:simpleType>
        <xsd:restriction base="dms:Text"/>
      </xsd:simpleType>
    </xsd:element>
    <xsd:element name="MediaServiceAutoTags" ma:index="13"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0541117-C768-44FE-A09B-EB597A01EA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2dde717-b0d9-4745-903a-e5172bc2ef5a"/>
    <ds:schemaRef ds:uri="5a72a2e2-def5-4cac-b273-a0332fccb5e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6061</TotalTime>
  <Words>1358</Words>
  <Application>Microsoft Macintosh PowerPoint</Application>
  <PresentationFormat>On-screen Show (4:3)</PresentationFormat>
  <Paragraphs>183</Paragraphs>
  <Slides>22</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Myriad Pro</vt:lpstr>
      <vt:lpstr>Wingdings</vt:lpstr>
      <vt:lpstr>20140311PresentationUWTSDTemplate</vt:lpstr>
      <vt:lpstr>BA Leadership &amp; Management Skills for the Workplace  BMSK5103   Understanding &amp; Engaging in the Customer Experience   </vt:lpstr>
      <vt:lpstr>Customer Experience </vt:lpstr>
      <vt:lpstr>Customer Experience </vt:lpstr>
      <vt:lpstr>Customer Experience </vt:lpstr>
      <vt:lpstr>Customer Experience </vt:lpstr>
      <vt:lpstr>Customer Experience </vt:lpstr>
      <vt:lpstr>Customer Experience </vt:lpstr>
      <vt:lpstr>Customer Experience </vt:lpstr>
      <vt:lpstr>Customer Experience </vt:lpstr>
      <vt:lpstr>Customer Journey Experience </vt:lpstr>
      <vt:lpstr>Customer Experience </vt:lpstr>
      <vt:lpstr>Exceptional Customer Experience </vt:lpstr>
      <vt:lpstr>Customer Experience </vt:lpstr>
      <vt:lpstr>Customer Experience </vt:lpstr>
      <vt:lpstr>Customer Data Information (CDI) </vt:lpstr>
      <vt:lpstr>Customer Touch Points</vt:lpstr>
      <vt:lpstr>Customer Touch Points</vt:lpstr>
      <vt:lpstr>Touch Point Exercise</vt:lpstr>
      <vt:lpstr>Touch Point Exercise</vt:lpstr>
      <vt:lpstr>Customer Experience</vt:lpstr>
      <vt:lpstr>Homework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Customer Relationship Management (CRM)</dc:title>
  <dc:creator>Andrew Maund</dc:creator>
  <cp:lastModifiedBy>Buddhi Pathak</cp:lastModifiedBy>
  <cp:revision>110</cp:revision>
  <cp:lastPrinted>2019-04-30T10:51:02Z</cp:lastPrinted>
  <dcterms:created xsi:type="dcterms:W3CDTF">2014-04-02T10:28:06Z</dcterms:created>
  <dcterms:modified xsi:type="dcterms:W3CDTF">2022-09-13T20:59:19Z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0x010100B503AF72900CEC40B8B6D1653D73A328</vt:lpwstr>
  </property>
</Properties>
</file>