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4" r:id="rId1"/>
  </p:sldMasterIdLst>
  <p:notesMasterIdLst>
    <p:notesMasterId r:id="rId15"/>
  </p:notesMasterIdLst>
  <p:handoutMasterIdLst>
    <p:handoutMasterId r:id="rId16"/>
  </p:handoutMasterIdLst>
  <p:sldIdLst>
    <p:sldId id="286" r:id="rId2"/>
    <p:sldId id="257" r:id="rId3"/>
    <p:sldId id="258" r:id="rId4"/>
    <p:sldId id="298" r:id="rId5"/>
    <p:sldId id="306" r:id="rId6"/>
    <p:sldId id="307" r:id="rId7"/>
    <p:sldId id="270" r:id="rId8"/>
    <p:sldId id="310" r:id="rId9"/>
    <p:sldId id="309" r:id="rId10"/>
    <p:sldId id="308" r:id="rId11"/>
    <p:sldId id="280" r:id="rId12"/>
    <p:sldId id="304" r:id="rId13"/>
    <p:sldId id="305" r:id="rId14"/>
  </p:sldIdLst>
  <p:sldSz cx="9144000" cy="6858000" type="screen4x3"/>
  <p:notesSz cx="6724650" cy="97742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0C8205-B803-43C9-8064-BC1FF23E337E}" v="355" dt="2020-06-08T12:43:42.5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91" autoAdjust="0"/>
  </p:normalViewPr>
  <p:slideViewPr>
    <p:cSldViewPr>
      <p:cViewPr varScale="1">
        <p:scale>
          <a:sx n="72" d="100"/>
          <a:sy n="72" d="100"/>
        </p:scale>
        <p:origin x="1326"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onia ngwala" userId="6f72e6e7d9024d66" providerId="LiveId" clId="{F30C8205-B803-43C9-8064-BC1FF23E337E}"/>
    <pc:docChg chg="undo custSel mod addSld delSld modSld">
      <pc:chgData name="benonia ngwala" userId="6f72e6e7d9024d66" providerId="LiveId" clId="{F30C8205-B803-43C9-8064-BC1FF23E337E}" dt="2020-06-08T12:44:46.870" v="4703" actId="1076"/>
      <pc:docMkLst>
        <pc:docMk/>
      </pc:docMkLst>
      <pc:sldChg chg="addSp delSp modSp mod setBg delDesignElem">
        <pc:chgData name="benonia ngwala" userId="6f72e6e7d9024d66" providerId="LiveId" clId="{F30C8205-B803-43C9-8064-BC1FF23E337E}" dt="2020-06-08T12:42:41.061" v="4699" actId="20577"/>
        <pc:sldMkLst>
          <pc:docMk/>
          <pc:sldMk cId="0" sldId="257"/>
        </pc:sldMkLst>
        <pc:spChg chg="del mod ord">
          <ac:chgData name="benonia ngwala" userId="6f72e6e7d9024d66" providerId="LiveId" clId="{F30C8205-B803-43C9-8064-BC1FF23E337E}" dt="2020-06-06T16:27:14.599" v="2363" actId="478"/>
          <ac:spMkLst>
            <pc:docMk/>
            <pc:sldMk cId="0" sldId="257"/>
            <ac:spMk id="4" creationId="{9BDDCD80-3779-40E2-8E88-73E278AF6DFA}"/>
          </ac:spMkLst>
        </pc:spChg>
        <pc:spChg chg="add del">
          <ac:chgData name="benonia ngwala" userId="6f72e6e7d9024d66" providerId="LiveId" clId="{F30C8205-B803-43C9-8064-BC1FF23E337E}" dt="2020-06-06T16:21:53.732" v="2313"/>
          <ac:spMkLst>
            <pc:docMk/>
            <pc:sldMk cId="0" sldId="257"/>
            <ac:spMk id="78" creationId="{748E05D7-7995-4AD1-90D4-2A6942DD9242}"/>
          </ac:spMkLst>
        </pc:spChg>
        <pc:spChg chg="mod">
          <ac:chgData name="benonia ngwala" userId="6f72e6e7d9024d66" providerId="LiveId" clId="{F30C8205-B803-43C9-8064-BC1FF23E337E}" dt="2020-06-08T10:11:40.095" v="4190" actId="20577"/>
          <ac:spMkLst>
            <pc:docMk/>
            <pc:sldMk cId="0" sldId="257"/>
            <ac:spMk id="7170" creationId="{97F85A85-B776-40D1-8548-64F43F7CF32F}"/>
          </ac:spMkLst>
        </pc:spChg>
        <pc:spChg chg="mod">
          <ac:chgData name="benonia ngwala" userId="6f72e6e7d9024d66" providerId="LiveId" clId="{F30C8205-B803-43C9-8064-BC1FF23E337E}" dt="2020-06-08T12:42:41.061" v="4699" actId="20577"/>
          <ac:spMkLst>
            <pc:docMk/>
            <pc:sldMk cId="0" sldId="257"/>
            <ac:spMk id="7171" creationId="{BFF85E77-D367-42C1-BDA9-AD01E8E287ED}"/>
          </ac:spMkLst>
        </pc:spChg>
        <pc:picChg chg="add del">
          <ac:chgData name="benonia ngwala" userId="6f72e6e7d9024d66" providerId="LiveId" clId="{F30C8205-B803-43C9-8064-BC1FF23E337E}" dt="2020-06-06T16:21:53.732" v="2313"/>
          <ac:picMkLst>
            <pc:docMk/>
            <pc:sldMk cId="0" sldId="257"/>
            <ac:picMk id="76" creationId="{53B8F125-39FC-4963-B7E2-77FBC60F4585}"/>
          </ac:picMkLst>
        </pc:picChg>
        <pc:picChg chg="add del">
          <ac:chgData name="benonia ngwala" userId="6f72e6e7d9024d66" providerId="LiveId" clId="{F30C8205-B803-43C9-8064-BC1FF23E337E}" dt="2020-06-06T16:21:53.732" v="2313"/>
          <ac:picMkLst>
            <pc:docMk/>
            <pc:sldMk cId="0" sldId="257"/>
            <ac:picMk id="82" creationId="{D519A38D-5761-480C-ADCB-AE9BB4302FA0}"/>
          </ac:picMkLst>
        </pc:picChg>
        <pc:picChg chg="mod">
          <ac:chgData name="benonia ngwala" userId="6f72e6e7d9024d66" providerId="LiveId" clId="{F30C8205-B803-43C9-8064-BC1FF23E337E}" dt="2020-06-06T16:28:58.047" v="2371" actId="26606"/>
          <ac:picMkLst>
            <pc:docMk/>
            <pc:sldMk cId="0" sldId="257"/>
            <ac:picMk id="2050" creationId="{6247EEAF-47D9-4142-9AE6-B6DBF637788B}"/>
          </ac:picMkLst>
        </pc:picChg>
        <pc:picChg chg="mod ord">
          <ac:chgData name="benonia ngwala" userId="6f72e6e7d9024d66" providerId="LiveId" clId="{F30C8205-B803-43C9-8064-BC1FF23E337E}" dt="2020-06-06T16:28:58.047" v="2371" actId="26606"/>
          <ac:picMkLst>
            <pc:docMk/>
            <pc:sldMk cId="0" sldId="257"/>
            <ac:picMk id="2054" creationId="{FE9ED0EE-640A-4A23-9312-9AEC966941CD}"/>
          </ac:picMkLst>
        </pc:picChg>
        <pc:picChg chg="mod ord">
          <ac:chgData name="benonia ngwala" userId="6f72e6e7d9024d66" providerId="LiveId" clId="{F30C8205-B803-43C9-8064-BC1FF23E337E}" dt="2020-06-06T16:28:58.047" v="2371" actId="26606"/>
          <ac:picMkLst>
            <pc:docMk/>
            <pc:sldMk cId="0" sldId="257"/>
            <ac:picMk id="2056" creationId="{7A6D6B04-C2E6-41CF-B853-2B35155038E5}"/>
          </ac:picMkLst>
        </pc:picChg>
        <pc:picChg chg="mod ord">
          <ac:chgData name="benonia ngwala" userId="6f72e6e7d9024d66" providerId="LiveId" clId="{F30C8205-B803-43C9-8064-BC1FF23E337E}" dt="2020-06-06T16:28:58.047" v="2371" actId="26606"/>
          <ac:picMkLst>
            <pc:docMk/>
            <pc:sldMk cId="0" sldId="257"/>
            <ac:picMk id="2058" creationId="{0621D083-A1A7-4614-B53B-76346FD55CE1}"/>
          </ac:picMkLst>
        </pc:picChg>
        <pc:cxnChg chg="add del">
          <ac:chgData name="benonia ngwala" userId="6f72e6e7d9024d66" providerId="LiveId" clId="{F30C8205-B803-43C9-8064-BC1FF23E337E}" dt="2020-06-06T16:21:53.732" v="2313"/>
          <ac:cxnSpMkLst>
            <pc:docMk/>
            <pc:sldMk cId="0" sldId="257"/>
            <ac:cxnSpMk id="80" creationId="{4ED7E8BF-CE27-4F62-866E-742A4EB70682}"/>
          </ac:cxnSpMkLst>
        </pc:cxnChg>
        <pc:cxnChg chg="add">
          <ac:chgData name="benonia ngwala" userId="6f72e6e7d9024d66" providerId="LiveId" clId="{F30C8205-B803-43C9-8064-BC1FF23E337E}" dt="2020-06-06T16:28:58.047" v="2371" actId="26606"/>
          <ac:cxnSpMkLst>
            <pc:docMk/>
            <pc:sldMk cId="0" sldId="257"/>
            <ac:cxnSpMk id="7173" creationId="{899B6EB3-B4EB-4EC7-944A-703BAE0D1A28}"/>
          </ac:cxnSpMkLst>
        </pc:cxnChg>
      </pc:sldChg>
      <pc:sldChg chg="addSp delSp modSp mod setBg delDesignElem">
        <pc:chgData name="benonia ngwala" userId="6f72e6e7d9024d66" providerId="LiveId" clId="{F30C8205-B803-43C9-8064-BC1FF23E337E}" dt="2020-06-06T16:37:47.317" v="2411" actId="113"/>
        <pc:sldMkLst>
          <pc:docMk/>
          <pc:sldMk cId="0" sldId="258"/>
        </pc:sldMkLst>
        <pc:spChg chg="del">
          <ac:chgData name="benonia ngwala" userId="6f72e6e7d9024d66" providerId="LiveId" clId="{F30C8205-B803-43C9-8064-BC1FF23E337E}" dt="2020-06-06T11:22:54.360" v="3"/>
          <ac:spMkLst>
            <pc:docMk/>
            <pc:sldMk cId="0" sldId="258"/>
            <ac:spMk id="72" creationId="{35C3D674-3D59-4E93-80CA-0C0A9095E816}"/>
          </ac:spMkLst>
        </pc:spChg>
        <pc:spChg chg="del">
          <ac:chgData name="benonia ngwala" userId="6f72e6e7d9024d66" providerId="LiveId" clId="{F30C8205-B803-43C9-8064-BC1FF23E337E}" dt="2020-06-06T11:22:54.360" v="3"/>
          <ac:spMkLst>
            <pc:docMk/>
            <pc:sldMk cId="0" sldId="258"/>
            <ac:spMk id="76" creationId="{EF2A81E1-BCBE-426B-8C09-33274E69409D}"/>
          </ac:spMkLst>
        </pc:spChg>
        <pc:spChg chg="mod">
          <ac:chgData name="benonia ngwala" userId="6f72e6e7d9024d66" providerId="LiveId" clId="{F30C8205-B803-43C9-8064-BC1FF23E337E}" dt="2020-06-06T16:37:47.317" v="2411" actId="113"/>
          <ac:spMkLst>
            <pc:docMk/>
            <pc:sldMk cId="0" sldId="258"/>
            <ac:spMk id="9218" creationId="{2B32E6CC-AB03-45BB-AA5B-6AB4CCD76CB2}"/>
          </ac:spMkLst>
        </pc:spChg>
        <pc:spChg chg="mod">
          <ac:chgData name="benonia ngwala" userId="6f72e6e7d9024d66" providerId="LiveId" clId="{F30C8205-B803-43C9-8064-BC1FF23E337E}" dt="2020-06-06T16:31:20.389" v="2384" actId="255"/>
          <ac:spMkLst>
            <pc:docMk/>
            <pc:sldMk cId="0" sldId="258"/>
            <ac:spMk id="9219" creationId="{EDD6FDD8-03F3-4F96-9979-762D8609EA45}"/>
          </ac:spMkLst>
        </pc:spChg>
        <pc:spChg chg="add del">
          <ac:chgData name="benonia ngwala" userId="6f72e6e7d9024d66" providerId="LiveId" clId="{F30C8205-B803-43C9-8064-BC1FF23E337E}" dt="2020-06-06T16:30:33.384" v="2378" actId="26606"/>
          <ac:spMkLst>
            <pc:docMk/>
            <pc:sldMk cId="0" sldId="258"/>
            <ac:spMk id="9221" creationId="{57D175FC-84CC-4D12-A5E2-FA27D934E9CE}"/>
          </ac:spMkLst>
        </pc:spChg>
        <pc:picChg chg="mod ord">
          <ac:chgData name="benonia ngwala" userId="6f72e6e7d9024d66" providerId="LiveId" clId="{F30C8205-B803-43C9-8064-BC1FF23E337E}" dt="2020-06-06T16:30:33.396" v="2379" actId="26606"/>
          <ac:picMkLst>
            <pc:docMk/>
            <pc:sldMk cId="0" sldId="258"/>
            <ac:picMk id="3" creationId="{00000000-0000-0000-0000-000000000000}"/>
          </ac:picMkLst>
        </pc:picChg>
        <pc:picChg chg="del">
          <ac:chgData name="benonia ngwala" userId="6f72e6e7d9024d66" providerId="LiveId" clId="{F30C8205-B803-43C9-8064-BC1FF23E337E}" dt="2020-06-06T11:22:54.360" v="3"/>
          <ac:picMkLst>
            <pc:docMk/>
            <pc:sldMk cId="0" sldId="258"/>
            <ac:picMk id="78" creationId="{39D1DDD4-5BB3-45BA-B9B3-06B62299AD79}"/>
          </ac:picMkLst>
        </pc:picChg>
        <pc:cxnChg chg="del">
          <ac:chgData name="benonia ngwala" userId="6f72e6e7d9024d66" providerId="LiveId" clId="{F30C8205-B803-43C9-8064-BC1FF23E337E}" dt="2020-06-06T11:22:54.360" v="3"/>
          <ac:cxnSpMkLst>
            <pc:docMk/>
            <pc:sldMk cId="0" sldId="258"/>
            <ac:cxnSpMk id="74" creationId="{C884B8F8-FDC9-498B-9960-5D7260AFCB03}"/>
          </ac:cxnSpMkLst>
        </pc:cxnChg>
        <pc:cxnChg chg="del">
          <ac:chgData name="benonia ngwala" userId="6f72e6e7d9024d66" providerId="LiveId" clId="{F30C8205-B803-43C9-8064-BC1FF23E337E}" dt="2020-06-06T11:22:54.360" v="3"/>
          <ac:cxnSpMkLst>
            <pc:docMk/>
            <pc:sldMk cId="0" sldId="258"/>
            <ac:cxnSpMk id="80" creationId="{A24DAE64-2302-42EA-8239-F2F0775CA5AD}"/>
          </ac:cxnSpMkLst>
        </pc:cxnChg>
        <pc:cxnChg chg="add del">
          <ac:chgData name="benonia ngwala" userId="6f72e6e7d9024d66" providerId="LiveId" clId="{F30C8205-B803-43C9-8064-BC1FF23E337E}" dt="2020-06-06T16:30:33.384" v="2378" actId="26606"/>
          <ac:cxnSpMkLst>
            <pc:docMk/>
            <pc:sldMk cId="0" sldId="258"/>
            <ac:cxnSpMk id="9222" creationId="{8AC38328-2D50-4DDB-BD20-28DE12E4996E}"/>
          </ac:cxnSpMkLst>
        </pc:cxnChg>
      </pc:sldChg>
      <pc:sldChg chg="addSp delSp modSp mod setBg">
        <pc:chgData name="benonia ngwala" userId="6f72e6e7d9024d66" providerId="LiveId" clId="{F30C8205-B803-43C9-8064-BC1FF23E337E}" dt="2020-06-08T09:57:31.866" v="4171" actId="27636"/>
        <pc:sldMkLst>
          <pc:docMk/>
          <pc:sldMk cId="0" sldId="270"/>
        </pc:sldMkLst>
        <pc:spChg chg="del mod">
          <ac:chgData name="benonia ngwala" userId="6f72e6e7d9024d66" providerId="LiveId" clId="{F30C8205-B803-43C9-8064-BC1FF23E337E}" dt="2020-06-06T15:21:45.639" v="1620" actId="478"/>
          <ac:spMkLst>
            <pc:docMk/>
            <pc:sldMk cId="0" sldId="270"/>
            <ac:spMk id="2" creationId="{00000000-0000-0000-0000-000000000000}"/>
          </ac:spMkLst>
        </pc:spChg>
        <pc:spChg chg="del mod">
          <ac:chgData name="benonia ngwala" userId="6f72e6e7d9024d66" providerId="LiveId" clId="{F30C8205-B803-43C9-8064-BC1FF23E337E}" dt="2020-06-06T15:22:19.052" v="1643" actId="478"/>
          <ac:spMkLst>
            <pc:docMk/>
            <pc:sldMk cId="0" sldId="270"/>
            <ac:spMk id="3" creationId="{00000000-0000-0000-0000-000000000000}"/>
          </ac:spMkLst>
        </pc:spChg>
        <pc:spChg chg="del mod ord">
          <ac:chgData name="benonia ngwala" userId="6f72e6e7d9024d66" providerId="LiveId" clId="{F30C8205-B803-43C9-8064-BC1FF23E337E}" dt="2020-06-06T16:42:38.830" v="2447" actId="478"/>
          <ac:spMkLst>
            <pc:docMk/>
            <pc:sldMk cId="0" sldId="270"/>
            <ac:spMk id="4" creationId="{E20FDE7D-F36A-455B-8B00-23E41F49BA54}"/>
          </ac:spMkLst>
        </pc:spChg>
        <pc:spChg chg="add del">
          <ac:chgData name="benonia ngwala" userId="6f72e6e7d9024d66" providerId="LiveId" clId="{F30C8205-B803-43C9-8064-BC1FF23E337E}" dt="2020-06-06T16:15:11.383" v="2067" actId="26606"/>
          <ac:spMkLst>
            <pc:docMk/>
            <pc:sldMk cId="0" sldId="270"/>
            <ac:spMk id="76" creationId="{C014BF94-4DFC-4A65-99BF-76277891EA04}"/>
          </ac:spMkLst>
        </pc:spChg>
        <pc:spChg chg="add del">
          <ac:chgData name="benonia ngwala" userId="6f72e6e7d9024d66" providerId="LiveId" clId="{F30C8205-B803-43C9-8064-BC1FF23E337E}" dt="2020-06-06T16:15:11.383" v="2067" actId="26606"/>
          <ac:spMkLst>
            <pc:docMk/>
            <pc:sldMk cId="0" sldId="270"/>
            <ac:spMk id="78" creationId="{B255C7B1-10DA-4D61-B560-5E1F081B3472}"/>
          </ac:spMkLst>
        </pc:spChg>
        <pc:spChg chg="mod">
          <ac:chgData name="benonia ngwala" userId="6f72e6e7d9024d66" providerId="LiveId" clId="{F30C8205-B803-43C9-8064-BC1FF23E337E}" dt="2020-06-06T16:42:53.576" v="2450" actId="255"/>
          <ac:spMkLst>
            <pc:docMk/>
            <pc:sldMk cId="0" sldId="270"/>
            <ac:spMk id="11266" creationId="{85349FD5-514B-40BF-A614-344E8459B75C}"/>
          </ac:spMkLst>
        </pc:spChg>
        <pc:spChg chg="mod ord">
          <ac:chgData name="benonia ngwala" userId="6f72e6e7d9024d66" providerId="LiveId" clId="{F30C8205-B803-43C9-8064-BC1FF23E337E}" dt="2020-06-08T09:57:31.866" v="4171" actId="27636"/>
          <ac:spMkLst>
            <pc:docMk/>
            <pc:sldMk cId="0" sldId="270"/>
            <ac:spMk id="11267" creationId="{1F13D5BA-BE65-43BD-92F7-A0E576D12422}"/>
          </ac:spMkLst>
        </pc:spChg>
        <pc:grpChg chg="add del">
          <ac:chgData name="benonia ngwala" userId="6f72e6e7d9024d66" providerId="LiveId" clId="{F30C8205-B803-43C9-8064-BC1FF23E337E}" dt="2020-06-06T16:15:11.391" v="2068" actId="26606"/>
          <ac:grpSpMkLst>
            <pc:docMk/>
            <pc:sldMk cId="0" sldId="270"/>
            <ac:grpSpMk id="73" creationId="{C0C75A5C-43F0-47CF-9403-0A7FD5500D2A}"/>
          </ac:grpSpMkLst>
        </pc:grpChg>
        <pc:picChg chg="del mod">
          <ac:chgData name="benonia ngwala" userId="6f72e6e7d9024d66" providerId="LiveId" clId="{F30C8205-B803-43C9-8064-BC1FF23E337E}" dt="2020-06-06T15:21:06.110" v="1584" actId="478"/>
          <ac:picMkLst>
            <pc:docMk/>
            <pc:sldMk cId="0" sldId="270"/>
            <ac:picMk id="7" creationId="{00000000-0000-0000-0000-000000000000}"/>
          </ac:picMkLst>
        </pc:picChg>
        <pc:picChg chg="add del">
          <ac:chgData name="benonia ngwala" userId="6f72e6e7d9024d66" providerId="LiveId" clId="{F30C8205-B803-43C9-8064-BC1FF23E337E}" dt="2020-06-06T16:15:11.383" v="2067" actId="26606"/>
          <ac:picMkLst>
            <pc:docMk/>
            <pc:sldMk cId="0" sldId="270"/>
            <ac:picMk id="80" creationId="{88C29B8B-A62C-43CE-92FF-12EAA1D01B53}"/>
          </ac:picMkLst>
        </pc:picChg>
        <pc:picChg chg="add del">
          <ac:chgData name="benonia ngwala" userId="6f72e6e7d9024d66" providerId="LiveId" clId="{F30C8205-B803-43C9-8064-BC1FF23E337E}" dt="2020-06-06T16:15:11.383" v="2067" actId="26606"/>
          <ac:picMkLst>
            <pc:docMk/>
            <pc:sldMk cId="0" sldId="270"/>
            <ac:picMk id="82" creationId="{F873EA42-E9E9-4806-A9F6-1718BE38B727}"/>
          </ac:picMkLst>
        </pc:picChg>
        <pc:picChg chg="add del mod">
          <ac:chgData name="benonia ngwala" userId="6f72e6e7d9024d66" providerId="LiveId" clId="{F30C8205-B803-43C9-8064-BC1FF23E337E}" dt="2020-06-06T16:09:31.019" v="2050" actId="21"/>
          <ac:picMkLst>
            <pc:docMk/>
            <pc:sldMk cId="0" sldId="270"/>
            <ac:picMk id="6146" creationId="{13516508-01DF-456E-B015-360A1662902B}"/>
          </ac:picMkLst>
        </pc:picChg>
        <pc:picChg chg="add mod">
          <ac:chgData name="benonia ngwala" userId="6f72e6e7d9024d66" providerId="LiveId" clId="{F30C8205-B803-43C9-8064-BC1FF23E337E}" dt="2020-06-06T16:15:11.391" v="2068" actId="26606"/>
          <ac:picMkLst>
            <pc:docMk/>
            <pc:sldMk cId="0" sldId="270"/>
            <ac:picMk id="6148" creationId="{00C9F161-91B4-4136-AE67-F6E6CBC560AC}"/>
          </ac:picMkLst>
        </pc:picChg>
        <pc:cxnChg chg="add del">
          <ac:chgData name="benonia ngwala" userId="6f72e6e7d9024d66" providerId="LiveId" clId="{F30C8205-B803-43C9-8064-BC1FF23E337E}" dt="2020-06-06T16:15:11.383" v="2067" actId="26606"/>
          <ac:cxnSpMkLst>
            <pc:docMk/>
            <pc:sldMk cId="0" sldId="270"/>
            <ac:cxnSpMk id="84" creationId="{A99D5523-0BC8-4D5A-871C-69C0725E7363}"/>
          </ac:cxnSpMkLst>
        </pc:cxnChg>
      </pc:sldChg>
      <pc:sldChg chg="addSp delSp modSp mod setBg">
        <pc:chgData name="benonia ngwala" userId="6f72e6e7d9024d66" providerId="LiveId" clId="{F30C8205-B803-43C9-8064-BC1FF23E337E}" dt="2020-06-06T16:51:46.953" v="2508" actId="207"/>
        <pc:sldMkLst>
          <pc:docMk/>
          <pc:sldMk cId="0" sldId="280"/>
        </pc:sldMkLst>
        <pc:spChg chg="add mod">
          <ac:chgData name="benonia ngwala" userId="6f72e6e7d9024d66" providerId="LiveId" clId="{F30C8205-B803-43C9-8064-BC1FF23E337E}" dt="2020-06-06T16:51:46.953" v="2508" actId="207"/>
          <ac:spMkLst>
            <pc:docMk/>
            <pc:sldMk cId="0" sldId="280"/>
            <ac:spMk id="3" creationId="{2B5667D1-A2CD-459F-9156-E1D9F4C708EC}"/>
          </ac:spMkLst>
        </pc:spChg>
        <pc:spChg chg="del mod">
          <ac:chgData name="benonia ngwala" userId="6f72e6e7d9024d66" providerId="LiveId" clId="{F30C8205-B803-43C9-8064-BC1FF23E337E}" dt="2020-06-06T13:44:18.648" v="631" actId="478"/>
          <ac:spMkLst>
            <pc:docMk/>
            <pc:sldMk cId="0" sldId="280"/>
            <ac:spMk id="4" creationId="{7B91B968-1B52-4E96-A9DD-5C894B372080}"/>
          </ac:spMkLst>
        </pc:spChg>
        <pc:spChg chg="add del mod">
          <ac:chgData name="benonia ngwala" userId="6f72e6e7d9024d66" providerId="LiveId" clId="{F30C8205-B803-43C9-8064-BC1FF23E337E}" dt="2020-06-06T12:09:32.911" v="545" actId="478"/>
          <ac:spMkLst>
            <pc:docMk/>
            <pc:sldMk cId="0" sldId="280"/>
            <ac:spMk id="6" creationId="{8A8B885C-F745-416F-937B-0CB75EC93FF3}"/>
          </ac:spMkLst>
        </pc:spChg>
        <pc:spChg chg="mod">
          <ac:chgData name="benonia ngwala" userId="6f72e6e7d9024d66" providerId="LiveId" clId="{F30C8205-B803-43C9-8064-BC1FF23E337E}" dt="2020-06-06T16:50:57.103" v="2506" actId="122"/>
          <ac:spMkLst>
            <pc:docMk/>
            <pc:sldMk cId="0" sldId="280"/>
            <ac:spMk id="25602" creationId="{CC6C7EED-4D9E-4003-AB2B-C0BFD970E007}"/>
          </ac:spMkLst>
        </pc:spChg>
        <pc:spChg chg="del mod">
          <ac:chgData name="benonia ngwala" userId="6f72e6e7d9024d66" providerId="LiveId" clId="{F30C8205-B803-43C9-8064-BC1FF23E337E}" dt="2020-06-06T12:09:24.022" v="543" actId="478"/>
          <ac:spMkLst>
            <pc:docMk/>
            <pc:sldMk cId="0" sldId="280"/>
            <ac:spMk id="25604" creationId="{C292C6D8-9C4D-4B1B-9380-CB3E2B0B5EBC}"/>
          </ac:spMkLst>
        </pc:spChg>
        <pc:graphicFrameChg chg="del mod">
          <ac:chgData name="benonia ngwala" userId="6f72e6e7d9024d66" providerId="LiveId" clId="{F30C8205-B803-43C9-8064-BC1FF23E337E}" dt="2020-06-06T12:14:46.404" v="611" actId="478"/>
          <ac:graphicFrameMkLst>
            <pc:docMk/>
            <pc:sldMk cId="0" sldId="280"/>
            <ac:graphicFrameMk id="2" creationId="{00000000-0000-0000-0000-000000000000}"/>
          </ac:graphicFrameMkLst>
        </pc:graphicFrameChg>
        <pc:picChg chg="add mod ord">
          <ac:chgData name="benonia ngwala" userId="6f72e6e7d9024d66" providerId="LiveId" clId="{F30C8205-B803-43C9-8064-BC1FF23E337E}" dt="2020-06-06T16:50:30.600" v="2502" actId="26606"/>
          <ac:picMkLst>
            <pc:docMk/>
            <pc:sldMk cId="0" sldId="280"/>
            <ac:picMk id="4098" creationId="{C5EB45B1-2D63-4601-BBE3-BDC62383704C}"/>
          </ac:picMkLst>
        </pc:picChg>
        <pc:picChg chg="add mod">
          <ac:chgData name="benonia ngwala" userId="6f72e6e7d9024d66" providerId="LiveId" clId="{F30C8205-B803-43C9-8064-BC1FF23E337E}" dt="2020-06-06T16:50:30.600" v="2502" actId="26606"/>
          <ac:picMkLst>
            <pc:docMk/>
            <pc:sldMk cId="0" sldId="280"/>
            <ac:picMk id="4100" creationId="{FF8D55F5-9FFC-4578-B53D-0AF7D8E30CED}"/>
          </ac:picMkLst>
        </pc:picChg>
      </pc:sldChg>
      <pc:sldChg chg="addSp delSp modSp mod setBg delDesignElem">
        <pc:chgData name="benonia ngwala" userId="6f72e6e7d9024d66" providerId="LiveId" clId="{F30C8205-B803-43C9-8064-BC1FF23E337E}" dt="2020-06-06T16:27:02.137" v="2361" actId="1076"/>
        <pc:sldMkLst>
          <pc:docMk/>
          <pc:sldMk cId="0" sldId="286"/>
        </pc:sldMkLst>
        <pc:spChg chg="del mod ord">
          <ac:chgData name="benonia ngwala" userId="6f72e6e7d9024d66" providerId="LiveId" clId="{F30C8205-B803-43C9-8064-BC1FF23E337E}" dt="2020-06-06T16:23:31.668" v="2348" actId="478"/>
          <ac:spMkLst>
            <pc:docMk/>
            <pc:sldMk cId="0" sldId="286"/>
            <ac:spMk id="4" creationId="{109843B8-E41C-4FE6-9ECB-4DD3EE242A10}"/>
          </ac:spMkLst>
        </pc:spChg>
        <pc:spChg chg="add del">
          <ac:chgData name="benonia ngwala" userId="6f72e6e7d9024d66" providerId="LiveId" clId="{F30C8205-B803-43C9-8064-BC1FF23E337E}" dt="2020-06-06T16:22:12.168" v="2325" actId="26606"/>
          <ac:spMkLst>
            <pc:docMk/>
            <pc:sldMk cId="0" sldId="286"/>
            <ac:spMk id="136" creationId="{7D8E67F2-F753-4E06-8229-4970A6725835}"/>
          </ac:spMkLst>
        </pc:spChg>
        <pc:spChg chg="add del">
          <ac:chgData name="benonia ngwala" userId="6f72e6e7d9024d66" providerId="LiveId" clId="{F30C8205-B803-43C9-8064-BC1FF23E337E}" dt="2020-06-06T16:22:12.168" v="2325" actId="26606"/>
          <ac:spMkLst>
            <pc:docMk/>
            <pc:sldMk cId="0" sldId="286"/>
            <ac:spMk id="140" creationId="{007B8288-68CC-4847-8419-CF535B6B7EEA}"/>
          </ac:spMkLst>
        </pc:spChg>
        <pc:spChg chg="add del">
          <ac:chgData name="benonia ngwala" userId="6f72e6e7d9024d66" providerId="LiveId" clId="{F30C8205-B803-43C9-8064-BC1FF23E337E}" dt="2020-06-06T16:22:12.168" v="2325" actId="26606"/>
          <ac:spMkLst>
            <pc:docMk/>
            <pc:sldMk cId="0" sldId="286"/>
            <ac:spMk id="142" creationId="{32BA8EA8-C1B6-4309-B674-F9F399B96288}"/>
          </ac:spMkLst>
        </pc:spChg>
        <pc:spChg chg="add del">
          <ac:chgData name="benonia ngwala" userId="6f72e6e7d9024d66" providerId="LiveId" clId="{F30C8205-B803-43C9-8064-BC1FF23E337E}" dt="2020-06-06T16:22:46.556" v="2334" actId="26606"/>
          <ac:spMkLst>
            <pc:docMk/>
            <pc:sldMk cId="0" sldId="286"/>
            <ac:spMk id="144" creationId="{C13237C8-E62C-4F0D-A318-BD6FB6C2D138}"/>
          </ac:spMkLst>
        </pc:spChg>
        <pc:spChg chg="add del">
          <ac:chgData name="benonia ngwala" userId="6f72e6e7d9024d66" providerId="LiveId" clId="{F30C8205-B803-43C9-8064-BC1FF23E337E}" dt="2020-06-06T16:22:46.556" v="2334" actId="26606"/>
          <ac:spMkLst>
            <pc:docMk/>
            <pc:sldMk cId="0" sldId="286"/>
            <ac:spMk id="146" creationId="{19C9EAEA-39D0-4B0E-A0EB-51E7B26740B1}"/>
          </ac:spMkLst>
        </pc:spChg>
        <pc:spChg chg="add del">
          <ac:chgData name="benonia ngwala" userId="6f72e6e7d9024d66" providerId="LiveId" clId="{F30C8205-B803-43C9-8064-BC1FF23E337E}" dt="2020-06-06T16:22:46.556" v="2334" actId="26606"/>
          <ac:spMkLst>
            <pc:docMk/>
            <pc:sldMk cId="0" sldId="286"/>
            <ac:spMk id="148" creationId="{8CB5D2D7-DF65-4E86-BFBA-FFB9B5ACEB64}"/>
          </ac:spMkLst>
        </pc:spChg>
        <pc:spChg chg="mod">
          <ac:chgData name="benonia ngwala" userId="6f72e6e7d9024d66" providerId="LiveId" clId="{F30C8205-B803-43C9-8064-BC1FF23E337E}" dt="2020-06-06T16:26:41.285" v="2358" actId="122"/>
          <ac:spMkLst>
            <pc:docMk/>
            <pc:sldMk cId="0" sldId="286"/>
            <ac:spMk id="6146" creationId="{8DA32E8A-5DB2-4AA4-AA5A-9D6420CF51C9}"/>
          </ac:spMkLst>
        </pc:spChg>
        <pc:spChg chg="mod ord">
          <ac:chgData name="benonia ngwala" userId="6f72e6e7d9024d66" providerId="LiveId" clId="{F30C8205-B803-43C9-8064-BC1FF23E337E}" dt="2020-06-06T16:26:49.217" v="2359" actId="122"/>
          <ac:spMkLst>
            <pc:docMk/>
            <pc:sldMk cId="0" sldId="286"/>
            <ac:spMk id="6147" creationId="{DFF9AAD1-A0E4-41E9-85C5-C54A68C04797}"/>
          </ac:spMkLst>
        </pc:spChg>
        <pc:spChg chg="add del">
          <ac:chgData name="benonia ngwala" userId="6f72e6e7d9024d66" providerId="LiveId" clId="{F30C8205-B803-43C9-8064-BC1FF23E337E}" dt="2020-06-06T16:22:17.331" v="2327" actId="26606"/>
          <ac:spMkLst>
            <pc:docMk/>
            <pc:sldMk cId="0" sldId="286"/>
            <ac:spMk id="6149" creationId="{0F6CDC51-8D27-4BF4-AB33-7D5905E80D90}"/>
          </ac:spMkLst>
        </pc:spChg>
        <pc:spChg chg="add del">
          <ac:chgData name="benonia ngwala" userId="6f72e6e7d9024d66" providerId="LiveId" clId="{F30C8205-B803-43C9-8064-BC1FF23E337E}" dt="2020-06-06T16:22:17.331" v="2327" actId="26606"/>
          <ac:spMkLst>
            <pc:docMk/>
            <pc:sldMk cId="0" sldId="286"/>
            <ac:spMk id="6151" creationId="{DF4CE22F-8463-44F2-BE50-65D9B5035E87}"/>
          </ac:spMkLst>
        </pc:spChg>
        <pc:spChg chg="add del">
          <ac:chgData name="benonia ngwala" userId="6f72e6e7d9024d66" providerId="LiveId" clId="{F30C8205-B803-43C9-8064-BC1FF23E337E}" dt="2020-06-06T16:22:17.331" v="2327" actId="26606"/>
          <ac:spMkLst>
            <pc:docMk/>
            <pc:sldMk cId="0" sldId="286"/>
            <ac:spMk id="6152" creationId="{3FA1383B-2709-4E36-8FF8-7A737213B4CB}"/>
          </ac:spMkLst>
        </pc:spChg>
        <pc:spChg chg="add del">
          <ac:chgData name="benonia ngwala" userId="6f72e6e7d9024d66" providerId="LiveId" clId="{F30C8205-B803-43C9-8064-BC1FF23E337E}" dt="2020-06-06T16:24:55.570" v="2350" actId="26606"/>
          <ac:spMkLst>
            <pc:docMk/>
            <pc:sldMk cId="0" sldId="286"/>
            <ac:spMk id="6153" creationId="{9D431EF2-5A31-4C05-AA3E-4580F553429C}"/>
          </ac:spMkLst>
        </pc:spChg>
        <pc:spChg chg="add del">
          <ac:chgData name="benonia ngwala" userId="6f72e6e7d9024d66" providerId="LiveId" clId="{F30C8205-B803-43C9-8064-BC1FF23E337E}" dt="2020-06-06T16:22:46.556" v="2334" actId="26606"/>
          <ac:spMkLst>
            <pc:docMk/>
            <pc:sldMk cId="0" sldId="286"/>
            <ac:spMk id="6154" creationId="{AAAE94E3-A7DB-4868-B1E3-E49703488BBC}"/>
          </ac:spMkLst>
        </pc:spChg>
        <pc:spChg chg="add del">
          <ac:chgData name="benonia ngwala" userId="6f72e6e7d9024d66" providerId="LiveId" clId="{F30C8205-B803-43C9-8064-BC1FF23E337E}" dt="2020-06-06T16:24:55.570" v="2350" actId="26606"/>
          <ac:spMkLst>
            <pc:docMk/>
            <pc:sldMk cId="0" sldId="286"/>
            <ac:spMk id="6156" creationId="{67678399-6817-4845-9B59-E82951B0B0E4}"/>
          </ac:spMkLst>
        </pc:spChg>
        <pc:spChg chg="add del">
          <ac:chgData name="benonia ngwala" userId="6f72e6e7d9024d66" providerId="LiveId" clId="{F30C8205-B803-43C9-8064-BC1FF23E337E}" dt="2020-06-06T16:22:46.556" v="2334" actId="26606"/>
          <ac:spMkLst>
            <pc:docMk/>
            <pc:sldMk cId="0" sldId="286"/>
            <ac:spMk id="6157" creationId="{3873B707-463F-40B0-8227-E8CC6C67EB25}"/>
          </ac:spMkLst>
        </pc:spChg>
        <pc:spChg chg="add del">
          <ac:chgData name="benonia ngwala" userId="6f72e6e7d9024d66" providerId="LiveId" clId="{F30C8205-B803-43C9-8064-BC1FF23E337E}" dt="2020-06-06T16:24:55.570" v="2350" actId="26606"/>
          <ac:spMkLst>
            <pc:docMk/>
            <pc:sldMk cId="0" sldId="286"/>
            <ac:spMk id="6158" creationId="{B044E73A-9DB7-46CD-9B4D-9DE9FB5E6E1F}"/>
          </ac:spMkLst>
        </pc:spChg>
        <pc:spChg chg="add del">
          <ac:chgData name="benonia ngwala" userId="6f72e6e7d9024d66" providerId="LiveId" clId="{F30C8205-B803-43C9-8064-BC1FF23E337E}" dt="2020-06-06T16:24:55.570" v="2350" actId="26606"/>
          <ac:spMkLst>
            <pc:docMk/>
            <pc:sldMk cId="0" sldId="286"/>
            <ac:spMk id="6159" creationId="{F8057F48-2FD4-4DD3-B887-FEE2B4475912}"/>
          </ac:spMkLst>
        </pc:spChg>
        <pc:spChg chg="add del">
          <ac:chgData name="benonia ngwala" userId="6f72e6e7d9024d66" providerId="LiveId" clId="{F30C8205-B803-43C9-8064-BC1FF23E337E}" dt="2020-06-06T16:24:55.570" v="2350" actId="26606"/>
          <ac:spMkLst>
            <pc:docMk/>
            <pc:sldMk cId="0" sldId="286"/>
            <ac:spMk id="6160" creationId="{7A4469D8-5936-48B8-AF0C-37FF2AEE292E}"/>
          </ac:spMkLst>
        </pc:spChg>
        <pc:grpChg chg="add del">
          <ac:chgData name="benonia ngwala" userId="6f72e6e7d9024d66" providerId="LiveId" clId="{F30C8205-B803-43C9-8064-BC1FF23E337E}" dt="2020-06-06T16:22:46.556" v="2334" actId="26606"/>
          <ac:grpSpMkLst>
            <pc:docMk/>
            <pc:sldMk cId="0" sldId="286"/>
            <ac:grpSpMk id="6155" creationId="{1DE889C7-FAD6-4397-98E2-05D503484459}"/>
          </ac:grpSpMkLst>
        </pc:grpChg>
        <pc:picChg chg="add del">
          <ac:chgData name="benonia ngwala" userId="6f72e6e7d9024d66" providerId="LiveId" clId="{F30C8205-B803-43C9-8064-BC1FF23E337E}" dt="2020-06-06T16:22:12.168" v="2325" actId="26606"/>
          <ac:picMkLst>
            <pc:docMk/>
            <pc:sldMk cId="0" sldId="286"/>
            <ac:picMk id="138" creationId="{2EE1BDFD-564B-44A4-841A-50D6A8E75CB4}"/>
          </ac:picMkLst>
        </pc:picChg>
        <pc:picChg chg="mod ord">
          <ac:chgData name="benonia ngwala" userId="6f72e6e7d9024d66" providerId="LiveId" clId="{F30C8205-B803-43C9-8064-BC1FF23E337E}" dt="2020-06-06T16:27:02.137" v="2361" actId="1076"/>
          <ac:picMkLst>
            <pc:docMk/>
            <pc:sldMk cId="0" sldId="286"/>
            <ac:picMk id="1026" creationId="{8BC9CE89-13B2-4E70-AFF5-9924B1073F47}"/>
          </ac:picMkLst>
        </pc:picChg>
        <pc:picChg chg="mod">
          <ac:chgData name="benonia ngwala" userId="6f72e6e7d9024d66" providerId="LiveId" clId="{F30C8205-B803-43C9-8064-BC1FF23E337E}" dt="2020-06-06T16:26:54.078" v="2360" actId="1076"/>
          <ac:picMkLst>
            <pc:docMk/>
            <pc:sldMk cId="0" sldId="286"/>
            <ac:picMk id="1028" creationId="{D4C06A31-316E-46C2-8BBC-46F2F3DDFAA9}"/>
          </ac:picMkLst>
        </pc:picChg>
        <pc:picChg chg="add del">
          <ac:chgData name="benonia ngwala" userId="6f72e6e7d9024d66" providerId="LiveId" clId="{F30C8205-B803-43C9-8064-BC1FF23E337E}" dt="2020-06-06T16:22:17.331" v="2327" actId="26606"/>
          <ac:picMkLst>
            <pc:docMk/>
            <pc:sldMk cId="0" sldId="286"/>
            <ac:picMk id="6150" creationId="{24FB90F3-DFB9-42D4-B851-120249962A25}"/>
          </ac:picMkLst>
        </pc:picChg>
      </pc:sldChg>
      <pc:sldChg chg="delSp modSp del mod">
        <pc:chgData name="benonia ngwala" userId="6f72e6e7d9024d66" providerId="LiveId" clId="{F30C8205-B803-43C9-8064-BC1FF23E337E}" dt="2020-06-06T16:11:40.844" v="2057" actId="2696"/>
        <pc:sldMkLst>
          <pc:docMk/>
          <pc:sldMk cId="1114628130" sldId="295"/>
        </pc:sldMkLst>
        <pc:spChg chg="del mod">
          <ac:chgData name="benonia ngwala" userId="6f72e6e7d9024d66" providerId="LiveId" clId="{F30C8205-B803-43C9-8064-BC1FF23E337E}" dt="2020-06-06T16:00:06.163" v="2035" actId="478"/>
          <ac:spMkLst>
            <pc:docMk/>
            <pc:sldMk cId="1114628130" sldId="295"/>
            <ac:spMk id="4" creationId="{E20FDE7D-F36A-455B-8B00-23E41F49BA54}"/>
          </ac:spMkLst>
        </pc:spChg>
        <pc:spChg chg="del">
          <ac:chgData name="benonia ngwala" userId="6f72e6e7d9024d66" providerId="LiveId" clId="{F30C8205-B803-43C9-8064-BC1FF23E337E}" dt="2020-06-06T16:11:37.312" v="2056" actId="21"/>
          <ac:spMkLst>
            <pc:docMk/>
            <pc:sldMk cId="1114628130" sldId="295"/>
            <ac:spMk id="7" creationId="{00000000-0000-0000-0000-000000000000}"/>
          </ac:spMkLst>
        </pc:spChg>
        <pc:graphicFrameChg chg="mod">
          <ac:chgData name="benonia ngwala" userId="6f72e6e7d9024d66" providerId="LiveId" clId="{F30C8205-B803-43C9-8064-BC1FF23E337E}" dt="2020-06-06T16:10:56.428" v="2053"/>
          <ac:graphicFrameMkLst>
            <pc:docMk/>
            <pc:sldMk cId="1114628130" sldId="295"/>
            <ac:graphicFrameMk id="6" creationId="{00000000-0000-0000-0000-000000000000}"/>
          </ac:graphicFrameMkLst>
        </pc:graphicFrameChg>
        <pc:picChg chg="del">
          <ac:chgData name="benonia ngwala" userId="6f72e6e7d9024d66" providerId="LiveId" clId="{F30C8205-B803-43C9-8064-BC1FF23E337E}" dt="2020-06-06T16:00:38.964" v="2038" actId="21"/>
          <ac:picMkLst>
            <pc:docMk/>
            <pc:sldMk cId="1114628130" sldId="295"/>
            <ac:picMk id="13" creationId="{00000000-0000-0000-0000-000000000000}"/>
          </ac:picMkLst>
        </pc:picChg>
      </pc:sldChg>
      <pc:sldChg chg="addSp delSp modSp mod">
        <pc:chgData name="benonia ngwala" userId="6f72e6e7d9024d66" providerId="LiveId" clId="{F30C8205-B803-43C9-8064-BC1FF23E337E}" dt="2020-06-06T16:37:55.961" v="2412" actId="114"/>
        <pc:sldMkLst>
          <pc:docMk/>
          <pc:sldMk cId="3196839604" sldId="298"/>
        </pc:sldMkLst>
        <pc:spChg chg="mod">
          <ac:chgData name="benonia ngwala" userId="6f72e6e7d9024d66" providerId="LiveId" clId="{F30C8205-B803-43C9-8064-BC1FF23E337E}" dt="2020-06-06T16:33:32.170" v="2392" actId="207"/>
          <ac:spMkLst>
            <pc:docMk/>
            <pc:sldMk cId="3196839604" sldId="298"/>
            <ac:spMk id="3" creationId="{00000000-0000-0000-0000-000000000000}"/>
          </ac:spMkLst>
        </pc:spChg>
        <pc:spChg chg="del mod">
          <ac:chgData name="benonia ngwala" userId="6f72e6e7d9024d66" providerId="LiveId" clId="{F30C8205-B803-43C9-8064-BC1FF23E337E}" dt="2020-06-06T16:34:12.845" v="2396" actId="478"/>
          <ac:spMkLst>
            <pc:docMk/>
            <pc:sldMk cId="3196839604" sldId="298"/>
            <ac:spMk id="4" creationId="{59573BC9-7671-425D-A655-96F21B5CF192}"/>
          </ac:spMkLst>
        </pc:spChg>
        <pc:spChg chg="mod">
          <ac:chgData name="benonia ngwala" userId="6f72e6e7d9024d66" providerId="LiveId" clId="{F30C8205-B803-43C9-8064-BC1FF23E337E}" dt="2020-06-06T16:37:55.961" v="2412" actId="114"/>
          <ac:spMkLst>
            <pc:docMk/>
            <pc:sldMk cId="3196839604" sldId="298"/>
            <ac:spMk id="9218" creationId="{2B32E6CC-AB03-45BB-AA5B-6AB4CCD76CB2}"/>
          </ac:spMkLst>
        </pc:spChg>
        <pc:spChg chg="mod">
          <ac:chgData name="benonia ngwala" userId="6f72e6e7d9024d66" providerId="LiveId" clId="{F30C8205-B803-43C9-8064-BC1FF23E337E}" dt="2020-06-06T16:33:21.464" v="2391" actId="207"/>
          <ac:spMkLst>
            <pc:docMk/>
            <pc:sldMk cId="3196839604" sldId="298"/>
            <ac:spMk id="9219" creationId="{EDD6FDD8-03F3-4F96-9979-762D8609EA45}"/>
          </ac:spMkLst>
        </pc:spChg>
        <pc:picChg chg="add mod">
          <ac:chgData name="benonia ngwala" userId="6f72e6e7d9024d66" providerId="LiveId" clId="{F30C8205-B803-43C9-8064-BC1FF23E337E}" dt="2020-06-06T16:34:06.099" v="2395" actId="14100"/>
          <ac:picMkLst>
            <pc:docMk/>
            <pc:sldMk cId="3196839604" sldId="298"/>
            <ac:picMk id="7" creationId="{6A1FF821-5E1C-43E2-83D7-2B98AAE07B80}"/>
          </ac:picMkLst>
        </pc:picChg>
        <pc:picChg chg="add mod">
          <ac:chgData name="benonia ngwala" userId="6f72e6e7d9024d66" providerId="LiveId" clId="{F30C8205-B803-43C9-8064-BC1FF23E337E}" dt="2020-06-06T16:34:34.450" v="2399" actId="1076"/>
          <ac:picMkLst>
            <pc:docMk/>
            <pc:sldMk cId="3196839604" sldId="298"/>
            <ac:picMk id="8" creationId="{5CA25E03-0FF8-4307-8F97-226EC6A7A4F1}"/>
          </ac:picMkLst>
        </pc:picChg>
      </pc:sldChg>
      <pc:sldChg chg="modSp del mod">
        <pc:chgData name="benonia ngwala" userId="6f72e6e7d9024d66" providerId="LiveId" clId="{F30C8205-B803-43C9-8064-BC1FF23E337E}" dt="2020-06-06T14:04:11.438" v="829" actId="2696"/>
        <pc:sldMkLst>
          <pc:docMk/>
          <pc:sldMk cId="3903640406" sldId="299"/>
        </pc:sldMkLst>
        <pc:spChg chg="mod">
          <ac:chgData name="benonia ngwala" userId="6f72e6e7d9024d66" providerId="LiveId" clId="{F30C8205-B803-43C9-8064-BC1FF23E337E}" dt="2020-06-06T11:57:41.046" v="366"/>
          <ac:spMkLst>
            <pc:docMk/>
            <pc:sldMk cId="3903640406" sldId="299"/>
            <ac:spMk id="4" creationId="{59573BC9-7671-425D-A655-96F21B5CF192}"/>
          </ac:spMkLst>
        </pc:spChg>
        <pc:spChg chg="mod">
          <ac:chgData name="benonia ngwala" userId="6f72e6e7d9024d66" providerId="LiveId" clId="{F30C8205-B803-43C9-8064-BC1FF23E337E}" dt="2020-06-06T11:57:25.212" v="360"/>
          <ac:spMkLst>
            <pc:docMk/>
            <pc:sldMk cId="3903640406" sldId="299"/>
            <ac:spMk id="9218" creationId="{2B32E6CC-AB03-45BB-AA5B-6AB4CCD76CB2}"/>
          </ac:spMkLst>
        </pc:spChg>
        <pc:spChg chg="mod">
          <ac:chgData name="benonia ngwala" userId="6f72e6e7d9024d66" providerId="LiveId" clId="{F30C8205-B803-43C9-8064-BC1FF23E337E}" dt="2020-06-06T11:57:25.212" v="360"/>
          <ac:spMkLst>
            <pc:docMk/>
            <pc:sldMk cId="3903640406" sldId="299"/>
            <ac:spMk id="9219" creationId="{EDD6FDD8-03F3-4F96-9979-762D8609EA45}"/>
          </ac:spMkLst>
        </pc:spChg>
      </pc:sldChg>
      <pc:sldChg chg="modSp del mod">
        <pc:chgData name="benonia ngwala" userId="6f72e6e7d9024d66" providerId="LiveId" clId="{F30C8205-B803-43C9-8064-BC1FF23E337E}" dt="2020-06-06T14:38:35.780" v="1180" actId="2696"/>
        <pc:sldMkLst>
          <pc:docMk/>
          <pc:sldMk cId="1156520320" sldId="300"/>
        </pc:sldMkLst>
        <pc:spChg chg="mod">
          <ac:chgData name="benonia ngwala" userId="6f72e6e7d9024d66" providerId="LiveId" clId="{F30C8205-B803-43C9-8064-BC1FF23E337E}" dt="2020-06-06T11:57:41.046" v="366"/>
          <ac:spMkLst>
            <pc:docMk/>
            <pc:sldMk cId="1156520320" sldId="300"/>
            <ac:spMk id="4" creationId="{59573BC9-7671-425D-A655-96F21B5CF192}"/>
          </ac:spMkLst>
        </pc:spChg>
        <pc:spChg chg="mod">
          <ac:chgData name="benonia ngwala" userId="6f72e6e7d9024d66" providerId="LiveId" clId="{F30C8205-B803-43C9-8064-BC1FF23E337E}" dt="2020-06-06T11:57:25.212" v="360"/>
          <ac:spMkLst>
            <pc:docMk/>
            <pc:sldMk cId="1156520320" sldId="300"/>
            <ac:spMk id="9218" creationId="{2B32E6CC-AB03-45BB-AA5B-6AB4CCD76CB2}"/>
          </ac:spMkLst>
        </pc:spChg>
        <pc:graphicFrameChg chg="mod">
          <ac:chgData name="benonia ngwala" userId="6f72e6e7d9024d66" providerId="LiveId" clId="{F30C8205-B803-43C9-8064-BC1FF23E337E}" dt="2020-06-06T11:57:41.046" v="366"/>
          <ac:graphicFrameMkLst>
            <pc:docMk/>
            <pc:sldMk cId="1156520320" sldId="300"/>
            <ac:graphicFrameMk id="3" creationId="{00000000-0000-0000-0000-000000000000}"/>
          </ac:graphicFrameMkLst>
        </pc:graphicFrameChg>
      </pc:sldChg>
      <pc:sldChg chg="modSp del">
        <pc:chgData name="benonia ngwala" userId="6f72e6e7d9024d66" providerId="LiveId" clId="{F30C8205-B803-43C9-8064-BC1FF23E337E}" dt="2020-06-06T16:17:30.282" v="2077" actId="2696"/>
        <pc:sldMkLst>
          <pc:docMk/>
          <pc:sldMk cId="1596282126" sldId="301"/>
        </pc:sldMkLst>
        <pc:spChg chg="mod">
          <ac:chgData name="benonia ngwala" userId="6f72e6e7d9024d66" providerId="LiveId" clId="{F30C8205-B803-43C9-8064-BC1FF23E337E}" dt="2020-06-06T11:57:41.046" v="366"/>
          <ac:spMkLst>
            <pc:docMk/>
            <pc:sldMk cId="1596282126" sldId="301"/>
            <ac:spMk id="4" creationId="{7B91B968-1B52-4E96-A9DD-5C894B372080}"/>
          </ac:spMkLst>
        </pc:spChg>
        <pc:spChg chg="mod">
          <ac:chgData name="benonia ngwala" userId="6f72e6e7d9024d66" providerId="LiveId" clId="{F30C8205-B803-43C9-8064-BC1FF23E337E}" dt="2020-06-06T13:50:30.094" v="643" actId="20578"/>
          <ac:spMkLst>
            <pc:docMk/>
            <pc:sldMk cId="1596282126" sldId="301"/>
            <ac:spMk id="6" creationId="{00000000-0000-0000-0000-000000000000}"/>
          </ac:spMkLst>
        </pc:spChg>
      </pc:sldChg>
      <pc:sldChg chg="delSp modSp add del mod">
        <pc:chgData name="benonia ngwala" userId="6f72e6e7d9024d66" providerId="LiveId" clId="{F30C8205-B803-43C9-8064-BC1FF23E337E}" dt="2020-06-06T15:58:13.237" v="2031" actId="2696"/>
        <pc:sldMkLst>
          <pc:docMk/>
          <pc:sldMk cId="3213353415" sldId="302"/>
        </pc:sldMkLst>
        <pc:spChg chg="del mod">
          <ac:chgData name="benonia ngwala" userId="6f72e6e7d9024d66" providerId="LiveId" clId="{F30C8205-B803-43C9-8064-BC1FF23E337E}" dt="2020-06-06T15:51:21.533" v="1987" actId="478"/>
          <ac:spMkLst>
            <pc:docMk/>
            <pc:sldMk cId="3213353415" sldId="302"/>
            <ac:spMk id="4" creationId="{E20FDE7D-F36A-455B-8B00-23E41F49BA54}"/>
          </ac:spMkLst>
        </pc:spChg>
        <pc:spChg chg="del">
          <ac:chgData name="benonia ngwala" userId="6f72e6e7d9024d66" providerId="LiveId" clId="{F30C8205-B803-43C9-8064-BC1FF23E337E}" dt="2020-06-06T15:56:57.809" v="2025" actId="21"/>
          <ac:spMkLst>
            <pc:docMk/>
            <pc:sldMk cId="3213353415" sldId="302"/>
            <ac:spMk id="7" creationId="{00000000-0000-0000-0000-000000000000}"/>
          </ac:spMkLst>
        </pc:spChg>
        <pc:picChg chg="del">
          <ac:chgData name="benonia ngwala" userId="6f72e6e7d9024d66" providerId="LiveId" clId="{F30C8205-B803-43C9-8064-BC1FF23E337E}" dt="2020-06-06T15:53:37.135" v="2001" actId="21"/>
          <ac:picMkLst>
            <pc:docMk/>
            <pc:sldMk cId="3213353415" sldId="302"/>
            <ac:picMk id="6" creationId="{00000000-0000-0000-0000-000000000000}"/>
          </ac:picMkLst>
        </pc:picChg>
        <pc:picChg chg="del">
          <ac:chgData name="benonia ngwala" userId="6f72e6e7d9024d66" providerId="LiveId" clId="{F30C8205-B803-43C9-8064-BC1FF23E337E}" dt="2020-06-06T15:53:24.601" v="1999" actId="21"/>
          <ac:picMkLst>
            <pc:docMk/>
            <pc:sldMk cId="3213353415" sldId="302"/>
            <ac:picMk id="8" creationId="{00000000-0000-0000-0000-000000000000}"/>
          </ac:picMkLst>
        </pc:picChg>
        <pc:picChg chg="del">
          <ac:chgData name="benonia ngwala" userId="6f72e6e7d9024d66" providerId="LiveId" clId="{F30C8205-B803-43C9-8064-BC1FF23E337E}" dt="2020-06-06T15:53:14.722" v="1997" actId="21"/>
          <ac:picMkLst>
            <pc:docMk/>
            <pc:sldMk cId="3213353415" sldId="302"/>
            <ac:picMk id="10" creationId="{00000000-0000-0000-0000-000000000000}"/>
          </ac:picMkLst>
        </pc:picChg>
      </pc:sldChg>
      <pc:sldChg chg="addSp delSp modSp del mod">
        <pc:chgData name="benonia ngwala" userId="6f72e6e7d9024d66" providerId="LiveId" clId="{F30C8205-B803-43C9-8064-BC1FF23E337E}" dt="2020-06-06T15:44:17.827" v="1969" actId="2696"/>
        <pc:sldMkLst>
          <pc:docMk/>
          <pc:sldMk cId="2004630280" sldId="303"/>
        </pc:sldMkLst>
        <pc:spChg chg="del">
          <ac:chgData name="benonia ngwala" userId="6f72e6e7d9024d66" providerId="LiveId" clId="{F30C8205-B803-43C9-8064-BC1FF23E337E}" dt="2020-06-06T15:43:58.171" v="1966" actId="21"/>
          <ac:spMkLst>
            <pc:docMk/>
            <pc:sldMk cId="2004630280" sldId="303"/>
            <ac:spMk id="3" creationId="{00000000-0000-0000-0000-000000000000}"/>
          </ac:spMkLst>
        </pc:spChg>
        <pc:spChg chg="mod">
          <ac:chgData name="benonia ngwala" userId="6f72e6e7d9024d66" providerId="LiveId" clId="{F30C8205-B803-43C9-8064-BC1FF23E337E}" dt="2020-06-06T11:57:41.046" v="366"/>
          <ac:spMkLst>
            <pc:docMk/>
            <pc:sldMk cId="2004630280" sldId="303"/>
            <ac:spMk id="4" creationId="{E20FDE7D-F36A-455B-8B00-23E41F49BA54}"/>
          </ac:spMkLst>
        </pc:spChg>
        <pc:spChg chg="del">
          <ac:chgData name="benonia ngwala" userId="6f72e6e7d9024d66" providerId="LiveId" clId="{F30C8205-B803-43C9-8064-BC1FF23E337E}" dt="2020-06-06T15:43:45.400" v="1964" actId="21"/>
          <ac:spMkLst>
            <pc:docMk/>
            <pc:sldMk cId="2004630280" sldId="303"/>
            <ac:spMk id="5" creationId="{00000000-0000-0000-0000-000000000000}"/>
          </ac:spMkLst>
        </pc:spChg>
        <pc:spChg chg="add del mod">
          <ac:chgData name="benonia ngwala" userId="6f72e6e7d9024d66" providerId="LiveId" clId="{F30C8205-B803-43C9-8064-BC1FF23E337E}" dt="2020-06-06T15:44:13.264" v="1968" actId="21"/>
          <ac:spMkLst>
            <pc:docMk/>
            <pc:sldMk cId="2004630280" sldId="303"/>
            <ac:spMk id="7" creationId="{5DADD0D4-824D-4522-A873-82E5027CBF9E}"/>
          </ac:spMkLst>
        </pc:spChg>
        <pc:graphicFrameChg chg="mod">
          <ac:chgData name="benonia ngwala" userId="6f72e6e7d9024d66" providerId="LiveId" clId="{F30C8205-B803-43C9-8064-BC1FF23E337E}" dt="2020-06-06T15:42:17.232" v="1952"/>
          <ac:graphicFrameMkLst>
            <pc:docMk/>
            <pc:sldMk cId="2004630280" sldId="303"/>
            <ac:graphicFrameMk id="2" creationId="{00000000-0000-0000-0000-000000000000}"/>
          </ac:graphicFrameMkLst>
        </pc:graphicFrameChg>
        <pc:picChg chg="del mod">
          <ac:chgData name="benonia ngwala" userId="6f72e6e7d9024d66" providerId="LiveId" clId="{F30C8205-B803-43C9-8064-BC1FF23E337E}" dt="2020-06-06T15:42:44.254" v="1954" actId="21"/>
          <ac:picMkLst>
            <pc:docMk/>
            <pc:sldMk cId="2004630280" sldId="303"/>
            <ac:picMk id="6" creationId="{00000000-0000-0000-0000-000000000000}"/>
          </ac:picMkLst>
        </pc:picChg>
        <pc:picChg chg="del mod">
          <ac:chgData name="benonia ngwala" userId="6f72e6e7d9024d66" providerId="LiveId" clId="{F30C8205-B803-43C9-8064-BC1FF23E337E}" dt="2020-06-06T15:38:25.187" v="1906" actId="478"/>
          <ac:picMkLst>
            <pc:docMk/>
            <pc:sldMk cId="2004630280" sldId="303"/>
            <ac:picMk id="8" creationId="{00000000-0000-0000-0000-000000000000}"/>
          </ac:picMkLst>
        </pc:picChg>
      </pc:sldChg>
      <pc:sldChg chg="addSp delSp modSp mod setBg">
        <pc:chgData name="benonia ngwala" userId="6f72e6e7d9024d66" providerId="LiveId" clId="{F30C8205-B803-43C9-8064-BC1FF23E337E}" dt="2020-06-06T16:52:54.259" v="2516" actId="478"/>
        <pc:sldMkLst>
          <pc:docMk/>
          <pc:sldMk cId="1947179636" sldId="304"/>
        </pc:sldMkLst>
        <pc:spChg chg="del mod">
          <ac:chgData name="benonia ngwala" userId="6f72e6e7d9024d66" providerId="LiveId" clId="{F30C8205-B803-43C9-8064-BC1FF23E337E}" dt="2020-06-06T16:17:00.104" v="2076" actId="478"/>
          <ac:spMkLst>
            <pc:docMk/>
            <pc:sldMk cId="1947179636" sldId="304"/>
            <ac:spMk id="2" creationId="{00000000-0000-0000-0000-000000000000}"/>
          </ac:spMkLst>
        </pc:spChg>
        <pc:spChg chg="del mod ord">
          <ac:chgData name="benonia ngwala" userId="6f72e6e7d9024d66" providerId="LiveId" clId="{F30C8205-B803-43C9-8064-BC1FF23E337E}" dt="2020-06-06T16:52:54.259" v="2516" actId="478"/>
          <ac:spMkLst>
            <pc:docMk/>
            <pc:sldMk cId="1947179636" sldId="304"/>
            <ac:spMk id="4" creationId="{7B91B968-1B52-4E96-A9DD-5C894B372080}"/>
          </ac:spMkLst>
        </pc:spChg>
        <pc:spChg chg="mod">
          <ac:chgData name="benonia ngwala" userId="6f72e6e7d9024d66" providerId="LiveId" clId="{F30C8205-B803-43C9-8064-BC1FF23E337E}" dt="2020-06-06T16:52:48.148" v="2515" actId="114"/>
          <ac:spMkLst>
            <pc:docMk/>
            <pc:sldMk cId="1947179636" sldId="304"/>
            <ac:spMk id="25602" creationId="{CC6C7EED-4D9E-4003-AB2B-C0BFD970E007}"/>
          </ac:spMkLst>
        </pc:spChg>
        <pc:spChg chg="mod">
          <ac:chgData name="benonia ngwala" userId="6f72e6e7d9024d66" providerId="LiveId" clId="{F30C8205-B803-43C9-8064-BC1FF23E337E}" dt="2020-06-06T16:52:29.526" v="2511" actId="207"/>
          <ac:spMkLst>
            <pc:docMk/>
            <pc:sldMk cId="1947179636" sldId="304"/>
            <ac:spMk id="25604" creationId="{C292C6D8-9C4D-4B1B-9380-CB3E2B0B5EBC}"/>
          </ac:spMkLst>
        </pc:spChg>
        <pc:graphicFrameChg chg="del mod">
          <ac:chgData name="benonia ngwala" userId="6f72e6e7d9024d66" providerId="LiveId" clId="{F30C8205-B803-43C9-8064-BC1FF23E337E}" dt="2020-06-06T16:16:51.689" v="2074" actId="478"/>
          <ac:graphicFrameMkLst>
            <pc:docMk/>
            <pc:sldMk cId="1947179636" sldId="304"/>
            <ac:graphicFrameMk id="5" creationId="{00000000-0000-0000-0000-000000000000}"/>
          </ac:graphicFrameMkLst>
        </pc:graphicFrameChg>
        <pc:picChg chg="add mod">
          <ac:chgData name="benonia ngwala" userId="6f72e6e7d9024d66" providerId="LiveId" clId="{F30C8205-B803-43C9-8064-BC1FF23E337E}" dt="2020-06-06T16:52:18.522" v="2509" actId="26606"/>
          <ac:picMkLst>
            <pc:docMk/>
            <pc:sldMk cId="1947179636" sldId="304"/>
            <ac:picMk id="7" creationId="{3F767E4E-F779-450F-BD1C-93FD16722EDE}"/>
          </ac:picMkLst>
        </pc:picChg>
        <pc:picChg chg="add mod">
          <ac:chgData name="benonia ngwala" userId="6f72e6e7d9024d66" providerId="LiveId" clId="{F30C8205-B803-43C9-8064-BC1FF23E337E}" dt="2020-06-06T16:52:18.522" v="2509" actId="26606"/>
          <ac:picMkLst>
            <pc:docMk/>
            <pc:sldMk cId="1947179636" sldId="304"/>
            <ac:picMk id="8" creationId="{283DDA3B-7196-473B-B0A8-C2621B432283}"/>
          </ac:picMkLst>
        </pc:picChg>
      </pc:sldChg>
      <pc:sldChg chg="addSp delSp modSp mod setBg">
        <pc:chgData name="benonia ngwala" userId="6f72e6e7d9024d66" providerId="LiveId" clId="{F30C8205-B803-43C9-8064-BC1FF23E337E}" dt="2020-06-08T11:26:32.119" v="4626" actId="313"/>
        <pc:sldMkLst>
          <pc:docMk/>
          <pc:sldMk cId="3757105912" sldId="305"/>
        </pc:sldMkLst>
        <pc:spChg chg="mod">
          <ac:chgData name="benonia ngwala" userId="6f72e6e7d9024d66" providerId="LiveId" clId="{F30C8205-B803-43C9-8064-BC1FF23E337E}" dt="2020-06-06T16:56:54.381" v="2533" actId="255"/>
          <ac:spMkLst>
            <pc:docMk/>
            <pc:sldMk cId="3757105912" sldId="305"/>
            <ac:spMk id="2" creationId="{D83E6EFA-EDA5-4995-97A3-CDB7EAC039BB}"/>
          </ac:spMkLst>
        </pc:spChg>
        <pc:spChg chg="mod">
          <ac:chgData name="benonia ngwala" userId="6f72e6e7d9024d66" providerId="LiveId" clId="{F30C8205-B803-43C9-8064-BC1FF23E337E}" dt="2020-06-08T11:26:32.119" v="4626" actId="313"/>
          <ac:spMkLst>
            <pc:docMk/>
            <pc:sldMk cId="3757105912" sldId="305"/>
            <ac:spMk id="3" creationId="{98CCA712-347E-45FC-87FF-5254655CEB8A}"/>
          </ac:spMkLst>
        </pc:spChg>
        <pc:spChg chg="del mod">
          <ac:chgData name="benonia ngwala" userId="6f72e6e7d9024d66" providerId="LiveId" clId="{F30C8205-B803-43C9-8064-BC1FF23E337E}" dt="2020-06-06T13:56:29.384" v="813" actId="478"/>
          <ac:spMkLst>
            <pc:docMk/>
            <pc:sldMk cId="3757105912" sldId="305"/>
            <ac:spMk id="4" creationId="{39C4E6B8-D0DD-46CB-972C-F6C24660EEB0}"/>
          </ac:spMkLst>
        </pc:spChg>
        <pc:spChg chg="del mod">
          <ac:chgData name="benonia ngwala" userId="6f72e6e7d9024d66" providerId="LiveId" clId="{F30C8205-B803-43C9-8064-BC1FF23E337E}" dt="2020-06-06T13:56:24.082" v="810" actId="478"/>
          <ac:spMkLst>
            <pc:docMk/>
            <pc:sldMk cId="3757105912" sldId="305"/>
            <ac:spMk id="5" creationId="{C60B0034-6404-40B6-8150-E1810F7F0481}"/>
          </ac:spMkLst>
        </pc:spChg>
        <pc:spChg chg="add del mod">
          <ac:chgData name="benonia ngwala" userId="6f72e6e7d9024d66" providerId="LiveId" clId="{F30C8205-B803-43C9-8064-BC1FF23E337E}" dt="2020-06-06T14:56:49.654" v="1259"/>
          <ac:spMkLst>
            <pc:docMk/>
            <pc:sldMk cId="3757105912" sldId="305"/>
            <ac:spMk id="6" creationId="{FACE94CE-5703-4857-BA10-4F1103518B42}"/>
          </ac:spMkLst>
        </pc:spChg>
        <pc:spChg chg="add del">
          <ac:chgData name="benonia ngwala" userId="6f72e6e7d9024d66" providerId="LiveId" clId="{F30C8205-B803-43C9-8064-BC1FF23E337E}" dt="2020-06-06T16:56:31.813" v="2529" actId="26606"/>
          <ac:spMkLst>
            <pc:docMk/>
            <pc:sldMk cId="3757105912" sldId="305"/>
            <ac:spMk id="8" creationId="{B0890400-BB8B-4A44-AB63-65C7CA223EBA}"/>
          </ac:spMkLst>
        </pc:spChg>
        <pc:cxnChg chg="add del">
          <ac:chgData name="benonia ngwala" userId="6f72e6e7d9024d66" providerId="LiveId" clId="{F30C8205-B803-43C9-8064-BC1FF23E337E}" dt="2020-06-06T16:56:31.813" v="2529" actId="26606"/>
          <ac:cxnSpMkLst>
            <pc:docMk/>
            <pc:sldMk cId="3757105912" sldId="305"/>
            <ac:cxnSpMk id="10" creationId="{4D39B797-CDC6-4529-8A36-9CBFC9816337}"/>
          </ac:cxnSpMkLst>
        </pc:cxnChg>
      </pc:sldChg>
      <pc:sldChg chg="addSp delSp modSp new mod">
        <pc:chgData name="benonia ngwala" userId="6f72e6e7d9024d66" providerId="LiveId" clId="{F30C8205-B803-43C9-8064-BC1FF23E337E}" dt="2020-06-06T16:38:05.475" v="2413" actId="114"/>
        <pc:sldMkLst>
          <pc:docMk/>
          <pc:sldMk cId="2960688181" sldId="306"/>
        </pc:sldMkLst>
        <pc:spChg chg="mod">
          <ac:chgData name="benonia ngwala" userId="6f72e6e7d9024d66" providerId="LiveId" clId="{F30C8205-B803-43C9-8064-BC1FF23E337E}" dt="2020-06-06T16:38:05.475" v="2413" actId="114"/>
          <ac:spMkLst>
            <pc:docMk/>
            <pc:sldMk cId="2960688181" sldId="306"/>
            <ac:spMk id="2" creationId="{B6905850-6AE5-4F21-8BF3-748275A2EEB4}"/>
          </ac:spMkLst>
        </pc:spChg>
        <pc:spChg chg="mod">
          <ac:chgData name="benonia ngwala" userId="6f72e6e7d9024d66" providerId="LiveId" clId="{F30C8205-B803-43C9-8064-BC1FF23E337E}" dt="2020-06-06T16:35:45.418" v="2401" actId="207"/>
          <ac:spMkLst>
            <pc:docMk/>
            <pc:sldMk cId="2960688181" sldId="306"/>
            <ac:spMk id="3" creationId="{7D7A2B1E-CB53-4C98-8016-9E3AEB43E473}"/>
          </ac:spMkLst>
        </pc:spChg>
        <pc:spChg chg="mod">
          <ac:chgData name="benonia ngwala" userId="6f72e6e7d9024d66" providerId="LiveId" clId="{F30C8205-B803-43C9-8064-BC1FF23E337E}" dt="2020-06-06T16:35:49.775" v="2402" actId="207"/>
          <ac:spMkLst>
            <pc:docMk/>
            <pc:sldMk cId="2960688181" sldId="306"/>
            <ac:spMk id="4" creationId="{9B88FCAB-8121-445C-A4F7-CB6BBB014F2C}"/>
          </ac:spMkLst>
        </pc:spChg>
        <pc:spChg chg="del">
          <ac:chgData name="benonia ngwala" userId="6f72e6e7d9024d66" providerId="LiveId" clId="{F30C8205-B803-43C9-8064-BC1FF23E337E}" dt="2020-06-06T11:32:14.398" v="64" actId="478"/>
          <ac:spMkLst>
            <pc:docMk/>
            <pc:sldMk cId="2960688181" sldId="306"/>
            <ac:spMk id="5" creationId="{958423A4-CEE8-45B3-A0CA-EFCDBC392AF5}"/>
          </ac:spMkLst>
        </pc:spChg>
        <pc:spChg chg="del">
          <ac:chgData name="benonia ngwala" userId="6f72e6e7d9024d66" providerId="LiveId" clId="{F30C8205-B803-43C9-8064-BC1FF23E337E}" dt="2020-06-06T11:32:10.414" v="63" actId="478"/>
          <ac:spMkLst>
            <pc:docMk/>
            <pc:sldMk cId="2960688181" sldId="306"/>
            <ac:spMk id="6" creationId="{277556A1-CF46-4FCC-9928-29E58760F3F1}"/>
          </ac:spMkLst>
        </pc:spChg>
        <pc:spChg chg="add mod">
          <ac:chgData name="benonia ngwala" userId="6f72e6e7d9024d66" providerId="LiveId" clId="{F30C8205-B803-43C9-8064-BC1FF23E337E}" dt="2020-06-06T16:35:57.407" v="2403" actId="207"/>
          <ac:spMkLst>
            <pc:docMk/>
            <pc:sldMk cId="2960688181" sldId="306"/>
            <ac:spMk id="8" creationId="{028E6FCF-C540-41DC-B1B0-1A69D6612B63}"/>
          </ac:spMkLst>
        </pc:spChg>
        <pc:spChg chg="add mod">
          <ac:chgData name="benonia ngwala" userId="6f72e6e7d9024d66" providerId="LiveId" clId="{F30C8205-B803-43C9-8064-BC1FF23E337E}" dt="2020-06-06T16:36:06.289" v="2404" actId="207"/>
          <ac:spMkLst>
            <pc:docMk/>
            <pc:sldMk cId="2960688181" sldId="306"/>
            <ac:spMk id="9" creationId="{6113B105-3CDB-4D7D-AABC-24560CE79571}"/>
          </ac:spMkLst>
        </pc:spChg>
        <pc:picChg chg="add del mod">
          <ac:chgData name="benonia ngwala" userId="6f72e6e7d9024d66" providerId="LiveId" clId="{F30C8205-B803-43C9-8064-BC1FF23E337E}" dt="2020-06-06T11:52:06.761" v="311" actId="478"/>
          <ac:picMkLst>
            <pc:docMk/>
            <pc:sldMk cId="2960688181" sldId="306"/>
            <ac:picMk id="7" creationId="{B71A99D9-7731-4F45-9A39-2A3F6572DC16}"/>
          </ac:picMkLst>
        </pc:picChg>
        <pc:picChg chg="add mod">
          <ac:chgData name="benonia ngwala" userId="6f72e6e7d9024d66" providerId="LiveId" clId="{F30C8205-B803-43C9-8064-BC1FF23E337E}" dt="2020-06-06T13:58:01.156" v="815" actId="1076"/>
          <ac:picMkLst>
            <pc:docMk/>
            <pc:sldMk cId="2960688181" sldId="306"/>
            <ac:picMk id="11" creationId="{766F645A-CF7D-4265-BDDC-A05F7F799EEE}"/>
          </ac:picMkLst>
        </pc:picChg>
        <pc:picChg chg="add mod">
          <ac:chgData name="benonia ngwala" userId="6f72e6e7d9024d66" providerId="LiveId" clId="{F30C8205-B803-43C9-8064-BC1FF23E337E}" dt="2020-06-06T16:36:27.752" v="2407" actId="1076"/>
          <ac:picMkLst>
            <pc:docMk/>
            <pc:sldMk cId="2960688181" sldId="306"/>
            <ac:picMk id="14" creationId="{F1B1404C-3E99-464A-B8B2-CED6403F87B5}"/>
          </ac:picMkLst>
        </pc:picChg>
        <pc:picChg chg="add del mod">
          <ac:chgData name="benonia ngwala" userId="6f72e6e7d9024d66" providerId="LiveId" clId="{F30C8205-B803-43C9-8064-BC1FF23E337E}" dt="2020-06-06T11:53:07.160" v="318"/>
          <ac:picMkLst>
            <pc:docMk/>
            <pc:sldMk cId="2960688181" sldId="306"/>
            <ac:picMk id="3074" creationId="{49353A19-36AA-411E-BE3D-0C97EA810E12}"/>
          </ac:picMkLst>
        </pc:picChg>
        <pc:picChg chg="add del mod">
          <ac:chgData name="benonia ngwala" userId="6f72e6e7d9024d66" providerId="LiveId" clId="{F30C8205-B803-43C9-8064-BC1FF23E337E}" dt="2020-06-06T13:48:36.105" v="641" actId="478"/>
          <ac:picMkLst>
            <pc:docMk/>
            <pc:sldMk cId="2960688181" sldId="306"/>
            <ac:picMk id="3076" creationId="{01204B9D-4AF3-48AB-954C-DB6264256499}"/>
          </ac:picMkLst>
        </pc:picChg>
        <pc:picChg chg="add del mod">
          <ac:chgData name="benonia ngwala" userId="6f72e6e7d9024d66" providerId="LiveId" clId="{F30C8205-B803-43C9-8064-BC1FF23E337E}" dt="2020-06-06T14:02:54.741" v="822" actId="21"/>
          <ac:picMkLst>
            <pc:docMk/>
            <pc:sldMk cId="2960688181" sldId="306"/>
            <ac:picMk id="3078" creationId="{03F2AEC2-C04C-4796-B81C-6750120276C4}"/>
          </ac:picMkLst>
        </pc:picChg>
      </pc:sldChg>
      <pc:sldChg chg="addSp delSp modSp new mod">
        <pc:chgData name="benonia ngwala" userId="6f72e6e7d9024d66" providerId="LiveId" clId="{F30C8205-B803-43C9-8064-BC1FF23E337E}" dt="2020-06-08T12:43:42.595" v="4700" actId="207"/>
        <pc:sldMkLst>
          <pc:docMk/>
          <pc:sldMk cId="354228061" sldId="307"/>
        </pc:sldMkLst>
        <pc:spChg chg="mod">
          <ac:chgData name="benonia ngwala" userId="6f72e6e7d9024d66" providerId="LiveId" clId="{F30C8205-B803-43C9-8064-BC1FF23E337E}" dt="2020-06-08T09:33:31.499" v="3119" actId="1076"/>
          <ac:spMkLst>
            <pc:docMk/>
            <pc:sldMk cId="354228061" sldId="307"/>
            <ac:spMk id="2" creationId="{11BDC129-BE1C-42E4-959D-5CA599A7AA61}"/>
          </ac:spMkLst>
        </pc:spChg>
        <pc:spChg chg="add del mod">
          <ac:chgData name="benonia ngwala" userId="6f72e6e7d9024d66" providerId="LiveId" clId="{F30C8205-B803-43C9-8064-BC1FF23E337E}" dt="2020-06-08T09:50:47.278" v="3819" actId="255"/>
          <ac:spMkLst>
            <pc:docMk/>
            <pc:sldMk cId="354228061" sldId="307"/>
            <ac:spMk id="3" creationId="{3325C8C7-3199-44FD-A84A-3A2CE0BB427D}"/>
          </ac:spMkLst>
        </pc:spChg>
        <pc:spChg chg="mod">
          <ac:chgData name="benonia ngwala" userId="6f72e6e7d9024d66" providerId="LiveId" clId="{F30C8205-B803-43C9-8064-BC1FF23E337E}" dt="2020-06-08T09:51:27.284" v="3825" actId="255"/>
          <ac:spMkLst>
            <pc:docMk/>
            <pc:sldMk cId="354228061" sldId="307"/>
            <ac:spMk id="4" creationId="{0DC2E938-E17B-4235-B765-15F840217308}"/>
          </ac:spMkLst>
        </pc:spChg>
        <pc:spChg chg="del mod">
          <ac:chgData name="benonia ngwala" userId="6f72e6e7d9024d66" providerId="LiveId" clId="{F30C8205-B803-43C9-8064-BC1FF23E337E}" dt="2020-06-06T14:12:56.694" v="833" actId="478"/>
          <ac:spMkLst>
            <pc:docMk/>
            <pc:sldMk cId="354228061" sldId="307"/>
            <ac:spMk id="5" creationId="{6AD8CD71-E794-400E-9B0F-36688753F258}"/>
          </ac:spMkLst>
        </pc:spChg>
        <pc:spChg chg="del">
          <ac:chgData name="benonia ngwala" userId="6f72e6e7d9024d66" providerId="LiveId" clId="{F30C8205-B803-43C9-8064-BC1FF23E337E}" dt="2020-06-06T14:12:51.810" v="831" actId="478"/>
          <ac:spMkLst>
            <pc:docMk/>
            <pc:sldMk cId="354228061" sldId="307"/>
            <ac:spMk id="6" creationId="{8DC15ABA-6EF7-4CAA-B056-1338B6DAE848}"/>
          </ac:spMkLst>
        </pc:spChg>
        <pc:spChg chg="add mod">
          <ac:chgData name="benonia ngwala" userId="6f72e6e7d9024d66" providerId="LiveId" clId="{F30C8205-B803-43C9-8064-BC1FF23E337E}" dt="2020-06-08T12:43:42.595" v="4700" actId="207"/>
          <ac:spMkLst>
            <pc:docMk/>
            <pc:sldMk cId="354228061" sldId="307"/>
            <ac:spMk id="7" creationId="{286F3D5E-455D-49B2-9930-4FCB88DE5D28}"/>
          </ac:spMkLst>
        </pc:spChg>
        <pc:spChg chg="add del mod">
          <ac:chgData name="benonia ngwala" userId="6f72e6e7d9024d66" providerId="LiveId" clId="{F30C8205-B803-43C9-8064-BC1FF23E337E}" dt="2020-06-06T14:39:56.089" v="1183"/>
          <ac:spMkLst>
            <pc:docMk/>
            <pc:sldMk cId="354228061" sldId="307"/>
            <ac:spMk id="8" creationId="{58F242CE-0051-4458-8AF0-A3A1703D6CB8}"/>
          </ac:spMkLst>
        </pc:spChg>
        <pc:spChg chg="add mod">
          <ac:chgData name="benonia ngwala" userId="6f72e6e7d9024d66" providerId="LiveId" clId="{F30C8205-B803-43C9-8064-BC1FF23E337E}" dt="2020-06-08T09:34:58.227" v="3226" actId="1076"/>
          <ac:spMkLst>
            <pc:docMk/>
            <pc:sldMk cId="354228061" sldId="307"/>
            <ac:spMk id="9" creationId="{58F0CA27-CFEE-4450-84D1-098866A4396E}"/>
          </ac:spMkLst>
        </pc:spChg>
        <pc:spChg chg="add del mod">
          <ac:chgData name="benonia ngwala" userId="6f72e6e7d9024d66" providerId="LiveId" clId="{F30C8205-B803-43C9-8064-BC1FF23E337E}" dt="2020-06-06T16:42:01.302" v="2436" actId="21"/>
          <ac:spMkLst>
            <pc:docMk/>
            <pc:sldMk cId="354228061" sldId="307"/>
            <ac:spMk id="11" creationId="{EDB6070E-5088-493A-A8C6-046593ABF942}"/>
          </ac:spMkLst>
        </pc:spChg>
        <pc:picChg chg="add del mod">
          <ac:chgData name="benonia ngwala" userId="6f72e6e7d9024d66" providerId="LiveId" clId="{F30C8205-B803-43C9-8064-BC1FF23E337E}" dt="2020-06-08T09:35:07.309" v="3228" actId="1076"/>
          <ac:picMkLst>
            <pc:docMk/>
            <pc:sldMk cId="354228061" sldId="307"/>
            <ac:picMk id="5122" creationId="{2594768B-8F9B-49A6-B3D1-4FB55BE5ACC3}"/>
          </ac:picMkLst>
        </pc:picChg>
        <pc:picChg chg="add del mod">
          <ac:chgData name="benonia ngwala" userId="6f72e6e7d9024d66" providerId="LiveId" clId="{F30C8205-B803-43C9-8064-BC1FF23E337E}" dt="2020-06-08T09:34:51.644" v="3225" actId="1076"/>
          <ac:picMkLst>
            <pc:docMk/>
            <pc:sldMk cId="354228061" sldId="307"/>
            <ac:picMk id="5124" creationId="{3F5FE39A-955F-4D54-9CED-B809163C9CE4}"/>
          </ac:picMkLst>
        </pc:picChg>
        <pc:picChg chg="add del mod">
          <ac:chgData name="benonia ngwala" userId="6f72e6e7d9024d66" providerId="LiveId" clId="{F30C8205-B803-43C9-8064-BC1FF23E337E}" dt="2020-06-08T09:51:55.675" v="3827" actId="14100"/>
          <ac:picMkLst>
            <pc:docMk/>
            <pc:sldMk cId="354228061" sldId="307"/>
            <ac:picMk id="5126" creationId="{3347937A-2EEA-4569-A921-BCFD4AF45CCB}"/>
          </ac:picMkLst>
        </pc:picChg>
      </pc:sldChg>
      <pc:sldChg chg="addSp delSp modSp new mod setBg">
        <pc:chgData name="benonia ngwala" userId="6f72e6e7d9024d66" providerId="LiveId" clId="{F30C8205-B803-43C9-8064-BC1FF23E337E}" dt="2020-06-06T16:49:46.593" v="2499" actId="207"/>
        <pc:sldMkLst>
          <pc:docMk/>
          <pc:sldMk cId="3536448047" sldId="308"/>
        </pc:sldMkLst>
        <pc:spChg chg="mod">
          <ac:chgData name="benonia ngwala" userId="6f72e6e7d9024d66" providerId="LiveId" clId="{F30C8205-B803-43C9-8064-BC1FF23E337E}" dt="2020-06-06T16:49:32.822" v="2497" actId="255"/>
          <ac:spMkLst>
            <pc:docMk/>
            <pc:sldMk cId="3536448047" sldId="308"/>
            <ac:spMk id="2" creationId="{BAC39151-DB57-4D38-980C-B831663A544C}"/>
          </ac:spMkLst>
        </pc:spChg>
        <pc:spChg chg="del">
          <ac:chgData name="benonia ngwala" userId="6f72e6e7d9024d66" providerId="LiveId" clId="{F30C8205-B803-43C9-8064-BC1FF23E337E}" dt="2020-06-06T15:42:57.801" v="1958" actId="478"/>
          <ac:spMkLst>
            <pc:docMk/>
            <pc:sldMk cId="3536448047" sldId="308"/>
            <ac:spMk id="3" creationId="{D2DDA22F-7DAE-4A6E-9B7A-3DC7080F10A2}"/>
          </ac:spMkLst>
        </pc:spChg>
        <pc:spChg chg="del mod">
          <ac:chgData name="benonia ngwala" userId="6f72e6e7d9024d66" providerId="LiveId" clId="{F30C8205-B803-43C9-8064-BC1FF23E337E}" dt="2020-06-06T15:42:54.152" v="1957" actId="478"/>
          <ac:spMkLst>
            <pc:docMk/>
            <pc:sldMk cId="3536448047" sldId="308"/>
            <ac:spMk id="4" creationId="{C4D7AF75-E38C-4388-89BE-1C85575E8027}"/>
          </ac:spMkLst>
        </pc:spChg>
        <pc:spChg chg="add mod">
          <ac:chgData name="benonia ngwala" userId="6f72e6e7d9024d66" providerId="LiveId" clId="{F30C8205-B803-43C9-8064-BC1FF23E337E}" dt="2020-06-06T15:43:51.160" v="1965"/>
          <ac:spMkLst>
            <pc:docMk/>
            <pc:sldMk cId="3536448047" sldId="308"/>
            <ac:spMk id="6" creationId="{7252DC26-EE47-4ACA-A5B2-23A01E6520DC}"/>
          </ac:spMkLst>
        </pc:spChg>
        <pc:spChg chg="add mod">
          <ac:chgData name="benonia ngwala" userId="6f72e6e7d9024d66" providerId="LiveId" clId="{F30C8205-B803-43C9-8064-BC1FF23E337E}" dt="2020-06-06T16:49:46.593" v="2499" actId="207"/>
          <ac:spMkLst>
            <pc:docMk/>
            <pc:sldMk cId="3536448047" sldId="308"/>
            <ac:spMk id="7" creationId="{3BC361DF-4934-458A-8D0C-16DFCF7B1355}"/>
          </ac:spMkLst>
        </pc:spChg>
        <pc:spChg chg="add mod ord">
          <ac:chgData name="benonia ngwala" userId="6f72e6e7d9024d66" providerId="LiveId" clId="{F30C8205-B803-43C9-8064-BC1FF23E337E}" dt="2020-06-06T16:49:19.876" v="2494" actId="207"/>
          <ac:spMkLst>
            <pc:docMk/>
            <pc:sldMk cId="3536448047" sldId="308"/>
            <ac:spMk id="8" creationId="{AAF4A7AF-08BA-4C61-9709-16DEE5AFB0FC}"/>
          </ac:spMkLst>
        </pc:spChg>
        <pc:spChg chg="add del">
          <ac:chgData name="benonia ngwala" userId="6f72e6e7d9024d66" providerId="LiveId" clId="{F30C8205-B803-43C9-8064-BC1FF23E337E}" dt="2020-06-06T16:49:03.516" v="2491" actId="26606"/>
          <ac:spMkLst>
            <pc:docMk/>
            <pc:sldMk cId="3536448047" sldId="308"/>
            <ac:spMk id="16" creationId="{F2F5D6BE-C38C-4A7F-9D39-638E45C8222E}"/>
          </ac:spMkLst>
        </pc:spChg>
        <pc:spChg chg="add del">
          <ac:chgData name="benonia ngwala" userId="6f72e6e7d9024d66" providerId="LiveId" clId="{F30C8205-B803-43C9-8064-BC1FF23E337E}" dt="2020-06-06T16:49:03.516" v="2491" actId="26606"/>
          <ac:spMkLst>
            <pc:docMk/>
            <pc:sldMk cId="3536448047" sldId="308"/>
            <ac:spMk id="18" creationId="{E53BCA64-8A4A-4B39-A64D-DBA0F97E48C6}"/>
          </ac:spMkLst>
        </pc:spChg>
        <pc:picChg chg="add mod">
          <ac:chgData name="benonia ngwala" userId="6f72e6e7d9024d66" providerId="LiveId" clId="{F30C8205-B803-43C9-8064-BC1FF23E337E}" dt="2020-06-06T16:49:03.540" v="2492" actId="26606"/>
          <ac:picMkLst>
            <pc:docMk/>
            <pc:sldMk cId="3536448047" sldId="308"/>
            <ac:picMk id="5" creationId="{13555478-0D57-423B-96B6-C34ECAA9E805}"/>
          </ac:picMkLst>
        </pc:picChg>
        <pc:picChg chg="add mod ord">
          <ac:chgData name="benonia ngwala" userId="6f72e6e7d9024d66" providerId="LiveId" clId="{F30C8205-B803-43C9-8064-BC1FF23E337E}" dt="2020-06-06T16:49:03.540" v="2492" actId="26606"/>
          <ac:picMkLst>
            <pc:docMk/>
            <pc:sldMk cId="3536448047" sldId="308"/>
            <ac:picMk id="9" creationId="{F181108C-28DD-4B21-856D-556F46205705}"/>
          </ac:picMkLst>
        </pc:picChg>
        <pc:cxnChg chg="add del">
          <ac:chgData name="benonia ngwala" userId="6f72e6e7d9024d66" providerId="LiveId" clId="{F30C8205-B803-43C9-8064-BC1FF23E337E}" dt="2020-06-06T16:48:57.149" v="2489" actId="26606"/>
          <ac:cxnSpMkLst>
            <pc:docMk/>
            <pc:sldMk cId="3536448047" sldId="308"/>
            <ac:cxnSpMk id="14" creationId="{C30962D2-9C5F-4C2F-9D75-5047CCE94C87}"/>
          </ac:cxnSpMkLst>
        </pc:cxnChg>
        <pc:cxnChg chg="add del">
          <ac:chgData name="benonia ngwala" userId="6f72e6e7d9024d66" providerId="LiveId" clId="{F30C8205-B803-43C9-8064-BC1FF23E337E}" dt="2020-06-06T16:49:03.516" v="2491" actId="26606"/>
          <ac:cxnSpMkLst>
            <pc:docMk/>
            <pc:sldMk cId="3536448047" sldId="308"/>
            <ac:cxnSpMk id="17" creationId="{C30962D2-9C5F-4C2F-9D75-5047CCE94C87}"/>
          </ac:cxnSpMkLst>
        </pc:cxnChg>
        <pc:cxnChg chg="add">
          <ac:chgData name="benonia ngwala" userId="6f72e6e7d9024d66" providerId="LiveId" clId="{F30C8205-B803-43C9-8064-BC1FF23E337E}" dt="2020-06-06T16:49:03.540" v="2492" actId="26606"/>
          <ac:cxnSpMkLst>
            <pc:docMk/>
            <pc:sldMk cId="3536448047" sldId="308"/>
            <ac:cxnSpMk id="20" creationId="{C30962D2-9C5F-4C2F-9D75-5047CCE94C87}"/>
          </ac:cxnSpMkLst>
        </pc:cxnChg>
      </pc:sldChg>
      <pc:sldChg chg="addSp delSp modSp new mod">
        <pc:chgData name="benonia ngwala" userId="6f72e6e7d9024d66" providerId="LiveId" clId="{F30C8205-B803-43C9-8064-BC1FF23E337E}" dt="2020-06-08T12:44:46.870" v="4703" actId="1076"/>
        <pc:sldMkLst>
          <pc:docMk/>
          <pc:sldMk cId="3567182162" sldId="309"/>
        </pc:sldMkLst>
        <pc:spChg chg="mod">
          <ac:chgData name="benonia ngwala" userId="6f72e6e7d9024d66" providerId="LiveId" clId="{F30C8205-B803-43C9-8064-BC1FF23E337E}" dt="2020-06-06T16:46:22.954" v="2473" actId="114"/>
          <ac:spMkLst>
            <pc:docMk/>
            <pc:sldMk cId="3567182162" sldId="309"/>
            <ac:spMk id="2" creationId="{F716B958-33D5-4551-9428-0664B58A6B86}"/>
          </ac:spMkLst>
        </pc:spChg>
        <pc:spChg chg="mod">
          <ac:chgData name="benonia ngwala" userId="6f72e6e7d9024d66" providerId="LiveId" clId="{F30C8205-B803-43C9-8064-BC1FF23E337E}" dt="2020-06-08T12:44:46.870" v="4703" actId="1076"/>
          <ac:spMkLst>
            <pc:docMk/>
            <pc:sldMk cId="3567182162" sldId="309"/>
            <ac:spMk id="3" creationId="{89C8565A-A358-4956-A853-838F9100D029}"/>
          </ac:spMkLst>
        </pc:spChg>
        <pc:spChg chg="mod">
          <ac:chgData name="benonia ngwala" userId="6f72e6e7d9024d66" providerId="LiveId" clId="{F30C8205-B803-43C9-8064-BC1FF23E337E}" dt="2020-06-08T12:44:40.573" v="4702" actId="1076"/>
          <ac:spMkLst>
            <pc:docMk/>
            <pc:sldMk cId="3567182162" sldId="309"/>
            <ac:spMk id="4" creationId="{AA81F0A9-3C29-4116-B1B0-203FF1C98F8D}"/>
          </ac:spMkLst>
        </pc:spChg>
        <pc:spChg chg="del">
          <ac:chgData name="benonia ngwala" userId="6f72e6e7d9024d66" providerId="LiveId" clId="{F30C8205-B803-43C9-8064-BC1FF23E337E}" dt="2020-06-06T15:47:47.454" v="1986" actId="478"/>
          <ac:spMkLst>
            <pc:docMk/>
            <pc:sldMk cId="3567182162" sldId="309"/>
            <ac:spMk id="5" creationId="{7A2ECF2E-F9BA-4E7A-B102-FB4EE0160499}"/>
          </ac:spMkLst>
        </pc:spChg>
        <pc:spChg chg="del mod">
          <ac:chgData name="benonia ngwala" userId="6f72e6e7d9024d66" providerId="LiveId" clId="{F30C8205-B803-43C9-8064-BC1FF23E337E}" dt="2020-06-06T15:47:42.193" v="1985" actId="478"/>
          <ac:spMkLst>
            <pc:docMk/>
            <pc:sldMk cId="3567182162" sldId="309"/>
            <ac:spMk id="6" creationId="{23B58D28-F877-44D9-9B86-A4FD84739965}"/>
          </ac:spMkLst>
        </pc:spChg>
        <pc:spChg chg="add mod">
          <ac:chgData name="benonia ngwala" userId="6f72e6e7d9024d66" providerId="LiveId" clId="{F30C8205-B803-43C9-8064-BC1FF23E337E}" dt="2020-06-06T15:57:47.846" v="2030" actId="1076"/>
          <ac:spMkLst>
            <pc:docMk/>
            <pc:sldMk cId="3567182162" sldId="309"/>
            <ac:spMk id="10" creationId="{DB90E8C3-9E1B-4992-86D1-D1E228F6AB96}"/>
          </ac:spMkLst>
        </pc:spChg>
        <pc:picChg chg="add mod">
          <ac:chgData name="benonia ngwala" userId="6f72e6e7d9024d66" providerId="LiveId" clId="{F30C8205-B803-43C9-8064-BC1FF23E337E}" dt="2020-06-06T15:57:36.741" v="2029" actId="1076"/>
          <ac:picMkLst>
            <pc:docMk/>
            <pc:sldMk cId="3567182162" sldId="309"/>
            <ac:picMk id="7" creationId="{78FE6152-D17D-47FD-8CF0-091358D4B6B3}"/>
          </ac:picMkLst>
        </pc:picChg>
        <pc:picChg chg="add mod">
          <ac:chgData name="benonia ngwala" userId="6f72e6e7d9024d66" providerId="LiveId" clId="{F30C8205-B803-43C9-8064-BC1FF23E337E}" dt="2020-06-06T15:55:44.909" v="2019" actId="1076"/>
          <ac:picMkLst>
            <pc:docMk/>
            <pc:sldMk cId="3567182162" sldId="309"/>
            <ac:picMk id="8" creationId="{CE448978-E2CE-427B-98E8-99C8549DF069}"/>
          </ac:picMkLst>
        </pc:picChg>
        <pc:picChg chg="add mod">
          <ac:chgData name="benonia ngwala" userId="6f72e6e7d9024d66" providerId="LiveId" clId="{F30C8205-B803-43C9-8064-BC1FF23E337E}" dt="2020-06-06T15:55:23.096" v="2014" actId="1076"/>
          <ac:picMkLst>
            <pc:docMk/>
            <pc:sldMk cId="3567182162" sldId="309"/>
            <ac:picMk id="9" creationId="{83C1E44E-6D2D-4270-99DD-3AB8D98306C3}"/>
          </ac:picMkLst>
        </pc:picChg>
      </pc:sldChg>
      <pc:sldChg chg="addSp delSp modSp new mod setBg delDesignElem">
        <pc:chgData name="benonia ngwala" userId="6f72e6e7d9024d66" providerId="LiveId" clId="{F30C8205-B803-43C9-8064-BC1FF23E337E}" dt="2020-06-08T12:44:22.854" v="4701" actId="1076"/>
        <pc:sldMkLst>
          <pc:docMk/>
          <pc:sldMk cId="1835569054" sldId="310"/>
        </pc:sldMkLst>
        <pc:spChg chg="mod">
          <ac:chgData name="benonia ngwala" userId="6f72e6e7d9024d66" providerId="LiveId" clId="{F30C8205-B803-43C9-8064-BC1FF23E337E}" dt="2020-06-06T16:45:15.684" v="2467" actId="207"/>
          <ac:spMkLst>
            <pc:docMk/>
            <pc:sldMk cId="1835569054" sldId="310"/>
            <ac:spMk id="2" creationId="{8B1394CF-6214-475F-887B-CF5A1690059E}"/>
          </ac:spMkLst>
        </pc:spChg>
        <pc:spChg chg="del">
          <ac:chgData name="benonia ngwala" userId="6f72e6e7d9024d66" providerId="LiveId" clId="{F30C8205-B803-43C9-8064-BC1FF23E337E}" dt="2020-06-06T16:00:50.930" v="2039"/>
          <ac:spMkLst>
            <pc:docMk/>
            <pc:sldMk cId="1835569054" sldId="310"/>
            <ac:spMk id="3" creationId="{E6ED38DE-D63D-46EE-B1B5-6D6ABF956DB5}"/>
          </ac:spMkLst>
        </pc:spChg>
        <pc:spChg chg="mod ord">
          <ac:chgData name="benonia ngwala" userId="6f72e6e7d9024d66" providerId="LiveId" clId="{F30C8205-B803-43C9-8064-BC1FF23E337E}" dt="2020-06-08T12:44:22.854" v="4701" actId="1076"/>
          <ac:spMkLst>
            <pc:docMk/>
            <pc:sldMk cId="1835569054" sldId="310"/>
            <ac:spMk id="4" creationId="{1F22EDA4-14EC-4C48-8DDF-B407E7F0E4DC}"/>
          </ac:spMkLst>
        </pc:spChg>
        <pc:spChg chg="del mod ord">
          <ac:chgData name="benonia ngwala" userId="6f72e6e7d9024d66" providerId="LiveId" clId="{F30C8205-B803-43C9-8064-BC1FF23E337E}" dt="2020-06-06T16:12:06.721" v="2059" actId="478"/>
          <ac:spMkLst>
            <pc:docMk/>
            <pc:sldMk cId="1835569054" sldId="310"/>
            <ac:spMk id="5" creationId="{D359EEE1-58EE-4A3C-B5BE-E6F17D966353}"/>
          </ac:spMkLst>
        </pc:spChg>
        <pc:spChg chg="del mod">
          <ac:chgData name="benonia ngwala" userId="6f72e6e7d9024d66" providerId="LiveId" clId="{F30C8205-B803-43C9-8064-BC1FF23E337E}" dt="2020-06-06T16:12:19.938" v="2061" actId="478"/>
          <ac:spMkLst>
            <pc:docMk/>
            <pc:sldMk cId="1835569054" sldId="310"/>
            <ac:spMk id="6" creationId="{EF2239E2-8C58-4502-91A4-EC166EA34309}"/>
          </ac:spMkLst>
        </pc:spChg>
        <pc:spChg chg="add mod">
          <ac:chgData name="benonia ngwala" userId="6f72e6e7d9024d66" providerId="LiveId" clId="{F30C8205-B803-43C9-8064-BC1FF23E337E}" dt="2020-06-06T16:45:51.254" v="2471" actId="1076"/>
          <ac:spMkLst>
            <pc:docMk/>
            <pc:sldMk cId="1835569054" sldId="310"/>
            <ac:spMk id="29" creationId="{76B05829-5B79-494A-B802-F2B92FABD8B8}"/>
          </ac:spMkLst>
        </pc:spChg>
        <pc:spChg chg="add del">
          <ac:chgData name="benonia ngwala" userId="6f72e6e7d9024d66" providerId="LiveId" clId="{F30C8205-B803-43C9-8064-BC1FF23E337E}" dt="2020-06-06T16:09:42.783" v="2052" actId="26606"/>
          <ac:spMkLst>
            <pc:docMk/>
            <pc:sldMk cId="1835569054" sldId="310"/>
            <ac:spMk id="75" creationId="{86F828BE-4D4E-43F9-AC35-0209B5190C05}"/>
          </ac:spMkLst>
        </pc:spChg>
        <pc:spChg chg="add del">
          <ac:chgData name="benonia ngwala" userId="6f72e6e7d9024d66" providerId="LiveId" clId="{F30C8205-B803-43C9-8064-BC1FF23E337E}" dt="2020-06-06T16:09:42.783" v="2052" actId="26606"/>
          <ac:spMkLst>
            <pc:docMk/>
            <pc:sldMk cId="1835569054" sldId="310"/>
            <ac:spMk id="81" creationId="{D201B58D-2588-49F3-8D14-977F8751B491}"/>
          </ac:spMkLst>
        </pc:spChg>
        <pc:spChg chg="add del">
          <ac:chgData name="benonia ngwala" userId="6f72e6e7d9024d66" providerId="LiveId" clId="{F30C8205-B803-43C9-8064-BC1FF23E337E}" dt="2020-06-06T16:09:42.783" v="2052" actId="26606"/>
          <ac:spMkLst>
            <pc:docMk/>
            <pc:sldMk cId="1835569054" sldId="310"/>
            <ac:spMk id="83" creationId="{244232A0-47B2-482E-96A4-B330D32531EB}"/>
          </ac:spMkLst>
        </pc:spChg>
        <pc:spChg chg="add del">
          <ac:chgData name="benonia ngwala" userId="6f72e6e7d9024d66" providerId="LiveId" clId="{F30C8205-B803-43C9-8064-BC1FF23E337E}" dt="2020-06-06T16:21:53.732" v="2313"/>
          <ac:spMkLst>
            <pc:docMk/>
            <pc:sldMk cId="1835569054" sldId="310"/>
            <ac:spMk id="96" creationId="{86F828BE-4D4E-43F9-AC35-0209B5190C05}"/>
          </ac:spMkLst>
        </pc:spChg>
        <pc:spChg chg="add del">
          <ac:chgData name="benonia ngwala" userId="6f72e6e7d9024d66" providerId="LiveId" clId="{F30C8205-B803-43C9-8064-BC1FF23E337E}" dt="2020-06-06T16:21:53.732" v="2313"/>
          <ac:spMkLst>
            <pc:docMk/>
            <pc:sldMk cId="1835569054" sldId="310"/>
            <ac:spMk id="102" creationId="{D201B58D-2588-49F3-8D14-977F8751B491}"/>
          </ac:spMkLst>
        </pc:spChg>
        <pc:spChg chg="add del">
          <ac:chgData name="benonia ngwala" userId="6f72e6e7d9024d66" providerId="LiveId" clId="{F30C8205-B803-43C9-8064-BC1FF23E337E}" dt="2020-06-06T16:21:53.732" v="2313"/>
          <ac:spMkLst>
            <pc:docMk/>
            <pc:sldMk cId="1835569054" sldId="310"/>
            <ac:spMk id="104" creationId="{244232A0-47B2-482E-96A4-B330D32531EB}"/>
          </ac:spMkLst>
        </pc:spChg>
        <pc:picChg chg="add mod ord">
          <ac:chgData name="benonia ngwala" userId="6f72e6e7d9024d66" providerId="LiveId" clId="{F30C8205-B803-43C9-8064-BC1FF23E337E}" dt="2020-06-06T16:44:58.470" v="2465" actId="26606"/>
          <ac:picMkLst>
            <pc:docMk/>
            <pc:sldMk cId="1835569054" sldId="310"/>
            <ac:picMk id="7" creationId="{CFCD8DAE-9E8A-4BC8-9BF6-06E68B685518}"/>
          </ac:picMkLst>
        </pc:picChg>
        <pc:picChg chg="add mod">
          <ac:chgData name="benonia ngwala" userId="6f72e6e7d9024d66" providerId="LiveId" clId="{F30C8205-B803-43C9-8064-BC1FF23E337E}" dt="2020-06-06T16:44:58.470" v="2465" actId="26606"/>
          <ac:picMkLst>
            <pc:docMk/>
            <pc:sldMk cId="1835569054" sldId="310"/>
            <ac:picMk id="19" creationId="{C66D4AF8-DD8D-4FEA-BF58-BA0084C6EA01}"/>
          </ac:picMkLst>
        </pc:picChg>
        <pc:picChg chg="add del">
          <ac:chgData name="benonia ngwala" userId="6f72e6e7d9024d66" providerId="LiveId" clId="{F30C8205-B803-43C9-8064-BC1FF23E337E}" dt="2020-06-06T16:09:42.783" v="2052" actId="26606"/>
          <ac:picMkLst>
            <pc:docMk/>
            <pc:sldMk cId="1835569054" sldId="310"/>
            <ac:picMk id="73" creationId="{E8690AC4-C9C4-4944-A98C-B1D32992D60B}"/>
          </ac:picMkLst>
        </pc:picChg>
        <pc:picChg chg="add del">
          <ac:chgData name="benonia ngwala" userId="6f72e6e7d9024d66" providerId="LiveId" clId="{F30C8205-B803-43C9-8064-BC1FF23E337E}" dt="2020-06-06T16:09:42.783" v="2052" actId="26606"/>
          <ac:picMkLst>
            <pc:docMk/>
            <pc:sldMk cId="1835569054" sldId="310"/>
            <ac:picMk id="79" creationId="{B049F9C0-FA09-470E-83AC-F293C347EDAC}"/>
          </ac:picMkLst>
        </pc:picChg>
        <pc:picChg chg="add del">
          <ac:chgData name="benonia ngwala" userId="6f72e6e7d9024d66" providerId="LiveId" clId="{F30C8205-B803-43C9-8064-BC1FF23E337E}" dt="2020-06-06T16:09:42.783" v="2052" actId="26606"/>
          <ac:picMkLst>
            <pc:docMk/>
            <pc:sldMk cId="1835569054" sldId="310"/>
            <ac:picMk id="85" creationId="{F75FFF58-B9EC-4A30-8F41-BF96085CFC2E}"/>
          </ac:picMkLst>
        </pc:picChg>
        <pc:picChg chg="add del">
          <ac:chgData name="benonia ngwala" userId="6f72e6e7d9024d66" providerId="LiveId" clId="{F30C8205-B803-43C9-8064-BC1FF23E337E}" dt="2020-06-06T16:09:42.783" v="2052" actId="26606"/>
          <ac:picMkLst>
            <pc:docMk/>
            <pc:sldMk cId="1835569054" sldId="310"/>
            <ac:picMk id="87" creationId="{469DF0F2-2E13-4EBD-B1E6-F286C4C4B89E}"/>
          </ac:picMkLst>
        </pc:picChg>
        <pc:picChg chg="add del">
          <ac:chgData name="benonia ngwala" userId="6f72e6e7d9024d66" providerId="LiveId" clId="{F30C8205-B803-43C9-8064-BC1FF23E337E}" dt="2020-06-06T16:21:53.732" v="2313"/>
          <ac:picMkLst>
            <pc:docMk/>
            <pc:sldMk cId="1835569054" sldId="310"/>
            <ac:picMk id="94" creationId="{E8690AC4-C9C4-4944-A98C-B1D32992D60B}"/>
          </ac:picMkLst>
        </pc:picChg>
        <pc:picChg chg="add del">
          <ac:chgData name="benonia ngwala" userId="6f72e6e7d9024d66" providerId="LiveId" clId="{F30C8205-B803-43C9-8064-BC1FF23E337E}" dt="2020-06-06T16:21:53.732" v="2313"/>
          <ac:picMkLst>
            <pc:docMk/>
            <pc:sldMk cId="1835569054" sldId="310"/>
            <ac:picMk id="100" creationId="{B049F9C0-FA09-470E-83AC-F293C347EDAC}"/>
          </ac:picMkLst>
        </pc:picChg>
        <pc:picChg chg="add del">
          <ac:chgData name="benonia ngwala" userId="6f72e6e7d9024d66" providerId="LiveId" clId="{F30C8205-B803-43C9-8064-BC1FF23E337E}" dt="2020-06-06T16:21:53.732" v="2313"/>
          <ac:picMkLst>
            <pc:docMk/>
            <pc:sldMk cId="1835569054" sldId="310"/>
            <ac:picMk id="106" creationId="{F75FFF58-B9EC-4A30-8F41-BF96085CFC2E}"/>
          </ac:picMkLst>
        </pc:picChg>
        <pc:picChg chg="add del">
          <ac:chgData name="benonia ngwala" userId="6f72e6e7d9024d66" providerId="LiveId" clId="{F30C8205-B803-43C9-8064-BC1FF23E337E}" dt="2020-06-06T16:21:53.732" v="2313"/>
          <ac:picMkLst>
            <pc:docMk/>
            <pc:sldMk cId="1835569054" sldId="310"/>
            <ac:picMk id="108" creationId="{469DF0F2-2E13-4EBD-B1E6-F286C4C4B89E}"/>
          </ac:picMkLst>
        </pc:picChg>
        <pc:picChg chg="add del mod">
          <ac:chgData name="benonia ngwala" userId="6f72e6e7d9024d66" providerId="LiveId" clId="{F30C8205-B803-43C9-8064-BC1FF23E337E}" dt="2020-06-06T16:03:36.358" v="2043" actId="478"/>
          <ac:picMkLst>
            <pc:docMk/>
            <pc:sldMk cId="1835569054" sldId="310"/>
            <ac:picMk id="7170" creationId="{6A74817E-5818-4EDE-A13B-5754B3AA79CA}"/>
          </ac:picMkLst>
        </pc:picChg>
        <pc:picChg chg="add del mod">
          <ac:chgData name="benonia ngwala" userId="6f72e6e7d9024d66" providerId="LiveId" clId="{F30C8205-B803-43C9-8064-BC1FF23E337E}" dt="2020-06-06T16:08:31.989" v="2048" actId="21"/>
          <ac:picMkLst>
            <pc:docMk/>
            <pc:sldMk cId="1835569054" sldId="310"/>
            <ac:picMk id="7172" creationId="{88CA7CCB-4DAD-4E00-9D9B-EF2951FF8E31}"/>
          </ac:picMkLst>
        </pc:picChg>
        <pc:cxnChg chg="add">
          <ac:chgData name="benonia ngwala" userId="6f72e6e7d9024d66" providerId="LiveId" clId="{F30C8205-B803-43C9-8064-BC1FF23E337E}" dt="2020-06-06T16:44:58.470" v="2465" actId="26606"/>
          <ac:cxnSpMkLst>
            <pc:docMk/>
            <pc:sldMk cId="1835569054" sldId="310"/>
            <ac:cxnSpMk id="34" creationId="{C30962D2-9C5F-4C2F-9D75-5047CCE94C87}"/>
          </ac:cxnSpMkLst>
        </pc:cxnChg>
        <pc:cxnChg chg="add del">
          <ac:chgData name="benonia ngwala" userId="6f72e6e7d9024d66" providerId="LiveId" clId="{F30C8205-B803-43C9-8064-BC1FF23E337E}" dt="2020-06-06T16:09:42.783" v="2052" actId="26606"/>
          <ac:cxnSpMkLst>
            <pc:docMk/>
            <pc:sldMk cId="1835569054" sldId="310"/>
            <ac:cxnSpMk id="77" creationId="{10BAB604-20D4-431F-ADD8-754BB7992A43}"/>
          </ac:cxnSpMkLst>
        </pc:cxnChg>
        <pc:cxnChg chg="add del">
          <ac:chgData name="benonia ngwala" userId="6f72e6e7d9024d66" providerId="LiveId" clId="{F30C8205-B803-43C9-8064-BC1FF23E337E}" dt="2020-06-06T16:09:42.783" v="2052" actId="26606"/>
          <ac:cxnSpMkLst>
            <pc:docMk/>
            <pc:sldMk cId="1835569054" sldId="310"/>
            <ac:cxnSpMk id="89" creationId="{DD6B09B1-F6CD-4C72-B3E4-F31BB3E804A0}"/>
          </ac:cxnSpMkLst>
        </pc:cxnChg>
        <pc:cxnChg chg="add del">
          <ac:chgData name="benonia ngwala" userId="6f72e6e7d9024d66" providerId="LiveId" clId="{F30C8205-B803-43C9-8064-BC1FF23E337E}" dt="2020-06-06T16:21:53.732" v="2313"/>
          <ac:cxnSpMkLst>
            <pc:docMk/>
            <pc:sldMk cId="1835569054" sldId="310"/>
            <ac:cxnSpMk id="98" creationId="{10BAB604-20D4-431F-ADD8-754BB7992A43}"/>
          </ac:cxnSpMkLst>
        </pc:cxnChg>
        <pc:cxnChg chg="add del">
          <ac:chgData name="benonia ngwala" userId="6f72e6e7d9024d66" providerId="LiveId" clId="{F30C8205-B803-43C9-8064-BC1FF23E337E}" dt="2020-06-06T16:21:53.732" v="2313"/>
          <ac:cxnSpMkLst>
            <pc:docMk/>
            <pc:sldMk cId="1835569054" sldId="310"/>
            <ac:cxnSpMk id="110" creationId="{DD6B09B1-F6CD-4C72-B3E4-F31BB3E804A0}"/>
          </ac:cxnSpMkLst>
        </pc:cxnChg>
      </pc:sldChg>
      <pc:sldChg chg="addSp delSp modSp new del">
        <pc:chgData name="benonia ngwala" userId="6f72e6e7d9024d66" providerId="LiveId" clId="{F30C8205-B803-43C9-8064-BC1FF23E337E}" dt="2020-06-06T16:42:05.300" v="2443" actId="680"/>
        <pc:sldMkLst>
          <pc:docMk/>
          <pc:sldMk cId="2545560724" sldId="311"/>
        </pc:sldMkLst>
        <pc:spChg chg="add del mod">
          <ac:chgData name="benonia ngwala" userId="6f72e6e7d9024d66" providerId="LiveId" clId="{F30C8205-B803-43C9-8064-BC1FF23E337E}" dt="2020-06-06T16:42:01.086" v="2435"/>
          <ac:spMkLst>
            <pc:docMk/>
            <pc:sldMk cId="2545560724" sldId="311"/>
            <ac:spMk id="7" creationId="{96F0FEED-9F90-4165-8289-CB23CAA0F162}"/>
          </ac:spMkLst>
        </pc:spChg>
        <pc:picChg chg="add del mod">
          <ac:chgData name="benonia ngwala" userId="6f72e6e7d9024d66" providerId="LiveId" clId="{F30C8205-B803-43C9-8064-BC1FF23E337E}" dt="2020-06-06T16:42:04.630" v="2442"/>
          <ac:picMkLst>
            <pc:docMk/>
            <pc:sldMk cId="2545560724" sldId="311"/>
            <ac:picMk id="4" creationId="{A3AE9714-FC9D-48B2-BAF0-1AE885197088}"/>
          </ac:picMkLst>
        </pc:picChg>
        <pc:picChg chg="add del mod">
          <ac:chgData name="benonia ngwala" userId="6f72e6e7d9024d66" providerId="LiveId" clId="{F30C8205-B803-43C9-8064-BC1FF23E337E}" dt="2020-06-06T16:42:02.627" v="2439"/>
          <ac:picMkLst>
            <pc:docMk/>
            <pc:sldMk cId="2545560724" sldId="311"/>
            <ac:picMk id="5" creationId="{C31C1930-350E-4E64-869D-FED93FE55715}"/>
          </ac:picMkLst>
        </pc:picChg>
        <pc:picChg chg="add del mod">
          <ac:chgData name="benonia ngwala" userId="6f72e6e7d9024d66" providerId="LiveId" clId="{F30C8205-B803-43C9-8064-BC1FF23E337E}" dt="2020-06-06T16:42:01.644" v="2437"/>
          <ac:picMkLst>
            <pc:docMk/>
            <pc:sldMk cId="2545560724" sldId="311"/>
            <ac:picMk id="6" creationId="{36FF030D-FA26-41BF-8356-303EFBB334E8}"/>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6149E8-5C16-4597-BDAC-E773F568A3A4}" type="doc">
      <dgm:prSet loTypeId="urn:microsoft.com/office/officeart/2009/3/layout/HorizontalOrganizationChart" loCatId="hierarchy" qsTypeId="urn:microsoft.com/office/officeart/2005/8/quickstyle/simple1" qsCatId="simple" csTypeId="urn:microsoft.com/office/officeart/2005/8/colors/accent0_2" csCatId="mainScheme" phldr="1"/>
      <dgm:spPr/>
      <dgm:t>
        <a:bodyPr/>
        <a:lstStyle/>
        <a:p>
          <a:endParaRPr lang="en-US"/>
        </a:p>
      </dgm:t>
    </dgm:pt>
    <dgm:pt modelId="{90AE445A-44F2-4F48-AF0E-802920592A28}">
      <dgm:prSet phldrT="[Text]" custT="1"/>
      <dgm:spPr/>
      <dgm:t>
        <a:bodyPr/>
        <a:lstStyle/>
        <a:p>
          <a:r>
            <a:rPr lang="en-US" sz="900"/>
            <a:t>Products/Services</a:t>
          </a:r>
        </a:p>
      </dgm:t>
    </dgm:pt>
    <dgm:pt modelId="{C9F9576A-6A21-4A69-A00F-4115AF9CF915}" type="parTrans" cxnId="{026C3BCA-BA24-4028-80B2-DE950F186DDF}">
      <dgm:prSet/>
      <dgm:spPr/>
      <dgm:t>
        <a:bodyPr/>
        <a:lstStyle/>
        <a:p>
          <a:endParaRPr lang="en-US"/>
        </a:p>
      </dgm:t>
    </dgm:pt>
    <dgm:pt modelId="{C2043E28-4377-4C6A-B275-5E53E84553CC}" type="sibTrans" cxnId="{026C3BCA-BA24-4028-80B2-DE950F186DDF}">
      <dgm:prSet/>
      <dgm:spPr/>
      <dgm:t>
        <a:bodyPr/>
        <a:lstStyle/>
        <a:p>
          <a:endParaRPr lang="en-US"/>
        </a:p>
      </dgm:t>
    </dgm:pt>
    <dgm:pt modelId="{7D6133EB-9F27-431C-82D9-7DE35985F181}">
      <dgm:prSet phldrT="[Text]" custT="1"/>
      <dgm:spPr/>
      <dgm:t>
        <a:bodyPr/>
        <a:lstStyle/>
        <a:p>
          <a:r>
            <a:rPr lang="en-US" sz="900"/>
            <a:t>Inter-continental offerings </a:t>
          </a:r>
        </a:p>
      </dgm:t>
    </dgm:pt>
    <dgm:pt modelId="{0DD1221B-C106-45D5-B3C2-7E4ECE6D0CE2}" type="parTrans" cxnId="{7B78B33B-3C13-4D8E-95B1-ED005979EEC7}">
      <dgm:prSet/>
      <dgm:spPr/>
      <dgm:t>
        <a:bodyPr/>
        <a:lstStyle/>
        <a:p>
          <a:endParaRPr lang="en-US"/>
        </a:p>
      </dgm:t>
    </dgm:pt>
    <dgm:pt modelId="{B56245C9-F261-46EA-9267-41169FCC9B41}" type="sibTrans" cxnId="{7B78B33B-3C13-4D8E-95B1-ED005979EEC7}">
      <dgm:prSet/>
      <dgm:spPr/>
      <dgm:t>
        <a:bodyPr/>
        <a:lstStyle/>
        <a:p>
          <a:endParaRPr lang="en-US"/>
        </a:p>
      </dgm:t>
    </dgm:pt>
    <dgm:pt modelId="{CFF88D0A-D6D3-4D2E-A485-8A5F9F8E01C0}">
      <dgm:prSet phldrT="[Text]" custT="1"/>
      <dgm:spPr/>
      <dgm:t>
        <a:bodyPr/>
        <a:lstStyle/>
        <a:p>
          <a:r>
            <a:rPr lang="en-US" sz="900"/>
            <a:t>First Delux Service</a:t>
          </a:r>
        </a:p>
      </dgm:t>
    </dgm:pt>
    <dgm:pt modelId="{C5F86160-C617-4BCD-8E86-D2E2CCB923A5}" type="parTrans" cxnId="{97360640-E993-4FF0-BF48-6C446A54F39E}">
      <dgm:prSet/>
      <dgm:spPr/>
      <dgm:t>
        <a:bodyPr/>
        <a:lstStyle/>
        <a:p>
          <a:endParaRPr lang="en-US"/>
        </a:p>
      </dgm:t>
    </dgm:pt>
    <dgm:pt modelId="{C5F03499-15AE-47D5-80C9-FA6603B5968D}" type="sibTrans" cxnId="{97360640-E993-4FF0-BF48-6C446A54F39E}">
      <dgm:prSet/>
      <dgm:spPr/>
      <dgm:t>
        <a:bodyPr/>
        <a:lstStyle/>
        <a:p>
          <a:endParaRPr lang="en-US"/>
        </a:p>
      </dgm:t>
    </dgm:pt>
    <dgm:pt modelId="{2BA84EB0-6904-454F-89D4-992A76253FBD}">
      <dgm:prSet phldrT="[Text]" custT="1"/>
      <dgm:spPr/>
      <dgm:t>
        <a:bodyPr/>
        <a:lstStyle/>
        <a:p>
          <a:r>
            <a:rPr lang="en-US" sz="900"/>
            <a:t>Club World (Busines class)</a:t>
          </a:r>
        </a:p>
      </dgm:t>
    </dgm:pt>
    <dgm:pt modelId="{FD6CC62B-ECFD-4BF3-BB0A-5301790A9E23}" type="parTrans" cxnId="{7F515027-5C09-47F5-968F-A744598B33FB}">
      <dgm:prSet/>
      <dgm:spPr/>
      <dgm:t>
        <a:bodyPr/>
        <a:lstStyle/>
        <a:p>
          <a:endParaRPr lang="en-US"/>
        </a:p>
      </dgm:t>
    </dgm:pt>
    <dgm:pt modelId="{10926D46-B224-488D-89D2-43A92428B4B5}" type="sibTrans" cxnId="{7F515027-5C09-47F5-968F-A744598B33FB}">
      <dgm:prSet/>
      <dgm:spPr/>
      <dgm:t>
        <a:bodyPr/>
        <a:lstStyle/>
        <a:p>
          <a:endParaRPr lang="en-US"/>
        </a:p>
      </dgm:t>
    </dgm:pt>
    <dgm:pt modelId="{D3186615-CAD1-416A-8660-D4B428769DD4}">
      <dgm:prSet phldrT="[Text]" custT="1"/>
      <dgm:spPr/>
      <dgm:t>
        <a:bodyPr/>
        <a:lstStyle/>
        <a:p>
          <a:r>
            <a:rPr lang="en-US" sz="900"/>
            <a:t>Intra-European offerings</a:t>
          </a:r>
        </a:p>
      </dgm:t>
    </dgm:pt>
    <dgm:pt modelId="{F7481169-F26B-4116-BA78-7C63F71B8540}" type="parTrans" cxnId="{D29AEB33-D941-45B4-8B4B-82A14179A0FD}">
      <dgm:prSet/>
      <dgm:spPr/>
      <dgm:t>
        <a:bodyPr/>
        <a:lstStyle/>
        <a:p>
          <a:endParaRPr lang="en-US"/>
        </a:p>
      </dgm:t>
    </dgm:pt>
    <dgm:pt modelId="{8FC7F644-9E6F-4674-AC3D-EC1531ACB573}" type="sibTrans" cxnId="{D29AEB33-D941-45B4-8B4B-82A14179A0FD}">
      <dgm:prSet/>
      <dgm:spPr/>
      <dgm:t>
        <a:bodyPr/>
        <a:lstStyle/>
        <a:p>
          <a:endParaRPr lang="en-US"/>
        </a:p>
      </dgm:t>
    </dgm:pt>
    <dgm:pt modelId="{3B99EE38-FC45-419B-9883-D2DC71E0A54A}">
      <dgm:prSet phldrT="[Text]" custT="1"/>
      <dgm:spPr/>
      <dgm:t>
        <a:bodyPr/>
        <a:lstStyle/>
        <a:p>
          <a:r>
            <a:rPr lang="en-US" sz="900"/>
            <a:t>Club Europe (Business class)</a:t>
          </a:r>
        </a:p>
      </dgm:t>
    </dgm:pt>
    <dgm:pt modelId="{38CDC6C4-1F8B-4AE3-886E-004CAD40B9F2}" type="parTrans" cxnId="{B87C6691-9E4D-4F2E-AA01-FDC4BF649D1A}">
      <dgm:prSet/>
      <dgm:spPr/>
      <dgm:t>
        <a:bodyPr/>
        <a:lstStyle/>
        <a:p>
          <a:endParaRPr lang="en-US"/>
        </a:p>
      </dgm:t>
    </dgm:pt>
    <dgm:pt modelId="{4E3A8355-CF16-41DA-B4FE-A8B522F7ABDF}" type="sibTrans" cxnId="{B87C6691-9E4D-4F2E-AA01-FDC4BF649D1A}">
      <dgm:prSet/>
      <dgm:spPr/>
      <dgm:t>
        <a:bodyPr/>
        <a:lstStyle/>
        <a:p>
          <a:endParaRPr lang="en-US"/>
        </a:p>
      </dgm:t>
    </dgm:pt>
    <dgm:pt modelId="{E7E2D612-51CB-42DB-8752-5B8056C5DA86}">
      <dgm:prSet phldrT="[Text]" custT="1"/>
      <dgm:spPr/>
      <dgm:t>
        <a:bodyPr/>
        <a:lstStyle/>
        <a:p>
          <a:r>
            <a:rPr lang="en-US" sz="900"/>
            <a:t>World Traveller Plus (Premier Economy)</a:t>
          </a:r>
        </a:p>
      </dgm:t>
    </dgm:pt>
    <dgm:pt modelId="{A7CBB1CA-04D7-4EEA-8AF6-3E7A2758C3F9}" type="parTrans" cxnId="{DDD7E75C-0B78-4E44-B049-54376E514129}">
      <dgm:prSet/>
      <dgm:spPr/>
      <dgm:t>
        <a:bodyPr/>
        <a:lstStyle/>
        <a:p>
          <a:endParaRPr lang="en-US"/>
        </a:p>
      </dgm:t>
    </dgm:pt>
    <dgm:pt modelId="{B233176A-AAE6-443F-B5E8-3A486D19DCDA}" type="sibTrans" cxnId="{DDD7E75C-0B78-4E44-B049-54376E514129}">
      <dgm:prSet/>
      <dgm:spPr/>
      <dgm:t>
        <a:bodyPr/>
        <a:lstStyle/>
        <a:p>
          <a:endParaRPr lang="en-US"/>
        </a:p>
      </dgm:t>
    </dgm:pt>
    <dgm:pt modelId="{7D0F2984-9423-4744-8E47-0101933E6D1F}">
      <dgm:prSet phldrT="[Text]" custT="1"/>
      <dgm:spPr/>
      <dgm:t>
        <a:bodyPr/>
        <a:lstStyle/>
        <a:p>
          <a:r>
            <a:rPr lang="en-US" sz="900" dirty="0"/>
            <a:t>World Traveler (Economy) </a:t>
          </a:r>
        </a:p>
      </dgm:t>
    </dgm:pt>
    <dgm:pt modelId="{CCAE6D0A-BB79-4BE2-AF05-F44A28F813B4}" type="parTrans" cxnId="{9CF3F2A1-65B6-437A-BE05-AE3C0E4DEE9A}">
      <dgm:prSet/>
      <dgm:spPr/>
      <dgm:t>
        <a:bodyPr/>
        <a:lstStyle/>
        <a:p>
          <a:endParaRPr lang="en-US"/>
        </a:p>
      </dgm:t>
    </dgm:pt>
    <dgm:pt modelId="{81A9EBCE-65A3-4744-BC83-6F64ECD5C1A3}" type="sibTrans" cxnId="{9CF3F2A1-65B6-437A-BE05-AE3C0E4DEE9A}">
      <dgm:prSet/>
      <dgm:spPr/>
      <dgm:t>
        <a:bodyPr/>
        <a:lstStyle/>
        <a:p>
          <a:endParaRPr lang="en-US"/>
        </a:p>
      </dgm:t>
    </dgm:pt>
    <dgm:pt modelId="{8E92BFF0-C84C-4F0A-AE0D-36411D408E5D}">
      <dgm:prSet phldrT="[Text]" custT="1"/>
      <dgm:spPr/>
      <dgm:t>
        <a:bodyPr/>
        <a:lstStyle/>
        <a:p>
          <a:r>
            <a:rPr lang="en-US" sz="900" dirty="0"/>
            <a:t>Euro-traveler (Economy class)</a:t>
          </a:r>
        </a:p>
      </dgm:t>
    </dgm:pt>
    <dgm:pt modelId="{BC866666-750A-4CEC-B85E-6D790324EB3A}" type="parTrans" cxnId="{E4D3982D-56E9-4671-B52C-2B0B85D14294}">
      <dgm:prSet/>
      <dgm:spPr/>
      <dgm:t>
        <a:bodyPr/>
        <a:lstStyle/>
        <a:p>
          <a:endParaRPr lang="en-US"/>
        </a:p>
      </dgm:t>
    </dgm:pt>
    <dgm:pt modelId="{FE51A85A-29CC-4CA2-9FAD-7D390192507E}" type="sibTrans" cxnId="{E4D3982D-56E9-4671-B52C-2B0B85D14294}">
      <dgm:prSet/>
      <dgm:spPr/>
      <dgm:t>
        <a:bodyPr/>
        <a:lstStyle/>
        <a:p>
          <a:endParaRPr lang="en-US"/>
        </a:p>
      </dgm:t>
    </dgm:pt>
    <dgm:pt modelId="{B3D1DD78-26A0-47EF-8A53-256CD7010601}">
      <dgm:prSet phldrT="[Text]" custT="1"/>
      <dgm:spPr/>
      <dgm:t>
        <a:bodyPr/>
        <a:lstStyle/>
        <a:p>
          <a:r>
            <a:rPr lang="en-US" sz="900"/>
            <a:t>UK Domestic</a:t>
          </a:r>
        </a:p>
      </dgm:t>
    </dgm:pt>
    <dgm:pt modelId="{685CFF2D-98C9-477C-8D89-B1E7FC2C2C62}" type="parTrans" cxnId="{59C878D2-A800-45B3-BDA2-A5E635373E63}">
      <dgm:prSet/>
      <dgm:spPr/>
      <dgm:t>
        <a:bodyPr/>
        <a:lstStyle/>
        <a:p>
          <a:endParaRPr lang="en-US"/>
        </a:p>
      </dgm:t>
    </dgm:pt>
    <dgm:pt modelId="{BAB75815-0855-4471-A96F-8897A71847AF}" type="sibTrans" cxnId="{59C878D2-A800-45B3-BDA2-A5E635373E63}">
      <dgm:prSet/>
      <dgm:spPr/>
      <dgm:t>
        <a:bodyPr/>
        <a:lstStyle/>
        <a:p>
          <a:endParaRPr lang="en-US"/>
        </a:p>
      </dgm:t>
    </dgm:pt>
    <dgm:pt modelId="{D110733D-07A8-4257-9A77-4854181BC8B1}">
      <dgm:prSet phldrT="[Text]" custT="1"/>
      <dgm:spPr/>
      <dgm:t>
        <a:bodyPr/>
        <a:lstStyle/>
        <a:p>
          <a:r>
            <a:rPr lang="en-US" sz="900" dirty="0"/>
            <a:t>Economy flights connecting London and major UK cities </a:t>
          </a:r>
        </a:p>
      </dgm:t>
    </dgm:pt>
    <dgm:pt modelId="{D5296CA9-59FB-4734-8754-C1B65CCB6CE5}" type="parTrans" cxnId="{DA564865-BCCE-4217-8350-47ABE05A1F38}">
      <dgm:prSet/>
      <dgm:spPr/>
      <dgm:t>
        <a:bodyPr/>
        <a:lstStyle/>
        <a:p>
          <a:endParaRPr lang="en-US"/>
        </a:p>
      </dgm:t>
    </dgm:pt>
    <dgm:pt modelId="{0F7089B7-91CE-4AED-9754-C42A15819123}" type="sibTrans" cxnId="{DA564865-BCCE-4217-8350-47ABE05A1F38}">
      <dgm:prSet/>
      <dgm:spPr/>
      <dgm:t>
        <a:bodyPr/>
        <a:lstStyle/>
        <a:p>
          <a:endParaRPr lang="en-US"/>
        </a:p>
      </dgm:t>
    </dgm:pt>
    <dgm:pt modelId="{38BC9140-0D21-411E-AB24-9757EBCAE476}" type="pres">
      <dgm:prSet presAssocID="{FE6149E8-5C16-4597-BDAC-E773F568A3A4}" presName="hierChild1" presStyleCnt="0">
        <dgm:presLayoutVars>
          <dgm:orgChart val="1"/>
          <dgm:chPref val="1"/>
          <dgm:dir/>
          <dgm:animOne val="branch"/>
          <dgm:animLvl val="lvl"/>
          <dgm:resizeHandles/>
        </dgm:presLayoutVars>
      </dgm:prSet>
      <dgm:spPr/>
    </dgm:pt>
    <dgm:pt modelId="{4FC12155-262F-46E7-95D2-3A7F24BC3E4D}" type="pres">
      <dgm:prSet presAssocID="{90AE445A-44F2-4F48-AF0E-802920592A28}" presName="hierRoot1" presStyleCnt="0">
        <dgm:presLayoutVars>
          <dgm:hierBranch val="init"/>
        </dgm:presLayoutVars>
      </dgm:prSet>
      <dgm:spPr/>
    </dgm:pt>
    <dgm:pt modelId="{109F4F61-5049-43DA-AAE0-6C504CDE4CB9}" type="pres">
      <dgm:prSet presAssocID="{90AE445A-44F2-4F48-AF0E-802920592A28}" presName="rootComposite1" presStyleCnt="0"/>
      <dgm:spPr/>
    </dgm:pt>
    <dgm:pt modelId="{A6C03AE6-8797-4283-BF49-6C0FA08E8C23}" type="pres">
      <dgm:prSet presAssocID="{90AE445A-44F2-4F48-AF0E-802920592A28}" presName="rootText1" presStyleLbl="node0" presStyleIdx="0" presStyleCnt="1">
        <dgm:presLayoutVars>
          <dgm:chPref val="3"/>
        </dgm:presLayoutVars>
      </dgm:prSet>
      <dgm:spPr/>
    </dgm:pt>
    <dgm:pt modelId="{734187B5-BDBB-4B6A-A3A2-785B360A7837}" type="pres">
      <dgm:prSet presAssocID="{90AE445A-44F2-4F48-AF0E-802920592A28}" presName="rootConnector1" presStyleLbl="node1" presStyleIdx="0" presStyleCnt="0"/>
      <dgm:spPr/>
    </dgm:pt>
    <dgm:pt modelId="{876B4B2F-82AB-42F4-81EF-6337FCDA8A99}" type="pres">
      <dgm:prSet presAssocID="{90AE445A-44F2-4F48-AF0E-802920592A28}" presName="hierChild2" presStyleCnt="0"/>
      <dgm:spPr/>
    </dgm:pt>
    <dgm:pt modelId="{F3E1CB72-FB8A-44FD-8483-741324B141DB}" type="pres">
      <dgm:prSet presAssocID="{0DD1221B-C106-45D5-B3C2-7E4ECE6D0CE2}" presName="Name64" presStyleLbl="parChTrans1D2" presStyleIdx="0" presStyleCnt="3"/>
      <dgm:spPr/>
    </dgm:pt>
    <dgm:pt modelId="{42116932-8659-4C9A-A809-A6530A7BB8A9}" type="pres">
      <dgm:prSet presAssocID="{7D6133EB-9F27-431C-82D9-7DE35985F181}" presName="hierRoot2" presStyleCnt="0">
        <dgm:presLayoutVars>
          <dgm:hierBranch val="init"/>
        </dgm:presLayoutVars>
      </dgm:prSet>
      <dgm:spPr/>
    </dgm:pt>
    <dgm:pt modelId="{7E47CADB-336B-4EC2-BE0C-9FBA1BE12710}" type="pres">
      <dgm:prSet presAssocID="{7D6133EB-9F27-431C-82D9-7DE35985F181}" presName="rootComposite" presStyleCnt="0"/>
      <dgm:spPr/>
    </dgm:pt>
    <dgm:pt modelId="{EA699897-4CC1-488A-B5E6-1C4433CF0864}" type="pres">
      <dgm:prSet presAssocID="{7D6133EB-9F27-431C-82D9-7DE35985F181}" presName="rootText" presStyleLbl="node2" presStyleIdx="0" presStyleCnt="3">
        <dgm:presLayoutVars>
          <dgm:chPref val="3"/>
        </dgm:presLayoutVars>
      </dgm:prSet>
      <dgm:spPr/>
    </dgm:pt>
    <dgm:pt modelId="{D43F4941-5CB3-486D-A25A-F8D63F5CB28D}" type="pres">
      <dgm:prSet presAssocID="{7D6133EB-9F27-431C-82D9-7DE35985F181}" presName="rootConnector" presStyleLbl="node2" presStyleIdx="0" presStyleCnt="3"/>
      <dgm:spPr/>
    </dgm:pt>
    <dgm:pt modelId="{208E4D8E-FC4D-4D11-B784-43B0F202EF0B}" type="pres">
      <dgm:prSet presAssocID="{7D6133EB-9F27-431C-82D9-7DE35985F181}" presName="hierChild4" presStyleCnt="0"/>
      <dgm:spPr/>
    </dgm:pt>
    <dgm:pt modelId="{5B34D8B5-2946-4D14-9783-977B0BFB2BDF}" type="pres">
      <dgm:prSet presAssocID="{C5F86160-C617-4BCD-8E86-D2E2CCB923A5}" presName="Name64" presStyleLbl="parChTrans1D3" presStyleIdx="0" presStyleCnt="7"/>
      <dgm:spPr/>
    </dgm:pt>
    <dgm:pt modelId="{AD24C68C-323A-407B-8498-D3D838688E0B}" type="pres">
      <dgm:prSet presAssocID="{CFF88D0A-D6D3-4D2E-A485-8A5F9F8E01C0}" presName="hierRoot2" presStyleCnt="0">
        <dgm:presLayoutVars>
          <dgm:hierBranch val="init"/>
        </dgm:presLayoutVars>
      </dgm:prSet>
      <dgm:spPr/>
    </dgm:pt>
    <dgm:pt modelId="{524358C8-B51B-4FB7-BFC9-5720B7D48374}" type="pres">
      <dgm:prSet presAssocID="{CFF88D0A-D6D3-4D2E-A485-8A5F9F8E01C0}" presName="rootComposite" presStyleCnt="0"/>
      <dgm:spPr/>
    </dgm:pt>
    <dgm:pt modelId="{27772F5E-8C20-496B-9E62-7AD884C125DE}" type="pres">
      <dgm:prSet presAssocID="{CFF88D0A-D6D3-4D2E-A485-8A5F9F8E01C0}" presName="rootText" presStyleLbl="node3" presStyleIdx="0" presStyleCnt="7">
        <dgm:presLayoutVars>
          <dgm:chPref val="3"/>
        </dgm:presLayoutVars>
      </dgm:prSet>
      <dgm:spPr/>
    </dgm:pt>
    <dgm:pt modelId="{DCFE4018-DE7C-442F-9D35-71FE81DD4C54}" type="pres">
      <dgm:prSet presAssocID="{CFF88D0A-D6D3-4D2E-A485-8A5F9F8E01C0}" presName="rootConnector" presStyleLbl="node3" presStyleIdx="0" presStyleCnt="7"/>
      <dgm:spPr/>
    </dgm:pt>
    <dgm:pt modelId="{61F21421-91F7-4CE8-A297-BFF008D2BEEC}" type="pres">
      <dgm:prSet presAssocID="{CFF88D0A-D6D3-4D2E-A485-8A5F9F8E01C0}" presName="hierChild4" presStyleCnt="0"/>
      <dgm:spPr/>
    </dgm:pt>
    <dgm:pt modelId="{0FC0A8C3-08A9-462E-BB7B-0C5B824DF06F}" type="pres">
      <dgm:prSet presAssocID="{CFF88D0A-D6D3-4D2E-A485-8A5F9F8E01C0}" presName="hierChild5" presStyleCnt="0"/>
      <dgm:spPr/>
    </dgm:pt>
    <dgm:pt modelId="{DCA90723-A33F-4F57-B0E8-821B09E181CE}" type="pres">
      <dgm:prSet presAssocID="{FD6CC62B-ECFD-4BF3-BB0A-5301790A9E23}" presName="Name64" presStyleLbl="parChTrans1D3" presStyleIdx="1" presStyleCnt="7"/>
      <dgm:spPr/>
    </dgm:pt>
    <dgm:pt modelId="{E92F1D6E-F006-45F0-9B42-2F8B946A660F}" type="pres">
      <dgm:prSet presAssocID="{2BA84EB0-6904-454F-89D4-992A76253FBD}" presName="hierRoot2" presStyleCnt="0">
        <dgm:presLayoutVars>
          <dgm:hierBranch val="init"/>
        </dgm:presLayoutVars>
      </dgm:prSet>
      <dgm:spPr/>
    </dgm:pt>
    <dgm:pt modelId="{2CB25259-8B35-4E70-A038-5E8222A2FF54}" type="pres">
      <dgm:prSet presAssocID="{2BA84EB0-6904-454F-89D4-992A76253FBD}" presName="rootComposite" presStyleCnt="0"/>
      <dgm:spPr/>
    </dgm:pt>
    <dgm:pt modelId="{F45DAEB3-37DC-42BB-B54B-A924755719FA}" type="pres">
      <dgm:prSet presAssocID="{2BA84EB0-6904-454F-89D4-992A76253FBD}" presName="rootText" presStyleLbl="node3" presStyleIdx="1" presStyleCnt="7">
        <dgm:presLayoutVars>
          <dgm:chPref val="3"/>
        </dgm:presLayoutVars>
      </dgm:prSet>
      <dgm:spPr/>
    </dgm:pt>
    <dgm:pt modelId="{995065A3-610C-4B3E-A018-86F3F07DB051}" type="pres">
      <dgm:prSet presAssocID="{2BA84EB0-6904-454F-89D4-992A76253FBD}" presName="rootConnector" presStyleLbl="node3" presStyleIdx="1" presStyleCnt="7"/>
      <dgm:spPr/>
    </dgm:pt>
    <dgm:pt modelId="{17FF110B-8B31-4A91-AB2C-573DCF42E04D}" type="pres">
      <dgm:prSet presAssocID="{2BA84EB0-6904-454F-89D4-992A76253FBD}" presName="hierChild4" presStyleCnt="0"/>
      <dgm:spPr/>
    </dgm:pt>
    <dgm:pt modelId="{3E3180D1-CB64-4713-9B74-BF9A194CCE75}" type="pres">
      <dgm:prSet presAssocID="{2BA84EB0-6904-454F-89D4-992A76253FBD}" presName="hierChild5" presStyleCnt="0"/>
      <dgm:spPr/>
    </dgm:pt>
    <dgm:pt modelId="{B4CDD6E5-4BD7-4D51-B535-61A98E3922DB}" type="pres">
      <dgm:prSet presAssocID="{A7CBB1CA-04D7-4EEA-8AF6-3E7A2758C3F9}" presName="Name64" presStyleLbl="parChTrans1D3" presStyleIdx="2" presStyleCnt="7"/>
      <dgm:spPr/>
    </dgm:pt>
    <dgm:pt modelId="{7A2232D8-AB51-4297-BE2B-9C1A71948046}" type="pres">
      <dgm:prSet presAssocID="{E7E2D612-51CB-42DB-8752-5B8056C5DA86}" presName="hierRoot2" presStyleCnt="0">
        <dgm:presLayoutVars>
          <dgm:hierBranch val="init"/>
        </dgm:presLayoutVars>
      </dgm:prSet>
      <dgm:spPr/>
    </dgm:pt>
    <dgm:pt modelId="{958C0DF0-12A9-43E9-812E-6F5E2CBF23AD}" type="pres">
      <dgm:prSet presAssocID="{E7E2D612-51CB-42DB-8752-5B8056C5DA86}" presName="rootComposite" presStyleCnt="0"/>
      <dgm:spPr/>
    </dgm:pt>
    <dgm:pt modelId="{46AD2BD1-ECF0-45DA-B1D1-80DCB7E9FFB6}" type="pres">
      <dgm:prSet presAssocID="{E7E2D612-51CB-42DB-8752-5B8056C5DA86}" presName="rootText" presStyleLbl="node3" presStyleIdx="2" presStyleCnt="7">
        <dgm:presLayoutVars>
          <dgm:chPref val="3"/>
        </dgm:presLayoutVars>
      </dgm:prSet>
      <dgm:spPr/>
    </dgm:pt>
    <dgm:pt modelId="{10285201-BEC7-4D29-869B-FD2170722224}" type="pres">
      <dgm:prSet presAssocID="{E7E2D612-51CB-42DB-8752-5B8056C5DA86}" presName="rootConnector" presStyleLbl="node3" presStyleIdx="2" presStyleCnt="7"/>
      <dgm:spPr/>
    </dgm:pt>
    <dgm:pt modelId="{7BD2719A-27F1-495F-BD64-30B55F69F337}" type="pres">
      <dgm:prSet presAssocID="{E7E2D612-51CB-42DB-8752-5B8056C5DA86}" presName="hierChild4" presStyleCnt="0"/>
      <dgm:spPr/>
    </dgm:pt>
    <dgm:pt modelId="{668DFA1E-9B19-4A6A-A80B-B84AE68ECD8C}" type="pres">
      <dgm:prSet presAssocID="{E7E2D612-51CB-42DB-8752-5B8056C5DA86}" presName="hierChild5" presStyleCnt="0"/>
      <dgm:spPr/>
    </dgm:pt>
    <dgm:pt modelId="{17C06819-4C2F-41D1-A9F9-9894FDD89BE4}" type="pres">
      <dgm:prSet presAssocID="{CCAE6D0A-BB79-4BE2-AF05-F44A28F813B4}" presName="Name64" presStyleLbl="parChTrans1D3" presStyleIdx="3" presStyleCnt="7"/>
      <dgm:spPr/>
    </dgm:pt>
    <dgm:pt modelId="{85F2ED15-2F2D-4A64-BCD5-A934F23ED553}" type="pres">
      <dgm:prSet presAssocID="{7D0F2984-9423-4744-8E47-0101933E6D1F}" presName="hierRoot2" presStyleCnt="0">
        <dgm:presLayoutVars>
          <dgm:hierBranch val="init"/>
        </dgm:presLayoutVars>
      </dgm:prSet>
      <dgm:spPr/>
    </dgm:pt>
    <dgm:pt modelId="{B6118155-3A9C-41FF-BA98-F2023A1D55D4}" type="pres">
      <dgm:prSet presAssocID="{7D0F2984-9423-4744-8E47-0101933E6D1F}" presName="rootComposite" presStyleCnt="0"/>
      <dgm:spPr/>
    </dgm:pt>
    <dgm:pt modelId="{55200824-A411-47AB-BF62-98281E18E624}" type="pres">
      <dgm:prSet presAssocID="{7D0F2984-9423-4744-8E47-0101933E6D1F}" presName="rootText" presStyleLbl="node3" presStyleIdx="3" presStyleCnt="7">
        <dgm:presLayoutVars>
          <dgm:chPref val="3"/>
        </dgm:presLayoutVars>
      </dgm:prSet>
      <dgm:spPr/>
    </dgm:pt>
    <dgm:pt modelId="{AA23EF33-70DB-44E0-8881-8344D25FB50B}" type="pres">
      <dgm:prSet presAssocID="{7D0F2984-9423-4744-8E47-0101933E6D1F}" presName="rootConnector" presStyleLbl="node3" presStyleIdx="3" presStyleCnt="7"/>
      <dgm:spPr/>
    </dgm:pt>
    <dgm:pt modelId="{79180255-4302-4D71-AD74-EF1753650720}" type="pres">
      <dgm:prSet presAssocID="{7D0F2984-9423-4744-8E47-0101933E6D1F}" presName="hierChild4" presStyleCnt="0"/>
      <dgm:spPr/>
    </dgm:pt>
    <dgm:pt modelId="{81CC04C5-2E63-48C1-872A-11D51D086973}" type="pres">
      <dgm:prSet presAssocID="{7D0F2984-9423-4744-8E47-0101933E6D1F}" presName="hierChild5" presStyleCnt="0"/>
      <dgm:spPr/>
    </dgm:pt>
    <dgm:pt modelId="{0990EA6F-6424-4266-824D-AE7578D7C632}" type="pres">
      <dgm:prSet presAssocID="{7D6133EB-9F27-431C-82D9-7DE35985F181}" presName="hierChild5" presStyleCnt="0"/>
      <dgm:spPr/>
    </dgm:pt>
    <dgm:pt modelId="{902A9A5C-DC79-4A4B-9B23-A514A39F6FFD}" type="pres">
      <dgm:prSet presAssocID="{F7481169-F26B-4116-BA78-7C63F71B8540}" presName="Name64" presStyleLbl="parChTrans1D2" presStyleIdx="1" presStyleCnt="3"/>
      <dgm:spPr/>
    </dgm:pt>
    <dgm:pt modelId="{4208EDD7-84CA-45B6-BF69-98BE8CB12CA9}" type="pres">
      <dgm:prSet presAssocID="{D3186615-CAD1-416A-8660-D4B428769DD4}" presName="hierRoot2" presStyleCnt="0">
        <dgm:presLayoutVars>
          <dgm:hierBranch val="init"/>
        </dgm:presLayoutVars>
      </dgm:prSet>
      <dgm:spPr/>
    </dgm:pt>
    <dgm:pt modelId="{A8467C7C-DAC4-4964-91F7-EA254E21F5E2}" type="pres">
      <dgm:prSet presAssocID="{D3186615-CAD1-416A-8660-D4B428769DD4}" presName="rootComposite" presStyleCnt="0"/>
      <dgm:spPr/>
    </dgm:pt>
    <dgm:pt modelId="{2CF21F42-63F9-4BEF-A8FA-BF6F7E62882D}" type="pres">
      <dgm:prSet presAssocID="{D3186615-CAD1-416A-8660-D4B428769DD4}" presName="rootText" presStyleLbl="node2" presStyleIdx="1" presStyleCnt="3">
        <dgm:presLayoutVars>
          <dgm:chPref val="3"/>
        </dgm:presLayoutVars>
      </dgm:prSet>
      <dgm:spPr/>
    </dgm:pt>
    <dgm:pt modelId="{45C9EF65-E266-41A3-9391-A19E01A3B765}" type="pres">
      <dgm:prSet presAssocID="{D3186615-CAD1-416A-8660-D4B428769DD4}" presName="rootConnector" presStyleLbl="node2" presStyleIdx="1" presStyleCnt="3"/>
      <dgm:spPr/>
    </dgm:pt>
    <dgm:pt modelId="{8A24A27D-8523-4E6E-A407-A1E564832984}" type="pres">
      <dgm:prSet presAssocID="{D3186615-CAD1-416A-8660-D4B428769DD4}" presName="hierChild4" presStyleCnt="0"/>
      <dgm:spPr/>
    </dgm:pt>
    <dgm:pt modelId="{123A4CB3-EAF8-49D1-A922-3F85FA7EC373}" type="pres">
      <dgm:prSet presAssocID="{38CDC6C4-1F8B-4AE3-886E-004CAD40B9F2}" presName="Name64" presStyleLbl="parChTrans1D3" presStyleIdx="4" presStyleCnt="7"/>
      <dgm:spPr/>
    </dgm:pt>
    <dgm:pt modelId="{BB4CD985-16D9-4F0E-B112-07B9A9138D04}" type="pres">
      <dgm:prSet presAssocID="{3B99EE38-FC45-419B-9883-D2DC71E0A54A}" presName="hierRoot2" presStyleCnt="0">
        <dgm:presLayoutVars>
          <dgm:hierBranch val="init"/>
        </dgm:presLayoutVars>
      </dgm:prSet>
      <dgm:spPr/>
    </dgm:pt>
    <dgm:pt modelId="{EB4C7FB9-CB71-4BBD-B2BB-29DA9B55F2D2}" type="pres">
      <dgm:prSet presAssocID="{3B99EE38-FC45-419B-9883-D2DC71E0A54A}" presName="rootComposite" presStyleCnt="0"/>
      <dgm:spPr/>
    </dgm:pt>
    <dgm:pt modelId="{9CD85702-71CC-4B25-A1E7-F6DFC5D38692}" type="pres">
      <dgm:prSet presAssocID="{3B99EE38-FC45-419B-9883-D2DC71E0A54A}" presName="rootText" presStyleLbl="node3" presStyleIdx="4" presStyleCnt="7">
        <dgm:presLayoutVars>
          <dgm:chPref val="3"/>
        </dgm:presLayoutVars>
      </dgm:prSet>
      <dgm:spPr/>
    </dgm:pt>
    <dgm:pt modelId="{AB641A5A-2A4B-4B60-B31B-21D4F3D07643}" type="pres">
      <dgm:prSet presAssocID="{3B99EE38-FC45-419B-9883-D2DC71E0A54A}" presName="rootConnector" presStyleLbl="node3" presStyleIdx="4" presStyleCnt="7"/>
      <dgm:spPr/>
    </dgm:pt>
    <dgm:pt modelId="{E6EA0309-312C-4116-8BA9-8219BA34FB0C}" type="pres">
      <dgm:prSet presAssocID="{3B99EE38-FC45-419B-9883-D2DC71E0A54A}" presName="hierChild4" presStyleCnt="0"/>
      <dgm:spPr/>
    </dgm:pt>
    <dgm:pt modelId="{2C7E4BD7-232B-40DB-B7E7-F5C81C1A574E}" type="pres">
      <dgm:prSet presAssocID="{3B99EE38-FC45-419B-9883-D2DC71E0A54A}" presName="hierChild5" presStyleCnt="0"/>
      <dgm:spPr/>
    </dgm:pt>
    <dgm:pt modelId="{580B3CFB-3407-40E7-A152-3217DB9F7372}" type="pres">
      <dgm:prSet presAssocID="{BC866666-750A-4CEC-B85E-6D790324EB3A}" presName="Name64" presStyleLbl="parChTrans1D3" presStyleIdx="5" presStyleCnt="7"/>
      <dgm:spPr/>
    </dgm:pt>
    <dgm:pt modelId="{22FF6D32-9C84-4F52-BF38-9A0255C5D1FA}" type="pres">
      <dgm:prSet presAssocID="{8E92BFF0-C84C-4F0A-AE0D-36411D408E5D}" presName="hierRoot2" presStyleCnt="0">
        <dgm:presLayoutVars>
          <dgm:hierBranch val="init"/>
        </dgm:presLayoutVars>
      </dgm:prSet>
      <dgm:spPr/>
    </dgm:pt>
    <dgm:pt modelId="{E0ABE9A8-3E51-4898-B659-0F113761A230}" type="pres">
      <dgm:prSet presAssocID="{8E92BFF0-C84C-4F0A-AE0D-36411D408E5D}" presName="rootComposite" presStyleCnt="0"/>
      <dgm:spPr/>
    </dgm:pt>
    <dgm:pt modelId="{11A49F90-AE83-439B-AA88-58509D735DA9}" type="pres">
      <dgm:prSet presAssocID="{8E92BFF0-C84C-4F0A-AE0D-36411D408E5D}" presName="rootText" presStyleLbl="node3" presStyleIdx="5" presStyleCnt="7">
        <dgm:presLayoutVars>
          <dgm:chPref val="3"/>
        </dgm:presLayoutVars>
      </dgm:prSet>
      <dgm:spPr/>
    </dgm:pt>
    <dgm:pt modelId="{B3628E8B-8517-4AB9-BF89-15243B30F1CB}" type="pres">
      <dgm:prSet presAssocID="{8E92BFF0-C84C-4F0A-AE0D-36411D408E5D}" presName="rootConnector" presStyleLbl="node3" presStyleIdx="5" presStyleCnt="7"/>
      <dgm:spPr/>
    </dgm:pt>
    <dgm:pt modelId="{B1A2BB66-5BE0-428F-943E-E1FA57AE4FBD}" type="pres">
      <dgm:prSet presAssocID="{8E92BFF0-C84C-4F0A-AE0D-36411D408E5D}" presName="hierChild4" presStyleCnt="0"/>
      <dgm:spPr/>
    </dgm:pt>
    <dgm:pt modelId="{051CD7F7-0B0F-48EA-B0EF-DAB53A100DEA}" type="pres">
      <dgm:prSet presAssocID="{8E92BFF0-C84C-4F0A-AE0D-36411D408E5D}" presName="hierChild5" presStyleCnt="0"/>
      <dgm:spPr/>
    </dgm:pt>
    <dgm:pt modelId="{3359A235-7D05-4903-98F3-BD6C4DFE502A}" type="pres">
      <dgm:prSet presAssocID="{D3186615-CAD1-416A-8660-D4B428769DD4}" presName="hierChild5" presStyleCnt="0"/>
      <dgm:spPr/>
    </dgm:pt>
    <dgm:pt modelId="{2EA46F9E-1E20-4FBE-BAAA-C69FA30B37B3}" type="pres">
      <dgm:prSet presAssocID="{685CFF2D-98C9-477C-8D89-B1E7FC2C2C62}" presName="Name64" presStyleLbl="parChTrans1D2" presStyleIdx="2" presStyleCnt="3"/>
      <dgm:spPr/>
    </dgm:pt>
    <dgm:pt modelId="{1AF00A01-0812-4DEA-ADED-CC73E1EFCDE6}" type="pres">
      <dgm:prSet presAssocID="{B3D1DD78-26A0-47EF-8A53-256CD7010601}" presName="hierRoot2" presStyleCnt="0">
        <dgm:presLayoutVars>
          <dgm:hierBranch val="init"/>
        </dgm:presLayoutVars>
      </dgm:prSet>
      <dgm:spPr/>
    </dgm:pt>
    <dgm:pt modelId="{D921D6B1-2F75-4F67-939C-B413EE4C33F1}" type="pres">
      <dgm:prSet presAssocID="{B3D1DD78-26A0-47EF-8A53-256CD7010601}" presName="rootComposite" presStyleCnt="0"/>
      <dgm:spPr/>
    </dgm:pt>
    <dgm:pt modelId="{CBC07894-43AC-4D13-8F63-92F92EC504E8}" type="pres">
      <dgm:prSet presAssocID="{B3D1DD78-26A0-47EF-8A53-256CD7010601}" presName="rootText" presStyleLbl="node2" presStyleIdx="2" presStyleCnt="3">
        <dgm:presLayoutVars>
          <dgm:chPref val="3"/>
        </dgm:presLayoutVars>
      </dgm:prSet>
      <dgm:spPr/>
    </dgm:pt>
    <dgm:pt modelId="{4C3C3E46-3302-46A8-A0BB-A424FD9C09AB}" type="pres">
      <dgm:prSet presAssocID="{B3D1DD78-26A0-47EF-8A53-256CD7010601}" presName="rootConnector" presStyleLbl="node2" presStyleIdx="2" presStyleCnt="3"/>
      <dgm:spPr/>
    </dgm:pt>
    <dgm:pt modelId="{1E728604-56C2-4955-974A-EFBBA0913D21}" type="pres">
      <dgm:prSet presAssocID="{B3D1DD78-26A0-47EF-8A53-256CD7010601}" presName="hierChild4" presStyleCnt="0"/>
      <dgm:spPr/>
    </dgm:pt>
    <dgm:pt modelId="{382E4F89-9717-4B25-B88B-877AEBC07CDB}" type="pres">
      <dgm:prSet presAssocID="{D5296CA9-59FB-4734-8754-C1B65CCB6CE5}" presName="Name64" presStyleLbl="parChTrans1D3" presStyleIdx="6" presStyleCnt="7"/>
      <dgm:spPr/>
    </dgm:pt>
    <dgm:pt modelId="{3BA6BB0E-06C7-492A-9F34-E4724A0C993A}" type="pres">
      <dgm:prSet presAssocID="{D110733D-07A8-4257-9A77-4854181BC8B1}" presName="hierRoot2" presStyleCnt="0">
        <dgm:presLayoutVars>
          <dgm:hierBranch val="init"/>
        </dgm:presLayoutVars>
      </dgm:prSet>
      <dgm:spPr/>
    </dgm:pt>
    <dgm:pt modelId="{EA974C54-DEC0-4035-83CF-0C362D89B087}" type="pres">
      <dgm:prSet presAssocID="{D110733D-07A8-4257-9A77-4854181BC8B1}" presName="rootComposite" presStyleCnt="0"/>
      <dgm:spPr/>
    </dgm:pt>
    <dgm:pt modelId="{EBBECB3C-004D-454F-8886-FF84E79F2D74}" type="pres">
      <dgm:prSet presAssocID="{D110733D-07A8-4257-9A77-4854181BC8B1}" presName="rootText" presStyleLbl="node3" presStyleIdx="6" presStyleCnt="7">
        <dgm:presLayoutVars>
          <dgm:chPref val="3"/>
        </dgm:presLayoutVars>
      </dgm:prSet>
      <dgm:spPr/>
    </dgm:pt>
    <dgm:pt modelId="{A59451A1-35E3-4CA9-A72A-9EF513DA71A9}" type="pres">
      <dgm:prSet presAssocID="{D110733D-07A8-4257-9A77-4854181BC8B1}" presName="rootConnector" presStyleLbl="node3" presStyleIdx="6" presStyleCnt="7"/>
      <dgm:spPr/>
    </dgm:pt>
    <dgm:pt modelId="{8251345B-06E2-45C5-B9F6-AA9486A82F57}" type="pres">
      <dgm:prSet presAssocID="{D110733D-07A8-4257-9A77-4854181BC8B1}" presName="hierChild4" presStyleCnt="0"/>
      <dgm:spPr/>
    </dgm:pt>
    <dgm:pt modelId="{73776605-82B2-4C77-9F73-47AC77439738}" type="pres">
      <dgm:prSet presAssocID="{D110733D-07A8-4257-9A77-4854181BC8B1}" presName="hierChild5" presStyleCnt="0"/>
      <dgm:spPr/>
    </dgm:pt>
    <dgm:pt modelId="{8E8DB288-3FE1-4515-9731-71FB1DF6D38A}" type="pres">
      <dgm:prSet presAssocID="{B3D1DD78-26A0-47EF-8A53-256CD7010601}" presName="hierChild5" presStyleCnt="0"/>
      <dgm:spPr/>
    </dgm:pt>
    <dgm:pt modelId="{6A774DAF-2C15-44DE-94FD-6369BAB74F34}" type="pres">
      <dgm:prSet presAssocID="{90AE445A-44F2-4F48-AF0E-802920592A28}" presName="hierChild3" presStyleCnt="0"/>
      <dgm:spPr/>
    </dgm:pt>
  </dgm:ptLst>
  <dgm:cxnLst>
    <dgm:cxn modelId="{1B441004-E1FF-46CF-87AF-2035F92A686D}" type="presOf" srcId="{A7CBB1CA-04D7-4EEA-8AF6-3E7A2758C3F9}" destId="{B4CDD6E5-4BD7-4D51-B535-61A98E3922DB}" srcOrd="0" destOrd="0" presId="urn:microsoft.com/office/officeart/2009/3/layout/HorizontalOrganizationChart"/>
    <dgm:cxn modelId="{5A3DB00C-1F5D-44B7-826F-EE5026EC51F4}" type="presOf" srcId="{BC866666-750A-4CEC-B85E-6D790324EB3A}" destId="{580B3CFB-3407-40E7-A152-3217DB9F7372}" srcOrd="0" destOrd="0" presId="urn:microsoft.com/office/officeart/2009/3/layout/HorizontalOrganizationChart"/>
    <dgm:cxn modelId="{F74DBF0F-6C68-41E3-8208-EB6A21879BB9}" type="presOf" srcId="{90AE445A-44F2-4F48-AF0E-802920592A28}" destId="{734187B5-BDBB-4B6A-A3A2-785B360A7837}" srcOrd="1" destOrd="0" presId="urn:microsoft.com/office/officeart/2009/3/layout/HorizontalOrganizationChart"/>
    <dgm:cxn modelId="{EA62A112-B11A-4F41-8A62-ED0C99B7F07E}" type="presOf" srcId="{CFF88D0A-D6D3-4D2E-A485-8A5F9F8E01C0}" destId="{27772F5E-8C20-496B-9E62-7AD884C125DE}" srcOrd="0" destOrd="0" presId="urn:microsoft.com/office/officeart/2009/3/layout/HorizontalOrganizationChart"/>
    <dgm:cxn modelId="{02D41B16-6998-49E7-86EF-7C78BE30CBE1}" type="presOf" srcId="{E7E2D612-51CB-42DB-8752-5B8056C5DA86}" destId="{46AD2BD1-ECF0-45DA-B1D1-80DCB7E9FFB6}" srcOrd="0" destOrd="0" presId="urn:microsoft.com/office/officeart/2009/3/layout/HorizontalOrganizationChart"/>
    <dgm:cxn modelId="{7D348A17-66EA-4207-BCFA-3C6DF53A6940}" type="presOf" srcId="{38CDC6C4-1F8B-4AE3-886E-004CAD40B9F2}" destId="{123A4CB3-EAF8-49D1-A922-3F85FA7EC373}" srcOrd="0" destOrd="0" presId="urn:microsoft.com/office/officeart/2009/3/layout/HorizontalOrganizationChart"/>
    <dgm:cxn modelId="{4806D923-114A-4586-B8BC-F21CF2D4CBE1}" type="presOf" srcId="{8E92BFF0-C84C-4F0A-AE0D-36411D408E5D}" destId="{11A49F90-AE83-439B-AA88-58509D735DA9}" srcOrd="0" destOrd="0" presId="urn:microsoft.com/office/officeart/2009/3/layout/HorizontalOrganizationChart"/>
    <dgm:cxn modelId="{7F515027-5C09-47F5-968F-A744598B33FB}" srcId="{7D6133EB-9F27-431C-82D9-7DE35985F181}" destId="{2BA84EB0-6904-454F-89D4-992A76253FBD}" srcOrd="1" destOrd="0" parTransId="{FD6CC62B-ECFD-4BF3-BB0A-5301790A9E23}" sibTransId="{10926D46-B224-488D-89D2-43A92428B4B5}"/>
    <dgm:cxn modelId="{5E889029-C0C3-43AA-84B1-B67E757BD822}" type="presOf" srcId="{F7481169-F26B-4116-BA78-7C63F71B8540}" destId="{902A9A5C-DC79-4A4B-9B23-A514A39F6FFD}" srcOrd="0" destOrd="0" presId="urn:microsoft.com/office/officeart/2009/3/layout/HorizontalOrganizationChart"/>
    <dgm:cxn modelId="{E4D3982D-56E9-4671-B52C-2B0B85D14294}" srcId="{D3186615-CAD1-416A-8660-D4B428769DD4}" destId="{8E92BFF0-C84C-4F0A-AE0D-36411D408E5D}" srcOrd="1" destOrd="0" parTransId="{BC866666-750A-4CEC-B85E-6D790324EB3A}" sibTransId="{FE51A85A-29CC-4CA2-9FAD-7D390192507E}"/>
    <dgm:cxn modelId="{36123D32-F2C0-4991-AC19-A29C34978150}" type="presOf" srcId="{C5F86160-C617-4BCD-8E86-D2E2CCB923A5}" destId="{5B34D8B5-2946-4D14-9783-977B0BFB2BDF}" srcOrd="0" destOrd="0" presId="urn:microsoft.com/office/officeart/2009/3/layout/HorizontalOrganizationChart"/>
    <dgm:cxn modelId="{2B67BB33-3727-4935-92C7-28B53372C336}" type="presOf" srcId="{2BA84EB0-6904-454F-89D4-992A76253FBD}" destId="{995065A3-610C-4B3E-A018-86F3F07DB051}" srcOrd="1" destOrd="0" presId="urn:microsoft.com/office/officeart/2009/3/layout/HorizontalOrganizationChart"/>
    <dgm:cxn modelId="{D29AEB33-D941-45B4-8B4B-82A14179A0FD}" srcId="{90AE445A-44F2-4F48-AF0E-802920592A28}" destId="{D3186615-CAD1-416A-8660-D4B428769DD4}" srcOrd="1" destOrd="0" parTransId="{F7481169-F26B-4116-BA78-7C63F71B8540}" sibTransId="{8FC7F644-9E6F-4674-AC3D-EC1531ACB573}"/>
    <dgm:cxn modelId="{7B78B33B-3C13-4D8E-95B1-ED005979EEC7}" srcId="{90AE445A-44F2-4F48-AF0E-802920592A28}" destId="{7D6133EB-9F27-431C-82D9-7DE35985F181}" srcOrd="0" destOrd="0" parTransId="{0DD1221B-C106-45D5-B3C2-7E4ECE6D0CE2}" sibTransId="{B56245C9-F261-46EA-9267-41169FCC9B41}"/>
    <dgm:cxn modelId="{967A843C-DBCB-4B7C-ADC7-E3BFF3BCC001}" type="presOf" srcId="{2BA84EB0-6904-454F-89D4-992A76253FBD}" destId="{F45DAEB3-37DC-42BB-B54B-A924755719FA}" srcOrd="0" destOrd="0" presId="urn:microsoft.com/office/officeart/2009/3/layout/HorizontalOrganizationChart"/>
    <dgm:cxn modelId="{97360640-E993-4FF0-BF48-6C446A54F39E}" srcId="{7D6133EB-9F27-431C-82D9-7DE35985F181}" destId="{CFF88D0A-D6D3-4D2E-A485-8A5F9F8E01C0}" srcOrd="0" destOrd="0" parTransId="{C5F86160-C617-4BCD-8E86-D2E2CCB923A5}" sibTransId="{C5F03499-15AE-47D5-80C9-FA6603B5968D}"/>
    <dgm:cxn modelId="{CD39E05C-A312-4577-8C33-2EE0B878F107}" type="presOf" srcId="{0DD1221B-C106-45D5-B3C2-7E4ECE6D0CE2}" destId="{F3E1CB72-FB8A-44FD-8483-741324B141DB}" srcOrd="0" destOrd="0" presId="urn:microsoft.com/office/officeart/2009/3/layout/HorizontalOrganizationChart"/>
    <dgm:cxn modelId="{DDD7E75C-0B78-4E44-B049-54376E514129}" srcId="{7D6133EB-9F27-431C-82D9-7DE35985F181}" destId="{E7E2D612-51CB-42DB-8752-5B8056C5DA86}" srcOrd="2" destOrd="0" parTransId="{A7CBB1CA-04D7-4EEA-8AF6-3E7A2758C3F9}" sibTransId="{B233176A-AAE6-443F-B5E8-3A486D19DCDA}"/>
    <dgm:cxn modelId="{DA564865-BCCE-4217-8350-47ABE05A1F38}" srcId="{B3D1DD78-26A0-47EF-8A53-256CD7010601}" destId="{D110733D-07A8-4257-9A77-4854181BC8B1}" srcOrd="0" destOrd="0" parTransId="{D5296CA9-59FB-4734-8754-C1B65CCB6CE5}" sibTransId="{0F7089B7-91CE-4AED-9754-C42A15819123}"/>
    <dgm:cxn modelId="{18546B47-5864-4301-A244-BF32CC5E0014}" type="presOf" srcId="{7D0F2984-9423-4744-8E47-0101933E6D1F}" destId="{55200824-A411-47AB-BF62-98281E18E624}" srcOrd="0" destOrd="0" presId="urn:microsoft.com/office/officeart/2009/3/layout/HorizontalOrganizationChart"/>
    <dgm:cxn modelId="{A83D6D6F-1598-4421-BBB4-AD5EE8B7544A}" type="presOf" srcId="{D110733D-07A8-4257-9A77-4854181BC8B1}" destId="{EBBECB3C-004D-454F-8886-FF84E79F2D74}" srcOrd="0" destOrd="0" presId="urn:microsoft.com/office/officeart/2009/3/layout/HorizontalOrganizationChart"/>
    <dgm:cxn modelId="{5582245A-257F-4848-86AA-C54571EBE20F}" type="presOf" srcId="{7D6133EB-9F27-431C-82D9-7DE35985F181}" destId="{EA699897-4CC1-488A-B5E6-1C4433CF0864}" srcOrd="0" destOrd="0" presId="urn:microsoft.com/office/officeart/2009/3/layout/HorizontalOrganizationChart"/>
    <dgm:cxn modelId="{64FEB984-C3AE-44E7-975E-C8D85F6DA4B7}" type="presOf" srcId="{B3D1DD78-26A0-47EF-8A53-256CD7010601}" destId="{4C3C3E46-3302-46A8-A0BB-A424FD9C09AB}" srcOrd="1" destOrd="0" presId="urn:microsoft.com/office/officeart/2009/3/layout/HorizontalOrganizationChart"/>
    <dgm:cxn modelId="{30F0BD8A-7000-4B2E-9B49-DAFEE42454C8}" type="presOf" srcId="{D5296CA9-59FB-4734-8754-C1B65CCB6CE5}" destId="{382E4F89-9717-4B25-B88B-877AEBC07CDB}" srcOrd="0" destOrd="0" presId="urn:microsoft.com/office/officeart/2009/3/layout/HorizontalOrganizationChart"/>
    <dgm:cxn modelId="{E056068B-A914-41D7-BCBC-0B9609A389F3}" type="presOf" srcId="{D3186615-CAD1-416A-8660-D4B428769DD4}" destId="{45C9EF65-E266-41A3-9391-A19E01A3B765}" srcOrd="1" destOrd="0" presId="urn:microsoft.com/office/officeart/2009/3/layout/HorizontalOrganizationChart"/>
    <dgm:cxn modelId="{FA6E528C-2C28-404C-AE23-78988521FC0D}" type="presOf" srcId="{E7E2D612-51CB-42DB-8752-5B8056C5DA86}" destId="{10285201-BEC7-4D29-869B-FD2170722224}" srcOrd="1" destOrd="0" presId="urn:microsoft.com/office/officeart/2009/3/layout/HorizontalOrganizationChart"/>
    <dgm:cxn modelId="{F6157E8D-A782-4106-BE76-0E2C8964E8C3}" type="presOf" srcId="{90AE445A-44F2-4F48-AF0E-802920592A28}" destId="{A6C03AE6-8797-4283-BF49-6C0FA08E8C23}" srcOrd="0" destOrd="0" presId="urn:microsoft.com/office/officeart/2009/3/layout/HorizontalOrganizationChart"/>
    <dgm:cxn modelId="{B87C6691-9E4D-4F2E-AA01-FDC4BF649D1A}" srcId="{D3186615-CAD1-416A-8660-D4B428769DD4}" destId="{3B99EE38-FC45-419B-9883-D2DC71E0A54A}" srcOrd="0" destOrd="0" parTransId="{38CDC6C4-1F8B-4AE3-886E-004CAD40B9F2}" sibTransId="{4E3A8355-CF16-41DA-B4FE-A8B522F7ABDF}"/>
    <dgm:cxn modelId="{9CF3F2A1-65B6-437A-BE05-AE3C0E4DEE9A}" srcId="{7D6133EB-9F27-431C-82D9-7DE35985F181}" destId="{7D0F2984-9423-4744-8E47-0101933E6D1F}" srcOrd="3" destOrd="0" parTransId="{CCAE6D0A-BB79-4BE2-AF05-F44A28F813B4}" sibTransId="{81A9EBCE-65A3-4744-BC83-6F64ECD5C1A3}"/>
    <dgm:cxn modelId="{98E060A7-FD67-46AE-AD90-C9A9E5F9EF7F}" type="presOf" srcId="{8E92BFF0-C84C-4F0A-AE0D-36411D408E5D}" destId="{B3628E8B-8517-4AB9-BF89-15243B30F1CB}" srcOrd="1" destOrd="0" presId="urn:microsoft.com/office/officeart/2009/3/layout/HorizontalOrganizationChart"/>
    <dgm:cxn modelId="{05054EAF-3FB4-48DA-AF24-6585203C204A}" type="presOf" srcId="{FD6CC62B-ECFD-4BF3-BB0A-5301790A9E23}" destId="{DCA90723-A33F-4F57-B0E8-821B09E181CE}" srcOrd="0" destOrd="0" presId="urn:microsoft.com/office/officeart/2009/3/layout/HorizontalOrganizationChart"/>
    <dgm:cxn modelId="{1FA2B8BA-1C8E-4C1E-A73F-C57C78D1FB24}" type="presOf" srcId="{3B99EE38-FC45-419B-9883-D2DC71E0A54A}" destId="{9CD85702-71CC-4B25-A1E7-F6DFC5D38692}" srcOrd="0" destOrd="0" presId="urn:microsoft.com/office/officeart/2009/3/layout/HorizontalOrganizationChart"/>
    <dgm:cxn modelId="{DFE00EBB-94BF-48C3-BEB9-53A9661EE002}" type="presOf" srcId="{D110733D-07A8-4257-9A77-4854181BC8B1}" destId="{A59451A1-35E3-4CA9-A72A-9EF513DA71A9}" srcOrd="1" destOrd="0" presId="urn:microsoft.com/office/officeart/2009/3/layout/HorizontalOrganizationChart"/>
    <dgm:cxn modelId="{5A0F82C2-258A-4D85-BDEF-A5FB008A2A3F}" type="presOf" srcId="{B3D1DD78-26A0-47EF-8A53-256CD7010601}" destId="{CBC07894-43AC-4D13-8F63-92F92EC504E8}" srcOrd="0" destOrd="0" presId="urn:microsoft.com/office/officeart/2009/3/layout/HorizontalOrganizationChart"/>
    <dgm:cxn modelId="{A98A25C3-1605-4BAB-8D0D-7D39B4935B91}" type="presOf" srcId="{D3186615-CAD1-416A-8660-D4B428769DD4}" destId="{2CF21F42-63F9-4BEF-A8FA-BF6F7E62882D}" srcOrd="0" destOrd="0" presId="urn:microsoft.com/office/officeart/2009/3/layout/HorizontalOrganizationChart"/>
    <dgm:cxn modelId="{D42CD6C3-4276-4C12-A4DC-1ACBF0E70596}" type="presOf" srcId="{7D0F2984-9423-4744-8E47-0101933E6D1F}" destId="{AA23EF33-70DB-44E0-8881-8344D25FB50B}" srcOrd="1" destOrd="0" presId="urn:microsoft.com/office/officeart/2009/3/layout/HorizontalOrganizationChart"/>
    <dgm:cxn modelId="{026C3BCA-BA24-4028-80B2-DE950F186DDF}" srcId="{FE6149E8-5C16-4597-BDAC-E773F568A3A4}" destId="{90AE445A-44F2-4F48-AF0E-802920592A28}" srcOrd="0" destOrd="0" parTransId="{C9F9576A-6A21-4A69-A00F-4115AF9CF915}" sibTransId="{C2043E28-4377-4C6A-B275-5E53E84553CC}"/>
    <dgm:cxn modelId="{CE92A3CA-3033-481F-AB0C-C9A72E4B77A2}" type="presOf" srcId="{7D6133EB-9F27-431C-82D9-7DE35985F181}" destId="{D43F4941-5CB3-486D-A25A-F8D63F5CB28D}" srcOrd="1" destOrd="0" presId="urn:microsoft.com/office/officeart/2009/3/layout/HorizontalOrganizationChart"/>
    <dgm:cxn modelId="{59C878D2-A800-45B3-BDA2-A5E635373E63}" srcId="{90AE445A-44F2-4F48-AF0E-802920592A28}" destId="{B3D1DD78-26A0-47EF-8A53-256CD7010601}" srcOrd="2" destOrd="0" parTransId="{685CFF2D-98C9-477C-8D89-B1E7FC2C2C62}" sibTransId="{BAB75815-0855-4471-A96F-8897A71847AF}"/>
    <dgm:cxn modelId="{816BFADD-CC62-42F5-8B56-1594968ECB24}" type="presOf" srcId="{CCAE6D0A-BB79-4BE2-AF05-F44A28F813B4}" destId="{17C06819-4C2F-41D1-A9F9-9894FDD89BE4}" srcOrd="0" destOrd="0" presId="urn:microsoft.com/office/officeart/2009/3/layout/HorizontalOrganizationChart"/>
    <dgm:cxn modelId="{2F2394E6-8425-45FC-8DA8-7B7F156DF5C9}" type="presOf" srcId="{FE6149E8-5C16-4597-BDAC-E773F568A3A4}" destId="{38BC9140-0D21-411E-AB24-9757EBCAE476}" srcOrd="0" destOrd="0" presId="urn:microsoft.com/office/officeart/2009/3/layout/HorizontalOrganizationChart"/>
    <dgm:cxn modelId="{D09F85F0-86D4-49D0-A78F-8FFAEB13017D}" type="presOf" srcId="{CFF88D0A-D6D3-4D2E-A485-8A5F9F8E01C0}" destId="{DCFE4018-DE7C-442F-9D35-71FE81DD4C54}" srcOrd="1" destOrd="0" presId="urn:microsoft.com/office/officeart/2009/3/layout/HorizontalOrganizationChart"/>
    <dgm:cxn modelId="{60F5B2F5-0224-4BA3-B8A6-F6E5813E20B9}" type="presOf" srcId="{3B99EE38-FC45-419B-9883-D2DC71E0A54A}" destId="{AB641A5A-2A4B-4B60-B31B-21D4F3D07643}" srcOrd="1" destOrd="0" presId="urn:microsoft.com/office/officeart/2009/3/layout/HorizontalOrganizationChart"/>
    <dgm:cxn modelId="{B28E37FC-3AE0-41A6-BEEE-4B32D10A8CB7}" type="presOf" srcId="{685CFF2D-98C9-477C-8D89-B1E7FC2C2C62}" destId="{2EA46F9E-1E20-4FBE-BAAA-C69FA30B37B3}" srcOrd="0" destOrd="0" presId="urn:microsoft.com/office/officeart/2009/3/layout/HorizontalOrganizationChart"/>
    <dgm:cxn modelId="{FA63BF9B-796B-4449-8417-E62ADF62D974}" type="presParOf" srcId="{38BC9140-0D21-411E-AB24-9757EBCAE476}" destId="{4FC12155-262F-46E7-95D2-3A7F24BC3E4D}" srcOrd="0" destOrd="0" presId="urn:microsoft.com/office/officeart/2009/3/layout/HorizontalOrganizationChart"/>
    <dgm:cxn modelId="{E66D882D-B1A0-4009-AEAF-AE217339D6A8}" type="presParOf" srcId="{4FC12155-262F-46E7-95D2-3A7F24BC3E4D}" destId="{109F4F61-5049-43DA-AAE0-6C504CDE4CB9}" srcOrd="0" destOrd="0" presId="urn:microsoft.com/office/officeart/2009/3/layout/HorizontalOrganizationChart"/>
    <dgm:cxn modelId="{60B79A20-67A2-443E-A3DB-877BE37F5C82}" type="presParOf" srcId="{109F4F61-5049-43DA-AAE0-6C504CDE4CB9}" destId="{A6C03AE6-8797-4283-BF49-6C0FA08E8C23}" srcOrd="0" destOrd="0" presId="urn:microsoft.com/office/officeart/2009/3/layout/HorizontalOrganizationChart"/>
    <dgm:cxn modelId="{3BA77565-CEF8-46A1-87EA-4C5F90A6AA1E}" type="presParOf" srcId="{109F4F61-5049-43DA-AAE0-6C504CDE4CB9}" destId="{734187B5-BDBB-4B6A-A3A2-785B360A7837}" srcOrd="1" destOrd="0" presId="urn:microsoft.com/office/officeart/2009/3/layout/HorizontalOrganizationChart"/>
    <dgm:cxn modelId="{8E94CE78-F443-4E7A-8FB5-6BE67570430A}" type="presParOf" srcId="{4FC12155-262F-46E7-95D2-3A7F24BC3E4D}" destId="{876B4B2F-82AB-42F4-81EF-6337FCDA8A99}" srcOrd="1" destOrd="0" presId="urn:microsoft.com/office/officeart/2009/3/layout/HorizontalOrganizationChart"/>
    <dgm:cxn modelId="{115D12D2-4E27-4DD9-B80E-462B9CDEB3D7}" type="presParOf" srcId="{876B4B2F-82AB-42F4-81EF-6337FCDA8A99}" destId="{F3E1CB72-FB8A-44FD-8483-741324B141DB}" srcOrd="0" destOrd="0" presId="urn:microsoft.com/office/officeart/2009/3/layout/HorizontalOrganizationChart"/>
    <dgm:cxn modelId="{0EBF78A4-B9A1-48F2-B93A-E804A83E5513}" type="presParOf" srcId="{876B4B2F-82AB-42F4-81EF-6337FCDA8A99}" destId="{42116932-8659-4C9A-A809-A6530A7BB8A9}" srcOrd="1" destOrd="0" presId="urn:microsoft.com/office/officeart/2009/3/layout/HorizontalOrganizationChart"/>
    <dgm:cxn modelId="{1E0F06A7-411C-4586-9781-91A2E3CA3233}" type="presParOf" srcId="{42116932-8659-4C9A-A809-A6530A7BB8A9}" destId="{7E47CADB-336B-4EC2-BE0C-9FBA1BE12710}" srcOrd="0" destOrd="0" presId="urn:microsoft.com/office/officeart/2009/3/layout/HorizontalOrganizationChart"/>
    <dgm:cxn modelId="{E18A8F28-FCA3-410A-9D57-B5B34952CDBD}" type="presParOf" srcId="{7E47CADB-336B-4EC2-BE0C-9FBA1BE12710}" destId="{EA699897-4CC1-488A-B5E6-1C4433CF0864}" srcOrd="0" destOrd="0" presId="urn:microsoft.com/office/officeart/2009/3/layout/HorizontalOrganizationChart"/>
    <dgm:cxn modelId="{24CB9334-46C5-419A-9A31-DC60F7C04D2F}" type="presParOf" srcId="{7E47CADB-336B-4EC2-BE0C-9FBA1BE12710}" destId="{D43F4941-5CB3-486D-A25A-F8D63F5CB28D}" srcOrd="1" destOrd="0" presId="urn:microsoft.com/office/officeart/2009/3/layout/HorizontalOrganizationChart"/>
    <dgm:cxn modelId="{F87C8BAB-053B-4A82-BDCA-E60EFFE34AAA}" type="presParOf" srcId="{42116932-8659-4C9A-A809-A6530A7BB8A9}" destId="{208E4D8E-FC4D-4D11-B784-43B0F202EF0B}" srcOrd="1" destOrd="0" presId="urn:microsoft.com/office/officeart/2009/3/layout/HorizontalOrganizationChart"/>
    <dgm:cxn modelId="{309AB8CB-365D-421E-B8EC-42CE003DF23A}" type="presParOf" srcId="{208E4D8E-FC4D-4D11-B784-43B0F202EF0B}" destId="{5B34D8B5-2946-4D14-9783-977B0BFB2BDF}" srcOrd="0" destOrd="0" presId="urn:microsoft.com/office/officeart/2009/3/layout/HorizontalOrganizationChart"/>
    <dgm:cxn modelId="{92D681B0-9A2D-49F1-BAEC-0FF6C9547C76}" type="presParOf" srcId="{208E4D8E-FC4D-4D11-B784-43B0F202EF0B}" destId="{AD24C68C-323A-407B-8498-D3D838688E0B}" srcOrd="1" destOrd="0" presId="urn:microsoft.com/office/officeart/2009/3/layout/HorizontalOrganizationChart"/>
    <dgm:cxn modelId="{BCD42F44-D745-414F-BFD4-A121A12D7AEB}" type="presParOf" srcId="{AD24C68C-323A-407B-8498-D3D838688E0B}" destId="{524358C8-B51B-4FB7-BFC9-5720B7D48374}" srcOrd="0" destOrd="0" presId="urn:microsoft.com/office/officeart/2009/3/layout/HorizontalOrganizationChart"/>
    <dgm:cxn modelId="{06E5177D-C739-43F4-8C9B-F4C5A3B1216A}" type="presParOf" srcId="{524358C8-B51B-4FB7-BFC9-5720B7D48374}" destId="{27772F5E-8C20-496B-9E62-7AD884C125DE}" srcOrd="0" destOrd="0" presId="urn:microsoft.com/office/officeart/2009/3/layout/HorizontalOrganizationChart"/>
    <dgm:cxn modelId="{58B1A3B5-61C4-49D3-A998-9580CBC29374}" type="presParOf" srcId="{524358C8-B51B-4FB7-BFC9-5720B7D48374}" destId="{DCFE4018-DE7C-442F-9D35-71FE81DD4C54}" srcOrd="1" destOrd="0" presId="urn:microsoft.com/office/officeart/2009/3/layout/HorizontalOrganizationChart"/>
    <dgm:cxn modelId="{0C00C406-D1EF-403A-A945-655F5A80170B}" type="presParOf" srcId="{AD24C68C-323A-407B-8498-D3D838688E0B}" destId="{61F21421-91F7-4CE8-A297-BFF008D2BEEC}" srcOrd="1" destOrd="0" presId="urn:microsoft.com/office/officeart/2009/3/layout/HorizontalOrganizationChart"/>
    <dgm:cxn modelId="{05D4CAB7-B387-4B66-A5DA-DD0140CD3A4F}" type="presParOf" srcId="{AD24C68C-323A-407B-8498-D3D838688E0B}" destId="{0FC0A8C3-08A9-462E-BB7B-0C5B824DF06F}" srcOrd="2" destOrd="0" presId="urn:microsoft.com/office/officeart/2009/3/layout/HorizontalOrganizationChart"/>
    <dgm:cxn modelId="{A6896EFA-4419-409C-87FB-92BE1B2AB5DD}" type="presParOf" srcId="{208E4D8E-FC4D-4D11-B784-43B0F202EF0B}" destId="{DCA90723-A33F-4F57-B0E8-821B09E181CE}" srcOrd="2" destOrd="0" presId="urn:microsoft.com/office/officeart/2009/3/layout/HorizontalOrganizationChart"/>
    <dgm:cxn modelId="{A7E39ED5-9EB3-45FD-89F1-6C67F51BFC7E}" type="presParOf" srcId="{208E4D8E-FC4D-4D11-B784-43B0F202EF0B}" destId="{E92F1D6E-F006-45F0-9B42-2F8B946A660F}" srcOrd="3" destOrd="0" presId="urn:microsoft.com/office/officeart/2009/3/layout/HorizontalOrganizationChart"/>
    <dgm:cxn modelId="{2F05F55C-16CD-4137-8293-032205A40754}" type="presParOf" srcId="{E92F1D6E-F006-45F0-9B42-2F8B946A660F}" destId="{2CB25259-8B35-4E70-A038-5E8222A2FF54}" srcOrd="0" destOrd="0" presId="urn:microsoft.com/office/officeart/2009/3/layout/HorizontalOrganizationChart"/>
    <dgm:cxn modelId="{8C287EC1-09E8-42FC-9C74-3BAFBC9FBB93}" type="presParOf" srcId="{2CB25259-8B35-4E70-A038-5E8222A2FF54}" destId="{F45DAEB3-37DC-42BB-B54B-A924755719FA}" srcOrd="0" destOrd="0" presId="urn:microsoft.com/office/officeart/2009/3/layout/HorizontalOrganizationChart"/>
    <dgm:cxn modelId="{248CA53D-B57B-444B-9A53-5F02F26D3C8C}" type="presParOf" srcId="{2CB25259-8B35-4E70-A038-5E8222A2FF54}" destId="{995065A3-610C-4B3E-A018-86F3F07DB051}" srcOrd="1" destOrd="0" presId="urn:microsoft.com/office/officeart/2009/3/layout/HorizontalOrganizationChart"/>
    <dgm:cxn modelId="{C7F60D21-1ACE-48D4-B922-416C341A7031}" type="presParOf" srcId="{E92F1D6E-F006-45F0-9B42-2F8B946A660F}" destId="{17FF110B-8B31-4A91-AB2C-573DCF42E04D}" srcOrd="1" destOrd="0" presId="urn:microsoft.com/office/officeart/2009/3/layout/HorizontalOrganizationChart"/>
    <dgm:cxn modelId="{2A68A19C-5AE7-41CB-A701-51DC8B01868C}" type="presParOf" srcId="{E92F1D6E-F006-45F0-9B42-2F8B946A660F}" destId="{3E3180D1-CB64-4713-9B74-BF9A194CCE75}" srcOrd="2" destOrd="0" presId="urn:microsoft.com/office/officeart/2009/3/layout/HorizontalOrganizationChart"/>
    <dgm:cxn modelId="{844E8CE2-EDDE-4137-B1F0-0720403DB6AC}" type="presParOf" srcId="{208E4D8E-FC4D-4D11-B784-43B0F202EF0B}" destId="{B4CDD6E5-4BD7-4D51-B535-61A98E3922DB}" srcOrd="4" destOrd="0" presId="urn:microsoft.com/office/officeart/2009/3/layout/HorizontalOrganizationChart"/>
    <dgm:cxn modelId="{0BC5231E-1D22-4ACF-816A-514A329A62C9}" type="presParOf" srcId="{208E4D8E-FC4D-4D11-B784-43B0F202EF0B}" destId="{7A2232D8-AB51-4297-BE2B-9C1A71948046}" srcOrd="5" destOrd="0" presId="urn:microsoft.com/office/officeart/2009/3/layout/HorizontalOrganizationChart"/>
    <dgm:cxn modelId="{78654368-8AFD-49A6-B760-D2774D8B37F9}" type="presParOf" srcId="{7A2232D8-AB51-4297-BE2B-9C1A71948046}" destId="{958C0DF0-12A9-43E9-812E-6F5E2CBF23AD}" srcOrd="0" destOrd="0" presId="urn:microsoft.com/office/officeart/2009/3/layout/HorizontalOrganizationChart"/>
    <dgm:cxn modelId="{50E03338-D177-4143-AFE2-560C8B9358B8}" type="presParOf" srcId="{958C0DF0-12A9-43E9-812E-6F5E2CBF23AD}" destId="{46AD2BD1-ECF0-45DA-B1D1-80DCB7E9FFB6}" srcOrd="0" destOrd="0" presId="urn:microsoft.com/office/officeart/2009/3/layout/HorizontalOrganizationChart"/>
    <dgm:cxn modelId="{62999937-5F29-4838-9C29-9D745EC056F2}" type="presParOf" srcId="{958C0DF0-12A9-43E9-812E-6F5E2CBF23AD}" destId="{10285201-BEC7-4D29-869B-FD2170722224}" srcOrd="1" destOrd="0" presId="urn:microsoft.com/office/officeart/2009/3/layout/HorizontalOrganizationChart"/>
    <dgm:cxn modelId="{D8B5F7FD-8ACF-4B6D-8526-487308CBAE10}" type="presParOf" srcId="{7A2232D8-AB51-4297-BE2B-9C1A71948046}" destId="{7BD2719A-27F1-495F-BD64-30B55F69F337}" srcOrd="1" destOrd="0" presId="urn:microsoft.com/office/officeart/2009/3/layout/HorizontalOrganizationChart"/>
    <dgm:cxn modelId="{972FB369-544E-4BCE-A326-A536AFD69367}" type="presParOf" srcId="{7A2232D8-AB51-4297-BE2B-9C1A71948046}" destId="{668DFA1E-9B19-4A6A-A80B-B84AE68ECD8C}" srcOrd="2" destOrd="0" presId="urn:microsoft.com/office/officeart/2009/3/layout/HorizontalOrganizationChart"/>
    <dgm:cxn modelId="{E164571C-6AC7-484B-92A7-57D923C59C18}" type="presParOf" srcId="{208E4D8E-FC4D-4D11-B784-43B0F202EF0B}" destId="{17C06819-4C2F-41D1-A9F9-9894FDD89BE4}" srcOrd="6" destOrd="0" presId="urn:microsoft.com/office/officeart/2009/3/layout/HorizontalOrganizationChart"/>
    <dgm:cxn modelId="{EBFFD691-5C12-4248-9919-C0CA9BE2F7EA}" type="presParOf" srcId="{208E4D8E-FC4D-4D11-B784-43B0F202EF0B}" destId="{85F2ED15-2F2D-4A64-BCD5-A934F23ED553}" srcOrd="7" destOrd="0" presId="urn:microsoft.com/office/officeart/2009/3/layout/HorizontalOrganizationChart"/>
    <dgm:cxn modelId="{9CB7FC5B-0A0B-4F2A-8FF1-9DA1BBB09357}" type="presParOf" srcId="{85F2ED15-2F2D-4A64-BCD5-A934F23ED553}" destId="{B6118155-3A9C-41FF-BA98-F2023A1D55D4}" srcOrd="0" destOrd="0" presId="urn:microsoft.com/office/officeart/2009/3/layout/HorizontalOrganizationChart"/>
    <dgm:cxn modelId="{FD450B10-BB99-48F0-8217-BDF61A27DB0A}" type="presParOf" srcId="{B6118155-3A9C-41FF-BA98-F2023A1D55D4}" destId="{55200824-A411-47AB-BF62-98281E18E624}" srcOrd="0" destOrd="0" presId="urn:microsoft.com/office/officeart/2009/3/layout/HorizontalOrganizationChart"/>
    <dgm:cxn modelId="{C7EA32C0-9A64-427C-B169-472AC04B840D}" type="presParOf" srcId="{B6118155-3A9C-41FF-BA98-F2023A1D55D4}" destId="{AA23EF33-70DB-44E0-8881-8344D25FB50B}" srcOrd="1" destOrd="0" presId="urn:microsoft.com/office/officeart/2009/3/layout/HorizontalOrganizationChart"/>
    <dgm:cxn modelId="{62B21413-B240-4384-9C5F-E009F9382674}" type="presParOf" srcId="{85F2ED15-2F2D-4A64-BCD5-A934F23ED553}" destId="{79180255-4302-4D71-AD74-EF1753650720}" srcOrd="1" destOrd="0" presId="urn:microsoft.com/office/officeart/2009/3/layout/HorizontalOrganizationChart"/>
    <dgm:cxn modelId="{0CDF418D-3422-4C8F-B089-CEF4D373809A}" type="presParOf" srcId="{85F2ED15-2F2D-4A64-BCD5-A934F23ED553}" destId="{81CC04C5-2E63-48C1-872A-11D51D086973}" srcOrd="2" destOrd="0" presId="urn:microsoft.com/office/officeart/2009/3/layout/HorizontalOrganizationChart"/>
    <dgm:cxn modelId="{864273D3-743E-4AAF-921B-C65BE7C4A4BE}" type="presParOf" srcId="{42116932-8659-4C9A-A809-A6530A7BB8A9}" destId="{0990EA6F-6424-4266-824D-AE7578D7C632}" srcOrd="2" destOrd="0" presId="urn:microsoft.com/office/officeart/2009/3/layout/HorizontalOrganizationChart"/>
    <dgm:cxn modelId="{4A53E920-A391-4C64-964C-F1ACFED9A459}" type="presParOf" srcId="{876B4B2F-82AB-42F4-81EF-6337FCDA8A99}" destId="{902A9A5C-DC79-4A4B-9B23-A514A39F6FFD}" srcOrd="2" destOrd="0" presId="urn:microsoft.com/office/officeart/2009/3/layout/HorizontalOrganizationChart"/>
    <dgm:cxn modelId="{F1E2BD12-B6CB-43DF-AF33-A30E93C9E412}" type="presParOf" srcId="{876B4B2F-82AB-42F4-81EF-6337FCDA8A99}" destId="{4208EDD7-84CA-45B6-BF69-98BE8CB12CA9}" srcOrd="3" destOrd="0" presId="urn:microsoft.com/office/officeart/2009/3/layout/HorizontalOrganizationChart"/>
    <dgm:cxn modelId="{2D2E16D6-423F-46BB-A8DB-E9A98E813D0E}" type="presParOf" srcId="{4208EDD7-84CA-45B6-BF69-98BE8CB12CA9}" destId="{A8467C7C-DAC4-4964-91F7-EA254E21F5E2}" srcOrd="0" destOrd="0" presId="urn:microsoft.com/office/officeart/2009/3/layout/HorizontalOrganizationChart"/>
    <dgm:cxn modelId="{0C6F01E5-3599-4A5A-971F-13FD5659450D}" type="presParOf" srcId="{A8467C7C-DAC4-4964-91F7-EA254E21F5E2}" destId="{2CF21F42-63F9-4BEF-A8FA-BF6F7E62882D}" srcOrd="0" destOrd="0" presId="urn:microsoft.com/office/officeart/2009/3/layout/HorizontalOrganizationChart"/>
    <dgm:cxn modelId="{C5DE430C-0C90-4E91-A015-B33921BC5AD2}" type="presParOf" srcId="{A8467C7C-DAC4-4964-91F7-EA254E21F5E2}" destId="{45C9EF65-E266-41A3-9391-A19E01A3B765}" srcOrd="1" destOrd="0" presId="urn:microsoft.com/office/officeart/2009/3/layout/HorizontalOrganizationChart"/>
    <dgm:cxn modelId="{4C78681A-9CD6-46A6-BE49-858AA5D97D82}" type="presParOf" srcId="{4208EDD7-84CA-45B6-BF69-98BE8CB12CA9}" destId="{8A24A27D-8523-4E6E-A407-A1E564832984}" srcOrd="1" destOrd="0" presId="urn:microsoft.com/office/officeart/2009/3/layout/HorizontalOrganizationChart"/>
    <dgm:cxn modelId="{9BA9ACBD-8B3D-4347-BA71-3FE12D195165}" type="presParOf" srcId="{8A24A27D-8523-4E6E-A407-A1E564832984}" destId="{123A4CB3-EAF8-49D1-A922-3F85FA7EC373}" srcOrd="0" destOrd="0" presId="urn:microsoft.com/office/officeart/2009/3/layout/HorizontalOrganizationChart"/>
    <dgm:cxn modelId="{F24B9ADF-87F4-4DDB-B838-EE4399553DA9}" type="presParOf" srcId="{8A24A27D-8523-4E6E-A407-A1E564832984}" destId="{BB4CD985-16D9-4F0E-B112-07B9A9138D04}" srcOrd="1" destOrd="0" presId="urn:microsoft.com/office/officeart/2009/3/layout/HorizontalOrganizationChart"/>
    <dgm:cxn modelId="{C801ECDC-DFBD-402E-8936-2E4F96B94584}" type="presParOf" srcId="{BB4CD985-16D9-4F0E-B112-07B9A9138D04}" destId="{EB4C7FB9-CB71-4BBD-B2BB-29DA9B55F2D2}" srcOrd="0" destOrd="0" presId="urn:microsoft.com/office/officeart/2009/3/layout/HorizontalOrganizationChart"/>
    <dgm:cxn modelId="{DE0C900E-7836-404F-845F-041644E4AF13}" type="presParOf" srcId="{EB4C7FB9-CB71-4BBD-B2BB-29DA9B55F2D2}" destId="{9CD85702-71CC-4B25-A1E7-F6DFC5D38692}" srcOrd="0" destOrd="0" presId="urn:microsoft.com/office/officeart/2009/3/layout/HorizontalOrganizationChart"/>
    <dgm:cxn modelId="{AE87E12F-A4A0-4E46-9CB5-54656F188B8F}" type="presParOf" srcId="{EB4C7FB9-CB71-4BBD-B2BB-29DA9B55F2D2}" destId="{AB641A5A-2A4B-4B60-B31B-21D4F3D07643}" srcOrd="1" destOrd="0" presId="urn:microsoft.com/office/officeart/2009/3/layout/HorizontalOrganizationChart"/>
    <dgm:cxn modelId="{0D1B879A-39EB-4E62-B104-A69A522AFCD8}" type="presParOf" srcId="{BB4CD985-16D9-4F0E-B112-07B9A9138D04}" destId="{E6EA0309-312C-4116-8BA9-8219BA34FB0C}" srcOrd="1" destOrd="0" presId="urn:microsoft.com/office/officeart/2009/3/layout/HorizontalOrganizationChart"/>
    <dgm:cxn modelId="{0BB5D0D7-23B8-4BD4-9D84-1DD3815FF0EB}" type="presParOf" srcId="{BB4CD985-16D9-4F0E-B112-07B9A9138D04}" destId="{2C7E4BD7-232B-40DB-B7E7-F5C81C1A574E}" srcOrd="2" destOrd="0" presId="urn:microsoft.com/office/officeart/2009/3/layout/HorizontalOrganizationChart"/>
    <dgm:cxn modelId="{DD5B6DD6-3E8E-4C3E-8EFC-04B0DD89DA07}" type="presParOf" srcId="{8A24A27D-8523-4E6E-A407-A1E564832984}" destId="{580B3CFB-3407-40E7-A152-3217DB9F7372}" srcOrd="2" destOrd="0" presId="urn:microsoft.com/office/officeart/2009/3/layout/HorizontalOrganizationChart"/>
    <dgm:cxn modelId="{4CE5DF52-6779-4A24-869B-FDF5F906366C}" type="presParOf" srcId="{8A24A27D-8523-4E6E-A407-A1E564832984}" destId="{22FF6D32-9C84-4F52-BF38-9A0255C5D1FA}" srcOrd="3" destOrd="0" presId="urn:microsoft.com/office/officeart/2009/3/layout/HorizontalOrganizationChart"/>
    <dgm:cxn modelId="{7156194D-93B5-4A45-8F7F-945747B7C6E1}" type="presParOf" srcId="{22FF6D32-9C84-4F52-BF38-9A0255C5D1FA}" destId="{E0ABE9A8-3E51-4898-B659-0F113761A230}" srcOrd="0" destOrd="0" presId="urn:microsoft.com/office/officeart/2009/3/layout/HorizontalOrganizationChart"/>
    <dgm:cxn modelId="{796D7BAC-F2C2-4BE7-8189-C0C868D48595}" type="presParOf" srcId="{E0ABE9A8-3E51-4898-B659-0F113761A230}" destId="{11A49F90-AE83-439B-AA88-58509D735DA9}" srcOrd="0" destOrd="0" presId="urn:microsoft.com/office/officeart/2009/3/layout/HorizontalOrganizationChart"/>
    <dgm:cxn modelId="{D7B63234-B519-4E52-898B-0199EBE2C6CC}" type="presParOf" srcId="{E0ABE9A8-3E51-4898-B659-0F113761A230}" destId="{B3628E8B-8517-4AB9-BF89-15243B30F1CB}" srcOrd="1" destOrd="0" presId="urn:microsoft.com/office/officeart/2009/3/layout/HorizontalOrganizationChart"/>
    <dgm:cxn modelId="{29987216-E131-4437-90E3-CB64015D1B77}" type="presParOf" srcId="{22FF6D32-9C84-4F52-BF38-9A0255C5D1FA}" destId="{B1A2BB66-5BE0-428F-943E-E1FA57AE4FBD}" srcOrd="1" destOrd="0" presId="urn:microsoft.com/office/officeart/2009/3/layout/HorizontalOrganizationChart"/>
    <dgm:cxn modelId="{97B2B21C-A01E-424D-A735-F2129093C601}" type="presParOf" srcId="{22FF6D32-9C84-4F52-BF38-9A0255C5D1FA}" destId="{051CD7F7-0B0F-48EA-B0EF-DAB53A100DEA}" srcOrd="2" destOrd="0" presId="urn:microsoft.com/office/officeart/2009/3/layout/HorizontalOrganizationChart"/>
    <dgm:cxn modelId="{40DE0334-D261-4700-AAF2-437ED9D844DA}" type="presParOf" srcId="{4208EDD7-84CA-45B6-BF69-98BE8CB12CA9}" destId="{3359A235-7D05-4903-98F3-BD6C4DFE502A}" srcOrd="2" destOrd="0" presId="urn:microsoft.com/office/officeart/2009/3/layout/HorizontalOrganizationChart"/>
    <dgm:cxn modelId="{653B9C67-07DC-4661-BF8E-E48A1E73B474}" type="presParOf" srcId="{876B4B2F-82AB-42F4-81EF-6337FCDA8A99}" destId="{2EA46F9E-1E20-4FBE-BAAA-C69FA30B37B3}" srcOrd="4" destOrd="0" presId="urn:microsoft.com/office/officeart/2009/3/layout/HorizontalOrganizationChart"/>
    <dgm:cxn modelId="{E1A4D0ED-033B-4E58-A03C-046C92B56EF0}" type="presParOf" srcId="{876B4B2F-82AB-42F4-81EF-6337FCDA8A99}" destId="{1AF00A01-0812-4DEA-ADED-CC73E1EFCDE6}" srcOrd="5" destOrd="0" presId="urn:microsoft.com/office/officeart/2009/3/layout/HorizontalOrganizationChart"/>
    <dgm:cxn modelId="{295EFFDF-343F-4B31-9C8E-A46C0AD89EEE}" type="presParOf" srcId="{1AF00A01-0812-4DEA-ADED-CC73E1EFCDE6}" destId="{D921D6B1-2F75-4F67-939C-B413EE4C33F1}" srcOrd="0" destOrd="0" presId="urn:microsoft.com/office/officeart/2009/3/layout/HorizontalOrganizationChart"/>
    <dgm:cxn modelId="{415F76F2-5E35-4946-B23D-740CACA2D53C}" type="presParOf" srcId="{D921D6B1-2F75-4F67-939C-B413EE4C33F1}" destId="{CBC07894-43AC-4D13-8F63-92F92EC504E8}" srcOrd="0" destOrd="0" presId="urn:microsoft.com/office/officeart/2009/3/layout/HorizontalOrganizationChart"/>
    <dgm:cxn modelId="{53150769-D314-4F40-BE47-D4D0E7AE0DE0}" type="presParOf" srcId="{D921D6B1-2F75-4F67-939C-B413EE4C33F1}" destId="{4C3C3E46-3302-46A8-A0BB-A424FD9C09AB}" srcOrd="1" destOrd="0" presId="urn:microsoft.com/office/officeart/2009/3/layout/HorizontalOrganizationChart"/>
    <dgm:cxn modelId="{CE9003CC-36AD-4827-8326-7DE409C0DA0D}" type="presParOf" srcId="{1AF00A01-0812-4DEA-ADED-CC73E1EFCDE6}" destId="{1E728604-56C2-4955-974A-EFBBA0913D21}" srcOrd="1" destOrd="0" presId="urn:microsoft.com/office/officeart/2009/3/layout/HorizontalOrganizationChart"/>
    <dgm:cxn modelId="{CD5124D7-A6EE-4EE0-BBEA-946D0483390A}" type="presParOf" srcId="{1E728604-56C2-4955-974A-EFBBA0913D21}" destId="{382E4F89-9717-4B25-B88B-877AEBC07CDB}" srcOrd="0" destOrd="0" presId="urn:microsoft.com/office/officeart/2009/3/layout/HorizontalOrganizationChart"/>
    <dgm:cxn modelId="{CD2BFF0C-5073-45B5-98A0-689378048312}" type="presParOf" srcId="{1E728604-56C2-4955-974A-EFBBA0913D21}" destId="{3BA6BB0E-06C7-492A-9F34-E4724A0C993A}" srcOrd="1" destOrd="0" presId="urn:microsoft.com/office/officeart/2009/3/layout/HorizontalOrganizationChart"/>
    <dgm:cxn modelId="{3A285929-5092-4FF7-A366-8139A9001530}" type="presParOf" srcId="{3BA6BB0E-06C7-492A-9F34-E4724A0C993A}" destId="{EA974C54-DEC0-4035-83CF-0C362D89B087}" srcOrd="0" destOrd="0" presId="urn:microsoft.com/office/officeart/2009/3/layout/HorizontalOrganizationChart"/>
    <dgm:cxn modelId="{46EDE324-5FCE-4EEC-8B54-C73293D112E7}" type="presParOf" srcId="{EA974C54-DEC0-4035-83CF-0C362D89B087}" destId="{EBBECB3C-004D-454F-8886-FF84E79F2D74}" srcOrd="0" destOrd="0" presId="urn:microsoft.com/office/officeart/2009/3/layout/HorizontalOrganizationChart"/>
    <dgm:cxn modelId="{61897244-C181-429E-806E-EB41F7BE1B91}" type="presParOf" srcId="{EA974C54-DEC0-4035-83CF-0C362D89B087}" destId="{A59451A1-35E3-4CA9-A72A-9EF513DA71A9}" srcOrd="1" destOrd="0" presId="urn:microsoft.com/office/officeart/2009/3/layout/HorizontalOrganizationChart"/>
    <dgm:cxn modelId="{26CCCC0C-3371-4EB2-A481-4CB3BB4C9547}" type="presParOf" srcId="{3BA6BB0E-06C7-492A-9F34-E4724A0C993A}" destId="{8251345B-06E2-45C5-B9F6-AA9486A82F57}" srcOrd="1" destOrd="0" presId="urn:microsoft.com/office/officeart/2009/3/layout/HorizontalOrganizationChart"/>
    <dgm:cxn modelId="{F4C4A305-011B-49F0-A692-420E57FF97C5}" type="presParOf" srcId="{3BA6BB0E-06C7-492A-9F34-E4724A0C993A}" destId="{73776605-82B2-4C77-9F73-47AC77439738}" srcOrd="2" destOrd="0" presId="urn:microsoft.com/office/officeart/2009/3/layout/HorizontalOrganizationChart"/>
    <dgm:cxn modelId="{45858F0D-2400-4E89-BD46-973B3428BAE9}" type="presParOf" srcId="{1AF00A01-0812-4DEA-ADED-CC73E1EFCDE6}" destId="{8E8DB288-3FE1-4515-9731-71FB1DF6D38A}" srcOrd="2" destOrd="0" presId="urn:microsoft.com/office/officeart/2009/3/layout/HorizontalOrganizationChart"/>
    <dgm:cxn modelId="{15F56953-CDC4-4EC1-A692-5A0CC72D2001}" type="presParOf" srcId="{4FC12155-262F-46E7-95D2-3A7F24BC3E4D}" destId="{6A774DAF-2C15-44DE-94FD-6369BAB74F34}"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4F89-9717-4B25-B88B-877AEBC07CDB}">
      <dsp:nvSpPr>
        <dsp:cNvPr id="0" name=""/>
        <dsp:cNvSpPr/>
      </dsp:nvSpPr>
      <dsp:spPr>
        <a:xfrm>
          <a:off x="2882728" y="4438190"/>
          <a:ext cx="261905" cy="91440"/>
        </a:xfrm>
        <a:custGeom>
          <a:avLst/>
          <a:gdLst/>
          <a:ahLst/>
          <a:cxnLst/>
          <a:rect l="0" t="0" r="0" b="0"/>
          <a:pathLst>
            <a:path>
              <a:moveTo>
                <a:pt x="0" y="45720"/>
              </a:moveTo>
              <a:lnTo>
                <a:pt x="261905" y="45720"/>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A46F9E-1E20-4FBE-BAAA-C69FA30B37B3}">
      <dsp:nvSpPr>
        <dsp:cNvPr id="0" name=""/>
        <dsp:cNvSpPr/>
      </dsp:nvSpPr>
      <dsp:spPr>
        <a:xfrm>
          <a:off x="1311295" y="3216942"/>
          <a:ext cx="261905" cy="1266968"/>
        </a:xfrm>
        <a:custGeom>
          <a:avLst/>
          <a:gdLst/>
          <a:ahLst/>
          <a:cxnLst/>
          <a:rect l="0" t="0" r="0" b="0"/>
          <a:pathLst>
            <a:path>
              <a:moveTo>
                <a:pt x="0" y="0"/>
              </a:moveTo>
              <a:lnTo>
                <a:pt x="130952" y="0"/>
              </a:lnTo>
              <a:lnTo>
                <a:pt x="130952" y="1266968"/>
              </a:lnTo>
              <a:lnTo>
                <a:pt x="261905" y="1266968"/>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80B3CFB-3407-40E7-A152-3217DB9F7372}">
      <dsp:nvSpPr>
        <dsp:cNvPr id="0" name=""/>
        <dsp:cNvSpPr/>
      </dsp:nvSpPr>
      <dsp:spPr>
        <a:xfrm>
          <a:off x="2882728" y="3639265"/>
          <a:ext cx="261905" cy="281548"/>
        </a:xfrm>
        <a:custGeom>
          <a:avLst/>
          <a:gdLst/>
          <a:ahLst/>
          <a:cxnLst/>
          <a:rect l="0" t="0" r="0" b="0"/>
          <a:pathLst>
            <a:path>
              <a:moveTo>
                <a:pt x="0" y="0"/>
              </a:moveTo>
              <a:lnTo>
                <a:pt x="130952" y="0"/>
              </a:lnTo>
              <a:lnTo>
                <a:pt x="130952" y="281548"/>
              </a:lnTo>
              <a:lnTo>
                <a:pt x="261905" y="281548"/>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3A4CB3-EAF8-49D1-A922-3F85FA7EC373}">
      <dsp:nvSpPr>
        <dsp:cNvPr id="0" name=""/>
        <dsp:cNvSpPr/>
      </dsp:nvSpPr>
      <dsp:spPr>
        <a:xfrm>
          <a:off x="2882728" y="3357716"/>
          <a:ext cx="261905" cy="281548"/>
        </a:xfrm>
        <a:custGeom>
          <a:avLst/>
          <a:gdLst/>
          <a:ahLst/>
          <a:cxnLst/>
          <a:rect l="0" t="0" r="0" b="0"/>
          <a:pathLst>
            <a:path>
              <a:moveTo>
                <a:pt x="0" y="281548"/>
              </a:moveTo>
              <a:lnTo>
                <a:pt x="130952" y="281548"/>
              </a:lnTo>
              <a:lnTo>
                <a:pt x="130952" y="0"/>
              </a:lnTo>
              <a:lnTo>
                <a:pt x="261905" y="0"/>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2A9A5C-DC79-4A4B-9B23-A514A39F6FFD}">
      <dsp:nvSpPr>
        <dsp:cNvPr id="0" name=""/>
        <dsp:cNvSpPr/>
      </dsp:nvSpPr>
      <dsp:spPr>
        <a:xfrm>
          <a:off x="1311295" y="3216942"/>
          <a:ext cx="261905" cy="422322"/>
        </a:xfrm>
        <a:custGeom>
          <a:avLst/>
          <a:gdLst/>
          <a:ahLst/>
          <a:cxnLst/>
          <a:rect l="0" t="0" r="0" b="0"/>
          <a:pathLst>
            <a:path>
              <a:moveTo>
                <a:pt x="0" y="0"/>
              </a:moveTo>
              <a:lnTo>
                <a:pt x="130952" y="0"/>
              </a:lnTo>
              <a:lnTo>
                <a:pt x="130952" y="422322"/>
              </a:lnTo>
              <a:lnTo>
                <a:pt x="261905" y="422322"/>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7C06819-4C2F-41D1-A9F9-9894FDD89BE4}">
      <dsp:nvSpPr>
        <dsp:cNvPr id="0" name=""/>
        <dsp:cNvSpPr/>
      </dsp:nvSpPr>
      <dsp:spPr>
        <a:xfrm>
          <a:off x="2882728" y="1949974"/>
          <a:ext cx="261905" cy="844645"/>
        </a:xfrm>
        <a:custGeom>
          <a:avLst/>
          <a:gdLst/>
          <a:ahLst/>
          <a:cxnLst/>
          <a:rect l="0" t="0" r="0" b="0"/>
          <a:pathLst>
            <a:path>
              <a:moveTo>
                <a:pt x="0" y="0"/>
              </a:moveTo>
              <a:lnTo>
                <a:pt x="130952" y="0"/>
              </a:lnTo>
              <a:lnTo>
                <a:pt x="130952" y="844645"/>
              </a:lnTo>
              <a:lnTo>
                <a:pt x="261905" y="844645"/>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CDD6E5-4BD7-4D51-B535-61A98E3922DB}">
      <dsp:nvSpPr>
        <dsp:cNvPr id="0" name=""/>
        <dsp:cNvSpPr/>
      </dsp:nvSpPr>
      <dsp:spPr>
        <a:xfrm>
          <a:off x="2882728" y="1949974"/>
          <a:ext cx="261905" cy="281548"/>
        </a:xfrm>
        <a:custGeom>
          <a:avLst/>
          <a:gdLst/>
          <a:ahLst/>
          <a:cxnLst/>
          <a:rect l="0" t="0" r="0" b="0"/>
          <a:pathLst>
            <a:path>
              <a:moveTo>
                <a:pt x="0" y="0"/>
              </a:moveTo>
              <a:lnTo>
                <a:pt x="130952" y="0"/>
              </a:lnTo>
              <a:lnTo>
                <a:pt x="130952" y="281548"/>
              </a:lnTo>
              <a:lnTo>
                <a:pt x="261905" y="281548"/>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A90723-A33F-4F57-B0E8-821B09E181CE}">
      <dsp:nvSpPr>
        <dsp:cNvPr id="0" name=""/>
        <dsp:cNvSpPr/>
      </dsp:nvSpPr>
      <dsp:spPr>
        <a:xfrm>
          <a:off x="2882728" y="1668426"/>
          <a:ext cx="261905" cy="281548"/>
        </a:xfrm>
        <a:custGeom>
          <a:avLst/>
          <a:gdLst/>
          <a:ahLst/>
          <a:cxnLst/>
          <a:rect l="0" t="0" r="0" b="0"/>
          <a:pathLst>
            <a:path>
              <a:moveTo>
                <a:pt x="0" y="281548"/>
              </a:moveTo>
              <a:lnTo>
                <a:pt x="130952" y="281548"/>
              </a:lnTo>
              <a:lnTo>
                <a:pt x="130952" y="0"/>
              </a:lnTo>
              <a:lnTo>
                <a:pt x="261905" y="0"/>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34D8B5-2946-4D14-9783-977B0BFB2BDF}">
      <dsp:nvSpPr>
        <dsp:cNvPr id="0" name=""/>
        <dsp:cNvSpPr/>
      </dsp:nvSpPr>
      <dsp:spPr>
        <a:xfrm>
          <a:off x="2882728" y="1105329"/>
          <a:ext cx="261905" cy="844645"/>
        </a:xfrm>
        <a:custGeom>
          <a:avLst/>
          <a:gdLst/>
          <a:ahLst/>
          <a:cxnLst/>
          <a:rect l="0" t="0" r="0" b="0"/>
          <a:pathLst>
            <a:path>
              <a:moveTo>
                <a:pt x="0" y="844645"/>
              </a:moveTo>
              <a:lnTo>
                <a:pt x="130952" y="844645"/>
              </a:lnTo>
              <a:lnTo>
                <a:pt x="130952" y="0"/>
              </a:lnTo>
              <a:lnTo>
                <a:pt x="261905" y="0"/>
              </a:lnTo>
            </a:path>
          </a:pathLst>
        </a:custGeom>
        <a:noFill/>
        <a:ln w="15875"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E1CB72-FB8A-44FD-8483-741324B141DB}">
      <dsp:nvSpPr>
        <dsp:cNvPr id="0" name=""/>
        <dsp:cNvSpPr/>
      </dsp:nvSpPr>
      <dsp:spPr>
        <a:xfrm>
          <a:off x="1311295" y="1949974"/>
          <a:ext cx="261905" cy="1266968"/>
        </a:xfrm>
        <a:custGeom>
          <a:avLst/>
          <a:gdLst/>
          <a:ahLst/>
          <a:cxnLst/>
          <a:rect l="0" t="0" r="0" b="0"/>
          <a:pathLst>
            <a:path>
              <a:moveTo>
                <a:pt x="0" y="1266968"/>
              </a:moveTo>
              <a:lnTo>
                <a:pt x="130952" y="1266968"/>
              </a:lnTo>
              <a:lnTo>
                <a:pt x="130952" y="0"/>
              </a:lnTo>
              <a:lnTo>
                <a:pt x="261905" y="0"/>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6C03AE6-8797-4283-BF49-6C0FA08E8C23}">
      <dsp:nvSpPr>
        <dsp:cNvPr id="0" name=""/>
        <dsp:cNvSpPr/>
      </dsp:nvSpPr>
      <dsp:spPr>
        <a:xfrm>
          <a:off x="1767" y="3017239"/>
          <a:ext cx="1309527" cy="399405"/>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Products/Services</a:t>
          </a:r>
        </a:p>
      </dsp:txBody>
      <dsp:txXfrm>
        <a:off x="1767" y="3017239"/>
        <a:ext cx="1309527" cy="399405"/>
      </dsp:txXfrm>
    </dsp:sp>
    <dsp:sp modelId="{EA699897-4CC1-488A-B5E6-1C4433CF0864}">
      <dsp:nvSpPr>
        <dsp:cNvPr id="0" name=""/>
        <dsp:cNvSpPr/>
      </dsp:nvSpPr>
      <dsp:spPr>
        <a:xfrm>
          <a:off x="1573201" y="1750271"/>
          <a:ext cx="1309527" cy="399405"/>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Inter-continental offerings </a:t>
          </a:r>
        </a:p>
      </dsp:txBody>
      <dsp:txXfrm>
        <a:off x="1573201" y="1750271"/>
        <a:ext cx="1309527" cy="399405"/>
      </dsp:txXfrm>
    </dsp:sp>
    <dsp:sp modelId="{27772F5E-8C20-496B-9E62-7AD884C125DE}">
      <dsp:nvSpPr>
        <dsp:cNvPr id="0" name=""/>
        <dsp:cNvSpPr/>
      </dsp:nvSpPr>
      <dsp:spPr>
        <a:xfrm>
          <a:off x="3144634" y="905626"/>
          <a:ext cx="1309527" cy="399405"/>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First Delux Service</a:t>
          </a:r>
        </a:p>
      </dsp:txBody>
      <dsp:txXfrm>
        <a:off x="3144634" y="905626"/>
        <a:ext cx="1309527" cy="399405"/>
      </dsp:txXfrm>
    </dsp:sp>
    <dsp:sp modelId="{F45DAEB3-37DC-42BB-B54B-A924755719FA}">
      <dsp:nvSpPr>
        <dsp:cNvPr id="0" name=""/>
        <dsp:cNvSpPr/>
      </dsp:nvSpPr>
      <dsp:spPr>
        <a:xfrm>
          <a:off x="3144634" y="1468723"/>
          <a:ext cx="1309527" cy="399405"/>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Club World (Busines class)</a:t>
          </a:r>
        </a:p>
      </dsp:txBody>
      <dsp:txXfrm>
        <a:off x="3144634" y="1468723"/>
        <a:ext cx="1309527" cy="399405"/>
      </dsp:txXfrm>
    </dsp:sp>
    <dsp:sp modelId="{46AD2BD1-ECF0-45DA-B1D1-80DCB7E9FFB6}">
      <dsp:nvSpPr>
        <dsp:cNvPr id="0" name=""/>
        <dsp:cNvSpPr/>
      </dsp:nvSpPr>
      <dsp:spPr>
        <a:xfrm>
          <a:off x="3144634" y="2031820"/>
          <a:ext cx="1309527" cy="399405"/>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World Traveller Plus (Premier Economy)</a:t>
          </a:r>
        </a:p>
      </dsp:txBody>
      <dsp:txXfrm>
        <a:off x="3144634" y="2031820"/>
        <a:ext cx="1309527" cy="399405"/>
      </dsp:txXfrm>
    </dsp:sp>
    <dsp:sp modelId="{55200824-A411-47AB-BF62-98281E18E624}">
      <dsp:nvSpPr>
        <dsp:cNvPr id="0" name=""/>
        <dsp:cNvSpPr/>
      </dsp:nvSpPr>
      <dsp:spPr>
        <a:xfrm>
          <a:off x="3144634" y="2594917"/>
          <a:ext cx="1309527" cy="399405"/>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World Traveler (Economy) </a:t>
          </a:r>
        </a:p>
      </dsp:txBody>
      <dsp:txXfrm>
        <a:off x="3144634" y="2594917"/>
        <a:ext cx="1309527" cy="399405"/>
      </dsp:txXfrm>
    </dsp:sp>
    <dsp:sp modelId="{2CF21F42-63F9-4BEF-A8FA-BF6F7E62882D}">
      <dsp:nvSpPr>
        <dsp:cNvPr id="0" name=""/>
        <dsp:cNvSpPr/>
      </dsp:nvSpPr>
      <dsp:spPr>
        <a:xfrm>
          <a:off x="1573201" y="3439562"/>
          <a:ext cx="1309527" cy="399405"/>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Intra-European offerings</a:t>
          </a:r>
        </a:p>
      </dsp:txBody>
      <dsp:txXfrm>
        <a:off x="1573201" y="3439562"/>
        <a:ext cx="1309527" cy="399405"/>
      </dsp:txXfrm>
    </dsp:sp>
    <dsp:sp modelId="{9CD85702-71CC-4B25-A1E7-F6DFC5D38692}">
      <dsp:nvSpPr>
        <dsp:cNvPr id="0" name=""/>
        <dsp:cNvSpPr/>
      </dsp:nvSpPr>
      <dsp:spPr>
        <a:xfrm>
          <a:off x="3144634" y="3158013"/>
          <a:ext cx="1309527" cy="399405"/>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Club Europe (Business class)</a:t>
          </a:r>
        </a:p>
      </dsp:txBody>
      <dsp:txXfrm>
        <a:off x="3144634" y="3158013"/>
        <a:ext cx="1309527" cy="399405"/>
      </dsp:txXfrm>
    </dsp:sp>
    <dsp:sp modelId="{11A49F90-AE83-439B-AA88-58509D735DA9}">
      <dsp:nvSpPr>
        <dsp:cNvPr id="0" name=""/>
        <dsp:cNvSpPr/>
      </dsp:nvSpPr>
      <dsp:spPr>
        <a:xfrm>
          <a:off x="3144634" y="3721110"/>
          <a:ext cx="1309527" cy="399405"/>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Euro-traveler (Economy class)</a:t>
          </a:r>
        </a:p>
      </dsp:txBody>
      <dsp:txXfrm>
        <a:off x="3144634" y="3721110"/>
        <a:ext cx="1309527" cy="399405"/>
      </dsp:txXfrm>
    </dsp:sp>
    <dsp:sp modelId="{CBC07894-43AC-4D13-8F63-92F92EC504E8}">
      <dsp:nvSpPr>
        <dsp:cNvPr id="0" name=""/>
        <dsp:cNvSpPr/>
      </dsp:nvSpPr>
      <dsp:spPr>
        <a:xfrm>
          <a:off x="1573201" y="4284207"/>
          <a:ext cx="1309527" cy="399405"/>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UK Domestic</a:t>
          </a:r>
        </a:p>
      </dsp:txBody>
      <dsp:txXfrm>
        <a:off x="1573201" y="4284207"/>
        <a:ext cx="1309527" cy="399405"/>
      </dsp:txXfrm>
    </dsp:sp>
    <dsp:sp modelId="{EBBECB3C-004D-454F-8886-FF84E79F2D74}">
      <dsp:nvSpPr>
        <dsp:cNvPr id="0" name=""/>
        <dsp:cNvSpPr/>
      </dsp:nvSpPr>
      <dsp:spPr>
        <a:xfrm>
          <a:off x="3144634" y="4284207"/>
          <a:ext cx="1309527" cy="399405"/>
        </a:xfrm>
        <a:prstGeom prst="rect">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Economy flights connecting London and major UK cities </a:t>
          </a:r>
        </a:p>
      </dsp:txBody>
      <dsp:txXfrm>
        <a:off x="3144634" y="4284207"/>
        <a:ext cx="1309527" cy="399405"/>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089DA88B-F6C5-4B25-B3DC-8361B045063C}"/>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72707" name="Rectangle 3">
            <a:extLst>
              <a:ext uri="{FF2B5EF4-FFF2-40B4-BE49-F238E27FC236}">
                <a16:creationId xmlns:a16="http://schemas.microsoft.com/office/drawing/2014/main" id="{1E780031-E4CE-4219-8EB6-4FC07C6E178D}"/>
              </a:ext>
            </a:extLst>
          </p:cNvPr>
          <p:cNvSpPr>
            <a:spLocks noGrp="1" noChangeArrowheads="1"/>
          </p:cNvSpPr>
          <p:nvPr>
            <p:ph type="dt" sz="quarter"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72708" name="Rectangle 4">
            <a:extLst>
              <a:ext uri="{FF2B5EF4-FFF2-40B4-BE49-F238E27FC236}">
                <a16:creationId xmlns:a16="http://schemas.microsoft.com/office/drawing/2014/main" id="{1AE8C20E-F974-458A-906D-0AC276E78E06}"/>
              </a:ext>
            </a:extLst>
          </p:cNvPr>
          <p:cNvSpPr>
            <a:spLocks noGrp="1" noChangeArrowheads="1"/>
          </p:cNvSpPr>
          <p:nvPr>
            <p:ph type="ftr" sz="quarter" idx="2"/>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72709" name="Rectangle 5">
            <a:extLst>
              <a:ext uri="{FF2B5EF4-FFF2-40B4-BE49-F238E27FC236}">
                <a16:creationId xmlns:a16="http://schemas.microsoft.com/office/drawing/2014/main" id="{1C89438A-D51C-4258-944D-40C41187CDA6}"/>
              </a:ext>
            </a:extLst>
          </p:cNvPr>
          <p:cNvSpPr>
            <a:spLocks noGrp="1" noChangeArrowheads="1"/>
          </p:cNvSpPr>
          <p:nvPr>
            <p:ph type="sldNum" sz="quarter" idx="3"/>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2012DA0E-EF08-47EA-8FEF-FBE1362FF38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2C59EEEF-B746-450D-BEF5-040CCA072996}"/>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45059" name="Rectangle 3">
            <a:extLst>
              <a:ext uri="{FF2B5EF4-FFF2-40B4-BE49-F238E27FC236}">
                <a16:creationId xmlns:a16="http://schemas.microsoft.com/office/drawing/2014/main" id="{9D5FA796-A208-4699-831F-FDBA15FD7647}"/>
              </a:ext>
            </a:extLst>
          </p:cNvPr>
          <p:cNvSpPr>
            <a:spLocks noGrp="1" noChangeArrowheads="1"/>
          </p:cNvSpPr>
          <p:nvPr>
            <p:ph type="dt"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4100" name="Rectangle 4">
            <a:extLst>
              <a:ext uri="{FF2B5EF4-FFF2-40B4-BE49-F238E27FC236}">
                <a16:creationId xmlns:a16="http://schemas.microsoft.com/office/drawing/2014/main" id="{3427938B-C8C1-49BA-B4B7-C5A0A6DE0936}"/>
              </a:ext>
            </a:extLst>
          </p:cNvPr>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Rectangle 5">
            <a:extLst>
              <a:ext uri="{FF2B5EF4-FFF2-40B4-BE49-F238E27FC236}">
                <a16:creationId xmlns:a16="http://schemas.microsoft.com/office/drawing/2014/main" id="{68CF7F6B-A3D7-4B0D-A9CE-780E95287120}"/>
              </a:ext>
            </a:extLst>
          </p:cNvPr>
          <p:cNvSpPr>
            <a:spLocks noGrp="1" noChangeArrowheads="1"/>
          </p:cNvSpPr>
          <p:nvPr>
            <p:ph type="body" sz="quarter" idx="3"/>
          </p:nvPr>
        </p:nvSpPr>
        <p:spPr bwMode="auto">
          <a:xfrm>
            <a:off x="671513" y="4641850"/>
            <a:ext cx="5381625" cy="4398963"/>
          </a:xfrm>
          <a:prstGeom prst="rect">
            <a:avLst/>
          </a:prstGeom>
          <a:noFill/>
          <a:ln>
            <a:noFill/>
          </a:ln>
          <a:effec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a:ext uri="{FF2B5EF4-FFF2-40B4-BE49-F238E27FC236}">
                <a16:creationId xmlns:a16="http://schemas.microsoft.com/office/drawing/2014/main" id="{8FD6A68E-5CC1-4936-88EE-84A12AA87FBA}"/>
              </a:ext>
            </a:extLst>
          </p:cNvPr>
          <p:cNvSpPr>
            <a:spLocks noGrp="1" noChangeArrowheads="1"/>
          </p:cNvSpPr>
          <p:nvPr>
            <p:ph type="ftr" sz="quarter" idx="4"/>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45063" name="Rectangle 7">
            <a:extLst>
              <a:ext uri="{FF2B5EF4-FFF2-40B4-BE49-F238E27FC236}">
                <a16:creationId xmlns:a16="http://schemas.microsoft.com/office/drawing/2014/main" id="{D0E76932-663A-4696-A356-E4A043CA726C}"/>
              </a:ext>
            </a:extLst>
          </p:cNvPr>
          <p:cNvSpPr>
            <a:spLocks noGrp="1" noChangeArrowheads="1"/>
          </p:cNvSpPr>
          <p:nvPr>
            <p:ph type="sldNum" sz="quarter" idx="5"/>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01D72F3E-2662-4F08-800D-A9B691394B2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4E236C93-B518-4977-809D-00B63019D68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FC0960-A5C5-42FF-86CA-A9D558C92372}" type="slidenum">
              <a:rPr lang="en-US" altLang="en-US" smtClean="0"/>
              <a:pPr/>
              <a:t>2</a:t>
            </a:fld>
            <a:endParaRPr lang="en-US" altLang="en-US"/>
          </a:p>
        </p:txBody>
      </p:sp>
      <p:sp>
        <p:nvSpPr>
          <p:cNvPr id="8195" name="Rectangle 2">
            <a:extLst>
              <a:ext uri="{FF2B5EF4-FFF2-40B4-BE49-F238E27FC236}">
                <a16:creationId xmlns:a16="http://schemas.microsoft.com/office/drawing/2014/main" id="{33ED6CAD-A9AE-4BA0-9439-D6DEA805C8C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597A8E7-74DD-4218-9F61-0FF429C5D87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3</a:t>
            </a:fld>
            <a:endParaRPr lang="en-US" altLang="en-US"/>
          </a:p>
        </p:txBody>
      </p:sp>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4</a:t>
            </a:fld>
            <a:endParaRPr lang="en-US" altLang="en-US"/>
          </a:p>
        </p:txBody>
      </p:sp>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1610329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7</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35D1E308-DA9A-4A7D-A82C-F9C36EC9290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632007-EC56-4A46-A998-EEF1977D397A}" type="slidenum">
              <a:rPr lang="en-US" altLang="en-US" smtClean="0"/>
              <a:pPr/>
              <a:t>11</a:t>
            </a:fld>
            <a:endParaRPr lang="en-US" altLang="en-US"/>
          </a:p>
        </p:txBody>
      </p:sp>
      <p:sp>
        <p:nvSpPr>
          <p:cNvPr id="26627" name="Rectangle 2">
            <a:extLst>
              <a:ext uri="{FF2B5EF4-FFF2-40B4-BE49-F238E27FC236}">
                <a16:creationId xmlns:a16="http://schemas.microsoft.com/office/drawing/2014/main" id="{C7911043-2B0B-4CA5-B095-138D08C671E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B5B3C746-7648-4020-893E-880B16BD662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35D1E308-DA9A-4A7D-A82C-F9C36EC9290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632007-EC56-4A46-A998-EEF1977D397A}" type="slidenum">
              <a:rPr lang="en-US" altLang="en-US" smtClean="0"/>
              <a:pPr/>
              <a:t>12</a:t>
            </a:fld>
            <a:endParaRPr lang="en-US" altLang="en-US"/>
          </a:p>
        </p:txBody>
      </p:sp>
      <p:sp>
        <p:nvSpPr>
          <p:cNvPr id="26627" name="Rectangle 2">
            <a:extLst>
              <a:ext uri="{FF2B5EF4-FFF2-40B4-BE49-F238E27FC236}">
                <a16:creationId xmlns:a16="http://schemas.microsoft.com/office/drawing/2014/main" id="{C7911043-2B0B-4CA5-B095-138D08C671E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B5B3C746-7648-4020-893E-880B16BD662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810742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pPr>
              <a:defRPr/>
            </a:pPr>
            <a:fld id="{259325D9-C7C0-42EB-AEBB-E19A63C4F488}" type="datetime1">
              <a:rPr lang="en-GB" altLang="en-US" smtClean="0"/>
              <a:pPr>
                <a:defRPr/>
              </a:pPr>
              <a:t>08/06/2020</a:t>
            </a:fld>
            <a:endParaRPr lang="en-GB" altLang="en-US"/>
          </a:p>
        </p:txBody>
      </p:sp>
      <p:sp>
        <p:nvSpPr>
          <p:cNvPr id="5" name="Footer Placeholder 4"/>
          <p:cNvSpPr>
            <a:spLocks noGrp="1"/>
          </p:cNvSpPr>
          <p:nvPr>
            <p:ph type="ftr" sz="quarter" idx="11"/>
          </p:nvPr>
        </p:nvSpPr>
        <p:spPr/>
        <p:txBody>
          <a:bodyPr/>
          <a:lstStyle/>
          <a:p>
            <a:pPr>
              <a:defRPr/>
            </a:pPr>
            <a:r>
              <a:rPr lang="en-GB" altLang="en-US"/>
              <a:t>Mary March</a:t>
            </a:r>
          </a:p>
        </p:txBody>
      </p:sp>
      <p:sp>
        <p:nvSpPr>
          <p:cNvPr id="6" name="Slide Number Placeholder 5"/>
          <p:cNvSpPr>
            <a:spLocks noGrp="1"/>
          </p:cNvSpPr>
          <p:nvPr>
            <p:ph type="sldNum" sz="quarter" idx="12"/>
          </p:nvPr>
        </p:nvSpPr>
        <p:spPr/>
        <p:txBody>
          <a:bodyPr/>
          <a:lstStyle/>
          <a:p>
            <a:pPr>
              <a:defRPr/>
            </a:pPr>
            <a:fld id="{2F733F99-5C49-4C7A-AF84-B7546E8A6B51}" type="slidenum">
              <a:rPr lang="en-GB" altLang="en-US" smtClean="0"/>
              <a:pPr>
                <a:defRPr/>
              </a:pPr>
              <a:t>‹#›</a:t>
            </a:fld>
            <a:endParaRPr lang="en-GB" altLang="en-U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8027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84B99DA-8C13-4E5F-AA0A-1F1000BE46CB}" type="datetime1">
              <a:rPr lang="en-GB" altLang="en-US" smtClean="0"/>
              <a:pPr>
                <a:defRPr/>
              </a:pPr>
              <a:t>08/06/2020</a:t>
            </a:fld>
            <a:endParaRPr lang="en-GB" altLang="en-US"/>
          </a:p>
        </p:txBody>
      </p:sp>
      <p:sp>
        <p:nvSpPr>
          <p:cNvPr id="5" name="Footer Placeholder 4"/>
          <p:cNvSpPr>
            <a:spLocks noGrp="1"/>
          </p:cNvSpPr>
          <p:nvPr>
            <p:ph type="ftr" sz="quarter" idx="11"/>
          </p:nvPr>
        </p:nvSpPr>
        <p:spPr/>
        <p:txBody>
          <a:bodyPr/>
          <a:lstStyle/>
          <a:p>
            <a:pPr>
              <a:defRPr/>
            </a:pPr>
            <a:r>
              <a:rPr lang="en-GB" altLang="en-US"/>
              <a:t>Mary March</a:t>
            </a:r>
          </a:p>
        </p:txBody>
      </p:sp>
      <p:sp>
        <p:nvSpPr>
          <p:cNvPr id="6" name="Slide Number Placeholder 5"/>
          <p:cNvSpPr>
            <a:spLocks noGrp="1"/>
          </p:cNvSpPr>
          <p:nvPr>
            <p:ph type="sldNum" sz="quarter" idx="12"/>
          </p:nvPr>
        </p:nvSpPr>
        <p:spPr/>
        <p:txBody>
          <a:bodyPr/>
          <a:lstStyle/>
          <a:p>
            <a:pPr>
              <a:defRPr/>
            </a:pPr>
            <a:fld id="{101007CA-6A5A-466A-BC7B-D9FB033B9BF6}" type="slidenum">
              <a:rPr lang="en-GB" altLang="en-US" smtClean="0"/>
              <a:pPr>
                <a:defRPr/>
              </a:pPr>
              <a:t>‹#›</a:t>
            </a:fld>
            <a:endParaRPr lang="en-GB" altLang="en-US"/>
          </a:p>
        </p:txBody>
      </p:sp>
    </p:spTree>
    <p:extLst>
      <p:ext uri="{BB962C8B-B14F-4D97-AF65-F5344CB8AC3E}">
        <p14:creationId xmlns:p14="http://schemas.microsoft.com/office/powerpoint/2010/main" val="2029741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20B73E60-0876-4F4A-8F82-84A1B1823F5C}" type="datetime1">
              <a:rPr lang="en-GB" altLang="en-US" smtClean="0"/>
              <a:pPr>
                <a:defRPr/>
              </a:pPr>
              <a:t>08/06/2020</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B597A0D0-E8BB-4015-B311-33B1E3A1E815}" type="slidenum">
              <a:rPr lang="en-GB" altLang="en-US" smtClean="0"/>
              <a:pPr>
                <a:defRPr/>
              </a:pPr>
              <a:t>‹#›</a:t>
            </a:fld>
            <a:endParaRPr lang="en-GB" altLang="en-U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2885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6729F174-4E7E-4651-BE04-FB34C38F7A97}" type="datetime1">
              <a:rPr lang="en-GB" altLang="en-US" smtClean="0"/>
              <a:pPr>
                <a:defRPr/>
              </a:pPr>
              <a:t>08/06/2020</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00F3E2FC-8669-4267-A62E-33FE30C83C55}" type="slidenum">
              <a:rPr lang="en-GB" altLang="en-US" smtClean="0"/>
              <a:pPr>
                <a:defRPr/>
              </a:pPr>
              <a:t>‹#›</a:t>
            </a:fld>
            <a:endParaRPr lang="en-GB" altLang="en-US"/>
          </a:p>
        </p:txBody>
      </p:sp>
    </p:spTree>
    <p:extLst>
      <p:ext uri="{BB962C8B-B14F-4D97-AF65-F5344CB8AC3E}">
        <p14:creationId xmlns:p14="http://schemas.microsoft.com/office/powerpoint/2010/main" val="1787666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4AF98087-ED90-4911-BE74-9A997ABD6711}" type="datetime1">
              <a:rPr lang="en-GB" altLang="en-US" smtClean="0"/>
              <a:pPr>
                <a:defRPr/>
              </a:pPr>
              <a:t>08/06/2020</a:t>
            </a:fld>
            <a:endParaRPr lang="en-GB" alt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a:defRPr/>
            </a:pPr>
            <a:fld id="{94E0A6B8-DA9D-4B8D-895D-5FCD4DD918CF}" type="slidenum">
              <a:rPr lang="en-GB" altLang="en-US" smtClean="0"/>
              <a:pPr>
                <a:defRPr/>
              </a:pPr>
              <a:t>‹#›</a:t>
            </a:fld>
            <a:endParaRPr lang="en-GB" altLang="en-US"/>
          </a:p>
        </p:txBody>
      </p:sp>
    </p:spTree>
    <p:extLst>
      <p:ext uri="{BB962C8B-B14F-4D97-AF65-F5344CB8AC3E}">
        <p14:creationId xmlns:p14="http://schemas.microsoft.com/office/powerpoint/2010/main" val="2375738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2E22D1C0-EA1F-4F8B-8785-B07BF54BD0F9}" type="datetime1">
              <a:rPr lang="en-GB" altLang="en-US" smtClean="0"/>
              <a:pPr>
                <a:defRPr/>
              </a:pPr>
              <a:t>08/06/2020</a:t>
            </a:fld>
            <a:endParaRPr lang="en-GB" alt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BCCDFD50-638D-4B7D-8CA4-BA6FE506198A}" type="slidenum">
              <a:rPr lang="en-GB" altLang="en-US" smtClean="0"/>
              <a:pPr>
                <a:defRPr/>
              </a:pPr>
              <a:t>‹#›</a:t>
            </a:fld>
            <a:endParaRPr lang="en-GB" altLang="en-US"/>
          </a:p>
        </p:txBody>
      </p:sp>
    </p:spTree>
    <p:extLst>
      <p:ext uri="{BB962C8B-B14F-4D97-AF65-F5344CB8AC3E}">
        <p14:creationId xmlns:p14="http://schemas.microsoft.com/office/powerpoint/2010/main" val="612173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7C9B511-EA7C-47B7-97E3-4B5B1A80CF69}" type="datetime1">
              <a:rPr lang="en-GB" altLang="en-US" smtClean="0"/>
              <a:pPr>
                <a:defRPr/>
              </a:pPr>
              <a:t>08/06/2020</a:t>
            </a:fld>
            <a:endParaRPr lang="en-GB" alt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a:defRPr/>
            </a:pPr>
            <a:fld id="{CD5821EE-AFC6-47E5-BF66-66E4B21DAC71}" type="slidenum">
              <a:rPr lang="en-GB" altLang="en-US" smtClean="0"/>
              <a:pPr>
                <a:defRPr/>
              </a:pPr>
              <a:t>‹#›</a:t>
            </a:fld>
            <a:endParaRPr lang="en-GB" altLang="en-US"/>
          </a:p>
        </p:txBody>
      </p:sp>
    </p:spTree>
    <p:extLst>
      <p:ext uri="{BB962C8B-B14F-4D97-AF65-F5344CB8AC3E}">
        <p14:creationId xmlns:p14="http://schemas.microsoft.com/office/powerpoint/2010/main" val="1328794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8487C5A-1B21-445F-A5EA-4485B0FC1EAF}" type="datetime1">
              <a:rPr lang="en-GB" altLang="en-US" smtClean="0"/>
              <a:pPr>
                <a:defRPr/>
              </a:pPr>
              <a:t>08/06/2020</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07B02990-287C-41FC-9BF8-A67E112CA0AB}" type="slidenum">
              <a:rPr lang="en-GB" altLang="en-US" smtClean="0"/>
              <a:pPr>
                <a:defRPr/>
              </a:pPr>
              <a:t>‹#›</a:t>
            </a:fld>
            <a:endParaRPr lang="en-GB" altLang="en-US"/>
          </a:p>
        </p:txBody>
      </p:sp>
    </p:spTree>
    <p:extLst>
      <p:ext uri="{BB962C8B-B14F-4D97-AF65-F5344CB8AC3E}">
        <p14:creationId xmlns:p14="http://schemas.microsoft.com/office/powerpoint/2010/main" val="963103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9188D40-EA84-4741-A93C-333A7A4EA90F}" type="datetime1">
              <a:rPr lang="en-GB" altLang="en-US" smtClean="0"/>
              <a:pPr>
                <a:defRPr/>
              </a:pPr>
              <a:t>08/06/2020</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F657F800-730A-4389-AB21-8BF89553559F}" type="slidenum">
              <a:rPr lang="en-GB" altLang="en-US" smtClean="0"/>
              <a:pPr>
                <a:defRPr/>
              </a:pPr>
              <a:t>‹#›</a:t>
            </a:fld>
            <a:endParaRPr lang="en-GB" altLang="en-US"/>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0960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A3A90FD6-5905-4EA8-AD06-91B3123ED931}" type="datetime1">
              <a:rPr lang="en-GB" altLang="en-US" smtClean="0"/>
              <a:pPr>
                <a:defRPr/>
              </a:pPr>
              <a:t>08/06/2020</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238FE9CA-6F00-4071-81A8-4EBE4EFA0F40}" type="slidenum">
              <a:rPr lang="en-GB" altLang="en-US" smtClean="0"/>
              <a:pPr>
                <a:defRPr/>
              </a:pPr>
              <a:t>‹#›</a:t>
            </a:fld>
            <a:endParaRPr lang="en-GB" altLang="en-US"/>
          </a:p>
        </p:txBody>
      </p:sp>
    </p:spTree>
    <p:extLst>
      <p:ext uri="{BB962C8B-B14F-4D97-AF65-F5344CB8AC3E}">
        <p14:creationId xmlns:p14="http://schemas.microsoft.com/office/powerpoint/2010/main" val="3542202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5FC6DEAE-81AF-4D2F-BBD0-D85B4251B949}" type="datetime1">
              <a:rPr lang="en-GB" altLang="en-US" smtClean="0"/>
              <a:pPr>
                <a:defRPr/>
              </a:pPr>
              <a:t>08/06/2020</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5179077C-C058-415F-A9A2-BF6E8D9D1A4E}" type="slidenum">
              <a:rPr lang="en-GB" altLang="en-US" smtClean="0"/>
              <a:pPr>
                <a:defRPr/>
              </a:pPr>
              <a:t>‹#›</a:t>
            </a:fld>
            <a:endParaRPr lang="en-GB" altLang="en-US"/>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1864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fld id="{59B12514-B2BD-43EE-BCBD-7E23DB886ACD}" type="datetime1">
              <a:rPr lang="en-GB" altLang="en-US" smtClean="0"/>
              <a:pPr>
                <a:defRPr/>
              </a:pPr>
              <a:t>08/06/2020</a:t>
            </a:fld>
            <a:endParaRPr lang="en-GB" altLang="en-US"/>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fld id="{99394249-8463-4BC8-8578-8F2970A0B96D}" type="slidenum">
              <a:rPr lang="en-GB" altLang="en-US" smtClean="0"/>
              <a:pPr>
                <a:defRPr/>
              </a:pPr>
              <a:t>‹#›</a:t>
            </a:fld>
            <a:endParaRPr lang="en-GB" altLang="en-US"/>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4972865"/>
      </p:ext>
    </p:extLst>
  </p:cSld>
  <p:clrMap bg1="lt1" tx1="dk1" bg2="lt2" tx2="dk2" accent1="accent1" accent2="accent2" accent3="accent3" accent4="accent4" accent5="accent5" accent6="accent6" hlink="hlink" folHlink="folHlink"/>
  <p:sldLayoutIdLst>
    <p:sldLayoutId id="2147484095" r:id="rId1"/>
    <p:sldLayoutId id="2147484096" r:id="rId2"/>
    <p:sldLayoutId id="2147484097" r:id="rId3"/>
    <p:sldLayoutId id="2147484098" r:id="rId4"/>
    <p:sldLayoutId id="2147484099" r:id="rId5"/>
    <p:sldLayoutId id="2147484100" r:id="rId6"/>
    <p:sldLayoutId id="2147484101" r:id="rId7"/>
    <p:sldLayoutId id="2147484102" r:id="rId8"/>
    <p:sldLayoutId id="2147484103" r:id="rId9"/>
    <p:sldLayoutId id="2147484104" r:id="rId10"/>
    <p:sldLayoutId id="2147484105" r:id="rId11"/>
  </p:sldLayoutIdLst>
  <p:hf sldNum="0" hdr="0"/>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hyperlink" Target="https://www.airlinequality.com/airline-reviews/british-airways/" TargetMode="External"/><Relationship Id="rId3" Type="http://schemas.openxmlformats.org/officeDocument/2006/relationships/hyperlink" Target="https://www.britishairways.com/en-it/information/customer-service-and-contingency-planning#:~:text=Customer%20service%20plan,a%20safe%20and%20enjoyable%20journey.&amp;text=In%20the%20US%2C%20please%20contact,at%20866%2D393%2D0961" TargetMode="External"/><Relationship Id="rId7" Type="http://schemas.openxmlformats.org/officeDocument/2006/relationships/hyperlink" Target="https://www.economywatch.com/world-industries/transportation-industry.html" TargetMode="External"/><Relationship Id="rId2" Type="http://schemas.openxmlformats.org/officeDocument/2006/relationships/hyperlink" Target="https://www.iairgroup.com/~/media/Files/I/IAG/annual-reports/ba/en/british-airways-plc-annual-report-and-accounts-2018.pdf" TargetMode="External"/><Relationship Id="rId1" Type="http://schemas.openxmlformats.org/officeDocument/2006/relationships/slideLayout" Target="../slideLayouts/slideLayout2.xml"/><Relationship Id="rId6" Type="http://schemas.openxmlformats.org/officeDocument/2006/relationships/hyperlink" Target="https://dotdigital.com/customers/travel/british-airways/" TargetMode="External"/><Relationship Id="rId5" Type="http://schemas.openxmlformats.org/officeDocument/2006/relationships/hyperlink" Target="https://customerstrategy.net/how-not-to-do-research/" TargetMode="External"/><Relationship Id="rId4" Type="http://schemas.openxmlformats.org/officeDocument/2006/relationships/hyperlink" Target="https://www.independent.co.uk/travel/news-and-advice/worst-airlines-ryanair-british-airways-which-survey-a9251656.html" TargetMode="External"/><Relationship Id="rId9" Type="http://schemas.openxmlformats.org/officeDocument/2006/relationships/hyperlink" Target="https://www.theguardian.com/business/2019/aug/07/british-airways-it-glitch-causes-disruption-for-passengers-delay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a:off x="0" y="188913"/>
            <a:ext cx="8686800" cy="1143000"/>
          </a:xfrm>
        </p:spPr>
        <p:txBody>
          <a:bodyPr/>
          <a:lstStyle/>
          <a:p>
            <a:pPr algn="ctr"/>
            <a:r>
              <a:rPr lang="en-GB" altLang="en-US" sz="3200" b="1" dirty="0">
                <a:solidFill>
                  <a:srgbClr val="CC0000"/>
                </a:solidFill>
              </a:rPr>
              <a:t>An Appraisal of a Guest Service Experience</a:t>
            </a:r>
          </a:p>
        </p:txBody>
      </p:sp>
      <p:sp>
        <p:nvSpPr>
          <p:cNvPr id="6147" name="Subtitle 2">
            <a:extLst>
              <a:ext uri="{FF2B5EF4-FFF2-40B4-BE49-F238E27FC236}">
                <a16:creationId xmlns:a16="http://schemas.microsoft.com/office/drawing/2014/main" id="{DFF9AAD1-A0E4-41E9-85C5-C54A68C04797}"/>
              </a:ext>
            </a:extLst>
          </p:cNvPr>
          <p:cNvSpPr>
            <a:spLocks noGrp="1"/>
          </p:cNvSpPr>
          <p:nvPr>
            <p:ph idx="1"/>
          </p:nvPr>
        </p:nvSpPr>
        <p:spPr>
          <a:xfrm>
            <a:off x="544888" y="1391359"/>
            <a:ext cx="8229600" cy="3411835"/>
          </a:xfrm>
        </p:spPr>
        <p:txBody>
          <a:bodyPr/>
          <a:lstStyle/>
          <a:p>
            <a:pPr algn="ctr" eaLnBrk="1" hangingPunct="1">
              <a:buNone/>
            </a:pPr>
            <a:r>
              <a:rPr lang="en-GB" altLang="en-US" sz="2400" dirty="0">
                <a:solidFill>
                  <a:srgbClr val="CC0000"/>
                </a:solidFill>
              </a:rPr>
              <a:t>Title: </a:t>
            </a:r>
            <a:r>
              <a:rPr lang="en-GB" altLang="en-US" sz="2400" b="1" dirty="0">
                <a:solidFill>
                  <a:srgbClr val="002060"/>
                </a:solidFill>
              </a:rPr>
              <a:t>An Appraisal of a Guest Service Experience for British Airways</a:t>
            </a:r>
          </a:p>
          <a:p>
            <a:pPr algn="ctr" eaLnBrk="1" hangingPunct="1">
              <a:buNone/>
            </a:pPr>
            <a:r>
              <a:rPr lang="en-GB" altLang="en-US" sz="2400" dirty="0">
                <a:solidFill>
                  <a:srgbClr val="002060"/>
                </a:solidFill>
              </a:rPr>
              <a:t>Nathalie Quayle 1815194</a:t>
            </a:r>
          </a:p>
          <a:p>
            <a:pPr algn="ctr" eaLnBrk="1" hangingPunct="1">
              <a:buNone/>
            </a:pPr>
            <a:r>
              <a:rPr lang="en-GB" altLang="en-US" sz="2400" dirty="0">
                <a:solidFill>
                  <a:srgbClr val="002060"/>
                </a:solidFill>
              </a:rPr>
              <a:t>Benonia Ngwala 1813797</a:t>
            </a:r>
          </a:p>
          <a:p>
            <a:pPr algn="ctr" eaLnBrk="1" hangingPunct="1">
              <a:buFont typeface="Arial" panose="020B0604020202020204" pitchFamily="34" charset="0"/>
              <a:buNone/>
            </a:pPr>
            <a:r>
              <a:rPr lang="en-GB" altLang="en-US" sz="2400" dirty="0">
                <a:solidFill>
                  <a:srgbClr val="C00000"/>
                </a:solidFill>
              </a:rPr>
              <a:t>Lecturer  Name: </a:t>
            </a:r>
            <a:r>
              <a:rPr lang="en-GB" altLang="en-US" sz="2400" dirty="0" err="1">
                <a:solidFill>
                  <a:srgbClr val="002060"/>
                </a:solidFill>
              </a:rPr>
              <a:t>Olubukola</a:t>
            </a:r>
            <a:r>
              <a:rPr lang="en-GB" altLang="en-US" sz="2400" dirty="0">
                <a:solidFill>
                  <a:srgbClr val="002060"/>
                </a:solidFill>
              </a:rPr>
              <a:t> Adegbite (Ade)</a:t>
            </a:r>
          </a:p>
          <a:p>
            <a:pPr eaLnBrk="1" hangingPunct="1">
              <a:buFont typeface="Arial" panose="020B0604020202020204" pitchFamily="34" charset="0"/>
              <a:buNone/>
            </a:pPr>
            <a:endParaRPr lang="en-GB" altLang="en-US" sz="2400" dirty="0"/>
          </a:p>
        </p:txBody>
      </p:sp>
      <p:pic>
        <p:nvPicPr>
          <p:cNvPr id="1026" name="Picture 2" descr="British Airways logo | 3D Warehouse">
            <a:extLst>
              <a:ext uri="{FF2B5EF4-FFF2-40B4-BE49-F238E27FC236}">
                <a16:creationId xmlns:a16="http://schemas.microsoft.com/office/drawing/2014/main" id="{8BC9CE89-13B2-4E70-AFF5-9924B1073F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7828" y="4651893"/>
            <a:ext cx="2847975" cy="16294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ritish Airways on the App Store">
            <a:extLst>
              <a:ext uri="{FF2B5EF4-FFF2-40B4-BE49-F238E27FC236}">
                <a16:creationId xmlns:a16="http://schemas.microsoft.com/office/drawing/2014/main" id="{D4C06A31-316E-46C2-8BBC-46F2F3DDFA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197" y="4803194"/>
            <a:ext cx="2143125" cy="148547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173" name="Straight Connector 75">
            <a:extLst>
              <a:ext uri="{FF2B5EF4-FFF2-40B4-BE49-F238E27FC236}">
                <a16:creationId xmlns:a16="http://schemas.microsoft.com/office/drawing/2014/main" id="{899B6EB3-B4EB-4EC7-944A-703BAE0D1A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170" name="Rectangle 2">
            <a:extLst>
              <a:ext uri="{FF2B5EF4-FFF2-40B4-BE49-F238E27FC236}">
                <a16:creationId xmlns:a16="http://schemas.microsoft.com/office/drawing/2014/main" id="{97F85A85-B776-40D1-8548-64F43F7CF32F}"/>
              </a:ext>
            </a:extLst>
          </p:cNvPr>
          <p:cNvSpPr>
            <a:spLocks noGrp="1"/>
          </p:cNvSpPr>
          <p:nvPr>
            <p:ph type="title"/>
          </p:nvPr>
        </p:nvSpPr>
        <p:spPr>
          <a:xfrm>
            <a:off x="768096" y="585216"/>
            <a:ext cx="4550113" cy="1499616"/>
          </a:xfrm>
        </p:spPr>
        <p:txBody>
          <a:bodyPr vert="horz" lIns="91440" tIns="45720" rIns="91440" bIns="45720" rtlCol="0" anchor="ctr">
            <a:normAutofit/>
          </a:bodyPr>
          <a:lstStyle/>
          <a:p>
            <a:pPr algn="ctr"/>
            <a:r>
              <a:rPr lang="en-US" altLang="en-US" sz="3200" b="1" dirty="0">
                <a:solidFill>
                  <a:srgbClr val="CC0000"/>
                </a:solidFill>
              </a:rPr>
              <a:t>TRANSPORTATION Sector Industry</a:t>
            </a:r>
          </a:p>
        </p:txBody>
      </p:sp>
      <p:pic>
        <p:nvPicPr>
          <p:cNvPr id="2058" name="Picture 10" descr="How Blockchain is Set to Disrupt Media and Entertainment Industry ...">
            <a:extLst>
              <a:ext uri="{FF2B5EF4-FFF2-40B4-BE49-F238E27FC236}">
                <a16:creationId xmlns:a16="http://schemas.microsoft.com/office/drawing/2014/main" id="{0621D083-A1A7-4614-B53B-76346FD55C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534" r="2" b="13019"/>
          <a:stretch/>
        </p:blipFill>
        <p:spPr bwMode="auto">
          <a:xfrm>
            <a:off x="5664200" y="1"/>
            <a:ext cx="3479800" cy="1728216"/>
          </a:xfrm>
          <a:prstGeom prst="rect">
            <a:avLst/>
          </a:prstGeom>
          <a:noFill/>
          <a:extLst>
            <a:ext uri="{909E8E84-426E-40DD-AFC4-6F175D3DCCD1}">
              <a14:hiddenFill xmlns:a14="http://schemas.microsoft.com/office/drawing/2010/main">
                <a:solidFill>
                  <a:srgbClr val="FFFFFF"/>
                </a:solidFill>
              </a14:hiddenFill>
            </a:ext>
          </a:extLst>
        </p:spPr>
      </p:pic>
      <p:sp>
        <p:nvSpPr>
          <p:cNvPr id="7171" name="Rectangle 3">
            <a:extLst>
              <a:ext uri="{FF2B5EF4-FFF2-40B4-BE49-F238E27FC236}">
                <a16:creationId xmlns:a16="http://schemas.microsoft.com/office/drawing/2014/main" id="{BFF85E77-D367-42C1-BDA9-AD01E8E287ED}"/>
              </a:ext>
            </a:extLst>
          </p:cNvPr>
          <p:cNvSpPr>
            <a:spLocks noGrp="1"/>
          </p:cNvSpPr>
          <p:nvPr>
            <p:ph sz="half" idx="1"/>
          </p:nvPr>
        </p:nvSpPr>
        <p:spPr>
          <a:xfrm>
            <a:off x="768096" y="1916832"/>
            <a:ext cx="4550113" cy="4392528"/>
          </a:xfrm>
        </p:spPr>
        <p:txBody>
          <a:bodyPr vert="horz" lIns="45720" tIns="45720" rIns="45720" bIns="45720" rtlCol="0">
            <a:normAutofit lnSpcReduction="10000"/>
          </a:bodyPr>
          <a:lstStyle/>
          <a:p>
            <a:r>
              <a:rPr lang="en-US" sz="2600" dirty="0">
                <a:solidFill>
                  <a:srgbClr val="002060"/>
                </a:solidFill>
              </a:rPr>
              <a:t>The transportation sector industry refer to a way of carrying passengers and freight. (EconomyWatch 2010).</a:t>
            </a:r>
          </a:p>
          <a:p>
            <a:r>
              <a:rPr lang="en-US" sz="2600" dirty="0">
                <a:solidFill>
                  <a:srgbClr val="002060"/>
                </a:solidFill>
              </a:rPr>
              <a:t> Transportation Sector Industry includes:</a:t>
            </a:r>
          </a:p>
          <a:p>
            <a:r>
              <a:rPr lang="en-US" sz="2600" dirty="0">
                <a:solidFill>
                  <a:srgbClr val="002060"/>
                </a:solidFill>
              </a:rPr>
              <a:t>Railways</a:t>
            </a:r>
          </a:p>
          <a:p>
            <a:r>
              <a:rPr lang="en-US" sz="2600" dirty="0">
                <a:solidFill>
                  <a:srgbClr val="002060"/>
                </a:solidFill>
              </a:rPr>
              <a:t>Airways</a:t>
            </a:r>
          </a:p>
          <a:p>
            <a:r>
              <a:rPr lang="en-US" sz="2600" dirty="0">
                <a:solidFill>
                  <a:srgbClr val="002060"/>
                </a:solidFill>
              </a:rPr>
              <a:t>Shipping and Logistics</a:t>
            </a:r>
          </a:p>
          <a:p>
            <a:r>
              <a:rPr lang="en-US" sz="2400" dirty="0">
                <a:solidFill>
                  <a:srgbClr val="002060"/>
                </a:solidFill>
              </a:rPr>
              <a:t> </a:t>
            </a:r>
          </a:p>
          <a:p>
            <a:endParaRPr lang="en-US" sz="2400" dirty="0">
              <a:solidFill>
                <a:srgbClr val="002060"/>
              </a:solidFill>
            </a:endParaRPr>
          </a:p>
          <a:p>
            <a:endParaRPr lang="en-US" altLang="en-US" dirty="0"/>
          </a:p>
        </p:txBody>
      </p:sp>
      <p:pic>
        <p:nvPicPr>
          <p:cNvPr id="2050" name="Picture 2" descr="Accommodation | View Cabins &amp; Suites | Fred. Olsen Cruises">
            <a:extLst>
              <a:ext uri="{FF2B5EF4-FFF2-40B4-BE49-F238E27FC236}">
                <a16:creationId xmlns:a16="http://schemas.microsoft.com/office/drawing/2014/main" id="{6247EEAF-47D9-4142-9AE6-B6DBF637788B}"/>
              </a:ext>
            </a:extLst>
          </p:cNvPr>
          <p:cNvPicPr>
            <a:picLocks noGrp="1" noChangeAspect="1" noChangeArrowheads="1"/>
          </p:cNvPicPr>
          <p:nvPr>
            <p:ph sz="half" idx="2"/>
          </p:nvPr>
        </p:nvPicPr>
        <p:blipFill rotWithShape="1">
          <a:blip r:embed="rId4">
            <a:extLst>
              <a:ext uri="{28A0092B-C50C-407E-A947-70E740481C1C}">
                <a14:useLocalDpi xmlns:a14="http://schemas.microsoft.com/office/drawing/2010/main" val="0"/>
              </a:ext>
            </a:extLst>
          </a:blip>
          <a:srcRect l="11887" r="9192" b="2"/>
          <a:stretch/>
        </p:blipFill>
        <p:spPr bwMode="auto">
          <a:xfrm>
            <a:off x="5664199" y="1728216"/>
            <a:ext cx="3479800" cy="170992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Keys to Value-Driven IoT Deployments in Transportation and ...">
            <a:extLst>
              <a:ext uri="{FF2B5EF4-FFF2-40B4-BE49-F238E27FC236}">
                <a16:creationId xmlns:a16="http://schemas.microsoft.com/office/drawing/2014/main" id="{FE9ED0EE-640A-4A23-9312-9AEC966941C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4152" r="-4" b="-4"/>
          <a:stretch/>
        </p:blipFill>
        <p:spPr bwMode="auto">
          <a:xfrm>
            <a:off x="5664199" y="3438144"/>
            <a:ext cx="3479800" cy="170992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otel Food And Beverage | JDM Capital Hospitality Management Group">
            <a:extLst>
              <a:ext uri="{FF2B5EF4-FFF2-40B4-BE49-F238E27FC236}">
                <a16:creationId xmlns:a16="http://schemas.microsoft.com/office/drawing/2014/main" id="{7A6D6B04-C2E6-41CF-B853-2B35155038E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5363" r="-2" b="-2"/>
          <a:stretch/>
        </p:blipFill>
        <p:spPr bwMode="auto">
          <a:xfrm>
            <a:off x="5664198" y="5148072"/>
            <a:ext cx="3479801" cy="17099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2B32E6CC-AB03-45BB-AA5B-6AB4CCD76CB2}"/>
              </a:ext>
            </a:extLst>
          </p:cNvPr>
          <p:cNvSpPr>
            <a:spLocks noGrp="1"/>
          </p:cNvSpPr>
          <p:nvPr>
            <p:ph type="title"/>
          </p:nvPr>
        </p:nvSpPr>
        <p:spPr>
          <a:xfrm>
            <a:off x="768096" y="585216"/>
            <a:ext cx="4550113" cy="1499616"/>
          </a:xfrm>
        </p:spPr>
        <p:txBody>
          <a:bodyPr>
            <a:normAutofit/>
          </a:bodyPr>
          <a:lstStyle/>
          <a:p>
            <a:pPr algn="ctr" eaLnBrk="1" hangingPunct="1"/>
            <a:r>
              <a:rPr lang="en-GB" altLang="en-US" sz="3200" b="1" dirty="0">
                <a:solidFill>
                  <a:srgbClr val="CC0000"/>
                </a:solidFill>
              </a:rPr>
              <a:t>British Airways</a:t>
            </a:r>
          </a:p>
        </p:txBody>
      </p:sp>
      <p:sp>
        <p:nvSpPr>
          <p:cNvPr id="9219" name="Rectangle 3">
            <a:extLst>
              <a:ext uri="{FF2B5EF4-FFF2-40B4-BE49-F238E27FC236}">
                <a16:creationId xmlns:a16="http://schemas.microsoft.com/office/drawing/2014/main" id="{EDD6FDD8-03F3-4F96-9979-762D8609EA45}"/>
              </a:ext>
            </a:extLst>
          </p:cNvPr>
          <p:cNvSpPr>
            <a:spLocks noGrp="1"/>
          </p:cNvSpPr>
          <p:nvPr>
            <p:ph idx="1"/>
          </p:nvPr>
        </p:nvSpPr>
        <p:spPr>
          <a:xfrm>
            <a:off x="768096" y="2286000"/>
            <a:ext cx="4550113" cy="4023360"/>
          </a:xfrm>
        </p:spPr>
        <p:txBody>
          <a:bodyPr>
            <a:noAutofit/>
          </a:bodyPr>
          <a:lstStyle/>
          <a:p>
            <a:r>
              <a:rPr lang="en-GB" sz="2400" dirty="0">
                <a:solidFill>
                  <a:srgbClr val="002060"/>
                </a:solidFill>
              </a:rPr>
              <a:t>British Airways is the flag carrier airline of the United Kingdom, with its headquarters in London.</a:t>
            </a:r>
            <a:endParaRPr lang="en-IN" sz="2400" dirty="0">
              <a:solidFill>
                <a:srgbClr val="002060"/>
              </a:solidFill>
            </a:endParaRPr>
          </a:p>
          <a:p>
            <a:r>
              <a:rPr lang="en-GB" sz="2400" dirty="0">
                <a:solidFill>
                  <a:srgbClr val="002060"/>
                </a:solidFill>
              </a:rPr>
              <a:t>2</a:t>
            </a:r>
            <a:r>
              <a:rPr lang="en-GB" sz="2400" baseline="30000" dirty="0">
                <a:solidFill>
                  <a:srgbClr val="002060"/>
                </a:solidFill>
              </a:rPr>
              <a:t>nd</a:t>
            </a:r>
            <a:r>
              <a:rPr lang="en-GB" sz="2400" dirty="0">
                <a:solidFill>
                  <a:srgbClr val="002060"/>
                </a:solidFill>
              </a:rPr>
              <a:t> largest airline globally</a:t>
            </a:r>
            <a:r>
              <a:rPr lang="en-IN" sz="2400" dirty="0">
                <a:solidFill>
                  <a:srgbClr val="002060"/>
                </a:solidFill>
              </a:rPr>
              <a:t>, with fleet</a:t>
            </a:r>
            <a:r>
              <a:rPr lang="en-GB" sz="2400" dirty="0">
                <a:solidFill>
                  <a:srgbClr val="002060"/>
                </a:solidFill>
              </a:rPr>
              <a:t> size of 278 and 183 destinations covered globally </a:t>
            </a:r>
            <a:r>
              <a:rPr lang="en-IN" sz="2400" dirty="0">
                <a:solidFill>
                  <a:srgbClr val="002060"/>
                </a:solidFill>
              </a:rPr>
              <a:t>(British Airways Annual Report, 2018)</a:t>
            </a:r>
            <a:r>
              <a:rPr lang="en-GB" sz="2400" dirty="0">
                <a:solidFill>
                  <a:srgbClr val="002060"/>
                </a:solidFill>
              </a:rPr>
              <a:t>. </a:t>
            </a:r>
          </a:p>
          <a:p>
            <a:r>
              <a:rPr lang="en-GB" sz="2400" dirty="0">
                <a:solidFill>
                  <a:srgbClr val="002060"/>
                </a:solidFill>
              </a:rPr>
              <a:t>Strong name as a premium airline, with quality, choice, and convenience</a:t>
            </a:r>
            <a:endParaRPr lang="en-IN" sz="2400" dirty="0">
              <a:solidFill>
                <a:srgbClr val="002060"/>
              </a:solidFill>
            </a:endParaRPr>
          </a:p>
        </p:txBody>
      </p:sp>
      <p:pic>
        <p:nvPicPr>
          <p:cNvPr id="3" name="Picture 2"/>
          <p:cNvPicPr>
            <a:picLocks noChangeAspect="1"/>
          </p:cNvPicPr>
          <p:nvPr/>
        </p:nvPicPr>
        <p:blipFill rotWithShape="1">
          <a:blip r:embed="rId3"/>
          <a:srcRect l="44492" r="38256" b="-1"/>
          <a:stretch/>
        </p:blipFill>
        <p:spPr>
          <a:xfrm>
            <a:off x="5664199" y="10"/>
            <a:ext cx="3479800" cy="685799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2B32E6CC-AB03-45BB-AA5B-6AB4CCD76CB2}"/>
              </a:ext>
            </a:extLst>
          </p:cNvPr>
          <p:cNvSpPr>
            <a:spLocks noGrp="1"/>
          </p:cNvSpPr>
          <p:nvPr>
            <p:ph type="title"/>
          </p:nvPr>
        </p:nvSpPr>
        <p:spPr>
          <a:xfrm>
            <a:off x="272420" y="-1373"/>
            <a:ext cx="8229600" cy="571016"/>
          </a:xfrm>
        </p:spPr>
        <p:txBody>
          <a:bodyPr>
            <a:normAutofit/>
          </a:bodyPr>
          <a:lstStyle/>
          <a:p>
            <a:pPr algn="ctr" eaLnBrk="1" hangingPunct="1"/>
            <a:r>
              <a:rPr lang="en-GB" altLang="en-US" sz="3200" b="1" dirty="0">
                <a:solidFill>
                  <a:srgbClr val="CC0000"/>
                </a:solidFill>
              </a:rPr>
              <a:t>Products, Services, and USP of British Airways</a:t>
            </a:r>
          </a:p>
        </p:txBody>
      </p:sp>
      <p:sp>
        <p:nvSpPr>
          <p:cNvPr id="9219" name="Rectangle 3">
            <a:extLst>
              <a:ext uri="{FF2B5EF4-FFF2-40B4-BE49-F238E27FC236}">
                <a16:creationId xmlns:a16="http://schemas.microsoft.com/office/drawing/2014/main" id="{EDD6FDD8-03F3-4F96-9979-762D8609EA45}"/>
              </a:ext>
            </a:extLst>
          </p:cNvPr>
          <p:cNvSpPr>
            <a:spLocks noGrp="1"/>
          </p:cNvSpPr>
          <p:nvPr>
            <p:ph idx="1"/>
          </p:nvPr>
        </p:nvSpPr>
        <p:spPr>
          <a:xfrm>
            <a:off x="768097" y="889485"/>
            <a:ext cx="4104456" cy="4379913"/>
          </a:xfrm>
        </p:spPr>
        <p:txBody>
          <a:bodyPr>
            <a:normAutofit lnSpcReduction="10000"/>
          </a:bodyPr>
          <a:lstStyle/>
          <a:p>
            <a:pPr eaLnBrk="1" hangingPunct="1"/>
            <a:r>
              <a:rPr lang="en-GB" sz="2400" dirty="0">
                <a:solidFill>
                  <a:srgbClr val="002060"/>
                </a:solidFill>
              </a:rPr>
              <a:t>7 distinct services: 4 Intercontinental offerings,2 intra-European,  in domestic travel in UK</a:t>
            </a:r>
            <a:endParaRPr lang="en-IN" sz="2400" dirty="0">
              <a:solidFill>
                <a:srgbClr val="002060"/>
              </a:solidFill>
            </a:endParaRPr>
          </a:p>
          <a:p>
            <a:pPr eaLnBrk="1" hangingPunct="1"/>
            <a:r>
              <a:rPr lang="en-GB" sz="2400" dirty="0">
                <a:solidFill>
                  <a:srgbClr val="002060"/>
                </a:solidFill>
              </a:rPr>
              <a:t>Unique Selling Point (USP): Reputation as a full-service airline. </a:t>
            </a:r>
          </a:p>
          <a:p>
            <a:pPr eaLnBrk="1" hangingPunct="1"/>
            <a:r>
              <a:rPr lang="en-GB" sz="2400" dirty="0">
                <a:solidFill>
                  <a:srgbClr val="002060"/>
                </a:solidFill>
              </a:rPr>
              <a:t>Offers full range of service including, in-flight entertainment, meals, beverages, blankets, pillows, checked baggage, all within the ticket price. </a:t>
            </a:r>
            <a:endParaRPr lang="en-IN" sz="2400" dirty="0">
              <a:solidFill>
                <a:srgbClr val="002060"/>
              </a:solidFill>
            </a:endParaRPr>
          </a:p>
          <a:p>
            <a:pPr eaLnBrk="1" hangingPunct="1">
              <a:buFontTx/>
              <a:buNone/>
            </a:pPr>
            <a:endParaRPr lang="en-GB" altLang="en-US" sz="2200" dirty="0"/>
          </a:p>
        </p:txBody>
      </p:sp>
      <p:graphicFrame>
        <p:nvGraphicFramePr>
          <p:cNvPr id="6" name="Diagram 5"/>
          <p:cNvGraphicFramePr/>
          <p:nvPr>
            <p:extLst>
              <p:ext uri="{D42A27DB-BD31-4B8C-83A1-F6EECF244321}">
                <p14:modId xmlns:p14="http://schemas.microsoft.com/office/powerpoint/2010/main" val="181357313"/>
              </p:ext>
            </p:extLst>
          </p:nvPr>
        </p:nvGraphicFramePr>
        <p:xfrm>
          <a:off x="4572000" y="0"/>
          <a:ext cx="4455930" cy="55892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4716016" y="4887041"/>
            <a:ext cx="4572000" cy="264560"/>
          </a:xfrm>
          <a:prstGeom prst="rect">
            <a:avLst/>
          </a:prstGeom>
        </p:spPr>
        <p:txBody>
          <a:bodyPr>
            <a:spAutoFit/>
          </a:bodyPr>
          <a:lstStyle/>
          <a:p>
            <a:pPr algn="ctr">
              <a:lnSpc>
                <a:spcPct val="107000"/>
              </a:lnSpc>
              <a:spcAft>
                <a:spcPts val="800"/>
              </a:spcAft>
            </a:pPr>
            <a:r>
              <a:rPr lang="en-GB" sz="1050" dirty="0">
                <a:solidFill>
                  <a:srgbClr val="002060"/>
                </a:solidFill>
                <a:ea typeface="Calibri" panose="020F0502020204030204" pitchFamily="34" charset="0"/>
                <a:cs typeface="Times New Roman" panose="02020603050405020304" pitchFamily="18" charset="0"/>
              </a:rPr>
              <a:t>Figure: Products/Services by BA </a:t>
            </a:r>
            <a:r>
              <a:rPr lang="en-IN" sz="1050" dirty="0">
                <a:solidFill>
                  <a:srgbClr val="002060"/>
                </a:solidFill>
                <a:ea typeface="Calibri" panose="020F0502020204030204" pitchFamily="34" charset="0"/>
                <a:cs typeface="Times New Roman" panose="02020603050405020304" pitchFamily="18" charset="0"/>
              </a:rPr>
              <a:t>(British Airways Annual Report, 2018)</a:t>
            </a:r>
            <a:endParaRPr lang="en-IN" sz="1050" dirty="0">
              <a:solidFill>
                <a:srgbClr val="002060"/>
              </a:solidFill>
              <a:effectLst/>
              <a:ea typeface="Calibri" panose="020F0502020204030204" pitchFamily="34" charset="0"/>
              <a:cs typeface="Times New Roman" panose="02020603050405020304" pitchFamily="18" charset="0"/>
            </a:endParaRPr>
          </a:p>
        </p:txBody>
      </p:sp>
      <p:pic>
        <p:nvPicPr>
          <p:cNvPr id="7" name="Picture 2" descr="British Airways logo | 3D Warehouse">
            <a:extLst>
              <a:ext uri="{FF2B5EF4-FFF2-40B4-BE49-F238E27FC236}">
                <a16:creationId xmlns:a16="http://schemas.microsoft.com/office/drawing/2014/main" id="{6A1FF821-5E1C-43E2-83D7-2B98AAE07B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57828" y="5589240"/>
            <a:ext cx="2847975" cy="12687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British Airways on the App Store">
            <a:extLst>
              <a:ext uri="{FF2B5EF4-FFF2-40B4-BE49-F238E27FC236}">
                <a16:creationId xmlns:a16="http://schemas.microsoft.com/office/drawing/2014/main" id="{5CA25E03-0FF8-4307-8F97-226EC6A7A4F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5226" y="5343871"/>
            <a:ext cx="2143125" cy="1485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839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05850-6AE5-4F21-8BF3-748275A2EEB4}"/>
              </a:ext>
            </a:extLst>
          </p:cNvPr>
          <p:cNvSpPr>
            <a:spLocks noGrp="1"/>
          </p:cNvSpPr>
          <p:nvPr>
            <p:ph type="title"/>
          </p:nvPr>
        </p:nvSpPr>
        <p:spPr/>
        <p:txBody>
          <a:bodyPr/>
          <a:lstStyle/>
          <a:p>
            <a:r>
              <a:rPr lang="en-GB" altLang="en-US" b="1" dirty="0">
                <a:solidFill>
                  <a:srgbClr val="CC0000"/>
                </a:solidFill>
              </a:rPr>
              <a:t>Strategies for appraising guest service experience</a:t>
            </a:r>
            <a:endParaRPr lang="en-GB" dirty="0">
              <a:solidFill>
                <a:srgbClr val="CC0000"/>
              </a:solidFill>
            </a:endParaRPr>
          </a:p>
        </p:txBody>
      </p:sp>
      <p:sp>
        <p:nvSpPr>
          <p:cNvPr id="3" name="Content Placeholder 2">
            <a:extLst>
              <a:ext uri="{FF2B5EF4-FFF2-40B4-BE49-F238E27FC236}">
                <a16:creationId xmlns:a16="http://schemas.microsoft.com/office/drawing/2014/main" id="{7D7A2B1E-CB53-4C98-8016-9E3AEB43E473}"/>
              </a:ext>
            </a:extLst>
          </p:cNvPr>
          <p:cNvSpPr>
            <a:spLocks noGrp="1"/>
          </p:cNvSpPr>
          <p:nvPr>
            <p:ph sz="half" idx="1"/>
          </p:nvPr>
        </p:nvSpPr>
        <p:spPr>
          <a:xfrm>
            <a:off x="830568" y="2310487"/>
            <a:ext cx="3125871" cy="2780771"/>
          </a:xfrm>
        </p:spPr>
        <p:txBody>
          <a:bodyPr/>
          <a:lstStyle/>
          <a:p>
            <a:r>
              <a:rPr lang="en-GB" sz="1400" dirty="0">
                <a:solidFill>
                  <a:srgbClr val="002060"/>
                </a:solidFill>
              </a:rPr>
              <a:t>British airways uses survey to capture their customer service experience and recommended it to others </a:t>
            </a:r>
          </a:p>
          <a:p>
            <a:r>
              <a:rPr lang="en-GB" sz="1400" dirty="0">
                <a:solidFill>
                  <a:srgbClr val="002060"/>
                </a:solidFill>
              </a:rPr>
              <a:t>Email surveys</a:t>
            </a:r>
          </a:p>
          <a:p>
            <a:r>
              <a:rPr lang="en-GB" sz="1400" dirty="0">
                <a:solidFill>
                  <a:srgbClr val="002060"/>
                </a:solidFill>
              </a:rPr>
              <a:t>NPS surveys</a:t>
            </a:r>
          </a:p>
          <a:p>
            <a:r>
              <a:rPr lang="en-GB" sz="1400" dirty="0">
                <a:solidFill>
                  <a:srgbClr val="002060"/>
                </a:solidFill>
              </a:rPr>
              <a:t>Post surveys</a:t>
            </a:r>
          </a:p>
          <a:p>
            <a:r>
              <a:rPr lang="en-GB" sz="1400" dirty="0">
                <a:solidFill>
                  <a:srgbClr val="002060"/>
                </a:solidFill>
              </a:rPr>
              <a:t>Two way SMS surveys</a:t>
            </a:r>
          </a:p>
          <a:p>
            <a:endParaRPr lang="en-GB" sz="1400" dirty="0"/>
          </a:p>
          <a:p>
            <a:endParaRPr lang="en-GB" dirty="0"/>
          </a:p>
          <a:p>
            <a:endParaRPr lang="en-GB" dirty="0"/>
          </a:p>
        </p:txBody>
      </p:sp>
      <p:sp>
        <p:nvSpPr>
          <p:cNvPr id="4" name="Content Placeholder 3">
            <a:extLst>
              <a:ext uri="{FF2B5EF4-FFF2-40B4-BE49-F238E27FC236}">
                <a16:creationId xmlns:a16="http://schemas.microsoft.com/office/drawing/2014/main" id="{9B88FCAB-8121-445C-A4F7-CB6BBB014F2C}"/>
              </a:ext>
            </a:extLst>
          </p:cNvPr>
          <p:cNvSpPr>
            <a:spLocks noGrp="1"/>
          </p:cNvSpPr>
          <p:nvPr>
            <p:ph sz="half" idx="2"/>
          </p:nvPr>
        </p:nvSpPr>
        <p:spPr/>
        <p:txBody>
          <a:bodyPr/>
          <a:lstStyle/>
          <a:p>
            <a:r>
              <a:rPr lang="en-GB" sz="1400" dirty="0">
                <a:solidFill>
                  <a:srgbClr val="002060"/>
                </a:solidFill>
              </a:rPr>
              <a:t>800 K messages a month</a:t>
            </a:r>
          </a:p>
          <a:p>
            <a:r>
              <a:rPr lang="en-US" sz="1400" dirty="0">
                <a:solidFill>
                  <a:srgbClr val="002060"/>
                </a:solidFill>
              </a:rPr>
              <a:t>40 countries worldwide receive two-way SMS</a:t>
            </a:r>
            <a:r>
              <a:rPr lang="en-IN" sz="1400" dirty="0">
                <a:solidFill>
                  <a:srgbClr val="002060"/>
                </a:solidFill>
              </a:rPr>
              <a:t> (dotdigital.com, 2020). </a:t>
            </a:r>
            <a:endParaRPr lang="en-US" sz="1400" dirty="0">
              <a:solidFill>
                <a:srgbClr val="002060"/>
              </a:solidFill>
            </a:endParaRPr>
          </a:p>
          <a:p>
            <a:endParaRPr lang="en-GB" dirty="0"/>
          </a:p>
          <a:p>
            <a:endParaRPr lang="en-GB" dirty="0"/>
          </a:p>
        </p:txBody>
      </p:sp>
      <p:sp>
        <p:nvSpPr>
          <p:cNvPr id="8" name="Rectangle 7">
            <a:extLst>
              <a:ext uri="{FF2B5EF4-FFF2-40B4-BE49-F238E27FC236}">
                <a16:creationId xmlns:a16="http://schemas.microsoft.com/office/drawing/2014/main" id="{028E6FCF-C540-41DC-B1B0-1A69D6612B63}"/>
              </a:ext>
            </a:extLst>
          </p:cNvPr>
          <p:cNvSpPr/>
          <p:nvPr/>
        </p:nvSpPr>
        <p:spPr>
          <a:xfrm>
            <a:off x="107504" y="5758551"/>
            <a:ext cx="4572000" cy="280270"/>
          </a:xfrm>
          <a:prstGeom prst="rect">
            <a:avLst/>
          </a:prstGeom>
        </p:spPr>
        <p:txBody>
          <a:bodyPr>
            <a:spAutoFit/>
          </a:bodyPr>
          <a:lstStyle/>
          <a:p>
            <a:pPr algn="ctr">
              <a:lnSpc>
                <a:spcPct val="107000"/>
              </a:lnSpc>
              <a:spcAft>
                <a:spcPts val="800"/>
              </a:spcAft>
            </a:pPr>
            <a:r>
              <a:rPr lang="en-IN" sz="12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NPS Surveys by BA: Source: (customerstrategy.net, 2019)</a:t>
            </a:r>
            <a:endParaRPr lang="en-IN"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766F645A-CF7D-4265-BDDC-A05F7F799EE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381498" y="3291869"/>
            <a:ext cx="2615952" cy="2088232"/>
          </a:xfrm>
          <a:prstGeom prst="rect">
            <a:avLst/>
          </a:prstGeom>
          <a:noFill/>
          <a:ln>
            <a:noFill/>
          </a:ln>
        </p:spPr>
      </p:pic>
      <p:sp>
        <p:nvSpPr>
          <p:cNvPr id="9" name="Rectangle 8">
            <a:extLst>
              <a:ext uri="{FF2B5EF4-FFF2-40B4-BE49-F238E27FC236}">
                <a16:creationId xmlns:a16="http://schemas.microsoft.com/office/drawing/2014/main" id="{6113B105-3CDB-4D7D-AABC-24560CE79571}"/>
              </a:ext>
            </a:extLst>
          </p:cNvPr>
          <p:cNvSpPr/>
          <p:nvPr/>
        </p:nvSpPr>
        <p:spPr>
          <a:xfrm>
            <a:off x="4860032" y="5773750"/>
            <a:ext cx="4572000" cy="280270"/>
          </a:xfrm>
          <a:prstGeom prst="rect">
            <a:avLst/>
          </a:prstGeom>
        </p:spPr>
        <p:txBody>
          <a:bodyPr>
            <a:spAutoFit/>
          </a:bodyPr>
          <a:lstStyle/>
          <a:p>
            <a:pPr algn="ctr">
              <a:lnSpc>
                <a:spcPct val="107000"/>
              </a:lnSpc>
              <a:spcAft>
                <a:spcPts val="800"/>
              </a:spcAft>
            </a:pPr>
            <a:r>
              <a:rPr lang="en-IN" sz="12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Two-Way SMS surveys by BA: Source: (dotdigital.com, 2020)</a:t>
            </a:r>
            <a:endParaRPr lang="en-IN" sz="12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4" name="Picture 4" descr="British Airways on the App Store">
            <a:extLst>
              <a:ext uri="{FF2B5EF4-FFF2-40B4-BE49-F238E27FC236}">
                <a16:creationId xmlns:a16="http://schemas.microsoft.com/office/drawing/2014/main" id="{F1B1404C-3E99-464A-B8B2-CED6403F87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6587" y="297586"/>
            <a:ext cx="2143125" cy="1485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688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DC129-BE1C-42E4-959D-5CA599A7AA61}"/>
              </a:ext>
            </a:extLst>
          </p:cNvPr>
          <p:cNvSpPr>
            <a:spLocks noGrp="1"/>
          </p:cNvSpPr>
          <p:nvPr>
            <p:ph type="title"/>
          </p:nvPr>
        </p:nvSpPr>
        <p:spPr>
          <a:xfrm>
            <a:off x="844839" y="-14338"/>
            <a:ext cx="7290054" cy="1499616"/>
          </a:xfrm>
        </p:spPr>
        <p:txBody>
          <a:bodyPr>
            <a:normAutofit/>
          </a:bodyPr>
          <a:lstStyle/>
          <a:p>
            <a:pPr algn="ctr"/>
            <a:r>
              <a:rPr lang="en-GB" altLang="en-US" sz="3200" b="1" dirty="0">
                <a:solidFill>
                  <a:srgbClr val="CC0000"/>
                </a:solidFill>
              </a:rPr>
              <a:t>Service Quality, Service Setting, &amp; Service Delivery</a:t>
            </a:r>
            <a:endParaRPr lang="en-GB" sz="3200" dirty="0">
              <a:solidFill>
                <a:srgbClr val="CC0000"/>
              </a:solidFill>
            </a:endParaRPr>
          </a:p>
        </p:txBody>
      </p:sp>
      <p:sp>
        <p:nvSpPr>
          <p:cNvPr id="3" name="Content Placeholder 2">
            <a:extLst>
              <a:ext uri="{FF2B5EF4-FFF2-40B4-BE49-F238E27FC236}">
                <a16:creationId xmlns:a16="http://schemas.microsoft.com/office/drawing/2014/main" id="{3325C8C7-3199-44FD-A84A-3A2CE0BB427D}"/>
              </a:ext>
            </a:extLst>
          </p:cNvPr>
          <p:cNvSpPr>
            <a:spLocks noGrp="1"/>
          </p:cNvSpPr>
          <p:nvPr>
            <p:ph sz="half" idx="1"/>
          </p:nvPr>
        </p:nvSpPr>
        <p:spPr>
          <a:xfrm>
            <a:off x="144386" y="1773434"/>
            <a:ext cx="3125871" cy="3951082"/>
          </a:xfrm>
        </p:spPr>
        <p:txBody>
          <a:bodyPr>
            <a:noAutofit/>
          </a:bodyPr>
          <a:lstStyle/>
          <a:p>
            <a:pPr marL="0" indent="0">
              <a:buNone/>
            </a:pPr>
            <a:r>
              <a:rPr lang="en-GB" sz="1800" dirty="0">
                <a:solidFill>
                  <a:srgbClr val="CC0000"/>
                </a:solidFill>
              </a:rPr>
              <a:t>Service Quality</a:t>
            </a:r>
          </a:p>
          <a:p>
            <a:pPr marL="0" indent="0" algn="just">
              <a:buNone/>
            </a:pPr>
            <a:r>
              <a:rPr lang="en-US" sz="1800" dirty="0">
                <a:solidFill>
                  <a:srgbClr val="002060"/>
                </a:solidFill>
              </a:rPr>
              <a:t>British Airways is Certified with the 4-Star Airline Rating for the quality of its Onboard product and staff service, and the British Airways home base Airport service</a:t>
            </a:r>
          </a:p>
          <a:p>
            <a:pPr marL="0" indent="0" algn="just">
              <a:buNone/>
            </a:pPr>
            <a:r>
              <a:rPr lang="en-US" sz="1800" dirty="0">
                <a:solidFill>
                  <a:srgbClr val="002060"/>
                </a:solidFill>
              </a:rPr>
              <a:t>Nathalie had a good experience from her flight to Germany, she needed a baby bed and one the flight attendant provided her one ,staff was very helpful, and she enjoyed the rest of her flight.</a:t>
            </a:r>
            <a:endParaRPr lang="en-GB" sz="1800" dirty="0">
              <a:solidFill>
                <a:srgbClr val="002060"/>
              </a:solidFill>
            </a:endParaRPr>
          </a:p>
        </p:txBody>
      </p:sp>
      <p:sp>
        <p:nvSpPr>
          <p:cNvPr id="4" name="Content Placeholder 3">
            <a:extLst>
              <a:ext uri="{FF2B5EF4-FFF2-40B4-BE49-F238E27FC236}">
                <a16:creationId xmlns:a16="http://schemas.microsoft.com/office/drawing/2014/main" id="{0DC2E938-E17B-4235-B765-15F840217308}"/>
              </a:ext>
            </a:extLst>
          </p:cNvPr>
          <p:cNvSpPr>
            <a:spLocks noGrp="1"/>
          </p:cNvSpPr>
          <p:nvPr>
            <p:ph sz="half" idx="2"/>
          </p:nvPr>
        </p:nvSpPr>
        <p:spPr>
          <a:xfrm>
            <a:off x="3270256" y="1773433"/>
            <a:ext cx="3245959" cy="3485689"/>
          </a:xfrm>
        </p:spPr>
        <p:txBody>
          <a:bodyPr>
            <a:noAutofit/>
          </a:bodyPr>
          <a:lstStyle/>
          <a:p>
            <a:pPr marL="0" indent="0">
              <a:buNone/>
            </a:pPr>
            <a:r>
              <a:rPr lang="en-GB" sz="1600" dirty="0">
                <a:solidFill>
                  <a:srgbClr val="CC0000"/>
                </a:solidFill>
              </a:rPr>
              <a:t>Service Setting</a:t>
            </a:r>
          </a:p>
          <a:p>
            <a:pPr marL="0" indent="0" algn="just">
              <a:buNone/>
            </a:pPr>
            <a:r>
              <a:rPr lang="en-US" sz="1600" dirty="0">
                <a:solidFill>
                  <a:srgbClr val="002060"/>
                </a:solidFill>
              </a:rPr>
              <a:t>Most aircraft have comfortable seats with adjusted footrest</a:t>
            </a:r>
          </a:p>
          <a:p>
            <a:pPr marL="0" indent="0" algn="just">
              <a:buNone/>
            </a:pPr>
            <a:r>
              <a:rPr lang="en-US" sz="1600" dirty="0">
                <a:solidFill>
                  <a:srgbClr val="002060"/>
                </a:solidFill>
              </a:rPr>
              <a:t>Food and beverages on short haul services</a:t>
            </a:r>
          </a:p>
          <a:p>
            <a:pPr marL="0" indent="0" algn="just">
              <a:buNone/>
            </a:pPr>
            <a:r>
              <a:rPr lang="en-US" sz="1600" dirty="0">
                <a:solidFill>
                  <a:srgbClr val="002060"/>
                </a:solidFill>
              </a:rPr>
              <a:t>USB power</a:t>
            </a:r>
          </a:p>
          <a:p>
            <a:pPr marL="0" indent="0" algn="just">
              <a:buNone/>
            </a:pPr>
            <a:r>
              <a:rPr lang="en-US" sz="1600" dirty="0">
                <a:solidFill>
                  <a:srgbClr val="002060"/>
                </a:solidFill>
              </a:rPr>
              <a:t>Audio and Video on Demand . Based on Benonia experience, she needed to charge her phone while on the plane, unfortunately, USB power are only available on long haul flight, and that was a bad experience she had. Nathalie experience was good as she could see her destination on screen on her flight to Germany, that was a good experience.</a:t>
            </a:r>
          </a:p>
          <a:p>
            <a:pPr marL="0" indent="0">
              <a:buNone/>
            </a:pPr>
            <a:endParaRPr lang="en-GB" sz="1600" dirty="0">
              <a:solidFill>
                <a:srgbClr val="CC0000"/>
              </a:solidFill>
            </a:endParaRPr>
          </a:p>
        </p:txBody>
      </p:sp>
      <p:sp>
        <p:nvSpPr>
          <p:cNvPr id="7" name="TextBox 6">
            <a:extLst>
              <a:ext uri="{FF2B5EF4-FFF2-40B4-BE49-F238E27FC236}">
                <a16:creationId xmlns:a16="http://schemas.microsoft.com/office/drawing/2014/main" id="{286F3D5E-455D-49B2-9930-4FCB88DE5D28}"/>
              </a:ext>
            </a:extLst>
          </p:cNvPr>
          <p:cNvSpPr txBox="1"/>
          <p:nvPr/>
        </p:nvSpPr>
        <p:spPr>
          <a:xfrm flipH="1">
            <a:off x="6648309" y="1681703"/>
            <a:ext cx="2495691" cy="4278094"/>
          </a:xfrm>
          <a:prstGeom prst="rect">
            <a:avLst/>
          </a:prstGeom>
          <a:noFill/>
        </p:spPr>
        <p:txBody>
          <a:bodyPr wrap="square" rtlCol="0">
            <a:spAutoFit/>
          </a:bodyPr>
          <a:lstStyle/>
          <a:p>
            <a:r>
              <a:rPr lang="en-GB" sz="2000" dirty="0">
                <a:solidFill>
                  <a:srgbClr val="CC0000"/>
                </a:solidFill>
              </a:rPr>
              <a:t>Service Delivery</a:t>
            </a:r>
          </a:p>
          <a:p>
            <a:r>
              <a:rPr lang="en-GB" dirty="0">
                <a:solidFill>
                  <a:srgbClr val="002060"/>
                </a:solidFill>
              </a:rPr>
              <a:t>There is few service delivery such as  transportation between hotel and airport, good punctuality service. Based on Benonia experience, her flight was due to leave at 5 am, British Airways provided a shuffle bus from the hotel to the airport and she was pleased with the service.</a:t>
            </a:r>
            <a:endParaRPr lang="en-IN" dirty="0">
              <a:solidFill>
                <a:srgbClr val="002060"/>
              </a:solidFill>
            </a:endParaRPr>
          </a:p>
          <a:p>
            <a:endParaRPr lang="en-GB" dirty="0">
              <a:solidFill>
                <a:srgbClr val="CC0000"/>
              </a:solidFill>
            </a:endParaRPr>
          </a:p>
        </p:txBody>
      </p:sp>
      <p:pic>
        <p:nvPicPr>
          <p:cNvPr id="5122" name="Picture 2" descr="british airways boeing 787-9 first class cabin">
            <a:extLst>
              <a:ext uri="{FF2B5EF4-FFF2-40B4-BE49-F238E27FC236}">
                <a16:creationId xmlns:a16="http://schemas.microsoft.com/office/drawing/2014/main" id="{2594768B-8F9B-49A6-B3D1-4FB55BE5AC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4933" y="5724516"/>
            <a:ext cx="2011716" cy="113159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british airways world traveller cabin">
            <a:extLst>
              <a:ext uri="{FF2B5EF4-FFF2-40B4-BE49-F238E27FC236}">
                <a16:creationId xmlns:a16="http://schemas.microsoft.com/office/drawing/2014/main" id="{3F5FE39A-955F-4D54-9CED-B809163C9C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7168187" y="5726409"/>
            <a:ext cx="1960880" cy="113159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skytrax 4 star airline logo">
            <a:extLst>
              <a:ext uri="{FF2B5EF4-FFF2-40B4-BE49-F238E27FC236}">
                <a16:creationId xmlns:a16="http://schemas.microsoft.com/office/drawing/2014/main" id="{3347937A-2EEA-4569-A921-BCFD4AF45C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2320" y="26081"/>
            <a:ext cx="1691680" cy="134426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8F0CA27-CFEE-4450-84D1-098866A4396E}"/>
              </a:ext>
            </a:extLst>
          </p:cNvPr>
          <p:cNvSpPr txBox="1"/>
          <p:nvPr/>
        </p:nvSpPr>
        <p:spPr>
          <a:xfrm flipH="1">
            <a:off x="2999324" y="6488668"/>
            <a:ext cx="4157117" cy="369332"/>
          </a:xfrm>
          <a:prstGeom prst="rect">
            <a:avLst/>
          </a:prstGeom>
          <a:noFill/>
        </p:spPr>
        <p:txBody>
          <a:bodyPr wrap="square" rtlCol="0">
            <a:spAutoFit/>
          </a:bodyPr>
          <a:lstStyle/>
          <a:p>
            <a:r>
              <a:rPr lang="en-GB" dirty="0"/>
              <a:t>Source: (airlinequality.com,2020)</a:t>
            </a:r>
          </a:p>
        </p:txBody>
      </p:sp>
    </p:spTree>
    <p:extLst>
      <p:ext uri="{BB962C8B-B14F-4D97-AF65-F5344CB8AC3E}">
        <p14:creationId xmlns:p14="http://schemas.microsoft.com/office/powerpoint/2010/main" val="354228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847702" y="953324"/>
            <a:ext cx="7202456" cy="1049235"/>
          </a:xfrm>
        </p:spPr>
        <p:txBody>
          <a:bodyPr>
            <a:normAutofit/>
          </a:bodyPr>
          <a:lstStyle/>
          <a:p>
            <a:pPr eaLnBrk="1" hangingPunct="1"/>
            <a:r>
              <a:rPr lang="en-GB" altLang="en-US" sz="3200" b="1" dirty="0">
                <a:solidFill>
                  <a:srgbClr val="CC0000"/>
                </a:solidFill>
              </a:rPr>
              <a:t>Guest Service Experience</a:t>
            </a:r>
            <a:endParaRPr lang="en-GB" altLang="en-US" sz="3200" dirty="0">
              <a:solidFill>
                <a:srgbClr val="CC0000"/>
              </a:solidFill>
            </a:endParaRPr>
          </a:p>
        </p:txBody>
      </p:sp>
      <p:sp>
        <p:nvSpPr>
          <p:cNvPr id="11267" name="Rectangle 3">
            <a:extLst>
              <a:ext uri="{FF2B5EF4-FFF2-40B4-BE49-F238E27FC236}">
                <a16:creationId xmlns:a16="http://schemas.microsoft.com/office/drawing/2014/main" id="{1F13D5BA-BE65-43BD-92F7-A0E576D12422}"/>
              </a:ext>
            </a:extLst>
          </p:cNvPr>
          <p:cNvSpPr>
            <a:spLocks noGrp="1"/>
          </p:cNvSpPr>
          <p:nvPr>
            <p:ph idx="1"/>
          </p:nvPr>
        </p:nvSpPr>
        <p:spPr>
          <a:xfrm>
            <a:off x="1084797" y="1905672"/>
            <a:ext cx="3259051" cy="4943233"/>
          </a:xfrm>
        </p:spPr>
        <p:txBody>
          <a:bodyPr>
            <a:normAutofit fontScale="92500" lnSpcReduction="10000"/>
          </a:bodyPr>
          <a:lstStyle/>
          <a:p>
            <a:pPr>
              <a:lnSpc>
                <a:spcPct val="110000"/>
              </a:lnSpc>
            </a:pPr>
            <a:r>
              <a:rPr lang="en-GB" sz="1600" dirty="0">
                <a:solidFill>
                  <a:srgbClr val="002060"/>
                </a:solidFill>
              </a:rPr>
              <a:t>According to Coffey (2019), British Airways  has been named the second worst airline in a new ranking due to poor seat comfort, bad quality of food and value for money.</a:t>
            </a:r>
          </a:p>
          <a:p>
            <a:pPr>
              <a:lnSpc>
                <a:spcPct val="110000"/>
              </a:lnSpc>
            </a:pPr>
            <a:r>
              <a:rPr lang="en-US" sz="1600" dirty="0">
                <a:solidFill>
                  <a:srgbClr val="002060"/>
                </a:solidFill>
              </a:rPr>
              <a:t> Travel’s annual airline survey from the UK based on the experiences of 6,500 holidaymakers.</a:t>
            </a:r>
          </a:p>
          <a:p>
            <a:pPr>
              <a:lnSpc>
                <a:spcPct val="110000"/>
              </a:lnSpc>
            </a:pPr>
            <a:r>
              <a:rPr lang="en-US" sz="1600" dirty="0">
                <a:solidFill>
                  <a:srgbClr val="002060"/>
                </a:solidFill>
              </a:rPr>
              <a:t>customer satisfaction score was just 55 per cent.</a:t>
            </a:r>
          </a:p>
          <a:p>
            <a:pPr>
              <a:lnSpc>
                <a:spcPct val="110000"/>
              </a:lnSpc>
            </a:pPr>
            <a:r>
              <a:rPr lang="en-US" sz="1600" dirty="0">
                <a:solidFill>
                  <a:srgbClr val="002060"/>
                </a:solidFill>
              </a:rPr>
              <a:t>Benonia and Nathalie both had bad and good experience while on board on the flight to the destination of our choices, about service quality, staff was helpful. Based on service settings, no USB power was available for short haul flight and service delivery was brilliant as a shuffle bus was provided.</a:t>
            </a:r>
          </a:p>
          <a:p>
            <a:pPr>
              <a:lnSpc>
                <a:spcPct val="110000"/>
              </a:lnSpc>
            </a:pPr>
            <a:endParaRPr lang="en-GB" dirty="0"/>
          </a:p>
        </p:txBody>
      </p:sp>
      <p:pic>
        <p:nvPicPr>
          <p:cNvPr id="6148" name="Picture 4" descr="Strikes, IT failures, customer unrest: can BA pull out of this ...">
            <a:extLst>
              <a:ext uri="{FF2B5EF4-FFF2-40B4-BE49-F238E27FC236}">
                <a16:creationId xmlns:a16="http://schemas.microsoft.com/office/drawing/2014/main" id="{00C9F161-91B4-4136-AE67-F6E6CBC560A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466960" y="2738303"/>
            <a:ext cx="3579860" cy="21479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4" name="Straight Connector 33">
            <a:extLst>
              <a:ext uri="{FF2B5EF4-FFF2-40B4-BE49-F238E27FC236}">
                <a16:creationId xmlns:a16="http://schemas.microsoft.com/office/drawing/2014/main" id="{C30962D2-9C5F-4C2F-9D75-5047CCE94C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8B1394CF-6214-475F-887B-CF5A1690059E}"/>
              </a:ext>
            </a:extLst>
          </p:cNvPr>
          <p:cNvSpPr>
            <a:spLocks noGrp="1"/>
          </p:cNvSpPr>
          <p:nvPr>
            <p:ph type="title"/>
          </p:nvPr>
        </p:nvSpPr>
        <p:spPr>
          <a:xfrm>
            <a:off x="768096" y="585216"/>
            <a:ext cx="4550113" cy="1499616"/>
          </a:xfrm>
        </p:spPr>
        <p:txBody>
          <a:bodyPr vert="horz" lIns="91440" tIns="45720" rIns="91440" bIns="45720" rtlCol="0" anchor="ctr">
            <a:normAutofit/>
          </a:bodyPr>
          <a:lstStyle/>
          <a:p>
            <a:r>
              <a:rPr lang="en-US" altLang="en-US" sz="3200" dirty="0">
                <a:solidFill>
                  <a:srgbClr val="CC0000"/>
                </a:solidFill>
              </a:rPr>
              <a:t>Appraisal of Service Quality</a:t>
            </a:r>
            <a:endParaRPr lang="en-US" sz="3200" dirty="0">
              <a:solidFill>
                <a:srgbClr val="CC0000"/>
              </a:solidFill>
            </a:endParaRPr>
          </a:p>
        </p:txBody>
      </p:sp>
      <p:sp>
        <p:nvSpPr>
          <p:cNvPr id="4" name="Text Placeholder 3">
            <a:extLst>
              <a:ext uri="{FF2B5EF4-FFF2-40B4-BE49-F238E27FC236}">
                <a16:creationId xmlns:a16="http://schemas.microsoft.com/office/drawing/2014/main" id="{1F22EDA4-14EC-4C48-8DDF-B407E7F0E4DC}"/>
              </a:ext>
            </a:extLst>
          </p:cNvPr>
          <p:cNvSpPr>
            <a:spLocks noGrp="1"/>
          </p:cNvSpPr>
          <p:nvPr>
            <p:ph type="body" sz="half" idx="2"/>
          </p:nvPr>
        </p:nvSpPr>
        <p:spPr>
          <a:xfrm>
            <a:off x="768095" y="1925007"/>
            <a:ext cx="4550113" cy="4023360"/>
          </a:xfrm>
        </p:spPr>
        <p:txBody>
          <a:bodyPr vert="horz" lIns="45720" tIns="45720" rIns="45720" bIns="45720" rtlCol="0">
            <a:normAutofit/>
          </a:bodyPr>
          <a:lstStyle/>
          <a:p>
            <a:pPr lvl="0" indent="-228600">
              <a:lnSpc>
                <a:spcPct val="90000"/>
              </a:lnSpc>
              <a:buFont typeface="Arial" panose="020B0604020202020204" pitchFamily="34" charset="0"/>
              <a:buChar char="•"/>
            </a:pPr>
            <a:r>
              <a:rPr lang="en-US" sz="2400" dirty="0">
                <a:solidFill>
                  <a:srgbClr val="002060"/>
                </a:solidFill>
              </a:rPr>
              <a:t>High Quality: Biometric boarding now operational in most airports </a:t>
            </a:r>
          </a:p>
          <a:p>
            <a:pPr lvl="0" indent="-228600">
              <a:lnSpc>
                <a:spcPct val="90000"/>
              </a:lnSpc>
              <a:buFont typeface="Arial" panose="020B0604020202020204" pitchFamily="34" charset="0"/>
              <a:buChar char="•"/>
            </a:pPr>
            <a:r>
              <a:rPr lang="en-US" sz="2400" dirty="0">
                <a:solidFill>
                  <a:srgbClr val="002060"/>
                </a:solidFill>
              </a:rPr>
              <a:t>Simply scan the boarding pass and move ahead</a:t>
            </a:r>
          </a:p>
          <a:p>
            <a:pPr lvl="0" indent="-228600">
              <a:lnSpc>
                <a:spcPct val="90000"/>
              </a:lnSpc>
              <a:buFont typeface="Arial" panose="020B0604020202020204" pitchFamily="34" charset="0"/>
              <a:buChar char="•"/>
            </a:pPr>
            <a:r>
              <a:rPr lang="en-US" sz="2400" dirty="0">
                <a:solidFill>
                  <a:srgbClr val="002060"/>
                </a:solidFill>
              </a:rPr>
              <a:t>Self-service baggage drop where boarding pass can be scanned and baggage can be dropped</a:t>
            </a:r>
          </a:p>
          <a:p>
            <a:pPr lvl="0">
              <a:lnSpc>
                <a:spcPct val="90000"/>
              </a:lnSpc>
              <a:buFont typeface="Symbol" panose="05050102010706020507" pitchFamily="18" charset="2"/>
              <a:buChar char=""/>
            </a:pPr>
            <a:r>
              <a:rPr lang="en-US" sz="2400" dirty="0">
                <a:solidFill>
                  <a:srgbClr val="002060"/>
                </a:solidFill>
              </a:rPr>
              <a:t>High Quality: Dedicated desks</a:t>
            </a:r>
          </a:p>
          <a:p>
            <a:pPr lvl="0">
              <a:lnSpc>
                <a:spcPct val="90000"/>
              </a:lnSpc>
              <a:buFont typeface="Symbol" panose="05050102010706020507" pitchFamily="18" charset="2"/>
              <a:buChar char=""/>
            </a:pPr>
            <a:r>
              <a:rPr lang="en-US" sz="2400" dirty="0">
                <a:solidFill>
                  <a:srgbClr val="002060"/>
                </a:solidFill>
              </a:rPr>
              <a:t>Two-lane security channel </a:t>
            </a:r>
          </a:p>
          <a:p>
            <a:pPr lvl="0">
              <a:lnSpc>
                <a:spcPct val="90000"/>
              </a:lnSpc>
              <a:buFont typeface="Symbol" panose="05050102010706020507" pitchFamily="18" charset="2"/>
              <a:buChar char=""/>
            </a:pPr>
            <a:r>
              <a:rPr lang="en-US" sz="2400" dirty="0">
                <a:solidFill>
                  <a:srgbClr val="002060"/>
                </a:solidFill>
              </a:rPr>
              <a:t>First Lounge and Concorde Room</a:t>
            </a:r>
          </a:p>
          <a:p>
            <a:pPr indent="-228600">
              <a:lnSpc>
                <a:spcPct val="90000"/>
              </a:lnSpc>
              <a:buFont typeface="Arial" panose="020B0604020202020204" pitchFamily="34" charset="0"/>
              <a:buChar char="•"/>
            </a:pPr>
            <a:endParaRPr lang="en-US" dirty="0"/>
          </a:p>
        </p:txBody>
      </p:sp>
      <p:pic>
        <p:nvPicPr>
          <p:cNvPr id="7" name="Content Placeholder 6">
            <a:extLst>
              <a:ext uri="{FF2B5EF4-FFF2-40B4-BE49-F238E27FC236}">
                <a16:creationId xmlns:a16="http://schemas.microsoft.com/office/drawing/2014/main" id="{CFCD8DAE-9E8A-4BC8-9BF6-06E68B685518}"/>
              </a:ext>
            </a:extLst>
          </p:cNvPr>
          <p:cNvPicPr>
            <a:picLocks noGrp="1"/>
          </p:cNvPicPr>
          <p:nvPr>
            <p:ph idx="1"/>
          </p:nvPr>
        </p:nvPicPr>
        <p:blipFill rotWithShape="1">
          <a:blip r:embed="rId2" cstate="print">
            <a:extLst>
              <a:ext uri="{28A0092B-C50C-407E-A947-70E740481C1C}">
                <a14:useLocalDpi xmlns:a14="http://schemas.microsoft.com/office/drawing/2010/main" val="0"/>
              </a:ext>
            </a:extLst>
          </a:blip>
          <a:srcRect l="26178" r="25123" b="3"/>
          <a:stretch/>
        </p:blipFill>
        <p:spPr bwMode="auto">
          <a:xfrm>
            <a:off x="5664199" y="10"/>
            <a:ext cx="3479800" cy="4233662"/>
          </a:xfrm>
          <a:prstGeom prst="rect">
            <a:avLst/>
          </a:prstGeom>
          <a:noFill/>
        </p:spPr>
      </p:pic>
      <p:pic>
        <p:nvPicPr>
          <p:cNvPr id="19" name="Picture 2">
            <a:extLst>
              <a:ext uri="{FF2B5EF4-FFF2-40B4-BE49-F238E27FC236}">
                <a16:creationId xmlns:a16="http://schemas.microsoft.com/office/drawing/2014/main" id="{C66D4AF8-DD8D-4FEA-BF58-BA0084C6EA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309" r="18078" b="2"/>
          <a:stretch/>
        </p:blipFill>
        <p:spPr bwMode="auto">
          <a:xfrm>
            <a:off x="5664199" y="4233673"/>
            <a:ext cx="3479800" cy="2624328"/>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76B05829-5B79-494A-B802-F2B92FABD8B8}"/>
              </a:ext>
            </a:extLst>
          </p:cNvPr>
          <p:cNvSpPr/>
          <p:nvPr/>
        </p:nvSpPr>
        <p:spPr>
          <a:xfrm>
            <a:off x="323528" y="6132649"/>
            <a:ext cx="2877711" cy="280270"/>
          </a:xfrm>
          <a:prstGeom prst="rect">
            <a:avLst/>
          </a:prstGeom>
        </p:spPr>
        <p:txBody>
          <a:bodyPr wrap="none">
            <a:spAutoFit/>
          </a:bodyPr>
          <a:lstStyle/>
          <a:p>
            <a:pPr algn="ctr">
              <a:lnSpc>
                <a:spcPct val="107000"/>
              </a:lnSpc>
              <a:spcAft>
                <a:spcPts val="800"/>
              </a:spcAft>
            </a:pPr>
            <a:r>
              <a:rPr lang="en-IN" sz="12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Source: (futuretravelexperience.com, 2017)</a:t>
            </a:r>
            <a:endParaRPr lang="en-IN"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35569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6B958-33D5-4551-9428-0664B58A6B86}"/>
              </a:ext>
            </a:extLst>
          </p:cNvPr>
          <p:cNvSpPr>
            <a:spLocks noGrp="1"/>
          </p:cNvSpPr>
          <p:nvPr>
            <p:ph type="title"/>
          </p:nvPr>
        </p:nvSpPr>
        <p:spPr/>
        <p:txBody>
          <a:bodyPr/>
          <a:lstStyle/>
          <a:p>
            <a:r>
              <a:rPr lang="en-GB" altLang="en-US" b="1" dirty="0">
                <a:solidFill>
                  <a:srgbClr val="CC0000"/>
                </a:solidFill>
              </a:rPr>
              <a:t>Appraisal of Service Setting</a:t>
            </a:r>
            <a:endParaRPr lang="en-GB" dirty="0">
              <a:solidFill>
                <a:srgbClr val="CC0000"/>
              </a:solidFill>
            </a:endParaRPr>
          </a:p>
        </p:txBody>
      </p:sp>
      <p:sp>
        <p:nvSpPr>
          <p:cNvPr id="3" name="Content Placeholder 2">
            <a:extLst>
              <a:ext uri="{FF2B5EF4-FFF2-40B4-BE49-F238E27FC236}">
                <a16:creationId xmlns:a16="http://schemas.microsoft.com/office/drawing/2014/main" id="{89C8565A-A358-4956-A853-838F9100D029}"/>
              </a:ext>
            </a:extLst>
          </p:cNvPr>
          <p:cNvSpPr>
            <a:spLocks noGrp="1"/>
          </p:cNvSpPr>
          <p:nvPr>
            <p:ph sz="half" idx="1"/>
          </p:nvPr>
        </p:nvSpPr>
        <p:spPr>
          <a:xfrm>
            <a:off x="580053" y="1739278"/>
            <a:ext cx="2614050" cy="2591002"/>
          </a:xfrm>
        </p:spPr>
        <p:txBody>
          <a:bodyPr>
            <a:normAutofit lnSpcReduction="10000"/>
          </a:bodyPr>
          <a:lstStyle/>
          <a:p>
            <a:pPr lvl="0"/>
            <a:r>
              <a:rPr lang="en-GB" sz="1800" dirty="0">
                <a:solidFill>
                  <a:srgbClr val="002060"/>
                </a:solidFill>
              </a:rPr>
              <a:t>Cosy design quilt along with a plush pillow </a:t>
            </a:r>
            <a:endParaRPr lang="en-IN" sz="1800" dirty="0">
              <a:solidFill>
                <a:srgbClr val="002060"/>
              </a:solidFill>
            </a:endParaRPr>
          </a:p>
          <a:p>
            <a:pPr lvl="0"/>
            <a:r>
              <a:rPr lang="en-GB" sz="1800" dirty="0">
                <a:solidFill>
                  <a:srgbClr val="002060"/>
                </a:solidFill>
              </a:rPr>
              <a:t>Noise-cancelling headphones given</a:t>
            </a:r>
            <a:endParaRPr lang="en-IN" sz="1800" dirty="0">
              <a:solidFill>
                <a:srgbClr val="002060"/>
              </a:solidFill>
            </a:endParaRPr>
          </a:p>
          <a:p>
            <a:r>
              <a:rPr lang="en-GB" sz="1800" dirty="0">
                <a:solidFill>
                  <a:srgbClr val="002060"/>
                </a:solidFill>
              </a:rPr>
              <a:t>High Quality: Complementary drinks, snacks, four course meal, and lighter snacks just before landing. </a:t>
            </a:r>
            <a:endParaRPr lang="en-US" sz="1800" dirty="0">
              <a:solidFill>
                <a:srgbClr val="002060"/>
              </a:solidFill>
            </a:endParaRPr>
          </a:p>
          <a:p>
            <a:endParaRPr lang="en-GB" dirty="0"/>
          </a:p>
        </p:txBody>
      </p:sp>
      <p:sp>
        <p:nvSpPr>
          <p:cNvPr id="4" name="Content Placeholder 3">
            <a:extLst>
              <a:ext uri="{FF2B5EF4-FFF2-40B4-BE49-F238E27FC236}">
                <a16:creationId xmlns:a16="http://schemas.microsoft.com/office/drawing/2014/main" id="{AA81F0A9-3C29-4116-B1B0-203FF1C98F8D}"/>
              </a:ext>
            </a:extLst>
          </p:cNvPr>
          <p:cNvSpPr>
            <a:spLocks noGrp="1"/>
          </p:cNvSpPr>
          <p:nvPr>
            <p:ph sz="half" idx="2"/>
          </p:nvPr>
        </p:nvSpPr>
        <p:spPr>
          <a:xfrm>
            <a:off x="4388397" y="1647506"/>
            <a:ext cx="4134421" cy="2483378"/>
          </a:xfrm>
        </p:spPr>
        <p:txBody>
          <a:bodyPr>
            <a:normAutofit lnSpcReduction="10000"/>
          </a:bodyPr>
          <a:lstStyle/>
          <a:p>
            <a:pPr lvl="0"/>
            <a:r>
              <a:rPr lang="en-GB" sz="1800" dirty="0">
                <a:solidFill>
                  <a:srgbClr val="002060"/>
                </a:solidFill>
              </a:rPr>
              <a:t>High Quality: Wi-Fi connectivity service </a:t>
            </a:r>
            <a:endParaRPr lang="en-US" sz="1800" dirty="0">
              <a:solidFill>
                <a:srgbClr val="002060"/>
              </a:solidFill>
            </a:endParaRPr>
          </a:p>
          <a:p>
            <a:pPr lvl="0"/>
            <a:r>
              <a:rPr lang="en-GB" sz="1800" dirty="0">
                <a:solidFill>
                  <a:srgbClr val="002060"/>
                </a:solidFill>
              </a:rPr>
              <a:t>Digital newspapers and magazines</a:t>
            </a:r>
            <a:endParaRPr lang="en-IN" sz="1800" dirty="0">
              <a:solidFill>
                <a:srgbClr val="002060"/>
              </a:solidFill>
            </a:endParaRPr>
          </a:p>
          <a:p>
            <a:pPr lvl="0"/>
            <a:r>
              <a:rPr lang="en-GB" sz="1800" dirty="0">
                <a:solidFill>
                  <a:srgbClr val="002060"/>
                </a:solidFill>
              </a:rPr>
              <a:t>TV Shows, Movies, programs across a wide range of languages</a:t>
            </a:r>
            <a:endParaRPr lang="en-IN" sz="1800" dirty="0">
              <a:solidFill>
                <a:srgbClr val="002060"/>
              </a:solidFill>
            </a:endParaRPr>
          </a:p>
          <a:p>
            <a:pPr lvl="0"/>
            <a:r>
              <a:rPr lang="en-GB" sz="1800" dirty="0">
                <a:solidFill>
                  <a:srgbClr val="002060"/>
                </a:solidFill>
              </a:rPr>
              <a:t>Large selection of programs for kids</a:t>
            </a:r>
            <a:endParaRPr lang="en-IN" sz="1800" dirty="0">
              <a:solidFill>
                <a:srgbClr val="002060"/>
              </a:solidFill>
            </a:endParaRPr>
          </a:p>
          <a:p>
            <a:endParaRPr lang="en-GB" dirty="0"/>
          </a:p>
        </p:txBody>
      </p:sp>
      <p:pic>
        <p:nvPicPr>
          <p:cNvPr id="7" name="Picture 6">
            <a:extLst>
              <a:ext uri="{FF2B5EF4-FFF2-40B4-BE49-F238E27FC236}">
                <a16:creationId xmlns:a16="http://schemas.microsoft.com/office/drawing/2014/main" id="{78FE6152-D17D-47FD-8CF0-091358D4B6B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654960" y="4288871"/>
            <a:ext cx="2505452" cy="1742095"/>
          </a:xfrm>
          <a:prstGeom prst="rect">
            <a:avLst/>
          </a:prstGeom>
          <a:noFill/>
          <a:ln>
            <a:noFill/>
          </a:ln>
        </p:spPr>
      </p:pic>
      <p:pic>
        <p:nvPicPr>
          <p:cNvPr id="8" name="Picture 7">
            <a:extLst>
              <a:ext uri="{FF2B5EF4-FFF2-40B4-BE49-F238E27FC236}">
                <a16:creationId xmlns:a16="http://schemas.microsoft.com/office/drawing/2014/main" id="{CE448978-E2CE-427B-98E8-99C8549DF06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814518" y="4259783"/>
            <a:ext cx="2592288" cy="1719064"/>
          </a:xfrm>
          <a:prstGeom prst="rect">
            <a:avLst/>
          </a:prstGeom>
          <a:noFill/>
          <a:ln>
            <a:noFill/>
          </a:ln>
        </p:spPr>
      </p:pic>
      <p:pic>
        <p:nvPicPr>
          <p:cNvPr id="9" name="Picture 8">
            <a:extLst>
              <a:ext uri="{FF2B5EF4-FFF2-40B4-BE49-F238E27FC236}">
                <a16:creationId xmlns:a16="http://schemas.microsoft.com/office/drawing/2014/main" id="{83C1E44E-6D2D-4270-99DD-3AB8D98306C3}"/>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344" y="4259783"/>
            <a:ext cx="2462291" cy="1752099"/>
          </a:xfrm>
          <a:prstGeom prst="rect">
            <a:avLst/>
          </a:prstGeom>
          <a:noFill/>
          <a:ln>
            <a:noFill/>
          </a:ln>
        </p:spPr>
      </p:pic>
      <p:sp>
        <p:nvSpPr>
          <p:cNvPr id="10" name="Rectangle 9">
            <a:extLst>
              <a:ext uri="{FF2B5EF4-FFF2-40B4-BE49-F238E27FC236}">
                <a16:creationId xmlns:a16="http://schemas.microsoft.com/office/drawing/2014/main" id="{DB90E8C3-9E1B-4992-86D1-D1E228F6AB96}"/>
              </a:ext>
            </a:extLst>
          </p:cNvPr>
          <p:cNvSpPr/>
          <p:nvPr/>
        </p:nvSpPr>
        <p:spPr>
          <a:xfrm>
            <a:off x="5530892" y="3812513"/>
            <a:ext cx="2635658" cy="264560"/>
          </a:xfrm>
          <a:prstGeom prst="rect">
            <a:avLst/>
          </a:prstGeom>
        </p:spPr>
        <p:txBody>
          <a:bodyPr wrap="none">
            <a:spAutoFit/>
          </a:bodyPr>
          <a:lstStyle/>
          <a:p>
            <a:pPr>
              <a:lnSpc>
                <a:spcPct val="107000"/>
              </a:lnSpc>
              <a:spcAft>
                <a:spcPts val="800"/>
              </a:spcAft>
            </a:pPr>
            <a:r>
              <a:rPr lang="en-IN" sz="1100" dirty="0">
                <a:latin typeface="Times New Roman" panose="02020603050405020304" pitchFamily="18" charset="0"/>
                <a:ea typeface="Calibri" panose="020F0502020204030204" pitchFamily="34" charset="0"/>
                <a:cs typeface="Times New Roman" panose="02020603050405020304" pitchFamily="18" charset="0"/>
              </a:rPr>
              <a:t>Source: (futuretravelexperience.com, 2017)</a:t>
            </a:r>
            <a:endParaRPr lang="en-IN"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671821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3">
            <a:extLst>
              <a:ext uri="{FF2B5EF4-FFF2-40B4-BE49-F238E27FC236}">
                <a16:creationId xmlns:a16="http://schemas.microsoft.com/office/drawing/2014/main" id="{C30962D2-9C5F-4C2F-9D75-5047CCE94C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AC39151-DB57-4D38-980C-B831663A544C}"/>
              </a:ext>
            </a:extLst>
          </p:cNvPr>
          <p:cNvSpPr>
            <a:spLocks noGrp="1"/>
          </p:cNvSpPr>
          <p:nvPr>
            <p:ph type="title"/>
          </p:nvPr>
        </p:nvSpPr>
        <p:spPr>
          <a:xfrm>
            <a:off x="768096" y="585216"/>
            <a:ext cx="4426545" cy="1499616"/>
          </a:xfrm>
        </p:spPr>
        <p:txBody>
          <a:bodyPr vert="horz" lIns="91440" tIns="45720" rIns="91440" bIns="45720" rtlCol="0" anchor="ctr">
            <a:normAutofit/>
          </a:bodyPr>
          <a:lstStyle/>
          <a:p>
            <a:pPr algn="ctr"/>
            <a:r>
              <a:rPr lang="en-US" altLang="en-US" sz="3200" b="1" dirty="0">
                <a:solidFill>
                  <a:srgbClr val="CC0000"/>
                </a:solidFill>
              </a:rPr>
              <a:t>Appraisal of Service Delivery</a:t>
            </a:r>
            <a:endParaRPr lang="en-US" sz="3200" dirty="0">
              <a:solidFill>
                <a:srgbClr val="CC0000"/>
              </a:solidFill>
            </a:endParaRPr>
          </a:p>
        </p:txBody>
      </p:sp>
      <p:sp>
        <p:nvSpPr>
          <p:cNvPr id="8" name="TextBox 7">
            <a:extLst>
              <a:ext uri="{FF2B5EF4-FFF2-40B4-BE49-F238E27FC236}">
                <a16:creationId xmlns:a16="http://schemas.microsoft.com/office/drawing/2014/main" id="{AAF4A7AF-08BA-4C61-9709-16DEE5AFB0FC}"/>
              </a:ext>
            </a:extLst>
          </p:cNvPr>
          <p:cNvSpPr txBox="1"/>
          <p:nvPr/>
        </p:nvSpPr>
        <p:spPr>
          <a:xfrm>
            <a:off x="768096" y="2286000"/>
            <a:ext cx="4426545" cy="3931920"/>
          </a:xfrm>
          <a:prstGeom prst="rect">
            <a:avLst/>
          </a:prstGeom>
        </p:spPr>
        <p:txBody>
          <a:bodyPr vert="horz" lIns="45720" tIns="45720" rIns="45720" bIns="45720" rtlCol="0">
            <a:normAutofit/>
          </a:bodyPr>
          <a:lstStyle/>
          <a:p>
            <a:pPr lvl="0" defTabSz="914400">
              <a:lnSpc>
                <a:spcPct val="90000"/>
              </a:lnSpc>
              <a:spcAft>
                <a:spcPts val="600"/>
              </a:spcAft>
              <a:buClr>
                <a:schemeClr val="accent1"/>
              </a:buClr>
            </a:pPr>
            <a:r>
              <a:rPr lang="en-US" sz="2400" dirty="0">
                <a:solidFill>
                  <a:srgbClr val="002060"/>
                </a:solidFill>
              </a:rPr>
              <a:t>Easy assistance through dedicated IT portal for a wide range of customer concerns </a:t>
            </a:r>
          </a:p>
          <a:p>
            <a:pPr lvl="0" defTabSz="914400">
              <a:lnSpc>
                <a:spcPct val="90000"/>
              </a:lnSpc>
              <a:spcAft>
                <a:spcPts val="600"/>
              </a:spcAft>
              <a:buClr>
                <a:schemeClr val="accent1"/>
              </a:buClr>
            </a:pPr>
            <a:endParaRPr lang="en-US" sz="2400" dirty="0">
              <a:solidFill>
                <a:srgbClr val="002060"/>
              </a:solidFill>
            </a:endParaRPr>
          </a:p>
          <a:p>
            <a:pPr defTabSz="914400">
              <a:lnSpc>
                <a:spcPct val="90000"/>
              </a:lnSpc>
              <a:spcAft>
                <a:spcPts val="600"/>
              </a:spcAft>
              <a:buClr>
                <a:schemeClr val="accent1"/>
              </a:buClr>
            </a:pPr>
            <a:r>
              <a:rPr lang="en-US" sz="2400" dirty="0">
                <a:solidFill>
                  <a:srgbClr val="002060"/>
                </a:solidFill>
              </a:rPr>
              <a:t>Dedicated customer care and support contact number and email ID. </a:t>
            </a:r>
          </a:p>
          <a:p>
            <a:pPr defTabSz="914400">
              <a:lnSpc>
                <a:spcPct val="90000"/>
              </a:lnSpc>
              <a:spcAft>
                <a:spcPts val="600"/>
              </a:spcAft>
              <a:buClr>
                <a:schemeClr val="accent1"/>
              </a:buClr>
            </a:pPr>
            <a:r>
              <a:rPr lang="en-US" sz="2400" dirty="0">
                <a:solidFill>
                  <a:srgbClr val="002060"/>
                </a:solidFill>
              </a:rPr>
              <a:t>Negative incidents: IT failure in Aug 2019, 140 Flights cancelled, 370 delayed.</a:t>
            </a:r>
          </a:p>
          <a:p>
            <a:pPr defTabSz="914400">
              <a:lnSpc>
                <a:spcPct val="90000"/>
              </a:lnSpc>
              <a:spcAft>
                <a:spcPts val="600"/>
              </a:spcAft>
              <a:buClr>
                <a:schemeClr val="accent1"/>
              </a:buClr>
            </a:pPr>
            <a:endParaRPr lang="en-US" dirty="0"/>
          </a:p>
          <a:p>
            <a:pPr defTabSz="914400">
              <a:lnSpc>
                <a:spcPct val="90000"/>
              </a:lnSpc>
              <a:spcAft>
                <a:spcPts val="600"/>
              </a:spcAft>
              <a:buClr>
                <a:schemeClr val="accent1"/>
              </a:buClr>
            </a:pPr>
            <a:endParaRPr lang="en-US" dirty="0"/>
          </a:p>
          <a:p>
            <a:pPr lvl="0" defTabSz="914400">
              <a:lnSpc>
                <a:spcPct val="90000"/>
              </a:lnSpc>
              <a:spcAft>
                <a:spcPts val="600"/>
              </a:spcAft>
              <a:buClr>
                <a:schemeClr val="accent1"/>
              </a:buClr>
            </a:pPr>
            <a:endParaRPr lang="en-US" dirty="0"/>
          </a:p>
        </p:txBody>
      </p:sp>
      <p:pic>
        <p:nvPicPr>
          <p:cNvPr id="9" name="Picture 4" descr="ba-airportr-check-in">
            <a:extLst>
              <a:ext uri="{FF2B5EF4-FFF2-40B4-BE49-F238E27FC236}">
                <a16:creationId xmlns:a16="http://schemas.microsoft.com/office/drawing/2014/main" id="{F181108C-28DD-4B21-856D-556F4620570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535" r="29411" b="-1"/>
          <a:stretch/>
        </p:blipFill>
        <p:spPr bwMode="auto">
          <a:xfrm>
            <a:off x="5664200" y="640080"/>
            <a:ext cx="2999740" cy="32772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3555478-0D57-423B-96B6-C34ECAA9E805}"/>
              </a:ext>
            </a:extLst>
          </p:cNvPr>
          <p:cNvPicPr/>
          <p:nvPr/>
        </p:nvPicPr>
        <p:blipFill rotWithShape="1">
          <a:blip r:embed="rId3">
            <a:extLst>
              <a:ext uri="{28A0092B-C50C-407E-A947-70E740481C1C}">
                <a14:useLocalDpi xmlns:a14="http://schemas.microsoft.com/office/drawing/2010/main" val="0"/>
              </a:ext>
            </a:extLst>
          </a:blip>
          <a:srcRect t="15324" r="-5" b="11887"/>
          <a:stretch/>
        </p:blipFill>
        <p:spPr bwMode="auto">
          <a:xfrm>
            <a:off x="5664200" y="4078225"/>
            <a:ext cx="2999740" cy="2139694"/>
          </a:xfrm>
          <a:prstGeom prst="rect">
            <a:avLst/>
          </a:prstGeom>
          <a:noFill/>
        </p:spPr>
      </p:pic>
      <p:sp>
        <p:nvSpPr>
          <p:cNvPr id="6" name="Rectangle 5">
            <a:extLst>
              <a:ext uri="{FF2B5EF4-FFF2-40B4-BE49-F238E27FC236}">
                <a16:creationId xmlns:a16="http://schemas.microsoft.com/office/drawing/2014/main" id="{7252DC26-EE47-4ACA-A5B2-23A01E6520DC}"/>
              </a:ext>
            </a:extLst>
          </p:cNvPr>
          <p:cNvSpPr/>
          <p:nvPr/>
        </p:nvSpPr>
        <p:spPr>
          <a:xfrm>
            <a:off x="5220072" y="5456959"/>
            <a:ext cx="2231701" cy="264560"/>
          </a:xfrm>
          <a:prstGeom prst="rect">
            <a:avLst/>
          </a:prstGeom>
        </p:spPr>
        <p:txBody>
          <a:bodyPr wrap="none">
            <a:spAutoFit/>
          </a:bodyPr>
          <a:lstStyle/>
          <a:p>
            <a:pPr algn="ctr">
              <a:lnSpc>
                <a:spcPct val="107000"/>
              </a:lnSpc>
              <a:spcAft>
                <a:spcPts val="800"/>
              </a:spcAft>
            </a:pPr>
            <a:r>
              <a:rPr lang="en-GB" sz="1100" dirty="0">
                <a:latin typeface="Times New Roman" panose="02020603050405020304" pitchFamily="18" charset="0"/>
                <a:ea typeface="Calibri" panose="020F0502020204030204" pitchFamily="34" charset="0"/>
                <a:cs typeface="Times New Roman" panose="02020603050405020304" pitchFamily="18" charset="0"/>
              </a:rPr>
              <a:t>Source: </a:t>
            </a:r>
            <a:r>
              <a:rPr lang="en-IN" sz="1100" dirty="0">
                <a:latin typeface="Times New Roman" panose="02020603050405020304" pitchFamily="18" charset="0"/>
                <a:ea typeface="Calibri" panose="020F0502020204030204" pitchFamily="34" charset="0"/>
                <a:cs typeface="Times New Roman" panose="02020603050405020304" pitchFamily="18" charset="0"/>
              </a:rPr>
              <a:t>(BritishAirways.com, 2020)</a:t>
            </a:r>
            <a:endParaRPr lang="en-IN"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3BC361DF-4934-458A-8D0C-16DFCF7B1355}"/>
              </a:ext>
            </a:extLst>
          </p:cNvPr>
          <p:cNvSpPr/>
          <p:nvPr/>
        </p:nvSpPr>
        <p:spPr>
          <a:xfrm>
            <a:off x="412733" y="5891541"/>
            <a:ext cx="2215670" cy="280270"/>
          </a:xfrm>
          <a:prstGeom prst="rect">
            <a:avLst/>
          </a:prstGeom>
        </p:spPr>
        <p:txBody>
          <a:bodyPr wrap="none">
            <a:spAutoFit/>
          </a:bodyPr>
          <a:lstStyle/>
          <a:p>
            <a:pPr algn="ctr">
              <a:lnSpc>
                <a:spcPct val="107000"/>
              </a:lnSpc>
              <a:spcAft>
                <a:spcPts val="800"/>
              </a:spcAft>
            </a:pPr>
            <a:r>
              <a:rPr lang="en-GB" sz="12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Source: </a:t>
            </a:r>
            <a:r>
              <a:rPr lang="en-IN" sz="12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(theguardian.com, 2019)</a:t>
            </a:r>
            <a:endParaRPr lang="en-IN"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36448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CC6C7EED-4D9E-4003-AB2B-C0BFD970E007}"/>
              </a:ext>
            </a:extLst>
          </p:cNvPr>
          <p:cNvSpPr>
            <a:spLocks noGrp="1"/>
          </p:cNvSpPr>
          <p:nvPr>
            <p:ph type="title"/>
          </p:nvPr>
        </p:nvSpPr>
        <p:spPr>
          <a:xfrm>
            <a:off x="768096" y="585216"/>
            <a:ext cx="7290054" cy="1499616"/>
          </a:xfrm>
        </p:spPr>
        <p:txBody>
          <a:bodyPr vert="horz" lIns="91440" tIns="45720" rIns="91440" bIns="45720" rtlCol="0" anchor="ctr">
            <a:normAutofit/>
          </a:bodyPr>
          <a:lstStyle/>
          <a:p>
            <a:pPr algn="ctr"/>
            <a:r>
              <a:rPr lang="en-US" altLang="en-US" sz="3200" b="1" dirty="0">
                <a:solidFill>
                  <a:srgbClr val="CC0000"/>
                </a:solidFill>
              </a:rPr>
              <a:t>Findings</a:t>
            </a:r>
          </a:p>
        </p:txBody>
      </p:sp>
      <p:sp>
        <p:nvSpPr>
          <p:cNvPr id="3" name="TextBox 2">
            <a:extLst>
              <a:ext uri="{FF2B5EF4-FFF2-40B4-BE49-F238E27FC236}">
                <a16:creationId xmlns:a16="http://schemas.microsoft.com/office/drawing/2014/main" id="{2B5667D1-A2CD-459F-9156-E1D9F4C708EC}"/>
              </a:ext>
            </a:extLst>
          </p:cNvPr>
          <p:cNvSpPr txBox="1"/>
          <p:nvPr/>
        </p:nvSpPr>
        <p:spPr>
          <a:xfrm>
            <a:off x="768096" y="2286000"/>
            <a:ext cx="4872724" cy="4023360"/>
          </a:xfrm>
          <a:prstGeom prst="rect">
            <a:avLst/>
          </a:prstGeom>
        </p:spPr>
        <p:txBody>
          <a:bodyPr vert="horz" lIns="45720" tIns="45720" rIns="45720" bIns="45720" rtlCol="0">
            <a:normAutofit/>
          </a:bodyPr>
          <a:lstStyle/>
          <a:p>
            <a:pPr marL="285750" indent="-285750" defTabSz="914400">
              <a:lnSpc>
                <a:spcPct val="90000"/>
              </a:lnSpc>
              <a:spcAft>
                <a:spcPts val="600"/>
              </a:spcAft>
              <a:buClr>
                <a:schemeClr val="accent1"/>
              </a:buClr>
              <a:buFont typeface="Arial" panose="020B0604020202020204" pitchFamily="34" charset="0"/>
              <a:buChar char="•"/>
            </a:pPr>
            <a:r>
              <a:rPr lang="en-US" sz="1200" dirty="0">
                <a:solidFill>
                  <a:srgbClr val="002060"/>
                </a:solidFill>
              </a:rPr>
              <a:t>Good structure strategy for guest appraisal</a:t>
            </a:r>
          </a:p>
          <a:p>
            <a:pPr marL="285750" indent="-285750" defTabSz="914400">
              <a:lnSpc>
                <a:spcPct val="90000"/>
              </a:lnSpc>
              <a:spcAft>
                <a:spcPts val="600"/>
              </a:spcAft>
              <a:buClr>
                <a:schemeClr val="accent1"/>
              </a:buClr>
              <a:buFont typeface="Arial" panose="020B0604020202020204" pitchFamily="34" charset="0"/>
              <a:buChar char="•"/>
            </a:pPr>
            <a:endParaRPr lang="en-US" sz="1200" dirty="0">
              <a:solidFill>
                <a:srgbClr val="002060"/>
              </a:solidFill>
            </a:endParaRPr>
          </a:p>
          <a:p>
            <a:pPr marL="285750" indent="-285750" defTabSz="914400">
              <a:lnSpc>
                <a:spcPct val="90000"/>
              </a:lnSpc>
              <a:spcAft>
                <a:spcPts val="600"/>
              </a:spcAft>
              <a:buClr>
                <a:schemeClr val="accent1"/>
              </a:buClr>
              <a:buFont typeface="Arial" panose="020B0604020202020204" pitchFamily="34" charset="0"/>
              <a:buChar char="•"/>
            </a:pPr>
            <a:r>
              <a:rPr lang="en-US" sz="1200" dirty="0">
                <a:solidFill>
                  <a:srgbClr val="002060"/>
                </a:solidFill>
              </a:rPr>
              <a:t>Popular full-service airline</a:t>
            </a:r>
          </a:p>
          <a:p>
            <a:pPr marL="285750" indent="-285750" defTabSz="914400">
              <a:lnSpc>
                <a:spcPct val="90000"/>
              </a:lnSpc>
              <a:spcAft>
                <a:spcPts val="600"/>
              </a:spcAft>
              <a:buClr>
                <a:schemeClr val="accent1"/>
              </a:buClr>
              <a:buFont typeface="Arial" panose="020B0604020202020204" pitchFamily="34" charset="0"/>
              <a:buChar char="•"/>
            </a:pPr>
            <a:endParaRPr lang="en-US" sz="1200" dirty="0">
              <a:solidFill>
                <a:srgbClr val="002060"/>
              </a:solidFill>
            </a:endParaRPr>
          </a:p>
          <a:p>
            <a:pPr marL="285750" indent="-285750" defTabSz="914400">
              <a:lnSpc>
                <a:spcPct val="90000"/>
              </a:lnSpc>
              <a:spcAft>
                <a:spcPts val="600"/>
              </a:spcAft>
              <a:buClr>
                <a:schemeClr val="accent1"/>
              </a:buClr>
              <a:buFont typeface="Arial" panose="020B0604020202020204" pitchFamily="34" charset="0"/>
              <a:buChar char="•"/>
            </a:pPr>
            <a:r>
              <a:rPr lang="en-US" sz="1200" dirty="0">
                <a:solidFill>
                  <a:srgbClr val="002060"/>
                </a:solidFill>
              </a:rPr>
              <a:t>High quality service</a:t>
            </a:r>
          </a:p>
          <a:p>
            <a:pPr marL="285750" indent="-285750" defTabSz="914400">
              <a:lnSpc>
                <a:spcPct val="90000"/>
              </a:lnSpc>
              <a:spcAft>
                <a:spcPts val="600"/>
              </a:spcAft>
              <a:buClr>
                <a:schemeClr val="accent1"/>
              </a:buClr>
              <a:buFont typeface="Arial" panose="020B0604020202020204" pitchFamily="34" charset="0"/>
              <a:buChar char="•"/>
            </a:pPr>
            <a:endParaRPr lang="en-US" sz="1200" dirty="0">
              <a:solidFill>
                <a:srgbClr val="002060"/>
              </a:solidFill>
            </a:endParaRPr>
          </a:p>
          <a:p>
            <a:pPr marL="285750" indent="-285750" defTabSz="914400">
              <a:lnSpc>
                <a:spcPct val="90000"/>
              </a:lnSpc>
              <a:spcAft>
                <a:spcPts val="600"/>
              </a:spcAft>
              <a:buClr>
                <a:schemeClr val="accent1"/>
              </a:buClr>
              <a:buFont typeface="Arial" panose="020B0604020202020204" pitchFamily="34" charset="0"/>
              <a:buChar char="•"/>
            </a:pPr>
            <a:r>
              <a:rPr lang="en-US" sz="1200" dirty="0">
                <a:solidFill>
                  <a:srgbClr val="002060"/>
                </a:solidFill>
              </a:rPr>
              <a:t>Negative findings</a:t>
            </a:r>
          </a:p>
          <a:p>
            <a:pPr lvl="0" defTabSz="914400">
              <a:lnSpc>
                <a:spcPct val="90000"/>
              </a:lnSpc>
              <a:spcAft>
                <a:spcPts val="600"/>
              </a:spcAft>
              <a:buClr>
                <a:schemeClr val="accent1"/>
              </a:buClr>
            </a:pPr>
            <a:endParaRPr lang="en-US" sz="1200" dirty="0">
              <a:solidFill>
                <a:srgbClr val="002060"/>
              </a:solidFill>
            </a:endParaRPr>
          </a:p>
          <a:p>
            <a:pPr lvl="0" defTabSz="914400">
              <a:lnSpc>
                <a:spcPct val="90000"/>
              </a:lnSpc>
              <a:spcAft>
                <a:spcPts val="600"/>
              </a:spcAft>
              <a:buClr>
                <a:schemeClr val="accent1"/>
              </a:buClr>
            </a:pPr>
            <a:r>
              <a:rPr lang="en-US" sz="1200" dirty="0">
                <a:solidFill>
                  <a:srgbClr val="002060"/>
                </a:solidFill>
              </a:rPr>
              <a:t>Safety dimension of quality is poorly handled </a:t>
            </a:r>
          </a:p>
          <a:p>
            <a:pPr lvl="0" defTabSz="914400">
              <a:lnSpc>
                <a:spcPct val="90000"/>
              </a:lnSpc>
              <a:spcAft>
                <a:spcPts val="600"/>
              </a:spcAft>
              <a:buClr>
                <a:schemeClr val="accent1"/>
              </a:buClr>
            </a:pPr>
            <a:r>
              <a:rPr lang="en-US" sz="1200" dirty="0">
                <a:solidFill>
                  <a:srgbClr val="002060"/>
                </a:solidFill>
              </a:rPr>
              <a:t>Service Delivery dimension witnessing disruptions </a:t>
            </a:r>
          </a:p>
          <a:p>
            <a:pPr defTabSz="914400">
              <a:lnSpc>
                <a:spcPct val="90000"/>
              </a:lnSpc>
              <a:spcAft>
                <a:spcPts val="600"/>
              </a:spcAft>
              <a:buClr>
                <a:schemeClr val="accent1"/>
              </a:buClr>
            </a:pPr>
            <a:endParaRPr lang="en-US" sz="1200" dirty="0">
              <a:solidFill>
                <a:srgbClr val="002060"/>
              </a:solidFill>
            </a:endParaRPr>
          </a:p>
          <a:p>
            <a:pPr marL="285750" indent="-285750" defTabSz="914400">
              <a:lnSpc>
                <a:spcPct val="90000"/>
              </a:lnSpc>
              <a:spcAft>
                <a:spcPts val="600"/>
              </a:spcAft>
              <a:buClr>
                <a:schemeClr val="accent1"/>
              </a:buClr>
              <a:buFont typeface="Arial" panose="020B0604020202020204" pitchFamily="34" charset="0"/>
              <a:buChar char="•"/>
            </a:pPr>
            <a:r>
              <a:rPr lang="en-US" sz="1200" dirty="0">
                <a:solidFill>
                  <a:srgbClr val="002060"/>
                </a:solidFill>
              </a:rPr>
              <a:t>Positive findings</a:t>
            </a:r>
          </a:p>
          <a:p>
            <a:pPr lvl="0" defTabSz="914400">
              <a:lnSpc>
                <a:spcPct val="90000"/>
              </a:lnSpc>
              <a:spcAft>
                <a:spcPts val="600"/>
              </a:spcAft>
              <a:buClr>
                <a:schemeClr val="accent1"/>
              </a:buClr>
            </a:pPr>
            <a:endParaRPr lang="en-US" sz="1200" dirty="0">
              <a:solidFill>
                <a:srgbClr val="002060"/>
              </a:solidFill>
            </a:endParaRPr>
          </a:p>
          <a:p>
            <a:pPr lvl="0" defTabSz="914400">
              <a:lnSpc>
                <a:spcPct val="90000"/>
              </a:lnSpc>
              <a:spcAft>
                <a:spcPts val="600"/>
              </a:spcAft>
              <a:buClr>
                <a:schemeClr val="accent1"/>
              </a:buClr>
            </a:pPr>
            <a:r>
              <a:rPr lang="en-US" sz="1200" dirty="0">
                <a:solidFill>
                  <a:srgbClr val="002060"/>
                </a:solidFill>
              </a:rPr>
              <a:t>High Quality Check-in, Booking, baggage management etc.</a:t>
            </a:r>
          </a:p>
          <a:p>
            <a:pPr lvl="0" defTabSz="914400">
              <a:lnSpc>
                <a:spcPct val="90000"/>
              </a:lnSpc>
              <a:spcAft>
                <a:spcPts val="600"/>
              </a:spcAft>
              <a:buClr>
                <a:schemeClr val="accent1"/>
              </a:buClr>
            </a:pPr>
            <a:r>
              <a:rPr lang="en-US" sz="1200" dirty="0">
                <a:solidFill>
                  <a:srgbClr val="002060"/>
                </a:solidFill>
              </a:rPr>
              <a:t>High Quality service settings, seats, entertainment, food and beverages </a:t>
            </a:r>
          </a:p>
          <a:p>
            <a:pPr defTabSz="914400">
              <a:lnSpc>
                <a:spcPct val="90000"/>
              </a:lnSpc>
              <a:spcAft>
                <a:spcPts val="600"/>
              </a:spcAft>
              <a:buClr>
                <a:schemeClr val="accent1"/>
              </a:buClr>
            </a:pPr>
            <a:endParaRPr lang="en-US" sz="1300" dirty="0">
              <a:solidFill>
                <a:srgbClr val="002060"/>
              </a:solidFill>
            </a:endParaRPr>
          </a:p>
          <a:p>
            <a:pPr marL="285750" indent="-285750" defTabSz="914400">
              <a:lnSpc>
                <a:spcPct val="90000"/>
              </a:lnSpc>
              <a:spcAft>
                <a:spcPts val="600"/>
              </a:spcAft>
              <a:buClr>
                <a:schemeClr val="accent1"/>
              </a:buClr>
              <a:buFont typeface="Arial" panose="020B0604020202020204" pitchFamily="34" charset="0"/>
              <a:buChar char="•"/>
            </a:pPr>
            <a:endParaRPr lang="en-US" sz="1300" dirty="0">
              <a:solidFill>
                <a:srgbClr val="002060"/>
              </a:solidFill>
            </a:endParaRPr>
          </a:p>
        </p:txBody>
      </p:sp>
      <p:pic>
        <p:nvPicPr>
          <p:cNvPr id="4100" name="Picture 4" descr="British Airways deals: affordable short and long haul flights | T3">
            <a:extLst>
              <a:ext uri="{FF2B5EF4-FFF2-40B4-BE49-F238E27FC236}">
                <a16:creationId xmlns:a16="http://schemas.microsoft.com/office/drawing/2014/main" id="{FF8D55F5-9FFC-4578-B53D-0AF7D8E30CE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10" r="30809"/>
          <a:stretch/>
        </p:blipFill>
        <p:spPr bwMode="auto">
          <a:xfrm>
            <a:off x="6104907" y="2286000"/>
            <a:ext cx="2319003" cy="2048933"/>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a:extLst>
              <a:ext uri="{FF2B5EF4-FFF2-40B4-BE49-F238E27FC236}">
                <a16:creationId xmlns:a16="http://schemas.microsoft.com/office/drawing/2014/main" id="{C5EB45B1-2D63-4601-BBE3-BDC62383704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978" r="18556" b="-2"/>
          <a:stretch/>
        </p:blipFill>
        <p:spPr bwMode="auto">
          <a:xfrm>
            <a:off x="6089902" y="4496277"/>
            <a:ext cx="2334008" cy="18130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CC6C7EED-4D9E-4003-AB2B-C0BFD970E007}"/>
              </a:ext>
            </a:extLst>
          </p:cNvPr>
          <p:cNvSpPr>
            <a:spLocks noGrp="1"/>
          </p:cNvSpPr>
          <p:nvPr>
            <p:ph type="title"/>
          </p:nvPr>
        </p:nvSpPr>
        <p:spPr>
          <a:xfrm>
            <a:off x="768096" y="585216"/>
            <a:ext cx="4550113" cy="1499616"/>
          </a:xfrm>
        </p:spPr>
        <p:txBody>
          <a:bodyPr>
            <a:normAutofit/>
          </a:bodyPr>
          <a:lstStyle/>
          <a:p>
            <a:pPr algn="ctr" eaLnBrk="1" hangingPunct="1"/>
            <a:r>
              <a:rPr lang="en-GB" altLang="en-US" sz="3200" b="1" dirty="0">
                <a:solidFill>
                  <a:srgbClr val="CC0000"/>
                </a:solidFill>
              </a:rPr>
              <a:t>Conclusion</a:t>
            </a:r>
          </a:p>
        </p:txBody>
      </p:sp>
      <p:sp>
        <p:nvSpPr>
          <p:cNvPr id="25604" name="Content Placeholder 2">
            <a:extLst>
              <a:ext uri="{FF2B5EF4-FFF2-40B4-BE49-F238E27FC236}">
                <a16:creationId xmlns:a16="http://schemas.microsoft.com/office/drawing/2014/main" id="{C292C6D8-9C4D-4B1B-9380-CB3E2B0B5EBC}"/>
              </a:ext>
            </a:extLst>
          </p:cNvPr>
          <p:cNvSpPr>
            <a:spLocks noGrp="1"/>
          </p:cNvSpPr>
          <p:nvPr>
            <p:ph idx="1"/>
          </p:nvPr>
        </p:nvSpPr>
        <p:spPr>
          <a:xfrm>
            <a:off x="768096" y="2286000"/>
            <a:ext cx="4550113" cy="4023360"/>
          </a:xfrm>
        </p:spPr>
        <p:txBody>
          <a:bodyPr>
            <a:noAutofit/>
          </a:bodyPr>
          <a:lstStyle/>
          <a:p>
            <a:pPr marL="0" indent="0">
              <a:buNone/>
            </a:pPr>
            <a:r>
              <a:rPr lang="en-GB" sz="2400" dirty="0">
                <a:solidFill>
                  <a:srgbClr val="002060"/>
                </a:solidFill>
              </a:rPr>
              <a:t>To summarise, actions are  needed for British Airways to boost its reputation and competitiveness.</a:t>
            </a:r>
          </a:p>
          <a:p>
            <a:pPr>
              <a:buFont typeface="Wingdings" panose="05000000000000000000" pitchFamily="2" charset="2"/>
              <a:buChar char="§"/>
            </a:pPr>
            <a:r>
              <a:rPr lang="en-GB" sz="2400" dirty="0">
                <a:solidFill>
                  <a:srgbClr val="002060"/>
                </a:solidFill>
              </a:rPr>
              <a:t>British Airways needs  to implement support system, resolve customer issues, handle sudden disruptions.</a:t>
            </a:r>
          </a:p>
          <a:p>
            <a:pPr>
              <a:buFont typeface="Wingdings" panose="05000000000000000000" pitchFamily="2" charset="2"/>
              <a:buChar char="§"/>
            </a:pPr>
            <a:r>
              <a:rPr lang="en-GB" sz="2400" dirty="0">
                <a:solidFill>
                  <a:srgbClr val="002060"/>
                </a:solidFill>
              </a:rPr>
              <a:t>British Airways needs to improve all parts of the service experience and areas like booking, seating, entertainment and safety of passengers.</a:t>
            </a:r>
            <a:endParaRPr lang="en-GB" altLang="en-US" sz="2400" dirty="0">
              <a:solidFill>
                <a:srgbClr val="002060"/>
              </a:solidFill>
            </a:endParaRPr>
          </a:p>
        </p:txBody>
      </p:sp>
      <p:pic>
        <p:nvPicPr>
          <p:cNvPr id="7" name="Picture 4" descr="British Airways on the App Store">
            <a:extLst>
              <a:ext uri="{FF2B5EF4-FFF2-40B4-BE49-F238E27FC236}">
                <a16:creationId xmlns:a16="http://schemas.microsoft.com/office/drawing/2014/main" id="{3F767E4E-F779-450F-BD1C-93FD16722ED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850043" y="640080"/>
            <a:ext cx="2628053" cy="26280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British Airways logo | 3D Warehouse">
            <a:extLst>
              <a:ext uri="{FF2B5EF4-FFF2-40B4-BE49-F238E27FC236}">
                <a16:creationId xmlns:a16="http://schemas.microsoft.com/office/drawing/2014/main" id="{283DDA3B-7196-473B-B0A8-C2621B43228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664200" y="3589867"/>
            <a:ext cx="2999740" cy="1685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7179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E6EFA-EDA5-4995-97A3-CDB7EAC039BB}"/>
              </a:ext>
            </a:extLst>
          </p:cNvPr>
          <p:cNvSpPr>
            <a:spLocks noGrp="1"/>
          </p:cNvSpPr>
          <p:nvPr>
            <p:ph type="title"/>
          </p:nvPr>
        </p:nvSpPr>
        <p:spPr>
          <a:xfrm>
            <a:off x="1187624" y="0"/>
            <a:ext cx="7290054" cy="1499616"/>
          </a:xfrm>
        </p:spPr>
        <p:txBody>
          <a:bodyPr>
            <a:normAutofit/>
          </a:bodyPr>
          <a:lstStyle/>
          <a:p>
            <a:pPr algn="ctr"/>
            <a:r>
              <a:rPr lang="en-GB" altLang="en-US" sz="3200" b="1" dirty="0">
                <a:solidFill>
                  <a:srgbClr val="CC0000"/>
                </a:solidFill>
              </a:rPr>
              <a:t>References</a:t>
            </a:r>
            <a:endParaRPr lang="en-GB" sz="3200" b="1" dirty="0">
              <a:solidFill>
                <a:srgbClr val="CC0000"/>
              </a:solidFill>
            </a:endParaRPr>
          </a:p>
        </p:txBody>
      </p:sp>
      <p:sp>
        <p:nvSpPr>
          <p:cNvPr id="3" name="Content Placeholder 2">
            <a:extLst>
              <a:ext uri="{FF2B5EF4-FFF2-40B4-BE49-F238E27FC236}">
                <a16:creationId xmlns:a16="http://schemas.microsoft.com/office/drawing/2014/main" id="{98CCA712-347E-45FC-87FF-5254655CEB8A}"/>
              </a:ext>
            </a:extLst>
          </p:cNvPr>
          <p:cNvSpPr>
            <a:spLocks noGrp="1"/>
          </p:cNvSpPr>
          <p:nvPr>
            <p:ph idx="1"/>
          </p:nvPr>
        </p:nvSpPr>
        <p:spPr>
          <a:xfrm>
            <a:off x="768096" y="1556792"/>
            <a:ext cx="8015316" cy="5400600"/>
          </a:xfrm>
        </p:spPr>
        <p:txBody>
          <a:bodyPr>
            <a:normAutofit lnSpcReduction="10000"/>
          </a:bodyPr>
          <a:lstStyle/>
          <a:p>
            <a:pPr marL="0" indent="0">
              <a:buNone/>
            </a:pPr>
            <a:r>
              <a:rPr lang="en-US" altLang="en-US" sz="1050" dirty="0" err="1">
                <a:solidFill>
                  <a:srgbClr val="002060"/>
                </a:solidFill>
                <a:ea typeface="Calibri" panose="020F0502020204030204" pitchFamily="34" charset="0"/>
                <a:cs typeface="Times New Roman" panose="02020603050405020304" pitchFamily="18" charset="0"/>
              </a:rPr>
              <a:t>Bitish</a:t>
            </a:r>
            <a:r>
              <a:rPr lang="en-US" altLang="en-US" sz="1050" dirty="0">
                <a:solidFill>
                  <a:srgbClr val="002060"/>
                </a:solidFill>
                <a:ea typeface="Calibri" panose="020F0502020204030204" pitchFamily="34" charset="0"/>
                <a:cs typeface="Times New Roman" panose="02020603050405020304" pitchFamily="18" charset="0"/>
              </a:rPr>
              <a:t> Airways Annual Report, (2018). </a:t>
            </a:r>
            <a:r>
              <a:rPr lang="en-US" altLang="en-US" sz="1050" i="1" dirty="0">
                <a:solidFill>
                  <a:srgbClr val="002060"/>
                </a:solidFill>
                <a:ea typeface="Calibri" panose="020F0502020204030204" pitchFamily="34" charset="0"/>
                <a:cs typeface="Times New Roman" panose="02020603050405020304" pitchFamily="18" charset="0"/>
              </a:rPr>
              <a:t>British Airways Annual Report,</a:t>
            </a:r>
            <a:r>
              <a:rPr lang="en-US" altLang="en-US" sz="1050" dirty="0">
                <a:solidFill>
                  <a:srgbClr val="002060"/>
                </a:solidFill>
                <a:ea typeface="Calibri" panose="020F0502020204030204" pitchFamily="34" charset="0"/>
                <a:cs typeface="Times New Roman" panose="02020603050405020304" pitchFamily="18" charset="0"/>
              </a:rPr>
              <a:t> </a:t>
            </a:r>
            <a:br>
              <a:rPr lang="en-US" altLang="en-US" sz="1050" dirty="0">
                <a:solidFill>
                  <a:srgbClr val="002060"/>
                </a:solidFill>
                <a:ea typeface="Calibri" panose="020F0502020204030204" pitchFamily="34" charset="0"/>
                <a:cs typeface="Times New Roman" panose="02020603050405020304" pitchFamily="18" charset="0"/>
              </a:rPr>
            </a:br>
            <a:r>
              <a:rPr lang="en-US" altLang="en-US" sz="1050" dirty="0">
                <a:solidFill>
                  <a:srgbClr val="002060"/>
                </a:solidFill>
                <a:ea typeface="Calibri" panose="020F0502020204030204" pitchFamily="34" charset="0"/>
                <a:cs typeface="Times New Roman" panose="02020603050405020304" pitchFamily="18" charset="0"/>
              </a:rPr>
              <a:t>available at </a:t>
            </a:r>
            <a:r>
              <a:rPr lang="en-US" altLang="en-US" sz="1050" u="sng" dirty="0">
                <a:solidFill>
                  <a:srgbClr val="CC0000"/>
                </a:solidFill>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https://www.iairgroup.com/~/media/Files/I/IAG/annual-reports/ba/en/british-airways-plc-annual-report-and-accounts-2018.pdf</a:t>
            </a:r>
            <a:r>
              <a:rPr lang="en-US" altLang="en-US" sz="1050" dirty="0">
                <a:solidFill>
                  <a:srgbClr val="002060"/>
                </a:solidFill>
                <a:ea typeface="Calibri" panose="020F0502020204030204" pitchFamily="34" charset="0"/>
                <a:cs typeface="Times New Roman" panose="02020603050405020304" pitchFamily="18" charset="0"/>
              </a:rPr>
              <a:t>, accessed [06/06/ 2020].</a:t>
            </a:r>
          </a:p>
          <a:p>
            <a:pPr marL="0" indent="0">
              <a:buNone/>
            </a:pPr>
            <a:r>
              <a:rPr lang="en-US" altLang="en-US" sz="1050" dirty="0">
                <a:solidFill>
                  <a:srgbClr val="002060"/>
                </a:solidFill>
                <a:ea typeface="Calibri" panose="020F0502020204030204" pitchFamily="34" charset="0"/>
                <a:cs typeface="Times New Roman" panose="02020603050405020304" pitchFamily="18" charset="0"/>
              </a:rPr>
              <a:t>BritishAirways.com, (2020). </a:t>
            </a:r>
            <a:r>
              <a:rPr lang="en-US" altLang="en-US" sz="1050" i="1" dirty="0">
                <a:solidFill>
                  <a:srgbClr val="002060"/>
                </a:solidFill>
                <a:ea typeface="Calibri" panose="020F0502020204030204" pitchFamily="34" charset="0"/>
                <a:cs typeface="Times New Roman" panose="02020603050405020304" pitchFamily="18" charset="0"/>
              </a:rPr>
              <a:t>British Airways: Customer service and contingency plans, a</a:t>
            </a:r>
            <a:r>
              <a:rPr lang="en-US" altLang="en-US" sz="1050" dirty="0">
                <a:solidFill>
                  <a:srgbClr val="002060"/>
                </a:solidFill>
                <a:ea typeface="Calibri" panose="020F0502020204030204" pitchFamily="34" charset="0"/>
                <a:cs typeface="Times New Roman" panose="02020603050405020304" pitchFamily="18" charset="0"/>
              </a:rPr>
              <a:t>vailable </a:t>
            </a:r>
            <a:r>
              <a:rPr lang="en-US" altLang="en-US" sz="1050" dirty="0">
                <a:solidFill>
                  <a:srgbClr val="CC0000"/>
                </a:solidFill>
                <a:ea typeface="Calibri" panose="020F0502020204030204" pitchFamily="34" charset="0"/>
                <a:cs typeface="Times New Roman" panose="02020603050405020304" pitchFamily="18" charset="0"/>
              </a:rPr>
              <a:t>at </a:t>
            </a:r>
            <a:r>
              <a:rPr lang="en-US" altLang="en-US" sz="1050" u="sng" dirty="0">
                <a:solidFill>
                  <a:srgbClr val="CC0000"/>
                </a:solidFill>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https://www.britishairways.com/en-it/information/customer-service-and-contingency-planning#:~:text=Customer%20service%20plan,a%20safe%20and%20enjoyable%20journey.&amp;text=In%20the%20US%2C%20please%20contact,at%20866%2D393%2D0961</a:t>
            </a:r>
            <a:r>
              <a:rPr lang="en-US" altLang="en-US" sz="1050" dirty="0">
                <a:solidFill>
                  <a:srgbClr val="002060"/>
                </a:solidFill>
                <a:ea typeface="Calibri" panose="020F0502020204030204" pitchFamily="34" charset="0"/>
                <a:cs typeface="Times New Roman" panose="02020603050405020304" pitchFamily="18" charset="0"/>
              </a:rPr>
              <a:t>, accessed [ 05 June 2020].</a:t>
            </a:r>
            <a:endParaRPr lang="en-US" altLang="en-US" sz="1050" dirty="0">
              <a:solidFill>
                <a:srgbClr val="002060"/>
              </a:solidFill>
            </a:endParaRPr>
          </a:p>
          <a:p>
            <a:pPr marL="0" indent="0">
              <a:buNone/>
            </a:pPr>
            <a:r>
              <a:rPr lang="en-US" altLang="en-US" sz="1050" dirty="0">
                <a:solidFill>
                  <a:srgbClr val="002060"/>
                </a:solidFill>
                <a:cs typeface="Times New Roman" panose="02020603050405020304" pitchFamily="18" charset="0"/>
              </a:rPr>
              <a:t>Coffey, H., (2019), Independent, </a:t>
            </a:r>
            <a:r>
              <a:rPr lang="en-US" altLang="en-US" sz="1050" i="1" dirty="0">
                <a:solidFill>
                  <a:srgbClr val="002060"/>
                </a:solidFill>
                <a:cs typeface="Times New Roman" panose="02020603050405020304" pitchFamily="18" charset="0"/>
              </a:rPr>
              <a:t>British Airways Named As Second Worst Airline In New Ranking</a:t>
            </a:r>
            <a:r>
              <a:rPr lang="en-US" altLang="en-US" sz="1050" dirty="0">
                <a:solidFill>
                  <a:srgbClr val="002060"/>
                </a:solidFill>
                <a:cs typeface="Times New Roman" panose="02020603050405020304" pitchFamily="18" charset="0"/>
              </a:rPr>
              <a:t>, available </a:t>
            </a:r>
            <a:r>
              <a:rPr lang="en-US" altLang="en-US" sz="1050" dirty="0">
                <a:solidFill>
                  <a:srgbClr val="CC0000"/>
                </a:solidFill>
                <a:cs typeface="Times New Roman" panose="02020603050405020304" pitchFamily="18" charset="0"/>
              </a:rPr>
              <a:t>at </a:t>
            </a:r>
            <a:r>
              <a:rPr lang="en-GB" sz="1050" dirty="0">
                <a:solidFill>
                  <a:srgbClr val="CC0000"/>
                </a:solidFill>
                <a:hlinkClick r:id="rId4">
                  <a:extLst>
                    <a:ext uri="{A12FA001-AC4F-418D-AE19-62706E023703}">
                      <ahyp:hlinkClr xmlns:ahyp="http://schemas.microsoft.com/office/drawing/2018/hyperlinkcolor" val="tx"/>
                    </a:ext>
                  </a:extLst>
                </a:hlinkClick>
              </a:rPr>
              <a:t>https://www.independent.co.uk/travel/news-and-advice/worst-airlines-ryanair-british-airways-which-survey-a9251656.html</a:t>
            </a:r>
            <a:r>
              <a:rPr lang="en-GB" sz="1050" dirty="0">
                <a:solidFill>
                  <a:srgbClr val="002060"/>
                </a:solidFill>
              </a:rPr>
              <a:t>, accessed [08/06/2020]</a:t>
            </a:r>
            <a:r>
              <a:rPr lang="en-US" altLang="en-US" sz="1050" dirty="0">
                <a:solidFill>
                  <a:srgbClr val="002060"/>
                </a:solidFill>
                <a:ea typeface="Calibri" panose="020F0502020204030204" pitchFamily="34" charset="0"/>
                <a:cs typeface="Times New Roman" panose="02020603050405020304" pitchFamily="18" charset="0"/>
              </a:rPr>
              <a:t> </a:t>
            </a:r>
            <a:endParaRPr lang="en-US" altLang="en-US" sz="1050" dirty="0">
              <a:solidFill>
                <a:srgbClr val="002060"/>
              </a:solidFill>
            </a:endParaRPr>
          </a:p>
          <a:p>
            <a:pPr marL="0" indent="0">
              <a:buNone/>
            </a:pPr>
            <a:endParaRPr lang="en-US" altLang="en-US" sz="1050" dirty="0">
              <a:solidFill>
                <a:srgbClr val="002060"/>
              </a:solidFill>
              <a:cs typeface="Times New Roman" panose="02020603050405020304" pitchFamily="18" charset="0"/>
            </a:endParaRPr>
          </a:p>
          <a:p>
            <a:pPr marL="0" indent="0">
              <a:spcBef>
                <a:spcPct val="0"/>
              </a:spcBef>
              <a:buNone/>
            </a:pPr>
            <a:endParaRPr lang="en-US" altLang="en-US" sz="1050" dirty="0">
              <a:solidFill>
                <a:srgbClr val="002060"/>
              </a:solidFill>
            </a:endParaRPr>
          </a:p>
          <a:p>
            <a:pPr marL="0" indent="0">
              <a:spcBef>
                <a:spcPct val="0"/>
              </a:spcBef>
              <a:buNone/>
            </a:pPr>
            <a:r>
              <a:rPr lang="en-US" altLang="en-US" sz="1050" dirty="0">
                <a:solidFill>
                  <a:srgbClr val="002060"/>
                </a:solidFill>
                <a:ea typeface="Calibri" panose="020F0502020204030204" pitchFamily="34" charset="0"/>
                <a:cs typeface="Times New Roman" panose="02020603050405020304" pitchFamily="18" charset="0"/>
              </a:rPr>
              <a:t>Customerstrategy.net, (2019). </a:t>
            </a:r>
            <a:r>
              <a:rPr lang="en-US" altLang="en-US" sz="1050" i="1" dirty="0">
                <a:solidFill>
                  <a:srgbClr val="002060"/>
                </a:solidFill>
                <a:ea typeface="Calibri" panose="020F0502020204030204" pitchFamily="34" charset="0"/>
                <a:cs typeface="Times New Roman" panose="02020603050405020304" pitchFamily="18" charset="0"/>
              </a:rPr>
              <a:t>Customer Strategy : NPS., </a:t>
            </a:r>
            <a:r>
              <a:rPr lang="en-US" altLang="en-US" sz="1050" dirty="0">
                <a:solidFill>
                  <a:srgbClr val="002060"/>
                </a:solidFill>
                <a:ea typeface="Calibri" panose="020F0502020204030204" pitchFamily="34" charset="0"/>
                <a:cs typeface="Times New Roman" panose="02020603050405020304" pitchFamily="18" charset="0"/>
              </a:rPr>
              <a:t>available at </a:t>
            </a:r>
            <a:r>
              <a:rPr lang="en-US" altLang="en-US" sz="1050" u="sng" dirty="0">
                <a:solidFill>
                  <a:srgbClr val="CC0000"/>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https://customerstrategy.net/how-not-to-do-research/</a:t>
            </a:r>
            <a:r>
              <a:rPr lang="en-US" altLang="en-US" sz="1050" u="sng" dirty="0">
                <a:solidFill>
                  <a:srgbClr val="CC0000"/>
                </a:solidFill>
                <a:ea typeface="Calibri" panose="020F0502020204030204" pitchFamily="34" charset="0"/>
                <a:cs typeface="Times New Roman" panose="02020603050405020304" pitchFamily="18" charset="0"/>
              </a:rPr>
              <a:t> </a:t>
            </a:r>
            <a:r>
              <a:rPr lang="en-US" altLang="en-US" sz="1050" dirty="0">
                <a:solidFill>
                  <a:srgbClr val="002060"/>
                </a:solidFill>
                <a:ea typeface="Calibri" panose="020F0502020204030204" pitchFamily="34" charset="0"/>
                <a:cs typeface="Times New Roman" panose="02020603050405020304" pitchFamily="18" charset="0"/>
              </a:rPr>
              <a:t>, accessed [05/06/2020]</a:t>
            </a:r>
          </a:p>
          <a:p>
            <a:pPr marL="0" indent="0">
              <a:spcBef>
                <a:spcPct val="0"/>
              </a:spcBef>
              <a:buNone/>
            </a:pPr>
            <a:endParaRPr lang="en-US" altLang="en-US" sz="1050" u="sng" dirty="0">
              <a:ea typeface="Calibri" panose="020F0502020204030204" pitchFamily="34" charset="0"/>
              <a:cs typeface="Times New Roman" panose="02020603050405020304" pitchFamily="18" charset="0"/>
            </a:endParaRPr>
          </a:p>
          <a:p>
            <a:pPr marL="0" indent="0">
              <a:spcBef>
                <a:spcPct val="0"/>
              </a:spcBef>
              <a:buNone/>
            </a:pPr>
            <a:r>
              <a:rPr lang="en-US" altLang="en-US" sz="1050" dirty="0">
                <a:solidFill>
                  <a:srgbClr val="002060"/>
                </a:solidFill>
                <a:ea typeface="Calibri" panose="020F0502020204030204" pitchFamily="34" charset="0"/>
                <a:cs typeface="Times New Roman" panose="02020603050405020304" pitchFamily="18" charset="0"/>
              </a:rPr>
              <a:t>Dotdigital.com, (2020). </a:t>
            </a:r>
            <a:r>
              <a:rPr lang="en-US" altLang="en-US" sz="1050" i="1" dirty="0">
                <a:solidFill>
                  <a:srgbClr val="002060"/>
                </a:solidFill>
                <a:ea typeface="Calibri" panose="020F0502020204030204" pitchFamily="34" charset="0"/>
                <a:cs typeface="Times New Roman" panose="02020603050405020304" pitchFamily="18" charset="0"/>
              </a:rPr>
              <a:t>British Airways:</a:t>
            </a:r>
            <a:br>
              <a:rPr lang="en-US" altLang="en-US" sz="1050" dirty="0">
                <a:solidFill>
                  <a:srgbClr val="002060"/>
                </a:solidFill>
                <a:ea typeface="Calibri" panose="020F0502020204030204" pitchFamily="34" charset="0"/>
                <a:cs typeface="Times New Roman" panose="02020603050405020304" pitchFamily="18" charset="0"/>
              </a:rPr>
            </a:br>
            <a:r>
              <a:rPr lang="en-US" altLang="en-US" sz="1050" i="1" dirty="0">
                <a:solidFill>
                  <a:srgbClr val="002060"/>
                </a:solidFill>
                <a:ea typeface="Calibri" panose="020F0502020204030204" pitchFamily="34" charset="0"/>
                <a:cs typeface="Times New Roman" panose="02020603050405020304" pitchFamily="18" charset="0"/>
              </a:rPr>
              <a:t>Two-way SMS helps gather post-flight feedback on customer satisfaction, </a:t>
            </a:r>
            <a:r>
              <a:rPr lang="en-US" altLang="en-US" sz="1050" dirty="0">
                <a:solidFill>
                  <a:srgbClr val="002060"/>
                </a:solidFill>
                <a:ea typeface="Calibri" panose="020F0502020204030204" pitchFamily="34" charset="0"/>
                <a:cs typeface="Times New Roman" panose="02020603050405020304" pitchFamily="18" charset="0"/>
              </a:rPr>
              <a:t>available at </a:t>
            </a:r>
            <a:r>
              <a:rPr lang="en-US" altLang="en-US" sz="1050" u="sng" dirty="0">
                <a:solidFill>
                  <a:srgbClr val="CC0000"/>
                </a:solidFill>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https://dotdigital.com/customers/travel/british-airways</a:t>
            </a:r>
            <a:r>
              <a:rPr lang="en-US" altLang="en-US" sz="1050" dirty="0">
                <a:solidFill>
                  <a:srgbClr val="CC0000"/>
                </a:solidFill>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a:t>
            </a:r>
            <a:r>
              <a:rPr lang="en-US" altLang="en-US" sz="1050" dirty="0">
                <a:solidFill>
                  <a:srgbClr val="CC0000"/>
                </a:solidFill>
                <a:ea typeface="Calibri" panose="020F0502020204030204" pitchFamily="34" charset="0"/>
                <a:cs typeface="Times New Roman" panose="02020603050405020304" pitchFamily="18" charset="0"/>
              </a:rPr>
              <a:t> </a:t>
            </a:r>
            <a:r>
              <a:rPr lang="en-US" altLang="en-US" sz="1050" dirty="0">
                <a:solidFill>
                  <a:srgbClr val="002060"/>
                </a:solidFill>
                <a:ea typeface="Calibri" panose="020F0502020204030204" pitchFamily="34" charset="0"/>
                <a:cs typeface="Times New Roman" panose="02020603050405020304" pitchFamily="18" charset="0"/>
              </a:rPr>
              <a:t>, accessed [05/06/2020]</a:t>
            </a:r>
          </a:p>
          <a:p>
            <a:pPr marL="0" indent="0">
              <a:spcBef>
                <a:spcPct val="0"/>
              </a:spcBef>
              <a:buNone/>
            </a:pPr>
            <a:endParaRPr lang="en-US" altLang="en-US" sz="1050" dirty="0">
              <a:solidFill>
                <a:srgbClr val="002060"/>
              </a:solidFill>
              <a:ea typeface="Calibri" panose="020F0502020204030204" pitchFamily="34" charset="0"/>
              <a:cs typeface="Times New Roman" panose="02020603050405020304" pitchFamily="18" charset="0"/>
            </a:endParaRPr>
          </a:p>
          <a:p>
            <a:pPr marL="0" indent="0">
              <a:spcBef>
                <a:spcPct val="0"/>
              </a:spcBef>
              <a:buNone/>
            </a:pPr>
            <a:r>
              <a:rPr lang="en-GB" sz="1050" dirty="0" err="1">
                <a:solidFill>
                  <a:srgbClr val="002060"/>
                </a:solidFill>
              </a:rPr>
              <a:t>EconomyWatch</a:t>
            </a:r>
            <a:r>
              <a:rPr lang="en-GB" sz="1050" dirty="0">
                <a:solidFill>
                  <a:srgbClr val="002060"/>
                </a:solidFill>
              </a:rPr>
              <a:t>, (2010),Transportation Industry, Transportation Sector, a</a:t>
            </a:r>
            <a:r>
              <a:rPr lang="en-US" altLang="en-US" sz="1050" dirty="0">
                <a:solidFill>
                  <a:srgbClr val="002060"/>
                </a:solidFill>
                <a:ea typeface="Calibri" panose="020F0502020204030204" pitchFamily="34" charset="0"/>
                <a:cs typeface="Times New Roman" panose="02020603050405020304" pitchFamily="18" charset="0"/>
              </a:rPr>
              <a:t>available at </a:t>
            </a:r>
            <a:r>
              <a:rPr lang="en-GB" sz="1050" dirty="0">
                <a:solidFill>
                  <a:srgbClr val="FF0000"/>
                </a:solidFill>
                <a:hlinkClick r:id="rId7">
                  <a:extLst>
                    <a:ext uri="{A12FA001-AC4F-418D-AE19-62706E023703}">
                      <ahyp:hlinkClr xmlns:ahyp="http://schemas.microsoft.com/office/drawing/2018/hyperlinkcolor" val="tx"/>
                    </a:ext>
                  </a:extLst>
                </a:hlinkClick>
              </a:rPr>
              <a:t>https://www.economywatch.com/world-industries/transportation-industry.html</a:t>
            </a:r>
            <a:r>
              <a:rPr lang="en-GB" sz="1050" dirty="0">
                <a:solidFill>
                  <a:srgbClr val="002060"/>
                </a:solidFill>
              </a:rPr>
              <a:t>, accessed [08/06/2020]</a:t>
            </a:r>
            <a:endParaRPr lang="en-US" altLang="en-US" sz="1050" dirty="0">
              <a:solidFill>
                <a:srgbClr val="002060"/>
              </a:solidFill>
              <a:ea typeface="Calibri" panose="020F0502020204030204" pitchFamily="34" charset="0"/>
              <a:cs typeface="Times New Roman" panose="02020603050405020304" pitchFamily="18" charset="0"/>
            </a:endParaRPr>
          </a:p>
          <a:p>
            <a:pPr marL="0" indent="0">
              <a:spcBef>
                <a:spcPct val="0"/>
              </a:spcBef>
              <a:buNone/>
            </a:pPr>
            <a:endParaRPr lang="en-US" altLang="en-US" sz="1050" dirty="0">
              <a:solidFill>
                <a:srgbClr val="002060"/>
              </a:solidFill>
            </a:endParaRPr>
          </a:p>
          <a:p>
            <a:pPr marL="0" indent="0">
              <a:spcBef>
                <a:spcPct val="0"/>
              </a:spcBef>
              <a:buNone/>
            </a:pPr>
            <a:r>
              <a:rPr lang="en-US" altLang="en-US" sz="1050" dirty="0">
                <a:solidFill>
                  <a:srgbClr val="002060"/>
                </a:solidFill>
                <a:ea typeface="Calibri" panose="020F0502020204030204" pitchFamily="34" charset="0"/>
                <a:cs typeface="Times New Roman" panose="02020603050405020304" pitchFamily="18" charset="0"/>
              </a:rPr>
              <a:t>Futuretravelexperience.com, (2017). </a:t>
            </a:r>
            <a:r>
              <a:rPr lang="en-US" altLang="en-US" sz="1050" i="1" dirty="0">
                <a:solidFill>
                  <a:srgbClr val="002060"/>
                </a:solidFill>
                <a:ea typeface="Calibri" panose="020F0502020204030204" pitchFamily="34" charset="0"/>
                <a:cs typeface="Times New Roman" panose="02020603050405020304" pitchFamily="18" charset="0"/>
              </a:rPr>
              <a:t>Analyzing BA’s major customer experience investment, </a:t>
            </a:r>
            <a:r>
              <a:rPr lang="en-US" altLang="en-US" sz="1050" dirty="0">
                <a:solidFill>
                  <a:srgbClr val="002060"/>
                </a:solidFill>
                <a:ea typeface="Calibri" panose="020F0502020204030204" pitchFamily="34" charset="0"/>
                <a:cs typeface="Times New Roman" panose="02020603050405020304" pitchFamily="18" charset="0"/>
              </a:rPr>
              <a:t>available at </a:t>
            </a:r>
            <a:r>
              <a:rPr lang="en-US" altLang="en-US" sz="1050" u="sng" dirty="0">
                <a:solidFill>
                  <a:srgbClr val="CC0000"/>
                </a:solidFill>
                <a:ea typeface="Calibri" panose="020F0502020204030204" pitchFamily="34" charset="0"/>
                <a:cs typeface="Times New Roman" panose="02020603050405020304" pitchFamily="18" charset="0"/>
              </a:rPr>
              <a:t>https://www.futuretravelexperience.com/2017/04/british-airways-major-customer-experience-investment/</a:t>
            </a:r>
            <a:r>
              <a:rPr lang="en-US" altLang="en-US" sz="1050" dirty="0">
                <a:solidFill>
                  <a:srgbClr val="002060"/>
                </a:solidFill>
                <a:ea typeface="Calibri" panose="020F0502020204030204" pitchFamily="34" charset="0"/>
                <a:cs typeface="Times New Roman" panose="02020603050405020304" pitchFamily="18" charset="0"/>
              </a:rPr>
              <a:t>,accessed [05 May 2020].</a:t>
            </a:r>
          </a:p>
          <a:p>
            <a:pPr marL="0" indent="0">
              <a:spcBef>
                <a:spcPct val="0"/>
              </a:spcBef>
              <a:buNone/>
            </a:pPr>
            <a:endParaRPr lang="en-US" altLang="en-US" sz="1050" dirty="0"/>
          </a:p>
          <a:p>
            <a:pPr marL="0" indent="0">
              <a:buNone/>
            </a:pPr>
            <a:r>
              <a:rPr lang="en-GB" sz="1050" dirty="0">
                <a:solidFill>
                  <a:srgbClr val="002060"/>
                </a:solidFill>
              </a:rPr>
              <a:t>Skytrax, (2020), </a:t>
            </a:r>
            <a:r>
              <a:rPr lang="en-GB" sz="1050" i="1" dirty="0">
                <a:solidFill>
                  <a:srgbClr val="002060"/>
                </a:solidFill>
              </a:rPr>
              <a:t>British Airways Customer Reviews,</a:t>
            </a:r>
            <a:r>
              <a:rPr lang="en-GB" sz="1050" dirty="0">
                <a:solidFill>
                  <a:srgbClr val="002060"/>
                </a:solidFill>
              </a:rPr>
              <a:t> available at</a:t>
            </a:r>
            <a:r>
              <a:rPr lang="en-GB" sz="1050" dirty="0">
                <a:solidFill>
                  <a:srgbClr val="CC0000"/>
                </a:solidFill>
              </a:rPr>
              <a:t> </a:t>
            </a:r>
            <a:r>
              <a:rPr lang="en-GB" sz="1050" dirty="0">
                <a:solidFill>
                  <a:srgbClr val="CC0000"/>
                </a:solidFill>
                <a:hlinkClick r:id="rId8">
                  <a:extLst>
                    <a:ext uri="{A12FA001-AC4F-418D-AE19-62706E023703}">
                      <ahyp:hlinkClr xmlns:ahyp="http://schemas.microsoft.com/office/drawing/2018/hyperlinkcolor" val="tx"/>
                    </a:ext>
                  </a:extLst>
                </a:hlinkClick>
              </a:rPr>
              <a:t>https://www.airlinequality.com/airline-reviews/british-airways/</a:t>
            </a:r>
            <a:r>
              <a:rPr lang="en-GB" sz="1050" dirty="0">
                <a:solidFill>
                  <a:srgbClr val="CC0000"/>
                </a:solidFill>
              </a:rPr>
              <a:t> </a:t>
            </a:r>
            <a:r>
              <a:rPr lang="en-GB" sz="1050" dirty="0">
                <a:solidFill>
                  <a:srgbClr val="002060"/>
                </a:solidFill>
              </a:rPr>
              <a:t>,accessed [06/06/2020]</a:t>
            </a:r>
          </a:p>
          <a:p>
            <a:pPr marL="0" indent="0">
              <a:buNone/>
            </a:pPr>
            <a:r>
              <a:rPr lang="en-US" altLang="en-US" sz="1050" dirty="0">
                <a:solidFill>
                  <a:srgbClr val="002060"/>
                </a:solidFill>
                <a:ea typeface="Calibri" panose="020F0502020204030204" pitchFamily="34" charset="0"/>
                <a:cs typeface="Times New Roman" panose="02020603050405020304" pitchFamily="18" charset="0"/>
              </a:rPr>
              <a:t>Theguardian.com, (2019). </a:t>
            </a:r>
            <a:r>
              <a:rPr lang="en-US" altLang="en-US" sz="1050" i="1" dirty="0">
                <a:solidFill>
                  <a:srgbClr val="002060"/>
                </a:solidFill>
                <a:ea typeface="Calibri" panose="020F0502020204030204" pitchFamily="34" charset="0"/>
                <a:cs typeface="Times New Roman" panose="02020603050405020304" pitchFamily="18" charset="0"/>
              </a:rPr>
              <a:t>Passenger anger as tens of thousands hit by BA systems failure, </a:t>
            </a:r>
            <a:r>
              <a:rPr lang="en-US" altLang="en-US" sz="1050" dirty="0">
                <a:solidFill>
                  <a:srgbClr val="002060"/>
                </a:solidFill>
                <a:ea typeface="Calibri" panose="020F0502020204030204" pitchFamily="34" charset="0"/>
                <a:cs typeface="Times New Roman" panose="02020603050405020304" pitchFamily="18" charset="0"/>
              </a:rPr>
              <a:t>available at</a:t>
            </a:r>
            <a:r>
              <a:rPr lang="en-US" altLang="en-US" sz="1050" dirty="0">
                <a:solidFill>
                  <a:srgbClr val="CC0000"/>
                </a:solidFill>
                <a:ea typeface="Calibri" panose="020F0502020204030204" pitchFamily="34" charset="0"/>
                <a:cs typeface="Times New Roman" panose="02020603050405020304" pitchFamily="18" charset="0"/>
              </a:rPr>
              <a:t> </a:t>
            </a:r>
            <a:r>
              <a:rPr lang="en-US" altLang="en-US" sz="1050" u="sng" dirty="0">
                <a:solidFill>
                  <a:srgbClr val="CC0000"/>
                </a:solidFill>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val="tx"/>
                    </a:ext>
                  </a:extLst>
                </a:hlinkClick>
              </a:rPr>
              <a:t>https://www.theguardian.com/business/2019/aug/07/british-airways-it-glitch-causes-disruption-for-passengers-delays</a:t>
            </a:r>
            <a:r>
              <a:rPr lang="en-US" altLang="en-US" sz="1050" u="sng" dirty="0">
                <a:solidFill>
                  <a:srgbClr val="CC0000"/>
                </a:solidFill>
                <a:ea typeface="Calibri" panose="020F0502020204030204" pitchFamily="34" charset="0"/>
                <a:cs typeface="Times New Roman" panose="02020603050405020304" pitchFamily="18" charset="0"/>
              </a:rPr>
              <a:t> </a:t>
            </a:r>
            <a:r>
              <a:rPr lang="en-US" altLang="en-US" sz="1050" dirty="0">
                <a:solidFill>
                  <a:srgbClr val="002060"/>
                </a:solidFill>
                <a:ea typeface="Calibri" panose="020F0502020204030204" pitchFamily="34" charset="0"/>
                <a:cs typeface="Times New Roman" panose="02020603050405020304" pitchFamily="18" charset="0"/>
              </a:rPr>
              <a:t>,accessed [05 June 2020].</a:t>
            </a:r>
            <a:endParaRPr lang="en-US" altLang="en-US" sz="1050" dirty="0">
              <a:solidFill>
                <a:srgbClr val="002060"/>
              </a:solidFill>
            </a:endParaRPr>
          </a:p>
          <a:p>
            <a:pPr marL="0" indent="0">
              <a:buNone/>
            </a:pPr>
            <a:endParaRPr lang="en-GB" sz="1050" dirty="0">
              <a:solidFill>
                <a:srgbClr val="002060"/>
              </a:solidFill>
            </a:endParaRPr>
          </a:p>
          <a:p>
            <a:pPr marL="0" indent="0">
              <a:buNone/>
            </a:pPr>
            <a:endParaRPr lang="en-GB" sz="1050" dirty="0">
              <a:solidFill>
                <a:srgbClr val="002060"/>
              </a:solidFill>
            </a:endParaRPr>
          </a:p>
        </p:txBody>
      </p:sp>
    </p:spTree>
    <p:extLst>
      <p:ext uri="{BB962C8B-B14F-4D97-AF65-F5344CB8AC3E}">
        <p14:creationId xmlns:p14="http://schemas.microsoft.com/office/powerpoint/2010/main" val="37571059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TotalTime>
  <Words>1354</Words>
  <Application>Microsoft Office PowerPoint</Application>
  <PresentationFormat>On-screen Show (4:3)</PresentationFormat>
  <Paragraphs>127</Paragraphs>
  <Slides>13</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Arial</vt:lpstr>
      <vt:lpstr>Calibri</vt:lpstr>
      <vt:lpstr>Symbol</vt:lpstr>
      <vt:lpstr>Times New Roman</vt:lpstr>
      <vt:lpstr>Tw Cen MT</vt:lpstr>
      <vt:lpstr>Tw Cen MT Condensed</vt:lpstr>
      <vt:lpstr>Wingdings</vt:lpstr>
      <vt:lpstr>Wingdings 3</vt:lpstr>
      <vt:lpstr>Integral</vt:lpstr>
      <vt:lpstr>An Appraisal of a Guest Service Experience</vt:lpstr>
      <vt:lpstr>TRANSPORTATION Sector Industry</vt:lpstr>
      <vt:lpstr>British Airways</vt:lpstr>
      <vt:lpstr>Products, Services, and USP of British Airways</vt:lpstr>
      <vt:lpstr>Strategies for appraising guest service experience</vt:lpstr>
      <vt:lpstr>Service Quality, Service Setting, &amp; Service Delivery</vt:lpstr>
      <vt:lpstr>Guest Service Experience</vt:lpstr>
      <vt:lpstr>Appraisal of Service Quality</vt:lpstr>
      <vt:lpstr>Appraisal of Service Setting</vt:lpstr>
      <vt:lpstr>Appraisal of Service Delivery</vt:lpstr>
      <vt:lpstr>Findings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Appraisal of a Guest Service Experience</dc:title>
  <dc:creator>benonia ngwala</dc:creator>
  <cp:lastModifiedBy>benonia ngwala</cp:lastModifiedBy>
  <cp:revision>1</cp:revision>
  <dcterms:created xsi:type="dcterms:W3CDTF">2020-06-06T16:52:18Z</dcterms:created>
  <dcterms:modified xsi:type="dcterms:W3CDTF">2020-06-08T12:44:49Z</dcterms:modified>
</cp:coreProperties>
</file>