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77" r:id="rId2"/>
    <p:sldId id="336" r:id="rId3"/>
    <p:sldId id="259" r:id="rId4"/>
    <p:sldId id="278" r:id="rId5"/>
    <p:sldId id="262" r:id="rId6"/>
    <p:sldId id="314" r:id="rId7"/>
    <p:sldId id="315" r:id="rId8"/>
    <p:sldId id="265" r:id="rId9"/>
    <p:sldId id="266" r:id="rId10"/>
    <p:sldId id="337" r:id="rId11"/>
    <p:sldId id="267" r:id="rId12"/>
    <p:sldId id="268" r:id="rId13"/>
    <p:sldId id="316" r:id="rId14"/>
    <p:sldId id="338" r:id="rId15"/>
    <p:sldId id="264" r:id="rId16"/>
    <p:sldId id="429" r:id="rId17"/>
    <p:sldId id="424" r:id="rId18"/>
    <p:sldId id="276" r:id="rId19"/>
    <p:sldId id="423" r:id="rId20"/>
    <p:sldId id="269" r:id="rId21"/>
    <p:sldId id="270" r:id="rId22"/>
    <p:sldId id="271" r:id="rId23"/>
    <p:sldId id="272" r:id="rId24"/>
    <p:sldId id="273" r:id="rId25"/>
    <p:sldId id="317" r:id="rId26"/>
    <p:sldId id="318" r:id="rId27"/>
    <p:sldId id="319" r:id="rId28"/>
    <p:sldId id="320" r:id="rId29"/>
    <p:sldId id="321" r:id="rId30"/>
    <p:sldId id="322" r:id="rId31"/>
    <p:sldId id="323" r:id="rId32"/>
    <p:sldId id="335" r:id="rId33"/>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A11BA8-459A-4D4E-A7E1-BFAAACD9DE33}" v="106" dt="2022-09-12T10:27:48.2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4" d="100"/>
          <a:sy n="114" d="100"/>
        </p:scale>
        <p:origin x="156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za Ahmed (PG Research)" userId="e606b0a9-72ee-43ac-a8f5-368b09304c72" providerId="ADAL" clId="{B6A11BA8-459A-4D4E-A7E1-BFAAACD9DE33}"/>
    <pc:docChg chg="undo custSel addSld modSld sldOrd modMainMaster modNotesMaster">
      <pc:chgData name="Khaza Ahmed (PG Research)" userId="e606b0a9-72ee-43ac-a8f5-368b09304c72" providerId="ADAL" clId="{B6A11BA8-459A-4D4E-A7E1-BFAAACD9DE33}" dt="2022-09-12T10:27:52.648" v="964" actId="14100"/>
      <pc:docMkLst>
        <pc:docMk/>
      </pc:docMkLst>
      <pc:sldChg chg="addSp delSp modSp mod modTransition">
        <pc:chgData name="Khaza Ahmed (PG Research)" userId="e606b0a9-72ee-43ac-a8f5-368b09304c72" providerId="ADAL" clId="{B6A11BA8-459A-4D4E-A7E1-BFAAACD9DE33}" dt="2022-09-12T10:27:52.648" v="964" actId="14100"/>
        <pc:sldMkLst>
          <pc:docMk/>
          <pc:sldMk cId="3701750734" sldId="257"/>
        </pc:sldMkLst>
        <pc:spChg chg="mod">
          <ac:chgData name="Khaza Ahmed (PG Research)" userId="e606b0a9-72ee-43ac-a8f5-368b09304c72" providerId="ADAL" clId="{B6A11BA8-459A-4D4E-A7E1-BFAAACD9DE33}" dt="2022-09-10T23:21:14.213" v="10" actId="113"/>
          <ac:spMkLst>
            <pc:docMk/>
            <pc:sldMk cId="3701750734" sldId="257"/>
            <ac:spMk id="2" creationId="{33E1EE03-8FB5-48A0-9BF9-D90DC3909E3F}"/>
          </ac:spMkLst>
        </pc:spChg>
        <pc:spChg chg="add del mod">
          <ac:chgData name="Khaza Ahmed (PG Research)" userId="e606b0a9-72ee-43ac-a8f5-368b09304c72" providerId="ADAL" clId="{B6A11BA8-459A-4D4E-A7E1-BFAAACD9DE33}" dt="2022-09-12T10:27:48.273" v="963" actId="478"/>
          <ac:spMkLst>
            <pc:docMk/>
            <pc:sldMk cId="3701750734" sldId="257"/>
            <ac:spMk id="3" creationId="{054CDD6D-369F-4172-8169-45EDF7644A28}"/>
          </ac:spMkLst>
        </pc:spChg>
        <pc:spChg chg="del">
          <ac:chgData name="Khaza Ahmed (PG Research)" userId="e606b0a9-72ee-43ac-a8f5-368b09304c72" providerId="ADAL" clId="{B6A11BA8-459A-4D4E-A7E1-BFAAACD9DE33}" dt="2022-09-10T23:21:45.717" v="11"/>
          <ac:spMkLst>
            <pc:docMk/>
            <pc:sldMk cId="3701750734" sldId="257"/>
            <ac:spMk id="3" creationId="{A6A4AF85-0929-40C5-A8FE-BB2EA397C171}"/>
          </ac:spMkLst>
        </pc:spChg>
        <pc:spChg chg="add del mod">
          <ac:chgData name="Khaza Ahmed (PG Research)" userId="e606b0a9-72ee-43ac-a8f5-368b09304c72" providerId="ADAL" clId="{B6A11BA8-459A-4D4E-A7E1-BFAAACD9DE33}" dt="2022-09-12T10:27:46.521" v="962" actId="478"/>
          <ac:spMkLst>
            <pc:docMk/>
            <pc:sldMk cId="3701750734" sldId="257"/>
            <ac:spMk id="7" creationId="{25F69A81-1A3C-4A61-863D-B798B884036E}"/>
          </ac:spMkLst>
        </pc:spChg>
        <pc:spChg chg="add mod">
          <ac:chgData name="Khaza Ahmed (PG Research)" userId="e606b0a9-72ee-43ac-a8f5-368b09304c72" providerId="ADAL" clId="{B6A11BA8-459A-4D4E-A7E1-BFAAACD9DE33}" dt="2022-09-12T10:27:52.648" v="964" actId="14100"/>
          <ac:spMkLst>
            <pc:docMk/>
            <pc:sldMk cId="3701750734" sldId="257"/>
            <ac:spMk id="8" creationId="{36634F3B-E387-49E1-8940-310C9B99FE7E}"/>
          </ac:spMkLst>
        </pc:spChg>
      </pc:sldChg>
      <pc:sldChg chg="modSp add mod modTransition">
        <pc:chgData name="Khaza Ahmed (PG Research)" userId="e606b0a9-72ee-43ac-a8f5-368b09304c72" providerId="ADAL" clId="{B6A11BA8-459A-4D4E-A7E1-BFAAACD9DE33}" dt="2022-09-11T00:21:48.036" v="921"/>
        <pc:sldMkLst>
          <pc:docMk/>
          <pc:sldMk cId="1517392727" sldId="259"/>
        </pc:sldMkLst>
        <pc:spChg chg="mod">
          <ac:chgData name="Khaza Ahmed (PG Research)" userId="e606b0a9-72ee-43ac-a8f5-368b09304c72" providerId="ADAL" clId="{B6A11BA8-459A-4D4E-A7E1-BFAAACD9DE33}" dt="2022-09-11T00:19:45.667" v="917" actId="20577"/>
          <ac:spMkLst>
            <pc:docMk/>
            <pc:sldMk cId="1517392727" sldId="259"/>
            <ac:spMk id="3" creationId="{00000000-0000-0000-0000-000000000000}"/>
          </ac:spMkLst>
        </pc:spChg>
      </pc:sldChg>
      <pc:sldChg chg="addSp delSp modSp modTransition">
        <pc:chgData name="Khaza Ahmed (PG Research)" userId="e606b0a9-72ee-43ac-a8f5-368b09304c72" providerId="ADAL" clId="{B6A11BA8-459A-4D4E-A7E1-BFAAACD9DE33}" dt="2022-09-11T00:21:48.036" v="921"/>
        <pc:sldMkLst>
          <pc:docMk/>
          <pc:sldMk cId="2284229631" sldId="262"/>
        </pc:sldMkLst>
        <pc:spChg chg="del mod">
          <ac:chgData name="Khaza Ahmed (PG Research)" userId="e606b0a9-72ee-43ac-a8f5-368b09304c72" providerId="ADAL" clId="{B6A11BA8-459A-4D4E-A7E1-BFAAACD9DE33}" dt="2022-09-10T23:31:43.605" v="137" actId="478"/>
          <ac:spMkLst>
            <pc:docMk/>
            <pc:sldMk cId="2284229631" sldId="262"/>
            <ac:spMk id="2" creationId="{00000000-0000-0000-0000-000000000000}"/>
          </ac:spMkLst>
        </pc:spChg>
        <pc:spChg chg="mod">
          <ac:chgData name="Khaza Ahmed (PG Research)" userId="e606b0a9-72ee-43ac-a8f5-368b09304c72" providerId="ADAL" clId="{B6A11BA8-459A-4D4E-A7E1-BFAAACD9DE33}" dt="2022-09-10T23:32:29.282" v="158" actId="1076"/>
          <ac:spMkLst>
            <pc:docMk/>
            <pc:sldMk cId="2284229631" sldId="262"/>
            <ac:spMk id="3" creationId="{00000000-0000-0000-0000-000000000000}"/>
          </ac:spMkLst>
        </pc:spChg>
        <pc:spChg chg="mod">
          <ac:chgData name="Khaza Ahmed (PG Research)" userId="e606b0a9-72ee-43ac-a8f5-368b09304c72" providerId="ADAL" clId="{B6A11BA8-459A-4D4E-A7E1-BFAAACD9DE33}" dt="2022-09-10T23:32:42.284" v="159" actId="1076"/>
          <ac:spMkLst>
            <pc:docMk/>
            <pc:sldMk cId="2284229631" sldId="262"/>
            <ac:spMk id="5" creationId="{00000000-0000-0000-0000-000000000000}"/>
          </ac:spMkLst>
        </pc:spChg>
        <pc:spChg chg="add del mod">
          <ac:chgData name="Khaza Ahmed (PG Research)" userId="e606b0a9-72ee-43ac-a8f5-368b09304c72" providerId="ADAL" clId="{B6A11BA8-459A-4D4E-A7E1-BFAAACD9DE33}" dt="2022-09-10T23:32:18.475" v="155" actId="478"/>
          <ac:spMkLst>
            <pc:docMk/>
            <pc:sldMk cId="2284229631" sldId="262"/>
            <ac:spMk id="6" creationId="{AF5B47D6-90A3-4C97-B1BA-B44E8C5D47A0}"/>
          </ac:spMkLst>
        </pc:spChg>
        <pc:spChg chg="mod">
          <ac:chgData name="Khaza Ahmed (PG Research)" userId="e606b0a9-72ee-43ac-a8f5-368b09304c72" providerId="ADAL" clId="{B6A11BA8-459A-4D4E-A7E1-BFAAACD9DE33}" dt="2022-09-10T23:33:54.802" v="163" actId="1076"/>
          <ac:spMkLst>
            <pc:docMk/>
            <pc:sldMk cId="2284229631" sldId="262"/>
            <ac:spMk id="11" creationId="{00000000-0000-0000-0000-000000000000}"/>
          </ac:spMkLst>
        </pc:spChg>
        <pc:spChg chg="mod">
          <ac:chgData name="Khaza Ahmed (PG Research)" userId="e606b0a9-72ee-43ac-a8f5-368b09304c72" providerId="ADAL" clId="{B6A11BA8-459A-4D4E-A7E1-BFAAACD9DE33}" dt="2022-09-10T23:33:54.802" v="163" actId="1076"/>
          <ac:spMkLst>
            <pc:docMk/>
            <pc:sldMk cId="2284229631" sldId="262"/>
            <ac:spMk id="12" creationId="{00000000-0000-0000-0000-000000000000}"/>
          </ac:spMkLst>
        </pc:spChg>
        <pc:spChg chg="mod">
          <ac:chgData name="Khaza Ahmed (PG Research)" userId="e606b0a9-72ee-43ac-a8f5-368b09304c72" providerId="ADAL" clId="{B6A11BA8-459A-4D4E-A7E1-BFAAACD9DE33}" dt="2022-09-10T23:33:54.802" v="163" actId="1076"/>
          <ac:spMkLst>
            <pc:docMk/>
            <pc:sldMk cId="2284229631" sldId="262"/>
            <ac:spMk id="13" creationId="{00000000-0000-0000-0000-000000000000}"/>
          </ac:spMkLst>
        </pc:spChg>
        <pc:spChg chg="mod">
          <ac:chgData name="Khaza Ahmed (PG Research)" userId="e606b0a9-72ee-43ac-a8f5-368b09304c72" providerId="ADAL" clId="{B6A11BA8-459A-4D4E-A7E1-BFAAACD9DE33}" dt="2022-09-10T23:33:54.802" v="163" actId="1076"/>
          <ac:spMkLst>
            <pc:docMk/>
            <pc:sldMk cId="2284229631" sldId="262"/>
            <ac:spMk id="15" creationId="{00000000-0000-0000-0000-000000000000}"/>
          </ac:spMkLst>
        </pc:spChg>
        <pc:spChg chg="mod">
          <ac:chgData name="Khaza Ahmed (PG Research)" userId="e606b0a9-72ee-43ac-a8f5-368b09304c72" providerId="ADAL" clId="{B6A11BA8-459A-4D4E-A7E1-BFAAACD9DE33}" dt="2022-09-10T23:33:54.802" v="163" actId="1076"/>
          <ac:spMkLst>
            <pc:docMk/>
            <pc:sldMk cId="2284229631" sldId="262"/>
            <ac:spMk id="16" creationId="{00000000-0000-0000-0000-000000000000}"/>
          </ac:spMkLst>
        </pc:spChg>
        <pc:spChg chg="mod">
          <ac:chgData name="Khaza Ahmed (PG Research)" userId="e606b0a9-72ee-43ac-a8f5-368b09304c72" providerId="ADAL" clId="{B6A11BA8-459A-4D4E-A7E1-BFAAACD9DE33}" dt="2022-09-10T23:33:54.802" v="163" actId="1076"/>
          <ac:spMkLst>
            <pc:docMk/>
            <pc:sldMk cId="2284229631" sldId="262"/>
            <ac:spMk id="17" creationId="{00000000-0000-0000-0000-000000000000}"/>
          </ac:spMkLst>
        </pc:spChg>
        <pc:spChg chg="mod">
          <ac:chgData name="Khaza Ahmed (PG Research)" userId="e606b0a9-72ee-43ac-a8f5-368b09304c72" providerId="ADAL" clId="{B6A11BA8-459A-4D4E-A7E1-BFAAACD9DE33}" dt="2022-09-10T23:33:54.802" v="163" actId="1076"/>
          <ac:spMkLst>
            <pc:docMk/>
            <pc:sldMk cId="2284229631" sldId="262"/>
            <ac:spMk id="19" creationId="{00000000-0000-0000-0000-000000000000}"/>
          </ac:spMkLst>
        </pc:spChg>
        <pc:spChg chg="mod">
          <ac:chgData name="Khaza Ahmed (PG Research)" userId="e606b0a9-72ee-43ac-a8f5-368b09304c72" providerId="ADAL" clId="{B6A11BA8-459A-4D4E-A7E1-BFAAACD9DE33}" dt="2022-09-10T23:33:54.802" v="163" actId="1076"/>
          <ac:spMkLst>
            <pc:docMk/>
            <pc:sldMk cId="2284229631" sldId="262"/>
            <ac:spMk id="20" creationId="{00000000-0000-0000-0000-000000000000}"/>
          </ac:spMkLst>
        </pc:spChg>
        <pc:spChg chg="mod">
          <ac:chgData name="Khaza Ahmed (PG Research)" userId="e606b0a9-72ee-43ac-a8f5-368b09304c72" providerId="ADAL" clId="{B6A11BA8-459A-4D4E-A7E1-BFAAACD9DE33}" dt="2022-09-10T23:33:54.802" v="163" actId="1076"/>
          <ac:spMkLst>
            <pc:docMk/>
            <pc:sldMk cId="2284229631" sldId="262"/>
            <ac:spMk id="21" creationId="{00000000-0000-0000-0000-000000000000}"/>
          </ac:spMkLst>
        </pc:spChg>
        <pc:spChg chg="mod">
          <ac:chgData name="Khaza Ahmed (PG Research)" userId="e606b0a9-72ee-43ac-a8f5-368b09304c72" providerId="ADAL" clId="{B6A11BA8-459A-4D4E-A7E1-BFAAACD9DE33}" dt="2022-09-10T23:33:54.802" v="163" actId="1076"/>
          <ac:spMkLst>
            <pc:docMk/>
            <pc:sldMk cId="2284229631" sldId="262"/>
            <ac:spMk id="23" creationId="{00000000-0000-0000-0000-000000000000}"/>
          </ac:spMkLst>
        </pc:spChg>
        <pc:spChg chg="mod">
          <ac:chgData name="Khaza Ahmed (PG Research)" userId="e606b0a9-72ee-43ac-a8f5-368b09304c72" providerId="ADAL" clId="{B6A11BA8-459A-4D4E-A7E1-BFAAACD9DE33}" dt="2022-09-10T23:33:54.802" v="163" actId="1076"/>
          <ac:spMkLst>
            <pc:docMk/>
            <pc:sldMk cId="2284229631" sldId="262"/>
            <ac:spMk id="24" creationId="{00000000-0000-0000-0000-000000000000}"/>
          </ac:spMkLst>
        </pc:spChg>
        <pc:spChg chg="mod">
          <ac:chgData name="Khaza Ahmed (PG Research)" userId="e606b0a9-72ee-43ac-a8f5-368b09304c72" providerId="ADAL" clId="{B6A11BA8-459A-4D4E-A7E1-BFAAACD9DE33}" dt="2022-09-10T23:33:54.802" v="163" actId="1076"/>
          <ac:spMkLst>
            <pc:docMk/>
            <pc:sldMk cId="2284229631" sldId="262"/>
            <ac:spMk id="25" creationId="{00000000-0000-0000-0000-000000000000}"/>
          </ac:spMkLst>
        </pc:spChg>
        <pc:spChg chg="mod">
          <ac:chgData name="Khaza Ahmed (PG Research)" userId="e606b0a9-72ee-43ac-a8f5-368b09304c72" providerId="ADAL" clId="{B6A11BA8-459A-4D4E-A7E1-BFAAACD9DE33}" dt="2022-09-10T23:33:54.802" v="163" actId="1076"/>
          <ac:spMkLst>
            <pc:docMk/>
            <pc:sldMk cId="2284229631" sldId="262"/>
            <ac:spMk id="27" creationId="{00000000-0000-0000-0000-000000000000}"/>
          </ac:spMkLst>
        </pc:spChg>
        <pc:spChg chg="mod">
          <ac:chgData name="Khaza Ahmed (PG Research)" userId="e606b0a9-72ee-43ac-a8f5-368b09304c72" providerId="ADAL" clId="{B6A11BA8-459A-4D4E-A7E1-BFAAACD9DE33}" dt="2022-09-10T23:33:54.802" v="163" actId="1076"/>
          <ac:spMkLst>
            <pc:docMk/>
            <pc:sldMk cId="2284229631" sldId="262"/>
            <ac:spMk id="28" creationId="{00000000-0000-0000-0000-000000000000}"/>
          </ac:spMkLst>
        </pc:spChg>
        <pc:spChg chg="mod">
          <ac:chgData name="Khaza Ahmed (PG Research)" userId="e606b0a9-72ee-43ac-a8f5-368b09304c72" providerId="ADAL" clId="{B6A11BA8-459A-4D4E-A7E1-BFAAACD9DE33}" dt="2022-09-10T23:33:54.802" v="163" actId="1076"/>
          <ac:spMkLst>
            <pc:docMk/>
            <pc:sldMk cId="2284229631" sldId="262"/>
            <ac:spMk id="29" creationId="{00000000-0000-0000-0000-000000000000}"/>
          </ac:spMkLst>
        </pc:spChg>
        <pc:spChg chg="mod">
          <ac:chgData name="Khaza Ahmed (PG Research)" userId="e606b0a9-72ee-43ac-a8f5-368b09304c72" providerId="ADAL" clId="{B6A11BA8-459A-4D4E-A7E1-BFAAACD9DE33}" dt="2022-09-10T23:33:54.802" v="163" actId="1076"/>
          <ac:spMkLst>
            <pc:docMk/>
            <pc:sldMk cId="2284229631" sldId="262"/>
            <ac:spMk id="30" creationId="{00000000-0000-0000-0000-000000000000}"/>
          </ac:spMkLst>
        </pc:spChg>
        <pc:spChg chg="mod">
          <ac:chgData name="Khaza Ahmed (PG Research)" userId="e606b0a9-72ee-43ac-a8f5-368b09304c72" providerId="ADAL" clId="{B6A11BA8-459A-4D4E-A7E1-BFAAACD9DE33}" dt="2022-09-10T23:33:54.802" v="163" actId="1076"/>
          <ac:spMkLst>
            <pc:docMk/>
            <pc:sldMk cId="2284229631" sldId="262"/>
            <ac:spMk id="31" creationId="{00000000-0000-0000-0000-000000000000}"/>
          </ac:spMkLst>
        </pc:spChg>
        <pc:spChg chg="mod">
          <ac:chgData name="Khaza Ahmed (PG Research)" userId="e606b0a9-72ee-43ac-a8f5-368b09304c72" providerId="ADAL" clId="{B6A11BA8-459A-4D4E-A7E1-BFAAACD9DE33}" dt="2022-09-10T23:33:54.802" v="163" actId="1076"/>
          <ac:spMkLst>
            <pc:docMk/>
            <pc:sldMk cId="2284229631" sldId="262"/>
            <ac:spMk id="32" creationId="{00000000-0000-0000-0000-000000000000}"/>
          </ac:spMkLst>
        </pc:spChg>
        <pc:spChg chg="mod">
          <ac:chgData name="Khaza Ahmed (PG Research)" userId="e606b0a9-72ee-43ac-a8f5-368b09304c72" providerId="ADAL" clId="{B6A11BA8-459A-4D4E-A7E1-BFAAACD9DE33}" dt="2022-09-10T23:33:54.802" v="163" actId="1076"/>
          <ac:spMkLst>
            <pc:docMk/>
            <pc:sldMk cId="2284229631" sldId="262"/>
            <ac:spMk id="33" creationId="{00000000-0000-0000-0000-000000000000}"/>
          </ac:spMkLst>
        </pc:spChg>
        <pc:spChg chg="mod">
          <ac:chgData name="Khaza Ahmed (PG Research)" userId="e606b0a9-72ee-43ac-a8f5-368b09304c72" providerId="ADAL" clId="{B6A11BA8-459A-4D4E-A7E1-BFAAACD9DE33}" dt="2022-09-10T23:33:54.802" v="163" actId="1076"/>
          <ac:spMkLst>
            <pc:docMk/>
            <pc:sldMk cId="2284229631" sldId="262"/>
            <ac:spMk id="34" creationId="{00000000-0000-0000-0000-000000000000}"/>
          </ac:spMkLst>
        </pc:spChg>
        <pc:spChg chg="mod">
          <ac:chgData name="Khaza Ahmed (PG Research)" userId="e606b0a9-72ee-43ac-a8f5-368b09304c72" providerId="ADAL" clId="{B6A11BA8-459A-4D4E-A7E1-BFAAACD9DE33}" dt="2022-09-10T23:33:54.802" v="163" actId="1076"/>
          <ac:spMkLst>
            <pc:docMk/>
            <pc:sldMk cId="2284229631" sldId="262"/>
            <ac:spMk id="35" creationId="{00000000-0000-0000-0000-000000000000}"/>
          </ac:spMkLst>
        </pc:spChg>
        <pc:spChg chg="mod">
          <ac:chgData name="Khaza Ahmed (PG Research)" userId="e606b0a9-72ee-43ac-a8f5-368b09304c72" providerId="ADAL" clId="{B6A11BA8-459A-4D4E-A7E1-BFAAACD9DE33}" dt="2022-09-10T23:33:54.802" v="163" actId="1076"/>
          <ac:spMkLst>
            <pc:docMk/>
            <pc:sldMk cId="2284229631" sldId="262"/>
            <ac:spMk id="36" creationId="{00000000-0000-0000-0000-000000000000}"/>
          </ac:spMkLst>
        </pc:spChg>
        <pc:spChg chg="mod">
          <ac:chgData name="Khaza Ahmed (PG Research)" userId="e606b0a9-72ee-43ac-a8f5-368b09304c72" providerId="ADAL" clId="{B6A11BA8-459A-4D4E-A7E1-BFAAACD9DE33}" dt="2022-09-10T23:33:54.802" v="163" actId="1076"/>
          <ac:spMkLst>
            <pc:docMk/>
            <pc:sldMk cId="2284229631" sldId="262"/>
            <ac:spMk id="37" creationId="{00000000-0000-0000-0000-000000000000}"/>
          </ac:spMkLst>
        </pc:spChg>
        <pc:spChg chg="mod">
          <ac:chgData name="Khaza Ahmed (PG Research)" userId="e606b0a9-72ee-43ac-a8f5-368b09304c72" providerId="ADAL" clId="{B6A11BA8-459A-4D4E-A7E1-BFAAACD9DE33}" dt="2022-09-10T23:33:54.802" v="163" actId="1076"/>
          <ac:spMkLst>
            <pc:docMk/>
            <pc:sldMk cId="2284229631" sldId="262"/>
            <ac:spMk id="38" creationId="{00000000-0000-0000-0000-000000000000}"/>
          </ac:spMkLst>
        </pc:spChg>
        <pc:spChg chg="mod">
          <ac:chgData name="Khaza Ahmed (PG Research)" userId="e606b0a9-72ee-43ac-a8f5-368b09304c72" providerId="ADAL" clId="{B6A11BA8-459A-4D4E-A7E1-BFAAACD9DE33}" dt="2022-09-10T23:33:54.802" v="163" actId="1076"/>
          <ac:spMkLst>
            <pc:docMk/>
            <pc:sldMk cId="2284229631" sldId="262"/>
            <ac:spMk id="39" creationId="{00000000-0000-0000-0000-000000000000}"/>
          </ac:spMkLst>
        </pc:spChg>
        <pc:spChg chg="add mod">
          <ac:chgData name="Khaza Ahmed (PG Research)" userId="e606b0a9-72ee-43ac-a8f5-368b09304c72" providerId="ADAL" clId="{B6A11BA8-459A-4D4E-A7E1-BFAAACD9DE33}" dt="2022-09-10T23:32:48.404" v="161" actId="1076"/>
          <ac:spMkLst>
            <pc:docMk/>
            <pc:sldMk cId="2284229631" sldId="262"/>
            <ac:spMk id="40" creationId="{F8593453-9C80-4D2C-8F71-76C8C35797F4}"/>
          </ac:spMkLst>
        </pc:spChg>
        <pc:grpChg chg="add mod">
          <ac:chgData name="Khaza Ahmed (PG Research)" userId="e606b0a9-72ee-43ac-a8f5-368b09304c72" providerId="ADAL" clId="{B6A11BA8-459A-4D4E-A7E1-BFAAACD9DE33}" dt="2022-09-10T23:33:54.802" v="163" actId="1076"/>
          <ac:grpSpMkLst>
            <pc:docMk/>
            <pc:sldMk cId="2284229631" sldId="262"/>
            <ac:grpSpMk id="7" creationId="{78C52218-41C8-4A0D-972B-E274A0A18D05}"/>
          </ac:grpSpMkLst>
        </pc:grpChg>
        <pc:grpChg chg="mod">
          <ac:chgData name="Khaza Ahmed (PG Research)" userId="e606b0a9-72ee-43ac-a8f5-368b09304c72" providerId="ADAL" clId="{B6A11BA8-459A-4D4E-A7E1-BFAAACD9DE33}" dt="2022-09-10T23:33:54.802" v="163" actId="1076"/>
          <ac:grpSpMkLst>
            <pc:docMk/>
            <pc:sldMk cId="2284229631" sldId="262"/>
            <ac:grpSpMk id="10" creationId="{00000000-0000-0000-0000-000000000000}"/>
          </ac:grpSpMkLst>
        </pc:grpChg>
        <pc:grpChg chg="mod">
          <ac:chgData name="Khaza Ahmed (PG Research)" userId="e606b0a9-72ee-43ac-a8f5-368b09304c72" providerId="ADAL" clId="{B6A11BA8-459A-4D4E-A7E1-BFAAACD9DE33}" dt="2022-09-10T23:33:54.802" v="163" actId="1076"/>
          <ac:grpSpMkLst>
            <pc:docMk/>
            <pc:sldMk cId="2284229631" sldId="262"/>
            <ac:grpSpMk id="14" creationId="{00000000-0000-0000-0000-000000000000}"/>
          </ac:grpSpMkLst>
        </pc:grpChg>
        <pc:grpChg chg="mod">
          <ac:chgData name="Khaza Ahmed (PG Research)" userId="e606b0a9-72ee-43ac-a8f5-368b09304c72" providerId="ADAL" clId="{B6A11BA8-459A-4D4E-A7E1-BFAAACD9DE33}" dt="2022-09-10T23:33:54.802" v="163" actId="1076"/>
          <ac:grpSpMkLst>
            <pc:docMk/>
            <pc:sldMk cId="2284229631" sldId="262"/>
            <ac:grpSpMk id="18" creationId="{00000000-0000-0000-0000-000000000000}"/>
          </ac:grpSpMkLst>
        </pc:grpChg>
        <pc:grpChg chg="mod">
          <ac:chgData name="Khaza Ahmed (PG Research)" userId="e606b0a9-72ee-43ac-a8f5-368b09304c72" providerId="ADAL" clId="{B6A11BA8-459A-4D4E-A7E1-BFAAACD9DE33}" dt="2022-09-10T23:33:54.802" v="163" actId="1076"/>
          <ac:grpSpMkLst>
            <pc:docMk/>
            <pc:sldMk cId="2284229631" sldId="262"/>
            <ac:grpSpMk id="22" creationId="{00000000-0000-0000-0000-000000000000}"/>
          </ac:grpSpMkLst>
        </pc:grpChg>
        <pc:grpChg chg="mod">
          <ac:chgData name="Khaza Ahmed (PG Research)" userId="e606b0a9-72ee-43ac-a8f5-368b09304c72" providerId="ADAL" clId="{B6A11BA8-459A-4D4E-A7E1-BFAAACD9DE33}" dt="2022-09-10T23:33:54.802" v="163" actId="1076"/>
          <ac:grpSpMkLst>
            <pc:docMk/>
            <pc:sldMk cId="2284229631" sldId="262"/>
            <ac:grpSpMk id="26" creationId="{00000000-0000-0000-0000-000000000000}"/>
          </ac:grpSpMkLst>
        </pc:grpChg>
      </pc:sldChg>
      <pc:sldChg chg="addSp modSp add mod modTransition modAnim">
        <pc:chgData name="Khaza Ahmed (PG Research)" userId="e606b0a9-72ee-43ac-a8f5-368b09304c72" providerId="ADAL" clId="{B6A11BA8-459A-4D4E-A7E1-BFAAACD9DE33}" dt="2022-09-11T00:22:16.933" v="923"/>
        <pc:sldMkLst>
          <pc:docMk/>
          <pc:sldMk cId="106560082" sldId="265"/>
        </pc:sldMkLst>
        <pc:spChg chg="mod">
          <ac:chgData name="Khaza Ahmed (PG Research)" userId="e606b0a9-72ee-43ac-a8f5-368b09304c72" providerId="ADAL" clId="{B6A11BA8-459A-4D4E-A7E1-BFAAACD9DE33}" dt="2022-09-10T23:41:01.632" v="279" actId="113"/>
          <ac:spMkLst>
            <pc:docMk/>
            <pc:sldMk cId="106560082" sldId="265"/>
            <ac:spMk id="2" creationId="{00000000-0000-0000-0000-000000000000}"/>
          </ac:spMkLst>
        </pc:spChg>
        <pc:spChg chg="mod">
          <ac:chgData name="Khaza Ahmed (PG Research)" userId="e606b0a9-72ee-43ac-a8f5-368b09304c72" providerId="ADAL" clId="{B6A11BA8-459A-4D4E-A7E1-BFAAACD9DE33}" dt="2022-09-10T23:52:25.260" v="427" actId="2711"/>
          <ac:spMkLst>
            <pc:docMk/>
            <pc:sldMk cId="106560082" sldId="265"/>
            <ac:spMk id="6" creationId="{00000000-0000-0000-0000-000000000000}"/>
          </ac:spMkLst>
        </pc:spChg>
        <pc:spChg chg="add mod">
          <ac:chgData name="Khaza Ahmed (PG Research)" userId="e606b0a9-72ee-43ac-a8f5-368b09304c72" providerId="ADAL" clId="{B6A11BA8-459A-4D4E-A7E1-BFAAACD9DE33}" dt="2022-09-10T23:52:34.702" v="428" actId="2710"/>
          <ac:spMkLst>
            <pc:docMk/>
            <pc:sldMk cId="106560082" sldId="265"/>
            <ac:spMk id="8" creationId="{08FCC095-BC73-48C5-BD48-391DAD8BA406}"/>
          </ac:spMkLst>
        </pc:spChg>
      </pc:sldChg>
      <pc:sldChg chg="modSp add mod modTransition modAnim">
        <pc:chgData name="Khaza Ahmed (PG Research)" userId="e606b0a9-72ee-43ac-a8f5-368b09304c72" providerId="ADAL" clId="{B6A11BA8-459A-4D4E-A7E1-BFAAACD9DE33}" dt="2022-09-11T00:21:48.036" v="921"/>
        <pc:sldMkLst>
          <pc:docMk/>
          <pc:sldMk cId="1234946534" sldId="266"/>
        </pc:sldMkLst>
        <pc:spChg chg="mod">
          <ac:chgData name="Khaza Ahmed (PG Research)" userId="e606b0a9-72ee-43ac-a8f5-368b09304c72" providerId="ADAL" clId="{B6A11BA8-459A-4D4E-A7E1-BFAAACD9DE33}" dt="2022-09-10T23:46:23.662" v="324" actId="113"/>
          <ac:spMkLst>
            <pc:docMk/>
            <pc:sldMk cId="1234946534" sldId="266"/>
            <ac:spMk id="2" creationId="{00000000-0000-0000-0000-000000000000}"/>
          </ac:spMkLst>
        </pc:spChg>
        <pc:spChg chg="mod">
          <ac:chgData name="Khaza Ahmed (PG Research)" userId="e606b0a9-72ee-43ac-a8f5-368b09304c72" providerId="ADAL" clId="{B6A11BA8-459A-4D4E-A7E1-BFAAACD9DE33}" dt="2022-09-10T23:46:41.227" v="328" actId="5793"/>
          <ac:spMkLst>
            <pc:docMk/>
            <pc:sldMk cId="1234946534" sldId="266"/>
            <ac:spMk id="6" creationId="{00000000-0000-0000-0000-000000000000}"/>
          </ac:spMkLst>
        </pc:spChg>
      </pc:sldChg>
      <pc:sldChg chg="addSp modSp add mod modTransition">
        <pc:chgData name="Khaza Ahmed (PG Research)" userId="e606b0a9-72ee-43ac-a8f5-368b09304c72" providerId="ADAL" clId="{B6A11BA8-459A-4D4E-A7E1-BFAAACD9DE33}" dt="2022-09-11T00:21:48.036" v="921"/>
        <pc:sldMkLst>
          <pc:docMk/>
          <pc:sldMk cId="1440908691" sldId="267"/>
        </pc:sldMkLst>
        <pc:spChg chg="mod">
          <ac:chgData name="Khaza Ahmed (PG Research)" userId="e606b0a9-72ee-43ac-a8f5-368b09304c72" providerId="ADAL" clId="{B6A11BA8-459A-4D4E-A7E1-BFAAACD9DE33}" dt="2022-09-10T23:48:12.778" v="377" actId="1076"/>
          <ac:spMkLst>
            <pc:docMk/>
            <pc:sldMk cId="1440908691" sldId="267"/>
            <ac:spMk id="2" creationId="{00000000-0000-0000-0000-000000000000}"/>
          </ac:spMkLst>
        </pc:spChg>
        <pc:spChg chg="mod">
          <ac:chgData name="Khaza Ahmed (PG Research)" userId="e606b0a9-72ee-43ac-a8f5-368b09304c72" providerId="ADAL" clId="{B6A11BA8-459A-4D4E-A7E1-BFAAACD9DE33}" dt="2022-09-10T23:48:09.610" v="376" actId="14100"/>
          <ac:spMkLst>
            <pc:docMk/>
            <pc:sldMk cId="1440908691" sldId="267"/>
            <ac:spMk id="3" creationId="{00000000-0000-0000-0000-000000000000}"/>
          </ac:spMkLst>
        </pc:spChg>
        <pc:spChg chg="add mod">
          <ac:chgData name="Khaza Ahmed (PG Research)" userId="e606b0a9-72ee-43ac-a8f5-368b09304c72" providerId="ADAL" clId="{B6A11BA8-459A-4D4E-A7E1-BFAAACD9DE33}" dt="2022-09-10T23:47:38.614" v="371" actId="403"/>
          <ac:spMkLst>
            <pc:docMk/>
            <pc:sldMk cId="1440908691" sldId="267"/>
            <ac:spMk id="7" creationId="{40249CE4-69FA-49BA-886A-BF5EC1CFD974}"/>
          </ac:spMkLst>
        </pc:spChg>
      </pc:sldChg>
      <pc:sldChg chg="addSp modSp add mod modTransition">
        <pc:chgData name="Khaza Ahmed (PG Research)" userId="e606b0a9-72ee-43ac-a8f5-368b09304c72" providerId="ADAL" clId="{B6A11BA8-459A-4D4E-A7E1-BFAAACD9DE33}" dt="2022-09-11T00:21:48.036" v="921"/>
        <pc:sldMkLst>
          <pc:docMk/>
          <pc:sldMk cId="3006377516" sldId="268"/>
        </pc:sldMkLst>
        <pc:spChg chg="mod">
          <ac:chgData name="Khaza Ahmed (PG Research)" userId="e606b0a9-72ee-43ac-a8f5-368b09304c72" providerId="ADAL" clId="{B6A11BA8-459A-4D4E-A7E1-BFAAACD9DE33}" dt="2022-09-10T23:49:22.354" v="397" actId="1076"/>
          <ac:spMkLst>
            <pc:docMk/>
            <pc:sldMk cId="3006377516" sldId="268"/>
            <ac:spMk id="2" creationId="{00000000-0000-0000-0000-000000000000}"/>
          </ac:spMkLst>
        </pc:spChg>
        <pc:spChg chg="add mod">
          <ac:chgData name="Khaza Ahmed (PG Research)" userId="e606b0a9-72ee-43ac-a8f5-368b09304c72" providerId="ADAL" clId="{B6A11BA8-459A-4D4E-A7E1-BFAAACD9DE33}" dt="2022-09-10T23:48:50.608" v="381" actId="1076"/>
          <ac:spMkLst>
            <pc:docMk/>
            <pc:sldMk cId="3006377516" sldId="268"/>
            <ac:spMk id="9" creationId="{B3472339-8769-43FE-BD1E-1359F0EAFA6A}"/>
          </ac:spMkLst>
        </pc:spChg>
      </pc:sldChg>
      <pc:sldChg chg="modSp add mod modTransition">
        <pc:chgData name="Khaza Ahmed (PG Research)" userId="e606b0a9-72ee-43ac-a8f5-368b09304c72" providerId="ADAL" clId="{B6A11BA8-459A-4D4E-A7E1-BFAAACD9DE33}" dt="2022-09-11T00:21:48.036" v="921"/>
        <pc:sldMkLst>
          <pc:docMk/>
          <pc:sldMk cId="1017319380" sldId="269"/>
        </pc:sldMkLst>
        <pc:spChg chg="mod">
          <ac:chgData name="Khaza Ahmed (PG Research)" userId="e606b0a9-72ee-43ac-a8f5-368b09304c72" providerId="ADAL" clId="{B6A11BA8-459A-4D4E-A7E1-BFAAACD9DE33}" dt="2022-09-10T23:51:26.248" v="415" actId="113"/>
          <ac:spMkLst>
            <pc:docMk/>
            <pc:sldMk cId="1017319380" sldId="269"/>
            <ac:spMk id="2" creationId="{00000000-0000-0000-0000-000000000000}"/>
          </ac:spMkLst>
        </pc:spChg>
        <pc:spChg chg="mod">
          <ac:chgData name="Khaza Ahmed (PG Research)" userId="e606b0a9-72ee-43ac-a8f5-368b09304c72" providerId="ADAL" clId="{B6A11BA8-459A-4D4E-A7E1-BFAAACD9DE33}" dt="2022-09-10T23:51:41.582" v="424" actId="20577"/>
          <ac:spMkLst>
            <pc:docMk/>
            <pc:sldMk cId="1017319380" sldId="269"/>
            <ac:spMk id="6" creationId="{00000000-0000-0000-0000-000000000000}"/>
          </ac:spMkLst>
        </pc:spChg>
      </pc:sldChg>
      <pc:sldChg chg="addSp modSp add mod modTransition">
        <pc:chgData name="Khaza Ahmed (PG Research)" userId="e606b0a9-72ee-43ac-a8f5-368b09304c72" providerId="ADAL" clId="{B6A11BA8-459A-4D4E-A7E1-BFAAACD9DE33}" dt="2022-09-11T00:21:48.036" v="921"/>
        <pc:sldMkLst>
          <pc:docMk/>
          <pc:sldMk cId="2558154136" sldId="270"/>
        </pc:sldMkLst>
        <pc:spChg chg="mod">
          <ac:chgData name="Khaza Ahmed (PG Research)" userId="e606b0a9-72ee-43ac-a8f5-368b09304c72" providerId="ADAL" clId="{B6A11BA8-459A-4D4E-A7E1-BFAAACD9DE33}" dt="2022-09-10T23:53:49.135" v="442" actId="404"/>
          <ac:spMkLst>
            <pc:docMk/>
            <pc:sldMk cId="2558154136" sldId="270"/>
            <ac:spMk id="2"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51"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52"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53"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56"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57"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58"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59"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60"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61"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62"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63"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64"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65"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66"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67"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68"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69"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70"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71"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72"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73"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74"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75"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76"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77"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78"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79"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80"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81"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82"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83"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84"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85"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86"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87"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88"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89"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90"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91"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92" creationId="{00000000-0000-0000-0000-000000000000}"/>
          </ac:spMkLst>
        </pc:spChg>
        <pc:spChg chg="mod">
          <ac:chgData name="Khaza Ahmed (PG Research)" userId="e606b0a9-72ee-43ac-a8f5-368b09304c72" providerId="ADAL" clId="{B6A11BA8-459A-4D4E-A7E1-BFAAACD9DE33}" dt="2022-09-10T23:53:43.658" v="436" actId="1076"/>
          <ac:spMkLst>
            <pc:docMk/>
            <pc:sldMk cId="2558154136" sldId="270"/>
            <ac:spMk id="93" creationId="{00000000-0000-0000-0000-000000000000}"/>
          </ac:spMkLst>
        </pc:spChg>
        <pc:spChg chg="add mod">
          <ac:chgData name="Khaza Ahmed (PG Research)" userId="e606b0a9-72ee-43ac-a8f5-368b09304c72" providerId="ADAL" clId="{B6A11BA8-459A-4D4E-A7E1-BFAAACD9DE33}" dt="2022-09-10T23:53:57.601" v="443" actId="1076"/>
          <ac:spMkLst>
            <pc:docMk/>
            <pc:sldMk cId="2558154136" sldId="270"/>
            <ac:spMk id="94" creationId="{6E65E840-DBDB-4C37-99DC-D79B6D77F01E}"/>
          </ac:spMkLst>
        </pc:spChg>
        <pc:grpChg chg="mod">
          <ac:chgData name="Khaza Ahmed (PG Research)" userId="e606b0a9-72ee-43ac-a8f5-368b09304c72" providerId="ADAL" clId="{B6A11BA8-459A-4D4E-A7E1-BFAAACD9DE33}" dt="2022-09-10T23:53:43.658" v="436" actId="1076"/>
          <ac:grpSpMkLst>
            <pc:docMk/>
            <pc:sldMk cId="2558154136" sldId="270"/>
            <ac:grpSpMk id="50" creationId="{00000000-0000-0000-0000-000000000000}"/>
          </ac:grpSpMkLst>
        </pc:grpChg>
        <pc:grpChg chg="mod">
          <ac:chgData name="Khaza Ahmed (PG Research)" userId="e606b0a9-72ee-43ac-a8f5-368b09304c72" providerId="ADAL" clId="{B6A11BA8-459A-4D4E-A7E1-BFAAACD9DE33}" dt="2022-09-10T23:53:43.658" v="436" actId="1076"/>
          <ac:grpSpMkLst>
            <pc:docMk/>
            <pc:sldMk cId="2558154136" sldId="270"/>
            <ac:grpSpMk id="54" creationId="{00000000-0000-0000-0000-000000000000}"/>
          </ac:grpSpMkLst>
        </pc:grpChg>
        <pc:grpChg chg="mod">
          <ac:chgData name="Khaza Ahmed (PG Research)" userId="e606b0a9-72ee-43ac-a8f5-368b09304c72" providerId="ADAL" clId="{B6A11BA8-459A-4D4E-A7E1-BFAAACD9DE33}" dt="2022-09-10T23:53:43.658" v="436" actId="1076"/>
          <ac:grpSpMkLst>
            <pc:docMk/>
            <pc:sldMk cId="2558154136" sldId="270"/>
            <ac:grpSpMk id="55" creationId="{00000000-0000-0000-0000-000000000000}"/>
          </ac:grpSpMkLst>
        </pc:grpChg>
      </pc:sldChg>
      <pc:sldChg chg="addSp modSp add mod modTransition">
        <pc:chgData name="Khaza Ahmed (PG Research)" userId="e606b0a9-72ee-43ac-a8f5-368b09304c72" providerId="ADAL" clId="{B6A11BA8-459A-4D4E-A7E1-BFAAACD9DE33}" dt="2022-09-11T00:21:48.036" v="921"/>
        <pc:sldMkLst>
          <pc:docMk/>
          <pc:sldMk cId="490994653" sldId="271"/>
        </pc:sldMkLst>
        <pc:spChg chg="mod">
          <ac:chgData name="Khaza Ahmed (PG Research)" userId="e606b0a9-72ee-43ac-a8f5-368b09304c72" providerId="ADAL" clId="{B6A11BA8-459A-4D4E-A7E1-BFAAACD9DE33}" dt="2022-09-10T23:54:18.769" v="450" actId="1076"/>
          <ac:spMkLst>
            <pc:docMk/>
            <pc:sldMk cId="490994653" sldId="271"/>
            <ac:spMk id="2"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8"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9"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10"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11"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12"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13"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14"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15"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16"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17"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18"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19"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20"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21"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22"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23"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24"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25"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26"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27"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28"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29"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30"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31"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32"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33"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34"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35"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36"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37"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38"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39"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40"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41"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42"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43"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44"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45"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47"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48"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49"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50"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51" creationId="{00000000-0000-0000-0000-000000000000}"/>
          </ac:spMkLst>
        </pc:spChg>
        <pc:spChg chg="mod">
          <ac:chgData name="Khaza Ahmed (PG Research)" userId="e606b0a9-72ee-43ac-a8f5-368b09304c72" providerId="ADAL" clId="{B6A11BA8-459A-4D4E-A7E1-BFAAACD9DE33}" dt="2022-09-10T23:54:23.403" v="451" actId="1076"/>
          <ac:spMkLst>
            <pc:docMk/>
            <pc:sldMk cId="490994653" sldId="271"/>
            <ac:spMk id="52" creationId="{00000000-0000-0000-0000-000000000000}"/>
          </ac:spMkLst>
        </pc:spChg>
        <pc:spChg chg="add mod">
          <ac:chgData name="Khaza Ahmed (PG Research)" userId="e606b0a9-72ee-43ac-a8f5-368b09304c72" providerId="ADAL" clId="{B6A11BA8-459A-4D4E-A7E1-BFAAACD9DE33}" dt="2022-09-10T23:54:06.043" v="444"/>
          <ac:spMkLst>
            <pc:docMk/>
            <pc:sldMk cId="490994653" sldId="271"/>
            <ac:spMk id="53" creationId="{95335894-7355-4950-8B22-0094E405CDDD}"/>
          </ac:spMkLst>
        </pc:spChg>
        <pc:grpChg chg="mod">
          <ac:chgData name="Khaza Ahmed (PG Research)" userId="e606b0a9-72ee-43ac-a8f5-368b09304c72" providerId="ADAL" clId="{B6A11BA8-459A-4D4E-A7E1-BFAAACD9DE33}" dt="2022-09-10T23:54:23.403" v="451" actId="1076"/>
          <ac:grpSpMkLst>
            <pc:docMk/>
            <pc:sldMk cId="490994653" sldId="271"/>
            <ac:grpSpMk id="6" creationId="{00000000-0000-0000-0000-000000000000}"/>
          </ac:grpSpMkLst>
        </pc:grpChg>
        <pc:grpChg chg="mod">
          <ac:chgData name="Khaza Ahmed (PG Research)" userId="e606b0a9-72ee-43ac-a8f5-368b09304c72" providerId="ADAL" clId="{B6A11BA8-459A-4D4E-A7E1-BFAAACD9DE33}" dt="2022-09-10T23:54:23.403" v="451" actId="1076"/>
          <ac:grpSpMkLst>
            <pc:docMk/>
            <pc:sldMk cId="490994653" sldId="271"/>
            <ac:grpSpMk id="7" creationId="{00000000-0000-0000-0000-000000000000}"/>
          </ac:grpSpMkLst>
        </pc:grpChg>
        <pc:grpChg chg="mod">
          <ac:chgData name="Khaza Ahmed (PG Research)" userId="e606b0a9-72ee-43ac-a8f5-368b09304c72" providerId="ADAL" clId="{B6A11BA8-459A-4D4E-A7E1-BFAAACD9DE33}" dt="2022-09-10T23:54:23.403" v="451" actId="1076"/>
          <ac:grpSpMkLst>
            <pc:docMk/>
            <pc:sldMk cId="490994653" sldId="271"/>
            <ac:grpSpMk id="46" creationId="{00000000-0000-0000-0000-000000000000}"/>
          </ac:grpSpMkLst>
        </pc:grpChg>
      </pc:sldChg>
      <pc:sldChg chg="addSp modSp add mod modTransition">
        <pc:chgData name="Khaza Ahmed (PG Research)" userId="e606b0a9-72ee-43ac-a8f5-368b09304c72" providerId="ADAL" clId="{B6A11BA8-459A-4D4E-A7E1-BFAAACD9DE33}" dt="2022-09-11T00:21:48.036" v="921"/>
        <pc:sldMkLst>
          <pc:docMk/>
          <pc:sldMk cId="1759736759" sldId="272"/>
        </pc:sldMkLst>
        <pc:spChg chg="mod">
          <ac:chgData name="Khaza Ahmed (PG Research)" userId="e606b0a9-72ee-43ac-a8f5-368b09304c72" providerId="ADAL" clId="{B6A11BA8-459A-4D4E-A7E1-BFAAACD9DE33}" dt="2022-09-10T23:55:04.160" v="459" actId="403"/>
          <ac:spMkLst>
            <pc:docMk/>
            <pc:sldMk cId="1759736759" sldId="272"/>
            <ac:spMk id="2" creationId="{00000000-0000-0000-0000-000000000000}"/>
          </ac:spMkLst>
        </pc:spChg>
        <pc:spChg chg="mod">
          <ac:chgData name="Khaza Ahmed (PG Research)" userId="e606b0a9-72ee-43ac-a8f5-368b09304c72" providerId="ADAL" clId="{B6A11BA8-459A-4D4E-A7E1-BFAAACD9DE33}" dt="2022-09-10T23:55:11.019" v="461" actId="14100"/>
          <ac:spMkLst>
            <pc:docMk/>
            <pc:sldMk cId="1759736759" sldId="272"/>
            <ac:spMk id="6" creationId="{00000000-0000-0000-0000-000000000000}"/>
          </ac:spMkLst>
        </pc:spChg>
        <pc:spChg chg="add mod">
          <ac:chgData name="Khaza Ahmed (PG Research)" userId="e606b0a9-72ee-43ac-a8f5-368b09304c72" providerId="ADAL" clId="{B6A11BA8-459A-4D4E-A7E1-BFAAACD9DE33}" dt="2022-09-10T23:54:38.337" v="453"/>
          <ac:spMkLst>
            <pc:docMk/>
            <pc:sldMk cId="1759736759" sldId="272"/>
            <ac:spMk id="7" creationId="{86769F2A-EA35-4D76-B40F-F3240F9041D9}"/>
          </ac:spMkLst>
        </pc:spChg>
      </pc:sldChg>
      <pc:sldChg chg="addSp modSp add mod modTransition">
        <pc:chgData name="Khaza Ahmed (PG Research)" userId="e606b0a9-72ee-43ac-a8f5-368b09304c72" providerId="ADAL" clId="{B6A11BA8-459A-4D4E-A7E1-BFAAACD9DE33}" dt="2022-09-11T00:21:48.036" v="921"/>
        <pc:sldMkLst>
          <pc:docMk/>
          <pc:sldMk cId="3628928993" sldId="273"/>
        </pc:sldMkLst>
        <pc:spChg chg="mod">
          <ac:chgData name="Khaza Ahmed (PG Research)" userId="e606b0a9-72ee-43ac-a8f5-368b09304c72" providerId="ADAL" clId="{B6A11BA8-459A-4D4E-A7E1-BFAAACD9DE33}" dt="2022-09-10T23:55:37.817" v="468" actId="113"/>
          <ac:spMkLst>
            <pc:docMk/>
            <pc:sldMk cId="3628928993" sldId="273"/>
            <ac:spMk id="2" creationId="{00000000-0000-0000-0000-000000000000}"/>
          </ac:spMkLst>
        </pc:spChg>
        <pc:spChg chg="mod">
          <ac:chgData name="Khaza Ahmed (PG Research)" userId="e606b0a9-72ee-43ac-a8f5-368b09304c72" providerId="ADAL" clId="{B6A11BA8-459A-4D4E-A7E1-BFAAACD9DE33}" dt="2022-09-10T23:55:46.862" v="471" actId="20577"/>
          <ac:spMkLst>
            <pc:docMk/>
            <pc:sldMk cId="3628928993" sldId="273"/>
            <ac:spMk id="3" creationId="{00000000-0000-0000-0000-000000000000}"/>
          </ac:spMkLst>
        </pc:spChg>
        <pc:spChg chg="add mod">
          <ac:chgData name="Khaza Ahmed (PG Research)" userId="e606b0a9-72ee-43ac-a8f5-368b09304c72" providerId="ADAL" clId="{B6A11BA8-459A-4D4E-A7E1-BFAAACD9DE33}" dt="2022-09-10T23:54:40.708" v="454"/>
          <ac:spMkLst>
            <pc:docMk/>
            <pc:sldMk cId="3628928993" sldId="273"/>
            <ac:spMk id="6" creationId="{CAFD6328-8C1E-4263-9590-4E138D22006E}"/>
          </ac:spMkLst>
        </pc:spChg>
      </pc:sldChg>
      <pc:sldChg chg="modSp mod modTransition">
        <pc:chgData name="Khaza Ahmed (PG Research)" userId="e606b0a9-72ee-43ac-a8f5-368b09304c72" providerId="ADAL" clId="{B6A11BA8-459A-4D4E-A7E1-BFAAACD9DE33}" dt="2022-09-12T09:43:27.075" v="960" actId="20577"/>
        <pc:sldMkLst>
          <pc:docMk/>
          <pc:sldMk cId="0" sldId="277"/>
        </pc:sldMkLst>
        <pc:spChg chg="mod">
          <ac:chgData name="Khaza Ahmed (PG Research)" userId="e606b0a9-72ee-43ac-a8f5-368b09304c72" providerId="ADAL" clId="{B6A11BA8-459A-4D4E-A7E1-BFAAACD9DE33}" dt="2022-09-10T23:20:36.324" v="4"/>
          <ac:spMkLst>
            <pc:docMk/>
            <pc:sldMk cId="0" sldId="277"/>
            <ac:spMk id="6" creationId="{019F0EED-E6B1-48C9-BFDA-6191CC451C7C}"/>
          </ac:spMkLst>
        </pc:spChg>
        <pc:spChg chg="mod">
          <ac:chgData name="Khaza Ahmed (PG Research)" userId="e606b0a9-72ee-43ac-a8f5-368b09304c72" providerId="ADAL" clId="{B6A11BA8-459A-4D4E-A7E1-BFAAACD9DE33}" dt="2022-09-10T23:20:36.324" v="4"/>
          <ac:spMkLst>
            <pc:docMk/>
            <pc:sldMk cId="0" sldId="277"/>
            <ac:spMk id="6146" creationId="{00000000-0000-0000-0000-000000000000}"/>
          </ac:spMkLst>
        </pc:spChg>
        <pc:spChg chg="mod">
          <ac:chgData name="Khaza Ahmed (PG Research)" userId="e606b0a9-72ee-43ac-a8f5-368b09304c72" providerId="ADAL" clId="{B6A11BA8-459A-4D4E-A7E1-BFAAACD9DE33}" dt="2022-09-12T09:43:27.075" v="960" actId="20577"/>
          <ac:spMkLst>
            <pc:docMk/>
            <pc:sldMk cId="0" sldId="277"/>
            <ac:spMk id="6147" creationId="{00000000-0000-0000-0000-000000000000}"/>
          </ac:spMkLst>
        </pc:spChg>
        <pc:spChg chg="mod">
          <ac:chgData name="Khaza Ahmed (PG Research)" userId="e606b0a9-72ee-43ac-a8f5-368b09304c72" providerId="ADAL" clId="{B6A11BA8-459A-4D4E-A7E1-BFAAACD9DE33}" dt="2022-09-10T23:20:36.324" v="4"/>
          <ac:spMkLst>
            <pc:docMk/>
            <pc:sldMk cId="0" sldId="277"/>
            <ac:spMk id="6149" creationId="{00000000-0000-0000-0000-000000000000}"/>
          </ac:spMkLst>
        </pc:spChg>
      </pc:sldChg>
      <pc:sldChg chg="addSp delSp modSp new mod modTransition">
        <pc:chgData name="Khaza Ahmed (PG Research)" userId="e606b0a9-72ee-43ac-a8f5-368b09304c72" providerId="ADAL" clId="{B6A11BA8-459A-4D4E-A7E1-BFAAACD9DE33}" dt="2022-09-11T00:21:48.036" v="921"/>
        <pc:sldMkLst>
          <pc:docMk/>
          <pc:sldMk cId="28378082" sldId="278"/>
        </pc:sldMkLst>
        <pc:spChg chg="mod">
          <ac:chgData name="Khaza Ahmed (PG Research)" userId="e606b0a9-72ee-43ac-a8f5-368b09304c72" providerId="ADAL" clId="{B6A11BA8-459A-4D4E-A7E1-BFAAACD9DE33}" dt="2022-09-10T23:32:07.487" v="152" actId="404"/>
          <ac:spMkLst>
            <pc:docMk/>
            <pc:sldMk cId="28378082" sldId="278"/>
            <ac:spMk id="2" creationId="{80A63D61-5E22-413C-9CC8-16BFAD2A5958}"/>
          </ac:spMkLst>
        </pc:spChg>
        <pc:spChg chg="mod">
          <ac:chgData name="Khaza Ahmed (PG Research)" userId="e606b0a9-72ee-43ac-a8f5-368b09304c72" providerId="ADAL" clId="{B6A11BA8-459A-4D4E-A7E1-BFAAACD9DE33}" dt="2022-09-10T23:29:53.130" v="109" actId="1076"/>
          <ac:spMkLst>
            <pc:docMk/>
            <pc:sldMk cId="28378082" sldId="278"/>
            <ac:spMk id="3" creationId="{9F8A8BB4-3A09-492B-B620-1329E3596E67}"/>
          </ac:spMkLst>
        </pc:spChg>
        <pc:spChg chg="add del mod">
          <ac:chgData name="Khaza Ahmed (PG Research)" userId="e606b0a9-72ee-43ac-a8f5-368b09304c72" providerId="ADAL" clId="{B6A11BA8-459A-4D4E-A7E1-BFAAACD9DE33}" dt="2022-09-10T23:18:59.907" v="2" actId="478"/>
          <ac:spMkLst>
            <pc:docMk/>
            <pc:sldMk cId="28378082" sldId="278"/>
            <ac:spMk id="7" creationId="{A471B432-AB18-4637-9C98-D299B5B08F4D}"/>
          </ac:spMkLst>
        </pc:spChg>
        <pc:spChg chg="add mod">
          <ac:chgData name="Khaza Ahmed (PG Research)" userId="e606b0a9-72ee-43ac-a8f5-368b09304c72" providerId="ADAL" clId="{B6A11BA8-459A-4D4E-A7E1-BFAAACD9DE33}" dt="2022-09-10T23:30:47.634" v="130" actId="1076"/>
          <ac:spMkLst>
            <pc:docMk/>
            <pc:sldMk cId="28378082" sldId="278"/>
            <ac:spMk id="8" creationId="{6B30DD39-41B8-4F20-A6BD-CEE93BC6A2E8}"/>
          </ac:spMkLst>
        </pc:spChg>
        <pc:spChg chg="add mod">
          <ac:chgData name="Khaza Ahmed (PG Research)" userId="e606b0a9-72ee-43ac-a8f5-368b09304c72" providerId="ADAL" clId="{B6A11BA8-459A-4D4E-A7E1-BFAAACD9DE33}" dt="2022-09-10T23:30:52.856" v="135" actId="20577"/>
          <ac:spMkLst>
            <pc:docMk/>
            <pc:sldMk cId="28378082" sldId="278"/>
            <ac:spMk id="9" creationId="{21F2A810-CBF7-4275-A345-90F2085FD8DB}"/>
          </ac:spMkLst>
        </pc:spChg>
      </pc:sldChg>
      <pc:sldChg chg="modSp add mod modTransition">
        <pc:chgData name="Khaza Ahmed (PG Research)" userId="e606b0a9-72ee-43ac-a8f5-368b09304c72" providerId="ADAL" clId="{B6A11BA8-459A-4D4E-A7E1-BFAAACD9DE33}" dt="2022-09-11T00:58:19.305" v="932" actId="20577"/>
        <pc:sldMkLst>
          <pc:docMk/>
          <pc:sldMk cId="1046714283" sldId="313"/>
        </pc:sldMkLst>
        <pc:spChg chg="mod">
          <ac:chgData name="Khaza Ahmed (PG Research)" userId="e606b0a9-72ee-43ac-a8f5-368b09304c72" providerId="ADAL" clId="{B6A11BA8-459A-4D4E-A7E1-BFAAACD9DE33}" dt="2022-09-11T00:58:19.305" v="932" actId="20577"/>
          <ac:spMkLst>
            <pc:docMk/>
            <pc:sldMk cId="1046714283" sldId="313"/>
            <ac:spMk id="7" creationId="{84F64EE3-DA46-4202-A0BE-539D920CE4E2}"/>
          </ac:spMkLst>
        </pc:spChg>
      </pc:sldChg>
      <pc:sldChg chg="delSp modSp add mod ord modTransition">
        <pc:chgData name="Khaza Ahmed (PG Research)" userId="e606b0a9-72ee-43ac-a8f5-368b09304c72" providerId="ADAL" clId="{B6A11BA8-459A-4D4E-A7E1-BFAAACD9DE33}" dt="2022-09-11T01:09:05.721" v="958" actId="20577"/>
        <pc:sldMkLst>
          <pc:docMk/>
          <pc:sldMk cId="1030661971" sldId="314"/>
        </pc:sldMkLst>
        <pc:spChg chg="mod">
          <ac:chgData name="Khaza Ahmed (PG Research)" userId="e606b0a9-72ee-43ac-a8f5-368b09304c72" providerId="ADAL" clId="{B6A11BA8-459A-4D4E-A7E1-BFAAACD9DE33}" dt="2022-09-10T23:39:10.020" v="180" actId="6549"/>
          <ac:spMkLst>
            <pc:docMk/>
            <pc:sldMk cId="1030661971" sldId="314"/>
            <ac:spMk id="2" creationId="{80A63D61-5E22-413C-9CC8-16BFAD2A5958}"/>
          </ac:spMkLst>
        </pc:spChg>
        <pc:spChg chg="mod">
          <ac:chgData name="Khaza Ahmed (PG Research)" userId="e606b0a9-72ee-43ac-a8f5-368b09304c72" providerId="ADAL" clId="{B6A11BA8-459A-4D4E-A7E1-BFAAACD9DE33}" dt="2022-09-11T01:09:05.721" v="958" actId="20577"/>
          <ac:spMkLst>
            <pc:docMk/>
            <pc:sldMk cId="1030661971" sldId="314"/>
            <ac:spMk id="3" creationId="{9F8A8BB4-3A09-492B-B620-1329E3596E67}"/>
          </ac:spMkLst>
        </pc:spChg>
        <pc:spChg chg="del">
          <ac:chgData name="Khaza Ahmed (PG Research)" userId="e606b0a9-72ee-43ac-a8f5-368b09304c72" providerId="ADAL" clId="{B6A11BA8-459A-4D4E-A7E1-BFAAACD9DE33}" dt="2022-09-10T23:39:31.724" v="182" actId="478"/>
          <ac:spMkLst>
            <pc:docMk/>
            <pc:sldMk cId="1030661971" sldId="314"/>
            <ac:spMk id="8" creationId="{6B30DD39-41B8-4F20-A6BD-CEE93BC6A2E8}"/>
          </ac:spMkLst>
        </pc:spChg>
        <pc:spChg chg="del">
          <ac:chgData name="Khaza Ahmed (PG Research)" userId="e606b0a9-72ee-43ac-a8f5-368b09304c72" providerId="ADAL" clId="{B6A11BA8-459A-4D4E-A7E1-BFAAACD9DE33}" dt="2022-09-10T23:39:30.289" v="181" actId="478"/>
          <ac:spMkLst>
            <pc:docMk/>
            <pc:sldMk cId="1030661971" sldId="314"/>
            <ac:spMk id="9" creationId="{21F2A810-CBF7-4275-A345-90F2085FD8DB}"/>
          </ac:spMkLst>
        </pc:spChg>
      </pc:sldChg>
      <pc:sldChg chg="addSp delSp modSp new mod modTransition">
        <pc:chgData name="Khaza Ahmed (PG Research)" userId="e606b0a9-72ee-43ac-a8f5-368b09304c72" providerId="ADAL" clId="{B6A11BA8-459A-4D4E-A7E1-BFAAACD9DE33}" dt="2022-09-11T00:21:48.036" v="921"/>
        <pc:sldMkLst>
          <pc:docMk/>
          <pc:sldMk cId="4276438652" sldId="315"/>
        </pc:sldMkLst>
        <pc:spChg chg="del">
          <ac:chgData name="Khaza Ahmed (PG Research)" userId="e606b0a9-72ee-43ac-a8f5-368b09304c72" providerId="ADAL" clId="{B6A11BA8-459A-4D4E-A7E1-BFAAACD9DE33}" dt="2022-09-10T23:44:13.354" v="306" actId="478"/>
          <ac:spMkLst>
            <pc:docMk/>
            <pc:sldMk cId="4276438652" sldId="315"/>
            <ac:spMk id="2" creationId="{67301CB6-3586-4F1B-9D3A-F0181A9D1358}"/>
          </ac:spMkLst>
        </pc:spChg>
        <pc:spChg chg="del">
          <ac:chgData name="Khaza Ahmed (PG Research)" userId="e606b0a9-72ee-43ac-a8f5-368b09304c72" providerId="ADAL" clId="{B6A11BA8-459A-4D4E-A7E1-BFAAACD9DE33}" dt="2022-09-10T23:44:14.634" v="307" actId="478"/>
          <ac:spMkLst>
            <pc:docMk/>
            <pc:sldMk cId="4276438652" sldId="315"/>
            <ac:spMk id="3" creationId="{30877C27-2B13-45CB-80DB-CF62619C0973}"/>
          </ac:spMkLst>
        </pc:spChg>
        <pc:spChg chg="add mod">
          <ac:chgData name="Khaza Ahmed (PG Research)" userId="e606b0a9-72ee-43ac-a8f5-368b09304c72" providerId="ADAL" clId="{B6A11BA8-459A-4D4E-A7E1-BFAAACD9DE33}" dt="2022-09-10T23:45:23.418" v="316" actId="1076"/>
          <ac:spMkLst>
            <pc:docMk/>
            <pc:sldMk cId="4276438652" sldId="315"/>
            <ac:spMk id="9" creationId="{443B457D-CA9B-4F27-9F82-75E14B5A131A}"/>
          </ac:spMkLst>
        </pc:spChg>
        <pc:spChg chg="add mod">
          <ac:chgData name="Khaza Ahmed (PG Research)" userId="e606b0a9-72ee-43ac-a8f5-368b09304c72" providerId="ADAL" clId="{B6A11BA8-459A-4D4E-A7E1-BFAAACD9DE33}" dt="2022-09-10T23:45:44.126" v="322" actId="113"/>
          <ac:spMkLst>
            <pc:docMk/>
            <pc:sldMk cId="4276438652" sldId="315"/>
            <ac:spMk id="11" creationId="{5320FECE-D0E0-46E2-8887-2AD7272CDF21}"/>
          </ac:spMkLst>
        </pc:spChg>
        <pc:picChg chg="add mod">
          <ac:chgData name="Khaza Ahmed (PG Research)" userId="e606b0a9-72ee-43ac-a8f5-368b09304c72" providerId="ADAL" clId="{B6A11BA8-459A-4D4E-A7E1-BFAAACD9DE33}" dt="2022-09-10T23:44:25.666" v="309" actId="1076"/>
          <ac:picMkLst>
            <pc:docMk/>
            <pc:sldMk cId="4276438652" sldId="315"/>
            <ac:picMk id="7" creationId="{90C054FB-3A15-429C-929E-FEDBA4B64430}"/>
          </ac:picMkLst>
        </pc:picChg>
      </pc:sldChg>
      <pc:sldChg chg="modSp new mod modTransition">
        <pc:chgData name="Khaza Ahmed (PG Research)" userId="e606b0a9-72ee-43ac-a8f5-368b09304c72" providerId="ADAL" clId="{B6A11BA8-459A-4D4E-A7E1-BFAAACD9DE33}" dt="2022-09-11T00:21:48.036" v="921"/>
        <pc:sldMkLst>
          <pc:docMk/>
          <pc:sldMk cId="838289113" sldId="316"/>
        </pc:sldMkLst>
        <pc:spChg chg="mod">
          <ac:chgData name="Khaza Ahmed (PG Research)" userId="e606b0a9-72ee-43ac-a8f5-368b09304c72" providerId="ADAL" clId="{B6A11BA8-459A-4D4E-A7E1-BFAAACD9DE33}" dt="2022-09-10T23:50:58.803" v="412" actId="1076"/>
          <ac:spMkLst>
            <pc:docMk/>
            <pc:sldMk cId="838289113" sldId="316"/>
            <ac:spMk id="2" creationId="{E53EF0C4-4F95-476F-97EB-0B3B77657121}"/>
          </ac:spMkLst>
        </pc:spChg>
        <pc:spChg chg="mod">
          <ac:chgData name="Khaza Ahmed (PG Research)" userId="e606b0a9-72ee-43ac-a8f5-368b09304c72" providerId="ADAL" clId="{B6A11BA8-459A-4D4E-A7E1-BFAAACD9DE33}" dt="2022-09-10T23:50:54.432" v="411" actId="123"/>
          <ac:spMkLst>
            <pc:docMk/>
            <pc:sldMk cId="838289113" sldId="316"/>
            <ac:spMk id="3" creationId="{CEA68F85-C166-47C2-9E80-1EA25FCB8CA1}"/>
          </ac:spMkLst>
        </pc:spChg>
      </pc:sldChg>
      <pc:sldChg chg="modSp new mod modTransition">
        <pc:chgData name="Khaza Ahmed (PG Research)" userId="e606b0a9-72ee-43ac-a8f5-368b09304c72" providerId="ADAL" clId="{B6A11BA8-459A-4D4E-A7E1-BFAAACD9DE33}" dt="2022-09-11T00:21:48.036" v="921"/>
        <pc:sldMkLst>
          <pc:docMk/>
          <pc:sldMk cId="2031327421" sldId="317"/>
        </pc:sldMkLst>
        <pc:spChg chg="mod">
          <ac:chgData name="Khaza Ahmed (PG Research)" userId="e606b0a9-72ee-43ac-a8f5-368b09304c72" providerId="ADAL" clId="{B6A11BA8-459A-4D4E-A7E1-BFAAACD9DE33}" dt="2022-09-11T00:04:38.652" v="510" actId="113"/>
          <ac:spMkLst>
            <pc:docMk/>
            <pc:sldMk cId="2031327421" sldId="317"/>
            <ac:spMk id="2" creationId="{8C7123AA-8816-47BA-91FB-55FD537F7ED1}"/>
          </ac:spMkLst>
        </pc:spChg>
        <pc:spChg chg="mod">
          <ac:chgData name="Khaza Ahmed (PG Research)" userId="e606b0a9-72ee-43ac-a8f5-368b09304c72" providerId="ADAL" clId="{B6A11BA8-459A-4D4E-A7E1-BFAAACD9DE33}" dt="2022-09-11T00:06:51.607" v="589" actId="20577"/>
          <ac:spMkLst>
            <pc:docMk/>
            <pc:sldMk cId="2031327421" sldId="317"/>
            <ac:spMk id="3" creationId="{DF0FF82D-E3F7-4925-B32B-BB855EAF9FC3}"/>
          </ac:spMkLst>
        </pc:spChg>
      </pc:sldChg>
      <pc:sldChg chg="modSp add mod modTransition">
        <pc:chgData name="Khaza Ahmed (PG Research)" userId="e606b0a9-72ee-43ac-a8f5-368b09304c72" providerId="ADAL" clId="{B6A11BA8-459A-4D4E-A7E1-BFAAACD9DE33}" dt="2022-09-11T00:21:48.036" v="921"/>
        <pc:sldMkLst>
          <pc:docMk/>
          <pc:sldMk cId="553835482" sldId="318"/>
        </pc:sldMkLst>
        <pc:spChg chg="mod">
          <ac:chgData name="Khaza Ahmed (PG Research)" userId="e606b0a9-72ee-43ac-a8f5-368b09304c72" providerId="ADAL" clId="{B6A11BA8-459A-4D4E-A7E1-BFAAACD9DE33}" dt="2022-09-11T00:09:53.172" v="670" actId="404"/>
          <ac:spMkLst>
            <pc:docMk/>
            <pc:sldMk cId="553835482" sldId="318"/>
            <ac:spMk id="3" creationId="{DF0FF82D-E3F7-4925-B32B-BB855EAF9FC3}"/>
          </ac:spMkLst>
        </pc:spChg>
      </pc:sldChg>
      <pc:sldChg chg="modSp add mod modTransition">
        <pc:chgData name="Khaza Ahmed (PG Research)" userId="e606b0a9-72ee-43ac-a8f5-368b09304c72" providerId="ADAL" clId="{B6A11BA8-459A-4D4E-A7E1-BFAAACD9DE33}" dt="2022-09-11T00:21:48.036" v="921"/>
        <pc:sldMkLst>
          <pc:docMk/>
          <pc:sldMk cId="3268645307" sldId="319"/>
        </pc:sldMkLst>
        <pc:spChg chg="mod">
          <ac:chgData name="Khaza Ahmed (PG Research)" userId="e606b0a9-72ee-43ac-a8f5-368b09304c72" providerId="ADAL" clId="{B6A11BA8-459A-4D4E-A7E1-BFAAACD9DE33}" dt="2022-09-11T00:11:21.477" v="681" actId="20577"/>
          <ac:spMkLst>
            <pc:docMk/>
            <pc:sldMk cId="3268645307" sldId="319"/>
            <ac:spMk id="3" creationId="{DF0FF82D-E3F7-4925-B32B-BB855EAF9FC3}"/>
          </ac:spMkLst>
        </pc:spChg>
      </pc:sldChg>
      <pc:sldChg chg="modSp add mod modTransition">
        <pc:chgData name="Khaza Ahmed (PG Research)" userId="e606b0a9-72ee-43ac-a8f5-368b09304c72" providerId="ADAL" clId="{B6A11BA8-459A-4D4E-A7E1-BFAAACD9DE33}" dt="2022-09-11T00:21:48.036" v="921"/>
        <pc:sldMkLst>
          <pc:docMk/>
          <pc:sldMk cId="3350622680" sldId="320"/>
        </pc:sldMkLst>
        <pc:spChg chg="mod">
          <ac:chgData name="Khaza Ahmed (PG Research)" userId="e606b0a9-72ee-43ac-a8f5-368b09304c72" providerId="ADAL" clId="{B6A11BA8-459A-4D4E-A7E1-BFAAACD9DE33}" dt="2022-09-11T00:12:59.424" v="710" actId="15"/>
          <ac:spMkLst>
            <pc:docMk/>
            <pc:sldMk cId="3350622680" sldId="320"/>
            <ac:spMk id="3" creationId="{DF0FF82D-E3F7-4925-B32B-BB855EAF9FC3}"/>
          </ac:spMkLst>
        </pc:spChg>
      </pc:sldChg>
      <pc:sldChg chg="modSp add mod modTransition">
        <pc:chgData name="Khaza Ahmed (PG Research)" userId="e606b0a9-72ee-43ac-a8f5-368b09304c72" providerId="ADAL" clId="{B6A11BA8-459A-4D4E-A7E1-BFAAACD9DE33}" dt="2022-09-11T00:21:48.036" v="921"/>
        <pc:sldMkLst>
          <pc:docMk/>
          <pc:sldMk cId="1868564769" sldId="321"/>
        </pc:sldMkLst>
        <pc:spChg chg="mod">
          <ac:chgData name="Khaza Ahmed (PG Research)" userId="e606b0a9-72ee-43ac-a8f5-368b09304c72" providerId="ADAL" clId="{B6A11BA8-459A-4D4E-A7E1-BFAAACD9DE33}" dt="2022-09-11T00:14:32.552" v="724" actId="20577"/>
          <ac:spMkLst>
            <pc:docMk/>
            <pc:sldMk cId="1868564769" sldId="321"/>
            <ac:spMk id="3" creationId="{DF0FF82D-E3F7-4925-B32B-BB855EAF9FC3}"/>
          </ac:spMkLst>
        </pc:spChg>
      </pc:sldChg>
      <pc:sldChg chg="modSp add mod modTransition">
        <pc:chgData name="Khaza Ahmed (PG Research)" userId="e606b0a9-72ee-43ac-a8f5-368b09304c72" providerId="ADAL" clId="{B6A11BA8-459A-4D4E-A7E1-BFAAACD9DE33}" dt="2022-09-11T00:21:48.036" v="921"/>
        <pc:sldMkLst>
          <pc:docMk/>
          <pc:sldMk cId="1701190917" sldId="322"/>
        </pc:sldMkLst>
        <pc:spChg chg="mod">
          <ac:chgData name="Khaza Ahmed (PG Research)" userId="e606b0a9-72ee-43ac-a8f5-368b09304c72" providerId="ADAL" clId="{B6A11BA8-459A-4D4E-A7E1-BFAAACD9DE33}" dt="2022-09-11T00:15:25.159" v="740" actId="5793"/>
          <ac:spMkLst>
            <pc:docMk/>
            <pc:sldMk cId="1701190917" sldId="322"/>
            <ac:spMk id="3" creationId="{DF0FF82D-E3F7-4925-B32B-BB855EAF9FC3}"/>
          </ac:spMkLst>
        </pc:spChg>
      </pc:sldChg>
      <pc:sldChg chg="addSp delSp modSp add mod modTransition">
        <pc:chgData name="Khaza Ahmed (PG Research)" userId="e606b0a9-72ee-43ac-a8f5-368b09304c72" providerId="ADAL" clId="{B6A11BA8-459A-4D4E-A7E1-BFAAACD9DE33}" dt="2022-09-11T00:21:48.036" v="921"/>
        <pc:sldMkLst>
          <pc:docMk/>
          <pc:sldMk cId="436219361" sldId="323"/>
        </pc:sldMkLst>
        <pc:spChg chg="mod">
          <ac:chgData name="Khaza Ahmed (PG Research)" userId="e606b0a9-72ee-43ac-a8f5-368b09304c72" providerId="ADAL" clId="{B6A11BA8-459A-4D4E-A7E1-BFAAACD9DE33}" dt="2022-09-11T00:16:49.996" v="755" actId="14100"/>
          <ac:spMkLst>
            <pc:docMk/>
            <pc:sldMk cId="436219361" sldId="323"/>
            <ac:spMk id="3" creationId="{DF0FF82D-E3F7-4925-B32B-BB855EAF9FC3}"/>
          </ac:spMkLst>
        </pc:spChg>
        <pc:spChg chg="add del">
          <ac:chgData name="Khaza Ahmed (PG Research)" userId="e606b0a9-72ee-43ac-a8f5-368b09304c72" providerId="ADAL" clId="{B6A11BA8-459A-4D4E-A7E1-BFAAACD9DE33}" dt="2022-09-11T00:21:27.468" v="919" actId="22"/>
          <ac:spMkLst>
            <pc:docMk/>
            <pc:sldMk cId="436219361" sldId="323"/>
            <ac:spMk id="7" creationId="{06E49A8A-CF45-4BF6-8ED4-A0C21E6DFC59}"/>
          </ac:spMkLst>
        </pc:spChg>
      </pc:sldChg>
      <pc:sldChg chg="modTransition">
        <pc:chgData name="Khaza Ahmed (PG Research)" userId="e606b0a9-72ee-43ac-a8f5-368b09304c72" providerId="ADAL" clId="{B6A11BA8-459A-4D4E-A7E1-BFAAACD9DE33}" dt="2022-09-11T00:21:48.036" v="921"/>
        <pc:sldMkLst>
          <pc:docMk/>
          <pc:sldMk cId="3856636025" sldId="335"/>
        </pc:sldMkLst>
      </pc:sldChg>
      <pc:sldMasterChg chg="modSp modSldLayout">
        <pc:chgData name="Khaza Ahmed (PG Research)" userId="e606b0a9-72ee-43ac-a8f5-368b09304c72" providerId="ADAL" clId="{B6A11BA8-459A-4D4E-A7E1-BFAAACD9DE33}" dt="2022-09-10T23:20:36.324" v="4"/>
        <pc:sldMasterMkLst>
          <pc:docMk/>
          <pc:sldMasterMk cId="3204300995" sldId="2147483660"/>
        </pc:sldMasterMkLst>
        <pc:spChg chg="mod">
          <ac:chgData name="Khaza Ahmed (PG Research)" userId="e606b0a9-72ee-43ac-a8f5-368b09304c72" providerId="ADAL" clId="{B6A11BA8-459A-4D4E-A7E1-BFAAACD9DE33}" dt="2022-09-10T23:20:36.324" v="4"/>
          <ac:spMkLst>
            <pc:docMk/>
            <pc:sldMasterMk cId="3204300995" sldId="2147483660"/>
            <ac:spMk id="4" creationId="{9C6041E6-F87D-4E72-B2F2-59F741FC8835}"/>
          </ac:spMkLst>
        </pc:spChg>
        <pc:spChg chg="mod">
          <ac:chgData name="Khaza Ahmed (PG Research)" userId="e606b0a9-72ee-43ac-a8f5-368b09304c72" providerId="ADAL" clId="{B6A11BA8-459A-4D4E-A7E1-BFAAACD9DE33}" dt="2022-09-10T23:20:36.324" v="4"/>
          <ac:spMkLst>
            <pc:docMk/>
            <pc:sldMasterMk cId="3204300995" sldId="2147483660"/>
            <ac:spMk id="6" creationId="{870D973B-9FE3-4237-AF7B-BFA9FEE09901}"/>
          </ac:spMkLst>
        </pc:spChg>
        <pc:spChg chg="mod">
          <ac:chgData name="Khaza Ahmed (PG Research)" userId="e606b0a9-72ee-43ac-a8f5-368b09304c72" providerId="ADAL" clId="{B6A11BA8-459A-4D4E-A7E1-BFAAACD9DE33}" dt="2022-09-10T23:20:36.324" v="4"/>
          <ac:spMkLst>
            <pc:docMk/>
            <pc:sldMasterMk cId="3204300995" sldId="2147483660"/>
            <ac:spMk id="1026" creationId="{00000000-0000-0000-0000-000000000000}"/>
          </ac:spMkLst>
        </pc:spChg>
        <pc:spChg chg="mod">
          <ac:chgData name="Khaza Ahmed (PG Research)" userId="e606b0a9-72ee-43ac-a8f5-368b09304c72" providerId="ADAL" clId="{B6A11BA8-459A-4D4E-A7E1-BFAAACD9DE33}" dt="2022-09-10T23:20:36.324" v="4"/>
          <ac:spMkLst>
            <pc:docMk/>
            <pc:sldMasterMk cId="3204300995" sldId="2147483660"/>
            <ac:spMk id="1027" creationId="{00000000-0000-0000-0000-000000000000}"/>
          </ac:spMkLst>
        </pc:spChg>
        <pc:sldLayoutChg chg="modSp">
          <pc:chgData name="Khaza Ahmed (PG Research)" userId="e606b0a9-72ee-43ac-a8f5-368b09304c72" providerId="ADAL" clId="{B6A11BA8-459A-4D4E-A7E1-BFAAACD9DE33}" dt="2022-09-10T23:20:36.324" v="4"/>
          <pc:sldLayoutMkLst>
            <pc:docMk/>
            <pc:sldMasterMk cId="3204300995" sldId="2147483660"/>
            <pc:sldLayoutMk cId="3530122622" sldId="2147483661"/>
          </pc:sldLayoutMkLst>
          <pc:spChg chg="mod">
            <ac:chgData name="Khaza Ahmed (PG Research)" userId="e606b0a9-72ee-43ac-a8f5-368b09304c72" providerId="ADAL" clId="{B6A11BA8-459A-4D4E-A7E1-BFAAACD9DE33}" dt="2022-09-10T23:20:36.324" v="4"/>
            <ac:spMkLst>
              <pc:docMk/>
              <pc:sldMasterMk cId="3204300995" sldId="2147483660"/>
              <pc:sldLayoutMk cId="3530122622" sldId="2147483661"/>
              <ac:spMk id="2" creationId="{00000000-0000-0000-0000-000000000000}"/>
            </ac:spMkLst>
          </pc:spChg>
          <pc:spChg chg="mod">
            <ac:chgData name="Khaza Ahmed (PG Research)" userId="e606b0a9-72ee-43ac-a8f5-368b09304c72" providerId="ADAL" clId="{B6A11BA8-459A-4D4E-A7E1-BFAAACD9DE33}" dt="2022-09-10T23:20:36.324" v="4"/>
            <ac:spMkLst>
              <pc:docMk/>
              <pc:sldMasterMk cId="3204300995" sldId="2147483660"/>
              <pc:sldLayoutMk cId="3530122622" sldId="2147483661"/>
              <ac:spMk id="3" creationId="{00000000-0000-0000-0000-000000000000}"/>
            </ac:spMkLst>
          </pc:spChg>
          <pc:spChg chg="mod">
            <ac:chgData name="Khaza Ahmed (PG Research)" userId="e606b0a9-72ee-43ac-a8f5-368b09304c72" providerId="ADAL" clId="{B6A11BA8-459A-4D4E-A7E1-BFAAACD9DE33}" dt="2022-09-10T23:20:36.324" v="4"/>
            <ac:spMkLst>
              <pc:docMk/>
              <pc:sldMasterMk cId="3204300995" sldId="2147483660"/>
              <pc:sldLayoutMk cId="3530122622" sldId="2147483661"/>
              <ac:spMk id="4" creationId="{C5BA379F-2687-42D5-BD11-CCFD486FA934}"/>
            </ac:spMkLst>
          </pc:spChg>
          <pc:spChg chg="mod">
            <ac:chgData name="Khaza Ahmed (PG Research)" userId="e606b0a9-72ee-43ac-a8f5-368b09304c72" providerId="ADAL" clId="{B6A11BA8-459A-4D4E-A7E1-BFAAACD9DE33}" dt="2022-09-10T23:20:36.324" v="4"/>
            <ac:spMkLst>
              <pc:docMk/>
              <pc:sldMasterMk cId="3204300995" sldId="2147483660"/>
              <pc:sldLayoutMk cId="3530122622" sldId="2147483661"/>
              <ac:spMk id="5" creationId="{6DDC0210-3A98-4E80-A493-9097B8EA885E}"/>
            </ac:spMkLst>
          </pc:spChg>
        </pc:sldLayoutChg>
        <pc:sldLayoutChg chg="modSp">
          <pc:chgData name="Khaza Ahmed (PG Research)" userId="e606b0a9-72ee-43ac-a8f5-368b09304c72" providerId="ADAL" clId="{B6A11BA8-459A-4D4E-A7E1-BFAAACD9DE33}" dt="2022-09-10T23:20:36.324" v="4"/>
          <pc:sldLayoutMkLst>
            <pc:docMk/>
            <pc:sldMasterMk cId="3204300995" sldId="2147483660"/>
            <pc:sldLayoutMk cId="1877085031" sldId="2147483662"/>
          </pc:sldLayoutMkLst>
          <pc:spChg chg="mod">
            <ac:chgData name="Khaza Ahmed (PG Research)" userId="e606b0a9-72ee-43ac-a8f5-368b09304c72" providerId="ADAL" clId="{B6A11BA8-459A-4D4E-A7E1-BFAAACD9DE33}" dt="2022-09-10T23:20:36.324" v="4"/>
            <ac:spMkLst>
              <pc:docMk/>
              <pc:sldMasterMk cId="3204300995" sldId="2147483660"/>
              <pc:sldLayoutMk cId="1877085031" sldId="2147483662"/>
              <ac:spMk id="3" creationId="{00000000-0000-0000-0000-000000000000}"/>
            </ac:spMkLst>
          </pc:spChg>
          <pc:spChg chg="mod">
            <ac:chgData name="Khaza Ahmed (PG Research)" userId="e606b0a9-72ee-43ac-a8f5-368b09304c72" providerId="ADAL" clId="{B6A11BA8-459A-4D4E-A7E1-BFAAACD9DE33}" dt="2022-09-10T23:20:36.324" v="4"/>
            <ac:spMkLst>
              <pc:docMk/>
              <pc:sldMasterMk cId="3204300995" sldId="2147483660"/>
              <pc:sldLayoutMk cId="1877085031" sldId="2147483662"/>
              <ac:spMk id="5" creationId="{664C04FF-0357-4130-AC28-3F988C577F5A}"/>
            </ac:spMkLst>
          </pc:spChg>
        </pc:sldLayoutChg>
        <pc:sldLayoutChg chg="modSp">
          <pc:chgData name="Khaza Ahmed (PG Research)" userId="e606b0a9-72ee-43ac-a8f5-368b09304c72" providerId="ADAL" clId="{B6A11BA8-459A-4D4E-A7E1-BFAAACD9DE33}" dt="2022-09-10T23:20:36.324" v="4"/>
          <pc:sldLayoutMkLst>
            <pc:docMk/>
            <pc:sldMasterMk cId="3204300995" sldId="2147483660"/>
            <pc:sldLayoutMk cId="3017684229" sldId="2147483663"/>
          </pc:sldLayoutMkLst>
          <pc:spChg chg="mod">
            <ac:chgData name="Khaza Ahmed (PG Research)" userId="e606b0a9-72ee-43ac-a8f5-368b09304c72" providerId="ADAL" clId="{B6A11BA8-459A-4D4E-A7E1-BFAAACD9DE33}" dt="2022-09-10T23:20:36.324" v="4"/>
            <ac:spMkLst>
              <pc:docMk/>
              <pc:sldMasterMk cId="3204300995" sldId="2147483660"/>
              <pc:sldLayoutMk cId="3017684229" sldId="2147483663"/>
              <ac:spMk id="2" creationId="{00000000-0000-0000-0000-000000000000}"/>
            </ac:spMkLst>
          </pc:spChg>
          <pc:spChg chg="mod">
            <ac:chgData name="Khaza Ahmed (PG Research)" userId="e606b0a9-72ee-43ac-a8f5-368b09304c72" providerId="ADAL" clId="{B6A11BA8-459A-4D4E-A7E1-BFAAACD9DE33}" dt="2022-09-10T23:20:36.324" v="4"/>
            <ac:spMkLst>
              <pc:docMk/>
              <pc:sldMasterMk cId="3204300995" sldId="2147483660"/>
              <pc:sldLayoutMk cId="3017684229" sldId="2147483663"/>
              <ac:spMk id="3" creationId="{00000000-0000-0000-0000-000000000000}"/>
            </ac:spMkLst>
          </pc:spChg>
        </pc:sldLayoutChg>
        <pc:sldLayoutChg chg="modSp">
          <pc:chgData name="Khaza Ahmed (PG Research)" userId="e606b0a9-72ee-43ac-a8f5-368b09304c72" providerId="ADAL" clId="{B6A11BA8-459A-4D4E-A7E1-BFAAACD9DE33}" dt="2022-09-10T23:20:36.324" v="4"/>
          <pc:sldLayoutMkLst>
            <pc:docMk/>
            <pc:sldMasterMk cId="3204300995" sldId="2147483660"/>
            <pc:sldLayoutMk cId="2699619718" sldId="2147483664"/>
          </pc:sldLayoutMkLst>
          <pc:spChg chg="mod">
            <ac:chgData name="Khaza Ahmed (PG Research)" userId="e606b0a9-72ee-43ac-a8f5-368b09304c72" providerId="ADAL" clId="{B6A11BA8-459A-4D4E-A7E1-BFAAACD9DE33}" dt="2022-09-10T23:20:36.324" v="4"/>
            <ac:spMkLst>
              <pc:docMk/>
              <pc:sldMasterMk cId="3204300995" sldId="2147483660"/>
              <pc:sldLayoutMk cId="2699619718" sldId="2147483664"/>
              <ac:spMk id="3" creationId="{00000000-0000-0000-0000-000000000000}"/>
            </ac:spMkLst>
          </pc:spChg>
          <pc:spChg chg="mod">
            <ac:chgData name="Khaza Ahmed (PG Research)" userId="e606b0a9-72ee-43ac-a8f5-368b09304c72" providerId="ADAL" clId="{B6A11BA8-459A-4D4E-A7E1-BFAAACD9DE33}" dt="2022-09-10T23:20:36.324" v="4"/>
            <ac:spMkLst>
              <pc:docMk/>
              <pc:sldMasterMk cId="3204300995" sldId="2147483660"/>
              <pc:sldLayoutMk cId="2699619718" sldId="2147483664"/>
              <ac:spMk id="4" creationId="{00000000-0000-0000-0000-000000000000}"/>
            </ac:spMkLst>
          </pc:spChg>
        </pc:sldLayoutChg>
        <pc:sldLayoutChg chg="modSp">
          <pc:chgData name="Khaza Ahmed (PG Research)" userId="e606b0a9-72ee-43ac-a8f5-368b09304c72" providerId="ADAL" clId="{B6A11BA8-459A-4D4E-A7E1-BFAAACD9DE33}" dt="2022-09-10T23:20:36.324" v="4"/>
          <pc:sldLayoutMkLst>
            <pc:docMk/>
            <pc:sldMasterMk cId="3204300995" sldId="2147483660"/>
            <pc:sldLayoutMk cId="3560442547" sldId="2147483665"/>
          </pc:sldLayoutMkLst>
          <pc:spChg chg="mod">
            <ac:chgData name="Khaza Ahmed (PG Research)" userId="e606b0a9-72ee-43ac-a8f5-368b09304c72" providerId="ADAL" clId="{B6A11BA8-459A-4D4E-A7E1-BFAAACD9DE33}" dt="2022-09-10T23:20:36.324" v="4"/>
            <ac:spMkLst>
              <pc:docMk/>
              <pc:sldMasterMk cId="3204300995" sldId="2147483660"/>
              <pc:sldLayoutMk cId="3560442547" sldId="2147483665"/>
              <ac:spMk id="3" creationId="{00000000-0000-0000-0000-000000000000}"/>
            </ac:spMkLst>
          </pc:spChg>
          <pc:spChg chg="mod">
            <ac:chgData name="Khaza Ahmed (PG Research)" userId="e606b0a9-72ee-43ac-a8f5-368b09304c72" providerId="ADAL" clId="{B6A11BA8-459A-4D4E-A7E1-BFAAACD9DE33}" dt="2022-09-10T23:20:36.324" v="4"/>
            <ac:spMkLst>
              <pc:docMk/>
              <pc:sldMasterMk cId="3204300995" sldId="2147483660"/>
              <pc:sldLayoutMk cId="3560442547" sldId="2147483665"/>
              <ac:spMk id="4" creationId="{00000000-0000-0000-0000-000000000000}"/>
            </ac:spMkLst>
          </pc:spChg>
          <pc:spChg chg="mod">
            <ac:chgData name="Khaza Ahmed (PG Research)" userId="e606b0a9-72ee-43ac-a8f5-368b09304c72" providerId="ADAL" clId="{B6A11BA8-459A-4D4E-A7E1-BFAAACD9DE33}" dt="2022-09-10T23:20:36.324" v="4"/>
            <ac:spMkLst>
              <pc:docMk/>
              <pc:sldMasterMk cId="3204300995" sldId="2147483660"/>
              <pc:sldLayoutMk cId="3560442547" sldId="2147483665"/>
              <ac:spMk id="5" creationId="{00000000-0000-0000-0000-000000000000}"/>
            </ac:spMkLst>
          </pc:spChg>
          <pc:spChg chg="mod">
            <ac:chgData name="Khaza Ahmed (PG Research)" userId="e606b0a9-72ee-43ac-a8f5-368b09304c72" providerId="ADAL" clId="{B6A11BA8-459A-4D4E-A7E1-BFAAACD9DE33}" dt="2022-09-10T23:20:36.324" v="4"/>
            <ac:spMkLst>
              <pc:docMk/>
              <pc:sldMasterMk cId="3204300995" sldId="2147483660"/>
              <pc:sldLayoutMk cId="3560442547" sldId="2147483665"/>
              <ac:spMk id="6" creationId="{00000000-0000-0000-0000-000000000000}"/>
            </ac:spMkLst>
          </pc:spChg>
        </pc:sldLayoutChg>
        <pc:sldLayoutChg chg="modSp">
          <pc:chgData name="Khaza Ahmed (PG Research)" userId="e606b0a9-72ee-43ac-a8f5-368b09304c72" providerId="ADAL" clId="{B6A11BA8-459A-4D4E-A7E1-BFAAACD9DE33}" dt="2022-09-10T23:20:36.324" v="4"/>
          <pc:sldLayoutMkLst>
            <pc:docMk/>
            <pc:sldMasterMk cId="3204300995" sldId="2147483660"/>
            <pc:sldLayoutMk cId="2641499389" sldId="2147483668"/>
          </pc:sldLayoutMkLst>
          <pc:spChg chg="mod">
            <ac:chgData name="Khaza Ahmed (PG Research)" userId="e606b0a9-72ee-43ac-a8f5-368b09304c72" providerId="ADAL" clId="{B6A11BA8-459A-4D4E-A7E1-BFAAACD9DE33}" dt="2022-09-10T23:20:36.324" v="4"/>
            <ac:spMkLst>
              <pc:docMk/>
              <pc:sldMasterMk cId="3204300995" sldId="2147483660"/>
              <pc:sldLayoutMk cId="2641499389" sldId="2147483668"/>
              <ac:spMk id="2" creationId="{00000000-0000-0000-0000-000000000000}"/>
            </ac:spMkLst>
          </pc:spChg>
          <pc:spChg chg="mod">
            <ac:chgData name="Khaza Ahmed (PG Research)" userId="e606b0a9-72ee-43ac-a8f5-368b09304c72" providerId="ADAL" clId="{B6A11BA8-459A-4D4E-A7E1-BFAAACD9DE33}" dt="2022-09-10T23:20:36.324" v="4"/>
            <ac:spMkLst>
              <pc:docMk/>
              <pc:sldMasterMk cId="3204300995" sldId="2147483660"/>
              <pc:sldLayoutMk cId="2641499389" sldId="2147483668"/>
              <ac:spMk id="3" creationId="{00000000-0000-0000-0000-000000000000}"/>
            </ac:spMkLst>
          </pc:spChg>
          <pc:spChg chg="mod">
            <ac:chgData name="Khaza Ahmed (PG Research)" userId="e606b0a9-72ee-43ac-a8f5-368b09304c72" providerId="ADAL" clId="{B6A11BA8-459A-4D4E-A7E1-BFAAACD9DE33}" dt="2022-09-10T23:20:36.324" v="4"/>
            <ac:spMkLst>
              <pc:docMk/>
              <pc:sldMasterMk cId="3204300995" sldId="2147483660"/>
              <pc:sldLayoutMk cId="2641499389" sldId="2147483668"/>
              <ac:spMk id="4" creationId="{00000000-0000-0000-0000-000000000000}"/>
            </ac:spMkLst>
          </pc:spChg>
        </pc:sldLayoutChg>
        <pc:sldLayoutChg chg="modSp">
          <pc:chgData name="Khaza Ahmed (PG Research)" userId="e606b0a9-72ee-43ac-a8f5-368b09304c72" providerId="ADAL" clId="{B6A11BA8-459A-4D4E-A7E1-BFAAACD9DE33}" dt="2022-09-10T23:20:36.324" v="4"/>
          <pc:sldLayoutMkLst>
            <pc:docMk/>
            <pc:sldMasterMk cId="3204300995" sldId="2147483660"/>
            <pc:sldLayoutMk cId="2843004744" sldId="2147483669"/>
          </pc:sldLayoutMkLst>
          <pc:spChg chg="mod">
            <ac:chgData name="Khaza Ahmed (PG Research)" userId="e606b0a9-72ee-43ac-a8f5-368b09304c72" providerId="ADAL" clId="{B6A11BA8-459A-4D4E-A7E1-BFAAACD9DE33}" dt="2022-09-10T23:20:36.324" v="4"/>
            <ac:spMkLst>
              <pc:docMk/>
              <pc:sldMasterMk cId="3204300995" sldId="2147483660"/>
              <pc:sldLayoutMk cId="2843004744" sldId="2147483669"/>
              <ac:spMk id="2" creationId="{00000000-0000-0000-0000-000000000000}"/>
            </ac:spMkLst>
          </pc:spChg>
          <pc:spChg chg="mod">
            <ac:chgData name="Khaza Ahmed (PG Research)" userId="e606b0a9-72ee-43ac-a8f5-368b09304c72" providerId="ADAL" clId="{B6A11BA8-459A-4D4E-A7E1-BFAAACD9DE33}" dt="2022-09-10T23:20:36.324" v="4"/>
            <ac:spMkLst>
              <pc:docMk/>
              <pc:sldMasterMk cId="3204300995" sldId="2147483660"/>
              <pc:sldLayoutMk cId="2843004744" sldId="2147483669"/>
              <ac:spMk id="3" creationId="{00000000-0000-0000-0000-000000000000}"/>
            </ac:spMkLst>
          </pc:spChg>
          <pc:spChg chg="mod">
            <ac:chgData name="Khaza Ahmed (PG Research)" userId="e606b0a9-72ee-43ac-a8f5-368b09304c72" providerId="ADAL" clId="{B6A11BA8-459A-4D4E-A7E1-BFAAACD9DE33}" dt="2022-09-10T23:20:36.324" v="4"/>
            <ac:spMkLst>
              <pc:docMk/>
              <pc:sldMasterMk cId="3204300995" sldId="2147483660"/>
              <pc:sldLayoutMk cId="2843004744" sldId="2147483669"/>
              <ac:spMk id="4" creationId="{00000000-0000-0000-0000-000000000000}"/>
            </ac:spMkLst>
          </pc:spChg>
        </pc:sldLayoutChg>
        <pc:sldLayoutChg chg="modSp">
          <pc:chgData name="Khaza Ahmed (PG Research)" userId="e606b0a9-72ee-43ac-a8f5-368b09304c72" providerId="ADAL" clId="{B6A11BA8-459A-4D4E-A7E1-BFAAACD9DE33}" dt="2022-09-10T23:20:36.324" v="4"/>
          <pc:sldLayoutMkLst>
            <pc:docMk/>
            <pc:sldMasterMk cId="3204300995" sldId="2147483660"/>
            <pc:sldLayoutMk cId="4286854635" sldId="2147483671"/>
          </pc:sldLayoutMkLst>
          <pc:spChg chg="mod">
            <ac:chgData name="Khaza Ahmed (PG Research)" userId="e606b0a9-72ee-43ac-a8f5-368b09304c72" providerId="ADAL" clId="{B6A11BA8-459A-4D4E-A7E1-BFAAACD9DE33}" dt="2022-09-10T23:20:36.324" v="4"/>
            <ac:spMkLst>
              <pc:docMk/>
              <pc:sldMasterMk cId="3204300995" sldId="2147483660"/>
              <pc:sldLayoutMk cId="4286854635" sldId="2147483671"/>
              <ac:spMk id="2" creationId="{00000000-0000-0000-0000-000000000000}"/>
            </ac:spMkLst>
          </pc:spChg>
          <pc:spChg chg="mod">
            <ac:chgData name="Khaza Ahmed (PG Research)" userId="e606b0a9-72ee-43ac-a8f5-368b09304c72" providerId="ADAL" clId="{B6A11BA8-459A-4D4E-A7E1-BFAAACD9DE33}" dt="2022-09-10T23:20:36.324" v="4"/>
            <ac:spMkLst>
              <pc:docMk/>
              <pc:sldMasterMk cId="3204300995" sldId="2147483660"/>
              <pc:sldLayoutMk cId="4286854635" sldId="2147483671"/>
              <ac:spMk id="3"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BD764D-B6D1-4879-A70C-674375E3CE59}" type="datetimeFigureOut">
              <a:rPr lang="en-GB" smtClean="0"/>
              <a:t>02/02/2024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F9AA8C-64DB-4750-8C4C-232D6D7B7E75}" type="slidenum">
              <a:rPr lang="en-GB" smtClean="0"/>
              <a:t>‹#›</a:t>
            </a:fld>
            <a:endParaRPr lang="en-GB"/>
          </a:p>
        </p:txBody>
      </p:sp>
    </p:spTree>
    <p:extLst>
      <p:ext uri="{BB962C8B-B14F-4D97-AF65-F5344CB8AC3E}">
        <p14:creationId xmlns:p14="http://schemas.microsoft.com/office/powerpoint/2010/main" val="3312051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CB407BC-4ED5-46E6-B0AE-91FBAD8DF69A}" type="slidenum">
              <a:rPr lang="en-GB" smtClean="0"/>
              <a:t>14</a:t>
            </a:fld>
            <a:endParaRPr lang="en-GB" dirty="0"/>
          </a:p>
        </p:txBody>
      </p:sp>
    </p:spTree>
    <p:extLst>
      <p:ext uri="{BB962C8B-B14F-4D97-AF65-F5344CB8AC3E}">
        <p14:creationId xmlns:p14="http://schemas.microsoft.com/office/powerpoint/2010/main" val="30722717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CB407BC-4ED5-46E6-B0AE-91FBAD8DF69A}" type="slidenum">
              <a:rPr lang="en-GB" smtClean="0"/>
              <a:t>15</a:t>
            </a:fld>
            <a:endParaRPr lang="en-GB" dirty="0"/>
          </a:p>
        </p:txBody>
      </p:sp>
    </p:spTree>
    <p:extLst>
      <p:ext uri="{BB962C8B-B14F-4D97-AF65-F5344CB8AC3E}">
        <p14:creationId xmlns:p14="http://schemas.microsoft.com/office/powerpoint/2010/main" val="5483998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CB407BC-4ED5-46E6-B0AE-91FBAD8DF69A}" type="slidenum">
              <a:rPr lang="en-GB" smtClean="0"/>
              <a:t>19</a:t>
            </a:fld>
            <a:endParaRPr lang="en-GB" dirty="0"/>
          </a:p>
        </p:txBody>
      </p:sp>
    </p:spTree>
    <p:extLst>
      <p:ext uri="{BB962C8B-B14F-4D97-AF65-F5344CB8AC3E}">
        <p14:creationId xmlns:p14="http://schemas.microsoft.com/office/powerpoint/2010/main" val="40305470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7"/>
            <a:ext cx="971550" cy="219075"/>
          </a:xfrm>
        </p:spPr>
        <p:txBody>
          <a:bodyPr/>
          <a:lstStyle>
            <a:lvl1pPr>
              <a:defRPr/>
            </a:lvl1pPr>
          </a:lstStyle>
          <a:p>
            <a:fld id="{B09909F1-048F-472C-BF29-02E057E9B457}" type="datetime1">
              <a:rPr lang="en-GB" smtClean="0"/>
              <a:t>02/02/2024</a:t>
            </a:fld>
            <a:endParaRPr lang="en-GB"/>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r>
              <a:rPr lang="en-GB"/>
              <a:t>International Financial Management</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530122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fld id="{CB876159-F4C4-45A3-9CB6-9100E3511A56}" type="datetime1">
              <a:rPr lang="en-GB" smtClean="0"/>
              <a:t>02/02/2024</a:t>
            </a:fld>
            <a:endParaRPr lang="en-GB"/>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r>
              <a:rPr lang="en-GB"/>
              <a:t>International Financial Management</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1877085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479977D4-3616-4FBC-BFBB-4716E4545C9F}" type="datetime1">
              <a:rPr lang="en-GB" smtClean="0"/>
              <a:t>02/02/2024</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017684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C17CFC4F-A53E-4AD9-B402-01B8041FFE26}" type="datetime1">
              <a:rPr lang="en-GB" smtClean="0"/>
              <a:t>02/02/2024</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6996197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3459E8CC-703C-4F37-B023-AC2D42A052B6}" type="datetime1">
              <a:rPr lang="en-GB" smtClean="0"/>
              <a:t>02/02/2024</a:t>
            </a:fld>
            <a:endParaRPr lang="en-GB"/>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560442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17EE35A6-95CF-4619-A5A6-E48088CF4267}" type="datetime1">
              <a:rPr lang="en-GB" smtClean="0"/>
              <a:t>02/02/2024</a:t>
            </a:fld>
            <a:endParaRPr lang="en-GB"/>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265945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6B6266C6-93EC-4D74-9F2B-FF1EEA18E68C}" type="datetime1">
              <a:rPr lang="en-GB" smtClean="0"/>
              <a:t>02/02/2024</a:t>
            </a:fld>
            <a:endParaRPr lang="en-GB"/>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724110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92D0053E-FED2-4512-835F-CA71EB846A0E}" type="datetime1">
              <a:rPr lang="en-GB" smtClean="0"/>
              <a:t>02/02/2024</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641499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80A05154-DB1A-4EC2-A7A8-2FD4DB47DC2C}" type="datetime1">
              <a:rPr lang="en-GB" smtClean="0"/>
              <a:t>02/02/2024</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843004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0FBEBFDF-D56E-44EE-889F-33E6A83FEAF2}" type="datetime1">
              <a:rPr lang="en-GB" smtClean="0"/>
              <a:t>02/02/2024</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1672202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99646404-8EC8-4155-9D01-354CAEE744A0}" type="datetime1">
              <a:rPr lang="en-GB" smtClean="0"/>
              <a:t>02/02/2024</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4286854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fld id="{0E96B1AD-333A-4910-BB66-6C4813F82A89}" type="datetime1">
              <a:rPr lang="en-GB" smtClean="0"/>
              <a:t>02/02/2024</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latin typeface="Myriad Pro"/>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2043009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p:txStyles>
    <p:title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hyperlink" Target="https://open.spotify.com/episode/1L6R3sjvQBf2BkrgHjjLNW?si=bOdaiX5jShibBGsxSAtXOg"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s://www.youtube.com/watch?v=x5SRiwZM1o8"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99432" y="2091961"/>
            <a:ext cx="7745136" cy="765564"/>
          </a:xfrm>
        </p:spPr>
        <p:txBody>
          <a:bodyPr/>
          <a:lstStyle/>
          <a:p>
            <a:r>
              <a:rPr lang="en-GB" altLang="en-US" sz="2400" b="1" dirty="0">
                <a:solidFill>
                  <a:schemeClr val="accent2">
                    <a:lumMod val="60000"/>
                    <a:lumOff val="40000"/>
                  </a:schemeClr>
                </a:solidFill>
              </a:rPr>
              <a:t>Module Title: International Financial Management</a:t>
            </a:r>
            <a:br>
              <a:rPr lang="en-GB" altLang="en-US" sz="2400" b="1" dirty="0">
                <a:solidFill>
                  <a:schemeClr val="accent2">
                    <a:lumMod val="60000"/>
                    <a:lumOff val="40000"/>
                  </a:schemeClr>
                </a:solidFill>
              </a:rPr>
            </a:br>
            <a:r>
              <a:rPr lang="en-GB" altLang="en-US" sz="1500" b="1" dirty="0">
                <a:solidFill>
                  <a:schemeClr val="accent2">
                    <a:lumMod val="60000"/>
                    <a:lumOff val="40000"/>
                  </a:schemeClr>
                </a:solidFill>
              </a:rPr>
              <a:t>Module Code: LCBB6002</a:t>
            </a:r>
            <a:endParaRPr lang="en-GB" altLang="en-US" sz="2400" b="1" dirty="0">
              <a:solidFill>
                <a:schemeClr val="accent2">
                  <a:lumMod val="60000"/>
                  <a:lumOff val="40000"/>
                </a:schemeClr>
              </a:solidFill>
            </a:endParaRPr>
          </a:p>
        </p:txBody>
      </p:sp>
      <p:sp>
        <p:nvSpPr>
          <p:cNvPr id="6147" name="Subtitle 4"/>
          <p:cNvSpPr>
            <a:spLocks noGrp="1"/>
          </p:cNvSpPr>
          <p:nvPr>
            <p:ph type="subTitle" idx="1"/>
          </p:nvPr>
        </p:nvSpPr>
        <p:spPr>
          <a:xfrm>
            <a:off x="1486249" y="3103903"/>
            <a:ext cx="5840057" cy="1793147"/>
          </a:xfrm>
        </p:spPr>
        <p:txBody>
          <a:bodyPr/>
          <a:lstStyle/>
          <a:p>
            <a:pPr eaLnBrk="1" hangingPunct="1"/>
            <a:endParaRPr lang="en-GB" altLang="en-US" dirty="0">
              <a:solidFill>
                <a:schemeClr val="accent2"/>
              </a:solidFill>
            </a:endParaRPr>
          </a:p>
          <a:p>
            <a:pPr eaLnBrk="1" hangingPunct="1"/>
            <a:r>
              <a:rPr lang="en-GB" altLang="en-US" dirty="0">
                <a:solidFill>
                  <a:schemeClr val="accent2">
                    <a:lumMod val="60000"/>
                    <a:lumOff val="40000"/>
                  </a:schemeClr>
                </a:solidFill>
              </a:rPr>
              <a:t>Week 4</a:t>
            </a:r>
          </a:p>
          <a:p>
            <a:pPr eaLnBrk="1" hangingPunct="1"/>
            <a:endParaRPr lang="en-GB" altLang="en-US" sz="2100" b="1" dirty="0">
              <a:solidFill>
                <a:schemeClr val="accent2">
                  <a:lumMod val="60000"/>
                  <a:lumOff val="40000"/>
                </a:schemeClr>
              </a:solidFill>
            </a:endParaRPr>
          </a:p>
          <a:p>
            <a:pPr eaLnBrk="1" hangingPunct="1"/>
            <a:r>
              <a:rPr lang="en-GB" altLang="en-US" sz="2100" b="1" dirty="0">
                <a:solidFill>
                  <a:schemeClr val="accent2">
                    <a:lumMod val="60000"/>
                    <a:lumOff val="40000"/>
                  </a:schemeClr>
                </a:solidFill>
              </a:rPr>
              <a:t>The International Financial Environment</a:t>
            </a:r>
          </a:p>
          <a:p>
            <a:pPr eaLnBrk="1" hangingPunct="1"/>
            <a:endParaRPr lang="en-GB" altLang="en-US" sz="2100" dirty="0">
              <a:solidFill>
                <a:schemeClr val="accent2"/>
              </a:solidFill>
            </a:endParaRPr>
          </a:p>
          <a:p>
            <a:pPr eaLnBrk="1" hangingPunct="1"/>
            <a:endParaRPr lang="en-GB" altLang="en-US" sz="3600" b="1" dirty="0">
              <a:solidFill>
                <a:schemeClr val="accent2"/>
              </a:solidFill>
            </a:endParaRPr>
          </a:p>
        </p:txBody>
      </p:sp>
      <p:sp>
        <p:nvSpPr>
          <p:cNvPr id="6149" name="Slide Number Placeholder 5"/>
          <p:cNvSpPr>
            <a:spLocks noGrp="1" noChangeArrowheads="1"/>
          </p:cNvSpPr>
          <p:nvPr>
            <p:ph type="sldNum" sz="quarter" idx="12"/>
          </p:nvPr>
        </p:nvSpPr>
        <p:spPr bwMode="auto">
          <a:xfrm>
            <a:off x="7326306" y="5697253"/>
            <a:ext cx="547688" cy="25479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spcBef>
                <a:spcPct val="0"/>
              </a:spcBef>
              <a:buFontTx/>
              <a:buNone/>
            </a:pPr>
            <a:fld id="{B6282CF4-F11D-4118-ADBB-5F84001E3BD5}" type="slidenum">
              <a:rPr lang="en-GB" altLang="en-US" sz="900">
                <a:solidFill>
                  <a:srgbClr val="898989"/>
                </a:solidFill>
              </a:rPr>
              <a:pPr>
                <a:spcBef>
                  <a:spcPct val="0"/>
                </a:spcBef>
                <a:buFontTx/>
                <a:buNone/>
              </a:pPr>
              <a:t>1</a:t>
            </a:fld>
            <a:endParaRPr lang="en-GB" altLang="en-US" sz="900" dirty="0">
              <a:solidFill>
                <a:srgbClr val="898989"/>
              </a:solidFill>
            </a:endParaRPr>
          </a:p>
        </p:txBody>
      </p:sp>
      <p:sp>
        <p:nvSpPr>
          <p:cNvPr id="6" name="TextBox 5">
            <a:extLst>
              <a:ext uri="{FF2B5EF4-FFF2-40B4-BE49-F238E27FC236}">
                <a16:creationId xmlns:a16="http://schemas.microsoft.com/office/drawing/2014/main" id="{019F0EED-E6B1-48C9-BFDA-6191CC451C7C}"/>
              </a:ext>
            </a:extLst>
          </p:cNvPr>
          <p:cNvSpPr txBox="1"/>
          <p:nvPr/>
        </p:nvSpPr>
        <p:spPr>
          <a:xfrm>
            <a:off x="3194895" y="1473617"/>
            <a:ext cx="2754210" cy="421334"/>
          </a:xfrm>
          <a:prstGeom prst="rect">
            <a:avLst/>
          </a:prstGeom>
          <a:noFill/>
        </p:spPr>
        <p:txBody>
          <a:bodyPr wrap="square">
            <a:spAutoFit/>
          </a:bodyPr>
          <a:lstStyle/>
          <a:p>
            <a:pPr algn="l"/>
            <a:endParaRPr lang="en-GB" sz="788" dirty="0">
              <a:solidFill>
                <a:srgbClr val="000000"/>
              </a:solidFill>
            </a:endParaRPr>
          </a:p>
          <a:p>
            <a:r>
              <a:rPr lang="en-GB" sz="788" dirty="0">
                <a:solidFill>
                  <a:srgbClr val="000000"/>
                </a:solidFill>
              </a:rPr>
              <a:t> </a:t>
            </a:r>
            <a:r>
              <a:rPr lang="en-GB" sz="1350" b="1" dirty="0">
                <a:solidFill>
                  <a:srgbClr val="FF0000"/>
                </a:solidFill>
              </a:rPr>
              <a:t>BA BUSINESS MANAGEMENT </a:t>
            </a:r>
            <a:endParaRPr lang="en-GB" dirty="0">
              <a:solidFill>
                <a:srgbClr val="FF0000"/>
              </a:solidFill>
            </a:endParaRPr>
          </a:p>
        </p:txBody>
      </p:sp>
      <p:sp>
        <p:nvSpPr>
          <p:cNvPr id="3" name="Date Placeholder 2">
            <a:extLst>
              <a:ext uri="{FF2B5EF4-FFF2-40B4-BE49-F238E27FC236}">
                <a16:creationId xmlns:a16="http://schemas.microsoft.com/office/drawing/2014/main" id="{495CC6A3-C6D9-4264-9089-CA30207D781B}"/>
              </a:ext>
            </a:extLst>
          </p:cNvPr>
          <p:cNvSpPr>
            <a:spLocks noGrp="1"/>
          </p:cNvSpPr>
          <p:nvPr>
            <p:ph type="dt" sz="half" idx="10"/>
          </p:nvPr>
        </p:nvSpPr>
        <p:spPr/>
        <p:txBody>
          <a:bodyPr/>
          <a:lstStyle/>
          <a:p>
            <a:fld id="{CB673D85-2520-4950-891E-BC6DFD5AE012}" type="datetime1">
              <a:rPr lang="en-GB" smtClean="0"/>
              <a:t>02/02/2024</a:t>
            </a:fld>
            <a:endParaRPr lang="en-GB"/>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1EE03-8FB5-48A0-9BF9-D90DC3909E3F}"/>
              </a:ext>
            </a:extLst>
          </p:cNvPr>
          <p:cNvSpPr>
            <a:spLocks noGrp="1"/>
          </p:cNvSpPr>
          <p:nvPr>
            <p:ph type="title"/>
          </p:nvPr>
        </p:nvSpPr>
        <p:spPr/>
        <p:txBody>
          <a:bodyPr/>
          <a:lstStyle/>
          <a:p>
            <a:r>
              <a:rPr lang="en-GB" b="1" dirty="0"/>
              <a:t>Recap</a:t>
            </a:r>
          </a:p>
        </p:txBody>
      </p:sp>
      <p:sp>
        <p:nvSpPr>
          <p:cNvPr id="4" name="Date Placeholder 3">
            <a:extLst>
              <a:ext uri="{FF2B5EF4-FFF2-40B4-BE49-F238E27FC236}">
                <a16:creationId xmlns:a16="http://schemas.microsoft.com/office/drawing/2014/main" id="{622EF0F3-62AD-4AB0-BBFD-52017B95E85A}"/>
              </a:ext>
            </a:extLst>
          </p:cNvPr>
          <p:cNvSpPr>
            <a:spLocks noGrp="1"/>
          </p:cNvSpPr>
          <p:nvPr>
            <p:ph type="dt" sz="half" idx="10"/>
          </p:nvPr>
        </p:nvSpPr>
        <p:spPr/>
        <p:txBody>
          <a:bodyPr/>
          <a:lstStyle/>
          <a:p>
            <a:fld id="{37DAABC7-9189-40D9-B60B-38FC7A0305F1}" type="datetime1">
              <a:rPr lang="en-GB" smtClean="0"/>
              <a:t>02/02/2024</a:t>
            </a:fld>
            <a:endParaRPr lang="en-GB"/>
          </a:p>
        </p:txBody>
      </p:sp>
      <p:sp>
        <p:nvSpPr>
          <p:cNvPr id="6" name="Slide Number Placeholder 5">
            <a:extLst>
              <a:ext uri="{FF2B5EF4-FFF2-40B4-BE49-F238E27FC236}">
                <a16:creationId xmlns:a16="http://schemas.microsoft.com/office/drawing/2014/main" id="{D9C776C6-7597-4593-8745-B83F57A0E4D5}"/>
              </a:ext>
            </a:extLst>
          </p:cNvPr>
          <p:cNvSpPr>
            <a:spLocks noGrp="1"/>
          </p:cNvSpPr>
          <p:nvPr>
            <p:ph type="sldNum" sz="quarter" idx="12"/>
          </p:nvPr>
        </p:nvSpPr>
        <p:spPr/>
        <p:txBody>
          <a:bodyPr/>
          <a:lstStyle/>
          <a:p>
            <a:fld id="{F4BD6A3A-4F9D-41E3-A65D-BCC7D77E66B6}" type="slidenum">
              <a:rPr lang="en-GB" smtClean="0"/>
              <a:t>2</a:t>
            </a:fld>
            <a:endParaRPr lang="en-GB"/>
          </a:p>
        </p:txBody>
      </p:sp>
      <p:sp>
        <p:nvSpPr>
          <p:cNvPr id="7" name="Content Placeholder 2">
            <a:extLst>
              <a:ext uri="{FF2B5EF4-FFF2-40B4-BE49-F238E27FC236}">
                <a16:creationId xmlns:a16="http://schemas.microsoft.com/office/drawing/2014/main" id="{C51B5D83-0C33-4FB7-910E-8342C88728E2}"/>
              </a:ext>
            </a:extLst>
          </p:cNvPr>
          <p:cNvSpPr txBox="1">
            <a:spLocks/>
          </p:cNvSpPr>
          <p:nvPr/>
        </p:nvSpPr>
        <p:spPr>
          <a:xfrm>
            <a:off x="184558" y="1306586"/>
            <a:ext cx="8502242" cy="4291044"/>
          </a:xfrm>
          <a:prstGeom prst="rect">
            <a:avLst/>
          </a:prstGeom>
        </p:spPr>
        <p:txBody>
          <a:bodyPr wrap="square" anchor="t">
            <a:normAutofit/>
          </a:bodyPr>
          <a:lst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lnSpc>
                <a:spcPct val="90000"/>
              </a:lnSpc>
            </a:pPr>
            <a:endParaRPr lang="en-US" sz="1600" dirty="0"/>
          </a:p>
          <a:p>
            <a:r>
              <a:rPr lang="en-US" sz="2000" dirty="0">
                <a:cs typeface="Arial"/>
              </a:rPr>
              <a:t>Investment Appraisal?</a:t>
            </a:r>
          </a:p>
          <a:p>
            <a:r>
              <a:rPr lang="en-US" sz="2000" dirty="0">
                <a:cs typeface="Arial"/>
              </a:rPr>
              <a:t>Net Present Value (NPV)</a:t>
            </a:r>
          </a:p>
          <a:p>
            <a:r>
              <a:rPr lang="en-US" sz="2000" dirty="0">
                <a:latin typeface="Arial"/>
                <a:cs typeface="Arial"/>
              </a:rPr>
              <a:t>Internal rate of return (IRR)</a:t>
            </a:r>
          </a:p>
          <a:p>
            <a:r>
              <a:rPr lang="en-US" sz="2000" dirty="0">
                <a:cs typeface="Arial"/>
              </a:rPr>
              <a:t>Payback Period (PB), </a:t>
            </a:r>
          </a:p>
          <a:p>
            <a:r>
              <a:rPr lang="en-US" sz="2000" dirty="0">
                <a:cs typeface="Arial"/>
              </a:rPr>
              <a:t>Accounting Rate of Return (ARR)</a:t>
            </a:r>
          </a:p>
          <a:p>
            <a:pPr>
              <a:lnSpc>
                <a:spcPct val="90000"/>
              </a:lnSpc>
            </a:pPr>
            <a:endParaRPr lang="en-US" sz="1600" dirty="0"/>
          </a:p>
        </p:txBody>
      </p:sp>
    </p:spTree>
    <p:extLst>
      <p:ext uri="{BB962C8B-B14F-4D97-AF65-F5344CB8AC3E}">
        <p14:creationId xmlns:p14="http://schemas.microsoft.com/office/powerpoint/2010/main" val="19308180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67601"/>
          </a:xfrm>
        </p:spPr>
        <p:txBody>
          <a:bodyPr wrap="square" anchor="ctr">
            <a:normAutofit fontScale="90000"/>
          </a:bodyPr>
          <a:lstStyle/>
          <a:p>
            <a:r>
              <a:rPr lang="en-US" b="1">
                <a:latin typeface="Arial" panose="020B0604020202020204" pitchFamily="34" charset="0"/>
                <a:cs typeface="Arial" panose="020B0604020202020204" pitchFamily="34" charset="0"/>
              </a:rPr>
              <a:t>Lecture Overview</a:t>
            </a:r>
            <a:br>
              <a:rPr lang="en-US" b="1">
                <a:latin typeface="Arial" panose="020B0604020202020204" pitchFamily="34" charset="0"/>
                <a:cs typeface="Arial" panose="020B0604020202020204" pitchFamily="34" charset="0"/>
              </a:rPr>
            </a:br>
            <a:endParaRPr lang="en-US" b="1">
              <a:latin typeface="Arial" panose="020B0604020202020204" pitchFamily="34" charset="0"/>
              <a:cs typeface="Arial" panose="020B0604020202020204" pitchFamily="34" charset="0"/>
            </a:endParaRPr>
          </a:p>
        </p:txBody>
      </p:sp>
      <p:pic>
        <p:nvPicPr>
          <p:cNvPr id="5" name="Picture 4" descr="Calculator, pen, compass, money and a paper with graphs printed on it">
            <a:extLst>
              <a:ext uri="{FF2B5EF4-FFF2-40B4-BE49-F238E27FC236}">
                <a16:creationId xmlns:a16="http://schemas.microsoft.com/office/drawing/2014/main" id="{34BD45F6-C98F-4B28-BCEE-D58F45131FB0}"/>
              </a:ext>
            </a:extLst>
          </p:cNvPr>
          <p:cNvPicPr>
            <a:picLocks noChangeAspect="1"/>
          </p:cNvPicPr>
          <p:nvPr/>
        </p:nvPicPr>
        <p:blipFill rotWithShape="1">
          <a:blip r:embed="rId2" cstate="print"/>
          <a:srcRect l="19501" r="19501"/>
          <a:stretch/>
        </p:blipFill>
        <p:spPr>
          <a:xfrm>
            <a:off x="398477" y="1298197"/>
            <a:ext cx="4038600" cy="3989040"/>
          </a:xfrm>
          <a:prstGeom prst="rect">
            <a:avLst/>
          </a:prstGeom>
          <a:noFill/>
        </p:spPr>
      </p:pic>
      <p:sp>
        <p:nvSpPr>
          <p:cNvPr id="3" name="Content Placeholder 2"/>
          <p:cNvSpPr>
            <a:spLocks noGrp="1"/>
          </p:cNvSpPr>
          <p:nvPr>
            <p:ph sz="half" idx="2"/>
          </p:nvPr>
        </p:nvSpPr>
        <p:spPr>
          <a:xfrm>
            <a:off x="4648200" y="1600201"/>
            <a:ext cx="4038600" cy="3989040"/>
          </a:xfrm>
        </p:spPr>
        <p:txBody>
          <a:bodyPr wrap="square" anchor="t">
            <a:normAutofit/>
          </a:bodyPr>
          <a:lstStyle/>
          <a:p>
            <a:pPr marL="0" indent="0">
              <a:lnSpc>
                <a:spcPct val="90000"/>
              </a:lnSpc>
              <a:buNone/>
            </a:pPr>
            <a:endParaRPr lang="en-US" sz="1600" dirty="0"/>
          </a:p>
          <a:p>
            <a:pPr>
              <a:lnSpc>
                <a:spcPct val="90000"/>
              </a:lnSpc>
              <a:buFont typeface="Wingdings" charset="2"/>
              <a:buChar char="§"/>
            </a:pPr>
            <a:r>
              <a:rPr lang="en-US" sz="2000" dirty="0"/>
              <a:t>International Financial Environment</a:t>
            </a:r>
          </a:p>
          <a:p>
            <a:pPr>
              <a:lnSpc>
                <a:spcPct val="90000"/>
              </a:lnSpc>
              <a:buFont typeface="Wingdings" charset="2"/>
              <a:buChar char="§"/>
            </a:pPr>
            <a:r>
              <a:rPr lang="en-US" sz="2000" dirty="0"/>
              <a:t>MNC Goals and agency problem</a:t>
            </a:r>
          </a:p>
          <a:p>
            <a:pPr>
              <a:lnSpc>
                <a:spcPct val="90000"/>
              </a:lnSpc>
              <a:buFont typeface="Wingdings" charset="2"/>
              <a:buChar char="§"/>
            </a:pPr>
            <a:r>
              <a:rPr lang="en-US" sz="2000" dirty="0"/>
              <a:t>Corporate Governance</a:t>
            </a:r>
          </a:p>
          <a:p>
            <a:pPr>
              <a:lnSpc>
                <a:spcPct val="90000"/>
              </a:lnSpc>
              <a:buFont typeface="Wingdings" charset="2"/>
              <a:buChar char="§"/>
            </a:pPr>
            <a:r>
              <a:rPr lang="en-US" sz="2000" dirty="0"/>
              <a:t>Impact of Management control</a:t>
            </a:r>
          </a:p>
          <a:p>
            <a:pPr>
              <a:lnSpc>
                <a:spcPct val="90000"/>
              </a:lnSpc>
              <a:buFont typeface="Wingdings" charset="2"/>
              <a:buChar char="§"/>
            </a:pPr>
            <a:r>
              <a:rPr lang="en-US" sz="2000" dirty="0"/>
              <a:t>Other International Players</a:t>
            </a:r>
          </a:p>
          <a:p>
            <a:pPr marL="0" indent="0">
              <a:lnSpc>
                <a:spcPct val="90000"/>
              </a:lnSpc>
              <a:buNone/>
            </a:pPr>
            <a:endParaRPr lang="en-US" sz="1600" dirty="0"/>
          </a:p>
        </p:txBody>
      </p:sp>
      <p:sp>
        <p:nvSpPr>
          <p:cNvPr id="14" name="Date Placeholder 4">
            <a:extLst>
              <a:ext uri="{FF2B5EF4-FFF2-40B4-BE49-F238E27FC236}">
                <a16:creationId xmlns:a16="http://schemas.microsoft.com/office/drawing/2014/main" id="{4F23C76E-6645-F89A-E627-34DA7BF35A9D}"/>
              </a:ext>
            </a:extLst>
          </p:cNvPr>
          <p:cNvSpPr>
            <a:spLocks noGrp="1"/>
          </p:cNvSpPr>
          <p:nvPr>
            <p:ph type="dt" sz="half" idx="10"/>
          </p:nvPr>
        </p:nvSpPr>
        <p:spPr>
          <a:xfrm>
            <a:off x="250825" y="6524627"/>
            <a:ext cx="971550" cy="219075"/>
          </a:xfrm>
        </p:spPr>
        <p:txBody>
          <a:bodyPr/>
          <a:lstStyle/>
          <a:p>
            <a:pPr>
              <a:spcAft>
                <a:spcPts val="600"/>
              </a:spcAft>
            </a:pPr>
            <a:fld id="{7F79F86C-EC96-4287-B377-D77988D78FFA}" type="datetime1">
              <a:rPr lang="en-GB" smtClean="0"/>
              <a:t>02/02/2024</a:t>
            </a:fld>
            <a:endParaRPr lang="en-GB"/>
          </a:p>
        </p:txBody>
      </p:sp>
      <p:sp>
        <p:nvSpPr>
          <p:cNvPr id="15" name="Slide Number Placeholder 5">
            <a:extLst>
              <a:ext uri="{FF2B5EF4-FFF2-40B4-BE49-F238E27FC236}">
                <a16:creationId xmlns:a16="http://schemas.microsoft.com/office/drawing/2014/main" id="{593A5BCD-2909-7CD8-BC05-1AC70FC3D8BA}"/>
              </a:ext>
            </a:extLst>
          </p:cNvPr>
          <p:cNvSpPr>
            <a:spLocks noGrp="1"/>
          </p:cNvSpPr>
          <p:nvPr>
            <p:ph type="sldNum" sz="quarter" idx="11"/>
          </p:nvPr>
        </p:nvSpPr>
        <p:spPr>
          <a:xfrm>
            <a:off x="7956550" y="6381752"/>
            <a:ext cx="730250" cy="339725"/>
          </a:xfrm>
        </p:spPr>
        <p:txBody>
          <a:bodyPr/>
          <a:lstStyle/>
          <a:p>
            <a:pPr>
              <a:spcAft>
                <a:spcPts val="600"/>
              </a:spcAft>
            </a:pPr>
            <a:fld id="{F4BD6A3A-4F9D-41E3-A65D-BCC7D77E66B6}" type="slidenum">
              <a:rPr lang="en-GB" smtClean="0"/>
              <a:pPr>
                <a:spcAft>
                  <a:spcPts val="600"/>
                </a:spcAft>
              </a:pPr>
              <a:t>3</a:t>
            </a:fld>
            <a:endParaRPr lang="en-GB"/>
          </a:p>
        </p:txBody>
      </p:sp>
    </p:spTree>
    <p:extLst>
      <p:ext uri="{BB962C8B-B14F-4D97-AF65-F5344CB8AC3E}">
        <p14:creationId xmlns:p14="http://schemas.microsoft.com/office/powerpoint/2010/main" val="15173927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63D61-5E22-413C-9CC8-16BFAD2A5958}"/>
              </a:ext>
            </a:extLst>
          </p:cNvPr>
          <p:cNvSpPr>
            <a:spLocks noGrp="1"/>
          </p:cNvSpPr>
          <p:nvPr>
            <p:ph type="title"/>
          </p:nvPr>
        </p:nvSpPr>
        <p:spPr>
          <a:xfrm>
            <a:off x="250825" y="274638"/>
            <a:ext cx="8691839" cy="1143000"/>
          </a:xfrm>
        </p:spPr>
        <p:txBody>
          <a:bodyPr/>
          <a:lstStyle/>
          <a:p>
            <a:r>
              <a:rPr lang="en-GB" sz="3200" b="1" dirty="0"/>
              <a:t>The International Financial Environment</a:t>
            </a:r>
          </a:p>
        </p:txBody>
      </p:sp>
      <p:sp>
        <p:nvSpPr>
          <p:cNvPr id="3" name="Content Placeholder 2">
            <a:extLst>
              <a:ext uri="{FF2B5EF4-FFF2-40B4-BE49-F238E27FC236}">
                <a16:creationId xmlns:a16="http://schemas.microsoft.com/office/drawing/2014/main" id="{9F8A8BB4-3A09-492B-B620-1329E3596E67}"/>
              </a:ext>
            </a:extLst>
          </p:cNvPr>
          <p:cNvSpPr>
            <a:spLocks noGrp="1"/>
          </p:cNvSpPr>
          <p:nvPr>
            <p:ph idx="1"/>
          </p:nvPr>
        </p:nvSpPr>
        <p:spPr>
          <a:xfrm>
            <a:off x="457200" y="1819276"/>
            <a:ext cx="8229600" cy="2158067"/>
          </a:xfrm>
        </p:spPr>
        <p:txBody>
          <a:bodyPr/>
          <a:lstStyle/>
          <a:p>
            <a:r>
              <a:rPr lang="en-GB" dirty="0"/>
              <a:t>Due to globalisation multinational corporations dominate the corporate landscape.</a:t>
            </a:r>
          </a:p>
          <a:p>
            <a:pPr marL="0" indent="0">
              <a:buNone/>
            </a:pPr>
            <a:endParaRPr lang="en-GB" dirty="0"/>
          </a:p>
          <a:p>
            <a:r>
              <a:rPr lang="en-GB" dirty="0"/>
              <a:t>A multinational corporation (MNC) produces and sells goods or services in more than one nation. </a:t>
            </a:r>
          </a:p>
        </p:txBody>
      </p:sp>
      <p:sp>
        <p:nvSpPr>
          <p:cNvPr id="4" name="Date Placeholder 3">
            <a:extLst>
              <a:ext uri="{FF2B5EF4-FFF2-40B4-BE49-F238E27FC236}">
                <a16:creationId xmlns:a16="http://schemas.microsoft.com/office/drawing/2014/main" id="{4ABB323A-63CF-4D10-A6A6-70941F68F78E}"/>
              </a:ext>
            </a:extLst>
          </p:cNvPr>
          <p:cNvSpPr>
            <a:spLocks noGrp="1"/>
          </p:cNvSpPr>
          <p:nvPr>
            <p:ph type="dt" sz="half" idx="10"/>
          </p:nvPr>
        </p:nvSpPr>
        <p:spPr/>
        <p:txBody>
          <a:bodyPr/>
          <a:lstStyle/>
          <a:p>
            <a:fld id="{70333DC3-9D0B-41F5-A4B7-B6402B5593D9}" type="datetime1">
              <a:rPr lang="en-GB" smtClean="0"/>
              <a:t>02/02/2024</a:t>
            </a:fld>
            <a:endParaRPr lang="en-GB"/>
          </a:p>
        </p:txBody>
      </p:sp>
      <p:sp>
        <p:nvSpPr>
          <p:cNvPr id="6" name="Slide Number Placeholder 5">
            <a:extLst>
              <a:ext uri="{FF2B5EF4-FFF2-40B4-BE49-F238E27FC236}">
                <a16:creationId xmlns:a16="http://schemas.microsoft.com/office/drawing/2014/main" id="{ADCF44C2-E8EF-48A6-9815-C70AD4612D71}"/>
              </a:ext>
            </a:extLst>
          </p:cNvPr>
          <p:cNvSpPr>
            <a:spLocks noGrp="1"/>
          </p:cNvSpPr>
          <p:nvPr>
            <p:ph type="sldNum" sz="quarter" idx="12"/>
          </p:nvPr>
        </p:nvSpPr>
        <p:spPr/>
        <p:txBody>
          <a:bodyPr/>
          <a:lstStyle/>
          <a:p>
            <a:fld id="{F4BD6A3A-4F9D-41E3-A65D-BCC7D77E66B6}" type="slidenum">
              <a:rPr lang="en-GB" smtClean="0"/>
              <a:t>4</a:t>
            </a:fld>
            <a:endParaRPr lang="en-GB"/>
          </a:p>
        </p:txBody>
      </p:sp>
      <p:sp>
        <p:nvSpPr>
          <p:cNvPr id="8" name="Rectangle 7">
            <a:extLst>
              <a:ext uri="{FF2B5EF4-FFF2-40B4-BE49-F238E27FC236}">
                <a16:creationId xmlns:a16="http://schemas.microsoft.com/office/drawing/2014/main" id="{6B30DD39-41B8-4F20-A6BD-CEE93BC6A2E8}"/>
              </a:ext>
            </a:extLst>
          </p:cNvPr>
          <p:cNvSpPr/>
          <p:nvPr/>
        </p:nvSpPr>
        <p:spPr>
          <a:xfrm>
            <a:off x="1728131" y="4256218"/>
            <a:ext cx="2525087" cy="646331"/>
          </a:xfrm>
          <a:prstGeom prst="rect">
            <a:avLst/>
          </a:prstGeom>
          <a:noFill/>
        </p:spPr>
        <p:txBody>
          <a:bodyPr wrap="square" lIns="91440" tIns="45720" rIns="91440" bIns="45720">
            <a:spAutoFit/>
          </a:bodyPr>
          <a:lstStyle/>
          <a:p>
            <a:pPr algn="ctr"/>
            <a:r>
              <a:rPr lang="en-US" sz="3600" b="0" cap="none" spc="0" dirty="0">
                <a:ln w="0"/>
                <a:solidFill>
                  <a:srgbClr val="FF0000"/>
                </a:solidFill>
                <a:effectLst>
                  <a:outerShdw blurRad="38100" dist="19050" dir="2700000" algn="tl" rotWithShape="0">
                    <a:schemeClr val="dk1">
                      <a:alpha val="40000"/>
                    </a:schemeClr>
                  </a:outerShdw>
                </a:effectLst>
              </a:rPr>
              <a:t>Coca-Cola</a:t>
            </a:r>
          </a:p>
        </p:txBody>
      </p:sp>
      <p:sp>
        <p:nvSpPr>
          <p:cNvPr id="9" name="Rectangle 8">
            <a:extLst>
              <a:ext uri="{FF2B5EF4-FFF2-40B4-BE49-F238E27FC236}">
                <a16:creationId xmlns:a16="http://schemas.microsoft.com/office/drawing/2014/main" id="{21F2A810-CBF7-4275-A345-90F2085FD8DB}"/>
              </a:ext>
            </a:extLst>
          </p:cNvPr>
          <p:cNvSpPr/>
          <p:nvPr/>
        </p:nvSpPr>
        <p:spPr>
          <a:xfrm>
            <a:off x="4572000" y="4256218"/>
            <a:ext cx="2525087" cy="646331"/>
          </a:xfrm>
          <a:prstGeom prst="rect">
            <a:avLst/>
          </a:prstGeom>
          <a:noFill/>
        </p:spPr>
        <p:txBody>
          <a:bodyPr wrap="square" lIns="91440" tIns="45720" rIns="91440" bIns="45720">
            <a:spAutoFit/>
          </a:bodyPr>
          <a:lstStyle/>
          <a:p>
            <a:pPr algn="ctr"/>
            <a:r>
              <a:rPr lang="en-US" sz="3600" b="0" cap="none" spc="0" dirty="0">
                <a:ln w="0"/>
                <a:solidFill>
                  <a:srgbClr val="FF0000"/>
                </a:solidFill>
                <a:effectLst>
                  <a:outerShdw blurRad="38100" dist="19050" dir="2700000" algn="tl" rotWithShape="0">
                    <a:schemeClr val="dk1">
                      <a:alpha val="40000"/>
                    </a:schemeClr>
                  </a:outerShdw>
                </a:effectLst>
              </a:rPr>
              <a:t>Nike</a:t>
            </a:r>
          </a:p>
        </p:txBody>
      </p:sp>
    </p:spTree>
    <p:extLst>
      <p:ext uri="{BB962C8B-B14F-4D97-AF65-F5344CB8AC3E}">
        <p14:creationId xmlns:p14="http://schemas.microsoft.com/office/powerpoint/2010/main" val="283780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0618" y="1298126"/>
            <a:ext cx="6858000" cy="4137924"/>
          </a:xfrm>
        </p:spPr>
        <p:txBody>
          <a:bodyPr/>
          <a:lstStyle/>
          <a:p>
            <a:pPr marL="0" indent="0">
              <a:buNone/>
            </a:pPr>
            <a:r>
              <a:rPr lang="en-GB" dirty="0">
                <a:solidFill>
                  <a:schemeClr val="bg1"/>
                </a:solidFill>
              </a:rPr>
              <a:t>1</a:t>
            </a:r>
          </a:p>
        </p:txBody>
      </p:sp>
      <p:sp>
        <p:nvSpPr>
          <p:cNvPr id="4" name="Date Placeholder 3"/>
          <p:cNvSpPr>
            <a:spLocks noGrp="1"/>
          </p:cNvSpPr>
          <p:nvPr>
            <p:ph type="dt" sz="half" idx="10"/>
          </p:nvPr>
        </p:nvSpPr>
        <p:spPr/>
        <p:txBody>
          <a:bodyPr/>
          <a:lstStyle/>
          <a:p>
            <a:pPr>
              <a:defRPr/>
            </a:pPr>
            <a:fld id="{2426A1CA-1C68-4CB8-AC95-CA5AF95D4426}" type="datetime1">
              <a:rPr lang="en-GB" altLang="en-US" smtClean="0">
                <a:solidFill>
                  <a:prstClr val="black">
                    <a:tint val="75000"/>
                  </a:prstClr>
                </a:solidFill>
                <a:latin typeface="Myriad Pro"/>
              </a:rPr>
              <a:t>02/02/2024</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a:xfrm>
            <a:off x="7604212" y="5945524"/>
            <a:ext cx="730250" cy="339725"/>
          </a:xfrm>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5</a:t>
            </a:fld>
            <a:endParaRPr lang="en-GB" altLang="en-US">
              <a:cs typeface="Arial" panose="020B0604020202020204" pitchFamily="34" charset="0"/>
            </a:endParaRPr>
          </a:p>
        </p:txBody>
      </p:sp>
      <p:grpSp>
        <p:nvGrpSpPr>
          <p:cNvPr id="7" name="Group 6">
            <a:extLst>
              <a:ext uri="{FF2B5EF4-FFF2-40B4-BE49-F238E27FC236}">
                <a16:creationId xmlns:a16="http://schemas.microsoft.com/office/drawing/2014/main" id="{78C52218-41C8-4A0D-972B-E274A0A18D05}"/>
              </a:ext>
            </a:extLst>
          </p:cNvPr>
          <p:cNvGrpSpPr/>
          <p:nvPr/>
        </p:nvGrpSpPr>
        <p:grpSpPr>
          <a:xfrm>
            <a:off x="1316830" y="1563290"/>
            <a:ext cx="6505575" cy="3731420"/>
            <a:chOff x="966875" y="1625935"/>
            <a:chExt cx="6505575" cy="3731420"/>
          </a:xfrm>
        </p:grpSpPr>
        <p:grpSp>
          <p:nvGrpSpPr>
            <p:cNvPr id="10" name="Group 6"/>
            <p:cNvGrpSpPr>
              <a:grpSpLocks/>
            </p:cNvGrpSpPr>
            <p:nvPr/>
          </p:nvGrpSpPr>
          <p:grpSpPr bwMode="auto">
            <a:xfrm>
              <a:off x="2338475" y="1625935"/>
              <a:ext cx="3746897" cy="447675"/>
              <a:chOff x="1300" y="1012"/>
              <a:chExt cx="3147" cy="376"/>
            </a:xfrm>
          </p:grpSpPr>
          <p:sp>
            <p:nvSpPr>
              <p:cNvPr id="11" name="Rectangle 3"/>
              <p:cNvSpPr>
                <a:spLocks noChangeArrowheads="1"/>
              </p:cNvSpPr>
              <p:nvPr/>
            </p:nvSpPr>
            <p:spPr bwMode="auto">
              <a:xfrm>
                <a:off x="1300" y="1012"/>
                <a:ext cx="3064" cy="328"/>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b="1" kern="0">
                  <a:solidFill>
                    <a:srgbClr val="000000"/>
                  </a:solidFill>
                </a:endParaRPr>
              </a:p>
            </p:txBody>
          </p:sp>
          <p:sp>
            <p:nvSpPr>
              <p:cNvPr id="12" name="Rectangle 4"/>
              <p:cNvSpPr>
                <a:spLocks noChangeArrowheads="1"/>
              </p:cNvSpPr>
              <p:nvPr/>
            </p:nvSpPr>
            <p:spPr bwMode="auto">
              <a:xfrm>
                <a:off x="1348" y="1060"/>
                <a:ext cx="3064" cy="328"/>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b="1" kern="0">
                  <a:solidFill>
                    <a:srgbClr val="000000"/>
                  </a:solidFill>
                </a:endParaRPr>
              </a:p>
            </p:txBody>
          </p:sp>
          <p:sp>
            <p:nvSpPr>
              <p:cNvPr id="13" name="Rectangle 5"/>
              <p:cNvSpPr>
                <a:spLocks noChangeArrowheads="1"/>
              </p:cNvSpPr>
              <p:nvPr/>
            </p:nvSpPr>
            <p:spPr bwMode="auto">
              <a:xfrm>
                <a:off x="1348" y="1091"/>
                <a:ext cx="3099" cy="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p>
                <a:pPr algn="ctr">
                  <a:defRPr/>
                </a:pPr>
                <a:r>
                  <a:rPr lang="en-US" altLang="en-US" b="1" kern="0" dirty="0">
                    <a:solidFill>
                      <a:srgbClr val="000000"/>
                    </a:solidFill>
                  </a:rPr>
                  <a:t>Multinational Corporation (MNC)</a:t>
                </a:r>
              </a:p>
            </p:txBody>
          </p:sp>
        </p:grpSp>
        <p:grpSp>
          <p:nvGrpSpPr>
            <p:cNvPr id="14" name="Group 10"/>
            <p:cNvGrpSpPr>
              <a:grpSpLocks/>
            </p:cNvGrpSpPr>
            <p:nvPr/>
          </p:nvGrpSpPr>
          <p:grpSpPr bwMode="auto">
            <a:xfrm>
              <a:off x="2338475" y="2483185"/>
              <a:ext cx="3705225" cy="447675"/>
              <a:chOff x="1300" y="1732"/>
              <a:chExt cx="3112" cy="376"/>
            </a:xfrm>
          </p:grpSpPr>
          <p:sp>
            <p:nvSpPr>
              <p:cNvPr id="15" name="Rectangle 7"/>
              <p:cNvSpPr>
                <a:spLocks noChangeArrowheads="1"/>
              </p:cNvSpPr>
              <p:nvPr/>
            </p:nvSpPr>
            <p:spPr bwMode="auto">
              <a:xfrm>
                <a:off x="1300" y="1732"/>
                <a:ext cx="3064" cy="328"/>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b="1" kern="0">
                  <a:solidFill>
                    <a:srgbClr val="000000"/>
                  </a:solidFill>
                </a:endParaRPr>
              </a:p>
            </p:txBody>
          </p:sp>
          <p:sp>
            <p:nvSpPr>
              <p:cNvPr id="16" name="Rectangle 8"/>
              <p:cNvSpPr>
                <a:spLocks noChangeArrowheads="1"/>
              </p:cNvSpPr>
              <p:nvPr/>
            </p:nvSpPr>
            <p:spPr bwMode="auto">
              <a:xfrm>
                <a:off x="1348" y="1780"/>
                <a:ext cx="3064" cy="328"/>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b="1" kern="0">
                  <a:solidFill>
                    <a:srgbClr val="000000"/>
                  </a:solidFill>
                </a:endParaRPr>
              </a:p>
            </p:txBody>
          </p:sp>
          <p:sp>
            <p:nvSpPr>
              <p:cNvPr id="17" name="Rectangle 9"/>
              <p:cNvSpPr>
                <a:spLocks noChangeArrowheads="1"/>
              </p:cNvSpPr>
              <p:nvPr/>
            </p:nvSpPr>
            <p:spPr bwMode="auto">
              <a:xfrm>
                <a:off x="1606" y="1811"/>
                <a:ext cx="2582" cy="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p>
                <a:pPr algn="ctr">
                  <a:defRPr/>
                </a:pPr>
                <a:r>
                  <a:rPr lang="en-US" altLang="en-US" b="1" kern="0" dirty="0">
                    <a:solidFill>
                      <a:srgbClr val="000000"/>
                    </a:solidFill>
                  </a:rPr>
                  <a:t>Foreign Exchange Markets</a:t>
                </a:r>
              </a:p>
            </p:txBody>
          </p:sp>
        </p:grpSp>
        <p:grpSp>
          <p:nvGrpSpPr>
            <p:cNvPr id="18" name="Group 14"/>
            <p:cNvGrpSpPr>
              <a:grpSpLocks/>
            </p:cNvGrpSpPr>
            <p:nvPr/>
          </p:nvGrpSpPr>
          <p:grpSpPr bwMode="auto">
            <a:xfrm>
              <a:off x="966875" y="4426285"/>
              <a:ext cx="1959769" cy="447675"/>
              <a:chOff x="148" y="3364"/>
              <a:chExt cx="1646" cy="376"/>
            </a:xfrm>
          </p:grpSpPr>
          <p:sp>
            <p:nvSpPr>
              <p:cNvPr id="19" name="Rectangle 11"/>
              <p:cNvSpPr>
                <a:spLocks noChangeArrowheads="1"/>
              </p:cNvSpPr>
              <p:nvPr/>
            </p:nvSpPr>
            <p:spPr bwMode="auto">
              <a:xfrm>
                <a:off x="148" y="3364"/>
                <a:ext cx="1576" cy="328"/>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b="1" kern="0">
                  <a:solidFill>
                    <a:srgbClr val="000000"/>
                  </a:solidFill>
                </a:endParaRPr>
              </a:p>
            </p:txBody>
          </p:sp>
          <p:sp>
            <p:nvSpPr>
              <p:cNvPr id="20" name="Rectangle 12"/>
              <p:cNvSpPr>
                <a:spLocks noChangeArrowheads="1"/>
              </p:cNvSpPr>
              <p:nvPr/>
            </p:nvSpPr>
            <p:spPr bwMode="auto">
              <a:xfrm>
                <a:off x="196" y="3412"/>
                <a:ext cx="1576" cy="328"/>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b="1" kern="0">
                  <a:solidFill>
                    <a:srgbClr val="000000"/>
                  </a:solidFill>
                </a:endParaRPr>
              </a:p>
            </p:txBody>
          </p:sp>
          <p:sp>
            <p:nvSpPr>
              <p:cNvPr id="21" name="Rectangle 13"/>
              <p:cNvSpPr>
                <a:spLocks noChangeArrowheads="1"/>
              </p:cNvSpPr>
              <p:nvPr/>
            </p:nvSpPr>
            <p:spPr bwMode="auto">
              <a:xfrm>
                <a:off x="160" y="3443"/>
                <a:ext cx="1634" cy="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p>
                <a:pPr algn="ctr">
                  <a:defRPr/>
                </a:pPr>
                <a:r>
                  <a:rPr lang="en-US" altLang="en-US" b="1" kern="0">
                    <a:solidFill>
                      <a:srgbClr val="000000"/>
                    </a:solidFill>
                  </a:rPr>
                  <a:t>Product Markets</a:t>
                </a:r>
              </a:p>
            </p:txBody>
          </p:sp>
        </p:grpSp>
        <p:grpSp>
          <p:nvGrpSpPr>
            <p:cNvPr id="22" name="Group 18"/>
            <p:cNvGrpSpPr>
              <a:grpSpLocks/>
            </p:cNvGrpSpPr>
            <p:nvPr/>
          </p:nvGrpSpPr>
          <p:grpSpPr bwMode="auto">
            <a:xfrm>
              <a:off x="3252875" y="4426285"/>
              <a:ext cx="1933575" cy="447675"/>
              <a:chOff x="2068" y="3364"/>
              <a:chExt cx="1624" cy="376"/>
            </a:xfrm>
          </p:grpSpPr>
          <p:sp>
            <p:nvSpPr>
              <p:cNvPr id="23" name="Rectangle 15"/>
              <p:cNvSpPr>
                <a:spLocks noChangeArrowheads="1"/>
              </p:cNvSpPr>
              <p:nvPr/>
            </p:nvSpPr>
            <p:spPr bwMode="auto">
              <a:xfrm>
                <a:off x="2068" y="3364"/>
                <a:ext cx="1576" cy="328"/>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b="1" kern="0">
                  <a:solidFill>
                    <a:srgbClr val="000000"/>
                  </a:solidFill>
                </a:endParaRPr>
              </a:p>
            </p:txBody>
          </p:sp>
          <p:sp>
            <p:nvSpPr>
              <p:cNvPr id="24" name="Rectangle 16"/>
              <p:cNvSpPr>
                <a:spLocks noChangeArrowheads="1"/>
              </p:cNvSpPr>
              <p:nvPr/>
            </p:nvSpPr>
            <p:spPr bwMode="auto">
              <a:xfrm>
                <a:off x="2116" y="3412"/>
                <a:ext cx="1576" cy="328"/>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b="1" kern="0">
                  <a:solidFill>
                    <a:srgbClr val="000000"/>
                  </a:solidFill>
                </a:endParaRPr>
              </a:p>
            </p:txBody>
          </p:sp>
          <p:sp>
            <p:nvSpPr>
              <p:cNvPr id="25" name="Rectangle 17"/>
              <p:cNvSpPr>
                <a:spLocks noChangeArrowheads="1"/>
              </p:cNvSpPr>
              <p:nvPr/>
            </p:nvSpPr>
            <p:spPr bwMode="auto">
              <a:xfrm>
                <a:off x="2264" y="3443"/>
                <a:ext cx="1268" cy="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p>
                <a:pPr algn="ctr">
                  <a:defRPr/>
                </a:pPr>
                <a:r>
                  <a:rPr lang="en-US" altLang="en-US" b="1" kern="0">
                    <a:solidFill>
                      <a:srgbClr val="000000"/>
                    </a:solidFill>
                  </a:rPr>
                  <a:t>Subsidiaries</a:t>
                </a:r>
              </a:p>
            </p:txBody>
          </p:sp>
        </p:grpSp>
        <p:grpSp>
          <p:nvGrpSpPr>
            <p:cNvPr id="26" name="Group 22"/>
            <p:cNvGrpSpPr>
              <a:grpSpLocks/>
            </p:cNvGrpSpPr>
            <p:nvPr/>
          </p:nvGrpSpPr>
          <p:grpSpPr bwMode="auto">
            <a:xfrm>
              <a:off x="5538875" y="4426286"/>
              <a:ext cx="1933575" cy="931069"/>
              <a:chOff x="3988" y="3364"/>
              <a:chExt cx="1624" cy="782"/>
            </a:xfrm>
          </p:grpSpPr>
          <p:sp>
            <p:nvSpPr>
              <p:cNvPr id="27" name="Rectangle 19"/>
              <p:cNvSpPr>
                <a:spLocks noChangeArrowheads="1"/>
              </p:cNvSpPr>
              <p:nvPr/>
            </p:nvSpPr>
            <p:spPr bwMode="auto">
              <a:xfrm>
                <a:off x="3988" y="3364"/>
                <a:ext cx="1576" cy="712"/>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b="1" kern="0">
                  <a:solidFill>
                    <a:srgbClr val="000000"/>
                  </a:solidFill>
                </a:endParaRPr>
              </a:p>
            </p:txBody>
          </p:sp>
          <p:sp>
            <p:nvSpPr>
              <p:cNvPr id="28" name="Rectangle 20"/>
              <p:cNvSpPr>
                <a:spLocks noChangeArrowheads="1"/>
              </p:cNvSpPr>
              <p:nvPr/>
            </p:nvSpPr>
            <p:spPr bwMode="auto">
              <a:xfrm>
                <a:off x="4036" y="3412"/>
                <a:ext cx="1576" cy="712"/>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b="1" kern="0">
                  <a:solidFill>
                    <a:srgbClr val="000000"/>
                  </a:solidFill>
                </a:endParaRPr>
              </a:p>
            </p:txBody>
          </p:sp>
          <p:sp>
            <p:nvSpPr>
              <p:cNvPr id="29" name="Rectangle 21"/>
              <p:cNvSpPr>
                <a:spLocks noChangeArrowheads="1"/>
              </p:cNvSpPr>
              <p:nvPr/>
            </p:nvSpPr>
            <p:spPr bwMode="auto">
              <a:xfrm>
                <a:off x="4179" y="3461"/>
                <a:ext cx="1278" cy="6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p>
                <a:pPr algn="ctr">
                  <a:lnSpc>
                    <a:spcPct val="90000"/>
                  </a:lnSpc>
                  <a:defRPr/>
                </a:pPr>
                <a:r>
                  <a:rPr lang="en-US" altLang="en-US" b="1" kern="0">
                    <a:solidFill>
                      <a:srgbClr val="000000"/>
                    </a:solidFill>
                  </a:rPr>
                  <a:t>International</a:t>
                </a:r>
              </a:p>
              <a:p>
                <a:pPr algn="ctr">
                  <a:lnSpc>
                    <a:spcPct val="90000"/>
                  </a:lnSpc>
                  <a:defRPr/>
                </a:pPr>
                <a:r>
                  <a:rPr lang="en-US" altLang="en-US" b="1" kern="0">
                    <a:solidFill>
                      <a:srgbClr val="000000"/>
                    </a:solidFill>
                  </a:rPr>
                  <a:t>Financial</a:t>
                </a:r>
              </a:p>
              <a:p>
                <a:pPr algn="ctr">
                  <a:lnSpc>
                    <a:spcPct val="90000"/>
                  </a:lnSpc>
                  <a:defRPr/>
                </a:pPr>
                <a:r>
                  <a:rPr lang="en-US" altLang="en-US" b="1" kern="0">
                    <a:solidFill>
                      <a:srgbClr val="000000"/>
                    </a:solidFill>
                  </a:rPr>
                  <a:t>Markets</a:t>
                </a:r>
              </a:p>
            </p:txBody>
          </p:sp>
        </p:grpSp>
        <p:sp>
          <p:nvSpPr>
            <p:cNvPr id="30" name="AutoShape 23"/>
            <p:cNvSpPr>
              <a:spLocks noChangeArrowheads="1"/>
            </p:cNvSpPr>
            <p:nvPr/>
          </p:nvSpPr>
          <p:spPr bwMode="auto">
            <a:xfrm flipH="1">
              <a:off x="4167275" y="2140285"/>
              <a:ext cx="104775" cy="276225"/>
            </a:xfrm>
            <a:prstGeom prst="downArrow">
              <a:avLst>
                <a:gd name="adj1" fmla="val 50000"/>
                <a:gd name="adj2" fmla="val 131855"/>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b="1" kern="0">
                <a:solidFill>
                  <a:srgbClr val="000000"/>
                </a:solidFill>
              </a:endParaRPr>
            </a:p>
          </p:txBody>
        </p:sp>
        <p:sp>
          <p:nvSpPr>
            <p:cNvPr id="31" name="Rectangle 24"/>
            <p:cNvSpPr>
              <a:spLocks noChangeArrowheads="1"/>
            </p:cNvSpPr>
            <p:nvPr/>
          </p:nvSpPr>
          <p:spPr bwMode="auto">
            <a:xfrm>
              <a:off x="3516295" y="3113027"/>
              <a:ext cx="1457932" cy="815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p>
              <a:pPr algn="ctr">
                <a:lnSpc>
                  <a:spcPct val="90000"/>
                </a:lnSpc>
                <a:defRPr/>
              </a:pPr>
              <a:r>
                <a:rPr lang="en-US" altLang="en-US" b="1" kern="0" dirty="0">
                  <a:solidFill>
                    <a:srgbClr val="000000"/>
                  </a:solidFill>
                </a:rPr>
                <a:t>Dividend</a:t>
              </a:r>
            </a:p>
            <a:p>
              <a:pPr algn="ctr">
                <a:lnSpc>
                  <a:spcPct val="90000"/>
                </a:lnSpc>
                <a:defRPr/>
              </a:pPr>
              <a:r>
                <a:rPr lang="en-US" altLang="en-US" b="1" kern="0" dirty="0">
                  <a:solidFill>
                    <a:srgbClr val="000000"/>
                  </a:solidFill>
                </a:rPr>
                <a:t>Remittance</a:t>
              </a:r>
            </a:p>
            <a:p>
              <a:pPr algn="ctr">
                <a:lnSpc>
                  <a:spcPct val="90000"/>
                </a:lnSpc>
                <a:defRPr/>
              </a:pPr>
              <a:r>
                <a:rPr lang="en-US" altLang="en-US" b="1" kern="0" dirty="0">
                  <a:solidFill>
                    <a:srgbClr val="000000"/>
                  </a:solidFill>
                </a:rPr>
                <a:t>&amp; Financing</a:t>
              </a:r>
            </a:p>
          </p:txBody>
        </p:sp>
        <p:sp>
          <p:nvSpPr>
            <p:cNvPr id="32" name="Rectangle 25"/>
            <p:cNvSpPr>
              <a:spLocks noChangeArrowheads="1"/>
            </p:cNvSpPr>
            <p:nvPr/>
          </p:nvSpPr>
          <p:spPr bwMode="auto">
            <a:xfrm>
              <a:off x="1185374" y="3513076"/>
              <a:ext cx="1432284" cy="565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p>
              <a:pPr algn="ctr">
                <a:lnSpc>
                  <a:spcPct val="90000"/>
                </a:lnSpc>
                <a:defRPr/>
              </a:pPr>
              <a:r>
                <a:rPr lang="en-US" altLang="en-US" b="1" kern="0">
                  <a:solidFill>
                    <a:srgbClr val="000000"/>
                  </a:solidFill>
                </a:rPr>
                <a:t>Exporting</a:t>
              </a:r>
            </a:p>
            <a:p>
              <a:pPr algn="ctr">
                <a:lnSpc>
                  <a:spcPct val="90000"/>
                </a:lnSpc>
                <a:defRPr/>
              </a:pPr>
              <a:r>
                <a:rPr lang="en-US" altLang="en-US" b="1" kern="0">
                  <a:solidFill>
                    <a:srgbClr val="000000"/>
                  </a:solidFill>
                </a:rPr>
                <a:t>&amp; Importing</a:t>
              </a:r>
            </a:p>
          </p:txBody>
        </p:sp>
        <p:sp>
          <p:nvSpPr>
            <p:cNvPr id="33" name="Rectangle 26"/>
            <p:cNvSpPr>
              <a:spLocks noChangeArrowheads="1"/>
            </p:cNvSpPr>
            <p:nvPr/>
          </p:nvSpPr>
          <p:spPr bwMode="auto">
            <a:xfrm>
              <a:off x="5745145" y="3513076"/>
              <a:ext cx="1457932" cy="565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p>
              <a:pPr algn="ctr">
                <a:lnSpc>
                  <a:spcPct val="90000"/>
                </a:lnSpc>
                <a:defRPr/>
              </a:pPr>
              <a:r>
                <a:rPr lang="en-US" altLang="en-US" b="1" kern="0">
                  <a:solidFill>
                    <a:srgbClr val="000000"/>
                  </a:solidFill>
                </a:rPr>
                <a:t>Investing</a:t>
              </a:r>
            </a:p>
            <a:p>
              <a:pPr algn="ctr">
                <a:lnSpc>
                  <a:spcPct val="90000"/>
                </a:lnSpc>
                <a:defRPr/>
              </a:pPr>
              <a:r>
                <a:rPr lang="en-US" altLang="en-US" b="1" kern="0">
                  <a:solidFill>
                    <a:srgbClr val="000000"/>
                  </a:solidFill>
                </a:rPr>
                <a:t>&amp; Financing</a:t>
              </a:r>
            </a:p>
          </p:txBody>
        </p:sp>
        <p:sp>
          <p:nvSpPr>
            <p:cNvPr id="34" name="Rectangle 27"/>
            <p:cNvSpPr>
              <a:spLocks noChangeArrowheads="1"/>
            </p:cNvSpPr>
            <p:nvPr/>
          </p:nvSpPr>
          <p:spPr bwMode="auto">
            <a:xfrm>
              <a:off x="1938425" y="4083385"/>
              <a:ext cx="4562475" cy="47625"/>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b="1" kern="0">
                <a:solidFill>
                  <a:srgbClr val="000000"/>
                </a:solidFill>
              </a:endParaRPr>
            </a:p>
          </p:txBody>
        </p:sp>
        <p:sp>
          <p:nvSpPr>
            <p:cNvPr id="35" name="AutoShape 28"/>
            <p:cNvSpPr>
              <a:spLocks noChangeArrowheads="1"/>
            </p:cNvSpPr>
            <p:nvPr/>
          </p:nvSpPr>
          <p:spPr bwMode="auto">
            <a:xfrm flipH="1">
              <a:off x="1881275" y="4083385"/>
              <a:ext cx="104775" cy="276225"/>
            </a:xfrm>
            <a:prstGeom prst="downArrow">
              <a:avLst>
                <a:gd name="adj1" fmla="val 50000"/>
                <a:gd name="adj2" fmla="val 131855"/>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b="1" kern="0">
                <a:solidFill>
                  <a:srgbClr val="000000"/>
                </a:solidFill>
              </a:endParaRPr>
            </a:p>
          </p:txBody>
        </p:sp>
        <p:sp>
          <p:nvSpPr>
            <p:cNvPr id="36" name="AutoShape 29"/>
            <p:cNvSpPr>
              <a:spLocks noChangeArrowheads="1"/>
            </p:cNvSpPr>
            <p:nvPr/>
          </p:nvSpPr>
          <p:spPr bwMode="auto">
            <a:xfrm flipH="1">
              <a:off x="4167275" y="4083385"/>
              <a:ext cx="104775" cy="276225"/>
            </a:xfrm>
            <a:prstGeom prst="downArrow">
              <a:avLst>
                <a:gd name="adj1" fmla="val 50000"/>
                <a:gd name="adj2" fmla="val 131855"/>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b="1" kern="0">
                <a:solidFill>
                  <a:srgbClr val="000000"/>
                </a:solidFill>
              </a:endParaRPr>
            </a:p>
          </p:txBody>
        </p:sp>
        <p:sp>
          <p:nvSpPr>
            <p:cNvPr id="37" name="AutoShape 30"/>
            <p:cNvSpPr>
              <a:spLocks noChangeArrowheads="1"/>
            </p:cNvSpPr>
            <p:nvPr/>
          </p:nvSpPr>
          <p:spPr bwMode="auto">
            <a:xfrm flipH="1">
              <a:off x="6453275" y="4083385"/>
              <a:ext cx="104775" cy="276225"/>
            </a:xfrm>
            <a:prstGeom prst="downArrow">
              <a:avLst>
                <a:gd name="adj1" fmla="val 50000"/>
                <a:gd name="adj2" fmla="val 131855"/>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b="1" kern="0">
                <a:solidFill>
                  <a:srgbClr val="000000"/>
                </a:solidFill>
              </a:endParaRPr>
            </a:p>
          </p:txBody>
        </p:sp>
        <p:sp>
          <p:nvSpPr>
            <p:cNvPr id="38" name="Rectangle 31"/>
            <p:cNvSpPr>
              <a:spLocks noChangeArrowheads="1"/>
            </p:cNvSpPr>
            <p:nvPr/>
          </p:nvSpPr>
          <p:spPr bwMode="auto">
            <a:xfrm>
              <a:off x="4193468" y="3895267"/>
              <a:ext cx="47625" cy="288131"/>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b="1" kern="0">
                <a:solidFill>
                  <a:srgbClr val="000000"/>
                </a:solidFill>
              </a:endParaRPr>
            </a:p>
          </p:txBody>
        </p:sp>
        <p:sp>
          <p:nvSpPr>
            <p:cNvPr id="39" name="Rectangle 32"/>
            <p:cNvSpPr>
              <a:spLocks noChangeArrowheads="1"/>
            </p:cNvSpPr>
            <p:nvPr/>
          </p:nvSpPr>
          <p:spPr bwMode="auto">
            <a:xfrm>
              <a:off x="4193468" y="2980867"/>
              <a:ext cx="47625" cy="126206"/>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b="1" kern="0">
                <a:solidFill>
                  <a:srgbClr val="000000"/>
                </a:solidFill>
              </a:endParaRPr>
            </a:p>
          </p:txBody>
        </p:sp>
      </p:grpSp>
      <p:sp>
        <p:nvSpPr>
          <p:cNvPr id="40" name="Title 1">
            <a:extLst>
              <a:ext uri="{FF2B5EF4-FFF2-40B4-BE49-F238E27FC236}">
                <a16:creationId xmlns:a16="http://schemas.microsoft.com/office/drawing/2014/main" id="{F8593453-9C80-4D2C-8F71-76C8C35797F4}"/>
              </a:ext>
            </a:extLst>
          </p:cNvPr>
          <p:cNvSpPr txBox="1">
            <a:spLocks/>
          </p:cNvSpPr>
          <p:nvPr/>
        </p:nvSpPr>
        <p:spPr bwMode="auto">
          <a:xfrm>
            <a:off x="197505" y="38950"/>
            <a:ext cx="8691839"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a:lstStyle>
          <a:p>
            <a:r>
              <a:rPr lang="en-GB" sz="3200" b="1" dirty="0"/>
              <a:t>The International Financial Environment</a:t>
            </a:r>
          </a:p>
        </p:txBody>
      </p:sp>
    </p:spTree>
    <p:extLst>
      <p:ext uri="{BB962C8B-B14F-4D97-AF65-F5344CB8AC3E}">
        <p14:creationId xmlns:p14="http://schemas.microsoft.com/office/powerpoint/2010/main" val="22842296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63D61-5E22-413C-9CC8-16BFAD2A5958}"/>
              </a:ext>
            </a:extLst>
          </p:cNvPr>
          <p:cNvSpPr>
            <a:spLocks noGrp="1"/>
          </p:cNvSpPr>
          <p:nvPr>
            <p:ph type="title"/>
          </p:nvPr>
        </p:nvSpPr>
        <p:spPr>
          <a:xfrm>
            <a:off x="250825" y="274638"/>
            <a:ext cx="8691839" cy="1143000"/>
          </a:xfrm>
        </p:spPr>
        <p:txBody>
          <a:bodyPr/>
          <a:lstStyle/>
          <a:p>
            <a:r>
              <a:rPr lang="en-GB" sz="3200" b="1" dirty="0"/>
              <a:t>How MNC Enter Foreign Markets</a:t>
            </a:r>
          </a:p>
        </p:txBody>
      </p:sp>
      <p:sp>
        <p:nvSpPr>
          <p:cNvPr id="3" name="Content Placeholder 2">
            <a:extLst>
              <a:ext uri="{FF2B5EF4-FFF2-40B4-BE49-F238E27FC236}">
                <a16:creationId xmlns:a16="http://schemas.microsoft.com/office/drawing/2014/main" id="{9F8A8BB4-3A09-492B-B620-1329E3596E67}"/>
              </a:ext>
            </a:extLst>
          </p:cNvPr>
          <p:cNvSpPr>
            <a:spLocks noGrp="1"/>
          </p:cNvSpPr>
          <p:nvPr>
            <p:ph idx="1"/>
          </p:nvPr>
        </p:nvSpPr>
        <p:spPr>
          <a:xfrm>
            <a:off x="457200" y="1819276"/>
            <a:ext cx="8229600" cy="2048049"/>
          </a:xfrm>
        </p:spPr>
        <p:txBody>
          <a:bodyPr/>
          <a:lstStyle/>
          <a:p>
            <a:r>
              <a:rPr lang="en-GB" dirty="0"/>
              <a:t>Licensing</a:t>
            </a:r>
          </a:p>
          <a:p>
            <a:r>
              <a:rPr lang="en-GB" dirty="0"/>
              <a:t>Franchising</a:t>
            </a:r>
          </a:p>
          <a:p>
            <a:r>
              <a:rPr lang="en-GB" dirty="0"/>
              <a:t>Joint venture</a:t>
            </a:r>
          </a:p>
          <a:p>
            <a:r>
              <a:rPr lang="en-GB" dirty="0"/>
              <a:t>Foreign direct investment (FDI)</a:t>
            </a:r>
          </a:p>
          <a:p>
            <a:r>
              <a:rPr lang="en-GB" dirty="0"/>
              <a:t>Acquisitions of Existing Operations</a:t>
            </a:r>
          </a:p>
          <a:p>
            <a:r>
              <a:rPr lang="en-GB" dirty="0"/>
              <a:t>Establishment of New Foreign Subsidiaries</a:t>
            </a:r>
          </a:p>
          <a:p>
            <a:r>
              <a:rPr lang="en-GB" dirty="0"/>
              <a:t>International trade</a:t>
            </a:r>
          </a:p>
          <a:p>
            <a:endParaRPr lang="en-GB" dirty="0"/>
          </a:p>
        </p:txBody>
      </p:sp>
      <p:sp>
        <p:nvSpPr>
          <p:cNvPr id="4" name="Date Placeholder 3">
            <a:extLst>
              <a:ext uri="{FF2B5EF4-FFF2-40B4-BE49-F238E27FC236}">
                <a16:creationId xmlns:a16="http://schemas.microsoft.com/office/drawing/2014/main" id="{4ABB323A-63CF-4D10-A6A6-70941F68F78E}"/>
              </a:ext>
            </a:extLst>
          </p:cNvPr>
          <p:cNvSpPr>
            <a:spLocks noGrp="1"/>
          </p:cNvSpPr>
          <p:nvPr>
            <p:ph type="dt" sz="half" idx="10"/>
          </p:nvPr>
        </p:nvSpPr>
        <p:spPr/>
        <p:txBody>
          <a:bodyPr/>
          <a:lstStyle/>
          <a:p>
            <a:fld id="{62B4F0E5-3B82-45FD-AA9C-23FAEAF29260}" type="datetime1">
              <a:rPr lang="en-GB" smtClean="0"/>
              <a:t>02/02/2024</a:t>
            </a:fld>
            <a:endParaRPr lang="en-GB"/>
          </a:p>
        </p:txBody>
      </p:sp>
      <p:sp>
        <p:nvSpPr>
          <p:cNvPr id="6" name="Slide Number Placeholder 5">
            <a:extLst>
              <a:ext uri="{FF2B5EF4-FFF2-40B4-BE49-F238E27FC236}">
                <a16:creationId xmlns:a16="http://schemas.microsoft.com/office/drawing/2014/main" id="{ADCF44C2-E8EF-48A6-9815-C70AD4612D71}"/>
              </a:ext>
            </a:extLst>
          </p:cNvPr>
          <p:cNvSpPr>
            <a:spLocks noGrp="1"/>
          </p:cNvSpPr>
          <p:nvPr>
            <p:ph type="sldNum" sz="quarter" idx="12"/>
          </p:nvPr>
        </p:nvSpPr>
        <p:spPr/>
        <p:txBody>
          <a:bodyPr/>
          <a:lstStyle/>
          <a:p>
            <a:fld id="{F4BD6A3A-4F9D-41E3-A65D-BCC7D77E66B6}" type="slidenum">
              <a:rPr lang="en-GB" smtClean="0"/>
              <a:t>6</a:t>
            </a:fld>
            <a:endParaRPr lang="en-GB"/>
          </a:p>
        </p:txBody>
      </p:sp>
    </p:spTree>
    <p:extLst>
      <p:ext uri="{BB962C8B-B14F-4D97-AF65-F5344CB8AC3E}">
        <p14:creationId xmlns:p14="http://schemas.microsoft.com/office/powerpoint/2010/main" val="10306619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B0B0AEF-BB24-4A1D-BDAB-61EC796185C8}"/>
              </a:ext>
            </a:extLst>
          </p:cNvPr>
          <p:cNvSpPr>
            <a:spLocks noGrp="1"/>
          </p:cNvSpPr>
          <p:nvPr>
            <p:ph type="dt" sz="half" idx="10"/>
          </p:nvPr>
        </p:nvSpPr>
        <p:spPr/>
        <p:txBody>
          <a:bodyPr/>
          <a:lstStyle/>
          <a:p>
            <a:fld id="{FEAEDBF5-9AE0-40F6-8652-90C6659B6209}" type="datetime1">
              <a:rPr lang="en-GB" smtClean="0"/>
              <a:t>02/02/2024</a:t>
            </a:fld>
            <a:endParaRPr lang="en-GB"/>
          </a:p>
        </p:txBody>
      </p:sp>
      <p:sp>
        <p:nvSpPr>
          <p:cNvPr id="5" name="Slide Number Placeholder 4">
            <a:extLst>
              <a:ext uri="{FF2B5EF4-FFF2-40B4-BE49-F238E27FC236}">
                <a16:creationId xmlns:a16="http://schemas.microsoft.com/office/drawing/2014/main" id="{AFEDDDF8-B0AF-495A-BCBD-16662097765C}"/>
              </a:ext>
            </a:extLst>
          </p:cNvPr>
          <p:cNvSpPr>
            <a:spLocks noGrp="1"/>
          </p:cNvSpPr>
          <p:nvPr>
            <p:ph type="sldNum" sz="quarter" idx="12"/>
          </p:nvPr>
        </p:nvSpPr>
        <p:spPr/>
        <p:txBody>
          <a:bodyPr/>
          <a:lstStyle/>
          <a:p>
            <a:fld id="{F4BD6A3A-4F9D-41E3-A65D-BCC7D77E66B6}" type="slidenum">
              <a:rPr lang="en-GB" smtClean="0"/>
              <a:t>7</a:t>
            </a:fld>
            <a:endParaRPr lang="en-GB"/>
          </a:p>
        </p:txBody>
      </p:sp>
      <p:sp>
        <p:nvSpPr>
          <p:cNvPr id="11" name="TextBox 10">
            <a:extLst>
              <a:ext uri="{FF2B5EF4-FFF2-40B4-BE49-F238E27FC236}">
                <a16:creationId xmlns:a16="http://schemas.microsoft.com/office/drawing/2014/main" id="{5320FECE-D0E0-46E2-8887-2AD7272CDF21}"/>
              </a:ext>
            </a:extLst>
          </p:cNvPr>
          <p:cNvSpPr txBox="1"/>
          <p:nvPr/>
        </p:nvSpPr>
        <p:spPr>
          <a:xfrm>
            <a:off x="0" y="4123982"/>
            <a:ext cx="9034943" cy="307777"/>
          </a:xfrm>
          <a:prstGeom prst="rect">
            <a:avLst/>
          </a:prstGeom>
          <a:noFill/>
        </p:spPr>
        <p:txBody>
          <a:bodyPr wrap="square">
            <a:spAutoFit/>
          </a:bodyPr>
          <a:lstStyle/>
          <a:p>
            <a:pPr algn="ctr"/>
            <a:r>
              <a:rPr lang="en-GB" sz="1400" b="1" dirty="0"/>
              <a:t>World’s Top MNCs, ranked by Foreign Assets 2019 (in Millions of dollars and number of employees)</a:t>
            </a:r>
          </a:p>
        </p:txBody>
      </p:sp>
      <p:pic>
        <p:nvPicPr>
          <p:cNvPr id="3" name="Picture 2">
            <a:extLst>
              <a:ext uri="{FF2B5EF4-FFF2-40B4-BE49-F238E27FC236}">
                <a16:creationId xmlns:a16="http://schemas.microsoft.com/office/drawing/2014/main" id="{6E8B24A7-0EA9-0FB7-9C33-2743889F9AEA}"/>
              </a:ext>
            </a:extLst>
          </p:cNvPr>
          <p:cNvPicPr>
            <a:picLocks noChangeAspect="1"/>
          </p:cNvPicPr>
          <p:nvPr/>
        </p:nvPicPr>
        <p:blipFill>
          <a:blip r:embed="rId2"/>
          <a:stretch>
            <a:fillRect/>
          </a:stretch>
        </p:blipFill>
        <p:spPr>
          <a:xfrm>
            <a:off x="32974" y="331451"/>
            <a:ext cx="9090105" cy="3644932"/>
          </a:xfrm>
          <a:prstGeom prst="rect">
            <a:avLst/>
          </a:prstGeom>
        </p:spPr>
      </p:pic>
      <p:graphicFrame>
        <p:nvGraphicFramePr>
          <p:cNvPr id="6" name="Table 5">
            <a:extLst>
              <a:ext uri="{FF2B5EF4-FFF2-40B4-BE49-F238E27FC236}">
                <a16:creationId xmlns:a16="http://schemas.microsoft.com/office/drawing/2014/main" id="{C71119FA-902A-241C-4F5C-89C2CA825AF0}"/>
              </a:ext>
            </a:extLst>
          </p:cNvPr>
          <p:cNvGraphicFramePr>
            <a:graphicFrameLocks noGrp="1"/>
          </p:cNvGraphicFramePr>
          <p:nvPr>
            <p:extLst>
              <p:ext uri="{D42A27DB-BD31-4B8C-83A1-F6EECF244321}">
                <p14:modId xmlns:p14="http://schemas.microsoft.com/office/powerpoint/2010/main" val="1176251714"/>
              </p:ext>
            </p:extLst>
          </p:nvPr>
        </p:nvGraphicFramePr>
        <p:xfrm>
          <a:off x="92077" y="4695773"/>
          <a:ext cx="8229598" cy="976505"/>
        </p:xfrm>
        <a:graphic>
          <a:graphicData uri="http://schemas.openxmlformats.org/drawingml/2006/table">
            <a:tbl>
              <a:tblPr/>
              <a:tblGrid>
                <a:gridCol w="292555">
                  <a:extLst>
                    <a:ext uri="{9D8B030D-6E8A-4147-A177-3AD203B41FA5}">
                      <a16:colId xmlns:a16="http://schemas.microsoft.com/office/drawing/2014/main" val="2145364516"/>
                    </a:ext>
                  </a:extLst>
                </a:gridCol>
                <a:gridCol w="114168">
                  <a:extLst>
                    <a:ext uri="{9D8B030D-6E8A-4147-A177-3AD203B41FA5}">
                      <a16:colId xmlns:a16="http://schemas.microsoft.com/office/drawing/2014/main" val="2550445916"/>
                    </a:ext>
                  </a:extLst>
                </a:gridCol>
                <a:gridCol w="192658">
                  <a:extLst>
                    <a:ext uri="{9D8B030D-6E8A-4147-A177-3AD203B41FA5}">
                      <a16:colId xmlns:a16="http://schemas.microsoft.com/office/drawing/2014/main" val="1017049730"/>
                    </a:ext>
                  </a:extLst>
                </a:gridCol>
                <a:gridCol w="114168">
                  <a:extLst>
                    <a:ext uri="{9D8B030D-6E8A-4147-A177-3AD203B41FA5}">
                      <a16:colId xmlns:a16="http://schemas.microsoft.com/office/drawing/2014/main" val="3803242120"/>
                    </a:ext>
                  </a:extLst>
                </a:gridCol>
                <a:gridCol w="2445095">
                  <a:extLst>
                    <a:ext uri="{9D8B030D-6E8A-4147-A177-3AD203B41FA5}">
                      <a16:colId xmlns:a16="http://schemas.microsoft.com/office/drawing/2014/main" val="2565644931"/>
                    </a:ext>
                  </a:extLst>
                </a:gridCol>
                <a:gridCol w="1094109">
                  <a:extLst>
                    <a:ext uri="{9D8B030D-6E8A-4147-A177-3AD203B41FA5}">
                      <a16:colId xmlns:a16="http://schemas.microsoft.com/office/drawing/2014/main" val="2617916407"/>
                    </a:ext>
                  </a:extLst>
                </a:gridCol>
                <a:gridCol w="1617378">
                  <a:extLst>
                    <a:ext uri="{9D8B030D-6E8A-4147-A177-3AD203B41FA5}">
                      <a16:colId xmlns:a16="http://schemas.microsoft.com/office/drawing/2014/main" val="756574056"/>
                    </a:ext>
                  </a:extLst>
                </a:gridCol>
                <a:gridCol w="437643">
                  <a:extLst>
                    <a:ext uri="{9D8B030D-6E8A-4147-A177-3AD203B41FA5}">
                      <a16:colId xmlns:a16="http://schemas.microsoft.com/office/drawing/2014/main" val="2811988650"/>
                    </a:ext>
                  </a:extLst>
                </a:gridCol>
                <a:gridCol w="437643">
                  <a:extLst>
                    <a:ext uri="{9D8B030D-6E8A-4147-A177-3AD203B41FA5}">
                      <a16:colId xmlns:a16="http://schemas.microsoft.com/office/drawing/2014/main" val="3677605477"/>
                    </a:ext>
                  </a:extLst>
                </a:gridCol>
                <a:gridCol w="85626">
                  <a:extLst>
                    <a:ext uri="{9D8B030D-6E8A-4147-A177-3AD203B41FA5}">
                      <a16:colId xmlns:a16="http://schemas.microsoft.com/office/drawing/2014/main" val="3670870632"/>
                    </a:ext>
                  </a:extLst>
                </a:gridCol>
                <a:gridCol w="437643">
                  <a:extLst>
                    <a:ext uri="{9D8B030D-6E8A-4147-A177-3AD203B41FA5}">
                      <a16:colId xmlns:a16="http://schemas.microsoft.com/office/drawing/2014/main" val="1887175281"/>
                    </a:ext>
                  </a:extLst>
                </a:gridCol>
                <a:gridCol w="437643">
                  <a:extLst>
                    <a:ext uri="{9D8B030D-6E8A-4147-A177-3AD203B41FA5}">
                      <a16:colId xmlns:a16="http://schemas.microsoft.com/office/drawing/2014/main" val="3279400405"/>
                    </a:ext>
                  </a:extLst>
                </a:gridCol>
                <a:gridCol w="85626">
                  <a:extLst>
                    <a:ext uri="{9D8B030D-6E8A-4147-A177-3AD203B41FA5}">
                      <a16:colId xmlns:a16="http://schemas.microsoft.com/office/drawing/2014/main" val="3749158920"/>
                    </a:ext>
                  </a:extLst>
                </a:gridCol>
                <a:gridCol w="437643">
                  <a:extLst>
                    <a:ext uri="{9D8B030D-6E8A-4147-A177-3AD203B41FA5}">
                      <a16:colId xmlns:a16="http://schemas.microsoft.com/office/drawing/2014/main" val="477561053"/>
                    </a:ext>
                  </a:extLst>
                </a:gridCol>
              </a:tblGrid>
              <a:tr h="212638">
                <a:tc gridSpan="2">
                  <a:txBody>
                    <a:bodyPr/>
                    <a:lstStyle/>
                    <a:p>
                      <a:pPr algn="l" fontAlgn="ctr"/>
                      <a:r>
                        <a:rPr lang="en-GB" sz="700" b="0" i="1" u="none" strike="noStrike">
                          <a:effectLst/>
                          <a:latin typeface="Arial" panose="020B0604020202020204" pitchFamily="34" charset="0"/>
                        </a:rPr>
                        <a:t>Source</a:t>
                      </a:r>
                      <a:r>
                        <a:rPr lang="en-GB" sz="700" b="0" i="0" u="none" strike="noStrike">
                          <a:effectLst/>
                          <a:latin typeface="Arial" panose="020B0604020202020204" pitchFamily="34" charset="0"/>
                        </a:rPr>
                        <a:t>: UNCTAD.</a:t>
                      </a:r>
                      <a:endParaRPr lang="en-GB" sz="700" b="0" i="1"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tc hMerge="1">
                  <a:txBody>
                    <a:bodyPr/>
                    <a:lstStyle/>
                    <a:p>
                      <a:endParaRPr lang="en-GB"/>
                    </a:p>
                  </a:txBody>
                  <a:tcPr/>
                </a:tc>
                <a:tc>
                  <a:txBody>
                    <a:bodyPr/>
                    <a:lstStyle/>
                    <a:p>
                      <a:pPr algn="l" fontAlgn="ctr"/>
                      <a:r>
                        <a:rPr lang="en-GB" sz="700" b="0"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tc>
                  <a:txBody>
                    <a:bodyPr/>
                    <a:lstStyle/>
                    <a:p>
                      <a:pPr algn="l" fontAlgn="ctr"/>
                      <a:r>
                        <a:rPr lang="en-GB" sz="700" b="1"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tc>
                  <a:txBody>
                    <a:bodyPr/>
                    <a:lstStyle/>
                    <a:p>
                      <a:pPr algn="l" fontAlgn="ctr"/>
                      <a:r>
                        <a:rPr lang="en-GB" sz="700" b="1"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baseline="30000">
                          <a:effectLst/>
                          <a:latin typeface="Arial" panose="020B0604020202020204" pitchFamily="34" charset="0"/>
                        </a:rPr>
                        <a:t> </a:t>
                      </a:r>
                      <a:endParaRPr lang="en-GB" sz="700" b="0" i="0"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baseline="30000">
                          <a:effectLst/>
                          <a:latin typeface="Arial" panose="020B0604020202020204" pitchFamily="34" charset="0"/>
                        </a:rPr>
                        <a:t> </a:t>
                      </a:r>
                      <a:endParaRPr lang="en-GB" sz="700" b="0" i="0"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baseline="30000">
                          <a:effectLst/>
                          <a:latin typeface="Arial" panose="020B0604020202020204" pitchFamily="34" charset="0"/>
                        </a:rPr>
                        <a:t> </a:t>
                      </a:r>
                      <a:endParaRPr lang="en-GB" sz="700" b="0" i="0"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baseline="30000">
                          <a:effectLst/>
                          <a:latin typeface="Arial" panose="020B0604020202020204" pitchFamily="34" charset="0"/>
                        </a:rPr>
                        <a:t> </a:t>
                      </a:r>
                      <a:endParaRPr lang="en-GB" sz="700" b="0" i="0"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baseline="30000">
                          <a:effectLst/>
                          <a:latin typeface="Arial" panose="020B0604020202020204" pitchFamily="34" charset="0"/>
                        </a:rPr>
                        <a:t> </a:t>
                      </a:r>
                      <a:endParaRPr lang="en-GB" sz="700" b="0" i="0"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extLst>
                  <a:ext uri="{0D108BD9-81ED-4DB2-BD59-A6C34878D82A}">
                    <a16:rowId xmlns:a16="http://schemas.microsoft.com/office/drawing/2014/main" val="2418958202"/>
                  </a:ext>
                </a:extLst>
              </a:tr>
              <a:tr h="0">
                <a:tc gridSpan="7">
                  <a:txBody>
                    <a:bodyPr/>
                    <a:lstStyle/>
                    <a:p>
                      <a:pPr algn="l" fontAlgn="ctr"/>
                      <a:r>
                        <a:rPr lang="en-GB" sz="700" b="0" i="0" u="none" strike="noStrike" baseline="30000">
                          <a:effectLst/>
                          <a:latin typeface="Arial" panose="020B0604020202020204" pitchFamily="34" charset="0"/>
                        </a:rPr>
                        <a:t>a</a:t>
                      </a:r>
                      <a:r>
                        <a:rPr lang="en-GB" sz="700" b="0" i="0" u="none" strike="noStrike">
                          <a:effectLst/>
                          <a:latin typeface="Arial" panose="020B0604020202020204" pitchFamily="34" charset="0"/>
                        </a:rPr>
                        <a:t> Preliminary results based on data from the companies' financial reporting; corresponds to the financial year from 1 April 2019 to 31 March 2020.</a:t>
                      </a:r>
                    </a:p>
                  </a:txBody>
                  <a:tcPr marL="7135" marR="7135" marT="7135" marB="0" anchor="ctr">
                    <a:lnL>
                      <a:noFill/>
                    </a:lnL>
                    <a:lnR>
                      <a:noFill/>
                    </a:lnR>
                    <a:lnT>
                      <a:noFill/>
                    </a:lnT>
                    <a:lnB>
                      <a:noFill/>
                    </a:lnB>
                    <a:solidFill>
                      <a:srgbClr val="FFFFF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ctr"/>
                      <a:r>
                        <a:rPr lang="en-GB" sz="700" b="0" i="0" u="none" strike="noStrike" baseline="30000">
                          <a:effectLst/>
                          <a:latin typeface="Arial" panose="020B0604020202020204" pitchFamily="34" charset="0"/>
                        </a:rPr>
                        <a:t> </a:t>
                      </a:r>
                      <a:endParaRPr lang="en-GB" sz="700" b="0" i="0"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baseline="30000">
                          <a:effectLst/>
                          <a:latin typeface="Arial" panose="020B0604020202020204" pitchFamily="34" charset="0"/>
                        </a:rPr>
                        <a:t> </a:t>
                      </a:r>
                      <a:endParaRPr lang="en-GB" sz="700" b="0" i="0"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baseline="30000">
                          <a:effectLst/>
                          <a:latin typeface="Arial" panose="020B0604020202020204" pitchFamily="34" charset="0"/>
                        </a:rPr>
                        <a:t> </a:t>
                      </a:r>
                      <a:endParaRPr lang="en-GB" sz="700" b="0" i="0"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baseline="30000">
                          <a:effectLst/>
                          <a:latin typeface="Arial" panose="020B0604020202020204" pitchFamily="34" charset="0"/>
                        </a:rPr>
                        <a:t> </a:t>
                      </a:r>
                      <a:endParaRPr lang="en-GB" sz="700" b="0" i="0"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baseline="30000">
                          <a:effectLst/>
                          <a:latin typeface="Arial" panose="020B0604020202020204" pitchFamily="34" charset="0"/>
                        </a:rPr>
                        <a:t> </a:t>
                      </a:r>
                      <a:endParaRPr lang="en-GB" sz="700" b="0" i="0"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baseline="30000">
                          <a:effectLst/>
                          <a:latin typeface="Arial" panose="020B0604020202020204" pitchFamily="34" charset="0"/>
                        </a:rPr>
                        <a:t> </a:t>
                      </a:r>
                      <a:endParaRPr lang="en-GB" sz="700" b="0" i="0"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baseline="30000">
                          <a:effectLst/>
                          <a:latin typeface="Arial" panose="020B0604020202020204" pitchFamily="34" charset="0"/>
                        </a:rPr>
                        <a:t> </a:t>
                      </a:r>
                      <a:endParaRPr lang="en-GB" sz="700" b="0" i="0"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extLst>
                  <a:ext uri="{0D108BD9-81ED-4DB2-BD59-A6C34878D82A}">
                    <a16:rowId xmlns:a16="http://schemas.microsoft.com/office/drawing/2014/main" val="925478561"/>
                  </a:ext>
                </a:extLst>
              </a:tr>
              <a:tr h="128439">
                <a:tc gridSpan="12">
                  <a:txBody>
                    <a:bodyPr/>
                    <a:lstStyle/>
                    <a:p>
                      <a:pPr algn="l" fontAlgn="ctr"/>
                      <a:r>
                        <a:rPr lang="en-GB" sz="700" b="0" i="0" u="none" strike="noStrike" baseline="30000">
                          <a:effectLst/>
                          <a:latin typeface="Arial" panose="020B0604020202020204" pitchFamily="34" charset="0"/>
                        </a:rPr>
                        <a:t>b</a:t>
                      </a:r>
                      <a:r>
                        <a:rPr lang="en-GB" sz="700" b="0" i="0" u="none" strike="noStrike">
                          <a:effectLst/>
                          <a:latin typeface="Arial" panose="020B0604020202020204" pitchFamily="34" charset="0"/>
                        </a:rPr>
                        <a:t> TNI, the Transnationality Index, is calculated as the average of the following three ratios: foreign assets to total assets, foreign sales to total sales and foreign employment to total employment.</a:t>
                      </a:r>
                    </a:p>
                  </a:txBody>
                  <a:tcPr marL="7135" marR="7135" marT="7135" marB="0" anchor="ctr">
                    <a:lnL>
                      <a:noFill/>
                    </a:lnL>
                    <a:lnR>
                      <a:noFill/>
                    </a:lnR>
                    <a:lnT>
                      <a:noFill/>
                    </a:lnT>
                    <a:lnB>
                      <a:noFill/>
                    </a:lnB>
                    <a:solidFill>
                      <a:srgbClr val="FFFFF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ctr"/>
                      <a:r>
                        <a:rPr lang="en-GB" sz="700" b="0" i="0" u="none" strike="noStrike" baseline="30000">
                          <a:effectLst/>
                          <a:latin typeface="Arial" panose="020B0604020202020204" pitchFamily="34" charset="0"/>
                        </a:rPr>
                        <a:t> </a:t>
                      </a:r>
                      <a:endParaRPr lang="en-GB" sz="700" b="0" i="0"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baseline="30000">
                          <a:effectLst/>
                          <a:latin typeface="Arial" panose="020B0604020202020204" pitchFamily="34" charset="0"/>
                        </a:rPr>
                        <a:t> </a:t>
                      </a:r>
                      <a:endParaRPr lang="en-GB" sz="700" b="0" i="0"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extLst>
                  <a:ext uri="{0D108BD9-81ED-4DB2-BD59-A6C34878D82A}">
                    <a16:rowId xmlns:a16="http://schemas.microsoft.com/office/drawing/2014/main" val="498405709"/>
                  </a:ext>
                </a:extLst>
              </a:tr>
              <a:tr h="128439">
                <a:tc gridSpan="10">
                  <a:txBody>
                    <a:bodyPr/>
                    <a:lstStyle/>
                    <a:p>
                      <a:pPr algn="l" fontAlgn="ctr"/>
                      <a:r>
                        <a:rPr lang="en-GB" sz="700" b="0" i="0" u="none" strike="noStrike" baseline="30000" dirty="0">
                          <a:effectLst/>
                          <a:latin typeface="Arial" panose="020B0604020202020204" pitchFamily="34" charset="0"/>
                        </a:rPr>
                        <a:t>c</a:t>
                      </a:r>
                      <a:r>
                        <a:rPr lang="en-GB" sz="700" b="0" i="0" u="none" strike="noStrike" dirty="0">
                          <a:effectLst/>
                          <a:latin typeface="Arial" panose="020B0604020202020204" pitchFamily="34" charset="0"/>
                        </a:rPr>
                        <a:t> Industry classification for companies follows the United States Standard Industrial Classification as used by the United States Securities and Exchange Commission (SEC).</a:t>
                      </a:r>
                    </a:p>
                  </a:txBody>
                  <a:tcPr marL="7135" marR="7135" marT="7135" marB="0" anchor="ctr">
                    <a:lnL>
                      <a:noFill/>
                    </a:lnL>
                    <a:lnR>
                      <a:noFill/>
                    </a:lnR>
                    <a:lnT>
                      <a:noFill/>
                    </a:lnT>
                    <a:lnB>
                      <a:noFill/>
                    </a:lnB>
                    <a:solidFill>
                      <a:srgbClr val="FFFFF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ctr"/>
                      <a:r>
                        <a:rPr lang="en-GB" sz="700" b="0" i="0" u="none" strike="noStrike" baseline="30000">
                          <a:effectLst/>
                          <a:latin typeface="Arial" panose="020B0604020202020204" pitchFamily="34" charset="0"/>
                        </a:rPr>
                        <a:t> </a:t>
                      </a:r>
                      <a:endParaRPr lang="en-GB" sz="700" b="0" i="0"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baseline="30000">
                          <a:effectLst/>
                          <a:latin typeface="Arial" panose="020B0604020202020204" pitchFamily="34" charset="0"/>
                        </a:rPr>
                        <a:t> </a:t>
                      </a:r>
                      <a:endParaRPr lang="en-GB" sz="700" b="0" i="0"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baseline="30000">
                          <a:effectLst/>
                          <a:latin typeface="Arial" panose="020B0604020202020204" pitchFamily="34" charset="0"/>
                        </a:rPr>
                        <a:t> </a:t>
                      </a:r>
                      <a:endParaRPr lang="en-GB" sz="700" b="0" i="0"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baseline="30000" dirty="0">
                          <a:effectLst/>
                          <a:latin typeface="Arial" panose="020B0604020202020204" pitchFamily="34" charset="0"/>
                        </a:rPr>
                        <a:t> </a:t>
                      </a:r>
                      <a:endParaRPr lang="en-GB" sz="700" b="0" i="0" u="none" strike="noStrike" dirty="0">
                        <a:effectLst/>
                        <a:latin typeface="Arial" panose="020B0604020202020204" pitchFamily="34" charset="0"/>
                      </a:endParaRPr>
                    </a:p>
                  </a:txBody>
                  <a:tcPr marL="7135" marR="7135" marT="7135" marB="0" anchor="ctr">
                    <a:lnL>
                      <a:noFill/>
                    </a:lnL>
                    <a:lnR>
                      <a:noFill/>
                    </a:lnR>
                    <a:lnT>
                      <a:noFill/>
                    </a:lnT>
                    <a:lnB>
                      <a:noFill/>
                    </a:lnB>
                    <a:solidFill>
                      <a:srgbClr val="FFFFFF"/>
                    </a:solidFill>
                  </a:tcPr>
                </a:tc>
                <a:extLst>
                  <a:ext uri="{0D108BD9-81ED-4DB2-BD59-A6C34878D82A}">
                    <a16:rowId xmlns:a16="http://schemas.microsoft.com/office/drawing/2014/main" val="687666752"/>
                  </a:ext>
                </a:extLst>
              </a:tr>
              <a:tr h="128439">
                <a:tc gridSpan="11">
                  <a:txBody>
                    <a:bodyPr/>
                    <a:lstStyle/>
                    <a:p>
                      <a:pPr algn="l" fontAlgn="ctr"/>
                      <a:r>
                        <a:rPr lang="en-GB" sz="700" b="0" i="0" u="none" strike="noStrike" baseline="30000">
                          <a:effectLst/>
                          <a:latin typeface="Arial" panose="020B0604020202020204" pitchFamily="34" charset="0"/>
                        </a:rPr>
                        <a:t>d</a:t>
                      </a:r>
                      <a:r>
                        <a:rPr lang="en-GB" sz="700" b="0" i="0" u="none" strike="noStrike">
                          <a:effectLst/>
                          <a:latin typeface="Arial" panose="020B0604020202020204" pitchFamily="34" charset="0"/>
                        </a:rPr>
                        <a:t> In a number of cases foreign employment data were calculated by applying the share of foreign employment in total employment of the previous year to total employment of 2019.</a:t>
                      </a:r>
                    </a:p>
                  </a:txBody>
                  <a:tcPr marL="7135" marR="7135" marT="7135" marB="0" anchor="ctr">
                    <a:lnL>
                      <a:noFill/>
                    </a:lnL>
                    <a:lnR>
                      <a:noFill/>
                    </a:lnR>
                    <a:lnT>
                      <a:noFill/>
                    </a:lnT>
                    <a:lnB>
                      <a:noFill/>
                    </a:lnB>
                    <a:solidFill>
                      <a:srgbClr val="FFFFF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ctr"/>
                      <a:r>
                        <a:rPr lang="en-GB" sz="700" b="0" i="0" u="none" strike="noStrike" baseline="30000">
                          <a:effectLst/>
                          <a:latin typeface="Arial" panose="020B0604020202020204" pitchFamily="34" charset="0"/>
                        </a:rPr>
                        <a:t> </a:t>
                      </a:r>
                      <a:endParaRPr lang="en-GB" sz="700" b="0" i="0"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baseline="30000">
                          <a:effectLst/>
                          <a:latin typeface="Arial" panose="020B0604020202020204" pitchFamily="34" charset="0"/>
                        </a:rPr>
                        <a:t> </a:t>
                      </a:r>
                      <a:endParaRPr lang="en-GB" sz="700" b="0" i="0"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baseline="30000">
                          <a:effectLst/>
                          <a:latin typeface="Arial" panose="020B0604020202020204" pitchFamily="34" charset="0"/>
                        </a:rPr>
                        <a:t> </a:t>
                      </a:r>
                      <a:endParaRPr lang="en-GB" sz="700" b="0" i="0"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extLst>
                  <a:ext uri="{0D108BD9-81ED-4DB2-BD59-A6C34878D82A}">
                    <a16:rowId xmlns:a16="http://schemas.microsoft.com/office/drawing/2014/main" val="537799554"/>
                  </a:ext>
                </a:extLst>
              </a:tr>
              <a:tr h="128439">
                <a:tc gridSpan="5">
                  <a:txBody>
                    <a:bodyPr/>
                    <a:lstStyle/>
                    <a:p>
                      <a:pPr algn="l" fontAlgn="ctr"/>
                      <a:r>
                        <a:rPr lang="en-GB" sz="700" b="0" i="0" u="none" strike="noStrike" baseline="30000">
                          <a:effectLst/>
                          <a:latin typeface="Arial" panose="020B0604020202020204" pitchFamily="34" charset="0"/>
                        </a:rPr>
                        <a:t>e</a:t>
                      </a:r>
                      <a:r>
                        <a:rPr lang="en-GB" sz="700" b="0" i="0" u="none" strike="noStrike">
                          <a:effectLst/>
                          <a:latin typeface="Arial" panose="020B0604020202020204" pitchFamily="34" charset="0"/>
                        </a:rPr>
                        <a:t> Data refers to 2018</a:t>
                      </a:r>
                    </a:p>
                  </a:txBody>
                  <a:tcPr marL="7135" marR="7135" marT="7135" marB="0" anchor="ctr">
                    <a:lnL>
                      <a:noFill/>
                    </a:lnL>
                    <a:lnR>
                      <a:noFill/>
                    </a:lnR>
                    <a:lnT>
                      <a:noFill/>
                    </a:lnT>
                    <a:lnB>
                      <a:noFill/>
                    </a:lnB>
                    <a:solidFill>
                      <a:srgbClr val="FFFFF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ctr"/>
                      <a:r>
                        <a:rPr lang="en-GB" sz="700" b="0" i="0" u="none" strike="noStrike" baseline="30000">
                          <a:effectLst/>
                          <a:latin typeface="Arial" panose="020B0604020202020204" pitchFamily="34" charset="0"/>
                        </a:rPr>
                        <a:t> </a:t>
                      </a:r>
                      <a:endParaRPr lang="en-GB" sz="700" b="0" i="0"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baseline="30000">
                          <a:effectLst/>
                          <a:latin typeface="Arial" panose="020B0604020202020204" pitchFamily="34" charset="0"/>
                        </a:rPr>
                        <a:t> </a:t>
                      </a:r>
                      <a:endParaRPr lang="en-GB" sz="700" b="0" i="0"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baseline="30000">
                          <a:effectLst/>
                          <a:latin typeface="Arial" panose="020B0604020202020204" pitchFamily="34" charset="0"/>
                        </a:rPr>
                        <a:t> </a:t>
                      </a:r>
                      <a:endParaRPr lang="en-GB" sz="700" b="0" i="0"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baseline="30000">
                          <a:effectLst/>
                          <a:latin typeface="Arial" panose="020B0604020202020204" pitchFamily="34" charset="0"/>
                        </a:rPr>
                        <a:t> </a:t>
                      </a:r>
                      <a:endParaRPr lang="en-GB" sz="700" b="0" i="0" u="none" strike="noStrike">
                        <a:effectLst/>
                        <a:latin typeface="Arial" panose="020B0604020202020204" pitchFamily="34" charset="0"/>
                      </a:endParaRP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extLst>
                  <a:ext uri="{0D108BD9-81ED-4DB2-BD59-A6C34878D82A}">
                    <a16:rowId xmlns:a16="http://schemas.microsoft.com/office/drawing/2014/main" val="3191820336"/>
                  </a:ext>
                </a:extLst>
              </a:tr>
              <a:tr h="128439">
                <a:tc>
                  <a:txBody>
                    <a:bodyPr/>
                    <a:lstStyle/>
                    <a:p>
                      <a:pPr algn="l" fontAlgn="ctr"/>
                      <a:r>
                        <a:rPr lang="en-GB" sz="700" b="0"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tc>
                  <a:txBody>
                    <a:bodyPr/>
                    <a:lstStyle/>
                    <a:p>
                      <a:pPr algn="l" fontAlgn="ctr"/>
                      <a:r>
                        <a:rPr lang="en-GB" sz="700" b="0" i="0" u="none" strike="noStrike" dirty="0">
                          <a:effectLst/>
                          <a:latin typeface="Arial" panose="020B0604020202020204" pitchFamily="34" charset="0"/>
                        </a:rPr>
                        <a:t> </a:t>
                      </a:r>
                    </a:p>
                  </a:txBody>
                  <a:tcPr marL="7135" marR="7135" marT="7135" marB="0" anchor="ctr">
                    <a:lnL>
                      <a:noFill/>
                    </a:lnL>
                    <a:lnR>
                      <a:noFill/>
                    </a:lnR>
                    <a:lnT>
                      <a:noFill/>
                    </a:lnT>
                    <a:lnB>
                      <a:noFill/>
                    </a:lnB>
                    <a:solidFill>
                      <a:srgbClr val="FFFFFF"/>
                    </a:solidFill>
                  </a:tcPr>
                </a:tc>
                <a:extLst>
                  <a:ext uri="{0D108BD9-81ED-4DB2-BD59-A6C34878D82A}">
                    <a16:rowId xmlns:a16="http://schemas.microsoft.com/office/drawing/2014/main" val="2397714245"/>
                  </a:ext>
                </a:extLst>
              </a:tr>
            </a:tbl>
          </a:graphicData>
        </a:graphic>
      </p:graphicFrame>
    </p:spTree>
    <p:extLst>
      <p:ext uri="{BB962C8B-B14F-4D97-AF65-F5344CB8AC3E}">
        <p14:creationId xmlns:p14="http://schemas.microsoft.com/office/powerpoint/2010/main" val="42764386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2745" y="593446"/>
            <a:ext cx="6172200" cy="535781"/>
          </a:xfrm>
        </p:spPr>
        <p:txBody>
          <a:bodyPr/>
          <a:lstStyle/>
          <a:p>
            <a:r>
              <a:rPr lang="en-GB" b="1" dirty="0"/>
              <a:t>The Main Goal of the MNC</a:t>
            </a:r>
          </a:p>
        </p:txBody>
      </p:sp>
      <p:sp>
        <p:nvSpPr>
          <p:cNvPr id="3" name="Content Placeholder 2"/>
          <p:cNvSpPr>
            <a:spLocks noGrp="1"/>
          </p:cNvSpPr>
          <p:nvPr>
            <p:ph idx="1"/>
          </p:nvPr>
        </p:nvSpPr>
        <p:spPr>
          <a:xfrm>
            <a:off x="1485900" y="1920479"/>
            <a:ext cx="6172200" cy="2937774"/>
          </a:xfrm>
        </p:spPr>
        <p:txBody>
          <a:bodyPr/>
          <a:lstStyle/>
          <a:p>
            <a:pPr marL="0" indent="0">
              <a:buNone/>
            </a:pPr>
            <a:r>
              <a:rPr lang="en-GB" dirty="0">
                <a:solidFill>
                  <a:schemeClr val="bg1"/>
                </a:solidFill>
              </a:rPr>
              <a:t>1</a:t>
            </a:r>
          </a:p>
        </p:txBody>
      </p:sp>
      <p:sp>
        <p:nvSpPr>
          <p:cNvPr id="4" name="Date Placeholder 3"/>
          <p:cNvSpPr>
            <a:spLocks noGrp="1"/>
          </p:cNvSpPr>
          <p:nvPr>
            <p:ph type="dt" sz="half" idx="10"/>
          </p:nvPr>
        </p:nvSpPr>
        <p:spPr/>
        <p:txBody>
          <a:bodyPr/>
          <a:lstStyle/>
          <a:p>
            <a:pPr>
              <a:defRPr/>
            </a:pPr>
            <a:fld id="{BA70C5B6-8AC6-495A-B032-D920E07BEB3A}" type="datetime1">
              <a:rPr lang="en-GB" altLang="en-US" smtClean="0">
                <a:solidFill>
                  <a:prstClr val="black">
                    <a:tint val="75000"/>
                  </a:prstClr>
                </a:solidFill>
                <a:latin typeface="Myriad Pro"/>
              </a:rPr>
              <a:t>02/02/2024</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8</a:t>
            </a:fld>
            <a:endParaRPr lang="en-GB" altLang="en-US">
              <a:cs typeface="Arial" panose="020B0604020202020204" pitchFamily="34" charset="0"/>
            </a:endParaRPr>
          </a:p>
        </p:txBody>
      </p:sp>
      <p:sp>
        <p:nvSpPr>
          <p:cNvPr id="6" name="Rectangle 8"/>
          <p:cNvSpPr txBox="1">
            <a:spLocks noChangeArrowheads="1"/>
          </p:cNvSpPr>
          <p:nvPr/>
        </p:nvSpPr>
        <p:spPr bwMode="auto">
          <a:xfrm>
            <a:off x="494949" y="1803033"/>
            <a:ext cx="8036655" cy="14035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7866" tIns="33338" rIns="67866" bIns="33338" numCol="1" anchor="t" anchorCtr="0" compatLnSpc="1">
            <a:prstTxWarp prst="textNoShape">
              <a:avLst/>
            </a:prstTxWarp>
          </a:bodyPr>
          <a:lstStyle>
            <a:lvl1pPr marL="342900" indent="-342900" algn="l" rtl="0" eaLnBrk="0" fontAlgn="base" hangingPunct="0">
              <a:lnSpc>
                <a:spcPct val="105000"/>
              </a:lnSpc>
              <a:spcBef>
                <a:spcPct val="30000"/>
              </a:spcBef>
              <a:spcAft>
                <a:spcPct val="0"/>
              </a:spcAft>
              <a:buSzPct val="119000"/>
              <a:buChar char="•"/>
              <a:defRPr sz="2800" b="1" kern="1200">
                <a:solidFill>
                  <a:schemeClr val="tx1"/>
                </a:solidFill>
                <a:latin typeface="+mn-lt"/>
                <a:ea typeface="+mn-ea"/>
                <a:cs typeface="+mn-cs"/>
              </a:defRPr>
            </a:lvl1pPr>
            <a:lvl2pPr marL="742950" indent="-285750" algn="l" rtl="0" eaLnBrk="0" fontAlgn="base" hangingPunct="0">
              <a:lnSpc>
                <a:spcPct val="105000"/>
              </a:lnSpc>
              <a:spcBef>
                <a:spcPct val="5000"/>
              </a:spcBef>
              <a:spcAft>
                <a:spcPct val="0"/>
              </a:spcAft>
              <a:buSzPct val="79000"/>
              <a:buChar char="¤"/>
              <a:defRPr sz="2800" kern="1200">
                <a:solidFill>
                  <a:schemeClr val="tx1"/>
                </a:solidFill>
                <a:latin typeface="+mn-lt"/>
                <a:ea typeface="+mn-ea"/>
                <a:cs typeface="+mn-cs"/>
              </a:defRPr>
            </a:lvl2pPr>
            <a:lvl3pPr marL="1143000" indent="-228600" algn="l" rtl="0" eaLnBrk="0" fontAlgn="base" hangingPunct="0">
              <a:lnSpc>
                <a:spcPct val="105000"/>
              </a:lnSpc>
              <a:spcBef>
                <a:spcPct val="5000"/>
              </a:spcBef>
              <a:spcAft>
                <a:spcPct val="0"/>
              </a:spcAft>
              <a:buSzPct val="119000"/>
              <a:buChar char="­"/>
              <a:defRPr sz="2800" kern="1200">
                <a:solidFill>
                  <a:schemeClr val="tx1"/>
                </a:solidFill>
                <a:latin typeface="+mn-lt"/>
                <a:ea typeface="+mn-ea"/>
                <a:cs typeface="+mn-cs"/>
              </a:defRPr>
            </a:lvl3pPr>
            <a:lvl4pPr marL="1600200" indent="-228600" algn="l" rtl="0" eaLnBrk="0" fontAlgn="base" hangingPunct="0">
              <a:lnSpc>
                <a:spcPct val="105000"/>
              </a:lnSpc>
              <a:spcBef>
                <a:spcPct val="5000"/>
              </a:spcBef>
              <a:spcAft>
                <a:spcPct val="0"/>
              </a:spcAft>
              <a:buChar char="»"/>
              <a:defRPr sz="2400" kern="1200">
                <a:solidFill>
                  <a:schemeClr val="tx1"/>
                </a:solidFill>
                <a:latin typeface="+mn-lt"/>
                <a:ea typeface="+mn-ea"/>
                <a:cs typeface="+mn-cs"/>
              </a:defRPr>
            </a:lvl4pPr>
            <a:lvl5pPr marL="2057400" indent="-228600" algn="l" rtl="0" eaLnBrk="0" fontAlgn="base" hangingPunct="0">
              <a:lnSpc>
                <a:spcPct val="105000"/>
              </a:lnSpc>
              <a:spcBef>
                <a:spcPct val="5000"/>
              </a:spcBef>
              <a:spcAft>
                <a:spcPct val="0"/>
              </a:spcAft>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US" altLang="en-US" sz="2100" b="0" dirty="0">
                <a:solidFill>
                  <a:srgbClr val="000000"/>
                </a:solidFill>
                <a:latin typeface="Arial" panose="020B0604020202020204" pitchFamily="34" charset="0"/>
                <a:cs typeface="Arial" panose="020B0604020202020204" pitchFamily="34" charset="0"/>
              </a:rPr>
              <a:t>The commonly accepted goal of an MNC is to </a:t>
            </a:r>
            <a:r>
              <a:rPr lang="en-US" altLang="en-US" sz="2100" b="0" dirty="0" err="1">
                <a:solidFill>
                  <a:srgbClr val="CC0000"/>
                </a:solidFill>
                <a:latin typeface="Arial" panose="020B0604020202020204" pitchFamily="34" charset="0"/>
                <a:cs typeface="Arial" panose="020B0604020202020204" pitchFamily="34" charset="0"/>
              </a:rPr>
              <a:t>maximise</a:t>
            </a:r>
            <a:r>
              <a:rPr lang="en-US" altLang="en-US" sz="2100" b="0" dirty="0">
                <a:solidFill>
                  <a:srgbClr val="CC0000"/>
                </a:solidFill>
                <a:latin typeface="Arial" panose="020B0604020202020204" pitchFamily="34" charset="0"/>
                <a:cs typeface="Arial" panose="020B0604020202020204" pitchFamily="34" charset="0"/>
              </a:rPr>
              <a:t> shareholders’ wealth</a:t>
            </a:r>
            <a:r>
              <a:rPr lang="en-US" altLang="en-US" sz="2100" b="0" dirty="0">
                <a:solidFill>
                  <a:srgbClr val="000000"/>
                </a:solidFill>
                <a:latin typeface="Arial" panose="020B0604020202020204" pitchFamily="34" charset="0"/>
                <a:cs typeface="Arial" panose="020B0604020202020204" pitchFamily="34" charset="0"/>
              </a:rPr>
              <a:t>.</a:t>
            </a:r>
          </a:p>
          <a:p>
            <a:pPr marL="0" indent="0">
              <a:buNone/>
              <a:defRPr/>
            </a:pPr>
            <a:r>
              <a:rPr lang="en-US" altLang="en-US" sz="1350" b="0" dirty="0">
                <a:solidFill>
                  <a:srgbClr val="FF0000"/>
                </a:solidFill>
                <a:latin typeface="Arial" panose="020B0604020202020204" pitchFamily="34" charset="0"/>
                <a:cs typeface="Arial" panose="020B0604020202020204" pitchFamily="34" charset="0"/>
              </a:rPr>
              <a:t>					(Madura &amp; Fox 2011)</a:t>
            </a:r>
          </a:p>
        </p:txBody>
      </p:sp>
      <p:sp>
        <p:nvSpPr>
          <p:cNvPr id="8" name="TextBox 7">
            <a:extLst>
              <a:ext uri="{FF2B5EF4-FFF2-40B4-BE49-F238E27FC236}">
                <a16:creationId xmlns:a16="http://schemas.microsoft.com/office/drawing/2014/main" id="{08FCC095-BC73-48C5-BD48-391DAD8BA406}"/>
              </a:ext>
            </a:extLst>
          </p:cNvPr>
          <p:cNvSpPr txBox="1"/>
          <p:nvPr/>
        </p:nvSpPr>
        <p:spPr>
          <a:xfrm>
            <a:off x="494949" y="3206581"/>
            <a:ext cx="8154102" cy="1703030"/>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dirty="0"/>
              <a:t>The management of a corporation maximises shareholder wealth by making investments in projects whose returns are sufficiently large to compensate its shareholders, through dividends and capital gains, for the risk involved in the projects. </a:t>
            </a:r>
          </a:p>
        </p:txBody>
      </p:sp>
    </p:spTree>
    <p:extLst>
      <p:ext uri="{BB962C8B-B14F-4D97-AF65-F5344CB8AC3E}">
        <p14:creationId xmlns:p14="http://schemas.microsoft.com/office/powerpoint/2010/main" val="1065600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2575" y="463493"/>
            <a:ext cx="6172200" cy="529568"/>
          </a:xfrm>
        </p:spPr>
        <p:txBody>
          <a:bodyPr/>
          <a:lstStyle/>
          <a:p>
            <a:r>
              <a:rPr lang="en-GB" sz="2400" b="1" dirty="0"/>
              <a:t>Conflicts Against the MNC Goal</a:t>
            </a:r>
          </a:p>
        </p:txBody>
      </p:sp>
      <p:sp>
        <p:nvSpPr>
          <p:cNvPr id="3" name="Content Placeholder 2"/>
          <p:cNvSpPr>
            <a:spLocks noGrp="1"/>
          </p:cNvSpPr>
          <p:nvPr>
            <p:ph idx="1"/>
          </p:nvPr>
        </p:nvSpPr>
        <p:spPr/>
        <p:txBody>
          <a:bodyPr/>
          <a:lstStyle/>
          <a:p>
            <a:pPr marL="0" indent="0">
              <a:buNone/>
            </a:pPr>
            <a:r>
              <a:rPr lang="en-GB" dirty="0">
                <a:solidFill>
                  <a:schemeClr val="bg1"/>
                </a:solidFill>
              </a:rPr>
              <a:t>1</a:t>
            </a:r>
          </a:p>
        </p:txBody>
      </p:sp>
      <p:sp>
        <p:nvSpPr>
          <p:cNvPr id="4" name="Date Placeholder 3"/>
          <p:cNvSpPr>
            <a:spLocks noGrp="1"/>
          </p:cNvSpPr>
          <p:nvPr>
            <p:ph type="dt" sz="half" idx="10"/>
          </p:nvPr>
        </p:nvSpPr>
        <p:spPr/>
        <p:txBody>
          <a:bodyPr/>
          <a:lstStyle/>
          <a:p>
            <a:pPr>
              <a:defRPr/>
            </a:pPr>
            <a:fld id="{BCD0BE7A-27C7-4CB9-8455-12FFA6DBBE20}" type="datetime1">
              <a:rPr lang="en-GB" altLang="en-US" smtClean="0">
                <a:solidFill>
                  <a:prstClr val="black">
                    <a:tint val="75000"/>
                  </a:prstClr>
                </a:solidFill>
                <a:latin typeface="Myriad Pro"/>
              </a:rPr>
              <a:t>02/02/2024</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9</a:t>
            </a:fld>
            <a:endParaRPr lang="en-GB" altLang="en-US">
              <a:cs typeface="Arial" panose="020B0604020202020204" pitchFamily="34" charset="0"/>
            </a:endParaRPr>
          </a:p>
        </p:txBody>
      </p:sp>
      <p:sp>
        <p:nvSpPr>
          <p:cNvPr id="6" name="Rectangle 3"/>
          <p:cNvSpPr txBox="1">
            <a:spLocks noChangeArrowheads="1"/>
          </p:cNvSpPr>
          <p:nvPr/>
        </p:nvSpPr>
        <p:spPr bwMode="auto">
          <a:xfrm>
            <a:off x="536895" y="1592796"/>
            <a:ext cx="8053432" cy="35103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anose="05000000000000000000" pitchFamily="2" charset="2"/>
              <a:buChar char="§"/>
            </a:pPr>
            <a:r>
              <a:rPr lang="en-US" altLang="en-US" sz="1800" dirty="0">
                <a:solidFill>
                  <a:prstClr val="black"/>
                </a:solidFill>
                <a:latin typeface="Myriad Pro"/>
              </a:rPr>
              <a:t>For corporations with shareholders who differ from their managers, a conflict of goals can exist - </a:t>
            </a:r>
            <a:r>
              <a:rPr lang="en-US" altLang="en-US" sz="1800" i="1" dirty="0">
                <a:solidFill>
                  <a:srgbClr val="CC0000"/>
                </a:solidFill>
                <a:latin typeface="Myriad Pro"/>
              </a:rPr>
              <a:t>the</a:t>
            </a:r>
            <a:r>
              <a:rPr lang="en-US" altLang="en-US" sz="1800" dirty="0">
                <a:solidFill>
                  <a:prstClr val="black"/>
                </a:solidFill>
                <a:latin typeface="Myriad Pro"/>
              </a:rPr>
              <a:t> </a:t>
            </a:r>
            <a:r>
              <a:rPr lang="en-US" altLang="en-US" sz="1800" i="1" dirty="0">
                <a:solidFill>
                  <a:srgbClr val="CC0000"/>
                </a:solidFill>
                <a:latin typeface="Myriad Pro"/>
              </a:rPr>
              <a:t>agency problem</a:t>
            </a:r>
            <a:r>
              <a:rPr lang="en-US" altLang="en-US" sz="1800" dirty="0">
                <a:solidFill>
                  <a:prstClr val="black"/>
                </a:solidFill>
                <a:latin typeface="Myriad Pro"/>
              </a:rPr>
              <a:t>.</a:t>
            </a:r>
          </a:p>
          <a:p>
            <a:pPr marL="0" indent="0">
              <a:buNone/>
            </a:pPr>
            <a:endParaRPr lang="en-US" altLang="en-US" sz="1800" dirty="0">
              <a:solidFill>
                <a:prstClr val="black"/>
              </a:solidFill>
              <a:latin typeface="Myriad Pro"/>
            </a:endParaRPr>
          </a:p>
          <a:p>
            <a:pPr>
              <a:buFont typeface="Wingdings" panose="05000000000000000000" pitchFamily="2" charset="2"/>
              <a:buChar char="§"/>
            </a:pPr>
            <a:r>
              <a:rPr lang="en-US" altLang="en-US" sz="1800" dirty="0">
                <a:solidFill>
                  <a:prstClr val="black"/>
                </a:solidFill>
                <a:latin typeface="Myriad Pro"/>
              </a:rPr>
              <a:t>Agency costs are normally larger for MNCs than for purely domestic firms.</a:t>
            </a:r>
          </a:p>
          <a:p>
            <a:pPr lvl="1"/>
            <a:r>
              <a:rPr lang="en-GB" altLang="en-US" sz="1800" b="1" dirty="0">
                <a:solidFill>
                  <a:srgbClr val="FF0000"/>
                </a:solidFill>
              </a:rPr>
              <a:t>Why does agency problem arise?</a:t>
            </a:r>
          </a:p>
          <a:p>
            <a:pPr lvl="1"/>
            <a:r>
              <a:rPr lang="en-GB" altLang="en-US" sz="1800" dirty="0">
                <a:solidFill>
                  <a:prstClr val="black"/>
                </a:solidFill>
              </a:rPr>
              <a:t>Divergence of ownership and control</a:t>
            </a:r>
          </a:p>
          <a:p>
            <a:pPr lvl="1"/>
            <a:r>
              <a:rPr lang="en-GB" altLang="en-US" sz="1800" dirty="0">
                <a:solidFill>
                  <a:prstClr val="black"/>
                </a:solidFill>
              </a:rPr>
              <a:t>Managers’ goals differ from shareholders’</a:t>
            </a:r>
          </a:p>
          <a:p>
            <a:pPr lvl="1"/>
            <a:r>
              <a:rPr lang="en-GB" altLang="en-US" sz="1800" dirty="0">
                <a:solidFill>
                  <a:prstClr val="black"/>
                </a:solidFill>
              </a:rPr>
              <a:t>Asymmetry of information</a:t>
            </a:r>
          </a:p>
          <a:p>
            <a:pPr marL="457200" lvl="1" indent="0">
              <a:buNone/>
            </a:pPr>
            <a:endParaRPr lang="en-GB" altLang="en-US" sz="1800" dirty="0">
              <a:solidFill>
                <a:prstClr val="black"/>
              </a:solidFill>
            </a:endParaRPr>
          </a:p>
          <a:p>
            <a:pPr marL="457200" lvl="1" indent="0">
              <a:buNone/>
            </a:pPr>
            <a:r>
              <a:rPr lang="en-GB" altLang="en-US" sz="1800" dirty="0">
                <a:solidFill>
                  <a:prstClr val="black"/>
                </a:solidFill>
              </a:rPr>
              <a:t>What are the consequences?</a:t>
            </a:r>
          </a:p>
          <a:p>
            <a:pPr lvl="1"/>
            <a:r>
              <a:rPr lang="en-GB" altLang="en-US" sz="1800" dirty="0">
                <a:solidFill>
                  <a:prstClr val="black"/>
                </a:solidFill>
              </a:rPr>
              <a:t>Shareholder wealth is no longer maximised</a:t>
            </a:r>
          </a:p>
          <a:p>
            <a:pPr marL="342900" lvl="1" indent="0">
              <a:buNone/>
            </a:pPr>
            <a:endParaRPr lang="en-US" altLang="en-US" sz="1800" dirty="0">
              <a:solidFill>
                <a:prstClr val="black"/>
              </a:solidFill>
              <a:latin typeface="Myriad Pro"/>
            </a:endParaRPr>
          </a:p>
        </p:txBody>
      </p:sp>
    </p:spTree>
    <p:extLst>
      <p:ext uri="{BB962C8B-B14F-4D97-AF65-F5344CB8AC3E}">
        <p14:creationId xmlns:p14="http://schemas.microsoft.com/office/powerpoint/2010/main" val="12349465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left)">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wipe(left)">
                                      <p:cBhvr>
                                        <p:cTn id="12"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bldLvl="2"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2575" y="463493"/>
            <a:ext cx="6172200" cy="529568"/>
          </a:xfrm>
        </p:spPr>
        <p:txBody>
          <a:bodyPr/>
          <a:lstStyle/>
          <a:p>
            <a:r>
              <a:rPr lang="en-GB" sz="2400" b="1" dirty="0"/>
              <a:t>Agency Problem (cont..)</a:t>
            </a:r>
          </a:p>
        </p:txBody>
      </p:sp>
      <p:sp>
        <p:nvSpPr>
          <p:cNvPr id="3" name="Content Placeholder 2"/>
          <p:cNvSpPr>
            <a:spLocks noGrp="1"/>
          </p:cNvSpPr>
          <p:nvPr>
            <p:ph idx="1"/>
          </p:nvPr>
        </p:nvSpPr>
        <p:spPr/>
        <p:txBody>
          <a:bodyPr/>
          <a:lstStyle/>
          <a:p>
            <a:pPr marL="0" indent="0">
              <a:buNone/>
            </a:pPr>
            <a:r>
              <a:rPr lang="en-GB" dirty="0">
                <a:solidFill>
                  <a:schemeClr val="bg1"/>
                </a:solidFill>
              </a:rPr>
              <a:t>1</a:t>
            </a:r>
          </a:p>
        </p:txBody>
      </p:sp>
      <p:sp>
        <p:nvSpPr>
          <p:cNvPr id="4" name="Date Placeholder 3"/>
          <p:cNvSpPr>
            <a:spLocks noGrp="1"/>
          </p:cNvSpPr>
          <p:nvPr>
            <p:ph type="dt" sz="half" idx="10"/>
          </p:nvPr>
        </p:nvSpPr>
        <p:spPr/>
        <p:txBody>
          <a:bodyPr/>
          <a:lstStyle/>
          <a:p>
            <a:pPr>
              <a:defRPr/>
            </a:pPr>
            <a:fld id="{BCD0BE7A-27C7-4CB9-8455-12FFA6DBBE20}" type="datetime1">
              <a:rPr lang="en-GB" altLang="en-US" smtClean="0">
                <a:solidFill>
                  <a:prstClr val="black">
                    <a:tint val="75000"/>
                  </a:prstClr>
                </a:solidFill>
                <a:latin typeface="Myriad Pro"/>
              </a:rPr>
              <a:t>02/02/2024</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10</a:t>
            </a:fld>
            <a:endParaRPr lang="en-GB" altLang="en-US">
              <a:cs typeface="Arial" panose="020B0604020202020204" pitchFamily="34" charset="0"/>
            </a:endParaRPr>
          </a:p>
        </p:txBody>
      </p:sp>
      <p:sp>
        <p:nvSpPr>
          <p:cNvPr id="6" name="Rectangle 3"/>
          <p:cNvSpPr txBox="1">
            <a:spLocks noChangeArrowheads="1"/>
          </p:cNvSpPr>
          <p:nvPr/>
        </p:nvSpPr>
        <p:spPr bwMode="auto">
          <a:xfrm>
            <a:off x="536895" y="1592796"/>
            <a:ext cx="8053432" cy="35103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anose="05000000000000000000" pitchFamily="2" charset="2"/>
              <a:buChar char="§"/>
            </a:pPr>
            <a:r>
              <a:rPr lang="en-GB" altLang="en-US" sz="1800" dirty="0">
                <a:solidFill>
                  <a:prstClr val="black"/>
                </a:solidFill>
              </a:rPr>
              <a:t>Managers will follow their own objectives,</a:t>
            </a:r>
            <a:br>
              <a:rPr lang="en-GB" altLang="en-US" sz="1800" dirty="0">
                <a:solidFill>
                  <a:prstClr val="black"/>
                </a:solidFill>
              </a:rPr>
            </a:br>
            <a:r>
              <a:rPr lang="en-GB" altLang="en-US" sz="1800" dirty="0">
                <a:solidFill>
                  <a:prstClr val="black"/>
                </a:solidFill>
              </a:rPr>
              <a:t>i.e. increasing their:</a:t>
            </a:r>
          </a:p>
          <a:p>
            <a:pPr lvl="1">
              <a:buFont typeface="Wingdings" panose="05000000000000000000" pitchFamily="2" charset="2"/>
              <a:buChar char="§"/>
            </a:pPr>
            <a:r>
              <a:rPr lang="en-GB" altLang="en-US" sz="1400" dirty="0">
                <a:solidFill>
                  <a:prstClr val="black"/>
                </a:solidFill>
              </a:rPr>
              <a:t>power;</a:t>
            </a:r>
          </a:p>
          <a:p>
            <a:pPr lvl="1">
              <a:buFont typeface="Wingdings" panose="05000000000000000000" pitchFamily="2" charset="2"/>
              <a:buChar char="§"/>
            </a:pPr>
            <a:r>
              <a:rPr lang="en-GB" altLang="en-US" sz="1400" dirty="0">
                <a:solidFill>
                  <a:prstClr val="black"/>
                </a:solidFill>
              </a:rPr>
              <a:t>job security;</a:t>
            </a:r>
          </a:p>
          <a:p>
            <a:pPr lvl="1">
              <a:buFont typeface="Wingdings" panose="05000000000000000000" pitchFamily="2" charset="2"/>
              <a:buChar char="§"/>
            </a:pPr>
            <a:r>
              <a:rPr lang="en-GB" altLang="en-US" sz="1400" dirty="0">
                <a:solidFill>
                  <a:prstClr val="black"/>
                </a:solidFill>
              </a:rPr>
              <a:t>pay and rewards.</a:t>
            </a:r>
          </a:p>
          <a:p>
            <a:pPr>
              <a:buFont typeface="Wingdings" panose="05000000000000000000" pitchFamily="2" charset="2"/>
              <a:buChar char="§"/>
            </a:pPr>
            <a:r>
              <a:rPr lang="en-GB" altLang="en-US" sz="1800" dirty="0">
                <a:solidFill>
                  <a:prstClr val="black"/>
                </a:solidFill>
              </a:rPr>
              <a:t>Shareholders need to ensure that their own wealth is maximised.</a:t>
            </a:r>
          </a:p>
          <a:p>
            <a:pPr marL="342900" lvl="1" indent="0">
              <a:buNone/>
            </a:pPr>
            <a:endParaRPr lang="en-US" altLang="en-US" sz="1800" dirty="0">
              <a:solidFill>
                <a:prstClr val="black"/>
              </a:solidFill>
              <a:latin typeface="Myriad Pro"/>
            </a:endParaRPr>
          </a:p>
        </p:txBody>
      </p:sp>
    </p:spTree>
    <p:extLst>
      <p:ext uri="{BB962C8B-B14F-4D97-AF65-F5344CB8AC3E}">
        <p14:creationId xmlns:p14="http://schemas.microsoft.com/office/powerpoint/2010/main" val="23152003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left)">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wipe(left)">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wipe(left)">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wipe(left)">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wipe(left)">
                                      <p:cBhvr>
                                        <p:cTn id="2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bldLvl="2"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7170" y="1625290"/>
            <a:ext cx="6889660" cy="529568"/>
          </a:xfrm>
        </p:spPr>
        <p:txBody>
          <a:bodyPr/>
          <a:lstStyle/>
          <a:p>
            <a:r>
              <a:rPr lang="en-GB" sz="1800" dirty="0"/>
              <a:t>Agency Problem </a:t>
            </a:r>
          </a:p>
        </p:txBody>
      </p:sp>
      <p:sp>
        <p:nvSpPr>
          <p:cNvPr id="3" name="Content Placeholder 2"/>
          <p:cNvSpPr>
            <a:spLocks noGrp="1"/>
          </p:cNvSpPr>
          <p:nvPr>
            <p:ph idx="1"/>
          </p:nvPr>
        </p:nvSpPr>
        <p:spPr>
          <a:xfrm>
            <a:off x="318893" y="2270215"/>
            <a:ext cx="8615381" cy="1395774"/>
          </a:xfrm>
        </p:spPr>
        <p:txBody>
          <a:bodyPr/>
          <a:lstStyle/>
          <a:p>
            <a:pPr marL="0" indent="0">
              <a:buNone/>
            </a:pPr>
            <a:r>
              <a:rPr lang="en-GB" dirty="0"/>
              <a:t>Read the journal article entitled: </a:t>
            </a:r>
            <a:r>
              <a:rPr lang="en-GB" dirty="0">
                <a:solidFill>
                  <a:srgbClr val="FF0000"/>
                </a:solidFill>
              </a:rPr>
              <a:t>Agency Problems in Early Chartered Companies: The Case of Hudson's Bay Company - </a:t>
            </a:r>
            <a:r>
              <a:rPr lang="en-GB" dirty="0"/>
              <a:t>and answer the questions on work sheet.</a:t>
            </a:r>
          </a:p>
        </p:txBody>
      </p:sp>
      <p:sp>
        <p:nvSpPr>
          <p:cNvPr id="4" name="Date Placeholder 3"/>
          <p:cNvSpPr>
            <a:spLocks noGrp="1"/>
          </p:cNvSpPr>
          <p:nvPr>
            <p:ph type="dt" sz="half" idx="10"/>
          </p:nvPr>
        </p:nvSpPr>
        <p:spPr/>
        <p:txBody>
          <a:bodyPr/>
          <a:lstStyle/>
          <a:p>
            <a:pPr>
              <a:defRPr/>
            </a:pPr>
            <a:fld id="{7940DF0C-E371-4B62-9339-604784F695E5}" type="datetime1">
              <a:rPr lang="en-GB" altLang="en-US" smtClean="0">
                <a:solidFill>
                  <a:prstClr val="black">
                    <a:tint val="75000"/>
                  </a:prstClr>
                </a:solidFill>
                <a:latin typeface="Myriad Pro"/>
              </a:rPr>
              <a:t>02/02/2024</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11</a:t>
            </a:fld>
            <a:endParaRPr lang="en-GB" altLang="en-US">
              <a:cs typeface="Arial" panose="020B0604020202020204" pitchFamily="34" charset="0"/>
            </a:endParaRPr>
          </a:p>
        </p:txBody>
      </p:sp>
      <p:sp>
        <p:nvSpPr>
          <p:cNvPr id="7" name="TextBox 6">
            <a:extLst>
              <a:ext uri="{FF2B5EF4-FFF2-40B4-BE49-F238E27FC236}">
                <a16:creationId xmlns:a16="http://schemas.microsoft.com/office/drawing/2014/main" id="{40249CE4-69FA-49BA-886A-BF5EC1CFD974}"/>
              </a:ext>
            </a:extLst>
          </p:cNvPr>
          <p:cNvSpPr txBox="1"/>
          <p:nvPr/>
        </p:nvSpPr>
        <p:spPr>
          <a:xfrm>
            <a:off x="1012089" y="585884"/>
            <a:ext cx="7084391" cy="584775"/>
          </a:xfrm>
          <a:prstGeom prst="rect">
            <a:avLst/>
          </a:prstGeom>
          <a:noFill/>
        </p:spPr>
        <p:txBody>
          <a:bodyPr wrap="square">
            <a:spAutoFit/>
          </a:bodyPr>
          <a:lstStyle/>
          <a:p>
            <a:pPr algn="ctr"/>
            <a:r>
              <a:rPr lang="en-GB" sz="3200" b="1" dirty="0"/>
              <a:t>Activity</a:t>
            </a:r>
            <a:endParaRPr lang="en-GB" b="1" dirty="0"/>
          </a:p>
        </p:txBody>
      </p:sp>
    </p:spTree>
    <p:extLst>
      <p:ext uri="{BB962C8B-B14F-4D97-AF65-F5344CB8AC3E}">
        <p14:creationId xmlns:p14="http://schemas.microsoft.com/office/powerpoint/2010/main" val="14409086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442" y="643003"/>
            <a:ext cx="8633115" cy="418338"/>
          </a:xfrm>
        </p:spPr>
        <p:txBody>
          <a:bodyPr/>
          <a:lstStyle/>
          <a:p>
            <a:r>
              <a:rPr lang="en-GB" sz="2400" b="1" dirty="0"/>
              <a:t>Methods of Overcoming Agency Problems in MNCs</a:t>
            </a:r>
            <a:br>
              <a:rPr lang="en-GB" sz="2800" b="1" dirty="0"/>
            </a:br>
            <a:endParaRPr lang="en-GB" sz="2800" b="1" dirty="0">
              <a:solidFill>
                <a:srgbClr val="FF0000"/>
              </a:solidFill>
            </a:endParaRPr>
          </a:p>
        </p:txBody>
      </p:sp>
      <p:sp>
        <p:nvSpPr>
          <p:cNvPr id="4" name="Date Placeholder 3"/>
          <p:cNvSpPr>
            <a:spLocks noGrp="1"/>
          </p:cNvSpPr>
          <p:nvPr>
            <p:ph type="dt" sz="half" idx="10"/>
          </p:nvPr>
        </p:nvSpPr>
        <p:spPr/>
        <p:txBody>
          <a:bodyPr/>
          <a:lstStyle/>
          <a:p>
            <a:pPr>
              <a:defRPr/>
            </a:pPr>
            <a:fld id="{73A520AE-944B-4D1D-A9F1-EEEDFF882FDD}" type="datetime1">
              <a:rPr lang="en-GB" altLang="en-US" smtClean="0">
                <a:solidFill>
                  <a:prstClr val="black">
                    <a:tint val="75000"/>
                  </a:prstClr>
                </a:solidFill>
                <a:latin typeface="Myriad Pro"/>
              </a:rPr>
              <a:t>02/02/2024</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12</a:t>
            </a:fld>
            <a:endParaRPr lang="en-GB" altLang="en-US">
              <a:cs typeface="Arial" panose="020B0604020202020204" pitchFamily="34" charset="0"/>
            </a:endParaRPr>
          </a:p>
        </p:txBody>
      </p:sp>
      <p:sp>
        <p:nvSpPr>
          <p:cNvPr id="3" name="Content Placeholder 2"/>
          <p:cNvSpPr>
            <a:spLocks noGrp="1"/>
          </p:cNvSpPr>
          <p:nvPr>
            <p:ph idx="1"/>
          </p:nvPr>
        </p:nvSpPr>
        <p:spPr/>
        <p:txBody>
          <a:bodyPr/>
          <a:lstStyle/>
          <a:p>
            <a:pPr marL="0" indent="0">
              <a:buNone/>
            </a:pPr>
            <a:r>
              <a:rPr lang="en-GB" dirty="0">
                <a:solidFill>
                  <a:schemeClr val="bg1"/>
                </a:solidFill>
              </a:rPr>
              <a:t>1</a:t>
            </a:r>
          </a:p>
        </p:txBody>
      </p:sp>
      <p:graphicFrame>
        <p:nvGraphicFramePr>
          <p:cNvPr id="8" name="Table 7"/>
          <p:cNvGraphicFramePr>
            <a:graphicFrameLocks noGrp="1"/>
          </p:cNvGraphicFramePr>
          <p:nvPr/>
        </p:nvGraphicFramePr>
        <p:xfrm>
          <a:off x="250825" y="1409012"/>
          <a:ext cx="8770083" cy="3994327"/>
        </p:xfrm>
        <a:graphic>
          <a:graphicData uri="http://schemas.openxmlformats.org/drawingml/2006/table">
            <a:tbl>
              <a:tblPr firstRow="1" firstCol="1" bandRow="1"/>
              <a:tblGrid>
                <a:gridCol w="2923037">
                  <a:extLst>
                    <a:ext uri="{9D8B030D-6E8A-4147-A177-3AD203B41FA5}">
                      <a16:colId xmlns:a16="http://schemas.microsoft.com/office/drawing/2014/main" val="4243257949"/>
                    </a:ext>
                  </a:extLst>
                </a:gridCol>
                <a:gridCol w="2923037">
                  <a:extLst>
                    <a:ext uri="{9D8B030D-6E8A-4147-A177-3AD203B41FA5}">
                      <a16:colId xmlns:a16="http://schemas.microsoft.com/office/drawing/2014/main" val="1841719726"/>
                    </a:ext>
                  </a:extLst>
                </a:gridCol>
                <a:gridCol w="2924009">
                  <a:extLst>
                    <a:ext uri="{9D8B030D-6E8A-4147-A177-3AD203B41FA5}">
                      <a16:colId xmlns:a16="http://schemas.microsoft.com/office/drawing/2014/main" val="3259168142"/>
                    </a:ext>
                  </a:extLst>
                </a:gridCol>
              </a:tblGrid>
              <a:tr h="197343">
                <a:tc>
                  <a:txBody>
                    <a:bodyPr/>
                    <a:lstStyle/>
                    <a:p>
                      <a:pPr>
                        <a:lnSpc>
                          <a:spcPct val="107000"/>
                        </a:lnSpc>
                        <a:spcAft>
                          <a:spcPts val="0"/>
                        </a:spcAft>
                      </a:pPr>
                      <a:r>
                        <a:rPr lang="en-GB" sz="1000" b="1" dirty="0">
                          <a:effectLst/>
                          <a:latin typeface="+mn-lt"/>
                          <a:ea typeface="Calibri" panose="020F0502020204030204" pitchFamily="34" charset="0"/>
                          <a:cs typeface="Times New Roman" panose="02020603050405020304" pitchFamily="18" charset="0"/>
                        </a:rPr>
                        <a:t>Method</a:t>
                      </a:r>
                      <a:endParaRPr lang="en-GB" sz="800" dirty="0">
                        <a:effectLst/>
                        <a:latin typeface="+mn-lt"/>
                        <a:ea typeface="Calibri" panose="020F0502020204030204" pitchFamily="34" charset="0"/>
                        <a:cs typeface="Times New Roman" panose="02020603050405020304" pitchFamily="18" charset="0"/>
                      </a:endParaRPr>
                    </a:p>
                  </a:txBody>
                  <a:tcPr marL="46434" marR="46434"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9050" cap="flat" cmpd="sng" algn="ctr">
                      <a:solidFill>
                        <a:srgbClr val="8EAADB"/>
                      </a:solidFill>
                      <a:prstDash val="solid"/>
                      <a:round/>
                      <a:headEnd type="none" w="med" len="med"/>
                      <a:tailEnd type="none" w="med" len="med"/>
                    </a:lnB>
                  </a:tcPr>
                </a:tc>
                <a:tc>
                  <a:txBody>
                    <a:bodyPr/>
                    <a:lstStyle/>
                    <a:p>
                      <a:pPr>
                        <a:lnSpc>
                          <a:spcPct val="107000"/>
                        </a:lnSpc>
                        <a:spcAft>
                          <a:spcPts val="0"/>
                        </a:spcAft>
                      </a:pPr>
                      <a:r>
                        <a:rPr lang="en-GB" sz="1000" b="1">
                          <a:effectLst/>
                          <a:latin typeface="+mn-lt"/>
                          <a:ea typeface="Calibri" panose="020F0502020204030204" pitchFamily="34" charset="0"/>
                          <a:cs typeface="Times New Roman" panose="02020603050405020304" pitchFamily="18" charset="0"/>
                        </a:rPr>
                        <a:t>Pros</a:t>
                      </a:r>
                      <a:endParaRPr lang="en-GB" sz="800">
                        <a:effectLst/>
                        <a:latin typeface="+mn-lt"/>
                        <a:ea typeface="Calibri" panose="020F0502020204030204" pitchFamily="34" charset="0"/>
                        <a:cs typeface="Times New Roman" panose="02020603050405020304" pitchFamily="18" charset="0"/>
                      </a:endParaRPr>
                    </a:p>
                  </a:txBody>
                  <a:tcPr marL="46434" marR="46434"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9050" cap="flat" cmpd="sng" algn="ctr">
                      <a:solidFill>
                        <a:srgbClr val="8EAADB"/>
                      </a:solidFill>
                      <a:prstDash val="solid"/>
                      <a:round/>
                      <a:headEnd type="none" w="med" len="med"/>
                      <a:tailEnd type="none" w="med" len="med"/>
                    </a:lnB>
                  </a:tcPr>
                </a:tc>
                <a:tc>
                  <a:txBody>
                    <a:bodyPr/>
                    <a:lstStyle/>
                    <a:p>
                      <a:pPr>
                        <a:lnSpc>
                          <a:spcPct val="107000"/>
                        </a:lnSpc>
                        <a:spcAft>
                          <a:spcPts val="0"/>
                        </a:spcAft>
                      </a:pPr>
                      <a:r>
                        <a:rPr lang="en-GB" sz="1000" b="1">
                          <a:effectLst/>
                          <a:latin typeface="+mn-lt"/>
                          <a:ea typeface="Calibri" panose="020F0502020204030204" pitchFamily="34" charset="0"/>
                          <a:cs typeface="Times New Roman" panose="02020603050405020304" pitchFamily="18" charset="0"/>
                        </a:rPr>
                        <a:t>Cons</a:t>
                      </a:r>
                      <a:endParaRPr lang="en-GB" sz="800">
                        <a:effectLst/>
                        <a:latin typeface="+mn-lt"/>
                        <a:ea typeface="Calibri" panose="020F0502020204030204" pitchFamily="34" charset="0"/>
                        <a:cs typeface="Times New Roman" panose="02020603050405020304" pitchFamily="18" charset="0"/>
                      </a:endParaRPr>
                    </a:p>
                  </a:txBody>
                  <a:tcPr marL="46434" marR="46434"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9050" cap="flat" cmpd="sng" algn="ctr">
                      <a:solidFill>
                        <a:srgbClr val="8EAADB"/>
                      </a:solidFill>
                      <a:prstDash val="solid"/>
                      <a:round/>
                      <a:headEnd type="none" w="med" len="med"/>
                      <a:tailEnd type="none" w="med" len="med"/>
                    </a:lnB>
                  </a:tcPr>
                </a:tc>
                <a:extLst>
                  <a:ext uri="{0D108BD9-81ED-4DB2-BD59-A6C34878D82A}">
                    <a16:rowId xmlns:a16="http://schemas.microsoft.com/office/drawing/2014/main" val="3037125705"/>
                  </a:ext>
                </a:extLst>
              </a:tr>
              <a:tr h="644176">
                <a:tc>
                  <a:txBody>
                    <a:bodyPr/>
                    <a:lstStyle/>
                    <a:p>
                      <a:pPr marL="0" lvl="0" indent="0">
                        <a:lnSpc>
                          <a:spcPct val="107000"/>
                        </a:lnSpc>
                        <a:spcAft>
                          <a:spcPts val="0"/>
                        </a:spcAft>
                        <a:buFont typeface="+mj-lt"/>
                        <a:buNone/>
                      </a:pPr>
                      <a:r>
                        <a:rPr lang="en-GB" sz="1400" dirty="0">
                          <a:effectLst/>
                          <a:latin typeface="+mn-lt"/>
                          <a:ea typeface="Calibri" panose="020F0502020204030204" pitchFamily="34" charset="0"/>
                          <a:cs typeface="Times New Roman" panose="02020603050405020304" pitchFamily="18" charset="0"/>
                        </a:rPr>
                        <a:t>1.</a:t>
                      </a:r>
                      <a:r>
                        <a:rPr lang="en-GB" sz="1400" baseline="0" dirty="0">
                          <a:effectLst/>
                          <a:latin typeface="+mn-lt"/>
                          <a:ea typeface="Calibri" panose="020F0502020204030204" pitchFamily="34" charset="0"/>
                          <a:cs typeface="Times New Roman" panose="02020603050405020304" pitchFamily="18" charset="0"/>
                        </a:rPr>
                        <a:t> </a:t>
                      </a:r>
                      <a:r>
                        <a:rPr lang="en-GB" sz="1400" dirty="0">
                          <a:effectLst/>
                          <a:latin typeface="+mn-lt"/>
                          <a:ea typeface="Calibri" panose="020F0502020204030204" pitchFamily="34" charset="0"/>
                          <a:cs typeface="Times New Roman" panose="02020603050405020304" pitchFamily="18" charset="0"/>
                        </a:rPr>
                        <a:t>Independent board of directors</a:t>
                      </a:r>
                    </a:p>
                  </a:txBody>
                  <a:tcPr marL="46434" marR="46434"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9050" cap="flat" cmpd="sng" algn="ctr">
                      <a:solidFill>
                        <a:srgbClr val="8EAADB"/>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tc>
                  <a:txBody>
                    <a:bodyPr/>
                    <a:lstStyle/>
                    <a:p>
                      <a:pPr>
                        <a:lnSpc>
                          <a:spcPct val="107000"/>
                        </a:lnSpc>
                        <a:spcAft>
                          <a:spcPts val="0"/>
                        </a:spcAft>
                      </a:pPr>
                      <a:r>
                        <a:rPr lang="en-GB" sz="1400" dirty="0">
                          <a:effectLst/>
                          <a:latin typeface="+mn-lt"/>
                          <a:ea typeface="Calibri" panose="020F0502020204030204" pitchFamily="34" charset="0"/>
                          <a:cs typeface="Times New Roman" panose="02020603050405020304" pitchFamily="18" charset="0"/>
                        </a:rPr>
                        <a:t>Protection of minority shareholders’ interests increased risk sharing</a:t>
                      </a:r>
                    </a:p>
                  </a:txBody>
                  <a:tcPr marL="46434" marR="46434"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9050" cap="flat" cmpd="sng" algn="ctr">
                      <a:solidFill>
                        <a:srgbClr val="8EAADB"/>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tc>
                  <a:txBody>
                    <a:bodyPr/>
                    <a:lstStyle/>
                    <a:p>
                      <a:pPr>
                        <a:lnSpc>
                          <a:spcPct val="107000"/>
                        </a:lnSpc>
                        <a:spcAft>
                          <a:spcPts val="0"/>
                        </a:spcAft>
                      </a:pPr>
                      <a:r>
                        <a:rPr lang="en-GB" sz="1400" dirty="0">
                          <a:effectLst/>
                          <a:latin typeface="+mn-lt"/>
                          <a:ea typeface="Calibri" panose="020F0502020204030204" pitchFamily="34" charset="0"/>
                          <a:cs typeface="Times New Roman" panose="02020603050405020304" pitchFamily="18" charset="0"/>
                        </a:rPr>
                        <a:t>Often not sufficient independent of management and therefore ineffective.</a:t>
                      </a:r>
                    </a:p>
                  </a:txBody>
                  <a:tcPr marL="46434" marR="46434"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9050" cap="flat" cmpd="sng" algn="ctr">
                      <a:solidFill>
                        <a:srgbClr val="8EAADB"/>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extLst>
                  <a:ext uri="{0D108BD9-81ED-4DB2-BD59-A6C34878D82A}">
                    <a16:rowId xmlns:a16="http://schemas.microsoft.com/office/drawing/2014/main" val="1263240275"/>
                  </a:ext>
                </a:extLst>
              </a:tr>
              <a:tr h="864299">
                <a:tc>
                  <a:txBody>
                    <a:bodyPr/>
                    <a:lstStyle/>
                    <a:p>
                      <a:pPr marL="0" lvl="0" indent="0">
                        <a:lnSpc>
                          <a:spcPct val="107000"/>
                        </a:lnSpc>
                        <a:spcAft>
                          <a:spcPts val="0"/>
                        </a:spcAft>
                        <a:buFont typeface="+mj-lt"/>
                        <a:buNone/>
                      </a:pPr>
                      <a:r>
                        <a:rPr lang="en-GB" sz="1400" dirty="0">
                          <a:effectLst/>
                          <a:latin typeface="+mn-lt"/>
                          <a:ea typeface="Calibri" panose="020F0502020204030204" pitchFamily="34" charset="0"/>
                          <a:cs typeface="Times New Roman" panose="02020603050405020304" pitchFamily="18" charset="0"/>
                        </a:rPr>
                        <a:t>2. Partial concentration of ownership and control in the hands of a large shareholder</a:t>
                      </a:r>
                    </a:p>
                  </a:txBody>
                  <a:tcPr marL="46434" marR="46434"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tc>
                  <a:txBody>
                    <a:bodyPr/>
                    <a:lstStyle/>
                    <a:p>
                      <a:pPr>
                        <a:lnSpc>
                          <a:spcPct val="107000"/>
                        </a:lnSpc>
                        <a:spcAft>
                          <a:spcPts val="0"/>
                        </a:spcAft>
                      </a:pPr>
                      <a:r>
                        <a:rPr lang="en-GB" sz="1400" dirty="0">
                          <a:effectLst/>
                          <a:latin typeface="+mn-lt"/>
                          <a:ea typeface="Calibri" panose="020F0502020204030204" pitchFamily="34" charset="0"/>
                          <a:cs typeface="Times New Roman" panose="02020603050405020304" pitchFamily="18" charset="0"/>
                        </a:rPr>
                        <a:t>A large shareholder has the self-interest to monitor management’s activities to prevent abuses.</a:t>
                      </a:r>
                    </a:p>
                  </a:txBody>
                  <a:tcPr marL="46434" marR="46434"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tc>
                  <a:txBody>
                    <a:bodyPr/>
                    <a:lstStyle/>
                    <a:p>
                      <a:pPr>
                        <a:lnSpc>
                          <a:spcPct val="107000"/>
                        </a:lnSpc>
                        <a:spcAft>
                          <a:spcPts val="0"/>
                        </a:spcAft>
                      </a:pPr>
                      <a:r>
                        <a:rPr lang="en-GB" sz="1400" dirty="0">
                          <a:effectLst/>
                          <a:latin typeface="+mn-lt"/>
                          <a:ea typeface="Calibri" panose="020F0502020204030204" pitchFamily="34" charset="0"/>
                          <a:cs typeface="Times New Roman" panose="02020603050405020304" pitchFamily="18" charset="0"/>
                        </a:rPr>
                        <a:t>Possible collusion between management and large shareholder against smaller shareholders. Reduced liquidity in the stock.</a:t>
                      </a:r>
                    </a:p>
                  </a:txBody>
                  <a:tcPr marL="46434" marR="46434"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extLst>
                  <a:ext uri="{0D108BD9-81ED-4DB2-BD59-A6C34878D82A}">
                    <a16:rowId xmlns:a16="http://schemas.microsoft.com/office/drawing/2014/main" val="2775921085"/>
                  </a:ext>
                </a:extLst>
              </a:tr>
              <a:tr h="864299">
                <a:tc>
                  <a:txBody>
                    <a:bodyPr/>
                    <a:lstStyle/>
                    <a:p>
                      <a:pPr marL="342900" lvl="0" indent="-342900">
                        <a:lnSpc>
                          <a:spcPct val="107000"/>
                        </a:lnSpc>
                        <a:spcAft>
                          <a:spcPts val="0"/>
                        </a:spcAft>
                        <a:buFont typeface="+mj-lt"/>
                        <a:buAutoNum type="arabicPeriod" startAt="3"/>
                      </a:pPr>
                      <a:r>
                        <a:rPr lang="en-GB" sz="1400">
                          <a:effectLst/>
                          <a:latin typeface="+mn-lt"/>
                          <a:ea typeface="Calibri" panose="020F0502020204030204" pitchFamily="34" charset="0"/>
                          <a:cs typeface="Times New Roman" panose="02020603050405020304" pitchFamily="18" charset="0"/>
                        </a:rPr>
                        <a:t>Executive compensation with options or bonuses related to performance</a:t>
                      </a:r>
                    </a:p>
                  </a:txBody>
                  <a:tcPr marL="46434" marR="46434"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tc>
                  <a:txBody>
                    <a:bodyPr/>
                    <a:lstStyle/>
                    <a:p>
                      <a:pPr>
                        <a:lnSpc>
                          <a:spcPct val="107000"/>
                        </a:lnSpc>
                        <a:spcAft>
                          <a:spcPts val="0"/>
                        </a:spcAft>
                      </a:pPr>
                      <a:r>
                        <a:rPr lang="en-GB" sz="1400">
                          <a:effectLst/>
                          <a:latin typeface="+mn-lt"/>
                          <a:ea typeface="Calibri" panose="020F0502020204030204" pitchFamily="34" charset="0"/>
                          <a:cs typeface="Times New Roman" panose="02020603050405020304" pitchFamily="18" charset="0"/>
                        </a:rPr>
                        <a:t>Provides a direct incentive to maximise stock price</a:t>
                      </a:r>
                    </a:p>
                  </a:txBody>
                  <a:tcPr marL="46434" marR="46434"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tc>
                  <a:txBody>
                    <a:bodyPr/>
                    <a:lstStyle/>
                    <a:p>
                      <a:pPr>
                        <a:lnSpc>
                          <a:spcPct val="107000"/>
                        </a:lnSpc>
                        <a:spcAft>
                          <a:spcPts val="0"/>
                        </a:spcAft>
                      </a:pPr>
                      <a:r>
                        <a:rPr lang="en-GB" sz="1400" dirty="0">
                          <a:effectLst/>
                          <a:latin typeface="+mn-lt"/>
                          <a:ea typeface="Calibri" panose="020F0502020204030204" pitchFamily="34" charset="0"/>
                          <a:cs typeface="Times New Roman" panose="02020603050405020304" pitchFamily="18" charset="0"/>
                        </a:rPr>
                        <a:t>Rewards management for good luck. Subject to manipulation and possible short-term focus to allow management to get rich.</a:t>
                      </a:r>
                    </a:p>
                  </a:txBody>
                  <a:tcPr marL="46434" marR="46434"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extLst>
                  <a:ext uri="{0D108BD9-81ED-4DB2-BD59-A6C34878D82A}">
                    <a16:rowId xmlns:a16="http://schemas.microsoft.com/office/drawing/2014/main" val="4163737517"/>
                  </a:ext>
                </a:extLst>
              </a:tr>
              <a:tr h="644176">
                <a:tc>
                  <a:txBody>
                    <a:bodyPr/>
                    <a:lstStyle/>
                    <a:p>
                      <a:pPr marL="0" lvl="0" indent="0">
                        <a:lnSpc>
                          <a:spcPct val="107000"/>
                        </a:lnSpc>
                        <a:spcAft>
                          <a:spcPts val="0"/>
                        </a:spcAft>
                        <a:buFont typeface="+mj-lt"/>
                        <a:buNone/>
                      </a:pPr>
                      <a:r>
                        <a:rPr lang="en-GB" sz="1400" dirty="0">
                          <a:effectLst/>
                          <a:latin typeface="+mn-lt"/>
                          <a:ea typeface="Calibri" panose="020F0502020204030204" pitchFamily="34" charset="0"/>
                          <a:cs typeface="Times New Roman" panose="02020603050405020304" pitchFamily="18" charset="0"/>
                        </a:rPr>
                        <a:t>4. Clearly defined fiduciary duties for CEOs with class action law suits</a:t>
                      </a:r>
                    </a:p>
                  </a:txBody>
                  <a:tcPr marL="46434" marR="46434"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tc>
                  <a:txBody>
                    <a:bodyPr/>
                    <a:lstStyle/>
                    <a:p>
                      <a:pPr>
                        <a:lnSpc>
                          <a:spcPct val="107000"/>
                        </a:lnSpc>
                        <a:spcAft>
                          <a:spcPts val="0"/>
                        </a:spcAft>
                      </a:pPr>
                      <a:r>
                        <a:rPr lang="en-GB" sz="1400">
                          <a:effectLst/>
                          <a:latin typeface="+mn-lt"/>
                          <a:ea typeface="Calibri" panose="020F0502020204030204" pitchFamily="34" charset="0"/>
                          <a:cs typeface="Times New Roman" panose="02020603050405020304" pitchFamily="18" charset="0"/>
                        </a:rPr>
                        <a:t>Provides a complementary discipline device</a:t>
                      </a:r>
                    </a:p>
                  </a:txBody>
                  <a:tcPr marL="46434" marR="46434"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tc>
                  <a:txBody>
                    <a:bodyPr/>
                    <a:lstStyle/>
                    <a:p>
                      <a:pPr>
                        <a:lnSpc>
                          <a:spcPct val="107000"/>
                        </a:lnSpc>
                        <a:spcAft>
                          <a:spcPts val="0"/>
                        </a:spcAft>
                      </a:pPr>
                      <a:r>
                        <a:rPr lang="en-GB" sz="1400" dirty="0">
                          <a:effectLst/>
                          <a:latin typeface="+mn-lt"/>
                          <a:ea typeface="Calibri" panose="020F0502020204030204" pitchFamily="34" charset="0"/>
                          <a:cs typeface="Times New Roman" panose="02020603050405020304" pitchFamily="18" charset="0"/>
                        </a:rPr>
                        <a:t>Increases legal costs and enriches lawyers at the expense of shareholders</a:t>
                      </a:r>
                    </a:p>
                  </a:txBody>
                  <a:tcPr marL="46434" marR="46434"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extLst>
                  <a:ext uri="{0D108BD9-81ED-4DB2-BD59-A6C34878D82A}">
                    <a16:rowId xmlns:a16="http://schemas.microsoft.com/office/drawing/2014/main" val="1237412498"/>
                  </a:ext>
                </a:extLst>
              </a:tr>
              <a:tr h="644176">
                <a:tc>
                  <a:txBody>
                    <a:bodyPr/>
                    <a:lstStyle/>
                    <a:p>
                      <a:pPr marL="0" lvl="0" indent="0">
                        <a:lnSpc>
                          <a:spcPct val="107000"/>
                        </a:lnSpc>
                        <a:spcAft>
                          <a:spcPts val="0"/>
                        </a:spcAft>
                        <a:buFont typeface="+mj-lt"/>
                        <a:buNone/>
                      </a:pPr>
                      <a:r>
                        <a:rPr lang="en-GB" sz="1400" dirty="0">
                          <a:effectLst/>
                          <a:latin typeface="+mn-lt"/>
                          <a:ea typeface="Calibri" panose="020F0502020204030204" pitchFamily="34" charset="0"/>
                          <a:cs typeface="Times New Roman" panose="02020603050405020304" pitchFamily="18" charset="0"/>
                        </a:rPr>
                        <a:t>5. Hostile takeovers and proxy contests</a:t>
                      </a:r>
                    </a:p>
                  </a:txBody>
                  <a:tcPr marL="46434" marR="46434"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tc>
                  <a:txBody>
                    <a:bodyPr/>
                    <a:lstStyle/>
                    <a:p>
                      <a:pPr>
                        <a:lnSpc>
                          <a:spcPct val="107000"/>
                        </a:lnSpc>
                        <a:spcAft>
                          <a:spcPts val="0"/>
                        </a:spcAft>
                      </a:pPr>
                      <a:r>
                        <a:rPr lang="en-GB" sz="1400">
                          <a:effectLst/>
                          <a:latin typeface="+mn-lt"/>
                          <a:ea typeface="Calibri" panose="020F0502020204030204" pitchFamily="34" charset="0"/>
                          <a:cs typeface="Times New Roman" panose="02020603050405020304" pitchFamily="18" charset="0"/>
                        </a:rPr>
                        <a:t>Directly disciplines bad management</a:t>
                      </a:r>
                    </a:p>
                  </a:txBody>
                  <a:tcPr marL="46434" marR="46434"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tc>
                  <a:txBody>
                    <a:bodyPr/>
                    <a:lstStyle/>
                    <a:p>
                      <a:pPr>
                        <a:lnSpc>
                          <a:spcPct val="107000"/>
                        </a:lnSpc>
                        <a:spcAft>
                          <a:spcPts val="0"/>
                        </a:spcAft>
                      </a:pPr>
                      <a:r>
                        <a:rPr lang="en-GB" sz="1400" dirty="0">
                          <a:effectLst/>
                          <a:latin typeface="+mn-lt"/>
                          <a:ea typeface="Calibri" panose="020F0502020204030204" pitchFamily="34" charset="0"/>
                          <a:cs typeface="Times New Roman" panose="02020603050405020304" pitchFamily="18" charset="0"/>
                        </a:rPr>
                        <a:t>Provides an incentives for raiders to expropriate wealth from creditors and employees.</a:t>
                      </a:r>
                    </a:p>
                  </a:txBody>
                  <a:tcPr marL="46434" marR="46434"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extLst>
                  <a:ext uri="{0D108BD9-81ED-4DB2-BD59-A6C34878D82A}">
                    <a16:rowId xmlns:a16="http://schemas.microsoft.com/office/drawing/2014/main" val="2739800182"/>
                  </a:ext>
                </a:extLst>
              </a:tr>
            </a:tbl>
          </a:graphicData>
        </a:graphic>
      </p:graphicFrame>
      <p:sp>
        <p:nvSpPr>
          <p:cNvPr id="9" name="TextBox 8">
            <a:extLst>
              <a:ext uri="{FF2B5EF4-FFF2-40B4-BE49-F238E27FC236}">
                <a16:creationId xmlns:a16="http://schemas.microsoft.com/office/drawing/2014/main" id="{B3472339-8769-43FE-BD1E-1359F0EAFA6A}"/>
              </a:ext>
            </a:extLst>
          </p:cNvPr>
          <p:cNvSpPr txBox="1"/>
          <p:nvPr/>
        </p:nvSpPr>
        <p:spPr>
          <a:xfrm>
            <a:off x="6312715" y="5353038"/>
            <a:ext cx="4572000" cy="369332"/>
          </a:xfrm>
          <a:prstGeom prst="rect">
            <a:avLst/>
          </a:prstGeom>
          <a:noFill/>
        </p:spPr>
        <p:txBody>
          <a:bodyPr wrap="square">
            <a:spAutoFit/>
          </a:bodyPr>
          <a:lstStyle/>
          <a:p>
            <a:r>
              <a:rPr lang="en-GB" sz="1800" dirty="0">
                <a:solidFill>
                  <a:srgbClr val="FF0000"/>
                </a:solidFill>
              </a:rPr>
              <a:t>(Bekaert &amp; </a:t>
            </a:r>
            <a:r>
              <a:rPr lang="en-GB" sz="1800" dirty="0" err="1">
                <a:solidFill>
                  <a:srgbClr val="FF0000"/>
                </a:solidFill>
              </a:rPr>
              <a:t>Hodrick</a:t>
            </a:r>
            <a:r>
              <a:rPr lang="en-GB" sz="1800" dirty="0">
                <a:solidFill>
                  <a:srgbClr val="FF0000"/>
                </a:solidFill>
              </a:rPr>
              <a:t> 2012)</a:t>
            </a:r>
            <a:endParaRPr lang="en-GB" dirty="0"/>
          </a:p>
        </p:txBody>
      </p:sp>
    </p:spTree>
    <p:extLst>
      <p:ext uri="{BB962C8B-B14F-4D97-AF65-F5344CB8AC3E}">
        <p14:creationId xmlns:p14="http://schemas.microsoft.com/office/powerpoint/2010/main" val="30063775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EF0C4-4F95-476F-97EB-0B3B77657121}"/>
              </a:ext>
            </a:extLst>
          </p:cNvPr>
          <p:cNvSpPr>
            <a:spLocks noGrp="1"/>
          </p:cNvSpPr>
          <p:nvPr>
            <p:ph type="title"/>
          </p:nvPr>
        </p:nvSpPr>
        <p:spPr>
          <a:xfrm>
            <a:off x="457200" y="181188"/>
            <a:ext cx="8229600" cy="1143000"/>
          </a:xfrm>
        </p:spPr>
        <p:txBody>
          <a:bodyPr/>
          <a:lstStyle/>
          <a:p>
            <a:r>
              <a:rPr lang="en-GB" b="1" dirty="0"/>
              <a:t>Corporate governance </a:t>
            </a:r>
          </a:p>
        </p:txBody>
      </p:sp>
      <p:sp>
        <p:nvSpPr>
          <p:cNvPr id="3" name="Content Placeholder 2">
            <a:extLst>
              <a:ext uri="{FF2B5EF4-FFF2-40B4-BE49-F238E27FC236}">
                <a16:creationId xmlns:a16="http://schemas.microsoft.com/office/drawing/2014/main" id="{CEA68F85-C166-47C2-9E80-1EA25FCB8CA1}"/>
              </a:ext>
            </a:extLst>
          </p:cNvPr>
          <p:cNvSpPr>
            <a:spLocks noGrp="1"/>
          </p:cNvSpPr>
          <p:nvPr>
            <p:ph idx="1"/>
          </p:nvPr>
        </p:nvSpPr>
        <p:spPr>
          <a:xfrm>
            <a:off x="457200" y="1323365"/>
            <a:ext cx="8229600" cy="3917032"/>
          </a:xfrm>
        </p:spPr>
        <p:txBody>
          <a:bodyPr/>
          <a:lstStyle/>
          <a:p>
            <a:pPr algn="just">
              <a:spcAft>
                <a:spcPts val="800"/>
              </a:spcAft>
            </a:pPr>
            <a:r>
              <a:rPr lang="en-GB" sz="1800" kern="100" dirty="0">
                <a:effectLst/>
                <a:ea typeface="DengXian" panose="02010600030101010101" pitchFamily="2" charset="-122"/>
                <a:cs typeface="Arial" panose="020B0604020202020204" pitchFamily="34" charset="0"/>
              </a:rPr>
              <a:t>Corporate governance refers to the system of rules, practices, and procedures by which a company is directed and controlled. Its components include board structure and practices, executive compensation, shareholder rights, and transparency and accountability measures. (Tricker, 2015)</a:t>
            </a:r>
          </a:p>
          <a:p>
            <a:pPr marL="0" indent="0" algn="just">
              <a:spcAft>
                <a:spcPts val="800"/>
              </a:spcAft>
              <a:buNone/>
            </a:pPr>
            <a:endParaRPr lang="en-GB" sz="1800" kern="100" dirty="0">
              <a:effectLst/>
              <a:ea typeface="DengXian" panose="02010600030101010101" pitchFamily="2" charset="-122"/>
              <a:cs typeface="Arial" panose="020B0604020202020204" pitchFamily="34" charset="0"/>
            </a:endParaRPr>
          </a:p>
          <a:p>
            <a:pPr algn="just">
              <a:spcAft>
                <a:spcPts val="800"/>
              </a:spcAft>
            </a:pPr>
            <a:r>
              <a:rPr lang="en-GB" sz="1800" kern="100" dirty="0">
                <a:effectLst/>
                <a:ea typeface="DengXian" panose="02010600030101010101" pitchFamily="2" charset="-122"/>
                <a:cs typeface="Arial" panose="020B0604020202020204" pitchFamily="34" charset="0"/>
              </a:rPr>
              <a:t>In developed countries, corporate governance models often focus on protecting shareholders’ interests, with strict regulatory frameworks and emphasis on transparency. In contrast, developing countries may face challenges in governance due to less stringent regulations and varying cultural and business practices. These differences highlight the need for adaptable governance models across different economic contexts.</a:t>
            </a:r>
          </a:p>
        </p:txBody>
      </p:sp>
      <p:sp>
        <p:nvSpPr>
          <p:cNvPr id="4" name="Date Placeholder 3">
            <a:extLst>
              <a:ext uri="{FF2B5EF4-FFF2-40B4-BE49-F238E27FC236}">
                <a16:creationId xmlns:a16="http://schemas.microsoft.com/office/drawing/2014/main" id="{52AFF47A-BAB7-4C67-BDF2-660A7105B436}"/>
              </a:ext>
            </a:extLst>
          </p:cNvPr>
          <p:cNvSpPr>
            <a:spLocks noGrp="1"/>
          </p:cNvSpPr>
          <p:nvPr>
            <p:ph type="dt" sz="half" idx="10"/>
          </p:nvPr>
        </p:nvSpPr>
        <p:spPr/>
        <p:txBody>
          <a:bodyPr/>
          <a:lstStyle/>
          <a:p>
            <a:fld id="{7545B801-2E3A-4111-B6F5-2D932C3A1DEF}" type="datetime1">
              <a:rPr lang="en-GB" smtClean="0"/>
              <a:t>02/02/2024</a:t>
            </a:fld>
            <a:endParaRPr lang="en-GB"/>
          </a:p>
        </p:txBody>
      </p:sp>
      <p:sp>
        <p:nvSpPr>
          <p:cNvPr id="5" name="Slide Number Placeholder 4">
            <a:extLst>
              <a:ext uri="{FF2B5EF4-FFF2-40B4-BE49-F238E27FC236}">
                <a16:creationId xmlns:a16="http://schemas.microsoft.com/office/drawing/2014/main" id="{2D67A925-D61B-46C3-A191-3959EAC0F830}"/>
              </a:ext>
            </a:extLst>
          </p:cNvPr>
          <p:cNvSpPr>
            <a:spLocks noGrp="1"/>
          </p:cNvSpPr>
          <p:nvPr>
            <p:ph type="sldNum" sz="quarter" idx="12"/>
          </p:nvPr>
        </p:nvSpPr>
        <p:spPr/>
        <p:txBody>
          <a:bodyPr/>
          <a:lstStyle/>
          <a:p>
            <a:fld id="{F4BD6A3A-4F9D-41E3-A65D-BCC7D77E66B6}" type="slidenum">
              <a:rPr lang="en-GB" smtClean="0"/>
              <a:t>13</a:t>
            </a:fld>
            <a:endParaRPr lang="en-GB"/>
          </a:p>
        </p:txBody>
      </p:sp>
      <p:sp>
        <p:nvSpPr>
          <p:cNvPr id="7" name="TextBox 6">
            <a:extLst>
              <a:ext uri="{FF2B5EF4-FFF2-40B4-BE49-F238E27FC236}">
                <a16:creationId xmlns:a16="http://schemas.microsoft.com/office/drawing/2014/main" id="{408E050E-F95A-319C-AC4B-A2CD2F50C2E4}"/>
              </a:ext>
            </a:extLst>
          </p:cNvPr>
          <p:cNvSpPr txBox="1"/>
          <p:nvPr/>
        </p:nvSpPr>
        <p:spPr>
          <a:xfrm>
            <a:off x="2856451" y="5165303"/>
            <a:ext cx="4572000" cy="369332"/>
          </a:xfrm>
          <a:prstGeom prst="rect">
            <a:avLst/>
          </a:prstGeom>
          <a:noFill/>
        </p:spPr>
        <p:txBody>
          <a:bodyPr wrap="square">
            <a:spAutoFit/>
          </a:bodyPr>
          <a:lstStyle/>
          <a:p>
            <a:r>
              <a:rPr lang="en-GB" sz="1800" dirty="0"/>
              <a:t>Scandals: Enron, Parmalat, RBS, Satyam</a:t>
            </a:r>
          </a:p>
        </p:txBody>
      </p:sp>
    </p:spTree>
    <p:extLst>
      <p:ext uri="{BB962C8B-B14F-4D97-AF65-F5344CB8AC3E}">
        <p14:creationId xmlns:p14="http://schemas.microsoft.com/office/powerpoint/2010/main" val="8382891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review (activity from Moodle) </a:t>
            </a:r>
            <a:endParaRPr dirty="0"/>
          </a:p>
        </p:txBody>
      </p:sp>
      <p:sp>
        <p:nvSpPr>
          <p:cNvPr id="3" name="Content Placeholder 2"/>
          <p:cNvSpPr>
            <a:spLocks noGrp="1"/>
          </p:cNvSpPr>
          <p:nvPr>
            <p:ph idx="1"/>
          </p:nvPr>
        </p:nvSpPr>
        <p:spPr>
          <a:xfrm>
            <a:off x="282448" y="1446216"/>
            <a:ext cx="8404352" cy="2672474"/>
          </a:xfrm>
        </p:spPr>
        <p:txBody>
          <a:bodyPr/>
          <a:lstStyle/>
          <a:p>
            <a:pPr marL="0" indent="0" algn="ctr">
              <a:buNone/>
            </a:pPr>
            <a:r>
              <a:rPr lang="en-GB" sz="1800" dirty="0"/>
              <a:t>Alibaba: A Case Study of Synthetic Control (Harvard Business Law Review, 2020)</a:t>
            </a:r>
          </a:p>
          <a:p>
            <a:pPr marL="0" indent="0" algn="ctr">
              <a:buNone/>
            </a:pPr>
            <a:endParaRPr lang="en-GB" sz="1800" dirty="0"/>
          </a:p>
          <a:p>
            <a:pPr marL="0" indent="0" algn="ctr">
              <a:buNone/>
            </a:pPr>
            <a:endParaRPr lang="en-GB" sz="1800" dirty="0"/>
          </a:p>
          <a:p>
            <a:pPr marL="0" indent="0" algn="ctr">
              <a:buNone/>
            </a:pPr>
            <a:endParaRPr lang="en-GB" sz="1800" dirty="0"/>
          </a:p>
        </p:txBody>
      </p:sp>
      <p:sp>
        <p:nvSpPr>
          <p:cNvPr id="7" name="Slide Number Placeholder 6">
            <a:extLst>
              <a:ext uri="{FF2B5EF4-FFF2-40B4-BE49-F238E27FC236}">
                <a16:creationId xmlns:a16="http://schemas.microsoft.com/office/drawing/2014/main" id="{12330EE5-B22A-1F62-6AFC-D9A55FC9117C}"/>
              </a:ext>
            </a:extLst>
          </p:cNvPr>
          <p:cNvSpPr>
            <a:spLocks noGrp="1"/>
          </p:cNvSpPr>
          <p:nvPr>
            <p:ph type="sldNum" sz="quarter" idx="12"/>
          </p:nvPr>
        </p:nvSpPr>
        <p:spPr/>
        <p:txBody>
          <a:bodyPr/>
          <a:lstStyle/>
          <a:p>
            <a:fld id="{6D22F896-40B5-4ADD-8801-0D06FADFA095}" type="slidenum">
              <a:rPr lang="en-US" smtClean="0"/>
              <a:t>14</a:t>
            </a:fld>
            <a:endParaRPr lang="en-US" dirty="0"/>
          </a:p>
        </p:txBody>
      </p:sp>
      <p:sp>
        <p:nvSpPr>
          <p:cNvPr id="5" name="TextBox 4">
            <a:extLst>
              <a:ext uri="{FF2B5EF4-FFF2-40B4-BE49-F238E27FC236}">
                <a16:creationId xmlns:a16="http://schemas.microsoft.com/office/drawing/2014/main" id="{0757042C-B7F2-0DBE-24C1-62587D9B9BCE}"/>
              </a:ext>
            </a:extLst>
          </p:cNvPr>
          <p:cNvSpPr txBox="1"/>
          <p:nvPr/>
        </p:nvSpPr>
        <p:spPr>
          <a:xfrm>
            <a:off x="5335399" y="2016538"/>
            <a:ext cx="2718034" cy="369332"/>
          </a:xfrm>
          <a:prstGeom prst="rect">
            <a:avLst/>
          </a:prstGeom>
          <a:noFill/>
        </p:spPr>
        <p:txBody>
          <a:bodyPr wrap="square" rtlCol="0">
            <a:spAutoFit/>
          </a:bodyPr>
          <a:lstStyle/>
          <a:p>
            <a:r>
              <a:rPr lang="en-GB" dirty="0"/>
              <a:t>(Fried and Kamar, 2020)</a:t>
            </a:r>
          </a:p>
        </p:txBody>
      </p:sp>
      <p:pic>
        <p:nvPicPr>
          <p:cNvPr id="9" name="Picture 8" descr="Retro microphone">
            <a:extLst>
              <a:ext uri="{FF2B5EF4-FFF2-40B4-BE49-F238E27FC236}">
                <a16:creationId xmlns:a16="http://schemas.microsoft.com/office/drawing/2014/main" id="{A6ADE845-F835-C6A4-2788-58E8D44EE884}"/>
              </a:ext>
            </a:extLst>
          </p:cNvPr>
          <p:cNvPicPr>
            <a:picLocks noChangeAspect="1"/>
          </p:cNvPicPr>
          <p:nvPr/>
        </p:nvPicPr>
        <p:blipFill>
          <a:blip r:embed="rId3"/>
          <a:stretch>
            <a:fillRect/>
          </a:stretch>
        </p:blipFill>
        <p:spPr>
          <a:xfrm>
            <a:off x="858453" y="3686087"/>
            <a:ext cx="651778" cy="977667"/>
          </a:xfrm>
          <a:prstGeom prst="rect">
            <a:avLst/>
          </a:prstGeom>
        </p:spPr>
      </p:pic>
      <p:sp>
        <p:nvSpPr>
          <p:cNvPr id="10" name="TextBox 9">
            <a:extLst>
              <a:ext uri="{FF2B5EF4-FFF2-40B4-BE49-F238E27FC236}">
                <a16:creationId xmlns:a16="http://schemas.microsoft.com/office/drawing/2014/main" id="{6C1C2BCA-0667-2D18-63C4-13A81645A0FE}"/>
              </a:ext>
            </a:extLst>
          </p:cNvPr>
          <p:cNvSpPr txBox="1"/>
          <p:nvPr/>
        </p:nvSpPr>
        <p:spPr>
          <a:xfrm>
            <a:off x="282449" y="4717590"/>
            <a:ext cx="8643438" cy="338554"/>
          </a:xfrm>
          <a:prstGeom prst="rect">
            <a:avLst/>
          </a:prstGeom>
          <a:noFill/>
        </p:spPr>
        <p:txBody>
          <a:bodyPr wrap="square" rtlCol="0">
            <a:spAutoFit/>
          </a:bodyPr>
          <a:lstStyle/>
          <a:p>
            <a:r>
              <a:rPr lang="en-GB" sz="1600" dirty="0">
                <a:hlinkClick r:id="rId4"/>
              </a:rPr>
              <a:t>https://open.spotify.com/episode/1L6R3sjvQBf2BkrgHjjLNW?si=bOdaiX5jShibBGsxSAtXOg</a:t>
            </a:r>
            <a:r>
              <a:rPr lang="en-GB" sz="1600" dirty="0"/>
              <a:t> </a:t>
            </a:r>
          </a:p>
        </p:txBody>
      </p:sp>
      <p:sp>
        <p:nvSpPr>
          <p:cNvPr id="11" name="TextBox 10">
            <a:extLst>
              <a:ext uri="{FF2B5EF4-FFF2-40B4-BE49-F238E27FC236}">
                <a16:creationId xmlns:a16="http://schemas.microsoft.com/office/drawing/2014/main" id="{6D1AB02E-FA86-C58B-663C-CE523D0EC445}"/>
              </a:ext>
            </a:extLst>
          </p:cNvPr>
          <p:cNvSpPr txBox="1"/>
          <p:nvPr/>
        </p:nvSpPr>
        <p:spPr>
          <a:xfrm>
            <a:off x="1510231" y="3685235"/>
            <a:ext cx="6578386" cy="323165"/>
          </a:xfrm>
          <a:prstGeom prst="rect">
            <a:avLst/>
          </a:prstGeom>
          <a:noFill/>
        </p:spPr>
        <p:txBody>
          <a:bodyPr wrap="square" rtlCol="0">
            <a:spAutoFit/>
          </a:bodyPr>
          <a:lstStyle/>
          <a:p>
            <a:r>
              <a:rPr lang="en-GB" sz="1500" b="1" dirty="0">
                <a:solidFill>
                  <a:srgbClr val="FF0000"/>
                </a:solidFill>
              </a:rPr>
              <a:t>Podcast: </a:t>
            </a:r>
            <a:r>
              <a:rPr lang="en-GB" sz="1500" dirty="0"/>
              <a:t>Corporate governance can be a growth strategy? </a:t>
            </a:r>
          </a:p>
        </p:txBody>
      </p:sp>
      <p:pic>
        <p:nvPicPr>
          <p:cNvPr id="1028" name="Picture 4" descr="Logo and Brand Assets — Spotify">
            <a:extLst>
              <a:ext uri="{FF2B5EF4-FFF2-40B4-BE49-F238E27FC236}">
                <a16:creationId xmlns:a16="http://schemas.microsoft.com/office/drawing/2014/main" id="{E7BA8FCE-ECA2-EA5A-38DD-0397BE88E5D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10231" y="4128056"/>
            <a:ext cx="1782955" cy="53488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AB77-3FF8-A229-F4BD-D169DABA5627}"/>
              </a:ext>
            </a:extLst>
          </p:cNvPr>
          <p:cNvSpPr>
            <a:spLocks noGrp="1"/>
          </p:cNvSpPr>
          <p:nvPr>
            <p:ph type="title"/>
          </p:nvPr>
        </p:nvSpPr>
        <p:spPr/>
        <p:txBody>
          <a:bodyPr/>
          <a:lstStyle/>
          <a:p>
            <a:r>
              <a:rPr lang="en-GB" dirty="0"/>
              <a:t>Challenges of Implementing Corporate Governance in International Business</a:t>
            </a:r>
          </a:p>
        </p:txBody>
      </p:sp>
      <p:sp>
        <p:nvSpPr>
          <p:cNvPr id="3" name="Content Placeholder 2">
            <a:extLst>
              <a:ext uri="{FF2B5EF4-FFF2-40B4-BE49-F238E27FC236}">
                <a16:creationId xmlns:a16="http://schemas.microsoft.com/office/drawing/2014/main" id="{8B9257A5-C401-BAF4-2632-4027B0EAF605}"/>
              </a:ext>
            </a:extLst>
          </p:cNvPr>
          <p:cNvSpPr>
            <a:spLocks noGrp="1"/>
          </p:cNvSpPr>
          <p:nvPr>
            <p:ph idx="1"/>
          </p:nvPr>
        </p:nvSpPr>
        <p:spPr/>
        <p:txBody>
          <a:bodyPr>
            <a:normAutofit/>
          </a:bodyPr>
          <a:lstStyle/>
          <a:p>
            <a:r>
              <a:rPr lang="en-GB" sz="1800" dirty="0"/>
              <a:t>Absence of a one-size-fits-all model.</a:t>
            </a:r>
          </a:p>
          <a:p>
            <a:r>
              <a:rPr lang="en-GB" sz="1800" dirty="0"/>
              <a:t>Diverse ownership patterns.</a:t>
            </a:r>
          </a:p>
          <a:p>
            <a:r>
              <a:rPr lang="en-GB" sz="1800" dirty="0"/>
              <a:t>Legal framework discrepancies.</a:t>
            </a:r>
          </a:p>
          <a:p>
            <a:r>
              <a:rPr lang="en-GB" sz="1800" dirty="0"/>
              <a:t>Country-specific business practices.</a:t>
            </a:r>
          </a:p>
          <a:p>
            <a:r>
              <a:rPr lang="en-GB" sz="1800" dirty="0"/>
              <a:t>Transparency and accountability.</a:t>
            </a:r>
          </a:p>
          <a:p>
            <a:r>
              <a:rPr lang="en-GB" sz="1800" dirty="0"/>
              <a:t>Transition and developing countries.</a:t>
            </a:r>
          </a:p>
        </p:txBody>
      </p:sp>
      <p:sp>
        <p:nvSpPr>
          <p:cNvPr id="9" name="Slide Number Placeholder 8">
            <a:extLst>
              <a:ext uri="{FF2B5EF4-FFF2-40B4-BE49-F238E27FC236}">
                <a16:creationId xmlns:a16="http://schemas.microsoft.com/office/drawing/2014/main" id="{C1064FB3-9417-E1F9-23D8-CE71CB1781BF}"/>
              </a:ext>
            </a:extLst>
          </p:cNvPr>
          <p:cNvSpPr>
            <a:spLocks noGrp="1"/>
          </p:cNvSpPr>
          <p:nvPr>
            <p:ph type="sldNum" sz="quarter" idx="12"/>
          </p:nvPr>
        </p:nvSpPr>
        <p:spPr/>
        <p:txBody>
          <a:bodyPr/>
          <a:lstStyle/>
          <a:p>
            <a:fld id="{6D22F896-40B5-4ADD-8801-0D06FADFA095}" type="slidenum">
              <a:rPr lang="en-US" smtClean="0"/>
              <a:t>15</a:t>
            </a:fld>
            <a:endParaRPr lang="en-US" dirty="0"/>
          </a:p>
        </p:txBody>
      </p:sp>
      <p:sp>
        <p:nvSpPr>
          <p:cNvPr id="6" name="TextBox 5">
            <a:extLst>
              <a:ext uri="{FF2B5EF4-FFF2-40B4-BE49-F238E27FC236}">
                <a16:creationId xmlns:a16="http://schemas.microsoft.com/office/drawing/2014/main" id="{3A070486-7011-A32A-4F30-14BC19D0DBD8}"/>
              </a:ext>
            </a:extLst>
          </p:cNvPr>
          <p:cNvSpPr txBox="1"/>
          <p:nvPr/>
        </p:nvSpPr>
        <p:spPr>
          <a:xfrm>
            <a:off x="4446165" y="5120362"/>
            <a:ext cx="4462051" cy="369332"/>
          </a:xfrm>
          <a:prstGeom prst="rect">
            <a:avLst/>
          </a:prstGeom>
          <a:noFill/>
        </p:spPr>
        <p:txBody>
          <a:bodyPr wrap="square">
            <a:spAutoFit/>
          </a:bodyPr>
          <a:lstStyle/>
          <a:p>
            <a:r>
              <a:rPr lang="en-GB" b="0" i="0" dirty="0">
                <a:solidFill>
                  <a:srgbClr val="000000"/>
                </a:solidFill>
                <a:effectLst/>
                <a:latin typeface="Times New Roman" panose="02020603050405020304" pitchFamily="18" charset="0"/>
                <a:cs typeface="Times New Roman" panose="02020603050405020304" pitchFamily="18" charset="0"/>
              </a:rPr>
              <a:t>(Young et al., 2008; </a:t>
            </a:r>
            <a:r>
              <a:rPr lang="en-GB" b="0" i="0" dirty="0" err="1">
                <a:solidFill>
                  <a:srgbClr val="000000"/>
                </a:solidFill>
                <a:effectLst/>
                <a:latin typeface="Times New Roman" panose="02020603050405020304" pitchFamily="18" charset="0"/>
                <a:cs typeface="Times New Roman" panose="02020603050405020304" pitchFamily="18" charset="0"/>
              </a:rPr>
              <a:t>Oehmichen</a:t>
            </a:r>
            <a:r>
              <a:rPr lang="en-GB" b="0" i="0" dirty="0">
                <a:solidFill>
                  <a:srgbClr val="000000"/>
                </a:solidFill>
                <a:effectLst/>
                <a:latin typeface="Times New Roman" panose="02020603050405020304" pitchFamily="18" charset="0"/>
                <a:cs typeface="Times New Roman" panose="02020603050405020304" pitchFamily="18" charset="0"/>
              </a:rPr>
              <a:t>, 2018)</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53263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8640E-6E04-B561-6A70-73D5C2490DD9}"/>
              </a:ext>
            </a:extLst>
          </p:cNvPr>
          <p:cNvSpPr>
            <a:spLocks noGrp="1"/>
          </p:cNvSpPr>
          <p:nvPr>
            <p:ph type="title"/>
          </p:nvPr>
        </p:nvSpPr>
        <p:spPr/>
        <p:txBody>
          <a:bodyPr/>
          <a:lstStyle/>
          <a:p>
            <a:r>
              <a:rPr lang="en-GB" dirty="0"/>
              <a:t>Contemporary Corporate Governance Issues in Emerging economies</a:t>
            </a:r>
          </a:p>
        </p:txBody>
      </p:sp>
      <p:sp>
        <p:nvSpPr>
          <p:cNvPr id="3" name="Content Placeholder 2">
            <a:extLst>
              <a:ext uri="{FF2B5EF4-FFF2-40B4-BE49-F238E27FC236}">
                <a16:creationId xmlns:a16="http://schemas.microsoft.com/office/drawing/2014/main" id="{79710B76-163D-B933-29F2-E698575D365D}"/>
              </a:ext>
            </a:extLst>
          </p:cNvPr>
          <p:cNvSpPr>
            <a:spLocks noGrp="1"/>
          </p:cNvSpPr>
          <p:nvPr>
            <p:ph idx="1"/>
          </p:nvPr>
        </p:nvSpPr>
        <p:spPr/>
        <p:txBody>
          <a:bodyPr>
            <a:noAutofit/>
          </a:bodyPr>
          <a:lstStyle/>
          <a:p>
            <a:pPr>
              <a:spcBef>
                <a:spcPts val="0"/>
              </a:spcBef>
            </a:pPr>
            <a:r>
              <a:rPr lang="en-GB" sz="1800" dirty="0"/>
              <a:t>Limited enforcement and regulatory frameworks/weak or inconsistent enforcement of laws and regulations.</a:t>
            </a:r>
          </a:p>
          <a:p>
            <a:pPr>
              <a:spcBef>
                <a:spcPts val="0"/>
              </a:spcBef>
            </a:pPr>
            <a:endParaRPr lang="en-GB" sz="1800" dirty="0"/>
          </a:p>
          <a:p>
            <a:pPr>
              <a:spcBef>
                <a:spcPts val="0"/>
              </a:spcBef>
            </a:pPr>
            <a:r>
              <a:rPr lang="en-GB" sz="1800" dirty="0"/>
              <a:t>High levels of ownership concentration.</a:t>
            </a:r>
          </a:p>
          <a:p>
            <a:pPr>
              <a:spcBef>
                <a:spcPts val="0"/>
              </a:spcBef>
            </a:pPr>
            <a:endParaRPr lang="en-GB" sz="1800" dirty="0"/>
          </a:p>
          <a:p>
            <a:pPr>
              <a:spcBef>
                <a:spcPts val="0"/>
              </a:spcBef>
            </a:pPr>
            <a:r>
              <a:rPr lang="en-GB" sz="1800" dirty="0"/>
              <a:t>Board composition and independence.</a:t>
            </a:r>
          </a:p>
          <a:p>
            <a:pPr>
              <a:spcBef>
                <a:spcPts val="0"/>
              </a:spcBef>
            </a:pPr>
            <a:endParaRPr lang="en-GB" sz="1800" dirty="0"/>
          </a:p>
          <a:p>
            <a:pPr>
              <a:spcBef>
                <a:spcPts val="0"/>
              </a:spcBef>
            </a:pPr>
            <a:r>
              <a:rPr lang="en-GB" sz="1800" dirty="0"/>
              <a:t>Transparency and disclosure standards.</a:t>
            </a:r>
          </a:p>
        </p:txBody>
      </p:sp>
      <p:sp>
        <p:nvSpPr>
          <p:cNvPr id="4" name="Slide Number Placeholder 3">
            <a:extLst>
              <a:ext uri="{FF2B5EF4-FFF2-40B4-BE49-F238E27FC236}">
                <a16:creationId xmlns:a16="http://schemas.microsoft.com/office/drawing/2014/main" id="{963B32D5-8F23-BE44-A14F-D7A82C5C0BF6}"/>
              </a:ext>
            </a:extLst>
          </p:cNvPr>
          <p:cNvSpPr>
            <a:spLocks noGrp="1"/>
          </p:cNvSpPr>
          <p:nvPr>
            <p:ph type="sldNum" sz="quarter" idx="12"/>
          </p:nvPr>
        </p:nvSpPr>
        <p:spPr/>
        <p:txBody>
          <a:bodyPr/>
          <a:lstStyle/>
          <a:p>
            <a:fld id="{6D22F896-40B5-4ADD-8801-0D06FADFA095}" type="slidenum">
              <a:rPr lang="en-US" smtClean="0"/>
              <a:t>16</a:t>
            </a:fld>
            <a:endParaRPr lang="en-US" dirty="0"/>
          </a:p>
        </p:txBody>
      </p:sp>
      <p:sp>
        <p:nvSpPr>
          <p:cNvPr id="6" name="TextBox 5">
            <a:extLst>
              <a:ext uri="{FF2B5EF4-FFF2-40B4-BE49-F238E27FC236}">
                <a16:creationId xmlns:a16="http://schemas.microsoft.com/office/drawing/2014/main" id="{920CFBBD-DEA4-9BC2-51F3-AF684C549F79}"/>
              </a:ext>
            </a:extLst>
          </p:cNvPr>
          <p:cNvSpPr txBox="1"/>
          <p:nvPr/>
        </p:nvSpPr>
        <p:spPr>
          <a:xfrm>
            <a:off x="4311941" y="5120362"/>
            <a:ext cx="4596275" cy="369332"/>
          </a:xfrm>
          <a:prstGeom prst="rect">
            <a:avLst/>
          </a:prstGeom>
          <a:noFill/>
        </p:spPr>
        <p:txBody>
          <a:bodyPr wrap="square">
            <a:spAutoFit/>
          </a:bodyPr>
          <a:lstStyle/>
          <a:p>
            <a:r>
              <a:rPr lang="en-GB" b="0" i="0" dirty="0">
                <a:solidFill>
                  <a:srgbClr val="000000"/>
                </a:solidFill>
                <a:effectLst/>
                <a:latin typeface="Times New Roman" panose="02020603050405020304" pitchFamily="18" charset="0"/>
                <a:cs typeface="Times New Roman" panose="02020603050405020304" pitchFamily="18" charset="0"/>
              </a:rPr>
              <a:t>(La Porta et al., 2000; </a:t>
            </a:r>
            <a:r>
              <a:rPr lang="en-GB" b="0" i="0" dirty="0" err="1">
                <a:solidFill>
                  <a:srgbClr val="000000"/>
                </a:solidFill>
                <a:effectLst/>
                <a:latin typeface="Times New Roman" panose="02020603050405020304" pitchFamily="18" charset="0"/>
                <a:cs typeface="Times New Roman" panose="02020603050405020304" pitchFamily="18" charset="0"/>
              </a:rPr>
              <a:t>Oehmichen</a:t>
            </a:r>
            <a:r>
              <a:rPr lang="en-GB" b="0" i="0" dirty="0">
                <a:solidFill>
                  <a:srgbClr val="000000"/>
                </a:solidFill>
                <a:effectLst/>
                <a:latin typeface="Times New Roman" panose="02020603050405020304" pitchFamily="18" charset="0"/>
                <a:cs typeface="Times New Roman" panose="02020603050405020304" pitchFamily="18" charset="0"/>
              </a:rPr>
              <a:t>, 2018)</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5513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86359-FC74-E806-94C3-A2DFB7288528}"/>
              </a:ext>
            </a:extLst>
          </p:cNvPr>
          <p:cNvSpPr>
            <a:spLocks noGrp="1"/>
          </p:cNvSpPr>
          <p:nvPr>
            <p:ph type="title"/>
          </p:nvPr>
        </p:nvSpPr>
        <p:spPr>
          <a:xfrm>
            <a:off x="642030" y="86187"/>
            <a:ext cx="8082316" cy="1785621"/>
          </a:xfrm>
        </p:spPr>
        <p:txBody>
          <a:bodyPr vert="horz" wrap="square" lIns="68580" tIns="34290" rIns="68580" bIns="0" numCol="1" rtlCol="0" anchor="b" anchorCtr="0" compatLnSpc="1">
            <a:prstTxWarp prst="textNoShape">
              <a:avLst/>
            </a:prstTxWarp>
            <a:normAutofit/>
          </a:bodyPr>
          <a:lstStyle/>
          <a:p>
            <a:pPr algn="ctr"/>
            <a:r>
              <a:rPr lang="en-US" sz="3600" dirty="0"/>
              <a:t>A short video on Corporate Governance (7-8 min)</a:t>
            </a:r>
          </a:p>
        </p:txBody>
      </p:sp>
      <p:pic>
        <p:nvPicPr>
          <p:cNvPr id="6" name="Content Placeholder 5" descr="Presentation with media with solid fill">
            <a:extLst>
              <a:ext uri="{FF2B5EF4-FFF2-40B4-BE49-F238E27FC236}">
                <a16:creationId xmlns:a16="http://schemas.microsoft.com/office/drawing/2014/main" id="{1C51569F-F531-5B5C-6F0E-C2BA3D2C13A7}"/>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2824214" y="1681214"/>
            <a:ext cx="3495572" cy="3495572"/>
          </a:xfrm>
          <a:prstGeom prst="rect">
            <a:avLst/>
          </a:prstGeom>
        </p:spPr>
      </p:pic>
      <p:sp>
        <p:nvSpPr>
          <p:cNvPr id="9" name="TextBox 8">
            <a:extLst>
              <a:ext uri="{FF2B5EF4-FFF2-40B4-BE49-F238E27FC236}">
                <a16:creationId xmlns:a16="http://schemas.microsoft.com/office/drawing/2014/main" id="{F930F6A8-3AC9-4CE4-8EE4-CA648079E263}"/>
              </a:ext>
            </a:extLst>
          </p:cNvPr>
          <p:cNvSpPr txBox="1"/>
          <p:nvPr/>
        </p:nvSpPr>
        <p:spPr>
          <a:xfrm>
            <a:off x="1937857" y="5176786"/>
            <a:ext cx="6488605" cy="369332"/>
          </a:xfrm>
          <a:prstGeom prst="rect">
            <a:avLst/>
          </a:prstGeom>
          <a:noFill/>
        </p:spPr>
        <p:txBody>
          <a:bodyPr wrap="square">
            <a:spAutoFit/>
          </a:bodyPr>
          <a:lstStyle/>
          <a:p>
            <a:r>
              <a:rPr lang="en-GB" dirty="0">
                <a:hlinkClick r:id="rId4"/>
              </a:rPr>
              <a:t>https://www.youtube.com/watch?v=x5SRiwZM1o8</a:t>
            </a:r>
            <a:r>
              <a:rPr lang="en-GB" dirty="0"/>
              <a:t> </a:t>
            </a:r>
          </a:p>
        </p:txBody>
      </p:sp>
    </p:spTree>
    <p:extLst>
      <p:ext uri="{BB962C8B-B14F-4D97-AF65-F5344CB8AC3E}">
        <p14:creationId xmlns:p14="http://schemas.microsoft.com/office/powerpoint/2010/main" val="466855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A2382BCE-F626-4060-BDB3-E1A9EE03EF48}"/>
              </a:ext>
            </a:extLst>
          </p:cNvPr>
          <p:cNvSpPr>
            <a:spLocks noChangeArrowheads="1"/>
          </p:cNvSpPr>
          <p:nvPr/>
        </p:nvSpPr>
        <p:spPr bwMode="auto">
          <a:xfrm>
            <a:off x="1079500" y="260648"/>
            <a:ext cx="69834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200" b="1" dirty="0"/>
              <a:t>UK Corporate Governance Code</a:t>
            </a:r>
          </a:p>
        </p:txBody>
      </p:sp>
      <p:sp>
        <p:nvSpPr>
          <p:cNvPr id="20483" name="Rectangle 3">
            <a:extLst>
              <a:ext uri="{FF2B5EF4-FFF2-40B4-BE49-F238E27FC236}">
                <a16:creationId xmlns:a16="http://schemas.microsoft.com/office/drawing/2014/main" id="{64BBB464-4C6F-415A-AACC-D905BF06DD1C}"/>
              </a:ext>
            </a:extLst>
          </p:cNvPr>
          <p:cNvSpPr>
            <a:spLocks noChangeArrowheads="1"/>
          </p:cNvSpPr>
          <p:nvPr/>
        </p:nvSpPr>
        <p:spPr bwMode="auto">
          <a:xfrm>
            <a:off x="630806" y="733003"/>
            <a:ext cx="8274050" cy="53919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indent="336550" defTabSz="304800" eaLnBrk="0" hangingPunct="0">
              <a:tabLst>
                <a:tab pos="319088" algn="l"/>
                <a:tab pos="327025" algn="l"/>
                <a:tab pos="361950" algn="l"/>
              </a:tabLst>
              <a:defRPr sz="2400">
                <a:solidFill>
                  <a:schemeClr val="tx1"/>
                </a:solidFill>
                <a:latin typeface="Arial" panose="020B0604020202020204" pitchFamily="34" charset="0"/>
                <a:cs typeface="Arial" panose="020B0604020202020204" pitchFamily="34" charset="0"/>
              </a:defRPr>
            </a:lvl1pPr>
            <a:lvl2pPr marL="742950" indent="-285750" defTabSz="304800" eaLnBrk="0" hangingPunct="0">
              <a:tabLst>
                <a:tab pos="319088" algn="l"/>
                <a:tab pos="327025" algn="l"/>
                <a:tab pos="361950" algn="l"/>
              </a:tabLst>
              <a:defRPr sz="2400">
                <a:solidFill>
                  <a:schemeClr val="tx1"/>
                </a:solidFill>
                <a:latin typeface="Arial" panose="020B0604020202020204" pitchFamily="34" charset="0"/>
                <a:cs typeface="Arial" panose="020B0604020202020204" pitchFamily="34" charset="0"/>
              </a:defRPr>
            </a:lvl2pPr>
            <a:lvl3pPr marL="1143000" indent="-228600" defTabSz="304800" eaLnBrk="0" hangingPunct="0">
              <a:tabLst>
                <a:tab pos="319088" algn="l"/>
                <a:tab pos="327025" algn="l"/>
                <a:tab pos="361950" algn="l"/>
              </a:tabLst>
              <a:defRPr sz="2400">
                <a:solidFill>
                  <a:schemeClr val="tx1"/>
                </a:solidFill>
                <a:latin typeface="Arial" panose="020B0604020202020204" pitchFamily="34" charset="0"/>
                <a:cs typeface="Arial" panose="020B0604020202020204" pitchFamily="34" charset="0"/>
              </a:defRPr>
            </a:lvl3pPr>
            <a:lvl4pPr marL="1600200" indent="-228600" defTabSz="304800" eaLnBrk="0" hangingPunct="0">
              <a:tabLst>
                <a:tab pos="319088" algn="l"/>
                <a:tab pos="327025" algn="l"/>
                <a:tab pos="361950" algn="l"/>
              </a:tabLst>
              <a:defRPr sz="2400">
                <a:solidFill>
                  <a:schemeClr val="tx1"/>
                </a:solidFill>
                <a:latin typeface="Arial" panose="020B0604020202020204" pitchFamily="34" charset="0"/>
                <a:cs typeface="Arial" panose="020B0604020202020204" pitchFamily="34" charset="0"/>
              </a:defRPr>
            </a:lvl4pPr>
            <a:lvl5pPr marL="2057400" indent="-228600" defTabSz="304800" eaLnBrk="0" hangingPunct="0">
              <a:tabLst>
                <a:tab pos="319088" algn="l"/>
                <a:tab pos="327025" algn="l"/>
                <a:tab pos="361950" algn="l"/>
              </a:tabLst>
              <a:defRPr sz="24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0"/>
              </a:spcBef>
              <a:spcAft>
                <a:spcPct val="0"/>
              </a:spcAft>
              <a:tabLst>
                <a:tab pos="319088" algn="l"/>
                <a:tab pos="327025" algn="l"/>
                <a:tab pos="361950" algn="l"/>
              </a:tabLst>
              <a:defRPr sz="24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0"/>
              </a:spcBef>
              <a:spcAft>
                <a:spcPct val="0"/>
              </a:spcAft>
              <a:tabLst>
                <a:tab pos="319088" algn="l"/>
                <a:tab pos="327025" algn="l"/>
                <a:tab pos="361950" algn="l"/>
              </a:tabLst>
              <a:defRPr sz="24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0"/>
              </a:spcBef>
              <a:spcAft>
                <a:spcPct val="0"/>
              </a:spcAft>
              <a:tabLst>
                <a:tab pos="319088" algn="l"/>
                <a:tab pos="327025" algn="l"/>
                <a:tab pos="361950" algn="l"/>
              </a:tabLst>
              <a:defRPr sz="24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0"/>
              </a:spcBef>
              <a:spcAft>
                <a:spcPct val="0"/>
              </a:spcAft>
              <a:tabLst>
                <a:tab pos="319088" algn="l"/>
                <a:tab pos="327025" algn="l"/>
                <a:tab pos="361950" algn="l"/>
              </a:tabLst>
              <a:defRPr sz="2400">
                <a:solidFill>
                  <a:schemeClr val="tx1"/>
                </a:solidFill>
                <a:latin typeface="Arial" panose="020B0604020202020204" pitchFamily="34" charset="0"/>
                <a:cs typeface="Arial" panose="020B0604020202020204" pitchFamily="34" charset="0"/>
              </a:defRPr>
            </a:lvl9pPr>
          </a:lstStyle>
          <a:p>
            <a:pPr indent="261938" eaLnBrk="1" hangingPunct="1">
              <a:spcBef>
                <a:spcPct val="60000"/>
              </a:spcBef>
              <a:buClr>
                <a:srgbClr val="007BA4"/>
              </a:buClr>
              <a:buFontTx/>
              <a:buChar char="•"/>
            </a:pPr>
            <a:r>
              <a:rPr lang="en-GB" altLang="en-US" sz="1800" dirty="0"/>
              <a:t>The ‘comply or explain’ approach</a:t>
            </a:r>
          </a:p>
          <a:p>
            <a:pPr indent="252413" eaLnBrk="1" hangingPunct="1">
              <a:spcBef>
                <a:spcPct val="60000"/>
              </a:spcBef>
              <a:buClr>
                <a:srgbClr val="007BA4"/>
              </a:buClr>
              <a:buFontTx/>
              <a:buChar char="•"/>
              <a:tabLst>
                <a:tab pos="252413" algn="l"/>
                <a:tab pos="8070850" algn="l"/>
              </a:tabLst>
            </a:pPr>
            <a:r>
              <a:rPr lang="en-GB" altLang="en-US" sz="1800" dirty="0"/>
              <a:t>A balance of executive and non-executive directors (and in particular 	independent</a:t>
            </a:r>
            <a:r>
              <a:rPr lang="en-GB" altLang="en-US" sz="1800" baseline="30000" dirty="0"/>
              <a:t>2</a:t>
            </a:r>
            <a:r>
              <a:rPr lang="en-GB" altLang="en-US" sz="1800" dirty="0"/>
              <a:t> non-executive directors)</a:t>
            </a:r>
          </a:p>
          <a:p>
            <a:pPr indent="252413" eaLnBrk="1" hangingPunct="1">
              <a:spcBef>
                <a:spcPct val="60000"/>
              </a:spcBef>
              <a:buClr>
                <a:srgbClr val="007BA4"/>
              </a:buClr>
              <a:buFontTx/>
              <a:buChar char="•"/>
              <a:tabLst>
                <a:tab pos="252413" algn="l"/>
                <a:tab pos="8070850" algn="l"/>
              </a:tabLst>
            </a:pPr>
            <a:r>
              <a:rPr lang="en-GB" altLang="en-US" sz="1800" dirty="0"/>
              <a:t>The running of the board of directors (by a chairman) should be a separate 	responsibility conducted by a person who is not also responsible for running 	the business.</a:t>
            </a:r>
          </a:p>
          <a:p>
            <a:pPr indent="252413" eaLnBrk="1" hangingPunct="1">
              <a:spcBef>
                <a:spcPct val="60000"/>
              </a:spcBef>
              <a:buClr>
                <a:srgbClr val="007BA4"/>
              </a:buClr>
              <a:buFontTx/>
              <a:buChar char="•"/>
            </a:pPr>
            <a:r>
              <a:rPr lang="en-GB" altLang="en-US" sz="1800" dirty="0"/>
              <a:t>Transparency on directors’ remuneration requiring a remuneration 	committee</a:t>
            </a:r>
          </a:p>
          <a:p>
            <a:pPr indent="252413" eaLnBrk="1" hangingPunct="1">
              <a:spcBef>
                <a:spcPct val="60000"/>
              </a:spcBef>
              <a:buClr>
                <a:srgbClr val="007BA4"/>
              </a:buClr>
              <a:buFontTx/>
              <a:buChar char="•"/>
              <a:tabLst>
                <a:tab pos="252413" algn="l"/>
                <a:tab pos="8070850" algn="l"/>
              </a:tabLst>
            </a:pPr>
            <a:r>
              <a:rPr lang="en-GB" altLang="en-US" sz="1800" dirty="0"/>
              <a:t>The procedure for the appointment of board directors should be formal, 	rigorous, objective and transparent.</a:t>
            </a:r>
          </a:p>
          <a:p>
            <a:pPr indent="252413" eaLnBrk="1" hangingPunct="1">
              <a:spcBef>
                <a:spcPct val="60000"/>
              </a:spcBef>
              <a:buClr>
                <a:srgbClr val="007BA4"/>
              </a:buClr>
              <a:buFontTx/>
              <a:buChar char="•"/>
              <a:tabLst>
                <a:tab pos="252413" algn="l"/>
                <a:tab pos="8070850" algn="l"/>
              </a:tabLst>
            </a:pPr>
            <a:r>
              <a:rPr lang="en-GB" altLang="en-US" sz="1800" dirty="0"/>
              <a:t>The audit committee should consist exclusively of independent non-	executive directors.</a:t>
            </a:r>
          </a:p>
          <a:p>
            <a:pPr indent="252413" eaLnBrk="1" hangingPunct="1">
              <a:spcBef>
                <a:spcPct val="60000"/>
              </a:spcBef>
              <a:buClr>
                <a:srgbClr val="007BA4"/>
              </a:buClr>
              <a:buFontTx/>
              <a:buChar char="•"/>
              <a:tabLst>
                <a:tab pos="8070850" algn="l"/>
              </a:tabLst>
            </a:pPr>
            <a:r>
              <a:rPr lang="en-GB" altLang="en-US" sz="1800" dirty="0"/>
              <a:t>Directors are required to communicate with shareholders.</a:t>
            </a:r>
          </a:p>
          <a:p>
            <a:pPr eaLnBrk="1" hangingPunct="1">
              <a:spcBef>
                <a:spcPct val="60000"/>
              </a:spcBef>
            </a:pPr>
            <a:r>
              <a:rPr lang="en-US" altLang="en-US" sz="1000" baseline="30000" dirty="0"/>
              <a:t>2  </a:t>
            </a:r>
            <a:r>
              <a:rPr lang="en-US" altLang="en-US" sz="1000" dirty="0"/>
              <a:t>The board should determine whether the director is independent in character and judgement and whether there are relationships or 	circumstances which are likely to affect, or could appear to affect, the director’s judgement. To be independent, the non-executive directors 	generally should not, for example, be a customer, ex-employee, supplier, or a friend of the founding family or the chief executive.</a:t>
            </a:r>
            <a:endParaRPr lang="en-GB" alt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095FE-F6C8-15A5-794B-E9B42F68F263}"/>
              </a:ext>
            </a:extLst>
          </p:cNvPr>
          <p:cNvSpPr>
            <a:spLocks noGrp="1"/>
          </p:cNvSpPr>
          <p:nvPr>
            <p:ph type="title"/>
          </p:nvPr>
        </p:nvSpPr>
        <p:spPr>
          <a:xfrm>
            <a:off x="725648" y="324972"/>
            <a:ext cx="8229600" cy="1143000"/>
          </a:xfrm>
        </p:spPr>
        <p:txBody>
          <a:bodyPr/>
          <a:lstStyle/>
          <a:p>
            <a:r>
              <a:rPr lang="en-GB" dirty="0"/>
              <a:t>Learning check	</a:t>
            </a:r>
          </a:p>
        </p:txBody>
      </p:sp>
      <p:sp>
        <p:nvSpPr>
          <p:cNvPr id="3" name="Content Placeholder 2">
            <a:extLst>
              <a:ext uri="{FF2B5EF4-FFF2-40B4-BE49-F238E27FC236}">
                <a16:creationId xmlns:a16="http://schemas.microsoft.com/office/drawing/2014/main" id="{8CD1A359-BAC5-EBE0-9E88-BEB74CF98C59}"/>
              </a:ext>
            </a:extLst>
          </p:cNvPr>
          <p:cNvSpPr>
            <a:spLocks noGrp="1"/>
          </p:cNvSpPr>
          <p:nvPr>
            <p:ph idx="1"/>
          </p:nvPr>
        </p:nvSpPr>
        <p:spPr>
          <a:xfrm>
            <a:off x="539001" y="1777393"/>
            <a:ext cx="7782674" cy="3028312"/>
          </a:xfrm>
        </p:spPr>
        <p:txBody>
          <a:bodyPr>
            <a:normAutofit fontScale="55000" lnSpcReduction="20000"/>
          </a:bodyPr>
          <a:lstStyle/>
          <a:p>
            <a:pPr>
              <a:lnSpc>
                <a:spcPct val="200000"/>
              </a:lnSpc>
            </a:pPr>
            <a:r>
              <a:rPr lang="en-GB" dirty="0"/>
              <a:t>Question 1:  Which model of corporate governance emphasises shareholder value most?</a:t>
            </a:r>
          </a:p>
          <a:p>
            <a:pPr lvl="1">
              <a:lnSpc>
                <a:spcPct val="200000"/>
              </a:lnSpc>
            </a:pPr>
            <a:r>
              <a:rPr lang="en-GB" dirty="0"/>
              <a:t>Answer: Anglo-American model.</a:t>
            </a:r>
          </a:p>
          <a:p>
            <a:pPr>
              <a:lnSpc>
                <a:spcPct val="200000"/>
              </a:lnSpc>
            </a:pPr>
            <a:r>
              <a:rPr lang="en-GB" dirty="0"/>
              <a:t>Question 2:  What is a primary challenge of corporate governance in emerging markets?</a:t>
            </a:r>
          </a:p>
          <a:p>
            <a:pPr lvl="1">
              <a:lnSpc>
                <a:spcPct val="200000"/>
              </a:lnSpc>
            </a:pPr>
            <a:r>
              <a:rPr lang="en-GB" dirty="0"/>
              <a:t>Answer: Ensuring compliance with less developed legal and regulatory frameworks.</a:t>
            </a:r>
          </a:p>
          <a:p>
            <a:pPr>
              <a:lnSpc>
                <a:spcPct val="200000"/>
              </a:lnSpc>
            </a:pPr>
            <a:r>
              <a:rPr lang="en-GB" dirty="0"/>
              <a:t>Question 3:  Which aspect of corporate governance is particularly challenging in a global context?</a:t>
            </a:r>
          </a:p>
          <a:p>
            <a:pPr lvl="1">
              <a:lnSpc>
                <a:spcPct val="200000"/>
              </a:lnSpc>
            </a:pPr>
            <a:r>
              <a:rPr lang="en-GB" dirty="0"/>
              <a:t>Answer: Balancing the interests of diverse stakeholders across different cultures.</a:t>
            </a:r>
          </a:p>
          <a:p>
            <a:pPr>
              <a:lnSpc>
                <a:spcPct val="200000"/>
              </a:lnSpc>
            </a:pPr>
            <a:endParaRPr lang="en-GB" dirty="0"/>
          </a:p>
          <a:p>
            <a:pPr>
              <a:lnSpc>
                <a:spcPct val="200000"/>
              </a:lnSpc>
            </a:pPr>
            <a:endParaRPr lang="en-GB" dirty="0"/>
          </a:p>
        </p:txBody>
      </p:sp>
      <p:sp>
        <p:nvSpPr>
          <p:cNvPr id="7" name="Slide Number Placeholder 6">
            <a:extLst>
              <a:ext uri="{FF2B5EF4-FFF2-40B4-BE49-F238E27FC236}">
                <a16:creationId xmlns:a16="http://schemas.microsoft.com/office/drawing/2014/main" id="{E12FF210-EE84-2C2D-2C7C-F666BBA0F23F}"/>
              </a:ext>
            </a:extLst>
          </p:cNvPr>
          <p:cNvSpPr>
            <a:spLocks noGrp="1"/>
          </p:cNvSpPr>
          <p:nvPr>
            <p:ph type="sldNum" sz="quarter" idx="12"/>
          </p:nvPr>
        </p:nvSpPr>
        <p:spPr/>
        <p:txBody>
          <a:bodyPr/>
          <a:lstStyle/>
          <a:p>
            <a:fld id="{6D22F896-40B5-4ADD-8801-0D06FADFA095}" type="slidenum">
              <a:rPr lang="en-US" smtClean="0"/>
              <a:t>19</a:t>
            </a:fld>
            <a:endParaRPr lang="en-US" dirty="0"/>
          </a:p>
        </p:txBody>
      </p:sp>
    </p:spTree>
    <p:extLst>
      <p:ext uri="{BB962C8B-B14F-4D97-AF65-F5344CB8AC3E}">
        <p14:creationId xmlns:p14="http://schemas.microsoft.com/office/powerpoint/2010/main" val="105240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3237" y="366942"/>
            <a:ext cx="6172200" cy="529568"/>
          </a:xfrm>
        </p:spPr>
        <p:txBody>
          <a:bodyPr/>
          <a:lstStyle/>
          <a:p>
            <a:r>
              <a:rPr lang="en-GB" sz="2800" b="1" dirty="0"/>
              <a:t>Impact of Management Control</a:t>
            </a:r>
          </a:p>
        </p:txBody>
      </p:sp>
      <p:sp>
        <p:nvSpPr>
          <p:cNvPr id="3" name="Content Placeholder 2"/>
          <p:cNvSpPr>
            <a:spLocks noGrp="1"/>
          </p:cNvSpPr>
          <p:nvPr>
            <p:ph idx="1"/>
          </p:nvPr>
        </p:nvSpPr>
        <p:spPr>
          <a:xfrm>
            <a:off x="1503237" y="1862826"/>
            <a:ext cx="6172200" cy="2937774"/>
          </a:xfrm>
        </p:spPr>
        <p:txBody>
          <a:bodyPr/>
          <a:lstStyle/>
          <a:p>
            <a:pPr marL="0" indent="0">
              <a:buNone/>
            </a:pPr>
            <a:r>
              <a:rPr lang="en-GB" dirty="0">
                <a:solidFill>
                  <a:schemeClr val="bg1"/>
                </a:solidFill>
              </a:rPr>
              <a:t>1</a:t>
            </a:r>
          </a:p>
        </p:txBody>
      </p:sp>
      <p:sp>
        <p:nvSpPr>
          <p:cNvPr id="4" name="Date Placeholder 3"/>
          <p:cNvSpPr>
            <a:spLocks noGrp="1"/>
          </p:cNvSpPr>
          <p:nvPr>
            <p:ph type="dt" sz="half" idx="10"/>
          </p:nvPr>
        </p:nvSpPr>
        <p:spPr/>
        <p:txBody>
          <a:bodyPr/>
          <a:lstStyle/>
          <a:p>
            <a:pPr>
              <a:defRPr/>
            </a:pPr>
            <a:fld id="{0239ACA7-0A36-43DE-A437-E14060BF5281}" type="datetime1">
              <a:rPr lang="en-GB" altLang="en-US" smtClean="0">
                <a:solidFill>
                  <a:prstClr val="black">
                    <a:tint val="75000"/>
                  </a:prstClr>
                </a:solidFill>
                <a:latin typeface="Myriad Pro"/>
              </a:rPr>
              <a:t>02/02/2024</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20</a:t>
            </a:fld>
            <a:endParaRPr lang="en-GB" altLang="en-US">
              <a:cs typeface="Arial" panose="020B0604020202020204" pitchFamily="34" charset="0"/>
            </a:endParaRPr>
          </a:p>
        </p:txBody>
      </p:sp>
      <p:sp>
        <p:nvSpPr>
          <p:cNvPr id="6" name="Rectangle 3"/>
          <p:cNvSpPr txBox="1">
            <a:spLocks noChangeArrowheads="1"/>
          </p:cNvSpPr>
          <p:nvPr/>
        </p:nvSpPr>
        <p:spPr bwMode="auto">
          <a:xfrm>
            <a:off x="536895" y="1699158"/>
            <a:ext cx="8254767" cy="3512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anose="05000000000000000000" pitchFamily="2" charset="2"/>
              <a:buChar char="§"/>
            </a:pPr>
            <a:r>
              <a:rPr lang="en-US" altLang="en-US" sz="2100" dirty="0">
                <a:solidFill>
                  <a:prstClr val="black"/>
                </a:solidFill>
                <a:latin typeface="Myriad Pro"/>
              </a:rPr>
              <a:t>The magnitude of agency costs can vary with the management style of the MNC.</a:t>
            </a:r>
          </a:p>
          <a:p>
            <a:pPr marL="0" indent="0">
              <a:buNone/>
            </a:pPr>
            <a:endParaRPr lang="en-US" altLang="en-US" sz="2100" dirty="0">
              <a:solidFill>
                <a:prstClr val="black"/>
              </a:solidFill>
              <a:latin typeface="Myriad Pro"/>
            </a:endParaRPr>
          </a:p>
          <a:p>
            <a:pPr>
              <a:buFont typeface="Wingdings" panose="05000000000000000000" pitchFamily="2" charset="2"/>
              <a:buChar char="§"/>
            </a:pPr>
            <a:r>
              <a:rPr lang="en-US" altLang="en-US" sz="2100" dirty="0">
                <a:solidFill>
                  <a:prstClr val="black"/>
                </a:solidFill>
                <a:latin typeface="Myriad Pro"/>
              </a:rPr>
              <a:t>A </a:t>
            </a:r>
            <a:r>
              <a:rPr lang="en-US" altLang="en-US" sz="2100" i="1" dirty="0">
                <a:solidFill>
                  <a:srgbClr val="CC0000"/>
                </a:solidFill>
                <a:latin typeface="Myriad Pro"/>
              </a:rPr>
              <a:t>centralized</a:t>
            </a:r>
            <a:r>
              <a:rPr lang="en-US" altLang="en-US" sz="2100" dirty="0">
                <a:solidFill>
                  <a:prstClr val="black"/>
                </a:solidFill>
                <a:latin typeface="Myriad Pro"/>
              </a:rPr>
              <a:t> management style reduces agency costs. However, a </a:t>
            </a:r>
            <a:r>
              <a:rPr lang="en-US" altLang="en-US" sz="2100" i="1" dirty="0">
                <a:solidFill>
                  <a:srgbClr val="CC0000"/>
                </a:solidFill>
                <a:latin typeface="Myriad Pro"/>
              </a:rPr>
              <a:t>decentralized</a:t>
            </a:r>
            <a:r>
              <a:rPr lang="en-US" altLang="en-US" sz="2100" dirty="0">
                <a:solidFill>
                  <a:prstClr val="black"/>
                </a:solidFill>
                <a:latin typeface="Myriad Pro"/>
              </a:rPr>
              <a:t> style gives more control to those managers who are closer to the subsidiary’s operations and environment.</a:t>
            </a:r>
          </a:p>
          <a:p>
            <a:pPr>
              <a:buFont typeface="Wingdings" panose="05000000000000000000" pitchFamily="2" charset="2"/>
              <a:buChar char="§"/>
            </a:pPr>
            <a:endParaRPr lang="en-US" altLang="en-US" sz="2100" dirty="0">
              <a:solidFill>
                <a:prstClr val="black"/>
              </a:solidFill>
              <a:latin typeface="Myriad Pro"/>
            </a:endParaRPr>
          </a:p>
          <a:p>
            <a:pPr marL="0" indent="0">
              <a:buNone/>
            </a:pPr>
            <a:r>
              <a:rPr lang="en-US" altLang="en-US" sz="1350" dirty="0">
                <a:solidFill>
                  <a:srgbClr val="FF0000"/>
                </a:solidFill>
                <a:latin typeface="Myriad Pro"/>
              </a:rPr>
              <a:t>							(Madura &amp; Fox 2011)</a:t>
            </a:r>
          </a:p>
        </p:txBody>
      </p:sp>
    </p:spTree>
    <p:extLst>
      <p:ext uri="{BB962C8B-B14F-4D97-AF65-F5344CB8AC3E}">
        <p14:creationId xmlns:p14="http://schemas.microsoft.com/office/powerpoint/2010/main" val="10173193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355090"/>
            <a:ext cx="8616338" cy="494631"/>
          </a:xfrm>
        </p:spPr>
        <p:txBody>
          <a:bodyPr/>
          <a:lstStyle/>
          <a:p>
            <a:r>
              <a:rPr lang="en-GB" sz="2000" b="1" dirty="0"/>
              <a:t>Centralized Multinational Financial Management for an MNC </a:t>
            </a:r>
            <a:br>
              <a:rPr lang="en-GB" sz="2000" b="1" dirty="0"/>
            </a:br>
            <a:r>
              <a:rPr lang="en-GB" sz="2000" b="1" dirty="0"/>
              <a:t>with two subsidiaries, A and B</a:t>
            </a:r>
            <a:endParaRPr lang="en-GB" sz="2000" b="1" dirty="0">
              <a:solidFill>
                <a:srgbClr val="FF0000"/>
              </a:solidFill>
            </a:endParaRPr>
          </a:p>
        </p:txBody>
      </p:sp>
      <p:sp>
        <p:nvSpPr>
          <p:cNvPr id="3" name="Content Placeholder 2"/>
          <p:cNvSpPr>
            <a:spLocks noGrp="1"/>
          </p:cNvSpPr>
          <p:nvPr>
            <p:ph idx="1"/>
          </p:nvPr>
        </p:nvSpPr>
        <p:spPr>
          <a:xfrm>
            <a:off x="1143000" y="1405377"/>
            <a:ext cx="6858000" cy="4238186"/>
          </a:xfrm>
        </p:spPr>
        <p:txBody>
          <a:bodyPr/>
          <a:lstStyle/>
          <a:p>
            <a:pPr marL="0" indent="0">
              <a:buNone/>
            </a:pPr>
            <a:r>
              <a:rPr lang="en-GB" dirty="0">
                <a:solidFill>
                  <a:schemeClr val="bg1"/>
                </a:solidFill>
              </a:rPr>
              <a:t>1</a:t>
            </a:r>
            <a:endParaRPr lang="en-GB" sz="1350" dirty="0">
              <a:solidFill>
                <a:schemeClr val="bg1"/>
              </a:solidFill>
            </a:endParaRPr>
          </a:p>
        </p:txBody>
      </p:sp>
      <p:sp>
        <p:nvSpPr>
          <p:cNvPr id="4" name="Date Placeholder 3"/>
          <p:cNvSpPr>
            <a:spLocks noGrp="1"/>
          </p:cNvSpPr>
          <p:nvPr>
            <p:ph type="dt" sz="half" idx="10"/>
          </p:nvPr>
        </p:nvSpPr>
        <p:spPr/>
        <p:txBody>
          <a:bodyPr/>
          <a:lstStyle/>
          <a:p>
            <a:pPr>
              <a:defRPr/>
            </a:pPr>
            <a:fld id="{A498D79D-0D83-42D0-8DE7-9147AAA2AF9F}" type="datetime1">
              <a:rPr lang="en-GB" altLang="en-US" smtClean="0">
                <a:solidFill>
                  <a:prstClr val="black">
                    <a:tint val="75000"/>
                  </a:prstClr>
                </a:solidFill>
                <a:latin typeface="Myriad Pro"/>
              </a:rPr>
              <a:t>02/02/2024</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21</a:t>
            </a:fld>
            <a:endParaRPr lang="en-GB" altLang="en-US">
              <a:cs typeface="Arial" panose="020B0604020202020204" pitchFamily="34" charset="0"/>
            </a:endParaRPr>
          </a:p>
        </p:txBody>
      </p:sp>
      <p:grpSp>
        <p:nvGrpSpPr>
          <p:cNvPr id="50" name="Group 76"/>
          <p:cNvGrpSpPr>
            <a:grpSpLocks/>
          </p:cNvGrpSpPr>
          <p:nvPr/>
        </p:nvGrpSpPr>
        <p:grpSpPr bwMode="auto">
          <a:xfrm>
            <a:off x="1222375" y="1342514"/>
            <a:ext cx="6515100" cy="3898740"/>
            <a:chOff x="144" y="960"/>
            <a:chExt cx="5472" cy="3107"/>
          </a:xfrm>
        </p:grpSpPr>
        <p:sp>
          <p:nvSpPr>
            <p:cNvPr id="51" name="Rectangle 12"/>
            <p:cNvSpPr>
              <a:spLocks noChangeArrowheads="1"/>
            </p:cNvSpPr>
            <p:nvPr/>
          </p:nvSpPr>
          <p:spPr bwMode="auto">
            <a:xfrm>
              <a:off x="2304" y="960"/>
              <a:ext cx="1152" cy="816"/>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52" name="Rectangle 11"/>
            <p:cNvSpPr>
              <a:spLocks noChangeArrowheads="1"/>
            </p:cNvSpPr>
            <p:nvPr/>
          </p:nvSpPr>
          <p:spPr bwMode="auto">
            <a:xfrm>
              <a:off x="2352" y="1008"/>
              <a:ext cx="1056" cy="72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53" name="Text Box 4"/>
            <p:cNvSpPr txBox="1">
              <a:spLocks noChangeArrowheads="1"/>
            </p:cNvSpPr>
            <p:nvPr/>
          </p:nvSpPr>
          <p:spPr bwMode="auto">
            <a:xfrm>
              <a:off x="2352" y="1008"/>
              <a:ext cx="1061" cy="73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Financial</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Managers</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of Parent</a:t>
              </a:r>
            </a:p>
          </p:txBody>
        </p:sp>
        <p:grpSp>
          <p:nvGrpSpPr>
            <p:cNvPr id="54" name="Group 54"/>
            <p:cNvGrpSpPr>
              <a:grpSpLocks/>
            </p:cNvGrpSpPr>
            <p:nvPr/>
          </p:nvGrpSpPr>
          <p:grpSpPr bwMode="auto">
            <a:xfrm>
              <a:off x="144" y="960"/>
              <a:ext cx="2592" cy="3107"/>
              <a:chOff x="144" y="960"/>
              <a:chExt cx="2592" cy="3107"/>
            </a:xfrm>
          </p:grpSpPr>
          <p:sp>
            <p:nvSpPr>
              <p:cNvPr id="75" name="Rectangle 19"/>
              <p:cNvSpPr>
                <a:spLocks noChangeArrowheads="1"/>
              </p:cNvSpPr>
              <p:nvPr/>
            </p:nvSpPr>
            <p:spPr bwMode="auto">
              <a:xfrm>
                <a:off x="144" y="3504"/>
                <a:ext cx="2016" cy="48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76" name="Rectangle 20"/>
              <p:cNvSpPr>
                <a:spLocks noChangeArrowheads="1"/>
              </p:cNvSpPr>
              <p:nvPr/>
            </p:nvSpPr>
            <p:spPr bwMode="auto">
              <a:xfrm>
                <a:off x="192" y="3552"/>
                <a:ext cx="2016" cy="48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77" name="Text Box 8"/>
              <p:cNvSpPr txBox="1">
                <a:spLocks noChangeArrowheads="1"/>
              </p:cNvSpPr>
              <p:nvPr/>
            </p:nvSpPr>
            <p:spPr bwMode="auto">
              <a:xfrm>
                <a:off x="192" y="3552"/>
                <a:ext cx="2025" cy="51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Capital Expenditures</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at A</a:t>
                </a:r>
              </a:p>
            </p:txBody>
          </p:sp>
          <p:sp>
            <p:nvSpPr>
              <p:cNvPr id="78" name="Rectangle 17"/>
              <p:cNvSpPr>
                <a:spLocks noChangeArrowheads="1"/>
              </p:cNvSpPr>
              <p:nvPr/>
            </p:nvSpPr>
            <p:spPr bwMode="auto">
              <a:xfrm>
                <a:off x="144" y="3024"/>
                <a:ext cx="1440" cy="288"/>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79" name="Rectangle 18"/>
              <p:cNvSpPr>
                <a:spLocks noChangeArrowheads="1"/>
              </p:cNvSpPr>
              <p:nvPr/>
            </p:nvSpPr>
            <p:spPr bwMode="auto">
              <a:xfrm>
                <a:off x="192" y="3072"/>
                <a:ext cx="1440" cy="288"/>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80" name="Rectangle 15"/>
              <p:cNvSpPr>
                <a:spLocks noChangeArrowheads="1"/>
              </p:cNvSpPr>
              <p:nvPr/>
            </p:nvSpPr>
            <p:spPr bwMode="auto">
              <a:xfrm>
                <a:off x="144" y="1872"/>
                <a:ext cx="1680" cy="96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81" name="Rectangle 16"/>
              <p:cNvSpPr>
                <a:spLocks noChangeArrowheads="1"/>
              </p:cNvSpPr>
              <p:nvPr/>
            </p:nvSpPr>
            <p:spPr bwMode="auto">
              <a:xfrm>
                <a:off x="192" y="1920"/>
                <a:ext cx="1680" cy="96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82" name="Text Box 6"/>
              <p:cNvSpPr txBox="1">
                <a:spLocks noChangeArrowheads="1"/>
              </p:cNvSpPr>
              <p:nvPr/>
            </p:nvSpPr>
            <p:spPr bwMode="auto">
              <a:xfrm>
                <a:off x="192" y="1920"/>
                <a:ext cx="1674" cy="95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Inventory and</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Accounts</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Receivable</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Management at A</a:t>
                </a:r>
              </a:p>
            </p:txBody>
          </p:sp>
          <p:sp>
            <p:nvSpPr>
              <p:cNvPr id="83" name="Rectangle 13"/>
              <p:cNvSpPr>
                <a:spLocks noChangeArrowheads="1"/>
              </p:cNvSpPr>
              <p:nvPr/>
            </p:nvSpPr>
            <p:spPr bwMode="auto">
              <a:xfrm>
                <a:off x="144" y="960"/>
                <a:ext cx="1296" cy="72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84" name="Rectangle 14"/>
              <p:cNvSpPr>
                <a:spLocks noChangeArrowheads="1"/>
              </p:cNvSpPr>
              <p:nvPr/>
            </p:nvSpPr>
            <p:spPr bwMode="auto">
              <a:xfrm>
                <a:off x="192" y="1008"/>
                <a:ext cx="1296" cy="72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85" name="Text Box 5"/>
              <p:cNvSpPr txBox="1">
                <a:spLocks noChangeArrowheads="1"/>
              </p:cNvSpPr>
              <p:nvPr/>
            </p:nvSpPr>
            <p:spPr bwMode="auto">
              <a:xfrm>
                <a:off x="192" y="1008"/>
                <a:ext cx="1296" cy="73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Cash</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Management</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at A</a:t>
                </a:r>
              </a:p>
            </p:txBody>
          </p:sp>
          <p:sp>
            <p:nvSpPr>
              <p:cNvPr id="86" name="Text Box 7"/>
              <p:cNvSpPr txBox="1">
                <a:spLocks noChangeArrowheads="1"/>
              </p:cNvSpPr>
              <p:nvPr/>
            </p:nvSpPr>
            <p:spPr bwMode="auto">
              <a:xfrm>
                <a:off x="192" y="3072"/>
                <a:ext cx="1383" cy="2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Financing at A</a:t>
                </a:r>
              </a:p>
            </p:txBody>
          </p:sp>
          <p:sp>
            <p:nvSpPr>
              <p:cNvPr id="87" name="Line 22"/>
              <p:cNvSpPr>
                <a:spLocks noChangeShapeType="1"/>
              </p:cNvSpPr>
              <p:nvPr/>
            </p:nvSpPr>
            <p:spPr bwMode="auto">
              <a:xfrm flipH="1">
                <a:off x="1488" y="1392"/>
                <a:ext cx="816"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88" name="Line 23"/>
              <p:cNvSpPr>
                <a:spLocks noChangeShapeType="1"/>
              </p:cNvSpPr>
              <p:nvPr/>
            </p:nvSpPr>
            <p:spPr bwMode="auto">
              <a:xfrm>
                <a:off x="2448" y="1776"/>
                <a:ext cx="0" cy="672"/>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89" name="Line 24"/>
              <p:cNvSpPr>
                <a:spLocks noChangeShapeType="1"/>
              </p:cNvSpPr>
              <p:nvPr/>
            </p:nvSpPr>
            <p:spPr bwMode="auto">
              <a:xfrm>
                <a:off x="2592" y="1776"/>
                <a:ext cx="0" cy="1440"/>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90" name="Line 25"/>
              <p:cNvSpPr>
                <a:spLocks noChangeShapeType="1"/>
              </p:cNvSpPr>
              <p:nvPr/>
            </p:nvSpPr>
            <p:spPr bwMode="auto">
              <a:xfrm>
                <a:off x="2736" y="1776"/>
                <a:ext cx="0" cy="2016"/>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91" name="Line 26"/>
              <p:cNvSpPr>
                <a:spLocks noChangeShapeType="1"/>
              </p:cNvSpPr>
              <p:nvPr/>
            </p:nvSpPr>
            <p:spPr bwMode="auto">
              <a:xfrm flipH="1">
                <a:off x="1872" y="2448"/>
                <a:ext cx="576"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92" name="Line 27"/>
              <p:cNvSpPr>
                <a:spLocks noChangeShapeType="1"/>
              </p:cNvSpPr>
              <p:nvPr/>
            </p:nvSpPr>
            <p:spPr bwMode="auto">
              <a:xfrm flipH="1">
                <a:off x="1632" y="3216"/>
                <a:ext cx="960"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93" name="Line 28"/>
              <p:cNvSpPr>
                <a:spLocks noChangeShapeType="1"/>
              </p:cNvSpPr>
              <p:nvPr/>
            </p:nvSpPr>
            <p:spPr bwMode="auto">
              <a:xfrm flipH="1">
                <a:off x="2208" y="3792"/>
                <a:ext cx="528"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grpSp>
        <p:grpSp>
          <p:nvGrpSpPr>
            <p:cNvPr id="55" name="Group 55"/>
            <p:cNvGrpSpPr>
              <a:grpSpLocks/>
            </p:cNvGrpSpPr>
            <p:nvPr/>
          </p:nvGrpSpPr>
          <p:grpSpPr bwMode="auto">
            <a:xfrm flipH="1">
              <a:off x="3024" y="960"/>
              <a:ext cx="2592" cy="3107"/>
              <a:chOff x="144" y="960"/>
              <a:chExt cx="2592" cy="3107"/>
            </a:xfrm>
          </p:grpSpPr>
          <p:sp>
            <p:nvSpPr>
              <p:cNvPr id="56" name="Rectangle 56"/>
              <p:cNvSpPr>
                <a:spLocks noChangeArrowheads="1"/>
              </p:cNvSpPr>
              <p:nvPr/>
            </p:nvSpPr>
            <p:spPr bwMode="auto">
              <a:xfrm>
                <a:off x="144" y="3504"/>
                <a:ext cx="2016" cy="48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57" name="Rectangle 57"/>
              <p:cNvSpPr>
                <a:spLocks noChangeArrowheads="1"/>
              </p:cNvSpPr>
              <p:nvPr/>
            </p:nvSpPr>
            <p:spPr bwMode="auto">
              <a:xfrm>
                <a:off x="192" y="3552"/>
                <a:ext cx="2016" cy="48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58" name="Text Box 58"/>
              <p:cNvSpPr txBox="1">
                <a:spLocks noChangeArrowheads="1"/>
              </p:cNvSpPr>
              <p:nvPr/>
            </p:nvSpPr>
            <p:spPr bwMode="auto">
              <a:xfrm>
                <a:off x="192" y="3552"/>
                <a:ext cx="2025" cy="51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Capital Expenditures</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at B</a:t>
                </a:r>
              </a:p>
            </p:txBody>
          </p:sp>
          <p:sp>
            <p:nvSpPr>
              <p:cNvPr id="59" name="Rectangle 59"/>
              <p:cNvSpPr>
                <a:spLocks noChangeArrowheads="1"/>
              </p:cNvSpPr>
              <p:nvPr/>
            </p:nvSpPr>
            <p:spPr bwMode="auto">
              <a:xfrm>
                <a:off x="144" y="3024"/>
                <a:ext cx="1440" cy="288"/>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60" name="Rectangle 60"/>
              <p:cNvSpPr>
                <a:spLocks noChangeArrowheads="1"/>
              </p:cNvSpPr>
              <p:nvPr/>
            </p:nvSpPr>
            <p:spPr bwMode="auto">
              <a:xfrm>
                <a:off x="192" y="3072"/>
                <a:ext cx="1440" cy="288"/>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61" name="Rectangle 61"/>
              <p:cNvSpPr>
                <a:spLocks noChangeArrowheads="1"/>
              </p:cNvSpPr>
              <p:nvPr/>
            </p:nvSpPr>
            <p:spPr bwMode="auto">
              <a:xfrm>
                <a:off x="144" y="1872"/>
                <a:ext cx="1680" cy="96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62" name="Rectangle 62"/>
              <p:cNvSpPr>
                <a:spLocks noChangeArrowheads="1"/>
              </p:cNvSpPr>
              <p:nvPr/>
            </p:nvSpPr>
            <p:spPr bwMode="auto">
              <a:xfrm>
                <a:off x="192" y="1920"/>
                <a:ext cx="1680" cy="96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63" name="Text Box 63"/>
              <p:cNvSpPr txBox="1">
                <a:spLocks noChangeArrowheads="1"/>
              </p:cNvSpPr>
              <p:nvPr/>
            </p:nvSpPr>
            <p:spPr bwMode="auto">
              <a:xfrm>
                <a:off x="213" y="1920"/>
                <a:ext cx="1685" cy="95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Inventory and</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Accounts</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Receivable</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Management at B</a:t>
                </a:r>
              </a:p>
            </p:txBody>
          </p:sp>
          <p:sp>
            <p:nvSpPr>
              <p:cNvPr id="64" name="Rectangle 64"/>
              <p:cNvSpPr>
                <a:spLocks noChangeArrowheads="1"/>
              </p:cNvSpPr>
              <p:nvPr/>
            </p:nvSpPr>
            <p:spPr bwMode="auto">
              <a:xfrm>
                <a:off x="144" y="960"/>
                <a:ext cx="1296" cy="72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65" name="Rectangle 65"/>
              <p:cNvSpPr>
                <a:spLocks noChangeArrowheads="1"/>
              </p:cNvSpPr>
              <p:nvPr/>
            </p:nvSpPr>
            <p:spPr bwMode="auto">
              <a:xfrm>
                <a:off x="192" y="1008"/>
                <a:ext cx="1296" cy="72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66" name="Text Box 66"/>
              <p:cNvSpPr txBox="1">
                <a:spLocks noChangeArrowheads="1"/>
              </p:cNvSpPr>
              <p:nvPr/>
            </p:nvSpPr>
            <p:spPr bwMode="auto">
              <a:xfrm>
                <a:off x="192" y="1008"/>
                <a:ext cx="1296" cy="73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Cash</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Management</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at B</a:t>
                </a:r>
              </a:p>
            </p:txBody>
          </p:sp>
          <p:sp>
            <p:nvSpPr>
              <p:cNvPr id="67" name="Text Box 67"/>
              <p:cNvSpPr txBox="1">
                <a:spLocks noChangeArrowheads="1"/>
              </p:cNvSpPr>
              <p:nvPr/>
            </p:nvSpPr>
            <p:spPr bwMode="auto">
              <a:xfrm>
                <a:off x="235" y="3072"/>
                <a:ext cx="1394" cy="2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Financing at B</a:t>
                </a:r>
              </a:p>
            </p:txBody>
          </p:sp>
          <p:sp>
            <p:nvSpPr>
              <p:cNvPr id="68" name="Line 68"/>
              <p:cNvSpPr>
                <a:spLocks noChangeShapeType="1"/>
              </p:cNvSpPr>
              <p:nvPr/>
            </p:nvSpPr>
            <p:spPr bwMode="auto">
              <a:xfrm flipH="1">
                <a:off x="1488" y="1392"/>
                <a:ext cx="816"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69" name="Line 69"/>
              <p:cNvSpPr>
                <a:spLocks noChangeShapeType="1"/>
              </p:cNvSpPr>
              <p:nvPr/>
            </p:nvSpPr>
            <p:spPr bwMode="auto">
              <a:xfrm>
                <a:off x="2448" y="1776"/>
                <a:ext cx="0" cy="672"/>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70" name="Line 70"/>
              <p:cNvSpPr>
                <a:spLocks noChangeShapeType="1"/>
              </p:cNvSpPr>
              <p:nvPr/>
            </p:nvSpPr>
            <p:spPr bwMode="auto">
              <a:xfrm>
                <a:off x="2592" y="1776"/>
                <a:ext cx="0" cy="1440"/>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71" name="Line 71"/>
              <p:cNvSpPr>
                <a:spLocks noChangeShapeType="1"/>
              </p:cNvSpPr>
              <p:nvPr/>
            </p:nvSpPr>
            <p:spPr bwMode="auto">
              <a:xfrm>
                <a:off x="2736" y="1776"/>
                <a:ext cx="0" cy="2016"/>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72" name="Line 72"/>
              <p:cNvSpPr>
                <a:spLocks noChangeShapeType="1"/>
              </p:cNvSpPr>
              <p:nvPr/>
            </p:nvSpPr>
            <p:spPr bwMode="auto">
              <a:xfrm flipH="1">
                <a:off x="1872" y="2448"/>
                <a:ext cx="576"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73" name="Line 73"/>
              <p:cNvSpPr>
                <a:spLocks noChangeShapeType="1"/>
              </p:cNvSpPr>
              <p:nvPr/>
            </p:nvSpPr>
            <p:spPr bwMode="auto">
              <a:xfrm flipH="1">
                <a:off x="1632" y="3216"/>
                <a:ext cx="960"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74" name="Line 74"/>
              <p:cNvSpPr>
                <a:spLocks noChangeShapeType="1"/>
              </p:cNvSpPr>
              <p:nvPr/>
            </p:nvSpPr>
            <p:spPr bwMode="auto">
              <a:xfrm flipH="1">
                <a:off x="2208" y="3792"/>
                <a:ext cx="528"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grpSp>
      </p:grpSp>
      <p:sp>
        <p:nvSpPr>
          <p:cNvPr id="94" name="TextBox 93">
            <a:extLst>
              <a:ext uri="{FF2B5EF4-FFF2-40B4-BE49-F238E27FC236}">
                <a16:creationId xmlns:a16="http://schemas.microsoft.com/office/drawing/2014/main" id="{6E65E840-DBDB-4C37-99DC-D79B6D77F01E}"/>
              </a:ext>
            </a:extLst>
          </p:cNvPr>
          <p:cNvSpPr txBox="1"/>
          <p:nvPr/>
        </p:nvSpPr>
        <p:spPr>
          <a:xfrm>
            <a:off x="6581163" y="5360377"/>
            <a:ext cx="4572000" cy="646331"/>
          </a:xfrm>
          <a:prstGeom prst="rect">
            <a:avLst/>
          </a:prstGeom>
          <a:noFill/>
        </p:spPr>
        <p:txBody>
          <a:bodyPr wrap="square">
            <a:spAutoFit/>
          </a:bodyPr>
          <a:lstStyle/>
          <a:p>
            <a:r>
              <a:rPr lang="en-GB" sz="1800" b="1" dirty="0">
                <a:solidFill>
                  <a:srgbClr val="FF0000"/>
                </a:solidFill>
              </a:rPr>
              <a:t>(Madura &amp; Fox 2011)</a:t>
            </a:r>
            <a:br>
              <a:rPr lang="en-GB" sz="1800" b="1" dirty="0">
                <a:solidFill>
                  <a:srgbClr val="FF0000"/>
                </a:solidFill>
              </a:rPr>
            </a:br>
            <a:endParaRPr lang="en-GB" dirty="0"/>
          </a:p>
        </p:txBody>
      </p:sp>
    </p:spTree>
    <p:extLst>
      <p:ext uri="{BB962C8B-B14F-4D97-AF65-F5344CB8AC3E}">
        <p14:creationId xmlns:p14="http://schemas.microsoft.com/office/powerpoint/2010/main" val="25581541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50"/>
                                        </p:tgtEl>
                                        <p:attrNameLst>
                                          <p:attrName>style.visibility</p:attrName>
                                        </p:attrNameLst>
                                      </p:cBhvr>
                                      <p:to>
                                        <p:strVal val="visible"/>
                                      </p:to>
                                    </p:set>
                                    <p:animEffect transition="in" filter="wipe(up)">
                                      <p:cBhvr>
                                        <p:cTn id="7"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3339" y="465358"/>
            <a:ext cx="8183461" cy="531883"/>
          </a:xfrm>
        </p:spPr>
        <p:txBody>
          <a:bodyPr/>
          <a:lstStyle/>
          <a:p>
            <a:r>
              <a:rPr lang="en-GB" sz="1500" b="1" dirty="0"/>
              <a:t>Decentralised Multinational Financial Management for an MNC with Two Subsidiaries, A and B </a:t>
            </a:r>
            <a:endParaRPr lang="en-GB" sz="1350" b="1" dirty="0">
              <a:solidFill>
                <a:srgbClr val="FF0000"/>
              </a:solidFill>
            </a:endParaRPr>
          </a:p>
        </p:txBody>
      </p:sp>
      <p:sp>
        <p:nvSpPr>
          <p:cNvPr id="3" name="Content Placeholder 2"/>
          <p:cNvSpPr>
            <a:spLocks noGrp="1"/>
          </p:cNvSpPr>
          <p:nvPr>
            <p:ph idx="1"/>
          </p:nvPr>
        </p:nvSpPr>
        <p:spPr>
          <a:xfrm>
            <a:off x="1485900" y="1592796"/>
            <a:ext cx="6172200" cy="2937774"/>
          </a:xfrm>
        </p:spPr>
        <p:txBody>
          <a:bodyPr/>
          <a:lstStyle/>
          <a:p>
            <a:pPr marL="0" indent="0">
              <a:buNone/>
            </a:pPr>
            <a:r>
              <a:rPr lang="en-GB" dirty="0">
                <a:solidFill>
                  <a:schemeClr val="bg1"/>
                </a:solidFill>
              </a:rPr>
              <a:t>1</a:t>
            </a:r>
          </a:p>
        </p:txBody>
      </p:sp>
      <p:sp>
        <p:nvSpPr>
          <p:cNvPr id="4" name="Date Placeholder 3"/>
          <p:cNvSpPr>
            <a:spLocks noGrp="1"/>
          </p:cNvSpPr>
          <p:nvPr>
            <p:ph type="dt" sz="half" idx="10"/>
          </p:nvPr>
        </p:nvSpPr>
        <p:spPr/>
        <p:txBody>
          <a:bodyPr/>
          <a:lstStyle/>
          <a:p>
            <a:pPr>
              <a:defRPr/>
            </a:pPr>
            <a:fld id="{D8CD651D-A3A2-4BCA-8AB4-20B245763265}" type="datetime1">
              <a:rPr lang="en-GB" altLang="en-US" smtClean="0">
                <a:solidFill>
                  <a:prstClr val="black">
                    <a:tint val="75000"/>
                  </a:prstClr>
                </a:solidFill>
                <a:latin typeface="Myriad Pro"/>
              </a:rPr>
              <a:t>02/02/2024</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22</a:t>
            </a:fld>
            <a:endParaRPr lang="en-GB" altLang="en-US">
              <a:cs typeface="Arial" panose="020B0604020202020204" pitchFamily="34" charset="0"/>
            </a:endParaRPr>
          </a:p>
        </p:txBody>
      </p:sp>
      <p:grpSp>
        <p:nvGrpSpPr>
          <p:cNvPr id="6" name="Group 1078"/>
          <p:cNvGrpSpPr>
            <a:grpSpLocks/>
          </p:cNvGrpSpPr>
          <p:nvPr/>
        </p:nvGrpSpPr>
        <p:grpSpPr bwMode="auto">
          <a:xfrm>
            <a:off x="1222375" y="1382043"/>
            <a:ext cx="6515100" cy="3732609"/>
            <a:chOff x="144" y="960"/>
            <a:chExt cx="5472" cy="3135"/>
          </a:xfrm>
        </p:grpSpPr>
        <p:grpSp>
          <p:nvGrpSpPr>
            <p:cNvPr id="7" name="Group 1073"/>
            <p:cNvGrpSpPr>
              <a:grpSpLocks/>
            </p:cNvGrpSpPr>
            <p:nvPr/>
          </p:nvGrpSpPr>
          <p:grpSpPr bwMode="auto">
            <a:xfrm>
              <a:off x="1728" y="960"/>
              <a:ext cx="1104" cy="824"/>
              <a:chOff x="2304" y="960"/>
              <a:chExt cx="1104" cy="824"/>
            </a:xfrm>
          </p:grpSpPr>
          <p:sp>
            <p:nvSpPr>
              <p:cNvPr id="50" name="Rectangle 1029"/>
              <p:cNvSpPr>
                <a:spLocks noChangeArrowheads="1"/>
              </p:cNvSpPr>
              <p:nvPr/>
            </p:nvSpPr>
            <p:spPr bwMode="auto">
              <a:xfrm>
                <a:off x="2304" y="960"/>
                <a:ext cx="1056" cy="72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51" name="Rectangle 1030"/>
              <p:cNvSpPr>
                <a:spLocks noChangeArrowheads="1"/>
              </p:cNvSpPr>
              <p:nvPr/>
            </p:nvSpPr>
            <p:spPr bwMode="auto">
              <a:xfrm>
                <a:off x="2352" y="1008"/>
                <a:ext cx="1056" cy="72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52" name="Text Box 1031"/>
              <p:cNvSpPr txBox="1">
                <a:spLocks noChangeArrowheads="1"/>
              </p:cNvSpPr>
              <p:nvPr/>
            </p:nvSpPr>
            <p:spPr bwMode="auto">
              <a:xfrm>
                <a:off x="2352" y="1008"/>
                <a:ext cx="1056" cy="77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r>
                  <a:rPr lang="en-US" altLang="en-US" dirty="0">
                    <a:solidFill>
                      <a:prstClr val="black"/>
                    </a:solidFill>
                    <a:latin typeface="Arial" panose="020B0604020202020204" pitchFamily="34" charset="0"/>
                    <a:cs typeface="Arial" panose="020B0604020202020204" pitchFamily="34" charset="0"/>
                  </a:rPr>
                  <a:t>Financial</a:t>
                </a:r>
              </a:p>
              <a:p>
                <a:pPr eaLnBrk="0" fontAlgn="base" hangingPunct="0">
                  <a:spcBef>
                    <a:spcPct val="0"/>
                  </a:spcBef>
                  <a:spcAft>
                    <a:spcPct val="0"/>
                  </a:spcAft>
                </a:pPr>
                <a:r>
                  <a:rPr lang="en-US" altLang="en-US" dirty="0">
                    <a:solidFill>
                      <a:prstClr val="black"/>
                    </a:solidFill>
                    <a:latin typeface="Arial" panose="020B0604020202020204" pitchFamily="34" charset="0"/>
                    <a:cs typeface="Arial" panose="020B0604020202020204" pitchFamily="34" charset="0"/>
                  </a:rPr>
                  <a:t>Managers</a:t>
                </a:r>
              </a:p>
              <a:p>
                <a:pPr eaLnBrk="0" fontAlgn="base" hangingPunct="0">
                  <a:spcBef>
                    <a:spcPct val="0"/>
                  </a:spcBef>
                  <a:spcAft>
                    <a:spcPct val="0"/>
                  </a:spcAft>
                </a:pPr>
                <a:r>
                  <a:rPr lang="en-US" altLang="en-US" dirty="0">
                    <a:solidFill>
                      <a:prstClr val="black"/>
                    </a:solidFill>
                    <a:latin typeface="Arial" panose="020B0604020202020204" pitchFamily="34" charset="0"/>
                    <a:cs typeface="Arial" panose="020B0604020202020204" pitchFamily="34" charset="0"/>
                  </a:rPr>
                  <a:t>of A</a:t>
                </a:r>
              </a:p>
            </p:txBody>
          </p:sp>
        </p:grpSp>
        <p:sp>
          <p:nvSpPr>
            <p:cNvPr id="8" name="Rectangle 1033"/>
            <p:cNvSpPr>
              <a:spLocks noChangeArrowheads="1"/>
            </p:cNvSpPr>
            <p:nvPr/>
          </p:nvSpPr>
          <p:spPr bwMode="auto">
            <a:xfrm>
              <a:off x="144" y="3504"/>
              <a:ext cx="2016" cy="48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9" name="Rectangle 1034"/>
            <p:cNvSpPr>
              <a:spLocks noChangeArrowheads="1"/>
            </p:cNvSpPr>
            <p:nvPr/>
          </p:nvSpPr>
          <p:spPr bwMode="auto">
            <a:xfrm>
              <a:off x="192" y="3552"/>
              <a:ext cx="2016" cy="48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10" name="Text Box 1035"/>
            <p:cNvSpPr txBox="1">
              <a:spLocks noChangeArrowheads="1"/>
            </p:cNvSpPr>
            <p:nvPr/>
          </p:nvSpPr>
          <p:spPr bwMode="auto">
            <a:xfrm>
              <a:off x="192" y="3552"/>
              <a:ext cx="2025" cy="54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Capital Expenditures</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at A</a:t>
              </a:r>
            </a:p>
          </p:txBody>
        </p:sp>
        <p:sp>
          <p:nvSpPr>
            <p:cNvPr id="11" name="Rectangle 1036"/>
            <p:cNvSpPr>
              <a:spLocks noChangeArrowheads="1"/>
            </p:cNvSpPr>
            <p:nvPr/>
          </p:nvSpPr>
          <p:spPr bwMode="auto">
            <a:xfrm>
              <a:off x="144" y="3024"/>
              <a:ext cx="1440" cy="288"/>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12" name="Rectangle 1037"/>
            <p:cNvSpPr>
              <a:spLocks noChangeArrowheads="1"/>
            </p:cNvSpPr>
            <p:nvPr/>
          </p:nvSpPr>
          <p:spPr bwMode="auto">
            <a:xfrm>
              <a:off x="192" y="3072"/>
              <a:ext cx="1440" cy="288"/>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13" name="Rectangle 1038"/>
            <p:cNvSpPr>
              <a:spLocks noChangeArrowheads="1"/>
            </p:cNvSpPr>
            <p:nvPr/>
          </p:nvSpPr>
          <p:spPr bwMode="auto">
            <a:xfrm>
              <a:off x="144" y="1872"/>
              <a:ext cx="1680" cy="96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14" name="Rectangle 1039"/>
            <p:cNvSpPr>
              <a:spLocks noChangeArrowheads="1"/>
            </p:cNvSpPr>
            <p:nvPr/>
          </p:nvSpPr>
          <p:spPr bwMode="auto">
            <a:xfrm>
              <a:off x="192" y="1920"/>
              <a:ext cx="1680" cy="96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15" name="Text Box 1040"/>
            <p:cNvSpPr txBox="1">
              <a:spLocks noChangeArrowheads="1"/>
            </p:cNvSpPr>
            <p:nvPr/>
          </p:nvSpPr>
          <p:spPr bwMode="auto">
            <a:xfrm>
              <a:off x="192" y="1920"/>
              <a:ext cx="1674" cy="100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Inventory and</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Accounts</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Receivable</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Management at A</a:t>
              </a:r>
            </a:p>
          </p:txBody>
        </p:sp>
        <p:sp>
          <p:nvSpPr>
            <p:cNvPr id="16" name="Rectangle 1041"/>
            <p:cNvSpPr>
              <a:spLocks noChangeArrowheads="1"/>
            </p:cNvSpPr>
            <p:nvPr/>
          </p:nvSpPr>
          <p:spPr bwMode="auto">
            <a:xfrm>
              <a:off x="144" y="960"/>
              <a:ext cx="1296" cy="72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17" name="Rectangle 1042"/>
            <p:cNvSpPr>
              <a:spLocks noChangeArrowheads="1"/>
            </p:cNvSpPr>
            <p:nvPr/>
          </p:nvSpPr>
          <p:spPr bwMode="auto">
            <a:xfrm>
              <a:off x="192" y="1008"/>
              <a:ext cx="1296" cy="72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18" name="Text Box 1043"/>
            <p:cNvSpPr txBox="1">
              <a:spLocks noChangeArrowheads="1"/>
            </p:cNvSpPr>
            <p:nvPr/>
          </p:nvSpPr>
          <p:spPr bwMode="auto">
            <a:xfrm>
              <a:off x="192" y="1008"/>
              <a:ext cx="1296" cy="77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Cash</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Management</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at A</a:t>
              </a:r>
            </a:p>
          </p:txBody>
        </p:sp>
        <p:sp>
          <p:nvSpPr>
            <p:cNvPr id="19" name="Text Box 1044"/>
            <p:cNvSpPr txBox="1">
              <a:spLocks noChangeArrowheads="1"/>
            </p:cNvSpPr>
            <p:nvPr/>
          </p:nvSpPr>
          <p:spPr bwMode="auto">
            <a:xfrm>
              <a:off x="192" y="3072"/>
              <a:ext cx="1383" cy="31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Financing at A</a:t>
              </a:r>
            </a:p>
          </p:txBody>
        </p:sp>
        <p:sp>
          <p:nvSpPr>
            <p:cNvPr id="20" name="Line 1045"/>
            <p:cNvSpPr>
              <a:spLocks noChangeShapeType="1"/>
            </p:cNvSpPr>
            <p:nvPr/>
          </p:nvSpPr>
          <p:spPr bwMode="auto">
            <a:xfrm flipH="1">
              <a:off x="1488" y="1392"/>
              <a:ext cx="288"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21" name="Line 1046"/>
            <p:cNvSpPr>
              <a:spLocks noChangeShapeType="1"/>
            </p:cNvSpPr>
            <p:nvPr/>
          </p:nvSpPr>
          <p:spPr bwMode="auto">
            <a:xfrm>
              <a:off x="2448" y="1728"/>
              <a:ext cx="0" cy="720"/>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22" name="Line 1047"/>
            <p:cNvSpPr>
              <a:spLocks noChangeShapeType="1"/>
            </p:cNvSpPr>
            <p:nvPr/>
          </p:nvSpPr>
          <p:spPr bwMode="auto">
            <a:xfrm>
              <a:off x="2592" y="1728"/>
              <a:ext cx="0" cy="1488"/>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23" name="Line 1048"/>
            <p:cNvSpPr>
              <a:spLocks noChangeShapeType="1"/>
            </p:cNvSpPr>
            <p:nvPr/>
          </p:nvSpPr>
          <p:spPr bwMode="auto">
            <a:xfrm>
              <a:off x="2736" y="1728"/>
              <a:ext cx="0" cy="2064"/>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24" name="Line 1049"/>
            <p:cNvSpPr>
              <a:spLocks noChangeShapeType="1"/>
            </p:cNvSpPr>
            <p:nvPr/>
          </p:nvSpPr>
          <p:spPr bwMode="auto">
            <a:xfrm flipH="1">
              <a:off x="1872" y="2448"/>
              <a:ext cx="576"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25" name="Line 1050"/>
            <p:cNvSpPr>
              <a:spLocks noChangeShapeType="1"/>
            </p:cNvSpPr>
            <p:nvPr/>
          </p:nvSpPr>
          <p:spPr bwMode="auto">
            <a:xfrm flipH="1">
              <a:off x="1632" y="3216"/>
              <a:ext cx="960"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26" name="Line 1051"/>
            <p:cNvSpPr>
              <a:spLocks noChangeShapeType="1"/>
            </p:cNvSpPr>
            <p:nvPr/>
          </p:nvSpPr>
          <p:spPr bwMode="auto">
            <a:xfrm flipH="1">
              <a:off x="2208" y="3792"/>
              <a:ext cx="528"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27" name="Rectangle 1053"/>
            <p:cNvSpPr>
              <a:spLocks noChangeArrowheads="1"/>
            </p:cNvSpPr>
            <p:nvPr/>
          </p:nvSpPr>
          <p:spPr bwMode="auto">
            <a:xfrm flipH="1">
              <a:off x="3600" y="3504"/>
              <a:ext cx="2016" cy="48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28" name="Rectangle 1054"/>
            <p:cNvSpPr>
              <a:spLocks noChangeArrowheads="1"/>
            </p:cNvSpPr>
            <p:nvPr/>
          </p:nvSpPr>
          <p:spPr bwMode="auto">
            <a:xfrm flipH="1">
              <a:off x="3552" y="3552"/>
              <a:ext cx="2016" cy="48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29" name="Text Box 1055"/>
            <p:cNvSpPr txBox="1">
              <a:spLocks noChangeArrowheads="1"/>
            </p:cNvSpPr>
            <p:nvPr/>
          </p:nvSpPr>
          <p:spPr bwMode="auto">
            <a:xfrm flipH="1">
              <a:off x="3543" y="3552"/>
              <a:ext cx="2025" cy="54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Capital Expenditures</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at B</a:t>
              </a:r>
            </a:p>
          </p:txBody>
        </p:sp>
        <p:sp>
          <p:nvSpPr>
            <p:cNvPr id="30" name="Rectangle 1056"/>
            <p:cNvSpPr>
              <a:spLocks noChangeArrowheads="1"/>
            </p:cNvSpPr>
            <p:nvPr/>
          </p:nvSpPr>
          <p:spPr bwMode="auto">
            <a:xfrm flipH="1">
              <a:off x="4176" y="3024"/>
              <a:ext cx="1440" cy="288"/>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31" name="Rectangle 1057"/>
            <p:cNvSpPr>
              <a:spLocks noChangeArrowheads="1"/>
            </p:cNvSpPr>
            <p:nvPr/>
          </p:nvSpPr>
          <p:spPr bwMode="auto">
            <a:xfrm flipH="1">
              <a:off x="4128" y="3072"/>
              <a:ext cx="1440" cy="288"/>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32" name="Rectangle 1058"/>
            <p:cNvSpPr>
              <a:spLocks noChangeArrowheads="1"/>
            </p:cNvSpPr>
            <p:nvPr/>
          </p:nvSpPr>
          <p:spPr bwMode="auto">
            <a:xfrm flipH="1">
              <a:off x="3936" y="1872"/>
              <a:ext cx="1680" cy="96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33" name="Rectangle 1059"/>
            <p:cNvSpPr>
              <a:spLocks noChangeArrowheads="1"/>
            </p:cNvSpPr>
            <p:nvPr/>
          </p:nvSpPr>
          <p:spPr bwMode="auto">
            <a:xfrm flipH="1">
              <a:off x="3888" y="1920"/>
              <a:ext cx="1680" cy="96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34" name="Text Box 1060"/>
            <p:cNvSpPr txBox="1">
              <a:spLocks noChangeArrowheads="1"/>
            </p:cNvSpPr>
            <p:nvPr/>
          </p:nvSpPr>
          <p:spPr bwMode="auto">
            <a:xfrm flipH="1">
              <a:off x="3862" y="1920"/>
              <a:ext cx="1685" cy="100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Inventory and</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Accounts</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Receivable</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Management at B</a:t>
              </a:r>
            </a:p>
          </p:txBody>
        </p:sp>
        <p:sp>
          <p:nvSpPr>
            <p:cNvPr id="35" name="Rectangle 1061"/>
            <p:cNvSpPr>
              <a:spLocks noChangeArrowheads="1"/>
            </p:cNvSpPr>
            <p:nvPr/>
          </p:nvSpPr>
          <p:spPr bwMode="auto">
            <a:xfrm flipH="1">
              <a:off x="4320" y="960"/>
              <a:ext cx="1296" cy="72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36" name="Rectangle 1062"/>
            <p:cNvSpPr>
              <a:spLocks noChangeArrowheads="1"/>
            </p:cNvSpPr>
            <p:nvPr/>
          </p:nvSpPr>
          <p:spPr bwMode="auto">
            <a:xfrm flipH="1">
              <a:off x="4272" y="1008"/>
              <a:ext cx="1296" cy="72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37" name="Text Box 1063"/>
            <p:cNvSpPr txBox="1">
              <a:spLocks noChangeArrowheads="1"/>
            </p:cNvSpPr>
            <p:nvPr/>
          </p:nvSpPr>
          <p:spPr bwMode="auto">
            <a:xfrm flipH="1">
              <a:off x="4272" y="1008"/>
              <a:ext cx="1296" cy="77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Cash</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Management</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at B</a:t>
              </a:r>
            </a:p>
          </p:txBody>
        </p:sp>
        <p:sp>
          <p:nvSpPr>
            <p:cNvPr id="38" name="Text Box 1064"/>
            <p:cNvSpPr txBox="1">
              <a:spLocks noChangeArrowheads="1"/>
            </p:cNvSpPr>
            <p:nvPr/>
          </p:nvSpPr>
          <p:spPr bwMode="auto">
            <a:xfrm flipH="1">
              <a:off x="4131" y="3072"/>
              <a:ext cx="1394" cy="31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Financing at B</a:t>
              </a:r>
            </a:p>
          </p:txBody>
        </p:sp>
        <p:sp>
          <p:nvSpPr>
            <p:cNvPr id="39" name="Line 1065"/>
            <p:cNvSpPr>
              <a:spLocks noChangeShapeType="1"/>
            </p:cNvSpPr>
            <p:nvPr/>
          </p:nvSpPr>
          <p:spPr bwMode="auto">
            <a:xfrm>
              <a:off x="4032" y="1392"/>
              <a:ext cx="240"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40" name="Line 1066"/>
            <p:cNvSpPr>
              <a:spLocks noChangeShapeType="1"/>
            </p:cNvSpPr>
            <p:nvPr/>
          </p:nvSpPr>
          <p:spPr bwMode="auto">
            <a:xfrm flipH="1">
              <a:off x="3312" y="1728"/>
              <a:ext cx="0" cy="720"/>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41" name="Line 1067"/>
            <p:cNvSpPr>
              <a:spLocks noChangeShapeType="1"/>
            </p:cNvSpPr>
            <p:nvPr/>
          </p:nvSpPr>
          <p:spPr bwMode="auto">
            <a:xfrm flipH="1">
              <a:off x="3168" y="1728"/>
              <a:ext cx="0" cy="1488"/>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42" name="Line 1068"/>
            <p:cNvSpPr>
              <a:spLocks noChangeShapeType="1"/>
            </p:cNvSpPr>
            <p:nvPr/>
          </p:nvSpPr>
          <p:spPr bwMode="auto">
            <a:xfrm flipH="1">
              <a:off x="3024" y="1728"/>
              <a:ext cx="0" cy="2064"/>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43" name="Line 1069"/>
            <p:cNvSpPr>
              <a:spLocks noChangeShapeType="1"/>
            </p:cNvSpPr>
            <p:nvPr/>
          </p:nvSpPr>
          <p:spPr bwMode="auto">
            <a:xfrm>
              <a:off x="3312" y="2448"/>
              <a:ext cx="576"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44" name="Line 1070"/>
            <p:cNvSpPr>
              <a:spLocks noChangeShapeType="1"/>
            </p:cNvSpPr>
            <p:nvPr/>
          </p:nvSpPr>
          <p:spPr bwMode="auto">
            <a:xfrm>
              <a:off x="3168" y="3216"/>
              <a:ext cx="960"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45" name="Line 1071"/>
            <p:cNvSpPr>
              <a:spLocks noChangeShapeType="1"/>
            </p:cNvSpPr>
            <p:nvPr/>
          </p:nvSpPr>
          <p:spPr bwMode="auto">
            <a:xfrm>
              <a:off x="3024" y="3792"/>
              <a:ext cx="528"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grpSp>
          <p:nvGrpSpPr>
            <p:cNvPr id="46" name="Group 1074"/>
            <p:cNvGrpSpPr>
              <a:grpSpLocks/>
            </p:cNvGrpSpPr>
            <p:nvPr/>
          </p:nvGrpSpPr>
          <p:grpSpPr bwMode="auto">
            <a:xfrm flipH="1">
              <a:off x="2928" y="960"/>
              <a:ext cx="1104" cy="824"/>
              <a:chOff x="2304" y="960"/>
              <a:chExt cx="1104" cy="824"/>
            </a:xfrm>
          </p:grpSpPr>
          <p:sp>
            <p:nvSpPr>
              <p:cNvPr id="47" name="Rectangle 1075"/>
              <p:cNvSpPr>
                <a:spLocks noChangeArrowheads="1"/>
              </p:cNvSpPr>
              <p:nvPr/>
            </p:nvSpPr>
            <p:spPr bwMode="auto">
              <a:xfrm>
                <a:off x="2304" y="960"/>
                <a:ext cx="1056" cy="72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48" name="Rectangle 1076"/>
              <p:cNvSpPr>
                <a:spLocks noChangeArrowheads="1"/>
              </p:cNvSpPr>
              <p:nvPr/>
            </p:nvSpPr>
            <p:spPr bwMode="auto">
              <a:xfrm>
                <a:off x="2352" y="1008"/>
                <a:ext cx="1056" cy="72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49" name="Text Box 1077"/>
              <p:cNvSpPr txBox="1">
                <a:spLocks noChangeArrowheads="1"/>
              </p:cNvSpPr>
              <p:nvPr/>
            </p:nvSpPr>
            <p:spPr bwMode="auto">
              <a:xfrm>
                <a:off x="2352" y="1008"/>
                <a:ext cx="1056" cy="77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Financial</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Managers</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of B</a:t>
                </a:r>
              </a:p>
            </p:txBody>
          </p:sp>
        </p:grpSp>
      </p:grpSp>
      <p:sp>
        <p:nvSpPr>
          <p:cNvPr id="53" name="TextBox 52">
            <a:extLst>
              <a:ext uri="{FF2B5EF4-FFF2-40B4-BE49-F238E27FC236}">
                <a16:creationId xmlns:a16="http://schemas.microsoft.com/office/drawing/2014/main" id="{95335894-7355-4950-8B22-0094E405CDDD}"/>
              </a:ext>
            </a:extLst>
          </p:cNvPr>
          <p:cNvSpPr txBox="1"/>
          <p:nvPr/>
        </p:nvSpPr>
        <p:spPr>
          <a:xfrm>
            <a:off x="6581163" y="5360377"/>
            <a:ext cx="4572000" cy="646331"/>
          </a:xfrm>
          <a:prstGeom prst="rect">
            <a:avLst/>
          </a:prstGeom>
          <a:noFill/>
        </p:spPr>
        <p:txBody>
          <a:bodyPr wrap="square">
            <a:spAutoFit/>
          </a:bodyPr>
          <a:lstStyle/>
          <a:p>
            <a:r>
              <a:rPr lang="en-GB" sz="1800" b="1" dirty="0">
                <a:solidFill>
                  <a:srgbClr val="FF0000"/>
                </a:solidFill>
              </a:rPr>
              <a:t>(Madura &amp; Fox 2011)</a:t>
            </a:r>
            <a:br>
              <a:rPr lang="en-GB" sz="1800" b="1" dirty="0">
                <a:solidFill>
                  <a:srgbClr val="FF0000"/>
                </a:solidFill>
              </a:rPr>
            </a:br>
            <a:endParaRPr lang="en-GB" dirty="0"/>
          </a:p>
        </p:txBody>
      </p:sp>
    </p:spTree>
    <p:extLst>
      <p:ext uri="{BB962C8B-B14F-4D97-AF65-F5344CB8AC3E}">
        <p14:creationId xmlns:p14="http://schemas.microsoft.com/office/powerpoint/2010/main" val="4909946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up)">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640" y="291441"/>
            <a:ext cx="6172200" cy="345785"/>
          </a:xfrm>
        </p:spPr>
        <p:txBody>
          <a:bodyPr/>
          <a:lstStyle/>
          <a:p>
            <a:r>
              <a:rPr lang="en-GB" sz="2400" b="1" dirty="0"/>
              <a:t>Impact of Management Control</a:t>
            </a:r>
          </a:p>
        </p:txBody>
      </p:sp>
      <p:sp>
        <p:nvSpPr>
          <p:cNvPr id="4" name="Date Placeholder 3"/>
          <p:cNvSpPr>
            <a:spLocks noGrp="1"/>
          </p:cNvSpPr>
          <p:nvPr>
            <p:ph type="dt" sz="half" idx="10"/>
          </p:nvPr>
        </p:nvSpPr>
        <p:spPr/>
        <p:txBody>
          <a:bodyPr/>
          <a:lstStyle/>
          <a:p>
            <a:pPr>
              <a:defRPr/>
            </a:pPr>
            <a:fld id="{6E7EF1BD-F673-49D8-ADCE-094A0CF66AE0}" type="datetime1">
              <a:rPr lang="en-GB" altLang="en-US" smtClean="0">
                <a:solidFill>
                  <a:prstClr val="black">
                    <a:tint val="75000"/>
                  </a:prstClr>
                </a:solidFill>
                <a:latin typeface="Myriad Pro"/>
              </a:rPr>
              <a:t>02/02/2024</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23</a:t>
            </a:fld>
            <a:endParaRPr lang="en-GB" altLang="en-US">
              <a:cs typeface="Arial" panose="020B0604020202020204" pitchFamily="34" charset="0"/>
            </a:endParaRPr>
          </a:p>
        </p:txBody>
      </p:sp>
      <p:sp>
        <p:nvSpPr>
          <p:cNvPr id="6" name="Rectangle 3"/>
          <p:cNvSpPr>
            <a:spLocks noGrp="1" noChangeArrowheads="1"/>
          </p:cNvSpPr>
          <p:nvPr>
            <p:ph idx="1"/>
          </p:nvPr>
        </p:nvSpPr>
        <p:spPr>
          <a:xfrm>
            <a:off x="310393" y="1409013"/>
            <a:ext cx="8607103" cy="3640167"/>
          </a:xfrm>
        </p:spPr>
        <p:txBody>
          <a:bodyPr/>
          <a:lstStyle/>
          <a:p>
            <a:pPr>
              <a:buFont typeface="Wingdings" panose="05000000000000000000" pitchFamily="2" charset="2"/>
              <a:buChar char="§"/>
            </a:pPr>
            <a:r>
              <a:rPr lang="en-US" altLang="en-US" sz="1350" dirty="0"/>
              <a:t>Some MNCs attempt to strike a balance - they allow subsidiary managers to make the key decisions for their respective operations, but the decisions are monitored by the parent’s management.</a:t>
            </a:r>
          </a:p>
          <a:p>
            <a:pPr>
              <a:buFont typeface="Wingdings" panose="05000000000000000000" pitchFamily="2" charset="2"/>
              <a:buChar char="§"/>
            </a:pPr>
            <a:endParaRPr lang="en-US" altLang="en-US" sz="1350" dirty="0"/>
          </a:p>
          <a:p>
            <a:pPr>
              <a:buFont typeface="Wingdings" panose="05000000000000000000" pitchFamily="2" charset="2"/>
              <a:buChar char="§"/>
            </a:pPr>
            <a:r>
              <a:rPr lang="en-US" altLang="en-US" sz="1350" dirty="0"/>
              <a:t>Electronic networks make it easier for the parent to monitor the actions and performance of foreign subsidiaries.</a:t>
            </a:r>
          </a:p>
          <a:p>
            <a:pPr>
              <a:buFont typeface="Wingdings" panose="05000000000000000000" pitchFamily="2" charset="2"/>
              <a:buChar char="§"/>
            </a:pPr>
            <a:endParaRPr lang="en-US" altLang="en-US" sz="1350" dirty="0"/>
          </a:p>
          <a:p>
            <a:pPr>
              <a:buFont typeface="Wingdings" panose="05000000000000000000" pitchFamily="2" charset="2"/>
              <a:buChar char="§"/>
            </a:pPr>
            <a:r>
              <a:rPr lang="en-US" altLang="en-US" sz="1350" dirty="0"/>
              <a:t>For example, corporate intranet or internet email facilitates communication. Financial reports and other documents can be sent electronically too.</a:t>
            </a:r>
          </a:p>
          <a:p>
            <a:pPr>
              <a:buFont typeface="Wingdings" panose="05000000000000000000" pitchFamily="2" charset="2"/>
              <a:buChar char="§"/>
            </a:pPr>
            <a:endParaRPr lang="en-US" altLang="en-US" sz="1350" dirty="0"/>
          </a:p>
          <a:p>
            <a:pPr>
              <a:buFont typeface="Wingdings" panose="05000000000000000000" pitchFamily="2" charset="2"/>
              <a:buChar char="§"/>
            </a:pPr>
            <a:r>
              <a:rPr lang="en-US" altLang="en-US" sz="1350" dirty="0"/>
              <a:t>Various forms of corporate control can reduce agency costs.</a:t>
            </a:r>
          </a:p>
          <a:p>
            <a:pPr lvl="1">
              <a:spcBef>
                <a:spcPct val="15000"/>
              </a:spcBef>
            </a:pPr>
            <a:r>
              <a:rPr lang="en-US" altLang="en-US" sz="1350" dirty="0"/>
              <a:t>Stock compensation for board members and executives.</a:t>
            </a:r>
          </a:p>
          <a:p>
            <a:pPr lvl="1">
              <a:spcBef>
                <a:spcPct val="15000"/>
              </a:spcBef>
            </a:pPr>
            <a:r>
              <a:rPr lang="en-US" altLang="en-US" sz="1350" dirty="0"/>
              <a:t>The threat of a hostile takeover.</a:t>
            </a:r>
          </a:p>
          <a:p>
            <a:pPr lvl="1">
              <a:spcBef>
                <a:spcPct val="15000"/>
              </a:spcBef>
            </a:pPr>
            <a:r>
              <a:rPr lang="en-US" altLang="en-US" sz="1350" dirty="0"/>
              <a:t>Monitoring and intervention by large shareholders.</a:t>
            </a:r>
          </a:p>
          <a:p>
            <a:pPr marL="0" indent="0">
              <a:buNone/>
            </a:pPr>
            <a:endParaRPr lang="en-US" altLang="en-US" sz="1350" dirty="0"/>
          </a:p>
        </p:txBody>
      </p:sp>
      <p:sp>
        <p:nvSpPr>
          <p:cNvPr id="7" name="TextBox 6">
            <a:extLst>
              <a:ext uri="{FF2B5EF4-FFF2-40B4-BE49-F238E27FC236}">
                <a16:creationId xmlns:a16="http://schemas.microsoft.com/office/drawing/2014/main" id="{86769F2A-EA35-4D76-B40F-F3240F9041D9}"/>
              </a:ext>
            </a:extLst>
          </p:cNvPr>
          <p:cNvSpPr txBox="1"/>
          <p:nvPr/>
        </p:nvSpPr>
        <p:spPr>
          <a:xfrm>
            <a:off x="6581163" y="5360377"/>
            <a:ext cx="4572000" cy="646331"/>
          </a:xfrm>
          <a:prstGeom prst="rect">
            <a:avLst/>
          </a:prstGeom>
          <a:noFill/>
        </p:spPr>
        <p:txBody>
          <a:bodyPr wrap="square">
            <a:spAutoFit/>
          </a:bodyPr>
          <a:lstStyle/>
          <a:p>
            <a:r>
              <a:rPr lang="en-GB" sz="1800" b="1" dirty="0">
                <a:solidFill>
                  <a:srgbClr val="FF0000"/>
                </a:solidFill>
              </a:rPr>
              <a:t>(Madura &amp; Fox 2011)</a:t>
            </a:r>
            <a:br>
              <a:rPr lang="en-GB" sz="1800" b="1" dirty="0">
                <a:solidFill>
                  <a:srgbClr val="FF0000"/>
                </a:solidFill>
              </a:rPr>
            </a:br>
            <a:endParaRPr lang="en-GB" dirty="0"/>
          </a:p>
        </p:txBody>
      </p:sp>
    </p:spTree>
    <p:extLst>
      <p:ext uri="{BB962C8B-B14F-4D97-AF65-F5344CB8AC3E}">
        <p14:creationId xmlns:p14="http://schemas.microsoft.com/office/powerpoint/2010/main" val="17597367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7504" y="321724"/>
            <a:ext cx="8221211" cy="529568"/>
          </a:xfrm>
        </p:spPr>
        <p:txBody>
          <a:bodyPr/>
          <a:lstStyle/>
          <a:p>
            <a:r>
              <a:rPr lang="en-GB" sz="3200" b="1" dirty="0"/>
              <a:t>Constraints Interfering with MNCs’ Goal</a:t>
            </a:r>
          </a:p>
        </p:txBody>
      </p:sp>
      <p:sp>
        <p:nvSpPr>
          <p:cNvPr id="3" name="Content Placeholder 2"/>
          <p:cNvSpPr>
            <a:spLocks noGrp="1"/>
          </p:cNvSpPr>
          <p:nvPr>
            <p:ph idx="1"/>
          </p:nvPr>
        </p:nvSpPr>
        <p:spPr>
          <a:xfrm>
            <a:off x="595618" y="1605528"/>
            <a:ext cx="8221210" cy="2937774"/>
          </a:xfrm>
        </p:spPr>
        <p:txBody>
          <a:bodyPr/>
          <a:lstStyle/>
          <a:p>
            <a:pPr marL="0" indent="0">
              <a:buNone/>
            </a:pPr>
            <a:r>
              <a:rPr lang="en-US" altLang="en-US" dirty="0"/>
              <a:t>As MNC managers attempt to maximize their firm’s value, they may be confronted with various constraints.</a:t>
            </a:r>
          </a:p>
          <a:p>
            <a:pPr marL="0" indent="0">
              <a:buNone/>
            </a:pPr>
            <a:endParaRPr lang="en-US" altLang="en-US" dirty="0"/>
          </a:p>
          <a:p>
            <a:pPr lvl="1"/>
            <a:r>
              <a:rPr lang="en-US" altLang="en-US" dirty="0"/>
              <a:t>Environmental constraints.</a:t>
            </a:r>
          </a:p>
          <a:p>
            <a:pPr lvl="1"/>
            <a:r>
              <a:rPr lang="en-US" altLang="en-US" dirty="0"/>
              <a:t>Regulatory constraints.</a:t>
            </a:r>
          </a:p>
          <a:p>
            <a:pPr lvl="1"/>
            <a:r>
              <a:rPr lang="en-US" altLang="en-US" dirty="0"/>
              <a:t>Ethical constraints.</a:t>
            </a:r>
          </a:p>
        </p:txBody>
      </p:sp>
      <p:sp>
        <p:nvSpPr>
          <p:cNvPr id="4" name="Date Placeholder 3"/>
          <p:cNvSpPr>
            <a:spLocks noGrp="1"/>
          </p:cNvSpPr>
          <p:nvPr>
            <p:ph type="dt" sz="half" idx="10"/>
          </p:nvPr>
        </p:nvSpPr>
        <p:spPr/>
        <p:txBody>
          <a:bodyPr/>
          <a:lstStyle/>
          <a:p>
            <a:pPr>
              <a:defRPr/>
            </a:pPr>
            <a:fld id="{53DDFCF0-D88C-4DF3-9D21-2785CBE2E4A0}" type="datetime1">
              <a:rPr lang="en-GB" altLang="en-US" smtClean="0">
                <a:solidFill>
                  <a:prstClr val="black">
                    <a:tint val="75000"/>
                  </a:prstClr>
                </a:solidFill>
                <a:latin typeface="Myriad Pro"/>
              </a:rPr>
              <a:t>02/02/2024</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24</a:t>
            </a:fld>
            <a:endParaRPr lang="en-GB" altLang="en-US">
              <a:cs typeface="Arial" panose="020B0604020202020204" pitchFamily="34" charset="0"/>
            </a:endParaRPr>
          </a:p>
        </p:txBody>
      </p:sp>
      <p:sp>
        <p:nvSpPr>
          <p:cNvPr id="6" name="TextBox 5">
            <a:extLst>
              <a:ext uri="{FF2B5EF4-FFF2-40B4-BE49-F238E27FC236}">
                <a16:creationId xmlns:a16="http://schemas.microsoft.com/office/drawing/2014/main" id="{CAFD6328-8C1E-4263-9590-4E138D22006E}"/>
              </a:ext>
            </a:extLst>
          </p:cNvPr>
          <p:cNvSpPr txBox="1"/>
          <p:nvPr/>
        </p:nvSpPr>
        <p:spPr>
          <a:xfrm>
            <a:off x="6581163" y="5360377"/>
            <a:ext cx="4572000" cy="646331"/>
          </a:xfrm>
          <a:prstGeom prst="rect">
            <a:avLst/>
          </a:prstGeom>
          <a:noFill/>
        </p:spPr>
        <p:txBody>
          <a:bodyPr wrap="square">
            <a:spAutoFit/>
          </a:bodyPr>
          <a:lstStyle/>
          <a:p>
            <a:r>
              <a:rPr lang="en-GB" sz="1800" b="1" dirty="0">
                <a:solidFill>
                  <a:srgbClr val="FF0000"/>
                </a:solidFill>
              </a:rPr>
              <a:t>(Madura &amp; Fox 2011)</a:t>
            </a:r>
            <a:br>
              <a:rPr lang="en-GB" sz="1800" b="1" dirty="0">
                <a:solidFill>
                  <a:srgbClr val="FF0000"/>
                </a:solidFill>
              </a:rPr>
            </a:br>
            <a:endParaRPr lang="en-GB" dirty="0"/>
          </a:p>
        </p:txBody>
      </p:sp>
    </p:spTree>
    <p:extLst>
      <p:ext uri="{BB962C8B-B14F-4D97-AF65-F5344CB8AC3E}">
        <p14:creationId xmlns:p14="http://schemas.microsoft.com/office/powerpoint/2010/main" val="36289289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123AA-8816-47BA-91FB-55FD537F7ED1}"/>
              </a:ext>
            </a:extLst>
          </p:cNvPr>
          <p:cNvSpPr>
            <a:spLocks noGrp="1"/>
          </p:cNvSpPr>
          <p:nvPr>
            <p:ph type="title"/>
          </p:nvPr>
        </p:nvSpPr>
        <p:spPr/>
        <p:txBody>
          <a:bodyPr/>
          <a:lstStyle/>
          <a:p>
            <a:r>
              <a:rPr lang="en-GB" b="1" dirty="0"/>
              <a:t>Other Important International Players</a:t>
            </a:r>
          </a:p>
        </p:txBody>
      </p:sp>
      <p:sp>
        <p:nvSpPr>
          <p:cNvPr id="3" name="Content Placeholder 2">
            <a:extLst>
              <a:ext uri="{FF2B5EF4-FFF2-40B4-BE49-F238E27FC236}">
                <a16:creationId xmlns:a16="http://schemas.microsoft.com/office/drawing/2014/main" id="{DF0FF82D-E3F7-4925-B32B-BB855EAF9FC3}"/>
              </a:ext>
            </a:extLst>
          </p:cNvPr>
          <p:cNvSpPr>
            <a:spLocks noGrp="1"/>
          </p:cNvSpPr>
          <p:nvPr>
            <p:ph idx="1"/>
          </p:nvPr>
        </p:nvSpPr>
        <p:spPr/>
        <p:txBody>
          <a:bodyPr/>
          <a:lstStyle/>
          <a:p>
            <a:pPr marL="0" indent="0" algn="ctr">
              <a:buNone/>
            </a:pPr>
            <a:r>
              <a:rPr lang="en-GB" b="1" dirty="0">
                <a:solidFill>
                  <a:srgbClr val="0070C0"/>
                </a:solidFill>
              </a:rPr>
              <a:t>International Banks </a:t>
            </a:r>
          </a:p>
          <a:p>
            <a:endParaRPr lang="en-GB" dirty="0"/>
          </a:p>
          <a:p>
            <a:r>
              <a:rPr lang="en-GB" dirty="0"/>
              <a:t>Citibank</a:t>
            </a:r>
          </a:p>
          <a:p>
            <a:r>
              <a:rPr lang="en-GB" dirty="0"/>
              <a:t>Blackrock</a:t>
            </a:r>
          </a:p>
          <a:p>
            <a:r>
              <a:rPr lang="en-GB" dirty="0"/>
              <a:t>Barclays Global Investors (BGI)</a:t>
            </a:r>
          </a:p>
          <a:p>
            <a:r>
              <a:rPr lang="en-GB" dirty="0"/>
              <a:t>Wells Fargo</a:t>
            </a:r>
          </a:p>
          <a:p>
            <a:r>
              <a:rPr lang="en-GB" dirty="0"/>
              <a:t>Nikko</a:t>
            </a:r>
          </a:p>
        </p:txBody>
      </p:sp>
      <p:sp>
        <p:nvSpPr>
          <p:cNvPr id="4" name="Date Placeholder 3">
            <a:extLst>
              <a:ext uri="{FF2B5EF4-FFF2-40B4-BE49-F238E27FC236}">
                <a16:creationId xmlns:a16="http://schemas.microsoft.com/office/drawing/2014/main" id="{ACD726A9-0EAF-41F0-B884-D797726A7256}"/>
              </a:ext>
            </a:extLst>
          </p:cNvPr>
          <p:cNvSpPr>
            <a:spLocks noGrp="1"/>
          </p:cNvSpPr>
          <p:nvPr>
            <p:ph type="dt" sz="half" idx="10"/>
          </p:nvPr>
        </p:nvSpPr>
        <p:spPr/>
        <p:txBody>
          <a:bodyPr/>
          <a:lstStyle/>
          <a:p>
            <a:fld id="{9F0142D0-6744-4B8A-B7D5-47CB420D02A0}" type="datetime1">
              <a:rPr lang="en-GB" smtClean="0"/>
              <a:t>02/02/2024</a:t>
            </a:fld>
            <a:endParaRPr lang="en-GB"/>
          </a:p>
        </p:txBody>
      </p:sp>
      <p:sp>
        <p:nvSpPr>
          <p:cNvPr id="5" name="Slide Number Placeholder 4">
            <a:extLst>
              <a:ext uri="{FF2B5EF4-FFF2-40B4-BE49-F238E27FC236}">
                <a16:creationId xmlns:a16="http://schemas.microsoft.com/office/drawing/2014/main" id="{EF090F80-AD34-49FA-893E-3DF5822076EA}"/>
              </a:ext>
            </a:extLst>
          </p:cNvPr>
          <p:cNvSpPr>
            <a:spLocks noGrp="1"/>
          </p:cNvSpPr>
          <p:nvPr>
            <p:ph type="sldNum" sz="quarter" idx="12"/>
          </p:nvPr>
        </p:nvSpPr>
        <p:spPr/>
        <p:txBody>
          <a:bodyPr/>
          <a:lstStyle/>
          <a:p>
            <a:fld id="{F4BD6A3A-4F9D-41E3-A65D-BCC7D77E66B6}" type="slidenum">
              <a:rPr lang="en-GB" smtClean="0"/>
              <a:t>25</a:t>
            </a:fld>
            <a:endParaRPr lang="en-GB"/>
          </a:p>
        </p:txBody>
      </p:sp>
    </p:spTree>
    <p:extLst>
      <p:ext uri="{BB962C8B-B14F-4D97-AF65-F5344CB8AC3E}">
        <p14:creationId xmlns:p14="http://schemas.microsoft.com/office/powerpoint/2010/main" val="20313274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123AA-8816-47BA-91FB-55FD537F7ED1}"/>
              </a:ext>
            </a:extLst>
          </p:cNvPr>
          <p:cNvSpPr>
            <a:spLocks noGrp="1"/>
          </p:cNvSpPr>
          <p:nvPr>
            <p:ph type="title"/>
          </p:nvPr>
        </p:nvSpPr>
        <p:spPr/>
        <p:txBody>
          <a:bodyPr/>
          <a:lstStyle/>
          <a:p>
            <a:r>
              <a:rPr lang="en-GB" b="1" dirty="0"/>
              <a:t>Other Important International Players</a:t>
            </a:r>
          </a:p>
        </p:txBody>
      </p:sp>
      <p:sp>
        <p:nvSpPr>
          <p:cNvPr id="3" name="Content Placeholder 2">
            <a:extLst>
              <a:ext uri="{FF2B5EF4-FFF2-40B4-BE49-F238E27FC236}">
                <a16:creationId xmlns:a16="http://schemas.microsoft.com/office/drawing/2014/main" id="{DF0FF82D-E3F7-4925-B32B-BB855EAF9FC3}"/>
              </a:ext>
            </a:extLst>
          </p:cNvPr>
          <p:cNvSpPr>
            <a:spLocks noGrp="1"/>
          </p:cNvSpPr>
          <p:nvPr>
            <p:ph idx="1"/>
          </p:nvPr>
        </p:nvSpPr>
        <p:spPr/>
        <p:txBody>
          <a:bodyPr/>
          <a:lstStyle/>
          <a:p>
            <a:pPr marL="0" indent="0" algn="ctr">
              <a:buNone/>
            </a:pPr>
            <a:r>
              <a:rPr lang="en-GB" b="1" dirty="0">
                <a:solidFill>
                  <a:srgbClr val="0070C0"/>
                </a:solidFill>
              </a:rPr>
              <a:t>The International Monetary Fund (IMF)</a:t>
            </a:r>
          </a:p>
          <a:p>
            <a:pPr marL="0" indent="0" algn="ctr">
              <a:buNone/>
            </a:pPr>
            <a:endParaRPr lang="en-GB" b="1" dirty="0">
              <a:solidFill>
                <a:srgbClr val="0070C0"/>
              </a:solidFill>
            </a:endParaRPr>
          </a:p>
          <a:p>
            <a:r>
              <a:rPr lang="en-GB" sz="2000" dirty="0"/>
              <a:t>The IMF is an international organization of 187 member countries, based in Washington DC.</a:t>
            </a:r>
          </a:p>
          <a:p>
            <a:r>
              <a:rPr lang="en-GB" sz="2000" dirty="0"/>
              <a:t>To ensure the stability of the international monetary and financial system (the system of international payments and exchange rates among national currencies that enables trade to take place between countries).</a:t>
            </a:r>
          </a:p>
          <a:p>
            <a:r>
              <a:rPr lang="en-GB" sz="2000" dirty="0"/>
              <a:t>To help resolve crises when they occur.</a:t>
            </a:r>
          </a:p>
          <a:p>
            <a:r>
              <a:rPr lang="en-GB" sz="2000" dirty="0"/>
              <a:t>To promote growth and alleviate poverty. </a:t>
            </a:r>
          </a:p>
          <a:p>
            <a:endParaRPr lang="en-GB" dirty="0"/>
          </a:p>
        </p:txBody>
      </p:sp>
      <p:sp>
        <p:nvSpPr>
          <p:cNvPr id="4" name="Date Placeholder 3">
            <a:extLst>
              <a:ext uri="{FF2B5EF4-FFF2-40B4-BE49-F238E27FC236}">
                <a16:creationId xmlns:a16="http://schemas.microsoft.com/office/drawing/2014/main" id="{ACD726A9-0EAF-41F0-B884-D797726A7256}"/>
              </a:ext>
            </a:extLst>
          </p:cNvPr>
          <p:cNvSpPr>
            <a:spLocks noGrp="1"/>
          </p:cNvSpPr>
          <p:nvPr>
            <p:ph type="dt" sz="half" idx="10"/>
          </p:nvPr>
        </p:nvSpPr>
        <p:spPr/>
        <p:txBody>
          <a:bodyPr/>
          <a:lstStyle/>
          <a:p>
            <a:fld id="{A7EBAF71-F95B-4723-A600-052AE0604FBC}" type="datetime1">
              <a:rPr lang="en-GB" smtClean="0"/>
              <a:t>02/02/2024</a:t>
            </a:fld>
            <a:endParaRPr lang="en-GB"/>
          </a:p>
        </p:txBody>
      </p:sp>
      <p:sp>
        <p:nvSpPr>
          <p:cNvPr id="5" name="Slide Number Placeholder 4">
            <a:extLst>
              <a:ext uri="{FF2B5EF4-FFF2-40B4-BE49-F238E27FC236}">
                <a16:creationId xmlns:a16="http://schemas.microsoft.com/office/drawing/2014/main" id="{EF090F80-AD34-49FA-893E-3DF5822076EA}"/>
              </a:ext>
            </a:extLst>
          </p:cNvPr>
          <p:cNvSpPr>
            <a:spLocks noGrp="1"/>
          </p:cNvSpPr>
          <p:nvPr>
            <p:ph type="sldNum" sz="quarter" idx="12"/>
          </p:nvPr>
        </p:nvSpPr>
        <p:spPr/>
        <p:txBody>
          <a:bodyPr/>
          <a:lstStyle/>
          <a:p>
            <a:fld id="{F4BD6A3A-4F9D-41E3-A65D-BCC7D77E66B6}" type="slidenum">
              <a:rPr lang="en-GB" smtClean="0"/>
              <a:t>26</a:t>
            </a:fld>
            <a:endParaRPr lang="en-GB"/>
          </a:p>
        </p:txBody>
      </p:sp>
    </p:spTree>
    <p:extLst>
      <p:ext uri="{BB962C8B-B14F-4D97-AF65-F5344CB8AC3E}">
        <p14:creationId xmlns:p14="http://schemas.microsoft.com/office/powerpoint/2010/main" val="5538354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123AA-8816-47BA-91FB-55FD537F7ED1}"/>
              </a:ext>
            </a:extLst>
          </p:cNvPr>
          <p:cNvSpPr>
            <a:spLocks noGrp="1"/>
          </p:cNvSpPr>
          <p:nvPr>
            <p:ph type="title"/>
          </p:nvPr>
        </p:nvSpPr>
        <p:spPr/>
        <p:txBody>
          <a:bodyPr/>
          <a:lstStyle/>
          <a:p>
            <a:r>
              <a:rPr lang="en-GB" b="1" dirty="0"/>
              <a:t>Other Important International Players</a:t>
            </a:r>
          </a:p>
        </p:txBody>
      </p:sp>
      <p:sp>
        <p:nvSpPr>
          <p:cNvPr id="3" name="Content Placeholder 2">
            <a:extLst>
              <a:ext uri="{FF2B5EF4-FFF2-40B4-BE49-F238E27FC236}">
                <a16:creationId xmlns:a16="http://schemas.microsoft.com/office/drawing/2014/main" id="{DF0FF82D-E3F7-4925-B32B-BB855EAF9FC3}"/>
              </a:ext>
            </a:extLst>
          </p:cNvPr>
          <p:cNvSpPr>
            <a:spLocks noGrp="1"/>
          </p:cNvSpPr>
          <p:nvPr>
            <p:ph idx="1"/>
          </p:nvPr>
        </p:nvSpPr>
        <p:spPr/>
        <p:txBody>
          <a:bodyPr/>
          <a:lstStyle/>
          <a:p>
            <a:pPr marL="0" indent="0" algn="ctr">
              <a:buNone/>
            </a:pPr>
            <a:r>
              <a:rPr lang="en-GB" b="1" dirty="0">
                <a:solidFill>
                  <a:srgbClr val="0070C0"/>
                </a:solidFill>
              </a:rPr>
              <a:t>The World Bank</a:t>
            </a:r>
          </a:p>
          <a:p>
            <a:pPr marL="0" indent="0" algn="ctr">
              <a:buNone/>
            </a:pPr>
            <a:endParaRPr lang="en-GB" b="1" dirty="0">
              <a:solidFill>
                <a:srgbClr val="0070C0"/>
              </a:solidFill>
            </a:endParaRPr>
          </a:p>
          <a:p>
            <a:r>
              <a:rPr lang="en-GB" sz="2000" dirty="0"/>
              <a:t>The World Bank also provides advisory services to developing countries and is actively involved with efforts to reduce and cancel the international debt of the poorest countries.</a:t>
            </a:r>
          </a:p>
          <a:p>
            <a:endParaRPr lang="en-GB" sz="2000" dirty="0"/>
          </a:p>
          <a:p>
            <a:r>
              <a:rPr lang="en-GB" sz="2000" dirty="0"/>
              <a:t>World Bank is an important borrower in international capital markets. It then lends these funds to developing countries at a small markup. </a:t>
            </a:r>
            <a:endParaRPr lang="en-GB" dirty="0"/>
          </a:p>
        </p:txBody>
      </p:sp>
      <p:sp>
        <p:nvSpPr>
          <p:cNvPr id="4" name="Date Placeholder 3">
            <a:extLst>
              <a:ext uri="{FF2B5EF4-FFF2-40B4-BE49-F238E27FC236}">
                <a16:creationId xmlns:a16="http://schemas.microsoft.com/office/drawing/2014/main" id="{ACD726A9-0EAF-41F0-B884-D797726A7256}"/>
              </a:ext>
            </a:extLst>
          </p:cNvPr>
          <p:cNvSpPr>
            <a:spLocks noGrp="1"/>
          </p:cNvSpPr>
          <p:nvPr>
            <p:ph type="dt" sz="half" idx="10"/>
          </p:nvPr>
        </p:nvSpPr>
        <p:spPr/>
        <p:txBody>
          <a:bodyPr/>
          <a:lstStyle/>
          <a:p>
            <a:fld id="{0F42ADE2-BF88-4B61-96B3-9083F77A4950}" type="datetime1">
              <a:rPr lang="en-GB" smtClean="0"/>
              <a:t>02/02/2024</a:t>
            </a:fld>
            <a:endParaRPr lang="en-GB"/>
          </a:p>
        </p:txBody>
      </p:sp>
      <p:sp>
        <p:nvSpPr>
          <p:cNvPr id="5" name="Slide Number Placeholder 4">
            <a:extLst>
              <a:ext uri="{FF2B5EF4-FFF2-40B4-BE49-F238E27FC236}">
                <a16:creationId xmlns:a16="http://schemas.microsoft.com/office/drawing/2014/main" id="{EF090F80-AD34-49FA-893E-3DF5822076EA}"/>
              </a:ext>
            </a:extLst>
          </p:cNvPr>
          <p:cNvSpPr>
            <a:spLocks noGrp="1"/>
          </p:cNvSpPr>
          <p:nvPr>
            <p:ph type="sldNum" sz="quarter" idx="12"/>
          </p:nvPr>
        </p:nvSpPr>
        <p:spPr/>
        <p:txBody>
          <a:bodyPr/>
          <a:lstStyle/>
          <a:p>
            <a:fld id="{F4BD6A3A-4F9D-41E3-A65D-BCC7D77E66B6}" type="slidenum">
              <a:rPr lang="en-GB" smtClean="0"/>
              <a:t>27</a:t>
            </a:fld>
            <a:endParaRPr lang="en-GB"/>
          </a:p>
        </p:txBody>
      </p:sp>
    </p:spTree>
    <p:extLst>
      <p:ext uri="{BB962C8B-B14F-4D97-AF65-F5344CB8AC3E}">
        <p14:creationId xmlns:p14="http://schemas.microsoft.com/office/powerpoint/2010/main" val="32686453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123AA-8816-47BA-91FB-55FD537F7ED1}"/>
              </a:ext>
            </a:extLst>
          </p:cNvPr>
          <p:cNvSpPr>
            <a:spLocks noGrp="1"/>
          </p:cNvSpPr>
          <p:nvPr>
            <p:ph type="title"/>
          </p:nvPr>
        </p:nvSpPr>
        <p:spPr/>
        <p:txBody>
          <a:bodyPr/>
          <a:lstStyle/>
          <a:p>
            <a:r>
              <a:rPr lang="en-GB" b="1" dirty="0"/>
              <a:t>Other Important International Players</a:t>
            </a:r>
          </a:p>
        </p:txBody>
      </p:sp>
      <p:sp>
        <p:nvSpPr>
          <p:cNvPr id="3" name="Content Placeholder 2">
            <a:extLst>
              <a:ext uri="{FF2B5EF4-FFF2-40B4-BE49-F238E27FC236}">
                <a16:creationId xmlns:a16="http://schemas.microsoft.com/office/drawing/2014/main" id="{DF0FF82D-E3F7-4925-B32B-BB855EAF9FC3}"/>
              </a:ext>
            </a:extLst>
          </p:cNvPr>
          <p:cNvSpPr>
            <a:spLocks noGrp="1"/>
          </p:cNvSpPr>
          <p:nvPr>
            <p:ph idx="1"/>
          </p:nvPr>
        </p:nvSpPr>
        <p:spPr/>
        <p:txBody>
          <a:bodyPr/>
          <a:lstStyle/>
          <a:p>
            <a:pPr marL="0" indent="0" algn="ctr">
              <a:buNone/>
            </a:pPr>
            <a:r>
              <a:rPr lang="en-GB" b="1" dirty="0">
                <a:solidFill>
                  <a:srgbClr val="0070C0"/>
                </a:solidFill>
              </a:rPr>
              <a:t>Multilateral Development Banks (MDBs)</a:t>
            </a:r>
          </a:p>
          <a:p>
            <a:pPr marL="0" indent="0" algn="ctr">
              <a:buNone/>
            </a:pPr>
            <a:endParaRPr lang="en-GB" b="1" dirty="0">
              <a:solidFill>
                <a:srgbClr val="0070C0"/>
              </a:solidFill>
            </a:endParaRPr>
          </a:p>
          <a:p>
            <a:r>
              <a:rPr lang="en-GB" sz="2000" dirty="0"/>
              <a:t>Four regional development banks:</a:t>
            </a:r>
          </a:p>
          <a:p>
            <a:endParaRPr lang="en-GB" sz="2000" dirty="0"/>
          </a:p>
          <a:p>
            <a:pPr lvl="1"/>
            <a:r>
              <a:rPr lang="en-GB" sz="1700" dirty="0"/>
              <a:t>The African Development Bank</a:t>
            </a:r>
          </a:p>
          <a:p>
            <a:pPr lvl="1"/>
            <a:r>
              <a:rPr lang="en-GB" sz="1700" dirty="0"/>
              <a:t>The Asian Development Bank</a:t>
            </a:r>
          </a:p>
          <a:p>
            <a:pPr lvl="1"/>
            <a:r>
              <a:rPr lang="en-GB" sz="1700" dirty="0"/>
              <a:t>The European Bank for Reconstruction and Development, and</a:t>
            </a:r>
          </a:p>
          <a:p>
            <a:pPr lvl="1"/>
            <a:r>
              <a:rPr lang="en-GB" sz="1700" dirty="0"/>
              <a:t>The Inter-American Development Bank. </a:t>
            </a:r>
            <a:endParaRPr lang="en-GB" dirty="0"/>
          </a:p>
        </p:txBody>
      </p:sp>
      <p:sp>
        <p:nvSpPr>
          <p:cNvPr id="4" name="Date Placeholder 3">
            <a:extLst>
              <a:ext uri="{FF2B5EF4-FFF2-40B4-BE49-F238E27FC236}">
                <a16:creationId xmlns:a16="http://schemas.microsoft.com/office/drawing/2014/main" id="{ACD726A9-0EAF-41F0-B884-D797726A7256}"/>
              </a:ext>
            </a:extLst>
          </p:cNvPr>
          <p:cNvSpPr>
            <a:spLocks noGrp="1"/>
          </p:cNvSpPr>
          <p:nvPr>
            <p:ph type="dt" sz="half" idx="10"/>
          </p:nvPr>
        </p:nvSpPr>
        <p:spPr/>
        <p:txBody>
          <a:bodyPr/>
          <a:lstStyle/>
          <a:p>
            <a:fld id="{7EB8A2F4-7169-4D12-A903-2B237E1FB861}" type="datetime1">
              <a:rPr lang="en-GB" smtClean="0"/>
              <a:t>02/02/2024</a:t>
            </a:fld>
            <a:endParaRPr lang="en-GB"/>
          </a:p>
        </p:txBody>
      </p:sp>
      <p:sp>
        <p:nvSpPr>
          <p:cNvPr id="5" name="Slide Number Placeholder 4">
            <a:extLst>
              <a:ext uri="{FF2B5EF4-FFF2-40B4-BE49-F238E27FC236}">
                <a16:creationId xmlns:a16="http://schemas.microsoft.com/office/drawing/2014/main" id="{EF090F80-AD34-49FA-893E-3DF5822076EA}"/>
              </a:ext>
            </a:extLst>
          </p:cNvPr>
          <p:cNvSpPr>
            <a:spLocks noGrp="1"/>
          </p:cNvSpPr>
          <p:nvPr>
            <p:ph type="sldNum" sz="quarter" idx="12"/>
          </p:nvPr>
        </p:nvSpPr>
        <p:spPr/>
        <p:txBody>
          <a:bodyPr/>
          <a:lstStyle/>
          <a:p>
            <a:fld id="{F4BD6A3A-4F9D-41E3-A65D-BCC7D77E66B6}" type="slidenum">
              <a:rPr lang="en-GB" smtClean="0"/>
              <a:t>28</a:t>
            </a:fld>
            <a:endParaRPr lang="en-GB"/>
          </a:p>
        </p:txBody>
      </p:sp>
    </p:spTree>
    <p:extLst>
      <p:ext uri="{BB962C8B-B14F-4D97-AF65-F5344CB8AC3E}">
        <p14:creationId xmlns:p14="http://schemas.microsoft.com/office/powerpoint/2010/main" val="33506226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123AA-8816-47BA-91FB-55FD537F7ED1}"/>
              </a:ext>
            </a:extLst>
          </p:cNvPr>
          <p:cNvSpPr>
            <a:spLocks noGrp="1"/>
          </p:cNvSpPr>
          <p:nvPr>
            <p:ph type="title"/>
          </p:nvPr>
        </p:nvSpPr>
        <p:spPr/>
        <p:txBody>
          <a:bodyPr/>
          <a:lstStyle/>
          <a:p>
            <a:r>
              <a:rPr lang="en-GB" b="1" dirty="0"/>
              <a:t>Other Important International Players</a:t>
            </a:r>
          </a:p>
        </p:txBody>
      </p:sp>
      <p:sp>
        <p:nvSpPr>
          <p:cNvPr id="3" name="Content Placeholder 2">
            <a:extLst>
              <a:ext uri="{FF2B5EF4-FFF2-40B4-BE49-F238E27FC236}">
                <a16:creationId xmlns:a16="http://schemas.microsoft.com/office/drawing/2014/main" id="{DF0FF82D-E3F7-4925-B32B-BB855EAF9FC3}"/>
              </a:ext>
            </a:extLst>
          </p:cNvPr>
          <p:cNvSpPr>
            <a:spLocks noGrp="1"/>
          </p:cNvSpPr>
          <p:nvPr>
            <p:ph idx="1"/>
          </p:nvPr>
        </p:nvSpPr>
        <p:spPr/>
        <p:txBody>
          <a:bodyPr/>
          <a:lstStyle/>
          <a:p>
            <a:pPr marL="0" indent="0" algn="ctr">
              <a:buNone/>
            </a:pPr>
            <a:r>
              <a:rPr lang="en-GB" b="1" dirty="0">
                <a:solidFill>
                  <a:srgbClr val="0070C0"/>
                </a:solidFill>
              </a:rPr>
              <a:t>The World Trade Organization (WTO)</a:t>
            </a:r>
          </a:p>
          <a:p>
            <a:pPr marL="0" indent="0" algn="ctr">
              <a:buNone/>
            </a:pPr>
            <a:endParaRPr lang="en-GB" b="1" dirty="0">
              <a:solidFill>
                <a:srgbClr val="0070C0"/>
              </a:solidFill>
            </a:endParaRPr>
          </a:p>
          <a:p>
            <a:r>
              <a:rPr lang="en-GB" sz="2000" dirty="0"/>
              <a:t>In 1995, the GATT members created the WTO, headquartered in Geneva, Switzerland, which had 153 member countries in 2010. </a:t>
            </a:r>
          </a:p>
          <a:p>
            <a:endParaRPr lang="en-GB" sz="2000" dirty="0"/>
          </a:p>
          <a:p>
            <a:r>
              <a:rPr lang="en-GB" sz="2000" dirty="0"/>
              <a:t>The WTO expanded its scope from traded goods to trade within the service sector and intellectual property rights.</a:t>
            </a:r>
            <a:endParaRPr lang="en-GB" dirty="0"/>
          </a:p>
        </p:txBody>
      </p:sp>
      <p:sp>
        <p:nvSpPr>
          <p:cNvPr id="4" name="Date Placeholder 3">
            <a:extLst>
              <a:ext uri="{FF2B5EF4-FFF2-40B4-BE49-F238E27FC236}">
                <a16:creationId xmlns:a16="http://schemas.microsoft.com/office/drawing/2014/main" id="{ACD726A9-0EAF-41F0-B884-D797726A7256}"/>
              </a:ext>
            </a:extLst>
          </p:cNvPr>
          <p:cNvSpPr>
            <a:spLocks noGrp="1"/>
          </p:cNvSpPr>
          <p:nvPr>
            <p:ph type="dt" sz="half" idx="10"/>
          </p:nvPr>
        </p:nvSpPr>
        <p:spPr/>
        <p:txBody>
          <a:bodyPr/>
          <a:lstStyle/>
          <a:p>
            <a:fld id="{95C48AE3-37F5-4915-909E-897D814F3552}" type="datetime1">
              <a:rPr lang="en-GB" smtClean="0"/>
              <a:t>02/02/2024</a:t>
            </a:fld>
            <a:endParaRPr lang="en-GB"/>
          </a:p>
        </p:txBody>
      </p:sp>
      <p:sp>
        <p:nvSpPr>
          <p:cNvPr id="5" name="Slide Number Placeholder 4">
            <a:extLst>
              <a:ext uri="{FF2B5EF4-FFF2-40B4-BE49-F238E27FC236}">
                <a16:creationId xmlns:a16="http://schemas.microsoft.com/office/drawing/2014/main" id="{EF090F80-AD34-49FA-893E-3DF5822076EA}"/>
              </a:ext>
            </a:extLst>
          </p:cNvPr>
          <p:cNvSpPr>
            <a:spLocks noGrp="1"/>
          </p:cNvSpPr>
          <p:nvPr>
            <p:ph type="sldNum" sz="quarter" idx="12"/>
          </p:nvPr>
        </p:nvSpPr>
        <p:spPr/>
        <p:txBody>
          <a:bodyPr/>
          <a:lstStyle/>
          <a:p>
            <a:fld id="{F4BD6A3A-4F9D-41E3-A65D-BCC7D77E66B6}" type="slidenum">
              <a:rPr lang="en-GB" smtClean="0"/>
              <a:t>29</a:t>
            </a:fld>
            <a:endParaRPr lang="en-GB"/>
          </a:p>
        </p:txBody>
      </p:sp>
    </p:spTree>
    <p:extLst>
      <p:ext uri="{BB962C8B-B14F-4D97-AF65-F5344CB8AC3E}">
        <p14:creationId xmlns:p14="http://schemas.microsoft.com/office/powerpoint/2010/main" val="18685647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123AA-8816-47BA-91FB-55FD537F7ED1}"/>
              </a:ext>
            </a:extLst>
          </p:cNvPr>
          <p:cNvSpPr>
            <a:spLocks noGrp="1"/>
          </p:cNvSpPr>
          <p:nvPr>
            <p:ph type="title"/>
          </p:nvPr>
        </p:nvSpPr>
        <p:spPr/>
        <p:txBody>
          <a:bodyPr/>
          <a:lstStyle/>
          <a:p>
            <a:r>
              <a:rPr lang="en-GB" b="1" dirty="0"/>
              <a:t>Other Important International Players</a:t>
            </a:r>
          </a:p>
        </p:txBody>
      </p:sp>
      <p:sp>
        <p:nvSpPr>
          <p:cNvPr id="3" name="Content Placeholder 2">
            <a:extLst>
              <a:ext uri="{FF2B5EF4-FFF2-40B4-BE49-F238E27FC236}">
                <a16:creationId xmlns:a16="http://schemas.microsoft.com/office/drawing/2014/main" id="{DF0FF82D-E3F7-4925-B32B-BB855EAF9FC3}"/>
              </a:ext>
            </a:extLst>
          </p:cNvPr>
          <p:cNvSpPr>
            <a:spLocks noGrp="1"/>
          </p:cNvSpPr>
          <p:nvPr>
            <p:ph idx="1"/>
          </p:nvPr>
        </p:nvSpPr>
        <p:spPr/>
        <p:txBody>
          <a:bodyPr/>
          <a:lstStyle/>
          <a:p>
            <a:pPr marL="0" indent="0" algn="ctr">
              <a:buNone/>
            </a:pPr>
            <a:r>
              <a:rPr lang="en-GB" b="1" dirty="0">
                <a:solidFill>
                  <a:srgbClr val="0070C0"/>
                </a:solidFill>
              </a:rPr>
              <a:t>The Organization for Economic Cooperation and Development (OECD) </a:t>
            </a:r>
          </a:p>
          <a:p>
            <a:pPr marL="0" indent="0" algn="ctr">
              <a:buNone/>
            </a:pPr>
            <a:endParaRPr lang="en-GB" b="1" dirty="0">
              <a:solidFill>
                <a:srgbClr val="0070C0"/>
              </a:solidFill>
            </a:endParaRPr>
          </a:p>
          <a:p>
            <a:r>
              <a:rPr lang="en-GB" sz="2000" dirty="0"/>
              <a:t>The OECD operates from Paris, France, and is a group of 34 relatively rich member countries. </a:t>
            </a:r>
          </a:p>
          <a:p>
            <a:pPr marL="0" indent="0">
              <a:buNone/>
            </a:pPr>
            <a:endParaRPr lang="en-GB" sz="2000" dirty="0"/>
          </a:p>
          <a:p>
            <a:r>
              <a:rPr lang="en-GB" sz="2000" dirty="0"/>
              <a:t>It provides a setting to examine, devise, and coordinate policies that foster sustainable economic growth and employment, rising standards of living, and financial stability in member countries and beyond.</a:t>
            </a:r>
            <a:endParaRPr lang="en-GB" dirty="0"/>
          </a:p>
        </p:txBody>
      </p:sp>
      <p:sp>
        <p:nvSpPr>
          <p:cNvPr id="4" name="Date Placeholder 3">
            <a:extLst>
              <a:ext uri="{FF2B5EF4-FFF2-40B4-BE49-F238E27FC236}">
                <a16:creationId xmlns:a16="http://schemas.microsoft.com/office/drawing/2014/main" id="{ACD726A9-0EAF-41F0-B884-D797726A7256}"/>
              </a:ext>
            </a:extLst>
          </p:cNvPr>
          <p:cNvSpPr>
            <a:spLocks noGrp="1"/>
          </p:cNvSpPr>
          <p:nvPr>
            <p:ph type="dt" sz="half" idx="10"/>
          </p:nvPr>
        </p:nvSpPr>
        <p:spPr/>
        <p:txBody>
          <a:bodyPr/>
          <a:lstStyle/>
          <a:p>
            <a:fld id="{C8076A79-48FA-443D-A764-B206A538337E}" type="datetime1">
              <a:rPr lang="en-GB" smtClean="0"/>
              <a:t>02/02/2024</a:t>
            </a:fld>
            <a:endParaRPr lang="en-GB"/>
          </a:p>
        </p:txBody>
      </p:sp>
      <p:sp>
        <p:nvSpPr>
          <p:cNvPr id="5" name="Slide Number Placeholder 4">
            <a:extLst>
              <a:ext uri="{FF2B5EF4-FFF2-40B4-BE49-F238E27FC236}">
                <a16:creationId xmlns:a16="http://schemas.microsoft.com/office/drawing/2014/main" id="{EF090F80-AD34-49FA-893E-3DF5822076EA}"/>
              </a:ext>
            </a:extLst>
          </p:cNvPr>
          <p:cNvSpPr>
            <a:spLocks noGrp="1"/>
          </p:cNvSpPr>
          <p:nvPr>
            <p:ph type="sldNum" sz="quarter" idx="12"/>
          </p:nvPr>
        </p:nvSpPr>
        <p:spPr/>
        <p:txBody>
          <a:bodyPr/>
          <a:lstStyle/>
          <a:p>
            <a:fld id="{F4BD6A3A-4F9D-41E3-A65D-BCC7D77E66B6}" type="slidenum">
              <a:rPr lang="en-GB" smtClean="0"/>
              <a:t>30</a:t>
            </a:fld>
            <a:endParaRPr lang="en-GB"/>
          </a:p>
        </p:txBody>
      </p:sp>
    </p:spTree>
    <p:extLst>
      <p:ext uri="{BB962C8B-B14F-4D97-AF65-F5344CB8AC3E}">
        <p14:creationId xmlns:p14="http://schemas.microsoft.com/office/powerpoint/2010/main" val="17011909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123AA-8816-47BA-91FB-55FD537F7ED1}"/>
              </a:ext>
            </a:extLst>
          </p:cNvPr>
          <p:cNvSpPr>
            <a:spLocks noGrp="1"/>
          </p:cNvSpPr>
          <p:nvPr>
            <p:ph type="title"/>
          </p:nvPr>
        </p:nvSpPr>
        <p:spPr/>
        <p:txBody>
          <a:bodyPr/>
          <a:lstStyle/>
          <a:p>
            <a:r>
              <a:rPr lang="en-GB" b="1" dirty="0"/>
              <a:t>Other Important International Players</a:t>
            </a:r>
          </a:p>
        </p:txBody>
      </p:sp>
      <p:sp>
        <p:nvSpPr>
          <p:cNvPr id="3" name="Content Placeholder 2">
            <a:extLst>
              <a:ext uri="{FF2B5EF4-FFF2-40B4-BE49-F238E27FC236}">
                <a16:creationId xmlns:a16="http://schemas.microsoft.com/office/drawing/2014/main" id="{DF0FF82D-E3F7-4925-B32B-BB855EAF9FC3}"/>
              </a:ext>
            </a:extLst>
          </p:cNvPr>
          <p:cNvSpPr>
            <a:spLocks noGrp="1"/>
          </p:cNvSpPr>
          <p:nvPr>
            <p:ph idx="1"/>
          </p:nvPr>
        </p:nvSpPr>
        <p:spPr>
          <a:xfrm>
            <a:off x="457200" y="1600200"/>
            <a:ext cx="8229600" cy="2636239"/>
          </a:xfrm>
        </p:spPr>
        <p:txBody>
          <a:bodyPr/>
          <a:lstStyle/>
          <a:p>
            <a:pPr>
              <a:lnSpc>
                <a:spcPct val="200000"/>
              </a:lnSpc>
            </a:pPr>
            <a:r>
              <a:rPr lang="en-GB" b="1" dirty="0">
                <a:solidFill>
                  <a:srgbClr val="0070C0"/>
                </a:solidFill>
              </a:rPr>
              <a:t>The European Union (EU) </a:t>
            </a:r>
          </a:p>
          <a:p>
            <a:pPr>
              <a:lnSpc>
                <a:spcPct val="200000"/>
              </a:lnSpc>
            </a:pPr>
            <a:r>
              <a:rPr lang="en-GB" b="1" dirty="0">
                <a:solidFill>
                  <a:srgbClr val="0070C0"/>
                </a:solidFill>
              </a:rPr>
              <a:t>The Bank for International Settlements (BIS) </a:t>
            </a:r>
          </a:p>
          <a:p>
            <a:pPr>
              <a:lnSpc>
                <a:spcPct val="200000"/>
              </a:lnSpc>
            </a:pPr>
            <a:r>
              <a:rPr lang="en-GB" b="1" dirty="0">
                <a:solidFill>
                  <a:srgbClr val="0070C0"/>
                </a:solidFill>
              </a:rPr>
              <a:t>Governments</a:t>
            </a:r>
          </a:p>
          <a:p>
            <a:endParaRPr lang="en-GB" b="1" dirty="0">
              <a:solidFill>
                <a:srgbClr val="0070C0"/>
              </a:solidFill>
            </a:endParaRPr>
          </a:p>
        </p:txBody>
      </p:sp>
      <p:sp>
        <p:nvSpPr>
          <p:cNvPr id="4" name="Date Placeholder 3">
            <a:extLst>
              <a:ext uri="{FF2B5EF4-FFF2-40B4-BE49-F238E27FC236}">
                <a16:creationId xmlns:a16="http://schemas.microsoft.com/office/drawing/2014/main" id="{ACD726A9-0EAF-41F0-B884-D797726A7256}"/>
              </a:ext>
            </a:extLst>
          </p:cNvPr>
          <p:cNvSpPr>
            <a:spLocks noGrp="1"/>
          </p:cNvSpPr>
          <p:nvPr>
            <p:ph type="dt" sz="half" idx="10"/>
          </p:nvPr>
        </p:nvSpPr>
        <p:spPr/>
        <p:txBody>
          <a:bodyPr/>
          <a:lstStyle/>
          <a:p>
            <a:fld id="{D54B9E84-9F7C-49CB-B583-DFB26F0CE47A}" type="datetime1">
              <a:rPr lang="en-GB" smtClean="0"/>
              <a:t>02/02/2024</a:t>
            </a:fld>
            <a:endParaRPr lang="en-GB"/>
          </a:p>
        </p:txBody>
      </p:sp>
      <p:sp>
        <p:nvSpPr>
          <p:cNvPr id="5" name="Slide Number Placeholder 4">
            <a:extLst>
              <a:ext uri="{FF2B5EF4-FFF2-40B4-BE49-F238E27FC236}">
                <a16:creationId xmlns:a16="http://schemas.microsoft.com/office/drawing/2014/main" id="{EF090F80-AD34-49FA-893E-3DF5822076EA}"/>
              </a:ext>
            </a:extLst>
          </p:cNvPr>
          <p:cNvSpPr>
            <a:spLocks noGrp="1"/>
          </p:cNvSpPr>
          <p:nvPr>
            <p:ph type="sldNum" sz="quarter" idx="12"/>
          </p:nvPr>
        </p:nvSpPr>
        <p:spPr/>
        <p:txBody>
          <a:bodyPr/>
          <a:lstStyle/>
          <a:p>
            <a:fld id="{F4BD6A3A-4F9D-41E3-A65D-BCC7D77E66B6}" type="slidenum">
              <a:rPr lang="en-GB" smtClean="0"/>
              <a:t>31</a:t>
            </a:fld>
            <a:endParaRPr lang="en-GB"/>
          </a:p>
        </p:txBody>
      </p:sp>
    </p:spTree>
    <p:extLst>
      <p:ext uri="{BB962C8B-B14F-4D97-AF65-F5344CB8AC3E}">
        <p14:creationId xmlns:p14="http://schemas.microsoft.com/office/powerpoint/2010/main" val="4362193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oney Rain Pounds Falling by frender on Envato Elements">
            <a:extLst>
              <a:ext uri="{FF2B5EF4-FFF2-40B4-BE49-F238E27FC236}">
                <a16:creationId xmlns:a16="http://schemas.microsoft.com/office/drawing/2014/main" id="{ABC88AF0-0090-4B7E-B5A9-12FB206B3F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71" y="382742"/>
            <a:ext cx="9130029" cy="5070102"/>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51510B80-7992-46CD-865E-E4AEDD2C6DBD}"/>
              </a:ext>
            </a:extLst>
          </p:cNvPr>
          <p:cNvSpPr>
            <a:spLocks noGrp="1"/>
          </p:cNvSpPr>
          <p:nvPr>
            <p:ph type="dt" sz="half" idx="10"/>
          </p:nvPr>
        </p:nvSpPr>
        <p:spPr/>
        <p:txBody>
          <a:bodyPr/>
          <a:lstStyle/>
          <a:p>
            <a:fld id="{A657BDD3-2452-4EB2-A52E-FFDF82F8F788}" type="datetime1">
              <a:rPr lang="en-GB" smtClean="0"/>
              <a:t>02/02/2024</a:t>
            </a:fld>
            <a:endParaRPr lang="en-GB"/>
          </a:p>
        </p:txBody>
      </p:sp>
      <p:sp>
        <p:nvSpPr>
          <p:cNvPr id="5" name="Slide Number Placeholder 4">
            <a:extLst>
              <a:ext uri="{FF2B5EF4-FFF2-40B4-BE49-F238E27FC236}">
                <a16:creationId xmlns:a16="http://schemas.microsoft.com/office/drawing/2014/main" id="{D583B504-541F-4BF9-BCA1-6B7C8B0C5837}"/>
              </a:ext>
            </a:extLst>
          </p:cNvPr>
          <p:cNvSpPr>
            <a:spLocks noGrp="1"/>
          </p:cNvSpPr>
          <p:nvPr>
            <p:ph type="sldNum" sz="quarter" idx="12"/>
          </p:nvPr>
        </p:nvSpPr>
        <p:spPr/>
        <p:txBody>
          <a:bodyPr/>
          <a:lstStyle/>
          <a:p>
            <a:fld id="{F4BD6A3A-4F9D-41E3-A65D-BCC7D77E66B6}" type="slidenum">
              <a:rPr lang="en-GB" smtClean="0"/>
              <a:t>32</a:t>
            </a:fld>
            <a:endParaRPr lang="en-GB"/>
          </a:p>
        </p:txBody>
      </p:sp>
      <p:sp>
        <p:nvSpPr>
          <p:cNvPr id="2" name="Title 1">
            <a:extLst>
              <a:ext uri="{FF2B5EF4-FFF2-40B4-BE49-F238E27FC236}">
                <a16:creationId xmlns:a16="http://schemas.microsoft.com/office/drawing/2014/main" id="{E4AB95E2-A5D4-4441-86DE-78D3716824DD}"/>
              </a:ext>
            </a:extLst>
          </p:cNvPr>
          <p:cNvSpPr>
            <a:spLocks noGrp="1"/>
          </p:cNvSpPr>
          <p:nvPr>
            <p:ph type="title"/>
          </p:nvPr>
        </p:nvSpPr>
        <p:spPr>
          <a:xfrm>
            <a:off x="0" y="2346293"/>
            <a:ext cx="9130028" cy="1143000"/>
          </a:xfrm>
          <a:solidFill>
            <a:schemeClr val="bg1">
              <a:lumMod val="95000"/>
            </a:schemeClr>
          </a:solidFill>
        </p:spPr>
        <p:txBody>
          <a:bodyPr/>
          <a:lstStyle/>
          <a:p>
            <a:r>
              <a:rPr lang="en-GB" b="1" dirty="0"/>
              <a:t>Thank you!</a:t>
            </a:r>
          </a:p>
        </p:txBody>
      </p:sp>
    </p:spTree>
    <p:extLst>
      <p:ext uri="{BB962C8B-B14F-4D97-AF65-F5344CB8AC3E}">
        <p14:creationId xmlns:p14="http://schemas.microsoft.com/office/powerpoint/2010/main" val="38566360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D34569BD-AEF9-498D-A008-B077E5310D67}" vid="{359A477F-2B49-4062-B8BD-0B9E4E1852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0</TotalTime>
  <Words>2036</Words>
  <Application>Microsoft Office PowerPoint</Application>
  <PresentationFormat>On-screen Show (4:3)</PresentationFormat>
  <Paragraphs>390</Paragraphs>
  <Slides>32</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Myriad Pro</vt:lpstr>
      <vt:lpstr>Arial</vt:lpstr>
      <vt:lpstr>Calibri</vt:lpstr>
      <vt:lpstr>Times New Roman</vt:lpstr>
      <vt:lpstr>Wingdings</vt:lpstr>
      <vt:lpstr>UWTSD</vt:lpstr>
      <vt:lpstr>Module Title: International Financial Management Module Code: LCBB6002</vt:lpstr>
      <vt:lpstr>Recap</vt:lpstr>
      <vt:lpstr>Lecture Overview </vt:lpstr>
      <vt:lpstr>The International Financial Environment</vt:lpstr>
      <vt:lpstr>PowerPoint Presentation</vt:lpstr>
      <vt:lpstr>How MNC Enter Foreign Markets</vt:lpstr>
      <vt:lpstr>PowerPoint Presentation</vt:lpstr>
      <vt:lpstr>The Main Goal of the MNC</vt:lpstr>
      <vt:lpstr>Conflicts Against the MNC Goal</vt:lpstr>
      <vt:lpstr>Agency Problem (cont..)</vt:lpstr>
      <vt:lpstr>Agency Problem </vt:lpstr>
      <vt:lpstr>Methods of Overcoming Agency Problems in MNCs </vt:lpstr>
      <vt:lpstr>Corporate governance </vt:lpstr>
      <vt:lpstr>Case study review (activity from Moodle) </vt:lpstr>
      <vt:lpstr>Challenges of Implementing Corporate Governance in International Business</vt:lpstr>
      <vt:lpstr>Contemporary Corporate Governance Issues in Emerging economies</vt:lpstr>
      <vt:lpstr>A short video on Corporate Governance (7-8 min)</vt:lpstr>
      <vt:lpstr>PowerPoint Presentation</vt:lpstr>
      <vt:lpstr>Learning check </vt:lpstr>
      <vt:lpstr>Impact of Management Control</vt:lpstr>
      <vt:lpstr>Centralized Multinational Financial Management for an MNC  with two subsidiaries, A and B</vt:lpstr>
      <vt:lpstr>Decentralised Multinational Financial Management for an MNC with Two Subsidiaries, A and B </vt:lpstr>
      <vt:lpstr>Impact of Management Control</vt:lpstr>
      <vt:lpstr>Constraints Interfering with MNCs’ Goal</vt:lpstr>
      <vt:lpstr>Other Important International Players</vt:lpstr>
      <vt:lpstr>Other Important International Players</vt:lpstr>
      <vt:lpstr>Other Important International Players</vt:lpstr>
      <vt:lpstr>Other Important International Players</vt:lpstr>
      <vt:lpstr>Other Important International Players</vt:lpstr>
      <vt:lpstr>Other Important International Players</vt:lpstr>
      <vt:lpstr>Other Important International Players</vt:lpstr>
      <vt:lpstr>Thank you!</vt:lpstr>
    </vt:vector>
  </TitlesOfParts>
  <Company>University of Dundee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International Financial Management Module Code: LCBB6002</dc:title>
  <dc:creator>Khaza Ahmed (PG Research)</dc:creator>
  <cp:lastModifiedBy>Khaza Ahmed</cp:lastModifiedBy>
  <cp:revision>5</cp:revision>
  <dcterms:created xsi:type="dcterms:W3CDTF">2022-09-10T15:12:48Z</dcterms:created>
  <dcterms:modified xsi:type="dcterms:W3CDTF">2024-02-02T13:15:32Z</dcterms:modified>
</cp:coreProperties>
</file>