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4" r:id="rId2"/>
    <p:sldId id="296" r:id="rId3"/>
    <p:sldId id="298" r:id="rId4"/>
    <p:sldId id="297" r:id="rId5"/>
    <p:sldId id="30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737"/>
  </p:normalViewPr>
  <p:slideViewPr>
    <p:cSldViewPr snapToGrid="0" snapToObjects="1">
      <p:cViewPr varScale="1">
        <p:scale>
          <a:sx n="98" d="100"/>
          <a:sy n="98" d="100"/>
        </p:scale>
        <p:origin x="5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84B06-A20D-AA44-81E7-7AA881ADF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597193-8E10-D447-8693-79DA438D5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F5D34C-B4E6-D547-8A3D-8F582ABDE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F7C67-F2B5-B447-BC11-C7A303851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F01DF9-AD52-5A4C-946B-111E774E8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032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BE03C-0E5D-554C-ADD3-E4347B3C7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0B241-AF85-EE4C-B705-DBD9E1F95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2EE05-71AC-7B47-BC3F-E25C82F7E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CB510-C714-0748-8C3E-1F25D5BB4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D8E5C-8AA5-8D47-891F-89EE91E87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02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707A7-30C0-AD4D-8628-FA4CF2BB1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2D95DA-CEA7-C34F-BB66-96B9C78F3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BAFE7-AA2B-AC4C-9984-A81EAD824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8AA27-E85B-3F41-9529-6833002BE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37DE4-E4D1-3043-BFDD-1E8F39173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7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BA210-FFAF-7E48-9B97-70ED5DB8B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FD940-0F02-CD4A-9769-496B6FE547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773337-CC49-2546-ACDB-6283929103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15AC6A-8E3A-584C-B16A-85A3EC01A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DF27C5-454F-B549-9582-F26E161F1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F31EB-3157-9D40-8CE0-A876740F5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948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D76E7-BF59-1246-B746-2E64A2DC1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C6769C-A9AE-7B4F-AB15-B8F297911F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0A20D-EA16-1D41-A7A2-98602AC0D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8C7B4A-6DC8-E040-818D-6D01194CF8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04903E-5BB3-F645-9FE6-6A61AA96C5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C2BAB-335E-464C-994D-7D7F45340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C66AC0-5B29-6440-B6A1-6E4DFFEBF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036334-194C-FD40-9A85-06A9DB077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20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19212-DFAE-FE46-A876-895FE6A9D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81E200-F31A-B349-B5C2-3CB023263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B30FC-DE9F-2241-B7CD-AE5A38A0C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62F619-1D80-7D41-9419-15915D1A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896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B25716-E4E0-9249-94E5-38EC37F54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5DEF03-36D7-6647-938B-2F0F44D26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6BF109-E978-6345-A2C4-4CE6C75A3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512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41E75-3B5C-2947-9205-550098836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8DAF8-22F8-7D45-AA9E-6AFD966C3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2CFF8F-E348-AC45-B864-54384B10B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73BDB1-24A3-6B40-9913-D1BF98614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8223D-31A5-E14B-9CE6-BA2425952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36D510-D25A-9B42-982B-CA0BF4A1D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379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545AE-5D39-8841-9677-2E655DEF7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30DCD3-368A-3B47-B5B8-A28E602DAD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6365DD-8735-9F45-84F0-9F570D84BC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7F3118-0883-4948-91F5-5DFFE1431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9E635-8AF7-CE4D-8902-82D6E0176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C826F-695E-2A40-89FD-90B2003B0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82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6AF0-2131-6F4E-8828-D6DB42702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7322B-0993-7944-8369-56C5A73440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81402-75CC-D240-B1B7-56096834C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4DC96-0661-FF45-B35F-1ABBADCD7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9EE021-C946-0D43-9EC5-E554019450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468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AEA17D-DC66-9245-B1B8-DEB0D10102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FF5EDB-5BA0-6C4F-BB21-D4353F3DB6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3D4E7-9A25-DF43-A42B-534212E1C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6AB8A-1DD9-0446-B026-EA70EF926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97B2B5-F97C-3B43-9415-DB2B854E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58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EBD97F-A13A-0B4E-940F-D68E6543D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38E314-F979-B641-B050-E500E24C8E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B7DB2-D12E-CF4D-A927-013F77F39D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76230-8343-E042-A3B9-35E766385114}" type="datetimeFigureOut">
              <a:rPr lang="en-US" smtClean="0"/>
              <a:t>9/25/18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5FE74-CFA0-BA40-B27F-749A6E3B76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ED12C-F0BA-E846-93B2-B34D8F54E4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7817C-8036-5749-9B81-E4191EB1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54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g"/><Relationship Id="rId5" Type="http://schemas.openxmlformats.org/officeDocument/2006/relationships/image" Target="../media/image28.jpg"/><Relationship Id="rId4" Type="http://schemas.openxmlformats.org/officeDocument/2006/relationships/image" Target="../media/image2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0181DF-C7A4-BB4E-AD0E-B76074D6C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7843" y="761196"/>
            <a:ext cx="3164932" cy="21061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1B029C6-51BC-3542-91AF-D8C184E193E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98" r="27188"/>
          <a:stretch/>
        </p:blipFill>
        <p:spPr>
          <a:xfrm>
            <a:off x="9719716" y="554338"/>
            <a:ext cx="1937894" cy="28648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9AA7EE9-225A-6547-A233-20A20C8CF9A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9" r="30302"/>
          <a:stretch/>
        </p:blipFill>
        <p:spPr>
          <a:xfrm>
            <a:off x="4064427" y="470929"/>
            <a:ext cx="2074330" cy="35984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C12F726-04AF-1041-932B-31AB6E5137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104" y="3526633"/>
            <a:ext cx="3195193" cy="23923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63FA17C-87FF-2D48-B2E6-21FDE63E2C0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28" r="28410"/>
          <a:stretch/>
        </p:blipFill>
        <p:spPr>
          <a:xfrm>
            <a:off x="9719716" y="3526633"/>
            <a:ext cx="1937894" cy="2849076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0FD6C214-9312-E345-AAEB-1559A69FC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4" y="554338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  <a:latin typeface="Bernard MT Condensed" panose="02050806060905020404" pitchFamily="18" charset="77"/>
              </a:rPr>
              <a:t>E</a:t>
            </a:r>
            <a:r>
              <a:rPr lang="en-GB" dirty="0">
                <a:solidFill>
                  <a:srgbClr val="92D050"/>
                </a:solidFill>
                <a:latin typeface="Bernard MT Condensed" panose="02050806060905020404" pitchFamily="18" charset="77"/>
              </a:rPr>
              <a:t>L</a:t>
            </a:r>
            <a:r>
              <a:rPr lang="en-GB" dirty="0">
                <a:solidFill>
                  <a:srgbClr val="7030A0"/>
                </a:solidFill>
                <a:latin typeface="Bernard MT Condensed" panose="02050806060905020404" pitchFamily="18" charset="77"/>
              </a:rPr>
              <a:t>E</a:t>
            </a:r>
            <a:r>
              <a:rPr lang="en-GB" dirty="0">
                <a:solidFill>
                  <a:srgbClr val="00B0F0"/>
                </a:solidFill>
                <a:latin typeface="Bernard MT Condensed" panose="02050806060905020404" pitchFamily="18" charset="77"/>
              </a:rPr>
              <a:t>O</a:t>
            </a:r>
            <a:r>
              <a:rPr lang="en-GB" dirty="0">
                <a:solidFill>
                  <a:srgbClr val="00B050"/>
                </a:solidFill>
                <a:latin typeface="Bernard MT Condensed" panose="02050806060905020404" pitchFamily="18" charset="77"/>
              </a:rPr>
              <a:t>N</a:t>
            </a:r>
            <a:r>
              <a:rPr lang="en-GB" dirty="0">
                <a:solidFill>
                  <a:srgbClr val="FF0000"/>
                </a:solidFill>
                <a:latin typeface="Bernard MT Condensed" panose="02050806060905020404" pitchFamily="18" charset="77"/>
              </a:rPr>
              <a:t>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nard MT Condensed" panose="02050806060905020404" pitchFamily="18" charset="77"/>
              </a:rPr>
              <a:t>R</a:t>
            </a:r>
            <a:r>
              <a:rPr lang="en-GB" dirty="0">
                <a:solidFill>
                  <a:srgbClr val="FFC000"/>
                </a:solidFill>
                <a:latin typeface="Bernard MT Condensed" panose="02050806060905020404" pitchFamily="18" charset="77"/>
              </a:rPr>
              <a:t>A</a:t>
            </a:r>
            <a:r>
              <a:rPr lang="en-GB" dirty="0">
                <a:latin typeface="Bernard MT Condensed" panose="02050806060905020404" pitchFamily="18" charset="77"/>
              </a:rPr>
              <a:t> </a:t>
            </a:r>
            <a:r>
              <a:rPr lang="en-GB" dirty="0">
                <a:solidFill>
                  <a:srgbClr val="7030A0"/>
                </a:solidFill>
                <a:latin typeface="Bernard MT Condensed" panose="02050806060905020404" pitchFamily="18" charset="77"/>
              </a:rPr>
              <a:t>C</a:t>
            </a:r>
            <a:r>
              <a:rPr lang="en-GB" dirty="0">
                <a:solidFill>
                  <a:srgbClr val="FFC000"/>
                </a:solidFill>
                <a:latin typeface="Bernard MT Condensed" panose="02050806060905020404" pitchFamily="18" charset="77"/>
              </a:rPr>
              <a:t>A</a:t>
            </a:r>
            <a:r>
              <a:rPr lang="en-GB" dirty="0">
                <a:solidFill>
                  <a:srgbClr val="00B050"/>
                </a:solidFill>
                <a:latin typeface="Bernard MT Condensed" panose="02050806060905020404" pitchFamily="18" charset="77"/>
              </a:rPr>
              <a:t>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nard MT Condensed" panose="02050806060905020404" pitchFamily="18" charset="77"/>
              </a:rPr>
              <a:t>I</a:t>
            </a:r>
            <a:r>
              <a:rPr lang="en-GB" dirty="0">
                <a:solidFill>
                  <a:srgbClr val="7030A0"/>
                </a:solidFill>
                <a:latin typeface="Bernard MT Condensed" panose="02050806060905020404" pitchFamily="18" charset="77"/>
              </a:rPr>
              <a:t>S</a:t>
            </a:r>
            <a:r>
              <a:rPr lang="en-GB" dirty="0">
                <a:solidFill>
                  <a:srgbClr val="00B0F0"/>
                </a:solidFill>
                <a:latin typeface="Bernard MT Condensed" panose="02050806060905020404" pitchFamily="18" charset="77"/>
              </a:rPr>
              <a:t>I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198975-E5A9-8248-96E8-3503DD9E61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0515" y="4115045"/>
            <a:ext cx="3397171" cy="2260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958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3AFA2-22E1-4F4C-AAA8-FC828F5CE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6CA32-E1AB-FB46-B289-DAC4ABDD1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258830-E4CA-1445-86F1-26F71DF9F574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6E29D6-92CC-D448-A028-92D988AA19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0164" y="608579"/>
            <a:ext cx="2250539" cy="2916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A8D355-65FF-AB40-ABC9-5F2D0A987C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132" y="3640653"/>
            <a:ext cx="2086310" cy="26920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4CC968-AF6E-E345-9402-608D21C1BA1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4919" y="3455126"/>
            <a:ext cx="2067947" cy="28827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6AA63DB-2772-CB45-9931-64803ACDFB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4450" y="673980"/>
            <a:ext cx="1814286" cy="27136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F6B2BF-6209-5E49-A0CD-3314B283D8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9053" y="670960"/>
            <a:ext cx="2061590" cy="26658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1180227-4C9B-E445-9AA2-3639B237A82E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3258" y="3468015"/>
            <a:ext cx="2094630" cy="270829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3639D9-8218-BF4F-A325-8BC7A672211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972" y="1248827"/>
            <a:ext cx="2068286" cy="2677394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FCC33D4D-CF8F-8D4D-8621-8D363829B712}"/>
              </a:ext>
            </a:extLst>
          </p:cNvPr>
          <p:cNvSpPr txBox="1">
            <a:spLocks/>
          </p:cNvSpPr>
          <p:nvPr/>
        </p:nvSpPr>
        <p:spPr>
          <a:xfrm>
            <a:off x="435429" y="52929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K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A</a:t>
            </a:r>
            <a:r>
              <a:rPr lang="en-GB">
                <a:solidFill>
                  <a:srgbClr val="92D050"/>
                </a:solidFill>
                <a:latin typeface="Bernard MT Condensed" panose="02050806060905020404" pitchFamily="18" charset="77"/>
              </a:rPr>
              <a:t>R</a:t>
            </a:r>
            <a:r>
              <a:rPr lang="en-GB">
                <a:solidFill>
                  <a:srgbClr val="00B0F0"/>
                </a:solidFill>
                <a:latin typeface="Bernard MT Condensed" panose="02050806060905020404" pitchFamily="18" charset="77"/>
              </a:rPr>
              <a:t>E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E</a:t>
            </a:r>
            <a:r>
              <a:rPr lang="en-GB">
                <a:solidFill>
                  <a:srgbClr val="00B050"/>
                </a:solidFill>
                <a:latin typeface="Bernard MT Condensed" panose="02050806060905020404" pitchFamily="18" charset="77"/>
              </a:rPr>
              <a:t>M</a:t>
            </a:r>
            <a:r>
              <a:rPr lang="en-GB">
                <a:latin typeface="Bernard MT Condensed" panose="02050806060905020404" pitchFamily="18" charset="77"/>
              </a:rPr>
              <a:t> </a:t>
            </a:r>
            <a:r>
              <a:rPr lang="en-GB">
                <a:solidFill>
                  <a:schemeClr val="accent1">
                    <a:lumMod val="75000"/>
                  </a:schemeClr>
                </a:solidFill>
                <a:latin typeface="Bernard MT Condensed" panose="02050806060905020404" pitchFamily="18" charset="77"/>
              </a:rPr>
              <a:t>I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L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I</a:t>
            </a:r>
            <a:r>
              <a:rPr lang="en-GB">
                <a:solidFill>
                  <a:srgbClr val="00B0F0"/>
                </a:solidFill>
                <a:latin typeface="Bernard MT Condensed" panose="02050806060905020404" pitchFamily="18" charset="77"/>
              </a:rPr>
              <a:t>Y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A </a:t>
            </a:r>
            <a:br>
              <a:rPr lang="en-GB">
                <a:solidFill>
                  <a:srgbClr val="7030A0"/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rgbClr val="7030A0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162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5FE45-8188-AE4A-82C2-0F9EDAD48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E7D82-8762-E847-B76E-712F4E19B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9FC411-05B7-664B-84C8-3B1D09B0E7F4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9F1E67-C40C-2D44-9D01-96E6194195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8662" y="440821"/>
            <a:ext cx="1906524" cy="28626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1CA2AB-30D0-9046-8AF9-86267EC46C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6831" y="3482712"/>
            <a:ext cx="2030185" cy="28734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108855-01A3-CB4F-B33C-DBD733FE2FC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8494" y="449606"/>
            <a:ext cx="2119603" cy="29991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67C8F95-1F6C-6044-AB92-95BBC561DB2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306" y="3531164"/>
            <a:ext cx="2058940" cy="29061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1FD377-12A5-6A45-9859-06B3E5D49D6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2626" y="449606"/>
            <a:ext cx="3250094" cy="4599191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77BC13B7-AC78-BB46-8C53-69AEBFADDB4D}"/>
              </a:ext>
            </a:extLst>
          </p:cNvPr>
          <p:cNvSpPr txBox="1">
            <a:spLocks/>
          </p:cNvSpPr>
          <p:nvPr/>
        </p:nvSpPr>
        <p:spPr>
          <a:xfrm>
            <a:off x="980476" y="43203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FF0000"/>
                </a:solidFill>
                <a:latin typeface="Bernard MT Condensed" panose="02050806060905020404" pitchFamily="18" charset="77"/>
              </a:rPr>
              <a:t>S</a:t>
            </a:r>
            <a:r>
              <a:rPr lang="en-GB" dirty="0">
                <a:solidFill>
                  <a:srgbClr val="FFC000"/>
                </a:solidFill>
                <a:latin typeface="Bernard MT Condensed" panose="02050806060905020404" pitchFamily="18" charset="77"/>
              </a:rPr>
              <a:t>A</a:t>
            </a:r>
            <a:r>
              <a:rPr lang="en-GB" dirty="0">
                <a:solidFill>
                  <a:srgbClr val="92D050"/>
                </a:solidFill>
                <a:latin typeface="Bernard MT Condensed" panose="02050806060905020404" pitchFamily="18" charset="77"/>
              </a:rPr>
              <a:t>N</a:t>
            </a:r>
            <a:r>
              <a:rPr lang="en-GB" dirty="0">
                <a:solidFill>
                  <a:srgbClr val="7030A0"/>
                </a:solidFill>
                <a:latin typeface="Bernard MT Condensed" panose="02050806060905020404" pitchFamily="18" charset="77"/>
              </a:rPr>
              <a:t>D</a:t>
            </a:r>
            <a:r>
              <a:rPr lang="en-GB" dirty="0">
                <a:solidFill>
                  <a:srgbClr val="00B0F0"/>
                </a:solidFill>
                <a:latin typeface="Bernard MT Condensed" panose="02050806060905020404" pitchFamily="18" charset="77"/>
              </a:rPr>
              <a:t>R</a:t>
            </a:r>
            <a:r>
              <a:rPr lang="en-GB" dirty="0">
                <a:solidFill>
                  <a:srgbClr val="FFC000"/>
                </a:solidFill>
                <a:latin typeface="Bernard MT Condensed" panose="02050806060905020404" pitchFamily="18" charset="77"/>
              </a:rPr>
              <a:t>A</a:t>
            </a:r>
            <a:r>
              <a:rPr lang="en-GB" dirty="0">
                <a:latin typeface="Bernard MT Condensed" panose="02050806060905020404" pitchFamily="18" charset="77"/>
              </a:rPr>
              <a:t> </a:t>
            </a:r>
            <a:r>
              <a:rPr lang="en-GB" dirty="0">
                <a:solidFill>
                  <a:srgbClr val="7030A0"/>
                </a:solidFill>
                <a:latin typeface="Bernard MT Condensed" panose="02050806060905020404" pitchFamily="18" charset="77"/>
              </a:rPr>
              <a:t>S</a:t>
            </a:r>
            <a:r>
              <a:rPr lang="en-GB" dirty="0">
                <a:solidFill>
                  <a:srgbClr val="FF0000"/>
                </a:solidFill>
                <a:latin typeface="Bernard MT Condensed" panose="02050806060905020404" pitchFamily="18" charset="77"/>
              </a:rPr>
              <a:t>U</a:t>
            </a:r>
            <a:r>
              <a:rPr lang="en-GB" dirty="0">
                <a:solidFill>
                  <a:srgbClr val="00B050"/>
                </a:solidFill>
                <a:latin typeface="Bernard MT Condensed" panose="02050806060905020404" pitchFamily="18" charset="77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738403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7F204-76B8-CB40-9AE1-5213DF1FB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0363-AFEC-C24A-A001-2434A45B2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4928591-C9FA-334B-AAAC-E23B6E1AC878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A6F5A5-6169-2647-A312-CF603D37FE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1165" y="480301"/>
            <a:ext cx="2201602" cy="3188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43FC3D-AABF-D44D-A069-C53128B387E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254" y="3668955"/>
            <a:ext cx="1978978" cy="27959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A173B9-39A9-8B40-9EF4-80DD71C7F34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7511" y="3503336"/>
            <a:ext cx="2123032" cy="30019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0804A54-FE0A-C746-A10B-F09D7DD3FCA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2675" y="479297"/>
            <a:ext cx="2018760" cy="28891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ED6E9BA-C3F2-5B4A-88C1-10C6433FB68A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032" y="507335"/>
            <a:ext cx="2042365" cy="28970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1A1388F-C3B7-F846-997A-676F0752BDC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0032" y="3539323"/>
            <a:ext cx="2097982" cy="2880538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70285598-3997-2B48-A5BB-14332D5E1B9B}"/>
              </a:ext>
            </a:extLst>
          </p:cNvPr>
          <p:cNvSpPr txBox="1">
            <a:spLocks/>
          </p:cNvSpPr>
          <p:nvPr/>
        </p:nvSpPr>
        <p:spPr>
          <a:xfrm>
            <a:off x="838200" y="375034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2060"/>
                </a:solidFill>
                <a:latin typeface="Bernard MT Condensed" panose="02050806060905020404" pitchFamily="18" charset="77"/>
              </a:rPr>
              <a:t>R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I</a:t>
            </a:r>
            <a:r>
              <a:rPr lang="en-GB">
                <a:solidFill>
                  <a:srgbClr val="00B0F0"/>
                </a:solidFill>
                <a:latin typeface="Bernard MT Condensed" panose="02050806060905020404" pitchFamily="18" charset="77"/>
              </a:rPr>
              <a:t>C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H</a:t>
            </a:r>
            <a:r>
              <a:rPr lang="en-GB">
                <a:solidFill>
                  <a:srgbClr val="00B050"/>
                </a:solidFill>
                <a:latin typeface="Bernard MT Condensed" panose="02050806060905020404" pitchFamily="18" charset="77"/>
              </a:rPr>
              <a:t>A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R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D</a:t>
            </a:r>
            <a:r>
              <a:rPr lang="en-GB">
                <a:latin typeface="Bernard MT Condensed" panose="02050806060905020404" pitchFamily="18" charset="77"/>
              </a:rPr>
              <a:t> </a:t>
            </a:r>
            <a:r>
              <a:rPr lang="en-GB">
                <a:solidFill>
                  <a:schemeClr val="accent1">
                    <a:lumMod val="75000"/>
                  </a:schemeClr>
                </a:solidFill>
                <a:latin typeface="Bernard MT Condensed" panose="02050806060905020404" pitchFamily="18" charset="77"/>
              </a:rPr>
              <a:t>K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I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L</a:t>
            </a:r>
            <a:r>
              <a:rPr lang="en-GB">
                <a:solidFill>
                  <a:srgbClr val="00B050"/>
                </a:solidFill>
                <a:latin typeface="Bernard MT Condensed" panose="02050806060905020404" pitchFamily="18" charset="77"/>
              </a:rPr>
              <a:t>R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OY</a:t>
            </a:r>
            <a:endParaRPr lang="en-GB" dirty="0">
              <a:solidFill>
                <a:srgbClr val="FF0000"/>
              </a:solidFill>
              <a:latin typeface="Bernard MT Condensed" panose="02050806060905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588507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8FE6C-4DB6-9A47-AE76-0C20D9A22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DD7A6-8F77-3C40-9E8D-5B2B3D5CA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600BDBD-E3F4-0341-A0C1-AD4C0D8BDBE3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A16664-8289-1A46-B040-7F71EEB604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382" y="1584876"/>
            <a:ext cx="2454865" cy="34760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554CC9-B441-8340-B315-C6D45181E1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3132" y="3618997"/>
            <a:ext cx="2162841" cy="27987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045DB3-BB85-AD45-8146-D0E24943B7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767" y="541169"/>
            <a:ext cx="2078313" cy="29428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B903258-5C32-8D47-A3B7-85B6329E3A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612" y="541169"/>
            <a:ext cx="2025638" cy="28645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3AE556B-1D5D-B545-8639-A27C41E1746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2008" y="3484060"/>
            <a:ext cx="2123777" cy="2900421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FE29E4FA-3FF9-1A47-BFA6-9C7582852196}"/>
              </a:ext>
            </a:extLst>
          </p:cNvPr>
          <p:cNvSpPr txBox="1">
            <a:spLocks/>
          </p:cNvSpPr>
          <p:nvPr/>
        </p:nvSpPr>
        <p:spPr>
          <a:xfrm>
            <a:off x="339634" y="365124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00B0F0"/>
                </a:solidFill>
                <a:latin typeface="Bernard MT Condensed" panose="02050806060905020404" pitchFamily="18" charset="77"/>
              </a:rPr>
              <a:t>S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A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R</a:t>
            </a:r>
            <a:r>
              <a:rPr lang="en-GB">
                <a:solidFill>
                  <a:srgbClr val="00B050"/>
                </a:solidFill>
                <a:latin typeface="Bernard MT Condensed" panose="02050806060905020404" pitchFamily="18" charset="77"/>
              </a:rPr>
              <a:t>A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H</a:t>
            </a:r>
            <a:r>
              <a:rPr lang="en-GB">
                <a:latin typeface="Bernard MT Condensed" panose="02050806060905020404" pitchFamily="18" charset="77"/>
              </a:rPr>
              <a:t> </a:t>
            </a:r>
            <a:r>
              <a:rPr lang="en-GB">
                <a:solidFill>
                  <a:srgbClr val="92D050"/>
                </a:solidFill>
                <a:latin typeface="Bernard MT Condensed" panose="02050806060905020404" pitchFamily="18" charset="77"/>
              </a:rPr>
              <a:t>H</a:t>
            </a:r>
            <a:r>
              <a:rPr lang="en-GB">
                <a:solidFill>
                  <a:srgbClr val="002060"/>
                </a:solidFill>
                <a:latin typeface="Bernard MT Condensed" panose="02050806060905020404" pitchFamily="18" charset="77"/>
              </a:rPr>
              <a:t>A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N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K</a:t>
            </a:r>
            <a:r>
              <a:rPr lang="en-GB">
                <a:solidFill>
                  <a:srgbClr val="FFFF00"/>
                </a:solidFill>
                <a:latin typeface="Bernard MT Condensed" panose="02050806060905020404" pitchFamily="18" charset="77"/>
              </a:rPr>
              <a:t>I</a:t>
            </a:r>
            <a:r>
              <a:rPr lang="en-GB">
                <a:solidFill>
                  <a:srgbClr val="00B0F0"/>
                </a:solidFill>
                <a:latin typeface="Bernard MT Condensed" panose="02050806060905020404" pitchFamily="18" charset="77"/>
              </a:rPr>
              <a:t>N</a:t>
            </a:r>
            <a:r>
              <a:rPr lang="en-GB">
                <a:solidFill>
                  <a:srgbClr val="FFC000"/>
                </a:solidFill>
                <a:latin typeface="Bernard MT Condensed" panose="02050806060905020404" pitchFamily="18" charset="77"/>
              </a:rPr>
              <a:t>S</a:t>
            </a:r>
            <a:r>
              <a:rPr lang="en-GB">
                <a:solidFill>
                  <a:srgbClr val="7030A0"/>
                </a:solidFill>
                <a:latin typeface="Bernard MT Condensed" panose="02050806060905020404" pitchFamily="18" charset="77"/>
              </a:rPr>
              <a:t>O</a:t>
            </a:r>
            <a:r>
              <a:rPr lang="en-GB">
                <a:solidFill>
                  <a:srgbClr val="FF0000"/>
                </a:solidFill>
                <a:latin typeface="Bernard MT Condensed" panose="02050806060905020404" pitchFamily="18" charset="77"/>
              </a:rPr>
              <a:t>N</a:t>
            </a:r>
            <a:endParaRPr lang="en-GB" dirty="0">
              <a:solidFill>
                <a:srgbClr val="FF0000"/>
              </a:solidFill>
              <a:latin typeface="Bernard MT Condensed" panose="02050806060905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23490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10</Words>
  <Application>Microsoft Macintosh PowerPoint</Application>
  <PresentationFormat>Widescreen</PresentationFormat>
  <Paragraphs>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Bernard MT Condensed</vt:lpstr>
      <vt:lpstr>Calibri</vt:lpstr>
      <vt:lpstr>Calibri Light</vt:lpstr>
      <vt:lpstr>Century Gothic</vt:lpstr>
      <vt:lpstr>Office Theme</vt:lpstr>
      <vt:lpstr>ELEONORA CARISI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ELEONORA CARISI</dc:title>
  <dc:creator>Danielle Baskerville</dc:creator>
  <cp:lastModifiedBy>Danielle Baskerville</cp:lastModifiedBy>
  <cp:revision>1</cp:revision>
  <dcterms:created xsi:type="dcterms:W3CDTF">2018-09-25T22:49:45Z</dcterms:created>
  <dcterms:modified xsi:type="dcterms:W3CDTF">2018-09-25T22:52:48Z</dcterms:modified>
</cp:coreProperties>
</file>