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166" r:id="rId1"/>
  </p:sldMasterIdLst>
  <p:notesMasterIdLst>
    <p:notesMasterId r:id="rId44"/>
  </p:notesMasterIdLst>
  <p:sldIdLst>
    <p:sldId id="256" r:id="rId2"/>
    <p:sldId id="314" r:id="rId3"/>
    <p:sldId id="373" r:id="rId4"/>
    <p:sldId id="257" r:id="rId5"/>
    <p:sldId id="331" r:id="rId6"/>
    <p:sldId id="356" r:id="rId7"/>
    <p:sldId id="353" r:id="rId8"/>
    <p:sldId id="355" r:id="rId9"/>
    <p:sldId id="371" r:id="rId10"/>
    <p:sldId id="357" r:id="rId11"/>
    <p:sldId id="358" r:id="rId12"/>
    <p:sldId id="402" r:id="rId13"/>
    <p:sldId id="387" r:id="rId14"/>
    <p:sldId id="404" r:id="rId15"/>
    <p:sldId id="405" r:id="rId16"/>
    <p:sldId id="406" r:id="rId17"/>
    <p:sldId id="388" r:id="rId18"/>
    <p:sldId id="386" r:id="rId19"/>
    <p:sldId id="315" r:id="rId20"/>
    <p:sldId id="363" r:id="rId21"/>
    <p:sldId id="316" r:id="rId22"/>
    <p:sldId id="359" r:id="rId23"/>
    <p:sldId id="360" r:id="rId24"/>
    <p:sldId id="384" r:id="rId25"/>
    <p:sldId id="318" r:id="rId26"/>
    <p:sldId id="361" r:id="rId27"/>
    <p:sldId id="287" r:id="rId28"/>
    <p:sldId id="400" r:id="rId29"/>
    <p:sldId id="401" r:id="rId30"/>
    <p:sldId id="304" r:id="rId31"/>
    <p:sldId id="303" r:id="rId32"/>
    <p:sldId id="288" r:id="rId33"/>
    <p:sldId id="260" r:id="rId34"/>
    <p:sldId id="259" r:id="rId35"/>
    <p:sldId id="374" r:id="rId36"/>
    <p:sldId id="385" r:id="rId37"/>
    <p:sldId id="330" r:id="rId38"/>
    <p:sldId id="262" r:id="rId39"/>
    <p:sldId id="261" r:id="rId40"/>
    <p:sldId id="349" r:id="rId41"/>
    <p:sldId id="351" r:id="rId42"/>
    <p:sldId id="398" r:id="rId43"/>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D22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varScale="1">
        <p:scale>
          <a:sx n="80" d="100"/>
          <a:sy n="80" d="100"/>
        </p:scale>
        <p:origin x="163" y="58"/>
      </p:cViewPr>
      <p:guideLst>
        <p:guide orient="horz" pos="2160"/>
        <p:guide pos="3840"/>
      </p:guideLst>
    </p:cSldViewPr>
  </p:slideViewPr>
  <p:outlineViewPr>
    <p:cViewPr>
      <p:scale>
        <a:sx n="33" d="100"/>
        <a:sy n="33" d="100"/>
      </p:scale>
      <p:origin x="0" y="10157"/>
    </p:cViewPr>
  </p:outlineViewPr>
  <p:notesTextViewPr>
    <p:cViewPr>
      <p:scale>
        <a:sx n="3" d="2"/>
        <a:sy n="3" d="2"/>
      </p:scale>
      <p:origin x="0" y="0"/>
    </p:cViewPr>
  </p:notesTextViewPr>
  <p:sorterViewPr>
    <p:cViewPr varScale="1">
      <p:scale>
        <a:sx n="1" d="1"/>
        <a:sy n="1" d="1"/>
      </p:scale>
      <p:origin x="0" y="-1733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7037C959-9220-4084-839E-C1E95FA17968}" type="datetimeFigureOut">
              <a:rPr lang="en-GB" smtClean="0"/>
              <a:pPr/>
              <a:t>24/11/2023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7C9C19E4-73BB-4E5D-894D-2D311B049528}" type="slidenum">
              <a:rPr lang="en-GB" smtClean="0"/>
              <a:pPr/>
              <a:t>‹#›</a:t>
            </a:fld>
            <a:endParaRPr lang="en-GB"/>
          </a:p>
        </p:txBody>
      </p:sp>
    </p:spTree>
    <p:extLst>
      <p:ext uri="{BB962C8B-B14F-4D97-AF65-F5344CB8AC3E}">
        <p14:creationId xmlns:p14="http://schemas.microsoft.com/office/powerpoint/2010/main" val="3285693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9C19E4-73BB-4E5D-894D-2D311B049528}" type="slidenum">
              <a:rPr lang="en-GB" smtClean="0"/>
              <a:pPr/>
              <a:t>1</a:t>
            </a:fld>
            <a:endParaRPr lang="en-GB"/>
          </a:p>
        </p:txBody>
      </p:sp>
    </p:spTree>
    <p:extLst>
      <p:ext uri="{BB962C8B-B14F-4D97-AF65-F5344CB8AC3E}">
        <p14:creationId xmlns:p14="http://schemas.microsoft.com/office/powerpoint/2010/main" val="392968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984812-39C4-4735-B617-330A51297D7E}" type="slidenum">
              <a:rPr lang="en-GB"/>
              <a:pPr/>
              <a:t>28</a:t>
            </a:fld>
            <a:endParaRPr lang="en-GB"/>
          </a:p>
        </p:txBody>
      </p:sp>
      <p:sp>
        <p:nvSpPr>
          <p:cNvPr id="89090" name="Rectangle 2"/>
          <p:cNvSpPr>
            <a:spLocks noGrp="1" noRot="1" noChangeAspect="1" noChangeArrowheads="1" noTextEdit="1"/>
          </p:cNvSpPr>
          <p:nvPr>
            <p:ph type="sldImg"/>
          </p:nvPr>
        </p:nvSpPr>
        <p:spPr>
          <a:xfrm>
            <a:off x="422275" y="1241425"/>
            <a:ext cx="5953125" cy="3349625"/>
          </a:xfrm>
          <a:ln/>
        </p:spPr>
      </p:sp>
      <p:sp>
        <p:nvSpPr>
          <p:cNvPr id="890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6362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984812-39C4-4735-B617-330A51297D7E}" type="slidenum">
              <a:rPr lang="en-GB"/>
              <a:pPr/>
              <a:t>29</a:t>
            </a:fld>
            <a:endParaRPr lang="en-GB"/>
          </a:p>
        </p:txBody>
      </p:sp>
      <p:sp>
        <p:nvSpPr>
          <p:cNvPr id="89090" name="Rectangle 2"/>
          <p:cNvSpPr>
            <a:spLocks noGrp="1" noRot="1" noChangeAspect="1" noChangeArrowheads="1" noTextEdit="1"/>
          </p:cNvSpPr>
          <p:nvPr>
            <p:ph type="sldImg"/>
          </p:nvPr>
        </p:nvSpPr>
        <p:spPr>
          <a:xfrm>
            <a:off x="422275" y="1241425"/>
            <a:ext cx="5953125" cy="3349625"/>
          </a:xfrm>
          <a:ln/>
        </p:spPr>
      </p:sp>
      <p:sp>
        <p:nvSpPr>
          <p:cNvPr id="890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79033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984812-39C4-4735-B617-330A51297D7E}" type="slidenum">
              <a:rPr lang="en-GB"/>
              <a:pPr/>
              <a:t>30</a:t>
            </a:fld>
            <a:endParaRPr lang="en-GB"/>
          </a:p>
        </p:txBody>
      </p:sp>
      <p:sp>
        <p:nvSpPr>
          <p:cNvPr id="89090" name="Rectangle 2"/>
          <p:cNvSpPr>
            <a:spLocks noGrp="1" noRot="1" noChangeAspect="1" noChangeArrowheads="1" noTextEdit="1"/>
          </p:cNvSpPr>
          <p:nvPr>
            <p:ph type="sldImg"/>
          </p:nvPr>
        </p:nvSpPr>
        <p:spPr>
          <a:xfrm>
            <a:off x="422275" y="1241425"/>
            <a:ext cx="5953125" cy="3349625"/>
          </a:xfrm>
          <a:ln/>
        </p:spPr>
      </p:sp>
      <p:sp>
        <p:nvSpPr>
          <p:cNvPr id="890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58978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4926DD-3AF6-4290-A1C7-87B65AE815AC}" type="slidenum">
              <a:rPr lang="en-GB"/>
              <a:pPr/>
              <a:t>33</a:t>
            </a:fld>
            <a:endParaRPr lang="en-GB"/>
          </a:p>
        </p:txBody>
      </p:sp>
      <p:sp>
        <p:nvSpPr>
          <p:cNvPr id="102402" name="Rectangle 2"/>
          <p:cNvSpPr>
            <a:spLocks noGrp="1" noRot="1" noChangeAspect="1" noChangeArrowheads="1" noTextEdit="1"/>
          </p:cNvSpPr>
          <p:nvPr>
            <p:ph type="sldImg"/>
          </p:nvPr>
        </p:nvSpPr>
        <p:spPr>
          <a:xfrm>
            <a:off x="422275" y="1241425"/>
            <a:ext cx="5953125" cy="3349625"/>
          </a:xfrm>
          <a:ln/>
        </p:spPr>
      </p:sp>
      <p:sp>
        <p:nvSpPr>
          <p:cNvPr id="1024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99521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B3B58C-C393-4817-AB9F-248F440938D9}" type="slidenum">
              <a:rPr lang="en-GB"/>
              <a:pPr/>
              <a:t>34</a:t>
            </a:fld>
            <a:endParaRPr lang="en-GB"/>
          </a:p>
        </p:txBody>
      </p:sp>
      <p:sp>
        <p:nvSpPr>
          <p:cNvPr id="100354" name="Rectangle 2"/>
          <p:cNvSpPr>
            <a:spLocks noGrp="1" noRot="1" noChangeAspect="1" noChangeArrowheads="1" noTextEdit="1"/>
          </p:cNvSpPr>
          <p:nvPr>
            <p:ph type="sldImg"/>
          </p:nvPr>
        </p:nvSpPr>
        <p:spPr>
          <a:xfrm>
            <a:off x="422275" y="1241425"/>
            <a:ext cx="5953125" cy="3349625"/>
          </a:xfrm>
          <a:ln/>
        </p:spPr>
      </p:sp>
      <p:sp>
        <p:nvSpPr>
          <p:cNvPr id="1003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50327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B3B441-3103-4B81-9051-72399B3F1BFE}" type="slidenum">
              <a:rPr lang="en-GB"/>
              <a:pPr/>
              <a:t>38</a:t>
            </a:fld>
            <a:endParaRPr lang="en-GB"/>
          </a:p>
        </p:txBody>
      </p:sp>
      <p:sp>
        <p:nvSpPr>
          <p:cNvPr id="97282" name="Rectangle 2"/>
          <p:cNvSpPr>
            <a:spLocks noGrp="1" noRot="1" noChangeAspect="1" noChangeArrowheads="1" noTextEdit="1"/>
          </p:cNvSpPr>
          <p:nvPr>
            <p:ph type="sldImg"/>
          </p:nvPr>
        </p:nvSpPr>
        <p:spPr>
          <a:xfrm>
            <a:off x="422275" y="1241425"/>
            <a:ext cx="5953125" cy="3349625"/>
          </a:xfrm>
          <a:ln/>
        </p:spPr>
      </p:sp>
      <p:sp>
        <p:nvSpPr>
          <p:cNvPr id="972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97793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2FCE76-2AF7-474F-BF04-9B43824737D4}" type="slidenum">
              <a:rPr lang="en-GB"/>
              <a:pPr/>
              <a:t>39</a:t>
            </a:fld>
            <a:endParaRPr lang="en-GB"/>
          </a:p>
        </p:txBody>
      </p:sp>
      <p:sp>
        <p:nvSpPr>
          <p:cNvPr id="93186" name="Rectangle 2"/>
          <p:cNvSpPr>
            <a:spLocks noGrp="1" noRot="1" noChangeAspect="1" noChangeArrowheads="1" noTextEdit="1"/>
          </p:cNvSpPr>
          <p:nvPr>
            <p:ph type="sldImg"/>
          </p:nvPr>
        </p:nvSpPr>
        <p:spPr>
          <a:xfrm>
            <a:off x="422275" y="1241425"/>
            <a:ext cx="5953125" cy="3349625"/>
          </a:xfrm>
          <a:ln/>
        </p:spPr>
      </p:sp>
      <p:sp>
        <p:nvSpPr>
          <p:cNvPr id="931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610921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B5368D-7EED-496D-8518-DD1C100AC940}" type="datetime1">
              <a:rPr lang="en-GB" smtClean="0"/>
              <a:t>24/11/2023</a:t>
            </a:fld>
            <a:endParaRPr lang="en-US"/>
          </a:p>
        </p:txBody>
      </p:sp>
      <p:sp>
        <p:nvSpPr>
          <p:cNvPr id="5" name="Footer Placeholder 4"/>
          <p:cNvSpPr>
            <a:spLocks noGrp="1"/>
          </p:cNvSpPr>
          <p:nvPr>
            <p:ph type="ftr" sz="quarter" idx="11"/>
          </p:nvPr>
        </p:nvSpPr>
        <p:spPr/>
        <p:txBody>
          <a:bodyPr/>
          <a:lstStyle/>
          <a:p>
            <a:r>
              <a:rPr lang="en-US"/>
              <a:t>Iolanda Pupillo</a:t>
            </a:r>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219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A0493-2D84-4A01-B0AC-20423BC22029}" type="datetime1">
              <a:rPr lang="en-GB" smtClean="0"/>
              <a:t>24/11/2023</a:t>
            </a:fld>
            <a:endParaRPr lang="en-GB"/>
          </a:p>
        </p:txBody>
      </p:sp>
      <p:sp>
        <p:nvSpPr>
          <p:cNvPr id="5" name="Footer Placeholder 4"/>
          <p:cNvSpPr>
            <a:spLocks noGrp="1"/>
          </p:cNvSpPr>
          <p:nvPr>
            <p:ph type="ftr" sz="quarter" idx="11"/>
          </p:nvPr>
        </p:nvSpPr>
        <p:spPr/>
        <p:txBody>
          <a:bodyPr/>
          <a:lstStyle/>
          <a:p>
            <a:r>
              <a:rPr lang="en-GB"/>
              <a:t>Iolanda Pupillo</a:t>
            </a:r>
          </a:p>
        </p:txBody>
      </p:sp>
      <p:sp>
        <p:nvSpPr>
          <p:cNvPr id="6" name="Slide Number Placeholder 5"/>
          <p:cNvSpPr>
            <a:spLocks noGrp="1"/>
          </p:cNvSpPr>
          <p:nvPr>
            <p:ph type="sldNum" sz="quarter" idx="12"/>
          </p:nvPr>
        </p:nvSpPr>
        <p:spPr/>
        <p:txBody>
          <a:bodyPr/>
          <a:lstStyle/>
          <a:p>
            <a:fld id="{C8F25081-F844-4954-8BBB-4455303158F3}" type="slidenum">
              <a:rPr lang="en-GB" smtClean="0"/>
              <a:pPr/>
              <a:t>‹#›</a:t>
            </a:fld>
            <a:endParaRPr lang="en-GB"/>
          </a:p>
        </p:txBody>
      </p:sp>
    </p:spTree>
    <p:extLst>
      <p:ext uri="{BB962C8B-B14F-4D97-AF65-F5344CB8AC3E}">
        <p14:creationId xmlns:p14="http://schemas.microsoft.com/office/powerpoint/2010/main" val="241449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AA7D29-7661-4EE0-B1B0-669848D601DA}" type="datetime1">
              <a:rPr lang="en-GB" smtClean="0"/>
              <a:t>24/11/2023</a:t>
            </a:fld>
            <a:endParaRPr lang="en-US"/>
          </a:p>
        </p:txBody>
      </p:sp>
      <p:sp>
        <p:nvSpPr>
          <p:cNvPr id="5" name="Footer Placeholder 4"/>
          <p:cNvSpPr>
            <a:spLocks noGrp="1"/>
          </p:cNvSpPr>
          <p:nvPr>
            <p:ph type="ftr" sz="quarter" idx="11"/>
          </p:nvPr>
        </p:nvSpPr>
        <p:spPr/>
        <p:txBody>
          <a:bodyPr/>
          <a:lstStyle/>
          <a:p>
            <a:r>
              <a:rPr lang="en-US"/>
              <a:t>Iolanda Pupillo</a:t>
            </a:r>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2581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B8B729-C55B-4121-8FE1-2E9B51C9CF6A}" type="datetime1">
              <a:rPr lang="en-GB" smtClean="0"/>
              <a:t>24/11/2023</a:t>
            </a:fld>
            <a:endParaRPr lang="en-GB"/>
          </a:p>
        </p:txBody>
      </p:sp>
      <p:sp>
        <p:nvSpPr>
          <p:cNvPr id="6" name="Footer Placeholder 5"/>
          <p:cNvSpPr>
            <a:spLocks noGrp="1"/>
          </p:cNvSpPr>
          <p:nvPr>
            <p:ph type="ftr" sz="quarter" idx="11"/>
          </p:nvPr>
        </p:nvSpPr>
        <p:spPr/>
        <p:txBody>
          <a:bodyPr/>
          <a:lstStyle/>
          <a:p>
            <a:r>
              <a:rPr lang="en-GB"/>
              <a:t>Iolanda Pupillo</a:t>
            </a:r>
          </a:p>
        </p:txBody>
      </p:sp>
      <p:sp>
        <p:nvSpPr>
          <p:cNvPr id="7" name="Slide Number Placeholder 6"/>
          <p:cNvSpPr>
            <a:spLocks noGrp="1"/>
          </p:cNvSpPr>
          <p:nvPr>
            <p:ph type="sldNum" sz="quarter" idx="12"/>
          </p:nvPr>
        </p:nvSpPr>
        <p:spPr/>
        <p:txBody>
          <a:bodyPr/>
          <a:lstStyle/>
          <a:p>
            <a:fld id="{C8F25081-F844-4954-8BBB-4455303158F3}" type="slidenum">
              <a:rPr lang="en-GB" smtClean="0"/>
              <a:pPr/>
              <a:t>‹#›</a:t>
            </a:fld>
            <a:endParaRPr lang="en-GB"/>
          </a:p>
        </p:txBody>
      </p:sp>
    </p:spTree>
    <p:extLst>
      <p:ext uri="{BB962C8B-B14F-4D97-AF65-F5344CB8AC3E}">
        <p14:creationId xmlns:p14="http://schemas.microsoft.com/office/powerpoint/2010/main" val="442812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94A242-92F2-4559-A768-428093D5C53E}" type="datetime1">
              <a:rPr lang="en-GB" smtClean="0"/>
              <a:t>24/11/2023</a:t>
            </a:fld>
            <a:endParaRPr lang="en-GB"/>
          </a:p>
        </p:txBody>
      </p:sp>
      <p:sp>
        <p:nvSpPr>
          <p:cNvPr id="8" name="Footer Placeholder 7"/>
          <p:cNvSpPr>
            <a:spLocks noGrp="1"/>
          </p:cNvSpPr>
          <p:nvPr>
            <p:ph type="ftr" sz="quarter" idx="11"/>
          </p:nvPr>
        </p:nvSpPr>
        <p:spPr/>
        <p:txBody>
          <a:bodyPr/>
          <a:lstStyle/>
          <a:p>
            <a:r>
              <a:rPr lang="en-GB"/>
              <a:t>Iolanda Pupillo</a:t>
            </a:r>
          </a:p>
        </p:txBody>
      </p:sp>
      <p:sp>
        <p:nvSpPr>
          <p:cNvPr id="9" name="Slide Number Placeholder 8"/>
          <p:cNvSpPr>
            <a:spLocks noGrp="1"/>
          </p:cNvSpPr>
          <p:nvPr>
            <p:ph type="sldNum" sz="quarter" idx="12"/>
          </p:nvPr>
        </p:nvSpPr>
        <p:spPr/>
        <p:txBody>
          <a:bodyPr/>
          <a:lstStyle/>
          <a:p>
            <a:fld id="{C8F25081-F844-4954-8BBB-4455303158F3}" type="slidenum">
              <a:rPr lang="en-GB" smtClean="0"/>
              <a:pPr/>
              <a:t>‹#›</a:t>
            </a:fld>
            <a:endParaRPr lang="en-GB"/>
          </a:p>
        </p:txBody>
      </p:sp>
    </p:spTree>
    <p:extLst>
      <p:ext uri="{BB962C8B-B14F-4D97-AF65-F5344CB8AC3E}">
        <p14:creationId xmlns:p14="http://schemas.microsoft.com/office/powerpoint/2010/main" val="3790728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A67F90-233F-4F99-83D4-7E4EE865A7E4}" type="datetime1">
              <a:rPr lang="en-GB" smtClean="0"/>
              <a:t>24/11/2023</a:t>
            </a:fld>
            <a:endParaRPr lang="en-GB"/>
          </a:p>
        </p:txBody>
      </p:sp>
      <p:sp>
        <p:nvSpPr>
          <p:cNvPr id="4" name="Footer Placeholder 3"/>
          <p:cNvSpPr>
            <a:spLocks noGrp="1"/>
          </p:cNvSpPr>
          <p:nvPr>
            <p:ph type="ftr" sz="quarter" idx="11"/>
          </p:nvPr>
        </p:nvSpPr>
        <p:spPr/>
        <p:txBody>
          <a:bodyPr/>
          <a:lstStyle/>
          <a:p>
            <a:r>
              <a:rPr lang="en-GB"/>
              <a:t>Iolanda Pupillo</a:t>
            </a:r>
          </a:p>
        </p:txBody>
      </p:sp>
      <p:sp>
        <p:nvSpPr>
          <p:cNvPr id="5" name="Slide Number Placeholder 4"/>
          <p:cNvSpPr>
            <a:spLocks noGrp="1"/>
          </p:cNvSpPr>
          <p:nvPr>
            <p:ph type="sldNum" sz="quarter" idx="12"/>
          </p:nvPr>
        </p:nvSpPr>
        <p:spPr/>
        <p:txBody>
          <a:bodyPr/>
          <a:lstStyle/>
          <a:p>
            <a:fld id="{C8F25081-F844-4954-8BBB-4455303158F3}" type="slidenum">
              <a:rPr lang="en-GB" smtClean="0"/>
              <a:pPr/>
              <a:t>‹#›</a:t>
            </a:fld>
            <a:endParaRPr lang="en-GB"/>
          </a:p>
        </p:txBody>
      </p:sp>
    </p:spTree>
    <p:extLst>
      <p:ext uri="{BB962C8B-B14F-4D97-AF65-F5344CB8AC3E}">
        <p14:creationId xmlns:p14="http://schemas.microsoft.com/office/powerpoint/2010/main" val="3497793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C9D8570-B7E6-4847-BE2A-64BFB01825EF}" type="datetime1">
              <a:rPr lang="en-GB" smtClean="0"/>
              <a:t>24/11/2023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GB"/>
              <a:t>Iolanda Pupillo</a:t>
            </a:r>
          </a:p>
        </p:txBody>
      </p:sp>
      <p:sp>
        <p:nvSpPr>
          <p:cNvPr id="9" name="Slide Number Placeholder 8"/>
          <p:cNvSpPr>
            <a:spLocks noGrp="1"/>
          </p:cNvSpPr>
          <p:nvPr>
            <p:ph type="sldNum" sz="quarter" idx="12"/>
          </p:nvPr>
        </p:nvSpPr>
        <p:spPr/>
        <p:txBody>
          <a:bodyPr/>
          <a:lstStyle/>
          <a:p>
            <a:fld id="{C8F25081-F844-4954-8BBB-4455303158F3}" type="slidenum">
              <a:rPr lang="en-GB" smtClean="0"/>
              <a:pPr/>
              <a:t>‹#›</a:t>
            </a:fld>
            <a:endParaRPr lang="en-GB"/>
          </a:p>
        </p:txBody>
      </p:sp>
    </p:spTree>
    <p:extLst>
      <p:ext uri="{BB962C8B-B14F-4D97-AF65-F5344CB8AC3E}">
        <p14:creationId xmlns:p14="http://schemas.microsoft.com/office/powerpoint/2010/main" val="2627631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378469D-57AE-4F68-8455-86FC01B21C79}" type="datetime1">
              <a:rPr lang="en-GB" smtClean="0"/>
              <a:t>24/11/2023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GB"/>
              <a:t>Iolanda Pupillo</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8F25081-F844-4954-8BBB-4455303158F3}" type="slidenum">
              <a:rPr lang="en-GB" smtClean="0"/>
              <a:pPr/>
              <a:t>‹#›</a:t>
            </a:fld>
            <a:endParaRPr lang="en-GB"/>
          </a:p>
        </p:txBody>
      </p:sp>
    </p:spTree>
    <p:extLst>
      <p:ext uri="{BB962C8B-B14F-4D97-AF65-F5344CB8AC3E}">
        <p14:creationId xmlns:p14="http://schemas.microsoft.com/office/powerpoint/2010/main" val="2981456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7CF6F8-4375-4235-AA6D-9D271384D478}" type="datetime1">
              <a:rPr lang="en-GB" smtClean="0"/>
              <a:t>24/11/2023</a:t>
            </a:fld>
            <a:endParaRPr lang="en-GB"/>
          </a:p>
        </p:txBody>
      </p:sp>
      <p:sp>
        <p:nvSpPr>
          <p:cNvPr id="6" name="Footer Placeholder 5"/>
          <p:cNvSpPr>
            <a:spLocks noGrp="1"/>
          </p:cNvSpPr>
          <p:nvPr>
            <p:ph type="ftr" sz="quarter" idx="11"/>
          </p:nvPr>
        </p:nvSpPr>
        <p:spPr/>
        <p:txBody>
          <a:bodyPr/>
          <a:lstStyle/>
          <a:p>
            <a:r>
              <a:rPr lang="en-GB"/>
              <a:t>Iolanda Pupillo</a:t>
            </a:r>
          </a:p>
        </p:txBody>
      </p:sp>
      <p:sp>
        <p:nvSpPr>
          <p:cNvPr id="7" name="Slide Number Placeholder 6"/>
          <p:cNvSpPr>
            <a:spLocks noGrp="1"/>
          </p:cNvSpPr>
          <p:nvPr>
            <p:ph type="sldNum" sz="quarter" idx="12"/>
          </p:nvPr>
        </p:nvSpPr>
        <p:spPr/>
        <p:txBody>
          <a:bodyPr/>
          <a:lstStyle/>
          <a:p>
            <a:fld id="{C8F25081-F844-4954-8BBB-4455303158F3}" type="slidenum">
              <a:rPr lang="en-GB" smtClean="0"/>
              <a:pPr/>
              <a:t>‹#›</a:t>
            </a:fld>
            <a:endParaRPr lang="en-GB"/>
          </a:p>
        </p:txBody>
      </p:sp>
    </p:spTree>
    <p:extLst>
      <p:ext uri="{BB962C8B-B14F-4D97-AF65-F5344CB8AC3E}">
        <p14:creationId xmlns:p14="http://schemas.microsoft.com/office/powerpoint/2010/main" val="3258446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7C0E94-C9D6-45F0-9BEF-74F63D8C64B3}" type="datetime1">
              <a:rPr lang="en-GB" smtClean="0"/>
              <a:t>24/11/2023</a:t>
            </a:fld>
            <a:endParaRPr lang="en-GB"/>
          </a:p>
        </p:txBody>
      </p:sp>
      <p:sp>
        <p:nvSpPr>
          <p:cNvPr id="5" name="Footer Placeholder 4"/>
          <p:cNvSpPr>
            <a:spLocks noGrp="1"/>
          </p:cNvSpPr>
          <p:nvPr>
            <p:ph type="ftr" sz="quarter" idx="11"/>
          </p:nvPr>
        </p:nvSpPr>
        <p:spPr/>
        <p:txBody>
          <a:bodyPr/>
          <a:lstStyle/>
          <a:p>
            <a:r>
              <a:rPr lang="en-GB"/>
              <a:t>Iolanda Pupillo</a:t>
            </a:r>
          </a:p>
        </p:txBody>
      </p:sp>
      <p:sp>
        <p:nvSpPr>
          <p:cNvPr id="6" name="Slide Number Placeholder 5"/>
          <p:cNvSpPr>
            <a:spLocks noGrp="1"/>
          </p:cNvSpPr>
          <p:nvPr>
            <p:ph type="sldNum" sz="quarter" idx="12"/>
          </p:nvPr>
        </p:nvSpPr>
        <p:spPr/>
        <p:txBody>
          <a:bodyPr/>
          <a:lstStyle/>
          <a:p>
            <a:fld id="{C8F25081-F844-4954-8BBB-4455303158F3}" type="slidenum">
              <a:rPr lang="en-GB" smtClean="0"/>
              <a:pPr/>
              <a:t>‹#›</a:t>
            </a:fld>
            <a:endParaRPr lang="en-GB"/>
          </a:p>
        </p:txBody>
      </p:sp>
    </p:spTree>
    <p:extLst>
      <p:ext uri="{BB962C8B-B14F-4D97-AF65-F5344CB8AC3E}">
        <p14:creationId xmlns:p14="http://schemas.microsoft.com/office/powerpoint/2010/main" val="3709097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FFE0D0-99AA-4750-A463-79594E96D73B}" type="datetime1">
              <a:rPr lang="en-GB" smtClean="0"/>
              <a:t>24/11/2023</a:t>
            </a:fld>
            <a:endParaRPr lang="en-GB"/>
          </a:p>
        </p:txBody>
      </p:sp>
      <p:sp>
        <p:nvSpPr>
          <p:cNvPr id="5" name="Footer Placeholder 4"/>
          <p:cNvSpPr>
            <a:spLocks noGrp="1"/>
          </p:cNvSpPr>
          <p:nvPr>
            <p:ph type="ftr" sz="quarter" idx="11"/>
          </p:nvPr>
        </p:nvSpPr>
        <p:spPr/>
        <p:txBody>
          <a:bodyPr/>
          <a:lstStyle/>
          <a:p>
            <a:r>
              <a:rPr lang="en-GB"/>
              <a:t>Iolanda Pupillo</a:t>
            </a:r>
          </a:p>
        </p:txBody>
      </p:sp>
      <p:sp>
        <p:nvSpPr>
          <p:cNvPr id="6" name="Slide Number Placeholder 5"/>
          <p:cNvSpPr>
            <a:spLocks noGrp="1"/>
          </p:cNvSpPr>
          <p:nvPr>
            <p:ph type="sldNum" sz="quarter" idx="12"/>
          </p:nvPr>
        </p:nvSpPr>
        <p:spPr/>
        <p:txBody>
          <a:bodyPr/>
          <a:lstStyle/>
          <a:p>
            <a:fld id="{C8F25081-F844-4954-8BBB-4455303158F3}" type="slidenum">
              <a:rPr lang="en-GB" smtClean="0"/>
              <a:pPr/>
              <a:t>‹#›</a:t>
            </a:fld>
            <a:endParaRPr lang="en-GB"/>
          </a:p>
        </p:txBody>
      </p:sp>
    </p:spTree>
    <p:extLst>
      <p:ext uri="{BB962C8B-B14F-4D97-AF65-F5344CB8AC3E}">
        <p14:creationId xmlns:p14="http://schemas.microsoft.com/office/powerpoint/2010/main" val="335922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295264" y="299212"/>
            <a:ext cx="1145781" cy="11028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985761" y="718417"/>
            <a:ext cx="2051003" cy="6836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96075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232382A-539F-4693-A82A-7247812666DC}" type="datetime1">
              <a:rPr lang="en-GB" smtClean="0"/>
              <a:t>24/11/2023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GB"/>
              <a:t>Iolanda Pupillo</a:t>
            </a: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8F25081-F844-4954-8BBB-4455303158F3}" type="slidenum">
              <a:rPr lang="en-GB" smtClean="0"/>
              <a:pPr/>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2519948"/>
      </p:ext>
    </p:extLst>
  </p:cSld>
  <p:clrMap bg1="lt1" tx1="dk1" bg2="lt2" tx2="dk2" accent1="accent1" accent2="accent2" accent3="accent3" accent4="accent4" accent5="accent5" accent6="accent6" hlink="hlink" folHlink="folHlink"/>
  <p:sldLayoutIdLst>
    <p:sldLayoutId id="2147484167" r:id="rId1"/>
    <p:sldLayoutId id="2147484168" r:id="rId2"/>
    <p:sldLayoutId id="2147484169" r:id="rId3"/>
    <p:sldLayoutId id="2147484170" r:id="rId4"/>
    <p:sldLayoutId id="2147484171" r:id="rId5"/>
    <p:sldLayoutId id="2147484172" r:id="rId6"/>
    <p:sldLayoutId id="2147484173" r:id="rId7"/>
    <p:sldLayoutId id="2147484174" r:id="rId8"/>
    <p:sldLayoutId id="2147484175" r:id="rId9"/>
    <p:sldLayoutId id="2147484176" r:id="rId10"/>
    <p:sldLayoutId id="2147484177" r:id="rId11"/>
    <p:sldLayoutId id="2147483649" r:id="rId12"/>
  </p:sldLayoutIdLst>
  <p:hf hdr="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MBYmhYxEvUM?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pu7zWrIMV_g?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bC9sg6MpDc0?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pngimg.com/download/22065" TargetMode="Externa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0.png"/><Relationship Id="rId4" Type="http://schemas.openxmlformats.org/officeDocument/2006/relationships/image" Target="../media/image2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0.png"/><Relationship Id="rId4" Type="http://schemas.openxmlformats.org/officeDocument/2006/relationships/image" Target="../media/image29.png"/></Relationships>
</file>

<file path=ppt/slides/_rels/slide38.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Layout" Target="../slideLayouts/slideLayout2.xml"/><Relationship Id="rId1" Type="http://schemas.openxmlformats.org/officeDocument/2006/relationships/video" Target="https://www.youtube.com/embed/-xu6T5Nm72U?feature=oembed" TargetMode="External"/><Relationship Id="rId4" Type="http://schemas.openxmlformats.org/officeDocument/2006/relationships/image" Target="../media/image3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Screen Shot 2019-09-23 at 00.10.32.png">
            <a:extLst>
              <a:ext uri="{FF2B5EF4-FFF2-40B4-BE49-F238E27FC236}">
                <a16:creationId xmlns:a16="http://schemas.microsoft.com/office/drawing/2014/main" id="{5B87DC19-DD78-434B-8104-B6ABE756EC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98" y="0"/>
            <a:ext cx="12340322" cy="7419031"/>
          </a:xfrm>
          <a:prstGeom prst="rect">
            <a:avLst/>
          </a:prstGeom>
        </p:spPr>
      </p:pic>
      <p:sp>
        <p:nvSpPr>
          <p:cNvPr id="2" name="Date Placeholder 1">
            <a:extLst>
              <a:ext uri="{FF2B5EF4-FFF2-40B4-BE49-F238E27FC236}">
                <a16:creationId xmlns:a16="http://schemas.microsoft.com/office/drawing/2014/main" id="{EBCDDE42-57AB-5419-9186-E10467E7D4B6}"/>
              </a:ext>
            </a:extLst>
          </p:cNvPr>
          <p:cNvSpPr>
            <a:spLocks noGrp="1"/>
          </p:cNvSpPr>
          <p:nvPr>
            <p:ph type="dt" sz="half" idx="10"/>
          </p:nvPr>
        </p:nvSpPr>
        <p:spPr/>
        <p:txBody>
          <a:bodyPr/>
          <a:lstStyle/>
          <a:p>
            <a:fld id="{DF03AB9D-897E-4ABB-A5C2-CBF9A4609058}" type="datetime1">
              <a:rPr lang="en-GB" smtClean="0"/>
              <a:t>24/11/2023</a:t>
            </a:fld>
            <a:endParaRPr lang="en-US" dirty="0"/>
          </a:p>
        </p:txBody>
      </p:sp>
      <p:sp>
        <p:nvSpPr>
          <p:cNvPr id="3" name="Footer Placeholder 2">
            <a:extLst>
              <a:ext uri="{FF2B5EF4-FFF2-40B4-BE49-F238E27FC236}">
                <a16:creationId xmlns:a16="http://schemas.microsoft.com/office/drawing/2014/main" id="{2EC9043B-53D8-3331-0888-ACF7AAA05D11}"/>
              </a:ext>
            </a:extLst>
          </p:cNvPr>
          <p:cNvSpPr>
            <a:spLocks noGrp="1"/>
          </p:cNvSpPr>
          <p:nvPr>
            <p:ph type="ftr" sz="quarter" idx="11"/>
          </p:nvPr>
        </p:nvSpPr>
        <p:spPr/>
        <p:txBody>
          <a:bodyPr/>
          <a:lstStyle/>
          <a:p>
            <a:r>
              <a:rPr lang="en-US"/>
              <a:t>Iolanda Pupillo</a:t>
            </a:r>
            <a:endParaRPr lang="en-US" dirty="0"/>
          </a:p>
        </p:txBody>
      </p:sp>
      <p:sp>
        <p:nvSpPr>
          <p:cNvPr id="4" name="Slide Number Placeholder 3">
            <a:extLst>
              <a:ext uri="{FF2B5EF4-FFF2-40B4-BE49-F238E27FC236}">
                <a16:creationId xmlns:a16="http://schemas.microsoft.com/office/drawing/2014/main" id="{0B10B59F-335A-8986-D269-791AE1244DDE}"/>
              </a:ext>
            </a:extLst>
          </p:cNvPr>
          <p:cNvSpPr>
            <a:spLocks noGrp="1"/>
          </p:cNvSpPr>
          <p:nvPr>
            <p:ph type="sldNum" sz="quarter" idx="12"/>
          </p:nvPr>
        </p:nvSpPr>
        <p:spPr/>
        <p:txBody>
          <a:bodyPr/>
          <a:lstStyle/>
          <a:p>
            <a:fld id="{7F5CE407-6216-4202-80E4-A30DC2F709B2}" type="slidenum">
              <a:rPr lang="en-US" smtClean="0"/>
              <a:t>1</a:t>
            </a:fld>
            <a:endParaRPr lang="en-US"/>
          </a:p>
        </p:txBody>
      </p:sp>
      <p:pic>
        <p:nvPicPr>
          <p:cNvPr id="14" name="Picture 13" descr="A close-up of a sign&#10;&#10;Description automatically generated">
            <a:extLst>
              <a:ext uri="{FF2B5EF4-FFF2-40B4-BE49-F238E27FC236}">
                <a16:creationId xmlns:a16="http://schemas.microsoft.com/office/drawing/2014/main" id="{6D06C22C-7C04-752B-CC4B-D2BDD373B8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06213"/>
            <a:ext cx="2187130" cy="762066"/>
          </a:xfrm>
          <a:prstGeom prst="rect">
            <a:avLst/>
          </a:prstGeom>
        </p:spPr>
      </p:pic>
      <p:sp>
        <p:nvSpPr>
          <p:cNvPr id="7" name="Title 3">
            <a:extLst>
              <a:ext uri="{FF2B5EF4-FFF2-40B4-BE49-F238E27FC236}">
                <a16:creationId xmlns:a16="http://schemas.microsoft.com/office/drawing/2014/main" id="{967A776A-2339-75D8-22BB-1CB20E07328C}"/>
              </a:ext>
            </a:extLst>
          </p:cNvPr>
          <p:cNvSpPr txBox="1">
            <a:spLocks/>
          </p:cNvSpPr>
          <p:nvPr/>
        </p:nvSpPr>
        <p:spPr>
          <a:xfrm>
            <a:off x="1097280" y="3256384"/>
            <a:ext cx="7227474" cy="3601616"/>
          </a:xfrm>
          <a:prstGeom prst="rect">
            <a:avLst/>
          </a:prstGeom>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b">
            <a:noAutofit/>
          </a:bodyPr>
          <a:lstStyle>
            <a:lvl1pPr algn="l" defTabSz="914400" rtl="0" eaLnBrk="1" latinLnBrk="0" hangingPunct="1">
              <a:spcBef>
                <a:spcPct val="0"/>
              </a:spcBef>
              <a:buNone/>
              <a:defRPr sz="4000" b="0" kern="1200" cap="none" baseline="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lvl="0"/>
            <a:r>
              <a:rPr kumimoji="0" lang="en-GB" sz="6600" b="1" i="0" u="none" strike="noStrike" kern="1200" cap="none" spc="0" normalizeH="0" baseline="0" noProof="0" dirty="0">
                <a:ln>
                  <a:noFill/>
                </a:ln>
                <a:solidFill>
                  <a:sysClr val="windowText" lastClr="000000"/>
                </a:solidFill>
                <a:effectLst/>
                <a:uLnTx/>
                <a:uFillTx/>
                <a:latin typeface="Century Gothic"/>
                <a:ea typeface="+mn-ea"/>
                <a:cs typeface="+mn-cs"/>
              </a:rPr>
              <a:t>Italian</a:t>
            </a:r>
          </a:p>
          <a:p>
            <a:pPr lvl="0"/>
            <a:r>
              <a:rPr lang="en-GB" sz="3600" b="0" i="0" dirty="0">
                <a:solidFill>
                  <a:srgbClr val="242130"/>
                </a:solidFill>
                <a:effectLst/>
                <a:latin typeface="Source Sans Pro" panose="020B0503030403020204" pitchFamily="34" charset="0"/>
              </a:rPr>
              <a:t>WISA BMUS Vocal Performance</a:t>
            </a:r>
            <a:r>
              <a:rPr kumimoji="0" lang="en-GB" sz="6600" b="1" i="0" u="none" strike="noStrike" kern="1200" cap="none" spc="0" normalizeH="0" baseline="0" noProof="0" dirty="0">
                <a:ln>
                  <a:noFill/>
                </a:ln>
                <a:solidFill>
                  <a:sysClr val="windowText" lastClr="000000"/>
                </a:solidFill>
                <a:effectLst/>
                <a:uLnTx/>
                <a:uFillTx/>
                <a:latin typeface="Century Gothic"/>
                <a:ea typeface="+mn-ea"/>
                <a:cs typeface="+mn-cs"/>
              </a:rPr>
              <a:t> </a:t>
            </a:r>
            <a:br>
              <a:rPr kumimoji="0" lang="en-GB" sz="6600" b="1" i="0" u="none" strike="noStrike" kern="1200" cap="none" spc="0" normalizeH="0" baseline="0" noProof="0" dirty="0">
                <a:ln>
                  <a:noFill/>
                </a:ln>
                <a:solidFill>
                  <a:sysClr val="windowText" lastClr="000000"/>
                </a:solidFill>
                <a:effectLst/>
                <a:uLnTx/>
                <a:uFillTx/>
                <a:latin typeface="Century Gothic"/>
                <a:ea typeface="+mn-ea"/>
                <a:cs typeface="+mn-cs"/>
              </a:rPr>
            </a:br>
            <a:r>
              <a:rPr lang="en-GB" sz="2400" b="1" dirty="0"/>
              <a:t>ADPA4 - 1st year </a:t>
            </a:r>
          </a:p>
          <a:p>
            <a:pPr lvl="0"/>
            <a:r>
              <a:rPr kumimoji="0" lang="en-GB" sz="2400" b="1" i="0" u="none" strike="noStrike" kern="1200" cap="none" spc="0" normalizeH="0" baseline="0" noProof="0" dirty="0">
                <a:ln>
                  <a:noFill/>
                </a:ln>
                <a:solidFill>
                  <a:sysClr val="windowText" lastClr="000000"/>
                </a:solidFill>
                <a:effectLst/>
                <a:uLnTx/>
                <a:uFillTx/>
                <a:latin typeface="Century Gothic"/>
                <a:ea typeface="+mn-ea"/>
                <a:cs typeface="+mn-cs"/>
              </a:rPr>
              <a:t>Level 4</a:t>
            </a:r>
            <a:br>
              <a:rPr kumimoji="0" lang="en-GB" sz="2400" b="1" i="0" u="none" strike="noStrike" kern="1200" cap="none" spc="0" normalizeH="0" baseline="0" noProof="0" dirty="0">
                <a:ln>
                  <a:noFill/>
                </a:ln>
                <a:solidFill>
                  <a:sysClr val="windowText" lastClr="000000"/>
                </a:solidFill>
                <a:effectLst/>
                <a:uLnTx/>
                <a:uFillTx/>
                <a:latin typeface="Century Gothic"/>
                <a:ea typeface="+mn-ea"/>
                <a:cs typeface="+mn-cs"/>
              </a:rPr>
            </a:br>
            <a:r>
              <a:rPr lang="en-GB" sz="2400" b="1" dirty="0">
                <a:solidFill>
                  <a:srgbClr val="000000"/>
                </a:solidFill>
                <a:latin typeface="Lato" panose="020F0502020204030203" pitchFamily="34" charset="0"/>
              </a:rPr>
              <a:t>Wales Academy of Voice &amp; Dramatic Arts </a:t>
            </a:r>
            <a:r>
              <a:rPr lang="en-GB" sz="2400" dirty="0">
                <a:solidFill>
                  <a:srgbClr val="000000"/>
                </a:solidFill>
                <a:latin typeface="Lato" panose="020F0502020204030203" pitchFamily="34" charset="0"/>
              </a:rPr>
              <a:t>(WAVDA)</a:t>
            </a:r>
            <a:endParaRPr kumimoji="0" lang="en-US" sz="2400" b="1" i="0" u="none" strike="noStrike" kern="1200" cap="none" spc="0" normalizeH="0" baseline="0" noProof="0" dirty="0">
              <a:ln>
                <a:noFill/>
              </a:ln>
              <a:solidFill>
                <a:sysClr val="windowText" lastClr="000000"/>
              </a:solidFill>
              <a:effectLst/>
              <a:uLnTx/>
              <a:uFillTx/>
              <a:latin typeface="Century Gothic"/>
              <a:ea typeface="+mn-ea"/>
              <a:cs typeface="+mn-cs"/>
            </a:endParaRPr>
          </a:p>
        </p:txBody>
      </p:sp>
    </p:spTree>
    <p:extLst>
      <p:ext uri="{BB962C8B-B14F-4D97-AF65-F5344CB8AC3E}">
        <p14:creationId xmlns:p14="http://schemas.microsoft.com/office/powerpoint/2010/main" val="4196436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envenuti.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4214"/>
            <a:ext cx="12192000" cy="6603999"/>
          </a:xfrm>
          <a:prstGeom prst="rect">
            <a:avLst/>
          </a:prstGeom>
        </p:spPr>
      </p:pic>
      <p:pic>
        <p:nvPicPr>
          <p:cNvPr id="5" name="Picture 4" descr="Screen Shot 2019-09-22 at 21.53.46.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37" y="0"/>
            <a:ext cx="2547813" cy="1002536"/>
          </a:xfrm>
          <a:prstGeom prst="rect">
            <a:avLst/>
          </a:prstGeom>
        </p:spPr>
      </p:pic>
      <p:sp>
        <p:nvSpPr>
          <p:cNvPr id="3" name="Date Placeholder 2">
            <a:extLst>
              <a:ext uri="{FF2B5EF4-FFF2-40B4-BE49-F238E27FC236}">
                <a16:creationId xmlns:a16="http://schemas.microsoft.com/office/drawing/2014/main" id="{C962F357-0E57-3A06-7179-BE202CAAB691}"/>
              </a:ext>
            </a:extLst>
          </p:cNvPr>
          <p:cNvSpPr>
            <a:spLocks noGrp="1"/>
          </p:cNvSpPr>
          <p:nvPr>
            <p:ph type="dt" sz="half" idx="10"/>
          </p:nvPr>
        </p:nvSpPr>
        <p:spPr/>
        <p:txBody>
          <a:bodyPr/>
          <a:lstStyle/>
          <a:p>
            <a:fld id="{1FABD705-5DFB-49E5-AAEE-684BB7F1E9C1}" type="datetime1">
              <a:rPr lang="en-GB" smtClean="0"/>
              <a:t>24/11/2023</a:t>
            </a:fld>
            <a:endParaRPr lang="en-GB"/>
          </a:p>
        </p:txBody>
      </p:sp>
      <p:sp>
        <p:nvSpPr>
          <p:cNvPr id="6" name="Footer Placeholder 5">
            <a:extLst>
              <a:ext uri="{FF2B5EF4-FFF2-40B4-BE49-F238E27FC236}">
                <a16:creationId xmlns:a16="http://schemas.microsoft.com/office/drawing/2014/main" id="{156D7D6A-57A8-936F-F118-29CC3989E4B9}"/>
              </a:ext>
            </a:extLst>
          </p:cNvPr>
          <p:cNvSpPr>
            <a:spLocks noGrp="1"/>
          </p:cNvSpPr>
          <p:nvPr>
            <p:ph type="ftr" sz="quarter" idx="11"/>
          </p:nvPr>
        </p:nvSpPr>
        <p:spPr>
          <a:xfrm>
            <a:off x="4388794" y="6459785"/>
            <a:ext cx="3414411" cy="365125"/>
          </a:xfrm>
        </p:spPr>
        <p:txBody>
          <a:bodyPr/>
          <a:lstStyle/>
          <a:p>
            <a:r>
              <a:rPr lang="en-GB" dirty="0"/>
              <a:t>Iolanda Pupillo</a:t>
            </a:r>
          </a:p>
        </p:txBody>
      </p:sp>
      <p:sp>
        <p:nvSpPr>
          <p:cNvPr id="7" name="Slide Number Placeholder 6">
            <a:extLst>
              <a:ext uri="{FF2B5EF4-FFF2-40B4-BE49-F238E27FC236}">
                <a16:creationId xmlns:a16="http://schemas.microsoft.com/office/drawing/2014/main" id="{9DCBAED9-8DA8-3A83-6E14-AF1162900D3A}"/>
              </a:ext>
            </a:extLst>
          </p:cNvPr>
          <p:cNvSpPr>
            <a:spLocks noGrp="1"/>
          </p:cNvSpPr>
          <p:nvPr>
            <p:ph type="sldNum" sz="quarter" idx="12"/>
          </p:nvPr>
        </p:nvSpPr>
        <p:spPr/>
        <p:txBody>
          <a:bodyPr/>
          <a:lstStyle/>
          <a:p>
            <a:fld id="{C8F25081-F844-4954-8BBB-4455303158F3}" type="slidenum">
              <a:rPr lang="en-GB" smtClean="0"/>
              <a:pPr/>
              <a:t>2</a:t>
            </a:fld>
            <a:endParaRPr lang="en-GB"/>
          </a:p>
        </p:txBody>
      </p:sp>
      <p:sp>
        <p:nvSpPr>
          <p:cNvPr id="8" name="TextBox 7">
            <a:extLst>
              <a:ext uri="{FF2B5EF4-FFF2-40B4-BE49-F238E27FC236}">
                <a16:creationId xmlns:a16="http://schemas.microsoft.com/office/drawing/2014/main" id="{D515631D-7FCB-D2EE-E392-2DF74F870A87}"/>
              </a:ext>
            </a:extLst>
          </p:cNvPr>
          <p:cNvSpPr txBox="1"/>
          <p:nvPr/>
        </p:nvSpPr>
        <p:spPr>
          <a:xfrm>
            <a:off x="8937972" y="0"/>
            <a:ext cx="3031723"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l"/>
            <a:r>
              <a:rPr lang="en-GB" b="1" i="0" u="none" strike="noStrike" dirty="0">
                <a:solidFill>
                  <a:srgbClr val="000000"/>
                </a:solidFill>
                <a:effectLst/>
                <a:latin typeface="Lato" panose="020F0502020204030203" pitchFamily="34" charset="0"/>
              </a:rPr>
              <a:t>Wales Academy of Voice &amp; Dramatic Arts (WAVDA)</a:t>
            </a:r>
            <a:endParaRPr lang="en-US" b="1" i="0" dirty="0">
              <a:solidFill>
                <a:srgbClr val="444444"/>
              </a:solidFill>
              <a:effectLst/>
              <a:latin typeface="Raleway" pitchFamily="2" charset="0"/>
            </a:endParaRPr>
          </a:p>
        </p:txBody>
      </p:sp>
      <p:sp>
        <p:nvSpPr>
          <p:cNvPr id="9" name="TextBox 8">
            <a:extLst>
              <a:ext uri="{FF2B5EF4-FFF2-40B4-BE49-F238E27FC236}">
                <a16:creationId xmlns:a16="http://schemas.microsoft.com/office/drawing/2014/main" id="{A65544CA-43D4-4B76-E1D5-7F77674D2B26}"/>
              </a:ext>
            </a:extLst>
          </p:cNvPr>
          <p:cNvSpPr txBox="1"/>
          <p:nvPr/>
        </p:nvSpPr>
        <p:spPr>
          <a:xfrm>
            <a:off x="3918857" y="5286658"/>
            <a:ext cx="4144397" cy="107721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3200" b="1" dirty="0"/>
              <a:t>IOLANDA PUPILLO</a:t>
            </a:r>
          </a:p>
          <a:p>
            <a:r>
              <a:rPr lang="en-US" sz="3200" b="1" dirty="0"/>
              <a:t>i.pupillo@uwtsd.ac.uk</a:t>
            </a:r>
          </a:p>
        </p:txBody>
      </p:sp>
    </p:spTree>
    <p:extLst>
      <p:ext uri="{BB962C8B-B14F-4D97-AF65-F5344CB8AC3E}">
        <p14:creationId xmlns:p14="http://schemas.microsoft.com/office/powerpoint/2010/main" val="2349896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767A829-192C-DCA8-0CB9-D1CC2DF7E76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26657" y="42421"/>
            <a:ext cx="5602147" cy="6389598"/>
          </a:xfrm>
        </p:spPr>
      </p:pic>
      <p:sp>
        <p:nvSpPr>
          <p:cNvPr id="4" name="Date Placeholder 3">
            <a:extLst>
              <a:ext uri="{FF2B5EF4-FFF2-40B4-BE49-F238E27FC236}">
                <a16:creationId xmlns:a16="http://schemas.microsoft.com/office/drawing/2014/main" id="{E555DFA7-EE78-D82D-0DD4-64AABB2AEF7C}"/>
              </a:ext>
            </a:extLst>
          </p:cNvPr>
          <p:cNvSpPr>
            <a:spLocks noGrp="1"/>
          </p:cNvSpPr>
          <p:nvPr>
            <p:ph type="dt" sz="half" idx="10"/>
          </p:nvPr>
        </p:nvSpPr>
        <p:spPr/>
        <p:txBody>
          <a:bodyPr/>
          <a:lstStyle/>
          <a:p>
            <a:fld id="{97718FC3-6647-4F5D-8D0E-2CEFF3882CB9}" type="datetime1">
              <a:rPr lang="en-GB" smtClean="0"/>
              <a:t>24/11/2023</a:t>
            </a:fld>
            <a:endParaRPr lang="en-GB"/>
          </a:p>
        </p:txBody>
      </p:sp>
      <p:sp>
        <p:nvSpPr>
          <p:cNvPr id="5" name="Footer Placeholder 4">
            <a:extLst>
              <a:ext uri="{FF2B5EF4-FFF2-40B4-BE49-F238E27FC236}">
                <a16:creationId xmlns:a16="http://schemas.microsoft.com/office/drawing/2014/main" id="{37AD3FAE-2473-E77B-B2C2-A5E0DB5D33C1}"/>
              </a:ext>
            </a:extLst>
          </p:cNvPr>
          <p:cNvSpPr>
            <a:spLocks noGrp="1"/>
          </p:cNvSpPr>
          <p:nvPr>
            <p:ph type="ftr" sz="quarter" idx="11"/>
          </p:nvPr>
        </p:nvSpPr>
        <p:spPr/>
        <p:txBody>
          <a:bodyPr/>
          <a:lstStyle/>
          <a:p>
            <a:r>
              <a:rPr lang="en-GB" dirty="0"/>
              <a:t>Iolanda Pupillo</a:t>
            </a:r>
          </a:p>
        </p:txBody>
      </p:sp>
      <p:sp>
        <p:nvSpPr>
          <p:cNvPr id="6" name="Slide Number Placeholder 5">
            <a:extLst>
              <a:ext uri="{FF2B5EF4-FFF2-40B4-BE49-F238E27FC236}">
                <a16:creationId xmlns:a16="http://schemas.microsoft.com/office/drawing/2014/main" id="{AE31B8DC-6F4C-927B-BB6C-34D95E7562EA}"/>
              </a:ext>
            </a:extLst>
          </p:cNvPr>
          <p:cNvSpPr>
            <a:spLocks noGrp="1"/>
          </p:cNvSpPr>
          <p:nvPr>
            <p:ph type="sldNum" sz="quarter" idx="12"/>
          </p:nvPr>
        </p:nvSpPr>
        <p:spPr/>
        <p:txBody>
          <a:bodyPr/>
          <a:lstStyle/>
          <a:p>
            <a:fld id="{C8F25081-F844-4954-8BBB-4455303158F3}" type="slidenum">
              <a:rPr lang="en-GB" smtClean="0"/>
              <a:pPr/>
              <a:t>3</a:t>
            </a:fld>
            <a:endParaRPr lang="en-GB"/>
          </a:p>
        </p:txBody>
      </p:sp>
      <p:pic>
        <p:nvPicPr>
          <p:cNvPr id="2" name="Picture 1" descr="Screen Shot 2019-09-22 at 21.53.46.png">
            <a:extLst>
              <a:ext uri="{FF2B5EF4-FFF2-40B4-BE49-F238E27FC236}">
                <a16:creationId xmlns:a16="http://schemas.microsoft.com/office/drawing/2014/main" id="{38554BB8-C354-7A5D-822F-2FA75B2EEB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2667"/>
            <a:ext cx="2920181" cy="1066800"/>
          </a:xfrm>
          <a:prstGeom prst="rect">
            <a:avLst/>
          </a:prstGeom>
        </p:spPr>
      </p:pic>
      <p:sp>
        <p:nvSpPr>
          <p:cNvPr id="3" name="TextBox 2">
            <a:extLst>
              <a:ext uri="{FF2B5EF4-FFF2-40B4-BE49-F238E27FC236}">
                <a16:creationId xmlns:a16="http://schemas.microsoft.com/office/drawing/2014/main" id="{372506FB-8E02-984D-2DC2-039CF8FF935C}"/>
              </a:ext>
            </a:extLst>
          </p:cNvPr>
          <p:cNvSpPr txBox="1"/>
          <p:nvPr/>
        </p:nvSpPr>
        <p:spPr>
          <a:xfrm>
            <a:off x="8853897" y="206213"/>
            <a:ext cx="3031723"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l"/>
            <a:r>
              <a:rPr lang="en-GB" b="0" i="0" u="none" strike="noStrike" dirty="0">
                <a:solidFill>
                  <a:srgbClr val="000000"/>
                </a:solidFill>
                <a:effectLst/>
                <a:latin typeface="Lato" panose="020F0502020204030203" pitchFamily="34" charset="0"/>
              </a:rPr>
              <a:t>Wales Academy of Voice &amp; Dramatic Arts (WAVDA)</a:t>
            </a:r>
            <a:endParaRPr lang="en-US" b="1" i="0" dirty="0">
              <a:solidFill>
                <a:srgbClr val="444444"/>
              </a:solidFill>
              <a:effectLst/>
              <a:latin typeface="Raleway" pitchFamily="2" charset="0"/>
            </a:endParaRPr>
          </a:p>
        </p:txBody>
      </p:sp>
    </p:spTree>
    <p:extLst>
      <p:ext uri="{BB962C8B-B14F-4D97-AF65-F5344CB8AC3E}">
        <p14:creationId xmlns:p14="http://schemas.microsoft.com/office/powerpoint/2010/main" val="2427225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leaning tower with a flag and notes&#10;&#10;Description automatically generated">
            <a:extLst>
              <a:ext uri="{FF2B5EF4-FFF2-40B4-BE49-F238E27FC236}">
                <a16:creationId xmlns:a16="http://schemas.microsoft.com/office/drawing/2014/main" id="{8FC6F61B-A856-98B3-8759-C70DEDFE18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959"/>
            <a:ext cx="12191985" cy="6792902"/>
          </a:xfrm>
          <a:prstGeom prst="rect">
            <a:avLst/>
          </a:prstGeom>
        </p:spPr>
      </p:pic>
      <p:cxnSp>
        <p:nvCxnSpPr>
          <p:cNvPr id="15" name="Straight Connector 14">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a:extLst>
              <a:ext uri="{FF2B5EF4-FFF2-40B4-BE49-F238E27FC236}">
                <a16:creationId xmlns:a16="http://schemas.microsoft.com/office/drawing/2014/main" id="{98EA4FED-65C4-CFF4-D3D3-52EBBF3C4B60}"/>
              </a:ext>
            </a:extLst>
          </p:cNvPr>
          <p:cNvSpPr>
            <a:spLocks noGrp="1"/>
          </p:cNvSpPr>
          <p:nvPr>
            <p:ph type="dt" sz="half" idx="10"/>
          </p:nvPr>
        </p:nvSpPr>
        <p:spPr>
          <a:xfrm>
            <a:off x="1097280" y="6459785"/>
            <a:ext cx="2472271" cy="365125"/>
          </a:xfrm>
        </p:spPr>
        <p:txBody>
          <a:bodyPr>
            <a:normAutofit/>
          </a:bodyPr>
          <a:lstStyle/>
          <a:p>
            <a:pPr>
              <a:spcAft>
                <a:spcPts val="600"/>
              </a:spcAft>
            </a:pPr>
            <a:fld id="{973F770C-5D50-4C58-939F-37D58F07232A}" type="datetime1">
              <a:rPr lang="en-GB" smtClean="0"/>
              <a:t>24/11/2023</a:t>
            </a:fld>
            <a:endParaRPr lang="en-GB"/>
          </a:p>
        </p:txBody>
      </p:sp>
      <p:sp>
        <p:nvSpPr>
          <p:cNvPr id="5" name="Footer Placeholder 4">
            <a:extLst>
              <a:ext uri="{FF2B5EF4-FFF2-40B4-BE49-F238E27FC236}">
                <a16:creationId xmlns:a16="http://schemas.microsoft.com/office/drawing/2014/main" id="{44B5EB56-B516-0B96-0A58-E4A186D670E5}"/>
              </a:ext>
            </a:extLst>
          </p:cNvPr>
          <p:cNvSpPr>
            <a:spLocks noGrp="1"/>
          </p:cNvSpPr>
          <p:nvPr>
            <p:ph type="ftr" sz="quarter" idx="11"/>
          </p:nvPr>
        </p:nvSpPr>
        <p:spPr>
          <a:xfrm>
            <a:off x="3686185" y="6459785"/>
            <a:ext cx="4822804" cy="365125"/>
          </a:xfrm>
        </p:spPr>
        <p:txBody>
          <a:bodyPr>
            <a:normAutofit/>
          </a:bodyPr>
          <a:lstStyle/>
          <a:p>
            <a:pPr>
              <a:spcAft>
                <a:spcPts val="600"/>
              </a:spcAft>
            </a:pPr>
            <a:r>
              <a:rPr lang="en-GB" dirty="0"/>
              <a:t>Iolanda Pupillo</a:t>
            </a:r>
          </a:p>
        </p:txBody>
      </p:sp>
      <p:sp>
        <p:nvSpPr>
          <p:cNvPr id="6" name="Slide Number Placeholder 5">
            <a:extLst>
              <a:ext uri="{FF2B5EF4-FFF2-40B4-BE49-F238E27FC236}">
                <a16:creationId xmlns:a16="http://schemas.microsoft.com/office/drawing/2014/main" id="{C1C885AE-B097-0992-46C1-8FF7FAF12D73}"/>
              </a:ext>
            </a:extLst>
          </p:cNvPr>
          <p:cNvSpPr>
            <a:spLocks noGrp="1"/>
          </p:cNvSpPr>
          <p:nvPr>
            <p:ph type="sldNum" sz="quarter" idx="12"/>
          </p:nvPr>
        </p:nvSpPr>
        <p:spPr>
          <a:xfrm>
            <a:off x="9900458" y="6459785"/>
            <a:ext cx="1312025" cy="365125"/>
          </a:xfrm>
        </p:spPr>
        <p:txBody>
          <a:bodyPr>
            <a:normAutofit/>
          </a:bodyPr>
          <a:lstStyle/>
          <a:p>
            <a:pPr>
              <a:spcAft>
                <a:spcPts val="600"/>
              </a:spcAft>
            </a:pPr>
            <a:fld id="{C8F25081-F844-4954-8BBB-4455303158F3}" type="slidenum">
              <a:rPr lang="en-GB" smtClean="0"/>
              <a:pPr>
                <a:spcAft>
                  <a:spcPts val="600"/>
                </a:spcAft>
              </a:pPr>
              <a:t>4</a:t>
            </a:fld>
            <a:endParaRPr lang="en-GB"/>
          </a:p>
        </p:txBody>
      </p:sp>
      <p:sp>
        <p:nvSpPr>
          <p:cNvPr id="3" name="Content Placeholder 2"/>
          <p:cNvSpPr>
            <a:spLocks noGrp="1"/>
          </p:cNvSpPr>
          <p:nvPr>
            <p:ph idx="1"/>
          </p:nvPr>
        </p:nvSpPr>
        <p:spPr>
          <a:xfrm>
            <a:off x="-66885" y="-30993"/>
            <a:ext cx="4800600" cy="4176996"/>
          </a:xfrm>
        </p:spPr>
        <p:style>
          <a:lnRef idx="2">
            <a:schemeClr val="accent2"/>
          </a:lnRef>
          <a:fillRef idx="1">
            <a:schemeClr val="lt1"/>
          </a:fillRef>
          <a:effectRef idx="0">
            <a:schemeClr val="accent2"/>
          </a:effectRef>
          <a:fontRef idx="minor">
            <a:schemeClr val="dk1"/>
          </a:fontRef>
        </p:style>
        <p:txBody>
          <a:bodyPr>
            <a:normAutofit lnSpcReduction="10000"/>
          </a:bodyPr>
          <a:lstStyle/>
          <a:p>
            <a:pPr algn="ctr"/>
            <a:r>
              <a:rPr lang="en-GB" sz="3300" b="1" dirty="0">
                <a:solidFill>
                  <a:schemeClr val="accent2"/>
                </a:solidFill>
              </a:rPr>
              <a:t>In this lesson</a:t>
            </a:r>
          </a:p>
          <a:p>
            <a:endParaRPr lang="en-GB" sz="3300" dirty="0"/>
          </a:p>
          <a:p>
            <a:pPr lvl="1"/>
            <a:r>
              <a:rPr lang="en-GB" sz="3300" dirty="0"/>
              <a:t>Introduction: why study Italian</a:t>
            </a:r>
          </a:p>
          <a:p>
            <a:pPr lvl="1"/>
            <a:r>
              <a:rPr lang="en-GB" sz="3300" dirty="0"/>
              <a:t>Italian and Music</a:t>
            </a:r>
          </a:p>
          <a:p>
            <a:pPr lvl="1"/>
            <a:r>
              <a:rPr lang="en-GB" sz="3300" dirty="0"/>
              <a:t>The Italian alphabet and pronunciation basics</a:t>
            </a:r>
          </a:p>
          <a:p>
            <a:pPr lvl="1"/>
            <a:r>
              <a:rPr lang="en-GB" sz="3300" dirty="0"/>
              <a:t>Greetings in Italian</a:t>
            </a:r>
          </a:p>
          <a:p>
            <a:pPr lvl="1"/>
            <a:endParaRPr lang="en-GB" dirty="0"/>
          </a:p>
          <a:p>
            <a:pPr marL="365760" lvl="1" indent="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CE349-7B94-4BE5-B2E1-8F023131C04E}"/>
              </a:ext>
            </a:extLst>
          </p:cNvPr>
          <p:cNvSpPr>
            <a:spLocks noGrp="1"/>
          </p:cNvSpPr>
          <p:nvPr>
            <p:ph type="title"/>
          </p:nvPr>
        </p:nvSpPr>
        <p:spPr>
          <a:xfrm>
            <a:off x="659757" y="298119"/>
            <a:ext cx="10058400" cy="770688"/>
          </a:xfrm>
        </p:spPr>
        <p:txBody>
          <a:bodyPr>
            <a:normAutofit/>
          </a:bodyPr>
          <a:lstStyle/>
          <a:p>
            <a:pPr algn="ctr"/>
            <a:r>
              <a:rPr lang="es-ES" b="1">
                <a:solidFill>
                  <a:schemeClr val="accent2"/>
                </a:solidFill>
              </a:rPr>
              <a:t>Why study Italian? </a:t>
            </a:r>
            <a:endParaRPr lang="es-ES" b="1" dirty="0">
              <a:solidFill>
                <a:schemeClr val="accent2"/>
              </a:solidFill>
            </a:endParaRPr>
          </a:p>
        </p:txBody>
      </p:sp>
      <p:sp>
        <p:nvSpPr>
          <p:cNvPr id="3" name="Content Placeholder 2">
            <a:extLst>
              <a:ext uri="{FF2B5EF4-FFF2-40B4-BE49-F238E27FC236}">
                <a16:creationId xmlns:a16="http://schemas.microsoft.com/office/drawing/2014/main" id="{816791F1-12DD-45F4-887B-7EB8270703AA}"/>
              </a:ext>
            </a:extLst>
          </p:cNvPr>
          <p:cNvSpPr>
            <a:spLocks noGrp="1"/>
          </p:cNvSpPr>
          <p:nvPr>
            <p:ph sz="half" idx="1"/>
          </p:nvPr>
        </p:nvSpPr>
        <p:spPr>
          <a:xfrm>
            <a:off x="208242" y="1090357"/>
            <a:ext cx="3784649" cy="4023360"/>
          </a:xfrm>
        </p:spPr>
        <p:style>
          <a:lnRef idx="2">
            <a:schemeClr val="accent1"/>
          </a:lnRef>
          <a:fillRef idx="1">
            <a:schemeClr val="lt1"/>
          </a:fillRef>
          <a:effectRef idx="0">
            <a:schemeClr val="accent1"/>
          </a:effectRef>
          <a:fontRef idx="minor">
            <a:schemeClr val="dk1"/>
          </a:fontRef>
        </p:style>
        <p:txBody>
          <a:bodyPr>
            <a:normAutofit fontScale="55000" lnSpcReduction="20000"/>
          </a:bodyPr>
          <a:lstStyle/>
          <a:p>
            <a:pPr algn="l">
              <a:buFont typeface="Arial" panose="020B0604020202020204" pitchFamily="34" charset="0"/>
              <a:buChar char="•"/>
            </a:pPr>
            <a:r>
              <a:rPr lang="en-GB" sz="3800" b="0" i="0" u="none" strike="noStrike" dirty="0">
                <a:solidFill>
                  <a:schemeClr val="tx1"/>
                </a:solidFill>
                <a:effectLst/>
              </a:rPr>
              <a:t>Italian is the mother tongue of approximately 64 million people. </a:t>
            </a:r>
          </a:p>
          <a:p>
            <a:pPr algn="l">
              <a:buFont typeface="Arial" panose="020B0604020202020204" pitchFamily="34" charset="0"/>
              <a:buChar char="•"/>
            </a:pPr>
            <a:r>
              <a:rPr lang="en-GB" sz="3800" b="0" i="0" u="none" strike="noStrike" dirty="0">
                <a:solidFill>
                  <a:schemeClr val="tx1"/>
                </a:solidFill>
                <a:effectLst/>
              </a:rPr>
              <a:t>Due to heavy emigration over the last century, Italian is now spoken by over 120 million people in around 26 countries, making it the most widely spoken language outside of Italy. </a:t>
            </a:r>
          </a:p>
          <a:p>
            <a:pPr algn="l">
              <a:buFont typeface="Arial" panose="020B0604020202020204" pitchFamily="34" charset="0"/>
              <a:buChar char="•"/>
            </a:pPr>
            <a:r>
              <a:rPr lang="en-GB" sz="3800" b="0" i="0" u="none" strike="noStrike" dirty="0">
                <a:solidFill>
                  <a:schemeClr val="tx1"/>
                </a:solidFill>
                <a:effectLst/>
              </a:rPr>
              <a:t>Italian is also the fourth most studied language in the world.</a:t>
            </a:r>
            <a:endParaRPr lang="en-US" sz="4500" b="1" i="0" cap="all" dirty="0">
              <a:solidFill>
                <a:srgbClr val="D05C2E"/>
              </a:solidFill>
              <a:effectLst/>
            </a:endParaRPr>
          </a:p>
          <a:p>
            <a:pPr marL="0" indent="0" algn="l">
              <a:buNone/>
            </a:pPr>
            <a:r>
              <a:rPr lang="en-US" sz="2400" b="1" cap="all" dirty="0">
                <a:solidFill>
                  <a:srgbClr val="D05C2E"/>
                </a:solidFill>
              </a:rPr>
              <a:t>	</a:t>
            </a:r>
            <a:r>
              <a:rPr lang="es-ES" sz="3200" b="1" i="1" dirty="0">
                <a:solidFill>
                  <a:schemeClr val="accent2"/>
                </a:solidFill>
                <a:effectLst/>
              </a:rPr>
              <a:t>	</a:t>
            </a:r>
            <a:endParaRPr lang="en-US" sz="2800" b="0" i="0" dirty="0">
              <a:solidFill>
                <a:srgbClr val="054331"/>
              </a:solidFill>
              <a:effectLst/>
            </a:endParaRPr>
          </a:p>
          <a:p>
            <a:pPr algn="l"/>
            <a:endParaRPr lang="en-US" sz="2000" b="0" i="0" dirty="0">
              <a:solidFill>
                <a:srgbClr val="054331"/>
              </a:solidFill>
              <a:effectLst/>
              <a:latin typeface="Poppins" panose="00000500000000000000" pitchFamily="2" charset="0"/>
            </a:endParaRPr>
          </a:p>
        </p:txBody>
      </p:sp>
      <p:sp>
        <p:nvSpPr>
          <p:cNvPr id="7" name="Content Placeholder 6">
            <a:extLst>
              <a:ext uri="{FF2B5EF4-FFF2-40B4-BE49-F238E27FC236}">
                <a16:creationId xmlns:a16="http://schemas.microsoft.com/office/drawing/2014/main" id="{3641CA43-6BF3-BF19-E715-8222C520EBC0}"/>
              </a:ext>
            </a:extLst>
          </p:cNvPr>
          <p:cNvSpPr>
            <a:spLocks noGrp="1"/>
          </p:cNvSpPr>
          <p:nvPr>
            <p:ph sz="half" idx="2"/>
          </p:nvPr>
        </p:nvSpPr>
        <p:spPr>
          <a:xfrm>
            <a:off x="7876410" y="1042534"/>
            <a:ext cx="3979617" cy="4023360"/>
          </a:xfrm>
        </p:spPr>
        <p:style>
          <a:lnRef idx="2">
            <a:schemeClr val="accent1"/>
          </a:lnRef>
          <a:fillRef idx="1">
            <a:schemeClr val="lt1"/>
          </a:fillRef>
          <a:effectRef idx="0">
            <a:schemeClr val="accent1"/>
          </a:effectRef>
          <a:fontRef idx="minor">
            <a:schemeClr val="dk1"/>
          </a:fontRef>
        </p:style>
        <p:txBody>
          <a:bodyPr>
            <a:normAutofit fontScale="55000" lnSpcReduction="20000"/>
          </a:bodyPr>
          <a:lstStyle/>
          <a:p>
            <a:pPr marL="0" indent="0" algn="ctr">
              <a:buNone/>
            </a:pPr>
            <a:r>
              <a:rPr lang="en-US" sz="3300" b="1" i="0" cap="all" dirty="0">
                <a:solidFill>
                  <a:schemeClr val="accent2"/>
                </a:solidFill>
                <a:effectLst/>
              </a:rPr>
              <a:t>ART AND CULTURE</a:t>
            </a:r>
          </a:p>
          <a:p>
            <a:r>
              <a:rPr lang="en-GB" sz="3600" b="0" i="0" dirty="0">
                <a:solidFill>
                  <a:srgbClr val="373C3D"/>
                </a:solidFill>
                <a:effectLst/>
              </a:rPr>
              <a:t>Learning about different cultures can be an enriching experience, especially if you're interested in the history of the West. </a:t>
            </a:r>
          </a:p>
          <a:p>
            <a:r>
              <a:rPr lang="en-GB" sz="3600" b="0" i="0" dirty="0">
                <a:solidFill>
                  <a:srgbClr val="373C3D"/>
                </a:solidFill>
                <a:effectLst/>
              </a:rPr>
              <a:t>Italy is a country that offers many opportunities to explore its rich cultural heritage, with the most UNESCO World Heritage sites and being the birthplace of the Renaissance and humanism.</a:t>
            </a:r>
          </a:p>
          <a:p>
            <a:r>
              <a:rPr lang="en-GB" sz="3600" b="0" i="0" dirty="0">
                <a:solidFill>
                  <a:srgbClr val="373C3D"/>
                </a:solidFill>
                <a:effectLst/>
              </a:rPr>
              <a:t> Knowing Italian can be a valuable asset that allows you to fully appreciate the richness of Italian literature, theatre, opera, and films.</a:t>
            </a:r>
            <a:endParaRPr lang="es-ES" sz="3600" b="1" i="1" dirty="0">
              <a:solidFill>
                <a:srgbClr val="000000"/>
              </a:solidFill>
              <a:effectLst/>
            </a:endParaRPr>
          </a:p>
          <a:p>
            <a:endParaRPr lang="en-ES" dirty="0"/>
          </a:p>
        </p:txBody>
      </p:sp>
      <p:sp>
        <p:nvSpPr>
          <p:cNvPr id="4" name="Date Placeholder 3">
            <a:extLst>
              <a:ext uri="{FF2B5EF4-FFF2-40B4-BE49-F238E27FC236}">
                <a16:creationId xmlns:a16="http://schemas.microsoft.com/office/drawing/2014/main" id="{89958D55-AC9D-601A-8E0A-70F2E6D382E3}"/>
              </a:ext>
            </a:extLst>
          </p:cNvPr>
          <p:cNvSpPr>
            <a:spLocks noGrp="1"/>
          </p:cNvSpPr>
          <p:nvPr>
            <p:ph type="dt" sz="half" idx="10"/>
          </p:nvPr>
        </p:nvSpPr>
        <p:spPr/>
        <p:txBody>
          <a:bodyPr/>
          <a:lstStyle/>
          <a:p>
            <a:fld id="{D425ACFF-9E4B-481D-A4DB-35997821A78C}" type="datetime1">
              <a:rPr lang="en-GB" smtClean="0"/>
              <a:t>24/11/2023</a:t>
            </a:fld>
            <a:endParaRPr lang="en-GB"/>
          </a:p>
        </p:txBody>
      </p:sp>
      <p:sp>
        <p:nvSpPr>
          <p:cNvPr id="5" name="Footer Placeholder 4">
            <a:extLst>
              <a:ext uri="{FF2B5EF4-FFF2-40B4-BE49-F238E27FC236}">
                <a16:creationId xmlns:a16="http://schemas.microsoft.com/office/drawing/2014/main" id="{62932893-A0A2-00F9-AE8B-A423E7F32567}"/>
              </a:ext>
            </a:extLst>
          </p:cNvPr>
          <p:cNvSpPr>
            <a:spLocks noGrp="1"/>
          </p:cNvSpPr>
          <p:nvPr>
            <p:ph type="ftr" sz="quarter" idx="11"/>
          </p:nvPr>
        </p:nvSpPr>
        <p:spPr/>
        <p:txBody>
          <a:bodyPr/>
          <a:lstStyle/>
          <a:p>
            <a:r>
              <a:rPr lang="en-GB" dirty="0"/>
              <a:t>Iolanda Pupillo</a:t>
            </a:r>
          </a:p>
        </p:txBody>
      </p:sp>
      <p:sp>
        <p:nvSpPr>
          <p:cNvPr id="6" name="Slide Number Placeholder 5">
            <a:extLst>
              <a:ext uri="{FF2B5EF4-FFF2-40B4-BE49-F238E27FC236}">
                <a16:creationId xmlns:a16="http://schemas.microsoft.com/office/drawing/2014/main" id="{BC3CC12F-4EB2-8A56-A8DC-923673A75738}"/>
              </a:ext>
            </a:extLst>
          </p:cNvPr>
          <p:cNvSpPr>
            <a:spLocks noGrp="1"/>
          </p:cNvSpPr>
          <p:nvPr>
            <p:ph type="sldNum" sz="quarter" idx="12"/>
          </p:nvPr>
        </p:nvSpPr>
        <p:spPr/>
        <p:txBody>
          <a:bodyPr/>
          <a:lstStyle/>
          <a:p>
            <a:fld id="{C8F25081-F844-4954-8BBB-4455303158F3}" type="slidenum">
              <a:rPr lang="en-GB" smtClean="0"/>
              <a:pPr/>
              <a:t>5</a:t>
            </a:fld>
            <a:endParaRPr lang="en-GB"/>
          </a:p>
        </p:txBody>
      </p:sp>
      <p:sp>
        <p:nvSpPr>
          <p:cNvPr id="8" name="TextBox 7">
            <a:extLst>
              <a:ext uri="{FF2B5EF4-FFF2-40B4-BE49-F238E27FC236}">
                <a16:creationId xmlns:a16="http://schemas.microsoft.com/office/drawing/2014/main" id="{EA62AA8B-94AD-7DDB-77AC-8AE034BA729F}"/>
              </a:ext>
            </a:extLst>
          </p:cNvPr>
          <p:cNvSpPr txBox="1"/>
          <p:nvPr/>
        </p:nvSpPr>
        <p:spPr>
          <a:xfrm>
            <a:off x="246802" y="5899872"/>
            <a:ext cx="7235699" cy="338554"/>
          </a:xfrm>
          <a:prstGeom prst="rect">
            <a:avLst/>
          </a:prstGeom>
          <a:noFill/>
        </p:spPr>
        <p:txBody>
          <a:bodyPr wrap="none" rtlCol="0">
            <a:spAutoFit/>
          </a:bodyPr>
          <a:lstStyle/>
          <a:p>
            <a:r>
              <a:rPr lang="en-ES" sz="1600"/>
              <a:t>UNESCO is </a:t>
            </a:r>
            <a:r>
              <a:rPr lang="en-GB" sz="1600">
                <a:solidFill>
                  <a:srgbClr val="4D5156"/>
                </a:solidFill>
                <a:latin typeface="arial" panose="020B0604020202020204" pitchFamily="34" charset="0"/>
              </a:rPr>
              <a:t>t</a:t>
            </a:r>
            <a:r>
              <a:rPr lang="en-GB" sz="1600" b="0" i="0" u="none" strike="noStrike">
                <a:solidFill>
                  <a:srgbClr val="4D5156"/>
                </a:solidFill>
                <a:effectLst/>
                <a:latin typeface="arial" panose="020B0604020202020204" pitchFamily="34" charset="0"/>
              </a:rPr>
              <a:t>he United Nations Educational, Scientific and Cultural Organization</a:t>
            </a:r>
            <a:endParaRPr lang="en-ES" sz="1600" dirty="0"/>
          </a:p>
        </p:txBody>
      </p:sp>
      <p:pic>
        <p:nvPicPr>
          <p:cNvPr id="10" name="Picture 9" descr="A book with white text and doodles on it&#10;&#10;Description automatically generated">
            <a:extLst>
              <a:ext uri="{FF2B5EF4-FFF2-40B4-BE49-F238E27FC236}">
                <a16:creationId xmlns:a16="http://schemas.microsoft.com/office/drawing/2014/main" id="{F700094E-BB05-060A-54AF-E3F04D9354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4895" y="1068807"/>
            <a:ext cx="3657173" cy="2603196"/>
          </a:xfrm>
          <a:prstGeom prst="rect">
            <a:avLst/>
          </a:prstGeom>
        </p:spPr>
      </p:pic>
    </p:spTree>
    <p:extLst>
      <p:ext uri="{BB962C8B-B14F-4D97-AF65-F5344CB8AC3E}">
        <p14:creationId xmlns:p14="http://schemas.microsoft.com/office/powerpoint/2010/main" val="1517692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9E60B8F0-6344-36FB-A072-8C40C1A31D81}"/>
              </a:ext>
            </a:extLst>
          </p:cNvPr>
          <p:cNvSpPr>
            <a:spLocks noGrp="1"/>
          </p:cNvSpPr>
          <p:nvPr>
            <p:ph sz="half" idx="1"/>
          </p:nvPr>
        </p:nvSpPr>
        <p:spPr>
          <a:xfrm>
            <a:off x="594994" y="2904187"/>
            <a:ext cx="5501005" cy="3132091"/>
          </a:xfrm>
        </p:spPr>
        <p:txBody>
          <a:bodyPr>
            <a:normAutofit fontScale="47500" lnSpcReduction="20000"/>
          </a:bodyPr>
          <a:lstStyle/>
          <a:p>
            <a:pPr marL="201168" lvl="1" indent="0">
              <a:buNone/>
            </a:pPr>
            <a:r>
              <a:rPr lang="es-ES" sz="3600" b="1" i="1" dirty="0">
                <a:solidFill>
                  <a:schemeClr val="accent2"/>
                </a:solidFill>
                <a:effectLst/>
              </a:rPr>
              <a:t>CAREER POSSIBILITIES</a:t>
            </a:r>
            <a:endParaRPr lang="en-US" sz="3600" dirty="0">
              <a:solidFill>
                <a:schemeClr val="accent2"/>
              </a:solidFill>
            </a:endParaRPr>
          </a:p>
          <a:p>
            <a:r>
              <a:rPr lang="en-GB" sz="4200" b="0" i="0" dirty="0">
                <a:solidFill>
                  <a:srgbClr val="000000"/>
                </a:solidFill>
                <a:effectLst/>
              </a:rPr>
              <a:t>Italy's impact on industries such as fashion, culinary arts, interior design, graphic design, machine tool manufacturing, construction machinery, electromechanical machinery, and robotics is undeniable. </a:t>
            </a:r>
          </a:p>
          <a:p>
            <a:r>
              <a:rPr lang="en-GB" sz="4200" b="0" i="0" dirty="0">
                <a:solidFill>
                  <a:srgbClr val="000000"/>
                </a:solidFill>
                <a:effectLst/>
              </a:rPr>
              <a:t>Being proficient in Italian is not just an advantage but a necessity for individuals seeking success in fields such as fashion and design, film and media, museum science and art history, finance and economics, wine and food sectors, music and performance, and tourism. </a:t>
            </a:r>
            <a:endParaRPr lang="en-ES" sz="2300" dirty="0"/>
          </a:p>
        </p:txBody>
      </p:sp>
      <p:sp>
        <p:nvSpPr>
          <p:cNvPr id="9" name="Content Placeholder 8">
            <a:extLst>
              <a:ext uri="{FF2B5EF4-FFF2-40B4-BE49-F238E27FC236}">
                <a16:creationId xmlns:a16="http://schemas.microsoft.com/office/drawing/2014/main" id="{3CD1AB08-5C9F-0856-8A52-1F68B37D479A}"/>
              </a:ext>
            </a:extLst>
          </p:cNvPr>
          <p:cNvSpPr>
            <a:spLocks noGrp="1"/>
          </p:cNvSpPr>
          <p:nvPr>
            <p:ph sz="half" idx="2"/>
          </p:nvPr>
        </p:nvSpPr>
        <p:spPr>
          <a:xfrm>
            <a:off x="6040108" y="161852"/>
            <a:ext cx="6073233" cy="4023360"/>
          </a:xfrm>
        </p:spPr>
        <p:txBody>
          <a:bodyPr>
            <a:normAutofit fontScale="47500" lnSpcReduction="20000"/>
          </a:bodyPr>
          <a:lstStyle/>
          <a:p>
            <a:pPr lvl="3"/>
            <a:r>
              <a:rPr lang="en-US" sz="3600" b="1" i="0" cap="all" dirty="0">
                <a:solidFill>
                  <a:srgbClr val="D05C2E"/>
                </a:solidFill>
                <a:effectLst/>
              </a:rPr>
              <a:t>TRAVELING</a:t>
            </a:r>
            <a:r>
              <a:rPr lang="en-US" sz="2600" b="1" cap="all" dirty="0">
                <a:solidFill>
                  <a:srgbClr val="D05C2E"/>
                </a:solidFill>
              </a:rPr>
              <a:t> </a:t>
            </a:r>
            <a:r>
              <a:rPr lang="en-US" sz="3600" b="1" i="0" cap="all" dirty="0">
                <a:solidFill>
                  <a:srgbClr val="D05C2E"/>
                </a:solidFill>
                <a:effectLst/>
              </a:rPr>
              <a:t>THROUGH ITALY</a:t>
            </a:r>
            <a:r>
              <a:rPr lang="en-US" sz="2600" b="1" i="0" cap="all" dirty="0">
                <a:solidFill>
                  <a:srgbClr val="D05C2E"/>
                </a:solidFill>
                <a:effectLst/>
              </a:rPr>
              <a:t>:</a:t>
            </a:r>
          </a:p>
          <a:p>
            <a:pPr algn="l">
              <a:buFont typeface="Arial" panose="020B0604020202020204" pitchFamily="34" charset="0"/>
              <a:buChar char="•"/>
            </a:pPr>
            <a:r>
              <a:rPr lang="en-GB" sz="4200" b="0" i="0" u="none" strike="noStrike" dirty="0">
                <a:solidFill>
                  <a:srgbClr val="171717"/>
                </a:solidFill>
                <a:effectLst/>
              </a:rPr>
              <a:t>Italy is the 5th most visited country in the world with 48.2 million visitors in 2015. Approximately 3 million Britons visit Italy annually.</a:t>
            </a:r>
            <a:endParaRPr lang="en-GB" sz="2900" b="0" i="0" u="none" strike="noStrike" dirty="0">
              <a:solidFill>
                <a:srgbClr val="171717"/>
              </a:solidFill>
              <a:effectLst/>
            </a:endParaRPr>
          </a:p>
        </p:txBody>
      </p:sp>
      <p:sp>
        <p:nvSpPr>
          <p:cNvPr id="4" name="Date Placeholder 3">
            <a:extLst>
              <a:ext uri="{FF2B5EF4-FFF2-40B4-BE49-F238E27FC236}">
                <a16:creationId xmlns:a16="http://schemas.microsoft.com/office/drawing/2014/main" id="{FB5043AF-3C9A-D281-A719-6F337748D041}"/>
              </a:ext>
            </a:extLst>
          </p:cNvPr>
          <p:cNvSpPr>
            <a:spLocks noGrp="1"/>
          </p:cNvSpPr>
          <p:nvPr>
            <p:ph type="dt" sz="half" idx="10"/>
          </p:nvPr>
        </p:nvSpPr>
        <p:spPr/>
        <p:txBody>
          <a:bodyPr/>
          <a:lstStyle/>
          <a:p>
            <a:fld id="{F2BF81EA-85DD-45CB-BC77-6E2721232B38}" type="datetime1">
              <a:rPr lang="en-GB" smtClean="0"/>
              <a:t>24/11/2023</a:t>
            </a:fld>
            <a:endParaRPr lang="en-GB"/>
          </a:p>
        </p:txBody>
      </p:sp>
      <p:sp>
        <p:nvSpPr>
          <p:cNvPr id="5" name="Footer Placeholder 4">
            <a:extLst>
              <a:ext uri="{FF2B5EF4-FFF2-40B4-BE49-F238E27FC236}">
                <a16:creationId xmlns:a16="http://schemas.microsoft.com/office/drawing/2014/main" id="{D171FE0D-4847-2FDB-670C-474A6F5B090C}"/>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241B9ED1-BF3E-84C3-D9DC-FD044C72906B}"/>
              </a:ext>
            </a:extLst>
          </p:cNvPr>
          <p:cNvSpPr>
            <a:spLocks noGrp="1"/>
          </p:cNvSpPr>
          <p:nvPr>
            <p:ph type="sldNum" sz="quarter" idx="12"/>
          </p:nvPr>
        </p:nvSpPr>
        <p:spPr/>
        <p:txBody>
          <a:bodyPr/>
          <a:lstStyle/>
          <a:p>
            <a:fld id="{C8F25081-F844-4954-8BBB-4455303158F3}" type="slidenum">
              <a:rPr lang="en-GB" smtClean="0"/>
              <a:pPr/>
              <a:t>6</a:t>
            </a:fld>
            <a:endParaRPr lang="en-GB"/>
          </a:p>
        </p:txBody>
      </p:sp>
      <p:pic>
        <p:nvPicPr>
          <p:cNvPr id="11" name="Picture 10" descr="A group of boats on water with Rialto Bridge over it&#10;&#10;Description automatically generated">
            <a:extLst>
              <a:ext uri="{FF2B5EF4-FFF2-40B4-BE49-F238E27FC236}">
                <a16:creationId xmlns:a16="http://schemas.microsoft.com/office/drawing/2014/main" id="{5F9D697D-D3C4-F33B-DA43-DF1B3C9ED4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8899" y="2350441"/>
            <a:ext cx="5380016" cy="2850824"/>
          </a:xfrm>
          <a:prstGeom prst="rect">
            <a:avLst/>
          </a:prstGeom>
        </p:spPr>
      </p:pic>
      <p:pic>
        <p:nvPicPr>
          <p:cNvPr id="13" name="Picture 12" descr="A group of logos on a pink background&#10;&#10;Description automatically generated">
            <a:extLst>
              <a:ext uri="{FF2B5EF4-FFF2-40B4-BE49-F238E27FC236}">
                <a16:creationId xmlns:a16="http://schemas.microsoft.com/office/drawing/2014/main" id="{978AE990-6DAD-90E1-C5EF-067AA512B2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182" y="161851"/>
            <a:ext cx="4016631" cy="2666939"/>
          </a:xfrm>
          <a:prstGeom prst="rect">
            <a:avLst/>
          </a:prstGeom>
        </p:spPr>
      </p:pic>
    </p:spTree>
    <p:extLst>
      <p:ext uri="{BB962C8B-B14F-4D97-AF65-F5344CB8AC3E}">
        <p14:creationId xmlns:p14="http://schemas.microsoft.com/office/powerpoint/2010/main" val="1917616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inting of a person&#10;&#10;Description automatically generated">
            <a:extLst>
              <a:ext uri="{FF2B5EF4-FFF2-40B4-BE49-F238E27FC236}">
                <a16:creationId xmlns:a16="http://schemas.microsoft.com/office/drawing/2014/main" id="{63E04929-B4BB-35C6-61D7-1F9DA9EFD7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55" y="-103799"/>
            <a:ext cx="12275975" cy="7065597"/>
          </a:xfrm>
          <a:prstGeom prst="rect">
            <a:avLst/>
          </a:prstGeom>
        </p:spPr>
      </p:pic>
      <p:sp>
        <p:nvSpPr>
          <p:cNvPr id="11" name="Text Placeholder 10">
            <a:extLst>
              <a:ext uri="{FF2B5EF4-FFF2-40B4-BE49-F238E27FC236}">
                <a16:creationId xmlns:a16="http://schemas.microsoft.com/office/drawing/2014/main" id="{0900609F-F46F-BCAB-07CA-7E2CFA73D02B}"/>
              </a:ext>
            </a:extLst>
          </p:cNvPr>
          <p:cNvSpPr>
            <a:spLocks noGrp="1"/>
          </p:cNvSpPr>
          <p:nvPr>
            <p:ph type="body" idx="1"/>
          </p:nvPr>
        </p:nvSpPr>
        <p:spPr>
          <a:xfrm>
            <a:off x="278288" y="541371"/>
            <a:ext cx="5189449" cy="534811"/>
          </a:xfrm>
        </p:spPr>
        <p:style>
          <a:lnRef idx="2">
            <a:schemeClr val="accent1"/>
          </a:lnRef>
          <a:fillRef idx="1">
            <a:schemeClr val="lt1"/>
          </a:fillRef>
          <a:effectRef idx="0">
            <a:schemeClr val="accent1"/>
          </a:effectRef>
          <a:fontRef idx="minor">
            <a:schemeClr val="dk1"/>
          </a:fontRef>
        </p:style>
        <p:txBody>
          <a:bodyPr>
            <a:normAutofit/>
          </a:bodyPr>
          <a:lstStyle/>
          <a:p>
            <a:r>
              <a:rPr lang="en-GB" sz="2400" b="1" dirty="0">
                <a:solidFill>
                  <a:schemeClr val="accent2"/>
                </a:solidFill>
              </a:rPr>
              <a:t>BROADENS YOUR CULTURAL HORIZONS</a:t>
            </a:r>
            <a:endParaRPr lang="en-ES" sz="2400" b="1" dirty="0">
              <a:solidFill>
                <a:schemeClr val="accent2"/>
              </a:solidFill>
            </a:endParaRPr>
          </a:p>
        </p:txBody>
      </p:sp>
      <p:sp>
        <p:nvSpPr>
          <p:cNvPr id="12" name="Content Placeholder 11">
            <a:extLst>
              <a:ext uri="{FF2B5EF4-FFF2-40B4-BE49-F238E27FC236}">
                <a16:creationId xmlns:a16="http://schemas.microsoft.com/office/drawing/2014/main" id="{83192159-B08A-49D3-11C7-D11615F39D0D}"/>
              </a:ext>
            </a:extLst>
          </p:cNvPr>
          <p:cNvSpPr>
            <a:spLocks noGrp="1"/>
          </p:cNvSpPr>
          <p:nvPr>
            <p:ph sz="half" idx="2"/>
          </p:nvPr>
        </p:nvSpPr>
        <p:spPr>
          <a:xfrm>
            <a:off x="541454" y="1742521"/>
            <a:ext cx="3637255" cy="3194613"/>
          </a:xfrm>
        </p:spPr>
        <p:style>
          <a:lnRef idx="2">
            <a:schemeClr val="accent1"/>
          </a:lnRef>
          <a:fillRef idx="1">
            <a:schemeClr val="lt1"/>
          </a:fillRef>
          <a:effectRef idx="0">
            <a:schemeClr val="accent1"/>
          </a:effectRef>
          <a:fontRef idx="minor">
            <a:schemeClr val="dk1"/>
          </a:fontRef>
        </p:style>
        <p:txBody>
          <a:bodyPr>
            <a:normAutofit/>
          </a:bodyPr>
          <a:lstStyle/>
          <a:p>
            <a:r>
              <a:rPr lang="en-GB" dirty="0"/>
              <a:t>Immerse yourself in the beauty of Italian art and literature, and discover the secrets of great minds like Dante, Leonardo Da Vinci, and Michelangelo. Learn Italian and unlock a whole new world of appreciation and inspiration.</a:t>
            </a:r>
            <a:endParaRPr lang="en-ES" dirty="0"/>
          </a:p>
        </p:txBody>
      </p:sp>
      <p:sp>
        <p:nvSpPr>
          <p:cNvPr id="13" name="Text Placeholder 12">
            <a:extLst>
              <a:ext uri="{FF2B5EF4-FFF2-40B4-BE49-F238E27FC236}">
                <a16:creationId xmlns:a16="http://schemas.microsoft.com/office/drawing/2014/main" id="{EB4F4DDA-4C5B-5FF7-4670-C937AAFB8173}"/>
              </a:ext>
            </a:extLst>
          </p:cNvPr>
          <p:cNvSpPr>
            <a:spLocks noGrp="1"/>
          </p:cNvSpPr>
          <p:nvPr>
            <p:ph type="body" sz="quarter" idx="3"/>
          </p:nvPr>
        </p:nvSpPr>
        <p:spPr>
          <a:xfrm>
            <a:off x="7074683" y="600023"/>
            <a:ext cx="4937760" cy="542412"/>
          </a:xfrm>
        </p:spPr>
        <p:style>
          <a:lnRef idx="2">
            <a:schemeClr val="accent1"/>
          </a:lnRef>
          <a:fillRef idx="1">
            <a:schemeClr val="lt1"/>
          </a:fillRef>
          <a:effectRef idx="0">
            <a:schemeClr val="accent1"/>
          </a:effectRef>
          <a:fontRef idx="minor">
            <a:schemeClr val="dk1"/>
          </a:fontRef>
        </p:style>
        <p:txBody>
          <a:bodyPr>
            <a:normAutofit/>
          </a:bodyPr>
          <a:lstStyle/>
          <a:p>
            <a:r>
              <a:rPr lang="en-ES" sz="2400" b="1" dirty="0">
                <a:solidFill>
                  <a:schemeClr val="accent2"/>
                </a:solidFill>
              </a:rPr>
              <a:t>Italian is the language of music</a:t>
            </a:r>
          </a:p>
        </p:txBody>
      </p:sp>
      <p:sp>
        <p:nvSpPr>
          <p:cNvPr id="14" name="Content Placeholder 13">
            <a:extLst>
              <a:ext uri="{FF2B5EF4-FFF2-40B4-BE49-F238E27FC236}">
                <a16:creationId xmlns:a16="http://schemas.microsoft.com/office/drawing/2014/main" id="{0A068CD5-AA56-393D-1CF6-B87171BE8CB6}"/>
              </a:ext>
            </a:extLst>
          </p:cNvPr>
          <p:cNvSpPr>
            <a:spLocks noGrp="1"/>
          </p:cNvSpPr>
          <p:nvPr>
            <p:ph sz="quarter" idx="4"/>
          </p:nvPr>
        </p:nvSpPr>
        <p:spPr>
          <a:xfrm>
            <a:off x="8433220" y="1595362"/>
            <a:ext cx="3485916" cy="3194613"/>
          </a:xfrm>
        </p:spPr>
        <p:style>
          <a:lnRef idx="2">
            <a:schemeClr val="accent3"/>
          </a:lnRef>
          <a:fillRef idx="1">
            <a:schemeClr val="lt1"/>
          </a:fillRef>
          <a:effectRef idx="0">
            <a:schemeClr val="accent3"/>
          </a:effectRef>
          <a:fontRef idx="minor">
            <a:schemeClr val="dk1"/>
          </a:fontRef>
        </p:style>
        <p:txBody>
          <a:bodyPr>
            <a:normAutofit/>
          </a:bodyPr>
          <a:lstStyle/>
          <a:p>
            <a:r>
              <a:rPr lang="en-GB" sz="1800" dirty="0"/>
              <a:t>Undoubtedly, Italian is the most musical language, thanks to its unique rhythmic and tonal qualities. </a:t>
            </a:r>
          </a:p>
          <a:p>
            <a:r>
              <a:rPr lang="en-GB" sz="1800" dirty="0"/>
              <a:t>Moreover, many musical terms are Italian, making it an essential language to learn if you're an aspiring musician. </a:t>
            </a:r>
          </a:p>
          <a:p>
            <a:r>
              <a:rPr lang="en-GB" sz="1800" dirty="0"/>
              <a:t>You can confidently take your career to the next level by mastering this melodious language.</a:t>
            </a:r>
            <a:endParaRPr lang="en-ES" sz="1800" dirty="0"/>
          </a:p>
        </p:txBody>
      </p:sp>
      <p:sp>
        <p:nvSpPr>
          <p:cNvPr id="7" name="Date Placeholder 6">
            <a:extLst>
              <a:ext uri="{FF2B5EF4-FFF2-40B4-BE49-F238E27FC236}">
                <a16:creationId xmlns:a16="http://schemas.microsoft.com/office/drawing/2014/main" id="{6DB27059-2707-E128-F1DB-729186BD1F7D}"/>
              </a:ext>
            </a:extLst>
          </p:cNvPr>
          <p:cNvSpPr>
            <a:spLocks noGrp="1"/>
          </p:cNvSpPr>
          <p:nvPr>
            <p:ph type="dt" sz="half" idx="10"/>
          </p:nvPr>
        </p:nvSpPr>
        <p:spPr/>
        <p:txBody>
          <a:bodyPr/>
          <a:lstStyle/>
          <a:p>
            <a:fld id="{518CF48B-9DA0-4DE7-BF3D-9FEEC6AB5843}" type="datetime1">
              <a:rPr lang="en-GB" smtClean="0"/>
              <a:t>24/11/2023</a:t>
            </a:fld>
            <a:endParaRPr lang="en-GB"/>
          </a:p>
        </p:txBody>
      </p:sp>
      <p:sp>
        <p:nvSpPr>
          <p:cNvPr id="8" name="Footer Placeholder 7">
            <a:extLst>
              <a:ext uri="{FF2B5EF4-FFF2-40B4-BE49-F238E27FC236}">
                <a16:creationId xmlns:a16="http://schemas.microsoft.com/office/drawing/2014/main" id="{AD3C7FB0-1BA8-FD52-2F92-D95DE9899F0F}"/>
              </a:ext>
            </a:extLst>
          </p:cNvPr>
          <p:cNvSpPr>
            <a:spLocks noGrp="1"/>
          </p:cNvSpPr>
          <p:nvPr>
            <p:ph type="ftr" sz="quarter" idx="11"/>
          </p:nvPr>
        </p:nvSpPr>
        <p:spPr/>
        <p:txBody>
          <a:bodyPr/>
          <a:lstStyle/>
          <a:p>
            <a:r>
              <a:rPr lang="en-GB"/>
              <a:t>Iolanda Pupillo</a:t>
            </a:r>
          </a:p>
        </p:txBody>
      </p:sp>
      <p:sp>
        <p:nvSpPr>
          <p:cNvPr id="9" name="Slide Number Placeholder 8">
            <a:extLst>
              <a:ext uri="{FF2B5EF4-FFF2-40B4-BE49-F238E27FC236}">
                <a16:creationId xmlns:a16="http://schemas.microsoft.com/office/drawing/2014/main" id="{FE6CCE9B-5F93-EC2E-A1E1-B35FFC99EBCB}"/>
              </a:ext>
            </a:extLst>
          </p:cNvPr>
          <p:cNvSpPr>
            <a:spLocks noGrp="1"/>
          </p:cNvSpPr>
          <p:nvPr>
            <p:ph type="sldNum" sz="quarter" idx="12"/>
          </p:nvPr>
        </p:nvSpPr>
        <p:spPr/>
        <p:txBody>
          <a:bodyPr/>
          <a:lstStyle/>
          <a:p>
            <a:fld id="{C8F25081-F844-4954-8BBB-4455303158F3}" type="slidenum">
              <a:rPr lang="en-GB" smtClean="0"/>
              <a:pPr/>
              <a:t>7</a:t>
            </a:fld>
            <a:endParaRPr lang="en-GB"/>
          </a:p>
        </p:txBody>
      </p:sp>
      <p:sp>
        <p:nvSpPr>
          <p:cNvPr id="16" name="TextBox 15">
            <a:extLst>
              <a:ext uri="{FF2B5EF4-FFF2-40B4-BE49-F238E27FC236}">
                <a16:creationId xmlns:a16="http://schemas.microsoft.com/office/drawing/2014/main" id="{40B00359-9DC9-F6AA-55A4-C3EDA8FA0275}"/>
              </a:ext>
            </a:extLst>
          </p:cNvPr>
          <p:cNvSpPr txBox="1"/>
          <p:nvPr/>
        </p:nvSpPr>
        <p:spPr>
          <a:xfrm>
            <a:off x="802433" y="5412486"/>
            <a:ext cx="8087987" cy="369332"/>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l">
              <a:buFont typeface="Arial" panose="020B0604020202020204" pitchFamily="34" charset="0"/>
              <a:buChar char="•"/>
            </a:pPr>
            <a:r>
              <a:rPr lang="en-GB" b="0" i="0" u="none" strike="noStrike" dirty="0">
                <a:solidFill>
                  <a:srgbClr val="171717"/>
                </a:solidFill>
                <a:effectLst/>
                <a:latin typeface="verdana" panose="020B0604030504040204" pitchFamily="34" charset="0"/>
              </a:rPr>
              <a:t>Italy has so far won 20 Nobel Prizes (ranking 7th in the world)</a:t>
            </a:r>
          </a:p>
        </p:txBody>
      </p:sp>
      <p:sp>
        <p:nvSpPr>
          <p:cNvPr id="2" name="Explosion: 14 Points 1">
            <a:extLst>
              <a:ext uri="{FF2B5EF4-FFF2-40B4-BE49-F238E27FC236}">
                <a16:creationId xmlns:a16="http://schemas.microsoft.com/office/drawing/2014/main" id="{0E5445E2-C88F-0578-F6DA-93886B69E7D9}"/>
              </a:ext>
            </a:extLst>
          </p:cNvPr>
          <p:cNvSpPr/>
          <p:nvPr/>
        </p:nvSpPr>
        <p:spPr>
          <a:xfrm>
            <a:off x="8433220" y="5069580"/>
            <a:ext cx="914400" cy="914400"/>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Explosion: 14 Points 2">
            <a:extLst>
              <a:ext uri="{FF2B5EF4-FFF2-40B4-BE49-F238E27FC236}">
                <a16:creationId xmlns:a16="http://schemas.microsoft.com/office/drawing/2014/main" id="{DCEE03B0-C1C3-DF64-81B2-1B43C12521AB}"/>
              </a:ext>
            </a:extLst>
          </p:cNvPr>
          <p:cNvSpPr/>
          <p:nvPr/>
        </p:nvSpPr>
        <p:spPr>
          <a:xfrm>
            <a:off x="0" y="4959559"/>
            <a:ext cx="914400" cy="914400"/>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633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19A1FBB-C178-75F1-AE07-1047327FF5D3}"/>
              </a:ext>
            </a:extLst>
          </p:cNvPr>
          <p:cNvSpPr>
            <a:spLocks noGrp="1"/>
          </p:cNvSpPr>
          <p:nvPr>
            <p:ph type="body" idx="1"/>
          </p:nvPr>
        </p:nvSpPr>
        <p:spPr>
          <a:xfrm>
            <a:off x="740780" y="937867"/>
            <a:ext cx="5294260" cy="736282"/>
          </a:xfrm>
        </p:spPr>
        <p:txBody>
          <a:bodyPr>
            <a:normAutofit/>
          </a:bodyPr>
          <a:lstStyle/>
          <a:p>
            <a:r>
              <a:rPr lang="en-GB" b="1" dirty="0">
                <a:solidFill>
                  <a:srgbClr val="C00000"/>
                </a:solidFill>
              </a:rPr>
              <a:t>OPENS DOORS TO OTHER LANGUAGES</a:t>
            </a:r>
            <a:endParaRPr lang="en-ES" b="1" dirty="0">
              <a:solidFill>
                <a:srgbClr val="C00000"/>
              </a:solidFill>
            </a:endParaRPr>
          </a:p>
        </p:txBody>
      </p:sp>
      <p:sp>
        <p:nvSpPr>
          <p:cNvPr id="4" name="Content Placeholder 3">
            <a:extLst>
              <a:ext uri="{FF2B5EF4-FFF2-40B4-BE49-F238E27FC236}">
                <a16:creationId xmlns:a16="http://schemas.microsoft.com/office/drawing/2014/main" id="{8CC29F69-7C55-CB8A-0E20-7D3023FB1CD4}"/>
              </a:ext>
            </a:extLst>
          </p:cNvPr>
          <p:cNvSpPr>
            <a:spLocks noGrp="1"/>
          </p:cNvSpPr>
          <p:nvPr>
            <p:ph sz="half" idx="2"/>
          </p:nvPr>
        </p:nvSpPr>
        <p:spPr>
          <a:xfrm>
            <a:off x="740780" y="1875099"/>
            <a:ext cx="5294260" cy="4085435"/>
          </a:xfrm>
        </p:spPr>
        <p:txBody>
          <a:bodyPr>
            <a:normAutofit/>
          </a:bodyPr>
          <a:lstStyle/>
          <a:p>
            <a:r>
              <a:rPr lang="en-GB" dirty="0">
                <a:solidFill>
                  <a:schemeClr val="tx1"/>
                </a:solidFill>
              </a:rPr>
              <a:t>Learning to speak Italian is a great way to start mastering Spanish and French. </a:t>
            </a:r>
          </a:p>
          <a:p>
            <a:r>
              <a:rPr lang="en-GB" dirty="0">
                <a:solidFill>
                  <a:schemeClr val="tx1"/>
                </a:solidFill>
              </a:rPr>
              <a:t>Italian is a Romance language, along with Spanish, Catalan, Portuguese, French, Occitan, and Romanian, which makes it relatively easy to see similarities and learn other Romance languages. </a:t>
            </a:r>
          </a:p>
        </p:txBody>
      </p:sp>
      <p:sp>
        <p:nvSpPr>
          <p:cNvPr id="5" name="Text Placeholder 4">
            <a:extLst>
              <a:ext uri="{FF2B5EF4-FFF2-40B4-BE49-F238E27FC236}">
                <a16:creationId xmlns:a16="http://schemas.microsoft.com/office/drawing/2014/main" id="{5924064D-D739-C7F7-5413-9B0469BA2AAC}"/>
              </a:ext>
            </a:extLst>
          </p:cNvPr>
          <p:cNvSpPr>
            <a:spLocks noGrp="1"/>
          </p:cNvSpPr>
          <p:nvPr>
            <p:ph type="body" sz="quarter" idx="3"/>
          </p:nvPr>
        </p:nvSpPr>
        <p:spPr>
          <a:xfrm>
            <a:off x="6217920" y="937867"/>
            <a:ext cx="4937760" cy="736282"/>
          </a:xfrm>
        </p:spPr>
        <p:txBody>
          <a:bodyPr>
            <a:normAutofit/>
          </a:bodyPr>
          <a:lstStyle/>
          <a:p>
            <a:r>
              <a:rPr lang="en-GB" b="1" dirty="0">
                <a:solidFill>
                  <a:srgbClr val="C00000"/>
                </a:solidFill>
              </a:rPr>
              <a:t>EASY TO LEARN</a:t>
            </a:r>
          </a:p>
          <a:p>
            <a:endParaRPr lang="en-ES" dirty="0"/>
          </a:p>
        </p:txBody>
      </p:sp>
      <p:sp>
        <p:nvSpPr>
          <p:cNvPr id="6" name="Content Placeholder 5">
            <a:extLst>
              <a:ext uri="{FF2B5EF4-FFF2-40B4-BE49-F238E27FC236}">
                <a16:creationId xmlns:a16="http://schemas.microsoft.com/office/drawing/2014/main" id="{E6F81C79-E930-0B60-BAA3-20189471AC1E}"/>
              </a:ext>
            </a:extLst>
          </p:cNvPr>
          <p:cNvSpPr>
            <a:spLocks noGrp="1"/>
          </p:cNvSpPr>
          <p:nvPr>
            <p:ph sz="quarter" idx="4"/>
          </p:nvPr>
        </p:nvSpPr>
        <p:spPr>
          <a:xfrm>
            <a:off x="6217920" y="1846052"/>
            <a:ext cx="4937760" cy="3378200"/>
          </a:xfrm>
        </p:spPr>
        <p:txBody>
          <a:bodyPr>
            <a:normAutofit/>
          </a:bodyPr>
          <a:lstStyle/>
          <a:p>
            <a:r>
              <a:rPr lang="en-GB" dirty="0"/>
              <a:t>Italian is a language that's relatively easy to learn, especially at the beginning, because it follows a </a:t>
            </a:r>
            <a:r>
              <a:rPr lang="en-GB" b="1" dirty="0">
                <a:solidFill>
                  <a:schemeClr val="accent2"/>
                </a:solidFill>
              </a:rPr>
              <a:t>phonetic</a:t>
            </a:r>
            <a:r>
              <a:rPr lang="en-GB" dirty="0"/>
              <a:t> structure where words are pronounced the same way they are written.</a:t>
            </a:r>
          </a:p>
          <a:p>
            <a:r>
              <a:rPr lang="en-GB" dirty="0"/>
              <a:t> Additionally, Italian and English share the Latin alphabet, which makes it easier for English speakers to grasp the language.</a:t>
            </a:r>
          </a:p>
        </p:txBody>
      </p:sp>
      <p:sp>
        <p:nvSpPr>
          <p:cNvPr id="7" name="Date Placeholder 6">
            <a:extLst>
              <a:ext uri="{FF2B5EF4-FFF2-40B4-BE49-F238E27FC236}">
                <a16:creationId xmlns:a16="http://schemas.microsoft.com/office/drawing/2014/main" id="{A303F47E-4A9A-69F9-B80B-E89999EBBA82}"/>
              </a:ext>
            </a:extLst>
          </p:cNvPr>
          <p:cNvSpPr>
            <a:spLocks noGrp="1"/>
          </p:cNvSpPr>
          <p:nvPr>
            <p:ph type="dt" sz="half" idx="10"/>
          </p:nvPr>
        </p:nvSpPr>
        <p:spPr/>
        <p:txBody>
          <a:bodyPr/>
          <a:lstStyle/>
          <a:p>
            <a:fld id="{77EDD6DD-4926-4D4C-807C-FDE8B5E41B5E}" type="datetime1">
              <a:rPr lang="en-GB" smtClean="0"/>
              <a:t>24/11/2023</a:t>
            </a:fld>
            <a:endParaRPr lang="en-GB"/>
          </a:p>
        </p:txBody>
      </p:sp>
      <p:sp>
        <p:nvSpPr>
          <p:cNvPr id="8" name="Footer Placeholder 7">
            <a:extLst>
              <a:ext uri="{FF2B5EF4-FFF2-40B4-BE49-F238E27FC236}">
                <a16:creationId xmlns:a16="http://schemas.microsoft.com/office/drawing/2014/main" id="{69C0658F-20FB-4978-C3AA-361B7A5F8B20}"/>
              </a:ext>
            </a:extLst>
          </p:cNvPr>
          <p:cNvSpPr>
            <a:spLocks noGrp="1"/>
          </p:cNvSpPr>
          <p:nvPr>
            <p:ph type="ftr" sz="quarter" idx="11"/>
          </p:nvPr>
        </p:nvSpPr>
        <p:spPr/>
        <p:txBody>
          <a:bodyPr/>
          <a:lstStyle/>
          <a:p>
            <a:r>
              <a:rPr lang="en-GB"/>
              <a:t>Iolanda Pupillo</a:t>
            </a:r>
          </a:p>
        </p:txBody>
      </p:sp>
      <p:sp>
        <p:nvSpPr>
          <p:cNvPr id="9" name="Slide Number Placeholder 8">
            <a:extLst>
              <a:ext uri="{FF2B5EF4-FFF2-40B4-BE49-F238E27FC236}">
                <a16:creationId xmlns:a16="http://schemas.microsoft.com/office/drawing/2014/main" id="{57940B2B-37BF-7489-FE0E-32AC079391C6}"/>
              </a:ext>
            </a:extLst>
          </p:cNvPr>
          <p:cNvSpPr>
            <a:spLocks noGrp="1"/>
          </p:cNvSpPr>
          <p:nvPr>
            <p:ph type="sldNum" sz="quarter" idx="12"/>
          </p:nvPr>
        </p:nvSpPr>
        <p:spPr/>
        <p:txBody>
          <a:bodyPr/>
          <a:lstStyle/>
          <a:p>
            <a:fld id="{C8F25081-F844-4954-8BBB-4455303158F3}" type="slidenum">
              <a:rPr lang="en-GB" smtClean="0"/>
              <a:pPr/>
              <a:t>8</a:t>
            </a:fld>
            <a:endParaRPr lang="en-GB"/>
          </a:p>
        </p:txBody>
      </p:sp>
    </p:spTree>
    <p:extLst>
      <p:ext uri="{BB962C8B-B14F-4D97-AF65-F5344CB8AC3E}">
        <p14:creationId xmlns:p14="http://schemas.microsoft.com/office/powerpoint/2010/main" val="2088339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571C0-FF82-3293-8316-7D8B8EF31113}"/>
              </a:ext>
            </a:extLst>
          </p:cNvPr>
          <p:cNvSpPr>
            <a:spLocks noGrp="1"/>
          </p:cNvSpPr>
          <p:nvPr>
            <p:ph type="title"/>
          </p:nvPr>
        </p:nvSpPr>
        <p:spPr>
          <a:xfrm>
            <a:off x="1097280" y="286603"/>
            <a:ext cx="10058400" cy="1450757"/>
          </a:xfrm>
        </p:spPr>
        <p:txBody>
          <a:bodyPr>
            <a:normAutofit/>
          </a:bodyPr>
          <a:lstStyle/>
          <a:p>
            <a:r>
              <a:rPr lang="es-ES" b="1" dirty="0">
                <a:solidFill>
                  <a:schemeClr val="accent2"/>
                </a:solidFill>
              </a:rPr>
              <a:t>Music, art, cinema, </a:t>
            </a:r>
            <a:r>
              <a:rPr lang="es-ES" b="1" dirty="0" err="1">
                <a:solidFill>
                  <a:schemeClr val="accent2"/>
                </a:solidFill>
              </a:rPr>
              <a:t>literature</a:t>
            </a:r>
            <a:endParaRPr lang="en-GB" b="1" dirty="0">
              <a:solidFill>
                <a:schemeClr val="accent2"/>
              </a:solidFill>
            </a:endParaRPr>
          </a:p>
        </p:txBody>
      </p:sp>
      <p:pic>
        <p:nvPicPr>
          <p:cNvPr id="4" name="Picture 3" descr="A person and person kissing a child&#10;&#10;Description automatically generated">
            <a:extLst>
              <a:ext uri="{FF2B5EF4-FFF2-40B4-BE49-F238E27FC236}">
                <a16:creationId xmlns:a16="http://schemas.microsoft.com/office/drawing/2014/main" id="{F1B20F4C-64A1-F085-A903-E9109184A00E}"/>
              </a:ext>
            </a:extLst>
          </p:cNvPr>
          <p:cNvPicPr>
            <a:picLocks noChangeAspect="1"/>
          </p:cNvPicPr>
          <p:nvPr/>
        </p:nvPicPr>
        <p:blipFill rotWithShape="1">
          <a:blip r:embed="rId2">
            <a:extLst>
              <a:ext uri="{28A0092B-C50C-407E-A947-70E740481C1C}">
                <a14:useLocalDpi xmlns:a14="http://schemas.microsoft.com/office/drawing/2010/main" val="0"/>
              </a:ext>
            </a:extLst>
          </a:blip>
          <a:srcRect r="4" b="2434"/>
          <a:stretch/>
        </p:blipFill>
        <p:spPr>
          <a:xfrm>
            <a:off x="1076432" y="1916318"/>
            <a:ext cx="3094997" cy="3707734"/>
          </a:xfrm>
          <a:prstGeom prst="rect">
            <a:avLst/>
          </a:prstGeom>
        </p:spPr>
      </p:pic>
      <p:sp>
        <p:nvSpPr>
          <p:cNvPr id="11" name="Content Placeholder 10">
            <a:extLst>
              <a:ext uri="{FF2B5EF4-FFF2-40B4-BE49-F238E27FC236}">
                <a16:creationId xmlns:a16="http://schemas.microsoft.com/office/drawing/2014/main" id="{0574A563-D889-3FB1-A01B-FB0C3E8BA57D}"/>
              </a:ext>
            </a:extLst>
          </p:cNvPr>
          <p:cNvSpPr>
            <a:spLocks noGrp="1"/>
          </p:cNvSpPr>
          <p:nvPr>
            <p:ph idx="1"/>
          </p:nvPr>
        </p:nvSpPr>
        <p:spPr>
          <a:xfrm>
            <a:off x="4639733" y="1845734"/>
            <a:ext cx="6515947" cy="4023360"/>
          </a:xfrm>
        </p:spPr>
        <p:style>
          <a:lnRef idx="2">
            <a:schemeClr val="accent2"/>
          </a:lnRef>
          <a:fillRef idx="1">
            <a:schemeClr val="lt1"/>
          </a:fillRef>
          <a:effectRef idx="0">
            <a:schemeClr val="accent2"/>
          </a:effectRef>
          <a:fontRef idx="minor">
            <a:schemeClr val="dk1"/>
          </a:fontRef>
        </p:style>
        <p:txBody>
          <a:bodyPr>
            <a:normAutofit/>
          </a:bodyPr>
          <a:lstStyle/>
          <a:p>
            <a:r>
              <a:rPr lang="en-GB" b="0" i="0" u="none" strike="noStrike" dirty="0">
                <a:effectLst/>
                <a:latin typeface="verdana" panose="020B0604030504040204" pitchFamily="34" charset="0"/>
              </a:rPr>
              <a:t>Italian is a very rewarding language to learn, allowing access to an extremely rich and diverse cultural world whose contributors range from authors like Dante Alighieri (</a:t>
            </a:r>
            <a:r>
              <a:rPr lang="en-GB" b="0" i="1" u="none" strike="noStrike" dirty="0">
                <a:effectLst/>
                <a:latin typeface="verdana" panose="020B0604030504040204" pitchFamily="34" charset="0"/>
              </a:rPr>
              <a:t>The Divine Comedy</a:t>
            </a:r>
            <a:r>
              <a:rPr lang="en-GB" b="0" i="0" u="none" strike="noStrike" dirty="0">
                <a:effectLst/>
                <a:latin typeface="verdana" panose="020B0604030504040204" pitchFamily="34" charset="0"/>
              </a:rPr>
              <a:t>, 1305-1321) and Niccolò Machiavelli (</a:t>
            </a:r>
            <a:r>
              <a:rPr lang="en-GB" b="0" i="1" u="none" strike="noStrike" dirty="0">
                <a:effectLst/>
                <a:latin typeface="verdana" panose="020B0604030504040204" pitchFamily="34" charset="0"/>
              </a:rPr>
              <a:t>The Prince</a:t>
            </a:r>
            <a:r>
              <a:rPr lang="en-GB" b="0" i="0" u="none" strike="noStrike" dirty="0">
                <a:effectLst/>
                <a:latin typeface="verdana" panose="020B0604030504040204" pitchFamily="34" charset="0"/>
              </a:rPr>
              <a:t>, 1537) to opera composers or libretto authors like Giuseppe Verdi and Giacomo Puccini or Antonio Salieri, to cinema classics like </a:t>
            </a:r>
            <a:r>
              <a:rPr lang="en-GB" b="0" i="1" u="none" strike="noStrike" dirty="0">
                <a:effectLst/>
                <a:latin typeface="verdana" panose="020B0604030504040204" pitchFamily="34" charset="0"/>
              </a:rPr>
              <a:t>Bicycle thieves</a:t>
            </a:r>
            <a:r>
              <a:rPr lang="en-GB" b="0" i="0" u="none" strike="noStrike" dirty="0">
                <a:effectLst/>
                <a:latin typeface="verdana" panose="020B0604030504040204" pitchFamily="34" charset="0"/>
              </a:rPr>
              <a:t> (1948) by Roberto Rossellini or </a:t>
            </a:r>
            <a:r>
              <a:rPr lang="en-GB" b="0" i="1" u="none" strike="noStrike" dirty="0">
                <a:effectLst/>
                <a:latin typeface="verdana" panose="020B0604030504040204" pitchFamily="34" charset="0"/>
              </a:rPr>
              <a:t>The Great Beauty</a:t>
            </a:r>
            <a:r>
              <a:rPr lang="en-GB" b="0" i="0" u="none" strike="noStrike" dirty="0">
                <a:effectLst/>
                <a:latin typeface="verdana" panose="020B0604030504040204" pitchFamily="34" charset="0"/>
              </a:rPr>
              <a:t>(2014) by Paolo Sorrentino.</a:t>
            </a:r>
          </a:p>
          <a:p>
            <a:endParaRPr lang="en-ES" dirty="0"/>
          </a:p>
        </p:txBody>
      </p:sp>
      <p:sp>
        <p:nvSpPr>
          <p:cNvPr id="7" name="Date Placeholder 6">
            <a:extLst>
              <a:ext uri="{FF2B5EF4-FFF2-40B4-BE49-F238E27FC236}">
                <a16:creationId xmlns:a16="http://schemas.microsoft.com/office/drawing/2014/main" id="{22251378-A0CD-526A-0110-242AFCE7DB88}"/>
              </a:ext>
            </a:extLst>
          </p:cNvPr>
          <p:cNvSpPr>
            <a:spLocks noGrp="1"/>
          </p:cNvSpPr>
          <p:nvPr>
            <p:ph type="dt" sz="half" idx="10"/>
          </p:nvPr>
        </p:nvSpPr>
        <p:spPr>
          <a:xfrm>
            <a:off x="1097280" y="6459785"/>
            <a:ext cx="2472271" cy="365125"/>
          </a:xfrm>
        </p:spPr>
        <p:txBody>
          <a:bodyPr>
            <a:normAutofit/>
          </a:bodyPr>
          <a:lstStyle/>
          <a:p>
            <a:pPr>
              <a:spcAft>
                <a:spcPts val="600"/>
              </a:spcAft>
            </a:pPr>
            <a:fld id="{987C9DDC-9DBD-4A7A-B9BC-6D24477C8518}" type="datetime1">
              <a:rPr lang="en-GB" smtClean="0"/>
              <a:t>24/11/2023</a:t>
            </a:fld>
            <a:endParaRPr lang="en-GB"/>
          </a:p>
        </p:txBody>
      </p:sp>
      <p:sp>
        <p:nvSpPr>
          <p:cNvPr id="8" name="Footer Placeholder 7">
            <a:extLst>
              <a:ext uri="{FF2B5EF4-FFF2-40B4-BE49-F238E27FC236}">
                <a16:creationId xmlns:a16="http://schemas.microsoft.com/office/drawing/2014/main" id="{BB07D408-4CB4-4E57-14F9-A942861DF652}"/>
              </a:ext>
            </a:extLst>
          </p:cNvPr>
          <p:cNvSpPr>
            <a:spLocks noGrp="1"/>
          </p:cNvSpPr>
          <p:nvPr>
            <p:ph type="ftr" sz="quarter" idx="11"/>
          </p:nvPr>
        </p:nvSpPr>
        <p:spPr>
          <a:xfrm>
            <a:off x="3686185" y="6459785"/>
            <a:ext cx="4822804" cy="365125"/>
          </a:xfrm>
        </p:spPr>
        <p:txBody>
          <a:bodyPr>
            <a:normAutofit/>
          </a:bodyPr>
          <a:lstStyle/>
          <a:p>
            <a:pPr>
              <a:spcAft>
                <a:spcPts val="600"/>
              </a:spcAft>
            </a:pPr>
            <a:r>
              <a:rPr lang="en-GB"/>
              <a:t>Iolanda Pupillo</a:t>
            </a:r>
          </a:p>
        </p:txBody>
      </p:sp>
      <p:sp>
        <p:nvSpPr>
          <p:cNvPr id="9" name="Slide Number Placeholder 8">
            <a:extLst>
              <a:ext uri="{FF2B5EF4-FFF2-40B4-BE49-F238E27FC236}">
                <a16:creationId xmlns:a16="http://schemas.microsoft.com/office/drawing/2014/main" id="{38D1A7E6-C359-437F-261B-6052830F69D1}"/>
              </a:ext>
            </a:extLst>
          </p:cNvPr>
          <p:cNvSpPr>
            <a:spLocks noGrp="1"/>
          </p:cNvSpPr>
          <p:nvPr>
            <p:ph type="sldNum" sz="quarter" idx="12"/>
          </p:nvPr>
        </p:nvSpPr>
        <p:spPr>
          <a:xfrm>
            <a:off x="9900458" y="6459785"/>
            <a:ext cx="1312025" cy="365125"/>
          </a:xfrm>
        </p:spPr>
        <p:txBody>
          <a:bodyPr>
            <a:normAutofit/>
          </a:bodyPr>
          <a:lstStyle/>
          <a:p>
            <a:pPr>
              <a:spcAft>
                <a:spcPts val="600"/>
              </a:spcAft>
            </a:pPr>
            <a:fld id="{C8F25081-F844-4954-8BBB-4455303158F3}" type="slidenum">
              <a:rPr lang="en-GB" smtClean="0"/>
              <a:pPr>
                <a:spcAft>
                  <a:spcPts val="600"/>
                </a:spcAft>
              </a:pPr>
              <a:t>9</a:t>
            </a:fld>
            <a:endParaRPr lang="en-GB"/>
          </a:p>
        </p:txBody>
      </p:sp>
    </p:spTree>
    <p:extLst>
      <p:ext uri="{BB962C8B-B14F-4D97-AF65-F5344CB8AC3E}">
        <p14:creationId xmlns:p14="http://schemas.microsoft.com/office/powerpoint/2010/main" val="325186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11FFDDA-953A-34AF-D0D3-A4199E4558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40808"/>
            <a:ext cx="12191999" cy="6833683"/>
          </a:xfrm>
          <a:prstGeom prst="rect">
            <a:avLst/>
          </a:prstGeom>
        </p:spPr>
      </p:pic>
      <p:sp>
        <p:nvSpPr>
          <p:cNvPr id="2" name="Title 1">
            <a:extLst>
              <a:ext uri="{FF2B5EF4-FFF2-40B4-BE49-F238E27FC236}">
                <a16:creationId xmlns:a16="http://schemas.microsoft.com/office/drawing/2014/main" id="{C4885FCC-BB87-95AE-48FA-D345DFA8C8C5}"/>
              </a:ext>
            </a:extLst>
          </p:cNvPr>
          <p:cNvSpPr>
            <a:spLocks noGrp="1"/>
          </p:cNvSpPr>
          <p:nvPr>
            <p:ph type="title"/>
          </p:nvPr>
        </p:nvSpPr>
        <p:spPr>
          <a:xfrm>
            <a:off x="279918" y="3301713"/>
            <a:ext cx="5126238" cy="823740"/>
          </a:xfrm>
        </p:spPr>
        <p:txBody>
          <a:bodyPr/>
          <a:lstStyle/>
          <a:p>
            <a:r>
              <a:rPr lang="en-GB" b="1" dirty="0">
                <a:solidFill>
                  <a:srgbClr val="FFFF00"/>
                </a:solidFill>
              </a:rPr>
              <a:t>L</a:t>
            </a:r>
            <a:r>
              <a:rPr lang="en-ES" b="1" dirty="0">
                <a:solidFill>
                  <a:srgbClr val="FFFF00"/>
                </a:solidFill>
              </a:rPr>
              <a:t>ast but not least….</a:t>
            </a:r>
          </a:p>
        </p:txBody>
      </p:sp>
      <p:sp>
        <p:nvSpPr>
          <p:cNvPr id="10" name="Content Placeholder 9">
            <a:extLst>
              <a:ext uri="{FF2B5EF4-FFF2-40B4-BE49-F238E27FC236}">
                <a16:creationId xmlns:a16="http://schemas.microsoft.com/office/drawing/2014/main" id="{FD89BE24-2726-7E52-70AA-0BBFEFF7367E}"/>
              </a:ext>
            </a:extLst>
          </p:cNvPr>
          <p:cNvSpPr>
            <a:spLocks noGrp="1"/>
          </p:cNvSpPr>
          <p:nvPr>
            <p:ph idx="1"/>
          </p:nvPr>
        </p:nvSpPr>
        <p:spPr>
          <a:xfrm>
            <a:off x="4444181" y="4886632"/>
            <a:ext cx="6833190" cy="955068"/>
          </a:xfrm>
        </p:spPr>
        <p:style>
          <a:lnRef idx="2">
            <a:schemeClr val="accent1"/>
          </a:lnRef>
          <a:fillRef idx="1">
            <a:schemeClr val="lt1"/>
          </a:fillRef>
          <a:effectRef idx="0">
            <a:schemeClr val="accent1"/>
          </a:effectRef>
          <a:fontRef idx="minor">
            <a:schemeClr val="dk1"/>
          </a:fontRef>
        </p:style>
        <p:txBody>
          <a:bodyPr>
            <a:normAutofit fontScale="92500"/>
          </a:bodyPr>
          <a:lstStyle/>
          <a:p>
            <a:r>
              <a:rPr lang="en-GB" sz="2800" b="0" i="0" u="none" strike="noStrike" dirty="0">
                <a:solidFill>
                  <a:schemeClr val="tx1"/>
                </a:solidFill>
                <a:effectLst/>
                <a:latin typeface="Helvetica Neue" panose="02000503000000020004" pitchFamily="2" charset="0"/>
              </a:rPr>
              <a:t>Italian is recognized as </a:t>
            </a:r>
            <a:r>
              <a:rPr lang="en-GB" sz="2800" b="1" i="0" u="none" strike="noStrike" dirty="0">
                <a:solidFill>
                  <a:schemeClr val="accent2"/>
                </a:solidFill>
                <a:effectLst/>
                <a:latin typeface="Helvetica Neue" panose="02000503000000020004" pitchFamily="2" charset="0"/>
              </a:rPr>
              <a:t>one of the most beautiful spoken languages </a:t>
            </a:r>
            <a:r>
              <a:rPr lang="en-GB" sz="2800" b="0" i="0" u="none" strike="noStrike" dirty="0">
                <a:solidFill>
                  <a:schemeClr val="tx1"/>
                </a:solidFill>
                <a:effectLst/>
                <a:latin typeface="Helvetica Neue" panose="02000503000000020004" pitchFamily="2" charset="0"/>
              </a:rPr>
              <a:t>on the planet!</a:t>
            </a:r>
            <a:endParaRPr lang="en-ES" sz="2800" dirty="0">
              <a:solidFill>
                <a:schemeClr val="tx1"/>
              </a:solidFill>
            </a:endParaRPr>
          </a:p>
        </p:txBody>
      </p:sp>
      <p:sp>
        <p:nvSpPr>
          <p:cNvPr id="7" name="Date Placeholder 6">
            <a:extLst>
              <a:ext uri="{FF2B5EF4-FFF2-40B4-BE49-F238E27FC236}">
                <a16:creationId xmlns:a16="http://schemas.microsoft.com/office/drawing/2014/main" id="{CB8B976F-C3FF-A37D-C8D4-6274FAD7FE8A}"/>
              </a:ext>
            </a:extLst>
          </p:cNvPr>
          <p:cNvSpPr>
            <a:spLocks noGrp="1"/>
          </p:cNvSpPr>
          <p:nvPr>
            <p:ph type="dt" sz="half" idx="10"/>
          </p:nvPr>
        </p:nvSpPr>
        <p:spPr/>
        <p:txBody>
          <a:bodyPr/>
          <a:lstStyle/>
          <a:p>
            <a:fld id="{C2BD650C-1062-49A7-AA6E-816D8C51B6B3}" type="datetime1">
              <a:rPr lang="en-GB" smtClean="0"/>
              <a:t>24/11/2023</a:t>
            </a:fld>
            <a:endParaRPr lang="en-GB"/>
          </a:p>
        </p:txBody>
      </p:sp>
      <p:sp>
        <p:nvSpPr>
          <p:cNvPr id="8" name="Footer Placeholder 7">
            <a:extLst>
              <a:ext uri="{FF2B5EF4-FFF2-40B4-BE49-F238E27FC236}">
                <a16:creationId xmlns:a16="http://schemas.microsoft.com/office/drawing/2014/main" id="{9CCF9F7E-B6B8-EE05-5182-185ACACB42E8}"/>
              </a:ext>
            </a:extLst>
          </p:cNvPr>
          <p:cNvSpPr>
            <a:spLocks noGrp="1"/>
          </p:cNvSpPr>
          <p:nvPr>
            <p:ph type="ftr" sz="quarter" idx="11"/>
          </p:nvPr>
        </p:nvSpPr>
        <p:spPr/>
        <p:txBody>
          <a:bodyPr/>
          <a:lstStyle/>
          <a:p>
            <a:r>
              <a:rPr lang="en-GB"/>
              <a:t>Iolanda Pupillo</a:t>
            </a:r>
          </a:p>
        </p:txBody>
      </p:sp>
      <p:sp>
        <p:nvSpPr>
          <p:cNvPr id="9" name="Slide Number Placeholder 8">
            <a:extLst>
              <a:ext uri="{FF2B5EF4-FFF2-40B4-BE49-F238E27FC236}">
                <a16:creationId xmlns:a16="http://schemas.microsoft.com/office/drawing/2014/main" id="{60DD3C83-AE92-ECE6-66F8-20206C43CA8E}"/>
              </a:ext>
            </a:extLst>
          </p:cNvPr>
          <p:cNvSpPr>
            <a:spLocks noGrp="1"/>
          </p:cNvSpPr>
          <p:nvPr>
            <p:ph type="sldNum" sz="quarter" idx="12"/>
          </p:nvPr>
        </p:nvSpPr>
        <p:spPr>
          <a:xfrm>
            <a:off x="9906252" y="6492875"/>
            <a:ext cx="1312025" cy="365125"/>
          </a:xfrm>
        </p:spPr>
        <p:txBody>
          <a:bodyPr/>
          <a:lstStyle/>
          <a:p>
            <a:fld id="{C8F25081-F844-4954-8BBB-4455303158F3}" type="slidenum">
              <a:rPr lang="en-GB" smtClean="0"/>
              <a:pPr/>
              <a:t>10</a:t>
            </a:fld>
            <a:endParaRPr lang="en-GB"/>
          </a:p>
        </p:txBody>
      </p:sp>
    </p:spTree>
    <p:extLst>
      <p:ext uri="{BB962C8B-B14F-4D97-AF65-F5344CB8AC3E}">
        <p14:creationId xmlns:p14="http://schemas.microsoft.com/office/powerpoint/2010/main" val="3254568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Nabucco: Va pensiero (Riccardo Muti)">
            <a:hlinkClick r:id="" action="ppaction://media"/>
            <a:extLst>
              <a:ext uri="{FF2B5EF4-FFF2-40B4-BE49-F238E27FC236}">
                <a16:creationId xmlns:a16="http://schemas.microsoft.com/office/drawing/2014/main" id="{59EFF69C-4B26-742A-CCAA-8ACDA454139C}"/>
              </a:ext>
            </a:extLst>
          </p:cNvPr>
          <p:cNvPicPr>
            <a:picLocks noRot="1" noChangeAspect="1"/>
          </p:cNvPicPr>
          <p:nvPr>
            <a:videoFile r:link="rId1"/>
          </p:nvPr>
        </p:nvPicPr>
        <p:blipFill>
          <a:blip r:embed="rId3"/>
          <a:stretch>
            <a:fillRect/>
          </a:stretch>
        </p:blipFill>
        <p:spPr>
          <a:xfrm>
            <a:off x="426575" y="0"/>
            <a:ext cx="11234021" cy="6347223"/>
          </a:xfrm>
          <a:prstGeom prst="rect">
            <a:avLst/>
          </a:prstGeom>
        </p:spPr>
      </p:pic>
      <p:sp>
        <p:nvSpPr>
          <p:cNvPr id="2" name="Title 1">
            <a:extLst>
              <a:ext uri="{FF2B5EF4-FFF2-40B4-BE49-F238E27FC236}">
                <a16:creationId xmlns:a16="http://schemas.microsoft.com/office/drawing/2014/main" id="{B4C6FB45-C4D0-D162-09D4-188FE9107D4F}"/>
              </a:ext>
            </a:extLst>
          </p:cNvPr>
          <p:cNvSpPr>
            <a:spLocks noGrp="1"/>
          </p:cNvSpPr>
          <p:nvPr>
            <p:ph type="title"/>
          </p:nvPr>
        </p:nvSpPr>
        <p:spPr>
          <a:xfrm>
            <a:off x="311683" y="307911"/>
            <a:ext cx="9196212" cy="1166326"/>
          </a:xfrm>
        </p:spPr>
        <p:txBody>
          <a:bodyPr>
            <a:normAutofit fontScale="90000"/>
          </a:bodyPr>
          <a:lstStyle/>
          <a:p>
            <a:pPr algn="ctr"/>
            <a:r>
              <a:rPr lang="en-US" b="1" dirty="0">
                <a:solidFill>
                  <a:srgbClr val="FFFF00"/>
                </a:solidFill>
              </a:rPr>
              <a:t>Italian, the language of music.</a:t>
            </a:r>
            <a:br>
              <a:rPr lang="en-US" b="1" dirty="0">
                <a:solidFill>
                  <a:srgbClr val="FFFF00"/>
                </a:solidFill>
              </a:rPr>
            </a:br>
            <a:r>
              <a:rPr lang="en-GB" b="1" i="1" dirty="0">
                <a:solidFill>
                  <a:srgbClr val="FFFF00"/>
                </a:solidFill>
                <a:effectLst/>
                <a:latin typeface="Tahoma" panose="020B0604030504040204" pitchFamily="34" charset="0"/>
              </a:rPr>
              <a:t>Va </a:t>
            </a:r>
            <a:r>
              <a:rPr lang="en-GB" b="1" i="1" dirty="0" err="1">
                <a:solidFill>
                  <a:srgbClr val="FFFF00"/>
                </a:solidFill>
                <a:effectLst/>
                <a:latin typeface="Tahoma" panose="020B0604030504040204" pitchFamily="34" charset="0"/>
              </a:rPr>
              <a:t>pensiero</a:t>
            </a:r>
            <a:r>
              <a:rPr lang="en-GB" b="1" i="1" dirty="0">
                <a:solidFill>
                  <a:srgbClr val="FFFF00"/>
                </a:solidFill>
                <a:effectLst/>
                <a:latin typeface="Tahoma" panose="020B0604030504040204" pitchFamily="34" charset="0"/>
              </a:rPr>
              <a:t> </a:t>
            </a:r>
            <a:r>
              <a:rPr lang="en-GB" b="1" i="1" dirty="0" err="1">
                <a:solidFill>
                  <a:srgbClr val="FFFF00"/>
                </a:solidFill>
                <a:effectLst/>
                <a:latin typeface="Tahoma" panose="020B0604030504040204" pitchFamily="34" charset="0"/>
              </a:rPr>
              <a:t>sull'ali</a:t>
            </a:r>
            <a:r>
              <a:rPr lang="en-GB" b="1" i="1" dirty="0">
                <a:solidFill>
                  <a:srgbClr val="FFFF00"/>
                </a:solidFill>
                <a:effectLst/>
                <a:latin typeface="Tahoma" panose="020B0604030504040204" pitchFamily="34" charset="0"/>
              </a:rPr>
              <a:t> </a:t>
            </a:r>
            <a:r>
              <a:rPr lang="en-GB" b="1" i="1" dirty="0" err="1">
                <a:solidFill>
                  <a:srgbClr val="FFFF00"/>
                </a:solidFill>
                <a:effectLst/>
                <a:latin typeface="Tahoma" panose="020B0604030504040204" pitchFamily="34" charset="0"/>
              </a:rPr>
              <a:t>dorate</a:t>
            </a:r>
            <a:endParaRPr lang="en-ES" b="1" i="1" dirty="0">
              <a:solidFill>
                <a:srgbClr val="FFFF00"/>
              </a:solidFill>
            </a:endParaRPr>
          </a:p>
        </p:txBody>
      </p:sp>
      <p:sp>
        <p:nvSpPr>
          <p:cNvPr id="4" name="Date Placeholder 3">
            <a:extLst>
              <a:ext uri="{FF2B5EF4-FFF2-40B4-BE49-F238E27FC236}">
                <a16:creationId xmlns:a16="http://schemas.microsoft.com/office/drawing/2014/main" id="{AB666373-B133-9D5B-BDC0-FC317D7DFF8A}"/>
              </a:ext>
            </a:extLst>
          </p:cNvPr>
          <p:cNvSpPr>
            <a:spLocks noGrp="1"/>
          </p:cNvSpPr>
          <p:nvPr>
            <p:ph type="dt" sz="half" idx="10"/>
          </p:nvPr>
        </p:nvSpPr>
        <p:spPr/>
        <p:txBody>
          <a:bodyPr/>
          <a:lstStyle/>
          <a:p>
            <a:fld id="{4F0B7A07-47A2-4E79-AB5A-A1E89CCEDAD1}" type="datetime1">
              <a:rPr lang="en-GB" smtClean="0"/>
              <a:t>24/11/2023</a:t>
            </a:fld>
            <a:endParaRPr lang="en-GB"/>
          </a:p>
        </p:txBody>
      </p:sp>
      <p:sp>
        <p:nvSpPr>
          <p:cNvPr id="5" name="Footer Placeholder 4">
            <a:extLst>
              <a:ext uri="{FF2B5EF4-FFF2-40B4-BE49-F238E27FC236}">
                <a16:creationId xmlns:a16="http://schemas.microsoft.com/office/drawing/2014/main" id="{A0DEE899-175E-D915-60B0-1420BA69C895}"/>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4D315ABD-5B1E-04F8-3BE1-B8CEAFB75EAC}"/>
              </a:ext>
            </a:extLst>
          </p:cNvPr>
          <p:cNvSpPr>
            <a:spLocks noGrp="1"/>
          </p:cNvSpPr>
          <p:nvPr>
            <p:ph type="sldNum" sz="quarter" idx="12"/>
          </p:nvPr>
        </p:nvSpPr>
        <p:spPr/>
        <p:txBody>
          <a:bodyPr/>
          <a:lstStyle/>
          <a:p>
            <a:fld id="{C8F25081-F844-4954-8BBB-4455303158F3}" type="slidenum">
              <a:rPr lang="en-GB" smtClean="0"/>
              <a:pPr/>
              <a:t>11</a:t>
            </a:fld>
            <a:endParaRPr lang="en-GB"/>
          </a:p>
        </p:txBody>
      </p:sp>
      <p:sp>
        <p:nvSpPr>
          <p:cNvPr id="9" name="TextBox 8">
            <a:extLst>
              <a:ext uri="{FF2B5EF4-FFF2-40B4-BE49-F238E27FC236}">
                <a16:creationId xmlns:a16="http://schemas.microsoft.com/office/drawing/2014/main" id="{08871330-A523-D13E-49FA-A3AA20694567}"/>
              </a:ext>
            </a:extLst>
          </p:cNvPr>
          <p:cNvSpPr txBox="1"/>
          <p:nvPr/>
        </p:nvSpPr>
        <p:spPr>
          <a:xfrm>
            <a:off x="2703871" y="5977891"/>
            <a:ext cx="6096000" cy="36933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dirty="0"/>
              <a:t>https://www.youtube.com/watch?v=MBYmhYxEvUM</a:t>
            </a:r>
          </a:p>
        </p:txBody>
      </p:sp>
    </p:spTree>
    <p:extLst>
      <p:ext uri="{BB962C8B-B14F-4D97-AF65-F5344CB8AC3E}">
        <p14:creationId xmlns:p14="http://schemas.microsoft.com/office/powerpoint/2010/main" val="14705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6D086-0971-8494-E0C1-F04911501DCD}"/>
              </a:ext>
            </a:extLst>
          </p:cNvPr>
          <p:cNvSpPr>
            <a:spLocks noGrp="1"/>
          </p:cNvSpPr>
          <p:nvPr>
            <p:ph type="title"/>
          </p:nvPr>
        </p:nvSpPr>
        <p:spPr>
          <a:xfrm>
            <a:off x="625150" y="0"/>
            <a:ext cx="10058400" cy="702441"/>
          </a:xfrm>
        </p:spPr>
        <p:style>
          <a:lnRef idx="2">
            <a:schemeClr val="accent1"/>
          </a:lnRef>
          <a:fillRef idx="1">
            <a:schemeClr val="lt1"/>
          </a:fillRef>
          <a:effectRef idx="0">
            <a:schemeClr val="accent1"/>
          </a:effectRef>
          <a:fontRef idx="minor">
            <a:schemeClr val="dk1"/>
          </a:fontRef>
        </p:style>
        <p:txBody>
          <a:bodyPr>
            <a:normAutofit/>
          </a:bodyPr>
          <a:lstStyle/>
          <a:p>
            <a:r>
              <a:rPr lang="en-GB" sz="2800" b="1" i="1" dirty="0">
                <a:solidFill>
                  <a:schemeClr val="accent2"/>
                </a:solidFill>
                <a:effectLst/>
                <a:latin typeface="Tahoma" panose="020B0604030504040204" pitchFamily="34" charset="0"/>
              </a:rPr>
              <a:t>Va </a:t>
            </a:r>
            <a:r>
              <a:rPr lang="en-GB" sz="2800" b="1" i="1" dirty="0" err="1">
                <a:solidFill>
                  <a:schemeClr val="accent2"/>
                </a:solidFill>
                <a:effectLst/>
                <a:latin typeface="Tahoma" panose="020B0604030504040204" pitchFamily="34" charset="0"/>
              </a:rPr>
              <a:t>pensiero</a:t>
            </a:r>
            <a:r>
              <a:rPr lang="en-GB" sz="2800" b="1" i="1" dirty="0">
                <a:solidFill>
                  <a:schemeClr val="accent2"/>
                </a:solidFill>
                <a:effectLst/>
                <a:latin typeface="Tahoma" panose="020B0604030504040204" pitchFamily="34" charset="0"/>
              </a:rPr>
              <a:t> </a:t>
            </a:r>
            <a:r>
              <a:rPr lang="en-GB" sz="2800" b="1" i="1" dirty="0" err="1">
                <a:solidFill>
                  <a:schemeClr val="accent2"/>
                </a:solidFill>
                <a:effectLst/>
                <a:latin typeface="Tahoma" panose="020B0604030504040204" pitchFamily="34" charset="0"/>
              </a:rPr>
              <a:t>sull'ali</a:t>
            </a:r>
            <a:r>
              <a:rPr lang="en-GB" sz="2800" b="1" i="1" dirty="0">
                <a:solidFill>
                  <a:schemeClr val="accent2"/>
                </a:solidFill>
                <a:effectLst/>
                <a:latin typeface="Tahoma" panose="020B0604030504040204" pitchFamily="34" charset="0"/>
              </a:rPr>
              <a:t> </a:t>
            </a:r>
            <a:r>
              <a:rPr lang="en-GB" sz="2800" b="1" i="1" dirty="0" err="1">
                <a:solidFill>
                  <a:schemeClr val="accent2"/>
                </a:solidFill>
                <a:effectLst/>
                <a:latin typeface="Tahoma" panose="020B0604030504040204" pitchFamily="34" charset="0"/>
              </a:rPr>
              <a:t>dorate</a:t>
            </a:r>
            <a:r>
              <a:rPr lang="en-GB" sz="2800" b="1" i="0" dirty="0">
                <a:solidFill>
                  <a:schemeClr val="accent2"/>
                </a:solidFill>
                <a:effectLst/>
                <a:latin typeface="Tahoma" panose="020B0604030504040204" pitchFamily="34" charset="0"/>
              </a:rPr>
              <a:t>, from </a:t>
            </a:r>
            <a:r>
              <a:rPr lang="en-GB" sz="2800" b="1" i="1" dirty="0">
                <a:solidFill>
                  <a:schemeClr val="accent2"/>
                </a:solidFill>
                <a:effectLst/>
                <a:latin typeface="Tahoma" panose="020B0604030504040204" pitchFamily="34" charset="0"/>
              </a:rPr>
              <a:t>Nabucco</a:t>
            </a:r>
            <a:r>
              <a:rPr lang="en-GB" sz="2800" b="1" i="0" dirty="0">
                <a:solidFill>
                  <a:schemeClr val="accent2"/>
                </a:solidFill>
                <a:effectLst/>
                <a:latin typeface="Tahoma" panose="020B0604030504040204" pitchFamily="34" charset="0"/>
              </a:rPr>
              <a:t> by </a:t>
            </a:r>
            <a:r>
              <a:rPr lang="en-GB" sz="2800" b="1" i="0" dirty="0" err="1">
                <a:solidFill>
                  <a:schemeClr val="accent2"/>
                </a:solidFill>
                <a:effectLst/>
                <a:latin typeface="Tahoma" panose="020B0604030504040204" pitchFamily="34" charset="0"/>
              </a:rPr>
              <a:t>G.Verdi</a:t>
            </a:r>
            <a:endParaRPr lang="en-GB" sz="2800" dirty="0">
              <a:solidFill>
                <a:schemeClr val="accent2"/>
              </a:solidFill>
            </a:endParaRPr>
          </a:p>
        </p:txBody>
      </p:sp>
      <p:graphicFrame>
        <p:nvGraphicFramePr>
          <p:cNvPr id="8" name="Content Placeholder 7">
            <a:extLst>
              <a:ext uri="{FF2B5EF4-FFF2-40B4-BE49-F238E27FC236}">
                <a16:creationId xmlns:a16="http://schemas.microsoft.com/office/drawing/2014/main" id="{3ABCB071-45ED-E57E-12EE-AA8BC3D1A437}"/>
              </a:ext>
            </a:extLst>
          </p:cNvPr>
          <p:cNvGraphicFramePr>
            <a:graphicFrameLocks noGrp="1"/>
          </p:cNvGraphicFramePr>
          <p:nvPr>
            <p:ph idx="1"/>
            <p:extLst>
              <p:ext uri="{D42A27DB-BD31-4B8C-83A1-F6EECF244321}">
                <p14:modId xmlns:p14="http://schemas.microsoft.com/office/powerpoint/2010/main" val="3310359288"/>
              </p:ext>
            </p:extLst>
          </p:nvPr>
        </p:nvGraphicFramePr>
        <p:xfrm>
          <a:off x="625150" y="830424"/>
          <a:ext cx="10147657" cy="6126480"/>
        </p:xfrm>
        <a:graphic>
          <a:graphicData uri="http://schemas.openxmlformats.org/drawingml/2006/table">
            <a:tbl>
              <a:tblPr firstRow="1" bandRow="1">
                <a:tableStyleId>{5C22544A-7EE6-4342-B048-85BDC9FD1C3A}</a:tableStyleId>
              </a:tblPr>
              <a:tblGrid>
                <a:gridCol w="5118457">
                  <a:extLst>
                    <a:ext uri="{9D8B030D-6E8A-4147-A177-3AD203B41FA5}">
                      <a16:colId xmlns:a16="http://schemas.microsoft.com/office/drawing/2014/main" val="3901133699"/>
                    </a:ext>
                  </a:extLst>
                </a:gridCol>
                <a:gridCol w="5029200">
                  <a:extLst>
                    <a:ext uri="{9D8B030D-6E8A-4147-A177-3AD203B41FA5}">
                      <a16:colId xmlns:a16="http://schemas.microsoft.com/office/drawing/2014/main" val="3195451842"/>
                    </a:ext>
                  </a:extLst>
                </a:gridCol>
              </a:tblGrid>
              <a:tr h="5629361">
                <a:tc>
                  <a:txBody>
                    <a:bodyPr/>
                    <a:lstStyle/>
                    <a:p>
                      <a:r>
                        <a:rPr lang="it-IT" sz="1800" b="0" i="1" kern="1200" dirty="0">
                          <a:solidFill>
                            <a:schemeClr val="dk1"/>
                          </a:solidFill>
                          <a:effectLst/>
                          <a:latin typeface="+mn-lt"/>
                          <a:ea typeface="+mn-ea"/>
                          <a:cs typeface="+mn-cs"/>
                        </a:rPr>
                        <a:t>SCENA IV</a:t>
                      </a:r>
                      <a:br>
                        <a:rPr lang="it-IT" sz="1800" b="0" i="1" kern="1200" dirty="0">
                          <a:solidFill>
                            <a:schemeClr val="dk1"/>
                          </a:solidFill>
                          <a:effectLst/>
                          <a:latin typeface="+mn-lt"/>
                          <a:ea typeface="+mn-ea"/>
                          <a:cs typeface="+mn-cs"/>
                        </a:rPr>
                      </a:br>
                      <a:r>
                        <a:rPr lang="it-IT" sz="1800" b="0" i="1" kern="1200" dirty="0">
                          <a:solidFill>
                            <a:schemeClr val="dk1"/>
                          </a:solidFill>
                          <a:effectLst/>
                          <a:latin typeface="+mn-lt"/>
                          <a:ea typeface="+mn-ea"/>
                          <a:cs typeface="+mn-cs"/>
                        </a:rPr>
                        <a:t>Le sponde dell'Eufrate</a:t>
                      </a:r>
                      <a:br>
                        <a:rPr lang="it-IT" sz="1800" b="0" i="1" kern="1200" dirty="0">
                          <a:solidFill>
                            <a:schemeClr val="dk1"/>
                          </a:solidFill>
                          <a:effectLst/>
                          <a:latin typeface="+mn-lt"/>
                          <a:ea typeface="+mn-ea"/>
                          <a:cs typeface="+mn-cs"/>
                        </a:rPr>
                      </a:br>
                      <a:r>
                        <a:rPr lang="it-IT" sz="1800" b="0" i="1" kern="1200" dirty="0">
                          <a:solidFill>
                            <a:schemeClr val="dk1"/>
                          </a:solidFill>
                          <a:effectLst/>
                          <a:latin typeface="+mn-lt"/>
                          <a:ea typeface="+mn-ea"/>
                          <a:cs typeface="+mn-cs"/>
                        </a:rPr>
                        <a:t>Ebrei incatenati e costretti al lavoro</a:t>
                      </a:r>
                      <a:br>
                        <a:rPr lang="it-IT" sz="1800" b="0" i="0" kern="1200" dirty="0">
                          <a:solidFill>
                            <a:schemeClr val="dk1"/>
                          </a:solidFill>
                          <a:effectLst/>
                          <a:latin typeface="+mn-lt"/>
                          <a:ea typeface="+mn-ea"/>
                          <a:cs typeface="+mn-cs"/>
                        </a:rPr>
                      </a:b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EBREI</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Va', pensiero, sull’ali dorate;</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va', ti posa sui clivi, sui colli,</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ove olezzano tepide e molli</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l'aure dolci del suolo natal!</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Del Giordano le rive saluta,</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di Sionne le torri atterrate …</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Oh mia patria sì bella e perduta!</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Oh membranza sì cara e fatal!</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Arpa d'or dei fatidici vati,</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perché muta dal salice pendi?</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Le memorie nel petto riaccendi,</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ci favella del tempo che fu!</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O simìle di Sòlima ai fati</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traggi un suono di crudo lamento,</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o t'ispiri il Signore un concento</a:t>
                      </a:r>
                      <a:br>
                        <a:rPr lang="it-IT" sz="1800" b="0" i="0" kern="1200" dirty="0">
                          <a:solidFill>
                            <a:schemeClr val="dk1"/>
                          </a:solidFill>
                          <a:effectLst/>
                          <a:latin typeface="+mn-lt"/>
                          <a:ea typeface="+mn-ea"/>
                          <a:cs typeface="+mn-cs"/>
                        </a:rPr>
                      </a:br>
                      <a:r>
                        <a:rPr lang="it-IT" sz="1800" b="0" i="0" kern="1200" dirty="0">
                          <a:solidFill>
                            <a:schemeClr val="dk1"/>
                          </a:solidFill>
                          <a:effectLst/>
                          <a:latin typeface="+mn-lt"/>
                          <a:ea typeface="+mn-ea"/>
                          <a:cs typeface="+mn-cs"/>
                        </a:rPr>
                        <a:t>che ne infonda al patire virtù!</a:t>
                      </a:r>
                      <a:br>
                        <a:rPr lang="it-IT" sz="1800" b="0" i="0" kern="1200" dirty="0">
                          <a:solidFill>
                            <a:schemeClr val="dk1"/>
                          </a:solidFill>
                          <a:effectLst/>
                          <a:latin typeface="+mn-lt"/>
                          <a:ea typeface="+mn-ea"/>
                          <a:cs typeface="+mn-cs"/>
                        </a:rPr>
                      </a:br>
                      <a:endParaRPr lang="en-GB" dirty="0"/>
                    </a:p>
                  </a:txBody>
                  <a:tcPr>
                    <a:solidFill>
                      <a:schemeClr val="bg1">
                        <a:lumMod val="85000"/>
                      </a:schemeClr>
                    </a:solidFill>
                  </a:tcPr>
                </a:tc>
                <a:tc>
                  <a:txBody>
                    <a:bodyPr/>
                    <a:lstStyle/>
                    <a:p>
                      <a:r>
                        <a:rPr lang="en-GB" sz="1800" b="0" i="1" kern="1200" dirty="0">
                          <a:solidFill>
                            <a:schemeClr val="dk1"/>
                          </a:solidFill>
                          <a:effectLst/>
                          <a:latin typeface="+mn-lt"/>
                          <a:ea typeface="+mn-ea"/>
                          <a:cs typeface="+mn-cs"/>
                        </a:rPr>
                        <a:t>SCENE IV</a:t>
                      </a:r>
                      <a:br>
                        <a:rPr lang="en-GB" dirty="0"/>
                      </a:br>
                      <a:r>
                        <a:rPr lang="en-GB" sz="1800" b="0" i="1" kern="1200" dirty="0">
                          <a:solidFill>
                            <a:schemeClr val="dk1"/>
                          </a:solidFill>
                          <a:effectLst/>
                          <a:latin typeface="+mn-lt"/>
                          <a:ea typeface="+mn-ea"/>
                          <a:cs typeface="+mn-cs"/>
                        </a:rPr>
                        <a:t>The banks of the Euphrates</a:t>
                      </a:r>
                      <a:br>
                        <a:rPr lang="en-GB" dirty="0"/>
                      </a:br>
                      <a:r>
                        <a:rPr lang="en-GB" sz="1800" b="0" i="1" kern="1200" dirty="0">
                          <a:solidFill>
                            <a:schemeClr val="dk1"/>
                          </a:solidFill>
                          <a:effectLst/>
                          <a:latin typeface="+mn-lt"/>
                          <a:ea typeface="+mn-ea"/>
                          <a:cs typeface="+mn-cs"/>
                        </a:rPr>
                        <a:t>Jews chained and forced to work</a:t>
                      </a:r>
                      <a:br>
                        <a:rPr lang="en-GB" dirty="0"/>
                      </a:br>
                      <a:br>
                        <a:rPr lang="en-GB" dirty="0"/>
                      </a:br>
                      <a:r>
                        <a:rPr lang="en-GB" sz="1800" b="0" i="0" kern="1200" dirty="0">
                          <a:solidFill>
                            <a:schemeClr val="dk1"/>
                          </a:solidFill>
                          <a:effectLst/>
                          <a:latin typeface="+mn-lt"/>
                          <a:ea typeface="+mn-ea"/>
                          <a:cs typeface="+mn-cs"/>
                        </a:rPr>
                        <a:t>JEWS</a:t>
                      </a:r>
                      <a:br>
                        <a:rPr lang="en-GB" dirty="0"/>
                      </a:br>
                      <a:r>
                        <a:rPr lang="en-GB" sz="1800" b="0" i="0" kern="1200" dirty="0">
                          <a:solidFill>
                            <a:schemeClr val="dk1"/>
                          </a:solidFill>
                          <a:effectLst/>
                          <a:latin typeface="+mn-lt"/>
                          <a:ea typeface="+mn-ea"/>
                          <a:cs typeface="+mn-cs"/>
                        </a:rPr>
                        <a:t>Go, thought, on golden wings;</a:t>
                      </a:r>
                      <a:br>
                        <a:rPr lang="en-GB" dirty="0"/>
                      </a:br>
                      <a:r>
                        <a:rPr lang="en-GB" sz="1800" b="0" i="0" kern="1200" dirty="0">
                          <a:solidFill>
                            <a:schemeClr val="dk1"/>
                          </a:solidFill>
                          <a:effectLst/>
                          <a:latin typeface="+mn-lt"/>
                          <a:ea typeface="+mn-ea"/>
                          <a:cs typeface="+mn-cs"/>
                        </a:rPr>
                        <a:t>go, settles it on the slopes, on the hills,</a:t>
                      </a:r>
                      <a:br>
                        <a:rPr lang="en-GB" dirty="0"/>
                      </a:br>
                      <a:r>
                        <a:rPr lang="en-GB" sz="1800" b="0" i="0" kern="1200" dirty="0">
                          <a:solidFill>
                            <a:schemeClr val="dk1"/>
                          </a:solidFill>
                          <a:effectLst/>
                          <a:latin typeface="+mn-lt"/>
                          <a:ea typeface="+mn-ea"/>
                          <a:cs typeface="+mn-cs"/>
                        </a:rPr>
                        <a:t>where the sweet breezes of the native soil</a:t>
                      </a:r>
                    </a:p>
                    <a:p>
                      <a:r>
                        <a:rPr lang="en-GB" sz="1800" b="0" i="0" kern="1200" dirty="0">
                          <a:solidFill>
                            <a:schemeClr val="dk1"/>
                          </a:solidFill>
                          <a:effectLst/>
                          <a:latin typeface="+mn-lt"/>
                          <a:ea typeface="+mn-ea"/>
                          <a:cs typeface="+mn-cs"/>
                        </a:rPr>
                        <a:t>smell warm and soft!</a:t>
                      </a:r>
                      <a:br>
                        <a:rPr lang="en-GB" dirty="0"/>
                      </a:br>
                      <a:r>
                        <a:rPr lang="en-GB" b="0" dirty="0">
                          <a:solidFill>
                            <a:schemeClr val="tx1"/>
                          </a:solidFill>
                        </a:rPr>
                        <a:t>Greet the shores of</a:t>
                      </a:r>
                      <a:r>
                        <a:rPr lang="en-GB" sz="1800" b="0" i="0" kern="1200" dirty="0">
                          <a:solidFill>
                            <a:schemeClr val="tx1"/>
                          </a:solidFill>
                          <a:effectLst/>
                          <a:latin typeface="+mn-lt"/>
                          <a:ea typeface="+mn-ea"/>
                          <a:cs typeface="+mn-cs"/>
                        </a:rPr>
                        <a:t> </a:t>
                      </a:r>
                      <a:r>
                        <a:rPr lang="en-GB" sz="1800" b="0" i="0" kern="1200" dirty="0">
                          <a:solidFill>
                            <a:schemeClr val="dk1"/>
                          </a:solidFill>
                          <a:effectLst/>
                          <a:latin typeface="+mn-lt"/>
                          <a:ea typeface="+mn-ea"/>
                          <a:cs typeface="+mn-cs"/>
                        </a:rPr>
                        <a:t>the Jordan, </a:t>
                      </a:r>
                      <a:br>
                        <a:rPr lang="en-GB" dirty="0"/>
                      </a:br>
                      <a:r>
                        <a:rPr lang="en-GB" sz="1800" b="0" i="0" kern="1200" dirty="0">
                          <a:solidFill>
                            <a:schemeClr val="dk1"/>
                          </a:solidFill>
                          <a:effectLst/>
                          <a:latin typeface="+mn-lt"/>
                          <a:ea typeface="+mn-ea"/>
                          <a:cs typeface="+mn-cs"/>
                        </a:rPr>
                        <a:t>the fallen towers of </a:t>
                      </a:r>
                      <a:r>
                        <a:rPr lang="en-GB" sz="1800" b="0" i="0" kern="1200" dirty="0" err="1">
                          <a:solidFill>
                            <a:schemeClr val="dk1"/>
                          </a:solidFill>
                          <a:effectLst/>
                          <a:latin typeface="+mn-lt"/>
                          <a:ea typeface="+mn-ea"/>
                          <a:cs typeface="+mn-cs"/>
                        </a:rPr>
                        <a:t>Sionne</a:t>
                      </a:r>
                      <a:r>
                        <a:rPr lang="en-GB" sz="1800" b="0" i="0" kern="1200" dirty="0">
                          <a:solidFill>
                            <a:schemeClr val="dk1"/>
                          </a:solidFill>
                          <a:effectLst/>
                          <a:latin typeface="+mn-lt"/>
                          <a:ea typeface="+mn-ea"/>
                          <a:cs typeface="+mn-cs"/>
                        </a:rPr>
                        <a:t> ...</a:t>
                      </a:r>
                      <a:br>
                        <a:rPr lang="en-GB" dirty="0"/>
                      </a:br>
                      <a:r>
                        <a:rPr lang="en-GB" sz="1800" b="0" i="0" kern="1200" dirty="0">
                          <a:solidFill>
                            <a:schemeClr val="dk1"/>
                          </a:solidFill>
                          <a:effectLst/>
                          <a:latin typeface="+mn-lt"/>
                          <a:ea typeface="+mn-ea"/>
                          <a:cs typeface="+mn-cs"/>
                        </a:rPr>
                        <a:t>Oh my homeland so beautiful and lost!</a:t>
                      </a:r>
                      <a:br>
                        <a:rPr lang="en-GB" dirty="0"/>
                      </a:br>
                      <a:r>
                        <a:rPr lang="en-GB" sz="1800" b="0" i="0" kern="1200" dirty="0">
                          <a:solidFill>
                            <a:schemeClr val="dk1"/>
                          </a:solidFill>
                          <a:effectLst/>
                          <a:latin typeface="+mn-lt"/>
                          <a:ea typeface="+mn-ea"/>
                          <a:cs typeface="+mn-cs"/>
                        </a:rPr>
                        <a:t>Oh dear and fatal memoir!</a:t>
                      </a:r>
                      <a:br>
                        <a:rPr lang="en-GB" dirty="0"/>
                      </a:br>
                      <a:r>
                        <a:rPr lang="en-GB" sz="1800" b="0" i="0" kern="1200" dirty="0">
                          <a:solidFill>
                            <a:schemeClr val="dk1"/>
                          </a:solidFill>
                          <a:effectLst/>
                          <a:latin typeface="+mn-lt"/>
                          <a:ea typeface="+mn-ea"/>
                          <a:cs typeface="+mn-cs"/>
                        </a:rPr>
                        <a:t>Harp d'or of the fateful prophets,</a:t>
                      </a:r>
                      <a:br>
                        <a:rPr lang="en-GB" dirty="0"/>
                      </a:br>
                      <a:r>
                        <a:rPr lang="en-GB" sz="1800" b="0" i="0" kern="1200" dirty="0">
                          <a:solidFill>
                            <a:schemeClr val="dk1"/>
                          </a:solidFill>
                          <a:effectLst/>
                          <a:latin typeface="+mn-lt"/>
                          <a:ea typeface="+mn-ea"/>
                          <a:cs typeface="+mn-cs"/>
                        </a:rPr>
                        <a:t>why do you hang silently from the willow tree?</a:t>
                      </a:r>
                      <a:br>
                        <a:rPr lang="en-GB" dirty="0"/>
                      </a:br>
                      <a:r>
                        <a:rPr lang="en-GB" sz="1800" b="0" i="0" kern="1200" dirty="0">
                          <a:solidFill>
                            <a:schemeClr val="dk1"/>
                          </a:solidFill>
                          <a:effectLst/>
                          <a:latin typeface="+mn-lt"/>
                          <a:ea typeface="+mn-ea"/>
                          <a:cs typeface="+mn-cs"/>
                        </a:rPr>
                        <a:t>Rekindle the memories in your chest, tell us about times gone by!</a:t>
                      </a:r>
                    </a:p>
                    <a:p>
                      <a:r>
                        <a:rPr lang="en-GB" sz="1800" b="0" i="0" kern="1200" dirty="0">
                          <a:solidFill>
                            <a:schemeClr val="dk1"/>
                          </a:solidFill>
                          <a:effectLst/>
                          <a:latin typeface="+mn-lt"/>
                          <a:ea typeface="+mn-ea"/>
                          <a:cs typeface="+mn-cs"/>
                        </a:rPr>
                        <a:t>O similar to the fates of </a:t>
                      </a:r>
                      <a:r>
                        <a:rPr lang="en-GB" sz="1800" b="0" i="0" kern="1200" dirty="0" err="1">
                          <a:solidFill>
                            <a:schemeClr val="dk1"/>
                          </a:solidFill>
                          <a:effectLst/>
                          <a:latin typeface="+mn-lt"/>
                          <a:ea typeface="+mn-ea"/>
                          <a:cs typeface="+mn-cs"/>
                        </a:rPr>
                        <a:t>Solima</a:t>
                      </a:r>
                      <a:r>
                        <a:rPr lang="en-GB" sz="1800" b="0" i="0" kern="1200" dirty="0">
                          <a:solidFill>
                            <a:schemeClr val="dk1"/>
                          </a:solidFill>
                          <a:effectLst/>
                          <a:latin typeface="+mn-lt"/>
                          <a:ea typeface="+mn-ea"/>
                          <a:cs typeface="+mn-cs"/>
                        </a:rPr>
                        <a:t> </a:t>
                      </a:r>
                    </a:p>
                    <a:p>
                      <a:r>
                        <a:rPr lang="en-GB" sz="1800" b="0" i="0" kern="1200" dirty="0">
                          <a:solidFill>
                            <a:schemeClr val="dk1"/>
                          </a:solidFill>
                          <a:effectLst/>
                          <a:latin typeface="+mn-lt"/>
                          <a:ea typeface="+mn-ea"/>
                          <a:cs typeface="+mn-cs"/>
                        </a:rPr>
                        <a:t>draw a sound of raw lament, </a:t>
                      </a:r>
                    </a:p>
                    <a:p>
                      <a:r>
                        <a:rPr lang="en-GB" sz="1800" b="0" i="0" kern="1200" dirty="0">
                          <a:solidFill>
                            <a:schemeClr val="dk1"/>
                          </a:solidFill>
                          <a:effectLst/>
                          <a:latin typeface="+mn-lt"/>
                          <a:ea typeface="+mn-ea"/>
                          <a:cs typeface="+mn-cs"/>
                        </a:rPr>
                        <a:t>or may the Lord inspire you with a concert that imbues suffering with virtue!</a:t>
                      </a:r>
                      <a:endParaRPr lang="en-GB" dirty="0"/>
                    </a:p>
                  </a:txBody>
                  <a:tcPr>
                    <a:solidFill>
                      <a:schemeClr val="bg2"/>
                    </a:solidFill>
                  </a:tcPr>
                </a:tc>
                <a:extLst>
                  <a:ext uri="{0D108BD9-81ED-4DB2-BD59-A6C34878D82A}">
                    <a16:rowId xmlns:a16="http://schemas.microsoft.com/office/drawing/2014/main" val="815018673"/>
                  </a:ext>
                </a:extLst>
              </a:tr>
            </a:tbl>
          </a:graphicData>
        </a:graphic>
      </p:graphicFrame>
      <p:sp>
        <p:nvSpPr>
          <p:cNvPr id="6" name="Slide Number Placeholder 5">
            <a:extLst>
              <a:ext uri="{FF2B5EF4-FFF2-40B4-BE49-F238E27FC236}">
                <a16:creationId xmlns:a16="http://schemas.microsoft.com/office/drawing/2014/main" id="{9FB4A88C-01B3-7C80-2AE3-DE3386A24E59}"/>
              </a:ext>
            </a:extLst>
          </p:cNvPr>
          <p:cNvSpPr>
            <a:spLocks noGrp="1"/>
          </p:cNvSpPr>
          <p:nvPr>
            <p:ph type="sldNum" sz="quarter" idx="12"/>
          </p:nvPr>
        </p:nvSpPr>
        <p:spPr/>
        <p:txBody>
          <a:bodyPr/>
          <a:lstStyle/>
          <a:p>
            <a:fld id="{C8F25081-F844-4954-8BBB-4455303158F3}" type="slidenum">
              <a:rPr lang="en-GB" smtClean="0"/>
              <a:pPr/>
              <a:t>12</a:t>
            </a:fld>
            <a:endParaRPr lang="en-GB"/>
          </a:p>
        </p:txBody>
      </p:sp>
      <p:sp>
        <p:nvSpPr>
          <p:cNvPr id="3" name="Date Placeholder 2">
            <a:extLst>
              <a:ext uri="{FF2B5EF4-FFF2-40B4-BE49-F238E27FC236}">
                <a16:creationId xmlns:a16="http://schemas.microsoft.com/office/drawing/2014/main" id="{39F7F579-81D9-AF33-BF58-251673E65072}"/>
              </a:ext>
            </a:extLst>
          </p:cNvPr>
          <p:cNvSpPr>
            <a:spLocks noGrp="1"/>
          </p:cNvSpPr>
          <p:nvPr>
            <p:ph type="dt" sz="half" idx="10"/>
          </p:nvPr>
        </p:nvSpPr>
        <p:spPr/>
        <p:txBody>
          <a:bodyPr/>
          <a:lstStyle/>
          <a:p>
            <a:fld id="{F025DA6C-564A-4C36-96C6-515D010BACE3}" type="datetime1">
              <a:rPr lang="en-GB" smtClean="0"/>
              <a:t>24/11/2023</a:t>
            </a:fld>
            <a:endParaRPr lang="en-GB"/>
          </a:p>
        </p:txBody>
      </p:sp>
      <p:sp>
        <p:nvSpPr>
          <p:cNvPr id="4" name="Footer Placeholder 3">
            <a:extLst>
              <a:ext uri="{FF2B5EF4-FFF2-40B4-BE49-F238E27FC236}">
                <a16:creationId xmlns:a16="http://schemas.microsoft.com/office/drawing/2014/main" id="{45566ED4-1DCA-55A5-9A96-AF2C7AF826B3}"/>
              </a:ext>
            </a:extLst>
          </p:cNvPr>
          <p:cNvSpPr>
            <a:spLocks noGrp="1"/>
          </p:cNvSpPr>
          <p:nvPr>
            <p:ph type="ftr" sz="quarter" idx="11"/>
          </p:nvPr>
        </p:nvSpPr>
        <p:spPr/>
        <p:txBody>
          <a:bodyPr/>
          <a:lstStyle/>
          <a:p>
            <a:r>
              <a:rPr lang="en-GB"/>
              <a:t>Iolanda Pupillo</a:t>
            </a:r>
          </a:p>
        </p:txBody>
      </p:sp>
    </p:spTree>
    <p:extLst>
      <p:ext uri="{BB962C8B-B14F-4D97-AF65-F5344CB8AC3E}">
        <p14:creationId xmlns:p14="http://schemas.microsoft.com/office/powerpoint/2010/main" val="2966262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1993 Pavarotti  Verdi La Traviata - Brindisi">
            <a:hlinkClick r:id="" action="ppaction://media"/>
            <a:extLst>
              <a:ext uri="{FF2B5EF4-FFF2-40B4-BE49-F238E27FC236}">
                <a16:creationId xmlns:a16="http://schemas.microsoft.com/office/drawing/2014/main" id="{37718391-09C4-51C6-35DA-6A3FCD38E980}"/>
              </a:ext>
            </a:extLst>
          </p:cNvPr>
          <p:cNvPicPr>
            <a:picLocks noRot="1" noChangeAspect="1"/>
          </p:cNvPicPr>
          <p:nvPr>
            <a:videoFile r:link="rId1"/>
          </p:nvPr>
        </p:nvPicPr>
        <p:blipFill>
          <a:blip r:embed="rId3"/>
          <a:stretch>
            <a:fillRect/>
          </a:stretch>
        </p:blipFill>
        <p:spPr>
          <a:xfrm>
            <a:off x="2257425" y="550068"/>
            <a:ext cx="7677150" cy="5757863"/>
          </a:xfrm>
          <a:prstGeom prst="rect">
            <a:avLst/>
          </a:prstGeom>
        </p:spPr>
      </p:pic>
      <p:sp>
        <p:nvSpPr>
          <p:cNvPr id="2" name="Title 1">
            <a:extLst>
              <a:ext uri="{FF2B5EF4-FFF2-40B4-BE49-F238E27FC236}">
                <a16:creationId xmlns:a16="http://schemas.microsoft.com/office/drawing/2014/main" id="{88128C02-5948-8DD9-B893-DA0CF4608EB9}"/>
              </a:ext>
            </a:extLst>
          </p:cNvPr>
          <p:cNvSpPr>
            <a:spLocks noGrp="1"/>
          </p:cNvSpPr>
          <p:nvPr>
            <p:ph type="title"/>
          </p:nvPr>
        </p:nvSpPr>
        <p:spPr>
          <a:xfrm>
            <a:off x="619368" y="-44990"/>
            <a:ext cx="9937102" cy="886409"/>
          </a:xfrm>
        </p:spPr>
        <p:txBody>
          <a:bodyPr>
            <a:normAutofit fontScale="90000"/>
          </a:bodyPr>
          <a:lstStyle/>
          <a:p>
            <a:pPr algn="l"/>
            <a:r>
              <a:rPr lang="it-IT" sz="3200" b="1" i="1" dirty="0">
                <a:solidFill>
                  <a:schemeClr val="accent2"/>
                </a:solidFill>
                <a:effectLst/>
                <a:latin typeface="Tahoma" panose="020B0604030504040204" pitchFamily="34" charset="0"/>
              </a:rPr>
              <a:t>Libiamo nè lieti calici </a:t>
            </a:r>
            <a:r>
              <a:rPr lang="it-IT" sz="3200" b="1" i="0" dirty="0">
                <a:solidFill>
                  <a:schemeClr val="accent2"/>
                </a:solidFill>
                <a:effectLst/>
                <a:latin typeface="Tahoma" panose="020B0604030504040204" pitchFamily="34" charset="0"/>
              </a:rPr>
              <a:t>(Brindisi) from </a:t>
            </a:r>
            <a:r>
              <a:rPr lang="it-IT" sz="3200" b="1" i="1" dirty="0">
                <a:solidFill>
                  <a:schemeClr val="accent2"/>
                </a:solidFill>
                <a:effectLst/>
                <a:latin typeface="Tahoma" panose="020B0604030504040204" pitchFamily="34" charset="0"/>
              </a:rPr>
              <a:t>La Traviata </a:t>
            </a:r>
            <a:r>
              <a:rPr lang="it-IT" sz="3200" b="1" i="0" dirty="0">
                <a:solidFill>
                  <a:schemeClr val="accent2"/>
                </a:solidFill>
                <a:effectLst/>
                <a:latin typeface="Tahoma" panose="020B0604030504040204" pitchFamily="34" charset="0"/>
              </a:rPr>
              <a:t>by G.Verdi</a:t>
            </a:r>
          </a:p>
        </p:txBody>
      </p:sp>
      <p:sp>
        <p:nvSpPr>
          <p:cNvPr id="4" name="Date Placeholder 3">
            <a:extLst>
              <a:ext uri="{FF2B5EF4-FFF2-40B4-BE49-F238E27FC236}">
                <a16:creationId xmlns:a16="http://schemas.microsoft.com/office/drawing/2014/main" id="{801B72EB-24FB-CA23-8C27-13C5286848E1}"/>
              </a:ext>
            </a:extLst>
          </p:cNvPr>
          <p:cNvSpPr>
            <a:spLocks noGrp="1"/>
          </p:cNvSpPr>
          <p:nvPr>
            <p:ph type="dt" sz="half" idx="10"/>
          </p:nvPr>
        </p:nvSpPr>
        <p:spPr/>
        <p:txBody>
          <a:bodyPr/>
          <a:lstStyle/>
          <a:p>
            <a:fld id="{277220A6-FDBB-41B9-AB21-1BA45325F770}" type="datetime1">
              <a:rPr lang="en-GB" smtClean="0"/>
              <a:t>24/11/2023</a:t>
            </a:fld>
            <a:endParaRPr lang="en-GB"/>
          </a:p>
        </p:txBody>
      </p:sp>
      <p:sp>
        <p:nvSpPr>
          <p:cNvPr id="5" name="Footer Placeholder 4">
            <a:extLst>
              <a:ext uri="{FF2B5EF4-FFF2-40B4-BE49-F238E27FC236}">
                <a16:creationId xmlns:a16="http://schemas.microsoft.com/office/drawing/2014/main" id="{1B7FEA62-D5CB-94C1-4FF6-4F879EE192FE}"/>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7143341B-60A0-76E4-0AB5-B248050F9C09}"/>
              </a:ext>
            </a:extLst>
          </p:cNvPr>
          <p:cNvSpPr>
            <a:spLocks noGrp="1"/>
          </p:cNvSpPr>
          <p:nvPr>
            <p:ph type="sldNum" sz="quarter" idx="12"/>
          </p:nvPr>
        </p:nvSpPr>
        <p:spPr/>
        <p:txBody>
          <a:bodyPr/>
          <a:lstStyle/>
          <a:p>
            <a:fld id="{C8F25081-F844-4954-8BBB-4455303158F3}" type="slidenum">
              <a:rPr lang="en-GB" smtClean="0"/>
              <a:pPr/>
              <a:t>13</a:t>
            </a:fld>
            <a:endParaRPr lang="en-GB"/>
          </a:p>
        </p:txBody>
      </p:sp>
      <p:sp>
        <p:nvSpPr>
          <p:cNvPr id="11" name="TextBox 10">
            <a:extLst>
              <a:ext uri="{FF2B5EF4-FFF2-40B4-BE49-F238E27FC236}">
                <a16:creationId xmlns:a16="http://schemas.microsoft.com/office/drawing/2014/main" id="{CA32DD1E-3958-B1EF-753E-3F7BCC99DE47}"/>
              </a:ext>
            </a:extLst>
          </p:cNvPr>
          <p:cNvSpPr txBox="1"/>
          <p:nvPr/>
        </p:nvSpPr>
        <p:spPr>
          <a:xfrm>
            <a:off x="3379812" y="5829860"/>
            <a:ext cx="5064437" cy="36933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dirty="0"/>
              <a:t>https://www.youtube.com/watch?v=pu7zWrIMV_g</a:t>
            </a:r>
          </a:p>
        </p:txBody>
      </p:sp>
    </p:spTree>
    <p:extLst>
      <p:ext uri="{BB962C8B-B14F-4D97-AF65-F5344CB8AC3E}">
        <p14:creationId xmlns:p14="http://schemas.microsoft.com/office/powerpoint/2010/main" val="406933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6D086-0971-8494-E0C1-F04911501DCD}"/>
              </a:ext>
            </a:extLst>
          </p:cNvPr>
          <p:cNvSpPr>
            <a:spLocks noGrp="1"/>
          </p:cNvSpPr>
          <p:nvPr>
            <p:ph type="title"/>
          </p:nvPr>
        </p:nvSpPr>
        <p:spPr>
          <a:xfrm>
            <a:off x="625150" y="0"/>
            <a:ext cx="10058400" cy="702441"/>
          </a:xfrm>
        </p:spPr>
        <p:style>
          <a:lnRef idx="2">
            <a:schemeClr val="accent1"/>
          </a:lnRef>
          <a:fillRef idx="1">
            <a:schemeClr val="lt1"/>
          </a:fillRef>
          <a:effectRef idx="0">
            <a:schemeClr val="accent1"/>
          </a:effectRef>
          <a:fontRef idx="minor">
            <a:schemeClr val="dk1"/>
          </a:fontRef>
        </p:style>
        <p:txBody>
          <a:bodyPr>
            <a:normAutofit/>
          </a:bodyPr>
          <a:lstStyle/>
          <a:p>
            <a:r>
              <a:rPr lang="it-IT" sz="2800" b="1" i="0" dirty="0">
                <a:solidFill>
                  <a:schemeClr val="accent2"/>
                </a:solidFill>
                <a:effectLst/>
                <a:latin typeface="Tahoma" panose="020B0604030504040204" pitchFamily="34" charset="0"/>
              </a:rPr>
              <a:t>Libiamo nè lieti calici</a:t>
            </a:r>
            <a:endParaRPr lang="en-GB" sz="2800" dirty="0">
              <a:solidFill>
                <a:schemeClr val="accent2"/>
              </a:solidFill>
            </a:endParaRPr>
          </a:p>
        </p:txBody>
      </p:sp>
      <p:graphicFrame>
        <p:nvGraphicFramePr>
          <p:cNvPr id="8" name="Content Placeholder 7">
            <a:extLst>
              <a:ext uri="{FF2B5EF4-FFF2-40B4-BE49-F238E27FC236}">
                <a16:creationId xmlns:a16="http://schemas.microsoft.com/office/drawing/2014/main" id="{3ABCB071-45ED-E57E-12EE-AA8BC3D1A437}"/>
              </a:ext>
            </a:extLst>
          </p:cNvPr>
          <p:cNvGraphicFramePr>
            <a:graphicFrameLocks noGrp="1"/>
          </p:cNvGraphicFramePr>
          <p:nvPr>
            <p:ph idx="1"/>
            <p:extLst>
              <p:ext uri="{D42A27DB-BD31-4B8C-83A1-F6EECF244321}">
                <p14:modId xmlns:p14="http://schemas.microsoft.com/office/powerpoint/2010/main" val="3129080798"/>
              </p:ext>
            </p:extLst>
          </p:nvPr>
        </p:nvGraphicFramePr>
        <p:xfrm>
          <a:off x="270588" y="830424"/>
          <a:ext cx="10502219" cy="5629361"/>
        </p:xfrm>
        <a:graphic>
          <a:graphicData uri="http://schemas.openxmlformats.org/drawingml/2006/table">
            <a:tbl>
              <a:tblPr firstRow="1" bandRow="1">
                <a:tableStyleId>{5C22544A-7EE6-4342-B048-85BDC9FD1C3A}</a:tableStyleId>
              </a:tblPr>
              <a:tblGrid>
                <a:gridCol w="5473019">
                  <a:extLst>
                    <a:ext uri="{9D8B030D-6E8A-4147-A177-3AD203B41FA5}">
                      <a16:colId xmlns:a16="http://schemas.microsoft.com/office/drawing/2014/main" val="3901133699"/>
                    </a:ext>
                  </a:extLst>
                </a:gridCol>
                <a:gridCol w="5029200">
                  <a:extLst>
                    <a:ext uri="{9D8B030D-6E8A-4147-A177-3AD203B41FA5}">
                      <a16:colId xmlns:a16="http://schemas.microsoft.com/office/drawing/2014/main" val="3195451842"/>
                    </a:ext>
                  </a:extLst>
                </a:gridCol>
              </a:tblGrid>
              <a:tr h="5629361">
                <a:tc>
                  <a:txBody>
                    <a:bodyPr/>
                    <a:lstStyle/>
                    <a:p>
                      <a:r>
                        <a:rPr lang="it-IT" sz="1800" b="0" i="0" kern="1200" dirty="0">
                          <a:solidFill>
                            <a:schemeClr val="tx1"/>
                          </a:solidFill>
                          <a:effectLst/>
                          <a:latin typeface="+mn-lt"/>
                          <a:ea typeface="+mn-ea"/>
                          <a:cs typeface="+mn-cs"/>
                        </a:rPr>
                        <a:t>Libiam ne' lieti calici</a:t>
                      </a:r>
                      <a:br>
                        <a:rPr lang="it-IT" dirty="0">
                          <a:solidFill>
                            <a:schemeClr val="tx1"/>
                          </a:solidFill>
                        </a:rPr>
                      </a:br>
                      <a:r>
                        <a:rPr lang="it-IT" sz="1800" b="0" i="0" kern="1200" dirty="0">
                          <a:solidFill>
                            <a:schemeClr val="tx1"/>
                          </a:solidFill>
                          <a:effectLst/>
                          <a:latin typeface="+mn-lt"/>
                          <a:ea typeface="+mn-ea"/>
                          <a:cs typeface="+mn-cs"/>
                        </a:rPr>
                        <a:t>Che la bellezza infiora,</a:t>
                      </a:r>
                      <a:br>
                        <a:rPr lang="it-IT" dirty="0">
                          <a:solidFill>
                            <a:schemeClr val="tx1"/>
                          </a:solidFill>
                        </a:rPr>
                      </a:br>
                      <a:r>
                        <a:rPr lang="it-IT" sz="1800" b="0" i="0" kern="1200" dirty="0">
                          <a:solidFill>
                            <a:schemeClr val="tx1"/>
                          </a:solidFill>
                          <a:effectLst/>
                          <a:latin typeface="+mn-lt"/>
                          <a:ea typeface="+mn-ea"/>
                          <a:cs typeface="+mn-cs"/>
                        </a:rPr>
                        <a:t>E la fuggevol ora</a:t>
                      </a:r>
                      <a:br>
                        <a:rPr lang="it-IT" dirty="0">
                          <a:solidFill>
                            <a:schemeClr val="tx1"/>
                          </a:solidFill>
                        </a:rPr>
                      </a:br>
                      <a:r>
                        <a:rPr lang="it-IT" sz="1800" b="0" i="0" kern="1200" dirty="0">
                          <a:solidFill>
                            <a:schemeClr val="tx1"/>
                          </a:solidFill>
                          <a:effectLst/>
                          <a:latin typeface="+mn-lt"/>
                          <a:ea typeface="+mn-ea"/>
                          <a:cs typeface="+mn-cs"/>
                        </a:rPr>
                        <a:t>S'inebri a voluttà.</a:t>
                      </a:r>
                      <a:br>
                        <a:rPr lang="it-IT" dirty="0">
                          <a:solidFill>
                            <a:schemeClr val="tx1"/>
                          </a:solidFill>
                        </a:rPr>
                      </a:br>
                      <a:r>
                        <a:rPr lang="it-IT" sz="1800" b="0" i="0" kern="1200" dirty="0">
                          <a:solidFill>
                            <a:schemeClr val="tx1"/>
                          </a:solidFill>
                          <a:effectLst/>
                          <a:latin typeface="+mn-lt"/>
                          <a:ea typeface="+mn-ea"/>
                          <a:cs typeface="+mn-cs"/>
                        </a:rPr>
                        <a:t>Libiam ne' dolci fremiti</a:t>
                      </a:r>
                      <a:br>
                        <a:rPr lang="it-IT" dirty="0">
                          <a:solidFill>
                            <a:schemeClr val="tx1"/>
                          </a:solidFill>
                        </a:rPr>
                      </a:br>
                      <a:r>
                        <a:rPr lang="it-IT" sz="1800" b="0" i="0" kern="1200" dirty="0">
                          <a:solidFill>
                            <a:schemeClr val="tx1"/>
                          </a:solidFill>
                          <a:effectLst/>
                          <a:latin typeface="+mn-lt"/>
                          <a:ea typeface="+mn-ea"/>
                          <a:cs typeface="+mn-cs"/>
                        </a:rPr>
                        <a:t>Che suscita l'amore,</a:t>
                      </a:r>
                      <a:br>
                        <a:rPr lang="it-IT" dirty="0">
                          <a:solidFill>
                            <a:schemeClr val="tx1"/>
                          </a:solidFill>
                        </a:rPr>
                      </a:br>
                      <a:r>
                        <a:rPr lang="it-IT" sz="1800" b="0" i="0" kern="1200" dirty="0">
                          <a:solidFill>
                            <a:schemeClr val="tx1"/>
                          </a:solidFill>
                          <a:effectLst/>
                          <a:latin typeface="+mn-lt"/>
                          <a:ea typeface="+mn-ea"/>
                          <a:cs typeface="+mn-cs"/>
                        </a:rPr>
                        <a:t>Poiché quell'occhio al core</a:t>
                      </a:r>
                      <a:br>
                        <a:rPr lang="it-IT" dirty="0">
                          <a:solidFill>
                            <a:schemeClr val="tx1"/>
                          </a:solidFill>
                        </a:rPr>
                      </a:br>
                      <a:r>
                        <a:rPr lang="it-IT" sz="1800" b="0" i="1" kern="1200" dirty="0">
                          <a:solidFill>
                            <a:schemeClr val="tx1"/>
                          </a:solidFill>
                          <a:effectLst/>
                          <a:latin typeface="+mn-lt"/>
                          <a:ea typeface="+mn-ea"/>
                          <a:cs typeface="+mn-cs"/>
                        </a:rPr>
                        <a:t>indicando Violetta</a:t>
                      </a:r>
                      <a:br>
                        <a:rPr lang="it-IT" dirty="0">
                          <a:solidFill>
                            <a:schemeClr val="tx1"/>
                          </a:solidFill>
                        </a:rPr>
                      </a:br>
                      <a:r>
                        <a:rPr lang="it-IT" sz="1800" b="0" i="0" kern="1200" dirty="0">
                          <a:solidFill>
                            <a:schemeClr val="tx1"/>
                          </a:solidFill>
                          <a:effectLst/>
                          <a:latin typeface="+mn-lt"/>
                          <a:ea typeface="+mn-ea"/>
                          <a:cs typeface="+mn-cs"/>
                        </a:rPr>
                        <a:t>Onnipotente va.</a:t>
                      </a:r>
                      <a:br>
                        <a:rPr lang="it-IT" dirty="0">
                          <a:solidFill>
                            <a:schemeClr val="tx1"/>
                          </a:solidFill>
                        </a:rPr>
                      </a:br>
                      <a:r>
                        <a:rPr lang="it-IT" sz="1800" b="0" i="0" kern="1200" dirty="0">
                          <a:solidFill>
                            <a:schemeClr val="tx1"/>
                          </a:solidFill>
                          <a:effectLst/>
                          <a:latin typeface="+mn-lt"/>
                          <a:ea typeface="+mn-ea"/>
                          <a:cs typeface="+mn-cs"/>
                        </a:rPr>
                        <a:t>Libiamo, amor fra i calici</a:t>
                      </a:r>
                      <a:br>
                        <a:rPr lang="it-IT" dirty="0">
                          <a:solidFill>
                            <a:schemeClr val="tx1"/>
                          </a:solidFill>
                        </a:rPr>
                      </a:br>
                      <a:r>
                        <a:rPr lang="it-IT" sz="1800" b="0" i="0" kern="1200" dirty="0">
                          <a:solidFill>
                            <a:schemeClr val="tx1"/>
                          </a:solidFill>
                          <a:effectLst/>
                          <a:latin typeface="+mn-lt"/>
                          <a:ea typeface="+mn-ea"/>
                          <a:cs typeface="+mn-cs"/>
                        </a:rPr>
                        <a:t>Più caldi baci avrà.</a:t>
                      </a:r>
                      <a:br>
                        <a:rPr lang="it-IT" dirty="0">
                          <a:solidFill>
                            <a:schemeClr val="tx1"/>
                          </a:solidFill>
                        </a:rPr>
                      </a:br>
                      <a:br>
                        <a:rPr lang="it-IT" dirty="0">
                          <a:solidFill>
                            <a:schemeClr val="tx1"/>
                          </a:solidFill>
                        </a:rPr>
                      </a:br>
                      <a:r>
                        <a:rPr lang="it-IT" sz="1800" b="0" i="0" kern="1200" dirty="0">
                          <a:solidFill>
                            <a:schemeClr val="tx1"/>
                          </a:solidFill>
                          <a:effectLst/>
                          <a:latin typeface="+mn-lt"/>
                          <a:ea typeface="+mn-ea"/>
                          <a:cs typeface="+mn-cs"/>
                        </a:rPr>
                        <a:t>TUTTI</a:t>
                      </a:r>
                      <a:br>
                        <a:rPr lang="it-IT" dirty="0">
                          <a:solidFill>
                            <a:schemeClr val="tx1"/>
                          </a:solidFill>
                        </a:rPr>
                      </a:br>
                      <a:r>
                        <a:rPr lang="it-IT" sz="1800" b="0" i="0" kern="1200" dirty="0">
                          <a:solidFill>
                            <a:schemeClr val="tx1"/>
                          </a:solidFill>
                          <a:effectLst/>
                          <a:latin typeface="+mn-lt"/>
                          <a:ea typeface="+mn-ea"/>
                          <a:cs typeface="+mn-cs"/>
                        </a:rPr>
                        <a:t>Libiamo, amor fra i calici</a:t>
                      </a:r>
                      <a:br>
                        <a:rPr lang="it-IT" dirty="0">
                          <a:solidFill>
                            <a:schemeClr val="tx1"/>
                          </a:solidFill>
                        </a:rPr>
                      </a:br>
                      <a:r>
                        <a:rPr lang="it-IT" sz="1800" b="0" i="0" kern="1200" dirty="0">
                          <a:solidFill>
                            <a:schemeClr val="tx1"/>
                          </a:solidFill>
                          <a:effectLst/>
                          <a:latin typeface="+mn-lt"/>
                          <a:ea typeface="+mn-ea"/>
                          <a:cs typeface="+mn-cs"/>
                        </a:rPr>
                        <a:t>Più caldi baci avrà.</a:t>
                      </a:r>
                      <a:endParaRPr lang="en-GB" dirty="0"/>
                    </a:p>
                  </a:txBody>
                  <a:tcPr>
                    <a:solidFill>
                      <a:schemeClr val="bg1">
                        <a:lumMod val="85000"/>
                      </a:schemeClr>
                    </a:solidFill>
                  </a:tcPr>
                </a:tc>
                <a:tc>
                  <a:txBody>
                    <a:bodyPr/>
                    <a:lstStyle/>
                    <a:p>
                      <a:r>
                        <a:rPr lang="en-GB" sz="1800" b="0" i="0" kern="1200" dirty="0">
                          <a:solidFill>
                            <a:schemeClr val="tx1"/>
                          </a:solidFill>
                          <a:effectLst/>
                          <a:latin typeface="+mn-lt"/>
                          <a:ea typeface="+mn-ea"/>
                          <a:cs typeface="+mn-cs"/>
                        </a:rPr>
                        <a:t>ALFREDO</a:t>
                      </a:r>
                      <a:br>
                        <a:rPr lang="en-GB" dirty="0">
                          <a:solidFill>
                            <a:schemeClr val="tx1"/>
                          </a:solidFill>
                        </a:rPr>
                      </a:br>
                      <a:r>
                        <a:rPr lang="en-GB" sz="1800" b="0" i="0" kern="1200" dirty="0">
                          <a:solidFill>
                            <a:schemeClr val="tx1"/>
                          </a:solidFill>
                          <a:effectLst/>
                          <a:latin typeface="+mn-lt"/>
                          <a:ea typeface="+mn-ea"/>
                          <a:cs typeface="+mn-cs"/>
                        </a:rPr>
                        <a:t>Let's drink from the joyous chalice</a:t>
                      </a:r>
                      <a:br>
                        <a:rPr lang="en-GB" dirty="0">
                          <a:solidFill>
                            <a:schemeClr val="tx1"/>
                          </a:solidFill>
                        </a:rPr>
                      </a:br>
                      <a:r>
                        <a:rPr lang="en-GB" sz="1800" b="0" i="0" kern="1200" dirty="0">
                          <a:solidFill>
                            <a:schemeClr val="tx1"/>
                          </a:solidFill>
                          <a:effectLst/>
                          <a:latin typeface="+mn-lt"/>
                          <a:ea typeface="+mn-ea"/>
                          <a:cs typeface="+mn-cs"/>
                        </a:rPr>
                        <a:t>Where beauty flowers ...</a:t>
                      </a:r>
                      <a:br>
                        <a:rPr lang="en-GB" dirty="0">
                          <a:solidFill>
                            <a:schemeClr val="tx1"/>
                          </a:solidFill>
                        </a:rPr>
                      </a:br>
                      <a:r>
                        <a:rPr lang="en-GB" sz="1800" b="0" i="0" kern="1200" dirty="0">
                          <a:solidFill>
                            <a:schemeClr val="tx1"/>
                          </a:solidFill>
                          <a:effectLst/>
                          <a:latin typeface="+mn-lt"/>
                          <a:ea typeface="+mn-ea"/>
                          <a:cs typeface="+mn-cs"/>
                        </a:rPr>
                        <a:t>Let the fleeting hour</a:t>
                      </a:r>
                      <a:br>
                        <a:rPr lang="en-GB" dirty="0">
                          <a:solidFill>
                            <a:schemeClr val="tx1"/>
                          </a:solidFill>
                        </a:rPr>
                      </a:br>
                      <a:r>
                        <a:rPr lang="en-GB" sz="1800" b="0" i="0" kern="1200" dirty="0">
                          <a:solidFill>
                            <a:schemeClr val="tx1"/>
                          </a:solidFill>
                          <a:effectLst/>
                          <a:latin typeface="+mn-lt"/>
                          <a:ea typeface="+mn-ea"/>
                          <a:cs typeface="+mn-cs"/>
                        </a:rPr>
                        <a:t>To pleasure's intoxication yield.</a:t>
                      </a:r>
                      <a:br>
                        <a:rPr lang="en-GB" dirty="0">
                          <a:solidFill>
                            <a:schemeClr val="tx1"/>
                          </a:solidFill>
                        </a:rPr>
                      </a:br>
                      <a:r>
                        <a:rPr lang="en-GB" sz="1800" b="0" i="0" kern="1200" dirty="0">
                          <a:solidFill>
                            <a:schemeClr val="tx1"/>
                          </a:solidFill>
                          <a:effectLst/>
                          <a:latin typeface="+mn-lt"/>
                          <a:ea typeface="+mn-ea"/>
                          <a:cs typeface="+mn-cs"/>
                        </a:rPr>
                        <a:t>Let's drink</a:t>
                      </a:r>
                      <a:br>
                        <a:rPr lang="en-GB" dirty="0">
                          <a:solidFill>
                            <a:schemeClr val="tx1"/>
                          </a:solidFill>
                        </a:rPr>
                      </a:br>
                      <a:r>
                        <a:rPr lang="en-GB" sz="1800" b="0" i="0" kern="1200" dirty="0">
                          <a:solidFill>
                            <a:schemeClr val="tx1"/>
                          </a:solidFill>
                          <a:effectLst/>
                          <a:latin typeface="+mn-lt"/>
                          <a:ea typeface="+mn-ea"/>
                          <a:cs typeface="+mn-cs"/>
                        </a:rPr>
                        <a:t>To love's sweet tremors -</a:t>
                      </a:r>
                      <a:br>
                        <a:rPr lang="en-GB" dirty="0">
                          <a:solidFill>
                            <a:schemeClr val="tx1"/>
                          </a:solidFill>
                        </a:rPr>
                      </a:br>
                      <a:r>
                        <a:rPr lang="en-GB" sz="1800" b="0" i="0" kern="1200" dirty="0">
                          <a:solidFill>
                            <a:schemeClr val="tx1"/>
                          </a:solidFill>
                          <a:effectLst/>
                          <a:latin typeface="+mn-lt"/>
                          <a:ea typeface="+mn-ea"/>
                          <a:cs typeface="+mn-cs"/>
                        </a:rPr>
                        <a:t>To those eyes</a:t>
                      </a:r>
                      <a:br>
                        <a:rPr lang="en-GB" dirty="0">
                          <a:solidFill>
                            <a:schemeClr val="tx1"/>
                          </a:solidFill>
                        </a:rPr>
                      </a:br>
                      <a:r>
                        <a:rPr lang="en-GB" sz="1800" b="0" i="0" kern="1200" dirty="0">
                          <a:solidFill>
                            <a:schemeClr val="tx1"/>
                          </a:solidFill>
                          <a:effectLst/>
                          <a:latin typeface="+mn-lt"/>
                          <a:ea typeface="+mn-ea"/>
                          <a:cs typeface="+mn-cs"/>
                        </a:rPr>
                        <a:t>That pierce the heart.</a:t>
                      </a:r>
                      <a:br>
                        <a:rPr lang="en-GB" dirty="0">
                          <a:solidFill>
                            <a:schemeClr val="tx1"/>
                          </a:solidFill>
                        </a:rPr>
                      </a:br>
                      <a:r>
                        <a:rPr lang="en-GB" sz="1800" b="0" i="0" kern="1200" dirty="0">
                          <a:solidFill>
                            <a:schemeClr val="tx1"/>
                          </a:solidFill>
                          <a:effectLst/>
                          <a:latin typeface="+mn-lt"/>
                          <a:ea typeface="+mn-ea"/>
                          <a:cs typeface="+mn-cs"/>
                        </a:rPr>
                        <a:t>Let's drink to love - to wine</a:t>
                      </a:r>
                      <a:br>
                        <a:rPr lang="en-GB" dirty="0">
                          <a:solidFill>
                            <a:schemeClr val="tx1"/>
                          </a:solidFill>
                        </a:rPr>
                      </a:br>
                      <a:r>
                        <a:rPr lang="en-GB" sz="1800" b="0" i="0" kern="1200" dirty="0">
                          <a:solidFill>
                            <a:schemeClr val="tx1"/>
                          </a:solidFill>
                          <a:effectLst/>
                          <a:latin typeface="+mn-lt"/>
                          <a:ea typeface="+mn-ea"/>
                          <a:cs typeface="+mn-cs"/>
                        </a:rPr>
                        <a:t>That warms our kisses.</a:t>
                      </a:r>
                      <a:br>
                        <a:rPr lang="en-GB" dirty="0">
                          <a:solidFill>
                            <a:schemeClr val="tx1"/>
                          </a:solidFill>
                        </a:rPr>
                      </a:br>
                      <a:br>
                        <a:rPr lang="en-GB" dirty="0">
                          <a:solidFill>
                            <a:schemeClr val="tx1"/>
                          </a:solidFill>
                        </a:rPr>
                      </a:br>
                      <a:r>
                        <a:rPr lang="en-GB" sz="1800" b="0" i="0" kern="1200" dirty="0">
                          <a:solidFill>
                            <a:schemeClr val="tx1"/>
                          </a:solidFill>
                          <a:effectLst/>
                          <a:latin typeface="+mn-lt"/>
                          <a:ea typeface="+mn-ea"/>
                          <a:cs typeface="+mn-cs"/>
                        </a:rPr>
                        <a:t>ALL</a:t>
                      </a:r>
                      <a:br>
                        <a:rPr lang="en-GB" dirty="0">
                          <a:solidFill>
                            <a:schemeClr val="tx1"/>
                          </a:solidFill>
                        </a:rPr>
                      </a:br>
                      <a:r>
                        <a:rPr lang="en-GB" sz="1800" b="0" i="0" kern="1200" dirty="0">
                          <a:solidFill>
                            <a:schemeClr val="tx1"/>
                          </a:solidFill>
                          <a:effectLst/>
                          <a:latin typeface="+mn-lt"/>
                          <a:ea typeface="+mn-ea"/>
                          <a:cs typeface="+mn-cs"/>
                        </a:rPr>
                        <a:t>Ah! Let's drink to love ? to wine</a:t>
                      </a:r>
                      <a:br>
                        <a:rPr lang="en-GB" dirty="0">
                          <a:solidFill>
                            <a:schemeClr val="tx1"/>
                          </a:solidFill>
                        </a:rPr>
                      </a:br>
                      <a:r>
                        <a:rPr lang="en-GB" sz="1800" b="0" i="0" kern="1200" dirty="0">
                          <a:solidFill>
                            <a:schemeClr val="tx1"/>
                          </a:solidFill>
                          <a:effectLst/>
                          <a:latin typeface="+mn-lt"/>
                          <a:ea typeface="+mn-ea"/>
                          <a:cs typeface="+mn-cs"/>
                        </a:rPr>
                        <a:t>That warms our kisses.</a:t>
                      </a:r>
                      <a:br>
                        <a:rPr lang="en-GB" dirty="0">
                          <a:solidFill>
                            <a:schemeClr val="tx1"/>
                          </a:solidFill>
                        </a:rPr>
                      </a:br>
                      <a:br>
                        <a:rPr lang="en-GB" dirty="0">
                          <a:solidFill>
                            <a:schemeClr val="tx1"/>
                          </a:solidFill>
                        </a:rPr>
                      </a:br>
                      <a:endParaRPr lang="en-GB" dirty="0">
                        <a:solidFill>
                          <a:schemeClr val="tx1"/>
                        </a:solidFill>
                      </a:endParaRPr>
                    </a:p>
                  </a:txBody>
                  <a:tcPr>
                    <a:solidFill>
                      <a:schemeClr val="bg2"/>
                    </a:solidFill>
                  </a:tcPr>
                </a:tc>
                <a:extLst>
                  <a:ext uri="{0D108BD9-81ED-4DB2-BD59-A6C34878D82A}">
                    <a16:rowId xmlns:a16="http://schemas.microsoft.com/office/drawing/2014/main" val="815018673"/>
                  </a:ext>
                </a:extLst>
              </a:tr>
            </a:tbl>
          </a:graphicData>
        </a:graphic>
      </p:graphicFrame>
      <p:sp>
        <p:nvSpPr>
          <p:cNvPr id="6" name="Slide Number Placeholder 5">
            <a:extLst>
              <a:ext uri="{FF2B5EF4-FFF2-40B4-BE49-F238E27FC236}">
                <a16:creationId xmlns:a16="http://schemas.microsoft.com/office/drawing/2014/main" id="{9FB4A88C-01B3-7C80-2AE3-DE3386A24E59}"/>
              </a:ext>
            </a:extLst>
          </p:cNvPr>
          <p:cNvSpPr>
            <a:spLocks noGrp="1"/>
          </p:cNvSpPr>
          <p:nvPr>
            <p:ph type="sldNum" sz="quarter" idx="12"/>
          </p:nvPr>
        </p:nvSpPr>
        <p:spPr/>
        <p:txBody>
          <a:bodyPr/>
          <a:lstStyle/>
          <a:p>
            <a:fld id="{C8F25081-F844-4954-8BBB-4455303158F3}" type="slidenum">
              <a:rPr lang="en-GB" smtClean="0"/>
              <a:pPr/>
              <a:t>14</a:t>
            </a:fld>
            <a:endParaRPr lang="en-GB"/>
          </a:p>
        </p:txBody>
      </p:sp>
      <p:sp>
        <p:nvSpPr>
          <p:cNvPr id="3" name="Date Placeholder 2">
            <a:extLst>
              <a:ext uri="{FF2B5EF4-FFF2-40B4-BE49-F238E27FC236}">
                <a16:creationId xmlns:a16="http://schemas.microsoft.com/office/drawing/2014/main" id="{C2A93846-594F-A6BD-CBEB-67B8EC4616D0}"/>
              </a:ext>
            </a:extLst>
          </p:cNvPr>
          <p:cNvSpPr>
            <a:spLocks noGrp="1"/>
          </p:cNvSpPr>
          <p:nvPr>
            <p:ph type="dt" sz="half" idx="10"/>
          </p:nvPr>
        </p:nvSpPr>
        <p:spPr/>
        <p:txBody>
          <a:bodyPr/>
          <a:lstStyle/>
          <a:p>
            <a:fld id="{23FDBB46-BE4B-4A5D-99CB-6628B0434CC7}" type="datetime1">
              <a:rPr lang="en-GB" smtClean="0"/>
              <a:t>24/11/2023</a:t>
            </a:fld>
            <a:endParaRPr lang="en-GB"/>
          </a:p>
        </p:txBody>
      </p:sp>
      <p:sp>
        <p:nvSpPr>
          <p:cNvPr id="4" name="Footer Placeholder 3">
            <a:extLst>
              <a:ext uri="{FF2B5EF4-FFF2-40B4-BE49-F238E27FC236}">
                <a16:creationId xmlns:a16="http://schemas.microsoft.com/office/drawing/2014/main" id="{FE1FF4D5-41ED-1CB6-43BB-33B17D7F0F61}"/>
              </a:ext>
            </a:extLst>
          </p:cNvPr>
          <p:cNvSpPr>
            <a:spLocks noGrp="1"/>
          </p:cNvSpPr>
          <p:nvPr>
            <p:ph type="ftr" sz="quarter" idx="11"/>
          </p:nvPr>
        </p:nvSpPr>
        <p:spPr/>
        <p:txBody>
          <a:bodyPr/>
          <a:lstStyle/>
          <a:p>
            <a:r>
              <a:rPr lang="en-GB"/>
              <a:t>Iolanda Pupillo</a:t>
            </a:r>
          </a:p>
        </p:txBody>
      </p:sp>
    </p:spTree>
    <p:extLst>
      <p:ext uri="{BB962C8B-B14F-4D97-AF65-F5344CB8AC3E}">
        <p14:creationId xmlns:p14="http://schemas.microsoft.com/office/powerpoint/2010/main" val="3757068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3ABCB071-45ED-E57E-12EE-AA8BC3D1A437}"/>
              </a:ext>
            </a:extLst>
          </p:cNvPr>
          <p:cNvGraphicFramePr>
            <a:graphicFrameLocks noGrp="1"/>
          </p:cNvGraphicFramePr>
          <p:nvPr>
            <p:ph idx="1"/>
            <p:extLst>
              <p:ext uri="{D42A27DB-BD31-4B8C-83A1-F6EECF244321}">
                <p14:modId xmlns:p14="http://schemas.microsoft.com/office/powerpoint/2010/main" val="3390149124"/>
              </p:ext>
            </p:extLst>
          </p:nvPr>
        </p:nvGraphicFramePr>
        <p:xfrm>
          <a:off x="595653" y="207901"/>
          <a:ext cx="10345625" cy="6036906"/>
        </p:xfrm>
        <a:graphic>
          <a:graphicData uri="http://schemas.openxmlformats.org/drawingml/2006/table">
            <a:tbl>
              <a:tblPr firstRow="1" bandRow="1">
                <a:tableStyleId>{5C22544A-7EE6-4342-B048-85BDC9FD1C3A}</a:tableStyleId>
              </a:tblPr>
              <a:tblGrid>
                <a:gridCol w="5382595">
                  <a:extLst>
                    <a:ext uri="{9D8B030D-6E8A-4147-A177-3AD203B41FA5}">
                      <a16:colId xmlns:a16="http://schemas.microsoft.com/office/drawing/2014/main" val="3901133699"/>
                    </a:ext>
                  </a:extLst>
                </a:gridCol>
                <a:gridCol w="4963030">
                  <a:extLst>
                    <a:ext uri="{9D8B030D-6E8A-4147-A177-3AD203B41FA5}">
                      <a16:colId xmlns:a16="http://schemas.microsoft.com/office/drawing/2014/main" val="3195451842"/>
                    </a:ext>
                  </a:extLst>
                </a:gridCol>
              </a:tblGrid>
              <a:tr h="6036906">
                <a:tc>
                  <a:txBody>
                    <a:bodyPr/>
                    <a:lstStyle/>
                    <a:p>
                      <a:br>
                        <a:rPr lang="it-IT" dirty="0">
                          <a:solidFill>
                            <a:schemeClr val="tx1"/>
                          </a:solidFill>
                        </a:rPr>
                      </a:br>
                      <a:r>
                        <a:rPr lang="it-IT" sz="1800" b="0" i="0" kern="1200" dirty="0">
                          <a:solidFill>
                            <a:schemeClr val="tx1"/>
                          </a:solidFill>
                          <a:effectLst/>
                          <a:latin typeface="+mn-lt"/>
                          <a:ea typeface="+mn-ea"/>
                          <a:cs typeface="+mn-cs"/>
                        </a:rPr>
                        <a:t>VIOLETTA</a:t>
                      </a:r>
                      <a:br>
                        <a:rPr lang="it-IT" dirty="0">
                          <a:solidFill>
                            <a:schemeClr val="tx1"/>
                          </a:solidFill>
                        </a:rPr>
                      </a:br>
                      <a:r>
                        <a:rPr lang="it-IT" sz="1800" b="0" i="1" kern="1200" dirty="0">
                          <a:solidFill>
                            <a:schemeClr val="tx1"/>
                          </a:solidFill>
                          <a:effectLst/>
                          <a:latin typeface="+mn-lt"/>
                          <a:ea typeface="+mn-ea"/>
                          <a:cs typeface="+mn-cs"/>
                        </a:rPr>
                        <a:t>S'alza</a:t>
                      </a:r>
                      <a:br>
                        <a:rPr lang="it-IT" dirty="0">
                          <a:solidFill>
                            <a:schemeClr val="tx1"/>
                          </a:solidFill>
                        </a:rPr>
                      </a:br>
                      <a:r>
                        <a:rPr lang="it-IT" sz="1800" b="0" i="0" kern="1200" dirty="0">
                          <a:solidFill>
                            <a:schemeClr val="tx1"/>
                          </a:solidFill>
                          <a:effectLst/>
                          <a:latin typeface="+mn-lt"/>
                          <a:ea typeface="+mn-ea"/>
                          <a:cs typeface="+mn-cs"/>
                        </a:rPr>
                        <a:t>Tra voi saprò dividere</a:t>
                      </a:r>
                      <a:br>
                        <a:rPr lang="it-IT" dirty="0">
                          <a:solidFill>
                            <a:schemeClr val="tx1"/>
                          </a:solidFill>
                        </a:rPr>
                      </a:br>
                      <a:r>
                        <a:rPr lang="it-IT" sz="1800" b="0" i="0" kern="1200" dirty="0">
                          <a:solidFill>
                            <a:schemeClr val="tx1"/>
                          </a:solidFill>
                          <a:effectLst/>
                          <a:latin typeface="+mn-lt"/>
                          <a:ea typeface="+mn-ea"/>
                          <a:cs typeface="+mn-cs"/>
                        </a:rPr>
                        <a:t>Il tempo mio giocondo;</a:t>
                      </a:r>
                      <a:br>
                        <a:rPr lang="it-IT" dirty="0">
                          <a:solidFill>
                            <a:schemeClr val="tx1"/>
                          </a:solidFill>
                        </a:rPr>
                      </a:br>
                      <a:r>
                        <a:rPr lang="it-IT" sz="1800" b="0" i="0" kern="1200" dirty="0">
                          <a:solidFill>
                            <a:schemeClr val="tx1"/>
                          </a:solidFill>
                          <a:effectLst/>
                          <a:latin typeface="+mn-lt"/>
                          <a:ea typeface="+mn-ea"/>
                          <a:cs typeface="+mn-cs"/>
                        </a:rPr>
                        <a:t>Tutto è follia nel mondo</a:t>
                      </a:r>
                      <a:br>
                        <a:rPr lang="it-IT" dirty="0">
                          <a:solidFill>
                            <a:schemeClr val="tx1"/>
                          </a:solidFill>
                        </a:rPr>
                      </a:br>
                      <a:r>
                        <a:rPr lang="it-IT" sz="1800" b="0" i="0" kern="1200" dirty="0">
                          <a:solidFill>
                            <a:schemeClr val="tx1"/>
                          </a:solidFill>
                          <a:effectLst/>
                          <a:latin typeface="+mn-lt"/>
                          <a:ea typeface="+mn-ea"/>
                          <a:cs typeface="+mn-cs"/>
                        </a:rPr>
                        <a:t>Ciò che non è piacer.</a:t>
                      </a:r>
                      <a:br>
                        <a:rPr lang="it-IT" dirty="0">
                          <a:solidFill>
                            <a:schemeClr val="tx1"/>
                          </a:solidFill>
                        </a:rPr>
                      </a:br>
                      <a:r>
                        <a:rPr lang="it-IT" sz="1800" b="0" i="0" kern="1200" dirty="0">
                          <a:solidFill>
                            <a:schemeClr val="tx1"/>
                          </a:solidFill>
                          <a:effectLst/>
                          <a:latin typeface="+mn-lt"/>
                          <a:ea typeface="+mn-ea"/>
                          <a:cs typeface="+mn-cs"/>
                        </a:rPr>
                        <a:t>Godiam, fugace e rapido</a:t>
                      </a:r>
                      <a:br>
                        <a:rPr lang="it-IT" dirty="0">
                          <a:solidFill>
                            <a:schemeClr val="tx1"/>
                          </a:solidFill>
                        </a:rPr>
                      </a:br>
                      <a:r>
                        <a:rPr lang="it-IT" sz="1800" b="0" i="0" kern="1200" dirty="0">
                          <a:solidFill>
                            <a:schemeClr val="tx1"/>
                          </a:solidFill>
                          <a:effectLst/>
                          <a:latin typeface="+mn-lt"/>
                          <a:ea typeface="+mn-ea"/>
                          <a:cs typeface="+mn-cs"/>
                        </a:rPr>
                        <a:t>È il gaudio dell'amore;</a:t>
                      </a:r>
                      <a:br>
                        <a:rPr lang="it-IT" dirty="0">
                          <a:solidFill>
                            <a:schemeClr val="tx1"/>
                          </a:solidFill>
                        </a:rPr>
                      </a:br>
                      <a:r>
                        <a:rPr lang="it-IT" sz="1800" b="0" i="0" kern="1200" dirty="0">
                          <a:solidFill>
                            <a:schemeClr val="tx1"/>
                          </a:solidFill>
                          <a:effectLst/>
                          <a:latin typeface="+mn-lt"/>
                          <a:ea typeface="+mn-ea"/>
                          <a:cs typeface="+mn-cs"/>
                        </a:rPr>
                        <a:t>È un fior che nasce e muore,</a:t>
                      </a:r>
                      <a:br>
                        <a:rPr lang="it-IT" dirty="0">
                          <a:solidFill>
                            <a:schemeClr val="tx1"/>
                          </a:solidFill>
                        </a:rPr>
                      </a:br>
                      <a:r>
                        <a:rPr lang="it-IT" sz="1800" b="0" i="0" kern="1200" dirty="0">
                          <a:solidFill>
                            <a:schemeClr val="tx1"/>
                          </a:solidFill>
                          <a:effectLst/>
                          <a:latin typeface="+mn-lt"/>
                          <a:ea typeface="+mn-ea"/>
                          <a:cs typeface="+mn-cs"/>
                        </a:rPr>
                        <a:t>Né più si può goder.</a:t>
                      </a:r>
                      <a:br>
                        <a:rPr lang="it-IT" dirty="0">
                          <a:solidFill>
                            <a:schemeClr val="tx1"/>
                          </a:solidFill>
                        </a:rPr>
                      </a:br>
                      <a:r>
                        <a:rPr lang="it-IT" sz="1800" b="0" i="0" kern="1200" dirty="0">
                          <a:solidFill>
                            <a:schemeClr val="tx1"/>
                          </a:solidFill>
                          <a:effectLst/>
                          <a:latin typeface="+mn-lt"/>
                          <a:ea typeface="+mn-ea"/>
                          <a:cs typeface="+mn-cs"/>
                        </a:rPr>
                        <a:t>Godiam c'invita un fervido</a:t>
                      </a:r>
                      <a:br>
                        <a:rPr lang="it-IT" dirty="0">
                          <a:solidFill>
                            <a:schemeClr val="tx1"/>
                          </a:solidFill>
                        </a:rPr>
                      </a:br>
                      <a:r>
                        <a:rPr lang="it-IT" sz="1800" b="0" i="0" kern="1200" dirty="0">
                          <a:solidFill>
                            <a:schemeClr val="tx1"/>
                          </a:solidFill>
                          <a:effectLst/>
                          <a:latin typeface="+mn-lt"/>
                          <a:ea typeface="+mn-ea"/>
                          <a:cs typeface="+mn-cs"/>
                        </a:rPr>
                        <a:t>Accento lusinghier.</a:t>
                      </a:r>
                      <a:br>
                        <a:rPr lang="it-IT" dirty="0">
                          <a:solidFill>
                            <a:schemeClr val="tx1"/>
                          </a:solidFill>
                        </a:rPr>
                      </a:br>
                      <a:br>
                        <a:rPr lang="it-IT" dirty="0">
                          <a:solidFill>
                            <a:schemeClr val="tx1"/>
                          </a:solidFill>
                        </a:rPr>
                      </a:br>
                      <a:r>
                        <a:rPr lang="it-IT" sz="1800" b="0" i="0" kern="1200" dirty="0">
                          <a:solidFill>
                            <a:schemeClr val="tx1"/>
                          </a:solidFill>
                          <a:effectLst/>
                          <a:latin typeface="+mn-lt"/>
                          <a:ea typeface="+mn-ea"/>
                          <a:cs typeface="+mn-cs"/>
                        </a:rPr>
                        <a:t>TUTTI</a:t>
                      </a:r>
                      <a:br>
                        <a:rPr lang="it-IT" dirty="0">
                          <a:solidFill>
                            <a:schemeClr val="tx1"/>
                          </a:solidFill>
                        </a:rPr>
                      </a:br>
                      <a:r>
                        <a:rPr lang="it-IT" sz="1800" b="0" i="0" kern="1200" dirty="0">
                          <a:solidFill>
                            <a:schemeClr val="tx1"/>
                          </a:solidFill>
                          <a:effectLst/>
                          <a:latin typeface="+mn-lt"/>
                          <a:ea typeface="+mn-ea"/>
                          <a:cs typeface="+mn-cs"/>
                        </a:rPr>
                        <a:t>Godiam la tazza e il cantico</a:t>
                      </a:r>
                      <a:br>
                        <a:rPr lang="it-IT" dirty="0">
                          <a:solidFill>
                            <a:schemeClr val="tx1"/>
                          </a:solidFill>
                        </a:rPr>
                      </a:br>
                      <a:r>
                        <a:rPr lang="it-IT" sz="1800" b="0" i="0" kern="1200" dirty="0">
                          <a:solidFill>
                            <a:schemeClr val="tx1"/>
                          </a:solidFill>
                          <a:effectLst/>
                          <a:latin typeface="+mn-lt"/>
                          <a:ea typeface="+mn-ea"/>
                          <a:cs typeface="+mn-cs"/>
                        </a:rPr>
                        <a:t>La notte abbella e il riso;</a:t>
                      </a:r>
                      <a:br>
                        <a:rPr lang="it-IT" dirty="0">
                          <a:solidFill>
                            <a:schemeClr val="tx1"/>
                          </a:solidFill>
                        </a:rPr>
                      </a:br>
                      <a:r>
                        <a:rPr lang="it-IT" sz="1800" b="0" i="0" kern="1200" dirty="0">
                          <a:solidFill>
                            <a:schemeClr val="tx1"/>
                          </a:solidFill>
                          <a:effectLst/>
                          <a:latin typeface="+mn-lt"/>
                          <a:ea typeface="+mn-ea"/>
                          <a:cs typeface="+mn-cs"/>
                        </a:rPr>
                        <a:t>In questo paradiso</a:t>
                      </a:r>
                      <a:br>
                        <a:rPr lang="it-IT" dirty="0">
                          <a:solidFill>
                            <a:schemeClr val="tx1"/>
                          </a:solidFill>
                        </a:rPr>
                      </a:br>
                      <a:r>
                        <a:rPr lang="it-IT" sz="1800" b="0" i="0" kern="1200" dirty="0">
                          <a:solidFill>
                            <a:schemeClr val="tx1"/>
                          </a:solidFill>
                          <a:effectLst/>
                          <a:latin typeface="+mn-lt"/>
                          <a:ea typeface="+mn-ea"/>
                          <a:cs typeface="+mn-cs"/>
                        </a:rPr>
                        <a:t>Ne scopra il nuovo dì.</a:t>
                      </a:r>
                      <a:endParaRPr lang="en-GB" dirty="0"/>
                    </a:p>
                  </a:txBody>
                  <a:tcPr>
                    <a:solidFill>
                      <a:schemeClr val="bg1">
                        <a:lumMod val="85000"/>
                      </a:schemeClr>
                    </a:solidFill>
                  </a:tcPr>
                </a:tc>
                <a:tc>
                  <a:txBody>
                    <a:bodyPr/>
                    <a:lstStyle/>
                    <a:p>
                      <a:br>
                        <a:rPr lang="en-GB" dirty="0">
                          <a:solidFill>
                            <a:schemeClr val="tx1"/>
                          </a:solidFill>
                        </a:rPr>
                      </a:br>
                      <a:r>
                        <a:rPr lang="en-GB" sz="1800" b="0" i="0" kern="1200" dirty="0">
                          <a:solidFill>
                            <a:schemeClr val="tx1"/>
                          </a:solidFill>
                          <a:effectLst/>
                          <a:latin typeface="+mn-lt"/>
                          <a:ea typeface="+mn-ea"/>
                          <a:cs typeface="+mn-cs"/>
                        </a:rPr>
                        <a:t>VIOLETTA</a:t>
                      </a:r>
                      <a:br>
                        <a:rPr lang="en-GB" dirty="0">
                          <a:solidFill>
                            <a:schemeClr val="tx1"/>
                          </a:solidFill>
                        </a:rPr>
                      </a:br>
                      <a:r>
                        <a:rPr lang="en-GB" sz="1800" b="0" i="1" kern="1200" dirty="0">
                          <a:solidFill>
                            <a:schemeClr val="tx1"/>
                          </a:solidFill>
                          <a:effectLst/>
                          <a:latin typeface="+mn-lt"/>
                          <a:ea typeface="+mn-ea"/>
                          <a:cs typeface="+mn-cs"/>
                        </a:rPr>
                        <a:t>rising</a:t>
                      </a:r>
                      <a:br>
                        <a:rPr lang="en-GB" dirty="0">
                          <a:solidFill>
                            <a:schemeClr val="tx1"/>
                          </a:solidFill>
                        </a:rPr>
                      </a:br>
                      <a:r>
                        <a:rPr lang="en-GB" sz="1800" b="0" i="0" kern="1200" dirty="0">
                          <a:solidFill>
                            <a:schemeClr val="tx1"/>
                          </a:solidFill>
                          <a:effectLst/>
                          <a:latin typeface="+mn-lt"/>
                          <a:ea typeface="+mn-ea"/>
                          <a:cs typeface="+mn-cs"/>
                        </a:rPr>
                        <a:t>With you I would share</a:t>
                      </a:r>
                      <a:br>
                        <a:rPr lang="en-GB" dirty="0">
                          <a:solidFill>
                            <a:schemeClr val="tx1"/>
                          </a:solidFill>
                        </a:rPr>
                      </a:br>
                      <a:r>
                        <a:rPr lang="en-GB" sz="1800" b="0" i="0" kern="1200" dirty="0">
                          <a:solidFill>
                            <a:schemeClr val="tx1"/>
                          </a:solidFill>
                          <a:effectLst/>
                          <a:latin typeface="+mn-lt"/>
                          <a:ea typeface="+mn-ea"/>
                          <a:cs typeface="+mn-cs"/>
                        </a:rPr>
                        <a:t>My days of happiness;</a:t>
                      </a:r>
                      <a:br>
                        <a:rPr lang="en-GB" dirty="0">
                          <a:solidFill>
                            <a:schemeClr val="tx1"/>
                          </a:solidFill>
                        </a:rPr>
                      </a:br>
                      <a:r>
                        <a:rPr lang="en-GB" sz="1800" b="0" i="0" kern="1200" dirty="0">
                          <a:solidFill>
                            <a:schemeClr val="tx1"/>
                          </a:solidFill>
                          <a:effectLst/>
                          <a:latin typeface="+mn-lt"/>
                          <a:ea typeface="+mn-ea"/>
                          <a:cs typeface="+mn-cs"/>
                        </a:rPr>
                        <a:t>Everything is folly in this world</a:t>
                      </a:r>
                      <a:br>
                        <a:rPr lang="en-GB" dirty="0">
                          <a:solidFill>
                            <a:schemeClr val="tx1"/>
                          </a:solidFill>
                        </a:rPr>
                      </a:br>
                      <a:r>
                        <a:rPr lang="en-GB" sz="1800" b="0" i="0" kern="1200" dirty="0">
                          <a:solidFill>
                            <a:schemeClr val="tx1"/>
                          </a:solidFill>
                          <a:effectLst/>
                          <a:latin typeface="+mn-lt"/>
                          <a:ea typeface="+mn-ea"/>
                          <a:cs typeface="+mn-cs"/>
                        </a:rPr>
                        <a:t>That does not give us pleasure.</a:t>
                      </a:r>
                      <a:br>
                        <a:rPr lang="en-GB" dirty="0">
                          <a:solidFill>
                            <a:schemeClr val="tx1"/>
                          </a:solidFill>
                        </a:rPr>
                      </a:br>
                      <a:r>
                        <a:rPr lang="en-GB" sz="1800" b="0" i="0" kern="1200" dirty="0">
                          <a:solidFill>
                            <a:schemeClr val="tx1"/>
                          </a:solidFill>
                          <a:effectLst/>
                          <a:latin typeface="+mn-lt"/>
                          <a:ea typeface="+mn-ea"/>
                          <a:cs typeface="+mn-cs"/>
                        </a:rPr>
                        <a:t>Let us enjoy life,</a:t>
                      </a:r>
                      <a:br>
                        <a:rPr lang="en-GB" dirty="0">
                          <a:solidFill>
                            <a:schemeClr val="tx1"/>
                          </a:solidFill>
                        </a:rPr>
                      </a:br>
                      <a:r>
                        <a:rPr lang="en-GB" sz="1800" b="0" i="0" kern="1200" dirty="0">
                          <a:solidFill>
                            <a:schemeClr val="tx1"/>
                          </a:solidFill>
                          <a:effectLst/>
                          <a:latin typeface="+mn-lt"/>
                          <a:ea typeface="+mn-ea"/>
                          <a:cs typeface="+mn-cs"/>
                        </a:rPr>
                        <a:t>For the pleasures of love are swift and fleeting</a:t>
                      </a:r>
                      <a:br>
                        <a:rPr lang="en-GB" dirty="0">
                          <a:solidFill>
                            <a:schemeClr val="tx1"/>
                          </a:solidFill>
                        </a:rPr>
                      </a:br>
                      <a:r>
                        <a:rPr lang="en-GB" sz="1800" b="0" i="0" kern="1200" dirty="0">
                          <a:solidFill>
                            <a:schemeClr val="tx1"/>
                          </a:solidFill>
                          <a:effectLst/>
                          <a:latin typeface="+mn-lt"/>
                          <a:ea typeface="+mn-ea"/>
                          <a:cs typeface="+mn-cs"/>
                        </a:rPr>
                        <a:t>As a flower that lives and dies</a:t>
                      </a:r>
                      <a:br>
                        <a:rPr lang="en-GB" dirty="0">
                          <a:solidFill>
                            <a:schemeClr val="tx1"/>
                          </a:solidFill>
                        </a:rPr>
                      </a:br>
                      <a:r>
                        <a:rPr lang="en-GB" sz="1800" b="0" i="0" kern="1200" dirty="0">
                          <a:solidFill>
                            <a:schemeClr val="tx1"/>
                          </a:solidFill>
                          <a:effectLst/>
                          <a:latin typeface="+mn-lt"/>
                          <a:ea typeface="+mn-ea"/>
                          <a:cs typeface="+mn-cs"/>
                        </a:rPr>
                        <a:t>And can be enjoyed no more.</a:t>
                      </a:r>
                      <a:br>
                        <a:rPr lang="en-GB" dirty="0">
                          <a:solidFill>
                            <a:schemeClr val="tx1"/>
                          </a:solidFill>
                        </a:rPr>
                      </a:br>
                      <a:r>
                        <a:rPr lang="en-GB" sz="1800" b="0" i="0" kern="1200" dirty="0">
                          <a:solidFill>
                            <a:schemeClr val="tx1"/>
                          </a:solidFill>
                          <a:effectLst/>
                          <a:latin typeface="+mn-lt"/>
                          <a:ea typeface="+mn-ea"/>
                          <a:cs typeface="+mn-cs"/>
                        </a:rPr>
                        <a:t>Let's take our pleasure!</a:t>
                      </a:r>
                      <a:br>
                        <a:rPr lang="en-GB" dirty="0">
                          <a:solidFill>
                            <a:schemeClr val="tx1"/>
                          </a:solidFill>
                        </a:rPr>
                      </a:br>
                      <a:r>
                        <a:rPr lang="en-GB" sz="1800" b="0" i="0" kern="1200" dirty="0">
                          <a:solidFill>
                            <a:schemeClr val="tx1"/>
                          </a:solidFill>
                          <a:effectLst/>
                          <a:latin typeface="+mn-lt"/>
                          <a:ea typeface="+mn-ea"/>
                          <a:cs typeface="+mn-cs"/>
                        </a:rPr>
                        <a:t>While its ardent,</a:t>
                      </a:r>
                      <a:br>
                        <a:rPr lang="en-GB" dirty="0">
                          <a:solidFill>
                            <a:schemeClr val="tx1"/>
                          </a:solidFill>
                        </a:rPr>
                      </a:br>
                      <a:r>
                        <a:rPr lang="en-GB" sz="1800" b="0" i="0" kern="1200" dirty="0">
                          <a:solidFill>
                            <a:schemeClr val="tx1"/>
                          </a:solidFill>
                          <a:effectLst/>
                          <a:latin typeface="+mn-lt"/>
                          <a:ea typeface="+mn-ea"/>
                          <a:cs typeface="+mn-cs"/>
                        </a:rPr>
                        <a:t>Brilliant summons lures us on.</a:t>
                      </a:r>
                      <a:br>
                        <a:rPr lang="en-GB" dirty="0">
                          <a:solidFill>
                            <a:schemeClr val="tx1"/>
                          </a:solidFill>
                        </a:rPr>
                      </a:br>
                      <a:br>
                        <a:rPr lang="en-GB" dirty="0">
                          <a:solidFill>
                            <a:schemeClr val="tx1"/>
                          </a:solidFill>
                        </a:rPr>
                      </a:br>
                      <a:r>
                        <a:rPr lang="en-GB" sz="1800" b="0" i="0" kern="1200" dirty="0">
                          <a:solidFill>
                            <a:schemeClr val="tx1"/>
                          </a:solidFill>
                          <a:effectLst/>
                          <a:latin typeface="+mn-lt"/>
                          <a:ea typeface="+mn-ea"/>
                          <a:cs typeface="+mn-cs"/>
                        </a:rPr>
                        <a:t>ALL</a:t>
                      </a:r>
                      <a:br>
                        <a:rPr lang="en-GB" dirty="0">
                          <a:solidFill>
                            <a:schemeClr val="tx1"/>
                          </a:solidFill>
                        </a:rPr>
                      </a:br>
                      <a:r>
                        <a:rPr lang="en-GB" sz="1800" b="0" i="0" kern="1200" dirty="0">
                          <a:solidFill>
                            <a:schemeClr val="tx1"/>
                          </a:solidFill>
                          <a:effectLst/>
                          <a:latin typeface="+mn-lt"/>
                          <a:ea typeface="+mn-ea"/>
                          <a:cs typeface="+mn-cs"/>
                        </a:rPr>
                        <a:t>Let's take our pleasure</a:t>
                      </a:r>
                      <a:br>
                        <a:rPr lang="en-GB" dirty="0">
                          <a:solidFill>
                            <a:schemeClr val="tx1"/>
                          </a:solidFill>
                        </a:rPr>
                      </a:br>
                      <a:r>
                        <a:rPr lang="en-GB" sz="1800" b="0" i="0" kern="1200" dirty="0">
                          <a:solidFill>
                            <a:schemeClr val="tx1"/>
                          </a:solidFill>
                          <a:effectLst/>
                          <a:latin typeface="+mn-lt"/>
                          <a:ea typeface="+mn-ea"/>
                          <a:cs typeface="+mn-cs"/>
                        </a:rPr>
                        <a:t>Of wine and</a:t>
                      </a:r>
                      <a:br>
                        <a:rPr lang="en-GB" dirty="0">
                          <a:solidFill>
                            <a:schemeClr val="tx1"/>
                          </a:solidFill>
                        </a:rPr>
                      </a:br>
                      <a:r>
                        <a:rPr lang="en-GB" sz="1800" b="0" i="0" kern="1200" dirty="0">
                          <a:solidFill>
                            <a:schemeClr val="tx1"/>
                          </a:solidFill>
                          <a:effectLst/>
                          <a:latin typeface="+mn-lt"/>
                          <a:ea typeface="+mn-ea"/>
                          <a:cs typeface="+mn-cs"/>
                        </a:rPr>
                        <a:t>Singing and mirth</a:t>
                      </a:r>
                      <a:br>
                        <a:rPr lang="en-GB" dirty="0">
                          <a:solidFill>
                            <a:schemeClr val="tx1"/>
                          </a:solidFill>
                        </a:rPr>
                      </a:br>
                      <a:r>
                        <a:rPr lang="en-GB" sz="1800" b="0" i="0" kern="1200" dirty="0">
                          <a:solidFill>
                            <a:schemeClr val="tx1"/>
                          </a:solidFill>
                          <a:effectLst/>
                          <a:latin typeface="+mn-lt"/>
                          <a:ea typeface="+mn-ea"/>
                          <a:cs typeface="+mn-cs"/>
                        </a:rPr>
                        <a:t>Till the new day</a:t>
                      </a:r>
                      <a:br>
                        <a:rPr lang="en-GB" dirty="0">
                          <a:solidFill>
                            <a:schemeClr val="tx1"/>
                          </a:solidFill>
                        </a:rPr>
                      </a:br>
                      <a:r>
                        <a:rPr lang="en-GB" sz="1800" b="0" i="0" kern="1200" dirty="0">
                          <a:solidFill>
                            <a:schemeClr val="tx1"/>
                          </a:solidFill>
                          <a:effectLst/>
                          <a:latin typeface="+mn-lt"/>
                          <a:ea typeface="+mn-ea"/>
                          <a:cs typeface="+mn-cs"/>
                        </a:rPr>
                        <a:t>Dawns on us in paradise.</a:t>
                      </a:r>
                      <a:endParaRPr lang="en-GB" dirty="0">
                        <a:solidFill>
                          <a:schemeClr val="tx1"/>
                        </a:solidFill>
                      </a:endParaRPr>
                    </a:p>
                  </a:txBody>
                  <a:tcPr>
                    <a:solidFill>
                      <a:schemeClr val="bg2"/>
                    </a:solidFill>
                  </a:tcPr>
                </a:tc>
                <a:extLst>
                  <a:ext uri="{0D108BD9-81ED-4DB2-BD59-A6C34878D82A}">
                    <a16:rowId xmlns:a16="http://schemas.microsoft.com/office/drawing/2014/main" val="815018673"/>
                  </a:ext>
                </a:extLst>
              </a:tr>
            </a:tbl>
          </a:graphicData>
        </a:graphic>
      </p:graphicFrame>
      <p:sp>
        <p:nvSpPr>
          <p:cNvPr id="6" name="Slide Number Placeholder 5">
            <a:extLst>
              <a:ext uri="{FF2B5EF4-FFF2-40B4-BE49-F238E27FC236}">
                <a16:creationId xmlns:a16="http://schemas.microsoft.com/office/drawing/2014/main" id="{9FB4A88C-01B3-7C80-2AE3-DE3386A24E59}"/>
              </a:ext>
            </a:extLst>
          </p:cNvPr>
          <p:cNvSpPr>
            <a:spLocks noGrp="1"/>
          </p:cNvSpPr>
          <p:nvPr>
            <p:ph type="sldNum" sz="quarter" idx="12"/>
          </p:nvPr>
        </p:nvSpPr>
        <p:spPr/>
        <p:txBody>
          <a:bodyPr/>
          <a:lstStyle/>
          <a:p>
            <a:fld id="{C8F25081-F844-4954-8BBB-4455303158F3}" type="slidenum">
              <a:rPr lang="en-GB" smtClean="0"/>
              <a:pPr/>
              <a:t>15</a:t>
            </a:fld>
            <a:endParaRPr lang="en-GB"/>
          </a:p>
        </p:txBody>
      </p:sp>
      <p:sp>
        <p:nvSpPr>
          <p:cNvPr id="5" name="Date Placeholder 4">
            <a:extLst>
              <a:ext uri="{FF2B5EF4-FFF2-40B4-BE49-F238E27FC236}">
                <a16:creationId xmlns:a16="http://schemas.microsoft.com/office/drawing/2014/main" id="{DB89FE87-D89A-590B-10BA-3ED3A1EA254D}"/>
              </a:ext>
            </a:extLst>
          </p:cNvPr>
          <p:cNvSpPr>
            <a:spLocks noGrp="1"/>
          </p:cNvSpPr>
          <p:nvPr>
            <p:ph type="dt" sz="half" idx="10"/>
          </p:nvPr>
        </p:nvSpPr>
        <p:spPr/>
        <p:txBody>
          <a:bodyPr/>
          <a:lstStyle/>
          <a:p>
            <a:fld id="{C0BBC0A2-21A6-4044-BC47-AA86710FC187}" type="datetime1">
              <a:rPr lang="en-GB" smtClean="0"/>
              <a:t>24/11/2023</a:t>
            </a:fld>
            <a:endParaRPr lang="en-GB"/>
          </a:p>
        </p:txBody>
      </p:sp>
      <p:sp>
        <p:nvSpPr>
          <p:cNvPr id="7" name="Footer Placeholder 6">
            <a:extLst>
              <a:ext uri="{FF2B5EF4-FFF2-40B4-BE49-F238E27FC236}">
                <a16:creationId xmlns:a16="http://schemas.microsoft.com/office/drawing/2014/main" id="{73D3C8C1-FA8B-8E52-DC7C-FE2FF36AD6DD}"/>
              </a:ext>
            </a:extLst>
          </p:cNvPr>
          <p:cNvSpPr>
            <a:spLocks noGrp="1"/>
          </p:cNvSpPr>
          <p:nvPr>
            <p:ph type="ftr" sz="quarter" idx="11"/>
          </p:nvPr>
        </p:nvSpPr>
        <p:spPr/>
        <p:txBody>
          <a:bodyPr/>
          <a:lstStyle/>
          <a:p>
            <a:r>
              <a:rPr lang="en-GB"/>
              <a:t>Iolanda Pupillo</a:t>
            </a:r>
          </a:p>
        </p:txBody>
      </p:sp>
    </p:spTree>
    <p:extLst>
      <p:ext uri="{BB962C8B-B14F-4D97-AF65-F5344CB8AC3E}">
        <p14:creationId xmlns:p14="http://schemas.microsoft.com/office/powerpoint/2010/main" val="376586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3ABCB071-45ED-E57E-12EE-AA8BC3D1A437}"/>
              </a:ext>
            </a:extLst>
          </p:cNvPr>
          <p:cNvGraphicFramePr>
            <a:graphicFrameLocks noGrp="1"/>
          </p:cNvGraphicFramePr>
          <p:nvPr>
            <p:ph idx="1"/>
            <p:extLst>
              <p:ext uri="{D42A27DB-BD31-4B8C-83A1-F6EECF244321}">
                <p14:modId xmlns:p14="http://schemas.microsoft.com/office/powerpoint/2010/main" val="613558094"/>
              </p:ext>
            </p:extLst>
          </p:nvPr>
        </p:nvGraphicFramePr>
        <p:xfrm>
          <a:off x="579975" y="213208"/>
          <a:ext cx="10222301" cy="5629361"/>
        </p:xfrm>
        <a:graphic>
          <a:graphicData uri="http://schemas.openxmlformats.org/drawingml/2006/table">
            <a:tbl>
              <a:tblPr firstRow="1" bandRow="1">
                <a:tableStyleId>{5C22544A-7EE6-4342-B048-85BDC9FD1C3A}</a:tableStyleId>
              </a:tblPr>
              <a:tblGrid>
                <a:gridCol w="5193101">
                  <a:extLst>
                    <a:ext uri="{9D8B030D-6E8A-4147-A177-3AD203B41FA5}">
                      <a16:colId xmlns:a16="http://schemas.microsoft.com/office/drawing/2014/main" val="3901133699"/>
                    </a:ext>
                  </a:extLst>
                </a:gridCol>
                <a:gridCol w="5029200">
                  <a:extLst>
                    <a:ext uri="{9D8B030D-6E8A-4147-A177-3AD203B41FA5}">
                      <a16:colId xmlns:a16="http://schemas.microsoft.com/office/drawing/2014/main" val="3195451842"/>
                    </a:ext>
                  </a:extLst>
                </a:gridCol>
              </a:tblGrid>
              <a:tr h="5629361">
                <a:tc>
                  <a:txBody>
                    <a:bodyPr/>
                    <a:lstStyle/>
                    <a:p>
                      <a:br>
                        <a:rPr lang="it-IT" dirty="0">
                          <a:solidFill>
                            <a:schemeClr val="tx1"/>
                          </a:solidFill>
                        </a:rPr>
                      </a:br>
                      <a:r>
                        <a:rPr lang="it-IT" sz="1800" b="0" i="0" kern="1200" dirty="0">
                          <a:solidFill>
                            <a:schemeClr val="tx1"/>
                          </a:solidFill>
                          <a:effectLst/>
                          <a:latin typeface="+mn-lt"/>
                          <a:ea typeface="+mn-ea"/>
                          <a:cs typeface="+mn-cs"/>
                        </a:rPr>
                        <a:t>ALFREDO</a:t>
                      </a:r>
                      <a:br>
                        <a:rPr lang="it-IT" dirty="0">
                          <a:solidFill>
                            <a:schemeClr val="tx1"/>
                          </a:solidFill>
                        </a:rPr>
                      </a:br>
                      <a:r>
                        <a:rPr lang="it-IT" sz="1800" b="0" i="1" kern="1200" dirty="0">
                          <a:solidFill>
                            <a:schemeClr val="tx1"/>
                          </a:solidFill>
                          <a:effectLst/>
                          <a:latin typeface="+mn-lt"/>
                          <a:ea typeface="+mn-ea"/>
                          <a:cs typeface="+mn-cs"/>
                        </a:rPr>
                        <a:t>a Violetta</a:t>
                      </a:r>
                      <a:br>
                        <a:rPr lang="it-IT" dirty="0">
                          <a:solidFill>
                            <a:schemeClr val="tx1"/>
                          </a:solidFill>
                        </a:rPr>
                      </a:br>
                      <a:r>
                        <a:rPr lang="it-IT" sz="1800" b="0" i="0" kern="1200" dirty="0">
                          <a:solidFill>
                            <a:schemeClr val="tx1"/>
                          </a:solidFill>
                          <a:effectLst/>
                          <a:latin typeface="+mn-lt"/>
                          <a:ea typeface="+mn-ea"/>
                          <a:cs typeface="+mn-cs"/>
                        </a:rPr>
                        <a:t>Quando non s'ami ancora.</a:t>
                      </a:r>
                      <a:br>
                        <a:rPr lang="it-IT" dirty="0">
                          <a:solidFill>
                            <a:schemeClr val="tx1"/>
                          </a:solidFill>
                        </a:rPr>
                      </a:br>
                      <a:br>
                        <a:rPr lang="it-IT" dirty="0">
                          <a:solidFill>
                            <a:schemeClr val="tx1"/>
                          </a:solidFill>
                        </a:rPr>
                      </a:br>
                      <a:r>
                        <a:rPr lang="it-IT" sz="1800" b="0" i="0" kern="1200" dirty="0">
                          <a:solidFill>
                            <a:schemeClr val="tx1"/>
                          </a:solidFill>
                          <a:effectLst/>
                          <a:latin typeface="+mn-lt"/>
                          <a:ea typeface="+mn-ea"/>
                          <a:cs typeface="+mn-cs"/>
                        </a:rPr>
                        <a:t>VIOLETTA</a:t>
                      </a:r>
                      <a:br>
                        <a:rPr lang="it-IT" dirty="0">
                          <a:solidFill>
                            <a:schemeClr val="tx1"/>
                          </a:solidFill>
                        </a:rPr>
                      </a:br>
                      <a:r>
                        <a:rPr lang="it-IT" sz="1800" b="0" i="1" kern="1200" dirty="0">
                          <a:solidFill>
                            <a:schemeClr val="tx1"/>
                          </a:solidFill>
                          <a:effectLst/>
                          <a:latin typeface="+mn-lt"/>
                          <a:ea typeface="+mn-ea"/>
                          <a:cs typeface="+mn-cs"/>
                        </a:rPr>
                        <a:t>ad Alfredo</a:t>
                      </a:r>
                      <a:br>
                        <a:rPr lang="it-IT" dirty="0">
                          <a:solidFill>
                            <a:schemeClr val="tx1"/>
                          </a:solidFill>
                        </a:rPr>
                      </a:br>
                      <a:r>
                        <a:rPr lang="it-IT" sz="1800" b="0" i="0" kern="1200" dirty="0">
                          <a:solidFill>
                            <a:schemeClr val="tx1"/>
                          </a:solidFill>
                          <a:effectLst/>
                          <a:latin typeface="+mn-lt"/>
                          <a:ea typeface="+mn-ea"/>
                          <a:cs typeface="+mn-cs"/>
                        </a:rPr>
                        <a:t>Nol dite a chi l'ignora.</a:t>
                      </a:r>
                      <a:br>
                        <a:rPr lang="it-IT" dirty="0">
                          <a:solidFill>
                            <a:schemeClr val="tx1"/>
                          </a:solidFill>
                        </a:rPr>
                      </a:br>
                      <a:br>
                        <a:rPr lang="it-IT" dirty="0">
                          <a:solidFill>
                            <a:schemeClr val="tx1"/>
                          </a:solidFill>
                        </a:rPr>
                      </a:br>
                      <a:r>
                        <a:rPr lang="it-IT" sz="1800" b="0" i="0" kern="1200" dirty="0">
                          <a:solidFill>
                            <a:schemeClr val="tx1"/>
                          </a:solidFill>
                          <a:effectLst/>
                          <a:latin typeface="+mn-lt"/>
                          <a:ea typeface="+mn-ea"/>
                          <a:cs typeface="+mn-cs"/>
                        </a:rPr>
                        <a:t>ALFREDO</a:t>
                      </a:r>
                      <a:br>
                        <a:rPr lang="it-IT" dirty="0">
                          <a:solidFill>
                            <a:schemeClr val="tx1"/>
                          </a:solidFill>
                        </a:rPr>
                      </a:br>
                      <a:r>
                        <a:rPr lang="it-IT" sz="1800" b="0" i="1" kern="1200" dirty="0">
                          <a:solidFill>
                            <a:schemeClr val="tx1"/>
                          </a:solidFill>
                          <a:effectLst/>
                          <a:latin typeface="+mn-lt"/>
                          <a:ea typeface="+mn-ea"/>
                          <a:cs typeface="+mn-cs"/>
                        </a:rPr>
                        <a:t>a Violetta</a:t>
                      </a:r>
                      <a:br>
                        <a:rPr lang="it-IT" dirty="0">
                          <a:solidFill>
                            <a:schemeClr val="tx1"/>
                          </a:solidFill>
                        </a:rPr>
                      </a:br>
                      <a:r>
                        <a:rPr lang="it-IT" sz="1800" b="0" i="0" kern="1200" dirty="0">
                          <a:solidFill>
                            <a:schemeClr val="tx1"/>
                          </a:solidFill>
                          <a:effectLst/>
                          <a:latin typeface="+mn-lt"/>
                          <a:ea typeface="+mn-ea"/>
                          <a:cs typeface="+mn-cs"/>
                        </a:rPr>
                        <a:t>È il mio destin così</a:t>
                      </a:r>
                      <a:br>
                        <a:rPr lang="it-IT" dirty="0">
                          <a:solidFill>
                            <a:schemeClr val="tx1"/>
                          </a:solidFill>
                        </a:rPr>
                      </a:br>
                      <a:br>
                        <a:rPr lang="it-IT" dirty="0">
                          <a:solidFill>
                            <a:schemeClr val="tx1"/>
                          </a:solidFill>
                        </a:rPr>
                      </a:br>
                      <a:r>
                        <a:rPr lang="it-IT" sz="1800" b="0" i="0" kern="1200" dirty="0">
                          <a:solidFill>
                            <a:schemeClr val="tx1"/>
                          </a:solidFill>
                          <a:effectLst/>
                          <a:latin typeface="+mn-lt"/>
                          <a:ea typeface="+mn-ea"/>
                          <a:cs typeface="+mn-cs"/>
                        </a:rPr>
                        <a:t>TUTTI</a:t>
                      </a:r>
                      <a:br>
                        <a:rPr lang="it-IT" dirty="0">
                          <a:solidFill>
                            <a:schemeClr val="tx1"/>
                          </a:solidFill>
                        </a:rPr>
                      </a:br>
                      <a:r>
                        <a:rPr lang="it-IT" sz="1800" b="0" i="0" kern="1200" dirty="0">
                          <a:solidFill>
                            <a:schemeClr val="tx1"/>
                          </a:solidFill>
                          <a:effectLst/>
                          <a:latin typeface="+mn-lt"/>
                          <a:ea typeface="+mn-ea"/>
                          <a:cs typeface="+mn-cs"/>
                        </a:rPr>
                        <a:t>Godiam la tazza e il cantico</a:t>
                      </a:r>
                      <a:br>
                        <a:rPr lang="it-IT" dirty="0">
                          <a:solidFill>
                            <a:schemeClr val="tx1"/>
                          </a:solidFill>
                        </a:rPr>
                      </a:br>
                      <a:r>
                        <a:rPr lang="it-IT" sz="1800" b="0" i="0" kern="1200" dirty="0">
                          <a:solidFill>
                            <a:schemeClr val="tx1"/>
                          </a:solidFill>
                          <a:effectLst/>
                          <a:latin typeface="+mn-lt"/>
                          <a:ea typeface="+mn-ea"/>
                          <a:cs typeface="+mn-cs"/>
                        </a:rPr>
                        <a:t>La notte abbella e il riso;</a:t>
                      </a:r>
                      <a:br>
                        <a:rPr lang="it-IT" dirty="0">
                          <a:solidFill>
                            <a:schemeClr val="tx1"/>
                          </a:solidFill>
                        </a:rPr>
                      </a:br>
                      <a:r>
                        <a:rPr lang="it-IT" sz="1800" b="0" i="0" kern="1200" dirty="0">
                          <a:solidFill>
                            <a:schemeClr val="tx1"/>
                          </a:solidFill>
                          <a:effectLst/>
                          <a:latin typeface="+mn-lt"/>
                          <a:ea typeface="+mn-ea"/>
                          <a:cs typeface="+mn-cs"/>
                        </a:rPr>
                        <a:t>In questo paradiso</a:t>
                      </a:r>
                      <a:br>
                        <a:rPr lang="it-IT" dirty="0">
                          <a:solidFill>
                            <a:schemeClr val="tx1"/>
                          </a:solidFill>
                        </a:rPr>
                      </a:br>
                      <a:r>
                        <a:rPr lang="it-IT" sz="1800" b="0" i="0" kern="1200" dirty="0">
                          <a:solidFill>
                            <a:schemeClr val="tx1"/>
                          </a:solidFill>
                          <a:effectLst/>
                          <a:latin typeface="+mn-lt"/>
                          <a:ea typeface="+mn-ea"/>
                          <a:cs typeface="+mn-cs"/>
                        </a:rPr>
                        <a:t>Ne scopra il nuovo dì.</a:t>
                      </a:r>
                      <a:br>
                        <a:rPr lang="it-IT" sz="1800" b="0" i="0" kern="1200" dirty="0">
                          <a:solidFill>
                            <a:schemeClr val="dk1"/>
                          </a:solidFill>
                          <a:effectLst/>
                          <a:latin typeface="+mn-lt"/>
                          <a:ea typeface="+mn-ea"/>
                          <a:cs typeface="+mn-cs"/>
                        </a:rPr>
                      </a:br>
                      <a:br>
                        <a:rPr lang="it-IT" sz="1800" b="0" i="0" kern="1200" dirty="0">
                          <a:solidFill>
                            <a:schemeClr val="dk1"/>
                          </a:solidFill>
                          <a:effectLst/>
                          <a:latin typeface="+mn-lt"/>
                          <a:ea typeface="+mn-ea"/>
                          <a:cs typeface="+mn-cs"/>
                        </a:rPr>
                      </a:br>
                      <a:endParaRPr lang="en-GB" dirty="0"/>
                    </a:p>
                  </a:txBody>
                  <a:tcPr>
                    <a:solidFill>
                      <a:schemeClr val="bg1">
                        <a:lumMod val="85000"/>
                      </a:schemeClr>
                    </a:solidFill>
                  </a:tcPr>
                </a:tc>
                <a:tc>
                  <a:txBody>
                    <a:bodyPr/>
                    <a:lstStyle/>
                    <a:p>
                      <a:br>
                        <a:rPr lang="en-GB" dirty="0">
                          <a:solidFill>
                            <a:schemeClr val="tx1"/>
                          </a:solidFill>
                        </a:rPr>
                      </a:br>
                      <a:r>
                        <a:rPr lang="en-GB" sz="1800" b="0" i="0" kern="1200" dirty="0">
                          <a:solidFill>
                            <a:schemeClr val="tx1"/>
                          </a:solidFill>
                          <a:effectLst/>
                          <a:latin typeface="+mn-lt"/>
                          <a:ea typeface="+mn-ea"/>
                          <a:cs typeface="+mn-cs"/>
                        </a:rPr>
                        <a:t>ALFREDO</a:t>
                      </a:r>
                      <a:br>
                        <a:rPr lang="en-GB" dirty="0">
                          <a:solidFill>
                            <a:schemeClr val="tx1"/>
                          </a:solidFill>
                        </a:rPr>
                      </a:br>
                      <a:r>
                        <a:rPr lang="en-GB" sz="1800" b="0" i="1" kern="1200" dirty="0">
                          <a:solidFill>
                            <a:schemeClr val="tx1"/>
                          </a:solidFill>
                          <a:effectLst/>
                          <a:latin typeface="+mn-lt"/>
                          <a:ea typeface="+mn-ea"/>
                          <a:cs typeface="+mn-cs"/>
                        </a:rPr>
                        <a:t>to Violetta</a:t>
                      </a:r>
                      <a:br>
                        <a:rPr lang="en-GB" dirty="0">
                          <a:solidFill>
                            <a:schemeClr val="tx1"/>
                          </a:solidFill>
                        </a:rPr>
                      </a:br>
                      <a:r>
                        <a:rPr lang="en-GB" sz="1800" b="0" i="0" kern="1200" dirty="0">
                          <a:solidFill>
                            <a:schemeClr val="tx1"/>
                          </a:solidFill>
                          <a:effectLst/>
                          <a:latin typeface="+mn-lt"/>
                          <a:ea typeface="+mn-ea"/>
                          <a:cs typeface="+mn-cs"/>
                        </a:rPr>
                        <a:t>But if one still waits for love ...</a:t>
                      </a:r>
                      <a:br>
                        <a:rPr lang="en-GB" dirty="0">
                          <a:solidFill>
                            <a:schemeClr val="tx1"/>
                          </a:solidFill>
                        </a:rPr>
                      </a:br>
                      <a:br>
                        <a:rPr lang="en-GB" dirty="0">
                          <a:solidFill>
                            <a:schemeClr val="tx1"/>
                          </a:solidFill>
                        </a:rPr>
                      </a:br>
                      <a:r>
                        <a:rPr lang="en-GB" sz="1800" b="0" i="0" kern="1200" dirty="0">
                          <a:solidFill>
                            <a:schemeClr val="tx1"/>
                          </a:solidFill>
                          <a:effectLst/>
                          <a:latin typeface="+mn-lt"/>
                          <a:ea typeface="+mn-ea"/>
                          <a:cs typeface="+mn-cs"/>
                        </a:rPr>
                        <a:t>VIOLETTA</a:t>
                      </a:r>
                      <a:br>
                        <a:rPr lang="en-GB" dirty="0">
                          <a:solidFill>
                            <a:schemeClr val="tx1"/>
                          </a:solidFill>
                        </a:rPr>
                      </a:br>
                      <a:r>
                        <a:rPr lang="en-GB" sz="1800" b="0" i="1" kern="1200" dirty="0">
                          <a:solidFill>
                            <a:schemeClr val="tx1"/>
                          </a:solidFill>
                          <a:effectLst/>
                          <a:latin typeface="+mn-lt"/>
                          <a:ea typeface="+mn-ea"/>
                          <a:cs typeface="+mn-cs"/>
                        </a:rPr>
                        <a:t>to Alfredo</a:t>
                      </a:r>
                      <a:br>
                        <a:rPr lang="en-GB" dirty="0">
                          <a:solidFill>
                            <a:schemeClr val="tx1"/>
                          </a:solidFill>
                        </a:rPr>
                      </a:br>
                      <a:r>
                        <a:rPr lang="en-GB" sz="1800" b="0" i="0" kern="1200" dirty="0">
                          <a:solidFill>
                            <a:schemeClr val="tx1"/>
                          </a:solidFill>
                          <a:effectLst/>
                          <a:latin typeface="+mn-lt"/>
                          <a:ea typeface="+mn-ea"/>
                          <a:cs typeface="+mn-cs"/>
                        </a:rPr>
                        <a:t>I know nothing of that ? don't tell me …</a:t>
                      </a:r>
                      <a:br>
                        <a:rPr lang="en-GB" dirty="0">
                          <a:solidFill>
                            <a:schemeClr val="tx1"/>
                          </a:solidFill>
                        </a:rPr>
                      </a:br>
                      <a:br>
                        <a:rPr lang="en-GB" dirty="0">
                          <a:solidFill>
                            <a:schemeClr val="tx1"/>
                          </a:solidFill>
                        </a:rPr>
                      </a:br>
                      <a:r>
                        <a:rPr lang="en-GB" sz="1800" b="0" i="0" kern="1200" dirty="0">
                          <a:solidFill>
                            <a:schemeClr val="tx1"/>
                          </a:solidFill>
                          <a:effectLst/>
                          <a:latin typeface="+mn-lt"/>
                          <a:ea typeface="+mn-ea"/>
                          <a:cs typeface="+mn-cs"/>
                        </a:rPr>
                        <a:t>ALFREDO</a:t>
                      </a:r>
                      <a:br>
                        <a:rPr lang="en-GB" dirty="0">
                          <a:solidFill>
                            <a:schemeClr val="tx1"/>
                          </a:solidFill>
                        </a:rPr>
                      </a:br>
                      <a:r>
                        <a:rPr lang="en-GB" sz="1800" b="0" i="1" kern="1200" dirty="0">
                          <a:solidFill>
                            <a:schemeClr val="tx1"/>
                          </a:solidFill>
                          <a:effectLst/>
                          <a:latin typeface="+mn-lt"/>
                          <a:ea typeface="+mn-ea"/>
                          <a:cs typeface="+mn-cs"/>
                        </a:rPr>
                        <a:t>to Violetta</a:t>
                      </a:r>
                      <a:br>
                        <a:rPr lang="en-GB" dirty="0">
                          <a:solidFill>
                            <a:schemeClr val="tx1"/>
                          </a:solidFill>
                        </a:rPr>
                      </a:br>
                      <a:r>
                        <a:rPr lang="en-GB" sz="1800" b="0" i="0" kern="1200" dirty="0">
                          <a:solidFill>
                            <a:schemeClr val="tx1"/>
                          </a:solidFill>
                          <a:effectLst/>
                          <a:latin typeface="+mn-lt"/>
                          <a:ea typeface="+mn-ea"/>
                          <a:cs typeface="+mn-cs"/>
                        </a:rPr>
                        <a:t>But there lies my fate.</a:t>
                      </a:r>
                      <a:br>
                        <a:rPr lang="en-GB" dirty="0">
                          <a:solidFill>
                            <a:schemeClr val="tx1"/>
                          </a:solidFill>
                        </a:rPr>
                      </a:br>
                      <a:br>
                        <a:rPr lang="en-GB" dirty="0">
                          <a:solidFill>
                            <a:schemeClr val="tx1"/>
                          </a:solidFill>
                        </a:rPr>
                      </a:br>
                      <a:r>
                        <a:rPr lang="en-GB" sz="1800" b="0" i="0" kern="1200" dirty="0">
                          <a:solidFill>
                            <a:schemeClr val="tx1"/>
                          </a:solidFill>
                          <a:effectLst/>
                          <a:latin typeface="+mn-lt"/>
                          <a:ea typeface="+mn-ea"/>
                          <a:cs typeface="+mn-cs"/>
                        </a:rPr>
                        <a:t>ALL</a:t>
                      </a:r>
                      <a:br>
                        <a:rPr lang="en-GB" dirty="0">
                          <a:solidFill>
                            <a:schemeClr val="tx1"/>
                          </a:solidFill>
                        </a:rPr>
                      </a:br>
                      <a:r>
                        <a:rPr lang="en-GB" sz="1800" b="0" i="0" kern="1200" dirty="0">
                          <a:solidFill>
                            <a:schemeClr val="tx1"/>
                          </a:solidFill>
                          <a:effectLst/>
                          <a:latin typeface="+mn-lt"/>
                          <a:ea typeface="+mn-ea"/>
                          <a:cs typeface="+mn-cs"/>
                        </a:rPr>
                        <a:t>Let's take our pleasure</a:t>
                      </a:r>
                      <a:br>
                        <a:rPr lang="en-GB" dirty="0">
                          <a:solidFill>
                            <a:schemeClr val="tx1"/>
                          </a:solidFill>
                        </a:rPr>
                      </a:br>
                      <a:r>
                        <a:rPr lang="en-GB" sz="1800" b="0" i="0" kern="1200" dirty="0">
                          <a:solidFill>
                            <a:schemeClr val="tx1"/>
                          </a:solidFill>
                          <a:effectLst/>
                          <a:latin typeface="+mn-lt"/>
                          <a:ea typeface="+mn-ea"/>
                          <a:cs typeface="+mn-cs"/>
                        </a:rPr>
                        <a:t>Of wine and</a:t>
                      </a:r>
                      <a:br>
                        <a:rPr lang="en-GB" dirty="0">
                          <a:solidFill>
                            <a:schemeClr val="tx1"/>
                          </a:solidFill>
                        </a:rPr>
                      </a:br>
                      <a:r>
                        <a:rPr lang="en-GB" sz="1800" b="0" i="0" kern="1200" dirty="0">
                          <a:solidFill>
                            <a:schemeClr val="tx1"/>
                          </a:solidFill>
                          <a:effectLst/>
                          <a:latin typeface="+mn-lt"/>
                          <a:ea typeface="+mn-ea"/>
                          <a:cs typeface="+mn-cs"/>
                        </a:rPr>
                        <a:t>Singing and mirth,</a:t>
                      </a:r>
                      <a:br>
                        <a:rPr lang="en-GB" dirty="0">
                          <a:solidFill>
                            <a:schemeClr val="tx1"/>
                          </a:solidFill>
                        </a:rPr>
                      </a:br>
                      <a:r>
                        <a:rPr lang="en-GB" sz="1800" b="0" i="0" kern="1200" dirty="0">
                          <a:solidFill>
                            <a:schemeClr val="tx1"/>
                          </a:solidFill>
                          <a:effectLst/>
                          <a:latin typeface="+mn-lt"/>
                          <a:ea typeface="+mn-ea"/>
                          <a:cs typeface="+mn-cs"/>
                        </a:rPr>
                        <a:t>Till the new day</a:t>
                      </a:r>
                      <a:br>
                        <a:rPr lang="en-GB" dirty="0">
                          <a:solidFill>
                            <a:schemeClr val="tx1"/>
                          </a:solidFill>
                        </a:rPr>
                      </a:br>
                      <a:r>
                        <a:rPr lang="en-GB" sz="1800" b="0" i="0" kern="1200" dirty="0">
                          <a:solidFill>
                            <a:schemeClr val="tx1"/>
                          </a:solidFill>
                          <a:effectLst/>
                          <a:latin typeface="+mn-lt"/>
                          <a:ea typeface="+mn-ea"/>
                          <a:cs typeface="+mn-cs"/>
                        </a:rPr>
                        <a:t>Dawns on this paradise of ours.</a:t>
                      </a:r>
                      <a:endParaRPr lang="en-GB" dirty="0">
                        <a:solidFill>
                          <a:schemeClr val="tx1"/>
                        </a:solidFill>
                      </a:endParaRPr>
                    </a:p>
                  </a:txBody>
                  <a:tcPr>
                    <a:solidFill>
                      <a:schemeClr val="bg2"/>
                    </a:solidFill>
                  </a:tcPr>
                </a:tc>
                <a:extLst>
                  <a:ext uri="{0D108BD9-81ED-4DB2-BD59-A6C34878D82A}">
                    <a16:rowId xmlns:a16="http://schemas.microsoft.com/office/drawing/2014/main" val="815018673"/>
                  </a:ext>
                </a:extLst>
              </a:tr>
            </a:tbl>
          </a:graphicData>
        </a:graphic>
      </p:graphicFrame>
      <p:sp>
        <p:nvSpPr>
          <p:cNvPr id="6" name="Slide Number Placeholder 5">
            <a:extLst>
              <a:ext uri="{FF2B5EF4-FFF2-40B4-BE49-F238E27FC236}">
                <a16:creationId xmlns:a16="http://schemas.microsoft.com/office/drawing/2014/main" id="{9FB4A88C-01B3-7C80-2AE3-DE3386A24E59}"/>
              </a:ext>
            </a:extLst>
          </p:cNvPr>
          <p:cNvSpPr>
            <a:spLocks noGrp="1"/>
          </p:cNvSpPr>
          <p:nvPr>
            <p:ph type="sldNum" sz="quarter" idx="12"/>
          </p:nvPr>
        </p:nvSpPr>
        <p:spPr/>
        <p:txBody>
          <a:bodyPr/>
          <a:lstStyle/>
          <a:p>
            <a:fld id="{C8F25081-F844-4954-8BBB-4455303158F3}" type="slidenum">
              <a:rPr lang="en-GB" smtClean="0"/>
              <a:pPr/>
              <a:t>16</a:t>
            </a:fld>
            <a:endParaRPr lang="en-GB"/>
          </a:p>
        </p:txBody>
      </p:sp>
      <p:sp>
        <p:nvSpPr>
          <p:cNvPr id="5" name="Date Placeholder 4">
            <a:extLst>
              <a:ext uri="{FF2B5EF4-FFF2-40B4-BE49-F238E27FC236}">
                <a16:creationId xmlns:a16="http://schemas.microsoft.com/office/drawing/2014/main" id="{62290953-94A6-CF02-103B-374202217281}"/>
              </a:ext>
            </a:extLst>
          </p:cNvPr>
          <p:cNvSpPr>
            <a:spLocks noGrp="1"/>
          </p:cNvSpPr>
          <p:nvPr>
            <p:ph type="dt" sz="half" idx="10"/>
          </p:nvPr>
        </p:nvSpPr>
        <p:spPr/>
        <p:txBody>
          <a:bodyPr/>
          <a:lstStyle/>
          <a:p>
            <a:fld id="{0BE4677B-EA6C-4C97-8307-9B8DB35224E0}" type="datetime1">
              <a:rPr lang="en-GB" smtClean="0"/>
              <a:t>24/11/2023</a:t>
            </a:fld>
            <a:endParaRPr lang="en-GB"/>
          </a:p>
        </p:txBody>
      </p:sp>
      <p:sp>
        <p:nvSpPr>
          <p:cNvPr id="7" name="Footer Placeholder 6">
            <a:extLst>
              <a:ext uri="{FF2B5EF4-FFF2-40B4-BE49-F238E27FC236}">
                <a16:creationId xmlns:a16="http://schemas.microsoft.com/office/drawing/2014/main" id="{FEF3D2F4-9B50-F1FA-5099-7AD389CE616B}"/>
              </a:ext>
            </a:extLst>
          </p:cNvPr>
          <p:cNvSpPr>
            <a:spLocks noGrp="1"/>
          </p:cNvSpPr>
          <p:nvPr>
            <p:ph type="ftr" sz="quarter" idx="11"/>
          </p:nvPr>
        </p:nvSpPr>
        <p:spPr/>
        <p:txBody>
          <a:bodyPr/>
          <a:lstStyle/>
          <a:p>
            <a:r>
              <a:rPr lang="en-GB"/>
              <a:t>Iolanda Pupillo</a:t>
            </a:r>
          </a:p>
        </p:txBody>
      </p:sp>
    </p:spTree>
    <p:extLst>
      <p:ext uri="{BB962C8B-B14F-4D97-AF65-F5344CB8AC3E}">
        <p14:creationId xmlns:p14="http://schemas.microsoft.com/office/powerpoint/2010/main" val="1039210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DBE4A-F1F5-13D8-58D0-9801CC6593C0}"/>
              </a:ext>
            </a:extLst>
          </p:cNvPr>
          <p:cNvSpPr>
            <a:spLocks noGrp="1"/>
          </p:cNvSpPr>
          <p:nvPr>
            <p:ph type="title"/>
          </p:nvPr>
        </p:nvSpPr>
        <p:spPr>
          <a:xfrm>
            <a:off x="746449" y="100440"/>
            <a:ext cx="10466034" cy="683781"/>
          </a:xfrm>
        </p:spPr>
        <p:txBody>
          <a:bodyPr>
            <a:normAutofit fontScale="90000"/>
          </a:bodyPr>
          <a:lstStyle/>
          <a:p>
            <a:r>
              <a:rPr lang="es-ES" b="1" dirty="0">
                <a:solidFill>
                  <a:schemeClr val="accent2"/>
                </a:solidFill>
              </a:rPr>
              <a:t>…</a:t>
            </a:r>
            <a:r>
              <a:rPr lang="es-ES" b="1" dirty="0" err="1">
                <a:solidFill>
                  <a:schemeClr val="accent2"/>
                </a:solidFill>
              </a:rPr>
              <a:t>not</a:t>
            </a:r>
            <a:r>
              <a:rPr lang="es-ES" b="1" dirty="0">
                <a:solidFill>
                  <a:schemeClr val="accent2"/>
                </a:solidFill>
              </a:rPr>
              <a:t> </a:t>
            </a:r>
            <a:r>
              <a:rPr lang="es-ES" b="1" dirty="0" err="1">
                <a:solidFill>
                  <a:schemeClr val="accent2"/>
                </a:solidFill>
              </a:rPr>
              <a:t>only</a:t>
            </a:r>
            <a:r>
              <a:rPr lang="es-ES" b="1" dirty="0">
                <a:solidFill>
                  <a:schemeClr val="accent2"/>
                </a:solidFill>
              </a:rPr>
              <a:t> opera </a:t>
            </a:r>
            <a:r>
              <a:rPr lang="es-ES" b="1" dirty="0" err="1">
                <a:solidFill>
                  <a:schemeClr val="accent2"/>
                </a:solidFill>
              </a:rPr>
              <a:t>or</a:t>
            </a:r>
            <a:r>
              <a:rPr lang="es-ES" b="1" dirty="0">
                <a:solidFill>
                  <a:schemeClr val="accent2"/>
                </a:solidFill>
              </a:rPr>
              <a:t> </a:t>
            </a:r>
            <a:r>
              <a:rPr lang="es-ES" b="1" dirty="0" err="1">
                <a:solidFill>
                  <a:schemeClr val="accent2"/>
                </a:solidFill>
              </a:rPr>
              <a:t>classical</a:t>
            </a:r>
            <a:r>
              <a:rPr lang="es-ES" b="1" dirty="0">
                <a:solidFill>
                  <a:schemeClr val="accent2"/>
                </a:solidFill>
              </a:rPr>
              <a:t> music</a:t>
            </a:r>
            <a:endParaRPr lang="en-GB" b="1" dirty="0">
              <a:solidFill>
                <a:schemeClr val="accent2"/>
              </a:solidFill>
            </a:endParaRPr>
          </a:p>
        </p:txBody>
      </p:sp>
      <p:sp>
        <p:nvSpPr>
          <p:cNvPr id="4" name="Date Placeholder 3">
            <a:extLst>
              <a:ext uri="{FF2B5EF4-FFF2-40B4-BE49-F238E27FC236}">
                <a16:creationId xmlns:a16="http://schemas.microsoft.com/office/drawing/2014/main" id="{54125E24-EABD-BB15-5E91-20ED572D7058}"/>
              </a:ext>
            </a:extLst>
          </p:cNvPr>
          <p:cNvSpPr>
            <a:spLocks noGrp="1"/>
          </p:cNvSpPr>
          <p:nvPr>
            <p:ph type="dt" sz="half" idx="10"/>
          </p:nvPr>
        </p:nvSpPr>
        <p:spPr/>
        <p:txBody>
          <a:bodyPr/>
          <a:lstStyle/>
          <a:p>
            <a:fld id="{D303D789-582D-4BE4-A2B4-D63D9D489B19}" type="datetime1">
              <a:rPr lang="en-GB" smtClean="0"/>
              <a:t>24/11/2023</a:t>
            </a:fld>
            <a:endParaRPr lang="en-GB"/>
          </a:p>
        </p:txBody>
      </p:sp>
      <p:sp>
        <p:nvSpPr>
          <p:cNvPr id="5" name="Footer Placeholder 4">
            <a:extLst>
              <a:ext uri="{FF2B5EF4-FFF2-40B4-BE49-F238E27FC236}">
                <a16:creationId xmlns:a16="http://schemas.microsoft.com/office/drawing/2014/main" id="{DC9F4D7A-63D0-DCC1-9504-E5860E825560}"/>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FCC9C0B2-51A3-A39B-38F0-96DB16BF4935}"/>
              </a:ext>
            </a:extLst>
          </p:cNvPr>
          <p:cNvSpPr>
            <a:spLocks noGrp="1"/>
          </p:cNvSpPr>
          <p:nvPr>
            <p:ph type="sldNum" sz="quarter" idx="12"/>
          </p:nvPr>
        </p:nvSpPr>
        <p:spPr/>
        <p:txBody>
          <a:bodyPr/>
          <a:lstStyle/>
          <a:p>
            <a:fld id="{C8F25081-F844-4954-8BBB-4455303158F3}" type="slidenum">
              <a:rPr lang="en-GB" smtClean="0"/>
              <a:pPr/>
              <a:t>17</a:t>
            </a:fld>
            <a:endParaRPr lang="en-GB"/>
          </a:p>
        </p:txBody>
      </p:sp>
      <p:pic>
        <p:nvPicPr>
          <p:cNvPr id="9" name="Online Media 8" title="Måneskin - Zitti E Buoni - Winners Performance - Italy 🇮🇹 - Eurovision 2021">
            <a:hlinkClick r:id="" action="ppaction://media"/>
            <a:extLst>
              <a:ext uri="{FF2B5EF4-FFF2-40B4-BE49-F238E27FC236}">
                <a16:creationId xmlns:a16="http://schemas.microsoft.com/office/drawing/2014/main" id="{7692AC84-2AF0-621C-032D-57565DDCCF70}"/>
              </a:ext>
            </a:extLst>
          </p:cNvPr>
          <p:cNvPicPr>
            <a:picLocks noRot="1" noChangeAspect="1"/>
          </p:cNvPicPr>
          <p:nvPr>
            <a:videoFile r:link="rId1"/>
          </p:nvPr>
        </p:nvPicPr>
        <p:blipFill>
          <a:blip r:embed="rId3"/>
          <a:stretch>
            <a:fillRect/>
          </a:stretch>
        </p:blipFill>
        <p:spPr>
          <a:xfrm>
            <a:off x="1373908" y="803583"/>
            <a:ext cx="9824008" cy="5550564"/>
          </a:xfrm>
          <a:prstGeom prst="rect">
            <a:avLst/>
          </a:prstGeom>
        </p:spPr>
      </p:pic>
      <p:sp>
        <p:nvSpPr>
          <p:cNvPr id="8" name="TextBox 7">
            <a:extLst>
              <a:ext uri="{FF2B5EF4-FFF2-40B4-BE49-F238E27FC236}">
                <a16:creationId xmlns:a16="http://schemas.microsoft.com/office/drawing/2014/main" id="{DE62D46B-E357-586E-20CF-0A99A8E28DB4}"/>
              </a:ext>
            </a:extLst>
          </p:cNvPr>
          <p:cNvSpPr txBox="1"/>
          <p:nvPr/>
        </p:nvSpPr>
        <p:spPr>
          <a:xfrm>
            <a:off x="3078480" y="5914791"/>
            <a:ext cx="6096000" cy="36933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dirty="0"/>
              <a:t>https://www.youtube.com/watch?v=bC9sg6MpDc0</a:t>
            </a:r>
          </a:p>
        </p:txBody>
      </p:sp>
      <p:sp>
        <p:nvSpPr>
          <p:cNvPr id="7" name="TextBox 6">
            <a:extLst>
              <a:ext uri="{FF2B5EF4-FFF2-40B4-BE49-F238E27FC236}">
                <a16:creationId xmlns:a16="http://schemas.microsoft.com/office/drawing/2014/main" id="{5F35FFF9-5AE6-A468-6C49-75FD66FFC699}"/>
              </a:ext>
            </a:extLst>
          </p:cNvPr>
          <p:cNvSpPr txBox="1"/>
          <p:nvPr/>
        </p:nvSpPr>
        <p:spPr>
          <a:xfrm>
            <a:off x="1804921" y="864546"/>
            <a:ext cx="9214531" cy="46166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l"/>
            <a:r>
              <a:rPr lang="en-GB" sz="2400" b="1" i="0" dirty="0" err="1">
                <a:solidFill>
                  <a:srgbClr val="0F0F0F"/>
                </a:solidFill>
                <a:effectLst/>
                <a:latin typeface="YouTube Sans"/>
              </a:rPr>
              <a:t>Måneskin</a:t>
            </a:r>
            <a:r>
              <a:rPr lang="en-GB" sz="2400" b="1" i="0" dirty="0">
                <a:solidFill>
                  <a:srgbClr val="0F0F0F"/>
                </a:solidFill>
                <a:effectLst/>
                <a:latin typeface="YouTube Sans"/>
              </a:rPr>
              <a:t> - </a:t>
            </a:r>
            <a:r>
              <a:rPr lang="en-GB" sz="2400" b="1" i="0" dirty="0" err="1">
                <a:solidFill>
                  <a:srgbClr val="0F0F0F"/>
                </a:solidFill>
                <a:effectLst/>
                <a:latin typeface="YouTube Sans"/>
              </a:rPr>
              <a:t>Zitti</a:t>
            </a:r>
            <a:r>
              <a:rPr lang="en-GB" sz="2400" b="1" i="0" dirty="0">
                <a:solidFill>
                  <a:srgbClr val="0F0F0F"/>
                </a:solidFill>
                <a:effectLst/>
                <a:latin typeface="YouTube Sans"/>
              </a:rPr>
              <a:t> E </a:t>
            </a:r>
            <a:r>
              <a:rPr lang="en-GB" sz="2400" b="1" i="0" dirty="0" err="1">
                <a:solidFill>
                  <a:srgbClr val="0F0F0F"/>
                </a:solidFill>
                <a:effectLst/>
                <a:latin typeface="YouTube Sans"/>
              </a:rPr>
              <a:t>Buoni</a:t>
            </a:r>
            <a:r>
              <a:rPr lang="en-GB" sz="2400" b="1" i="0" dirty="0">
                <a:solidFill>
                  <a:srgbClr val="0F0F0F"/>
                </a:solidFill>
                <a:effectLst/>
                <a:latin typeface="YouTube Sans"/>
              </a:rPr>
              <a:t> - Italy 🇮🇹 - Grand Final - Eurovision 2021</a:t>
            </a:r>
          </a:p>
        </p:txBody>
      </p:sp>
    </p:spTree>
    <p:extLst>
      <p:ext uri="{BB962C8B-B14F-4D97-AF65-F5344CB8AC3E}">
        <p14:creationId xmlns:p14="http://schemas.microsoft.com/office/powerpoint/2010/main" val="199923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6FB45-C4D0-D162-09D4-188FE9107D4F}"/>
              </a:ext>
            </a:extLst>
          </p:cNvPr>
          <p:cNvSpPr>
            <a:spLocks noGrp="1"/>
          </p:cNvSpPr>
          <p:nvPr>
            <p:ph type="title"/>
          </p:nvPr>
        </p:nvSpPr>
        <p:spPr>
          <a:xfrm>
            <a:off x="7859485" y="634946"/>
            <a:ext cx="3690257" cy="1450757"/>
          </a:xfrm>
        </p:spPr>
        <p:txBody>
          <a:bodyPr>
            <a:normAutofit/>
          </a:bodyPr>
          <a:lstStyle/>
          <a:p>
            <a:r>
              <a:rPr lang="en-GB" sz="3000" b="1" dirty="0">
                <a:solidFill>
                  <a:schemeClr val="accent2"/>
                </a:solidFill>
              </a:rPr>
              <a:t>Why is Italian regarded as the universal language of music?</a:t>
            </a:r>
            <a:endParaRPr lang="en-ES" sz="3000" b="1" dirty="0">
              <a:solidFill>
                <a:schemeClr val="accent2"/>
              </a:solidFill>
            </a:endParaRPr>
          </a:p>
        </p:txBody>
      </p:sp>
      <p:pic>
        <p:nvPicPr>
          <p:cNvPr id="8" name="Picture 7" descr="Close-up of a sheet music with a bird on it&#10;&#10;Description automatically generated">
            <a:extLst>
              <a:ext uri="{FF2B5EF4-FFF2-40B4-BE49-F238E27FC236}">
                <a16:creationId xmlns:a16="http://schemas.microsoft.com/office/drawing/2014/main" id="{BFE1191D-C1E9-4600-19EA-7EF1503C37EB}"/>
              </a:ext>
            </a:extLst>
          </p:cNvPr>
          <p:cNvPicPr>
            <a:picLocks noChangeAspect="1"/>
          </p:cNvPicPr>
          <p:nvPr/>
        </p:nvPicPr>
        <p:blipFill rotWithShape="1">
          <a:blip r:embed="rId2">
            <a:extLst>
              <a:ext uri="{28A0092B-C50C-407E-A947-70E740481C1C}">
                <a14:useLocalDpi xmlns:a14="http://schemas.microsoft.com/office/drawing/2010/main" val="0"/>
              </a:ext>
            </a:extLst>
          </a:blip>
          <a:srcRect l="3778"/>
          <a:stretch/>
        </p:blipFill>
        <p:spPr>
          <a:xfrm>
            <a:off x="633999" y="640081"/>
            <a:ext cx="6909801" cy="5314406"/>
          </a:xfrm>
          <a:prstGeom prst="rect">
            <a:avLst/>
          </a:prstGeom>
        </p:spPr>
        <p:style>
          <a:lnRef idx="2">
            <a:schemeClr val="accent1"/>
          </a:lnRef>
          <a:fillRef idx="1">
            <a:schemeClr val="lt1"/>
          </a:fillRef>
          <a:effectRef idx="0">
            <a:schemeClr val="accent1"/>
          </a:effectRef>
          <a:fontRef idx="minor">
            <a:schemeClr val="dk1"/>
          </a:fontRef>
        </p:style>
      </p:pic>
      <p:cxnSp>
        <p:nvCxnSpPr>
          <p:cNvPr id="22" name="Straight Connector 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82C983-9FA0-4ECA-D9A6-92D87D07280D}"/>
              </a:ext>
            </a:extLst>
          </p:cNvPr>
          <p:cNvSpPr>
            <a:spLocks noGrp="1"/>
          </p:cNvSpPr>
          <p:nvPr>
            <p:ph idx="1"/>
          </p:nvPr>
        </p:nvSpPr>
        <p:spPr>
          <a:xfrm>
            <a:off x="7859485" y="2198913"/>
            <a:ext cx="3690257" cy="3755565"/>
          </a:xfrm>
        </p:spPr>
        <p:txBody>
          <a:bodyPr>
            <a:normAutofit/>
          </a:bodyPr>
          <a:lstStyle/>
          <a:p>
            <a:r>
              <a:rPr lang="en-GB" sz="2400" b="0" i="0" u="none" strike="noStrike" dirty="0">
                <a:effectLst/>
                <a:latin typeface="Roboto" panose="02000000000000000000" pitchFamily="2" charset="0"/>
              </a:rPr>
              <a:t>Italian greatly influenced classical music and its language. As a result, many musical terms, instruments and notation are in Italian.</a:t>
            </a:r>
            <a:endParaRPr lang="en-ES" sz="2400" dirty="0"/>
          </a:p>
        </p:txBody>
      </p:sp>
      <p:sp>
        <p:nvSpPr>
          <p:cNvPr id="23" name="Rectangle 16">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18">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AB666373-B133-9D5B-BDC0-FC317D7DFF8A}"/>
              </a:ext>
            </a:extLst>
          </p:cNvPr>
          <p:cNvSpPr>
            <a:spLocks noGrp="1"/>
          </p:cNvSpPr>
          <p:nvPr>
            <p:ph type="dt" sz="half" idx="10"/>
          </p:nvPr>
        </p:nvSpPr>
        <p:spPr>
          <a:xfrm>
            <a:off x="1097280" y="6459785"/>
            <a:ext cx="2472271"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FA7227F2-8189-41E6-B07E-98AEA0090F2A}" type="datetime1">
              <a:rPr kumimoji="0" lang="en-GB" b="0" i="0" u="none" strike="noStrike" kern="1200" cap="none" spc="0" normalizeH="0" baseline="0" noProof="0" smtClean="0">
                <a:ln>
                  <a:noFill/>
                </a:ln>
                <a:effectLst/>
                <a:uLnTx/>
                <a:uFillTx/>
                <a:latin typeface="Calibri" panose="020F0502020204030204"/>
                <a:ea typeface="+mn-ea"/>
                <a:cs typeface="+mn-cs"/>
              </a:rPr>
              <a:t>24/11/2023</a:t>
            </a:fld>
            <a:endParaRPr kumimoji="0" lang="en-GB" b="0" i="0" u="none" strike="noStrike" kern="1200" cap="none" spc="0" normalizeH="0" baseline="0" noProof="0">
              <a:ln>
                <a:noFill/>
              </a:ln>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A0DEE899-175E-D915-60B0-1420BA69C895}"/>
              </a:ext>
            </a:extLst>
          </p:cNvPr>
          <p:cNvSpPr>
            <a:spLocks noGrp="1"/>
          </p:cNvSpPr>
          <p:nvPr>
            <p:ph type="ftr" sz="quarter" idx="11"/>
          </p:nvPr>
        </p:nvSpPr>
        <p:spPr>
          <a:xfrm>
            <a:off x="3686185" y="6459785"/>
            <a:ext cx="4822804"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r>
              <a:rPr kumimoji="0" lang="en-GB" b="0" i="0" u="none" strike="noStrike" kern="1200" cap="all" spc="0" normalizeH="0" baseline="0" noProof="0">
                <a:ln>
                  <a:noFill/>
                </a:ln>
                <a:effectLst/>
                <a:uLnTx/>
                <a:uFillTx/>
                <a:latin typeface="Calibri" panose="020F0502020204030204"/>
                <a:ea typeface="+mn-ea"/>
                <a:cs typeface="+mn-cs"/>
              </a:rPr>
              <a:t>Iolanda Pupillo</a:t>
            </a:r>
          </a:p>
        </p:txBody>
      </p:sp>
      <p:sp>
        <p:nvSpPr>
          <p:cNvPr id="6" name="Slide Number Placeholder 5">
            <a:extLst>
              <a:ext uri="{FF2B5EF4-FFF2-40B4-BE49-F238E27FC236}">
                <a16:creationId xmlns:a16="http://schemas.microsoft.com/office/drawing/2014/main" id="{4D315ABD-5B1E-04F8-3BE1-B8CEAFB75EAC}"/>
              </a:ext>
            </a:extLst>
          </p:cNvPr>
          <p:cNvSpPr>
            <a:spLocks noGrp="1"/>
          </p:cNvSpPr>
          <p:nvPr>
            <p:ph type="sldNum" sz="quarter" idx="12"/>
          </p:nvPr>
        </p:nvSpPr>
        <p:spPr>
          <a:xfrm>
            <a:off x="9900458" y="6459785"/>
            <a:ext cx="1312025"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C8F25081-F844-4954-8BBB-4455303158F3}"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457200" rtl="0" eaLnBrk="1" fontAlgn="auto" latinLnBrk="0" hangingPunct="1">
                <a:spcBef>
                  <a:spcPts val="0"/>
                </a:spcBef>
                <a:spcAft>
                  <a:spcPts val="600"/>
                </a:spcAft>
                <a:buClrTx/>
                <a:buSzTx/>
                <a:buFontTx/>
                <a:buNone/>
                <a:tabLst/>
                <a:defRPr/>
              </a:pPr>
              <a:t>18</a:t>
            </a:fld>
            <a:endParaRPr kumimoji="0" lang="en-GB" b="0" i="0" u="none" strike="noStrike" kern="1200" cap="none" spc="0" normalizeH="0" baseline="0" noProof="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24100811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FE480A8-D125-1F3B-21B7-58495D3A741F}"/>
              </a:ext>
            </a:extLst>
          </p:cNvPr>
          <p:cNvSpPr>
            <a:spLocks noGrp="1"/>
          </p:cNvSpPr>
          <p:nvPr>
            <p:ph type="title"/>
          </p:nvPr>
        </p:nvSpPr>
        <p:spPr>
          <a:xfrm>
            <a:off x="6411685" y="634946"/>
            <a:ext cx="5127171" cy="1450757"/>
          </a:xfrm>
        </p:spPr>
        <p:txBody>
          <a:bodyPr>
            <a:normAutofit/>
          </a:bodyPr>
          <a:lstStyle/>
          <a:p>
            <a:r>
              <a:rPr lang="en-GB" b="1" dirty="0">
                <a:solidFill>
                  <a:schemeClr val="accent2"/>
                </a:solidFill>
              </a:rPr>
              <a:t>Italian language and musical notes</a:t>
            </a:r>
          </a:p>
        </p:txBody>
      </p:sp>
      <p:pic>
        <p:nvPicPr>
          <p:cNvPr id="10" name="Picture 9" descr="guid d'arezzo.png">
            <a:extLst>
              <a:ext uri="{FF2B5EF4-FFF2-40B4-BE49-F238E27FC236}">
                <a16:creationId xmlns:a16="http://schemas.microsoft.com/office/drawing/2014/main" id="{994AA579-DAEE-4D55-CEFC-DB0DD4BDD2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466" y="1866122"/>
            <a:ext cx="6229358" cy="2663049"/>
          </a:xfrm>
          <a:prstGeom prst="rect">
            <a:avLst/>
          </a:prstGeom>
        </p:spPr>
        <p:style>
          <a:lnRef idx="2">
            <a:schemeClr val="accent1"/>
          </a:lnRef>
          <a:fillRef idx="1">
            <a:schemeClr val="lt1"/>
          </a:fillRef>
          <a:effectRef idx="0">
            <a:schemeClr val="accent1"/>
          </a:effectRef>
          <a:fontRef idx="minor">
            <a:schemeClr val="dk1"/>
          </a:fontRef>
        </p:style>
      </p:pic>
      <p:cxnSp>
        <p:nvCxnSpPr>
          <p:cNvPr id="17" name="Straight Connector 16">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C24FD66C-1911-84E7-9032-6FC1236F9AC7}"/>
              </a:ext>
            </a:extLst>
          </p:cNvPr>
          <p:cNvSpPr>
            <a:spLocks noGrp="1"/>
          </p:cNvSpPr>
          <p:nvPr>
            <p:ph idx="1"/>
          </p:nvPr>
        </p:nvSpPr>
        <p:spPr>
          <a:xfrm>
            <a:off x="6411684" y="2198914"/>
            <a:ext cx="5127172" cy="3670180"/>
          </a:xfrm>
        </p:spPr>
        <p:txBody>
          <a:bodyPr>
            <a:normAutofit/>
          </a:bodyPr>
          <a:lstStyle/>
          <a:p>
            <a:r>
              <a:rPr lang="en-GB" dirty="0"/>
              <a:t>We need to go back to the Medieval era, around 1200, when an Italian monk, </a:t>
            </a:r>
            <a:r>
              <a:rPr lang="en-GB" b="1" dirty="0"/>
              <a:t>Guido </a:t>
            </a:r>
            <a:r>
              <a:rPr lang="en-GB" b="1" dirty="0" err="1"/>
              <a:t>D’Arezzo</a:t>
            </a:r>
            <a:r>
              <a:rPr lang="en-GB" b="1" dirty="0"/>
              <a:t>, </a:t>
            </a:r>
            <a:r>
              <a:rPr lang="en-GB" dirty="0"/>
              <a:t>invented the </a:t>
            </a:r>
            <a:r>
              <a:rPr lang="en-GB" b="1" dirty="0"/>
              <a:t>modern musical notation</a:t>
            </a:r>
            <a:r>
              <a:rPr lang="en-GB" dirty="0"/>
              <a:t>. </a:t>
            </a:r>
          </a:p>
          <a:p>
            <a:r>
              <a:rPr lang="en-GB" dirty="0"/>
              <a:t>Prior to his notation, music was not written down consistently or clearly nor in an accessible way. </a:t>
            </a:r>
          </a:p>
          <a:p>
            <a:r>
              <a:rPr lang="en-GB" dirty="0"/>
              <a:t>Guido’s book on music notation revolutionized the musical world, opening it to a greater number of people. </a:t>
            </a:r>
          </a:p>
          <a:p>
            <a:r>
              <a:rPr lang="en-GB" dirty="0"/>
              <a:t>This was one of the most read treatises on music of the Medieval time.</a:t>
            </a:r>
          </a:p>
          <a:p>
            <a:endParaRPr lang="en-GB" dirty="0"/>
          </a:p>
        </p:txBody>
      </p:sp>
      <p:sp>
        <p:nvSpPr>
          <p:cNvPr id="19" name="Rectangle 18">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Date Placeholder 5">
            <a:extLst>
              <a:ext uri="{FF2B5EF4-FFF2-40B4-BE49-F238E27FC236}">
                <a16:creationId xmlns:a16="http://schemas.microsoft.com/office/drawing/2014/main" id="{BC737592-95B5-9EE0-2952-C1BECCFB577B}"/>
              </a:ext>
            </a:extLst>
          </p:cNvPr>
          <p:cNvSpPr>
            <a:spLocks noGrp="1"/>
          </p:cNvSpPr>
          <p:nvPr>
            <p:ph type="dt" sz="half" idx="10"/>
          </p:nvPr>
        </p:nvSpPr>
        <p:spPr>
          <a:xfrm>
            <a:off x="1097280" y="6459785"/>
            <a:ext cx="2472271" cy="365125"/>
          </a:xfrm>
        </p:spPr>
        <p:txBody>
          <a:bodyPr>
            <a:normAutofit/>
          </a:bodyPr>
          <a:lstStyle/>
          <a:p>
            <a:pPr>
              <a:spcAft>
                <a:spcPts val="600"/>
              </a:spcAft>
            </a:pPr>
            <a:fld id="{B37A2D62-023C-488E-BA68-5D86163F74AA}" type="datetime1">
              <a:rPr lang="en-GB" smtClean="0"/>
              <a:t>24/11/2023</a:t>
            </a:fld>
            <a:endParaRPr lang="en-GB"/>
          </a:p>
        </p:txBody>
      </p:sp>
      <p:sp>
        <p:nvSpPr>
          <p:cNvPr id="7" name="Footer Placeholder 6">
            <a:extLst>
              <a:ext uri="{FF2B5EF4-FFF2-40B4-BE49-F238E27FC236}">
                <a16:creationId xmlns:a16="http://schemas.microsoft.com/office/drawing/2014/main" id="{B96E1AFF-63F5-D72B-3C4C-E26D586CD882}"/>
              </a:ext>
            </a:extLst>
          </p:cNvPr>
          <p:cNvSpPr>
            <a:spLocks noGrp="1"/>
          </p:cNvSpPr>
          <p:nvPr>
            <p:ph type="ftr" sz="quarter" idx="11"/>
          </p:nvPr>
        </p:nvSpPr>
        <p:spPr>
          <a:xfrm>
            <a:off x="3686185" y="6459785"/>
            <a:ext cx="4822804" cy="365125"/>
          </a:xfrm>
        </p:spPr>
        <p:txBody>
          <a:bodyPr>
            <a:normAutofit/>
          </a:bodyPr>
          <a:lstStyle/>
          <a:p>
            <a:pPr>
              <a:spcAft>
                <a:spcPts val="600"/>
              </a:spcAft>
            </a:pPr>
            <a:r>
              <a:rPr lang="en-GB"/>
              <a:t>Iolanda Pupillo</a:t>
            </a:r>
          </a:p>
        </p:txBody>
      </p:sp>
      <p:sp>
        <p:nvSpPr>
          <p:cNvPr id="8" name="Slide Number Placeholder 7">
            <a:extLst>
              <a:ext uri="{FF2B5EF4-FFF2-40B4-BE49-F238E27FC236}">
                <a16:creationId xmlns:a16="http://schemas.microsoft.com/office/drawing/2014/main" id="{CC9925FE-C76A-C60F-CB51-9D5248F5D9D1}"/>
              </a:ext>
            </a:extLst>
          </p:cNvPr>
          <p:cNvSpPr>
            <a:spLocks noGrp="1"/>
          </p:cNvSpPr>
          <p:nvPr>
            <p:ph type="sldNum" sz="quarter" idx="12"/>
          </p:nvPr>
        </p:nvSpPr>
        <p:spPr>
          <a:xfrm>
            <a:off x="9900458" y="6459785"/>
            <a:ext cx="1312025" cy="365125"/>
          </a:xfrm>
        </p:spPr>
        <p:txBody>
          <a:bodyPr>
            <a:normAutofit/>
          </a:bodyPr>
          <a:lstStyle/>
          <a:p>
            <a:pPr>
              <a:spcAft>
                <a:spcPts val="600"/>
              </a:spcAft>
            </a:pPr>
            <a:fld id="{C8F25081-F844-4954-8BBB-4455303158F3}" type="slidenum">
              <a:rPr lang="en-GB" smtClean="0"/>
              <a:pPr>
                <a:spcAft>
                  <a:spcPts val="600"/>
                </a:spcAft>
              </a:pPr>
              <a:t>19</a:t>
            </a:fld>
            <a:endParaRPr lang="en-GB"/>
          </a:p>
        </p:txBody>
      </p:sp>
    </p:spTree>
    <p:extLst>
      <p:ext uri="{BB962C8B-B14F-4D97-AF65-F5344CB8AC3E}">
        <p14:creationId xmlns:p14="http://schemas.microsoft.com/office/powerpoint/2010/main" val="3087285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BCAA-364F-176E-996A-D04B35AED937}"/>
              </a:ext>
            </a:extLst>
          </p:cNvPr>
          <p:cNvSpPr>
            <a:spLocks noGrp="1"/>
          </p:cNvSpPr>
          <p:nvPr>
            <p:ph type="title"/>
          </p:nvPr>
        </p:nvSpPr>
        <p:spPr>
          <a:xfrm>
            <a:off x="6913641" y="1894115"/>
            <a:ext cx="4711960" cy="2603239"/>
          </a:xfrm>
        </p:spPr>
        <p:txBody>
          <a:bodyPr>
            <a:noAutofit/>
          </a:bodyPr>
          <a:lstStyle/>
          <a:p>
            <a:r>
              <a:rPr lang="en-GB" sz="2800" b="0" i="0" u="none" strike="noStrike" dirty="0">
                <a:solidFill>
                  <a:srgbClr val="202122"/>
                </a:solidFill>
                <a:effectLst/>
                <a:latin typeface="+mn-lt"/>
              </a:rPr>
              <a:t>Guido developed new techniques for teaching, such as </a:t>
            </a:r>
            <a:r>
              <a:rPr lang="en-GB" sz="2800" b="0" i="0" u="none" strike="noStrike" dirty="0">
                <a:solidFill>
                  <a:schemeClr val="accent2"/>
                </a:solidFill>
                <a:effectLst/>
                <a:latin typeface="+mn-lt"/>
              </a:rPr>
              <a:t>staff notation </a:t>
            </a:r>
            <a:r>
              <a:rPr lang="en-GB" sz="2800" b="0" i="0" u="none" strike="noStrike" dirty="0">
                <a:solidFill>
                  <a:srgbClr val="202122"/>
                </a:solidFill>
                <a:effectLst/>
                <a:latin typeface="+mn-lt"/>
              </a:rPr>
              <a:t>and the name of the musical notes using the first sound of each verse of the hymn  of the "</a:t>
            </a:r>
            <a:r>
              <a:rPr lang="en-GB" sz="2800" b="0" i="0" u="none" strike="noStrike" dirty="0" err="1">
                <a:solidFill>
                  <a:schemeClr val="accent2"/>
                </a:solidFill>
                <a:effectLst/>
                <a:latin typeface="+mn-lt"/>
              </a:rPr>
              <a:t>ut</a:t>
            </a:r>
            <a:r>
              <a:rPr lang="en-GB" sz="2800" b="0" i="0" u="none" strike="noStrike" dirty="0">
                <a:solidFill>
                  <a:schemeClr val="accent2"/>
                </a:solidFill>
                <a:effectLst/>
                <a:latin typeface="+mn-lt"/>
              </a:rPr>
              <a:t>–re–mi–fa–sol–la</a:t>
            </a:r>
            <a:r>
              <a:rPr lang="en-GB" sz="2800" b="0" i="0" u="none" strike="noStrike" dirty="0">
                <a:solidFill>
                  <a:srgbClr val="202122"/>
                </a:solidFill>
                <a:effectLst/>
                <a:latin typeface="+mn-lt"/>
              </a:rPr>
              <a:t>" </a:t>
            </a:r>
            <a:br>
              <a:rPr lang="en-GB" sz="2800" b="0" i="0" u="none" strike="noStrike" dirty="0">
                <a:solidFill>
                  <a:srgbClr val="202122"/>
                </a:solidFill>
                <a:effectLst/>
                <a:latin typeface="+mn-lt"/>
              </a:rPr>
            </a:br>
            <a:r>
              <a:rPr lang="en-GB" sz="2800" b="0" i="0" u="none" strike="noStrike" dirty="0">
                <a:solidFill>
                  <a:srgbClr val="202122"/>
                </a:solidFill>
                <a:effectLst/>
                <a:latin typeface="+mn-lt"/>
              </a:rPr>
              <a:t>Italian : do–re–mi–fa–so–la-s </a:t>
            </a:r>
            <a:r>
              <a:rPr lang="en-GB" sz="2800" b="0" i="0" u="none" strike="noStrike" dirty="0" err="1">
                <a:solidFill>
                  <a:srgbClr val="202122"/>
                </a:solidFill>
                <a:effectLst/>
                <a:latin typeface="+mn-lt"/>
              </a:rPr>
              <a:t>i</a:t>
            </a:r>
            <a:endParaRPr lang="en-ES" sz="2800" dirty="0">
              <a:latin typeface="+mn-lt"/>
            </a:endParaRPr>
          </a:p>
        </p:txBody>
      </p:sp>
      <p:sp>
        <p:nvSpPr>
          <p:cNvPr id="4" name="Date Placeholder 3">
            <a:extLst>
              <a:ext uri="{FF2B5EF4-FFF2-40B4-BE49-F238E27FC236}">
                <a16:creationId xmlns:a16="http://schemas.microsoft.com/office/drawing/2014/main" id="{35B130B6-3E6E-79FD-D517-E45FF9574061}"/>
              </a:ext>
            </a:extLst>
          </p:cNvPr>
          <p:cNvSpPr>
            <a:spLocks noGrp="1"/>
          </p:cNvSpPr>
          <p:nvPr>
            <p:ph type="dt" sz="half" idx="10"/>
          </p:nvPr>
        </p:nvSpPr>
        <p:spPr/>
        <p:txBody>
          <a:bodyPr/>
          <a:lstStyle/>
          <a:p>
            <a:fld id="{4CF423D8-6CD5-4AE3-BE9A-4385476DFA10}" type="datetime1">
              <a:rPr lang="en-GB" smtClean="0"/>
              <a:t>24/11/2023</a:t>
            </a:fld>
            <a:endParaRPr lang="en-GB"/>
          </a:p>
        </p:txBody>
      </p:sp>
      <p:sp>
        <p:nvSpPr>
          <p:cNvPr id="5" name="Footer Placeholder 4">
            <a:extLst>
              <a:ext uri="{FF2B5EF4-FFF2-40B4-BE49-F238E27FC236}">
                <a16:creationId xmlns:a16="http://schemas.microsoft.com/office/drawing/2014/main" id="{EC921900-995C-E38A-EB2D-3BEB44159DEB}"/>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8250BDFF-C754-4764-B66B-900DB4E70C75}"/>
              </a:ext>
            </a:extLst>
          </p:cNvPr>
          <p:cNvSpPr>
            <a:spLocks noGrp="1"/>
          </p:cNvSpPr>
          <p:nvPr>
            <p:ph type="sldNum" sz="quarter" idx="12"/>
          </p:nvPr>
        </p:nvSpPr>
        <p:spPr/>
        <p:txBody>
          <a:bodyPr/>
          <a:lstStyle/>
          <a:p>
            <a:fld id="{C8F25081-F844-4954-8BBB-4455303158F3}" type="slidenum">
              <a:rPr lang="en-GB" smtClean="0"/>
              <a:pPr/>
              <a:t>20</a:t>
            </a:fld>
            <a:endParaRPr lang="en-GB"/>
          </a:p>
        </p:txBody>
      </p:sp>
      <p:pic>
        <p:nvPicPr>
          <p:cNvPr id="11" name="Content Placeholder 10" descr="guid d'arezzo.png">
            <a:extLst>
              <a:ext uri="{FF2B5EF4-FFF2-40B4-BE49-F238E27FC236}">
                <a16:creationId xmlns:a16="http://schemas.microsoft.com/office/drawing/2014/main" id="{7DE7C9C7-5153-B185-454E-516B468F10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4125" y="1964971"/>
            <a:ext cx="6454912" cy="2760107"/>
          </a:xfrm>
          <a:prstGeom prst="rect">
            <a:avLst/>
          </a:prstGeom>
        </p:spPr>
        <p:style>
          <a:lnRef idx="2">
            <a:schemeClr val="accent1"/>
          </a:lnRef>
          <a:fillRef idx="1">
            <a:schemeClr val="lt1"/>
          </a:fillRef>
          <a:effectRef idx="0">
            <a:schemeClr val="accent1"/>
          </a:effectRef>
          <a:fontRef idx="minor">
            <a:schemeClr val="dk1"/>
          </a:fontRef>
        </p:style>
      </p:pic>
      <p:sp>
        <p:nvSpPr>
          <p:cNvPr id="12" name="TextBox 11">
            <a:extLst>
              <a:ext uri="{FF2B5EF4-FFF2-40B4-BE49-F238E27FC236}">
                <a16:creationId xmlns:a16="http://schemas.microsoft.com/office/drawing/2014/main" id="{CA797F82-BE8B-6D71-4D03-58C73AF90B8D}"/>
              </a:ext>
            </a:extLst>
          </p:cNvPr>
          <p:cNvSpPr txBox="1"/>
          <p:nvPr/>
        </p:nvSpPr>
        <p:spPr>
          <a:xfrm>
            <a:off x="1097280" y="1300484"/>
            <a:ext cx="3446777"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none" rtlCol="0">
            <a:spAutoFit/>
          </a:bodyPr>
          <a:lstStyle/>
          <a:p>
            <a:r>
              <a:rPr lang="en-GB" b="1" dirty="0">
                <a:solidFill>
                  <a:schemeClr val="bg1"/>
                </a:solidFill>
                <a:latin typeface="Open Sans" panose="020B0606030504020204" pitchFamily="34" charset="0"/>
              </a:rPr>
              <a:t>H</a:t>
            </a:r>
            <a:r>
              <a:rPr lang="en-GB" b="1" i="0" dirty="0">
                <a:solidFill>
                  <a:schemeClr val="bg1"/>
                </a:solidFill>
                <a:effectLst/>
                <a:latin typeface="Open Sans" panose="020B0606030504020204" pitchFamily="34" charset="0"/>
              </a:rPr>
              <a:t>ymn to St. John the Baptist</a:t>
            </a:r>
            <a:endParaRPr lang="en-GB" b="1" dirty="0">
              <a:solidFill>
                <a:schemeClr val="bg1"/>
              </a:solidFill>
            </a:endParaRPr>
          </a:p>
        </p:txBody>
      </p:sp>
    </p:spTree>
    <p:extLst>
      <p:ext uri="{BB962C8B-B14F-4D97-AF65-F5344CB8AC3E}">
        <p14:creationId xmlns:p14="http://schemas.microsoft.com/office/powerpoint/2010/main" val="29897878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eatro roma.png">
            <a:extLst>
              <a:ext uri="{FF2B5EF4-FFF2-40B4-BE49-F238E27FC236}">
                <a16:creationId xmlns:a16="http://schemas.microsoft.com/office/drawing/2014/main" id="{A5323E13-D856-4198-A926-AB046770C4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992" y="-79550"/>
            <a:ext cx="12430991" cy="7652168"/>
          </a:xfrm>
          <a:prstGeom prst="rect">
            <a:avLst/>
          </a:prstGeom>
        </p:spPr>
      </p:pic>
      <p:sp>
        <p:nvSpPr>
          <p:cNvPr id="3" name="Content Placeholder 2"/>
          <p:cNvSpPr>
            <a:spLocks noGrp="1"/>
          </p:cNvSpPr>
          <p:nvPr>
            <p:ph idx="1"/>
          </p:nvPr>
        </p:nvSpPr>
        <p:spPr>
          <a:xfrm>
            <a:off x="418814" y="-39646"/>
            <a:ext cx="10533205" cy="3507492"/>
          </a:xfrm>
        </p:spPr>
        <p:style>
          <a:lnRef idx="2">
            <a:schemeClr val="accent1"/>
          </a:lnRef>
          <a:fillRef idx="1">
            <a:schemeClr val="lt1"/>
          </a:fillRef>
          <a:effectRef idx="0">
            <a:schemeClr val="accent1"/>
          </a:effectRef>
          <a:fontRef idx="minor">
            <a:schemeClr val="dk1"/>
          </a:fontRef>
        </p:style>
        <p:txBody>
          <a:bodyPr>
            <a:noAutofit/>
          </a:bodyPr>
          <a:lstStyle/>
          <a:p>
            <a:pPr algn="l" fontAlgn="base"/>
            <a:r>
              <a:rPr lang="en-US" sz="2400" dirty="0">
                <a:solidFill>
                  <a:schemeClr val="tx1"/>
                </a:solidFill>
              </a:rPr>
              <a:t>Later on, the Italians dominated the musical scene during the Renaissance, and they </a:t>
            </a:r>
            <a:r>
              <a:rPr lang="en-GB" sz="2400" b="0" i="0" u="none" strike="noStrike" dirty="0">
                <a:solidFill>
                  <a:schemeClr val="tx1"/>
                </a:solidFill>
                <a:effectLst/>
              </a:rPr>
              <a:t>continued to dominate the musical scene, so much so that their innovations enabled the creation of Opera in the 16th century. They established</a:t>
            </a:r>
            <a:r>
              <a:rPr lang="en-GB" sz="2400" b="1" i="0" u="none" strike="noStrike" dirty="0">
                <a:solidFill>
                  <a:schemeClr val="accent2"/>
                </a:solidFill>
                <a:effectLst/>
              </a:rPr>
              <a:t> Italian </a:t>
            </a:r>
            <a:r>
              <a:rPr lang="en-GB" sz="2400" b="0" i="0" u="none" strike="noStrike" dirty="0">
                <a:solidFill>
                  <a:schemeClr val="tx1"/>
                </a:solidFill>
                <a:effectLst/>
              </a:rPr>
              <a:t>as the language of music in the same way as, for example, English is used today in most countries for IT and technology terms. </a:t>
            </a:r>
          </a:p>
          <a:p>
            <a:pPr algn="l" fontAlgn="base"/>
            <a:r>
              <a:rPr lang="en-GB" sz="2400" b="0" i="0" u="none" strike="noStrike" dirty="0">
                <a:solidFill>
                  <a:schemeClr val="tx1"/>
                </a:solidFill>
                <a:effectLst/>
              </a:rPr>
              <a:t>This explains why, if you read music, you will come across Italian words such as </a:t>
            </a:r>
            <a:r>
              <a:rPr lang="en-GB" sz="2400" b="0" i="1" u="none" strike="noStrike" dirty="0">
                <a:solidFill>
                  <a:schemeClr val="tx1"/>
                </a:solidFill>
                <a:effectLst/>
              </a:rPr>
              <a:t>allegro, andante, con brio, vivace, and moderato</a:t>
            </a:r>
            <a:r>
              <a:rPr lang="en-GB" sz="2400" b="0" i="0" u="none" strike="noStrike" dirty="0">
                <a:solidFill>
                  <a:schemeClr val="tx1"/>
                </a:solidFill>
                <a:effectLst/>
              </a:rPr>
              <a:t>. </a:t>
            </a:r>
          </a:p>
          <a:p>
            <a:pPr algn="l" fontAlgn="base"/>
            <a:r>
              <a:rPr lang="en-GB" sz="2400" b="0" i="0" u="none" strike="noStrike" dirty="0">
                <a:solidFill>
                  <a:schemeClr val="tx1"/>
                </a:solidFill>
                <a:effectLst/>
              </a:rPr>
              <a:t>The Italian composers also gave names to the musical compositions they created, such as: </a:t>
            </a:r>
            <a:r>
              <a:rPr lang="en-GB" sz="2400" b="1" i="1" u="none" strike="noStrike" dirty="0">
                <a:solidFill>
                  <a:schemeClr val="accent2"/>
                </a:solidFill>
                <a:effectLst/>
              </a:rPr>
              <a:t>concerto, sonata, sinfonia, and opera</a:t>
            </a:r>
            <a:r>
              <a:rPr lang="en-GB" sz="2400" b="0" i="0" u="none" strike="noStrike" dirty="0">
                <a:solidFill>
                  <a:schemeClr val="tx1"/>
                </a:solidFill>
                <a:effectLst/>
              </a:rPr>
              <a:t>. </a:t>
            </a:r>
            <a:endParaRPr lang="en-US" sz="2400" dirty="0">
              <a:solidFill>
                <a:schemeClr val="tx1"/>
              </a:solidFill>
            </a:endParaRPr>
          </a:p>
        </p:txBody>
      </p:sp>
      <p:sp>
        <p:nvSpPr>
          <p:cNvPr id="2" name="Date Placeholder 1">
            <a:extLst>
              <a:ext uri="{FF2B5EF4-FFF2-40B4-BE49-F238E27FC236}">
                <a16:creationId xmlns:a16="http://schemas.microsoft.com/office/drawing/2014/main" id="{B330C9DF-CB23-2C3B-7FC8-17755B382E4B}"/>
              </a:ext>
            </a:extLst>
          </p:cNvPr>
          <p:cNvSpPr>
            <a:spLocks noGrp="1"/>
          </p:cNvSpPr>
          <p:nvPr>
            <p:ph type="dt" sz="half" idx="10"/>
          </p:nvPr>
        </p:nvSpPr>
        <p:spPr/>
        <p:txBody>
          <a:bodyPr/>
          <a:lstStyle/>
          <a:p>
            <a:fld id="{3CAE30D0-E6CD-47E9-9A49-512D3D7F9B04}" type="datetime1">
              <a:rPr lang="en-GB" smtClean="0"/>
              <a:t>24/11/2023</a:t>
            </a:fld>
            <a:endParaRPr lang="en-GB"/>
          </a:p>
        </p:txBody>
      </p:sp>
      <p:sp>
        <p:nvSpPr>
          <p:cNvPr id="4" name="Footer Placeholder 3">
            <a:extLst>
              <a:ext uri="{FF2B5EF4-FFF2-40B4-BE49-F238E27FC236}">
                <a16:creationId xmlns:a16="http://schemas.microsoft.com/office/drawing/2014/main" id="{3DE184CB-152E-1CD5-7D47-759E8692BBCD}"/>
              </a:ext>
            </a:extLst>
          </p:cNvPr>
          <p:cNvSpPr>
            <a:spLocks noGrp="1"/>
          </p:cNvSpPr>
          <p:nvPr>
            <p:ph type="ftr" sz="quarter" idx="11"/>
          </p:nvPr>
        </p:nvSpPr>
        <p:spPr/>
        <p:txBody>
          <a:bodyPr/>
          <a:lstStyle/>
          <a:p>
            <a:r>
              <a:rPr lang="en-GB"/>
              <a:t>Iolanda Pupillo</a:t>
            </a:r>
          </a:p>
        </p:txBody>
      </p:sp>
      <p:sp>
        <p:nvSpPr>
          <p:cNvPr id="5" name="Slide Number Placeholder 4">
            <a:extLst>
              <a:ext uri="{FF2B5EF4-FFF2-40B4-BE49-F238E27FC236}">
                <a16:creationId xmlns:a16="http://schemas.microsoft.com/office/drawing/2014/main" id="{B9306D09-E632-9E7E-5C47-E19ADB94C673}"/>
              </a:ext>
            </a:extLst>
          </p:cNvPr>
          <p:cNvSpPr>
            <a:spLocks noGrp="1"/>
          </p:cNvSpPr>
          <p:nvPr>
            <p:ph type="sldNum" sz="quarter" idx="12"/>
          </p:nvPr>
        </p:nvSpPr>
        <p:spPr/>
        <p:txBody>
          <a:bodyPr/>
          <a:lstStyle/>
          <a:p>
            <a:fld id="{C8F25081-F844-4954-8BBB-4455303158F3}" type="slidenum">
              <a:rPr lang="en-GB" smtClean="0"/>
              <a:pPr/>
              <a:t>21</a:t>
            </a:fld>
            <a:endParaRPr lang="en-GB"/>
          </a:p>
        </p:txBody>
      </p:sp>
      <p:sp>
        <p:nvSpPr>
          <p:cNvPr id="7" name="TextBox 6">
            <a:extLst>
              <a:ext uri="{FF2B5EF4-FFF2-40B4-BE49-F238E27FC236}">
                <a16:creationId xmlns:a16="http://schemas.microsoft.com/office/drawing/2014/main" id="{B6CAD011-3AB9-4F0C-9A80-E140EDC01338}"/>
              </a:ext>
            </a:extLst>
          </p:cNvPr>
          <p:cNvSpPr txBox="1"/>
          <p:nvPr/>
        </p:nvSpPr>
        <p:spPr>
          <a:xfrm>
            <a:off x="3489153" y="5848552"/>
            <a:ext cx="3502369" cy="46166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none" rtlCol="0">
            <a:spAutoFit/>
          </a:bodyPr>
          <a:lstStyle/>
          <a:p>
            <a:r>
              <a:rPr lang="en-US" sz="2400" b="1" dirty="0"/>
              <a:t>Teatro </a:t>
            </a:r>
            <a:r>
              <a:rPr lang="en-US" sz="2400" b="1" dirty="0" err="1"/>
              <a:t>dell'Opera</a:t>
            </a:r>
            <a:r>
              <a:rPr lang="en-US" sz="2400" b="1" dirty="0"/>
              <a:t> di Roma</a:t>
            </a:r>
          </a:p>
        </p:txBody>
      </p:sp>
    </p:spTree>
    <p:extLst>
      <p:ext uri="{BB962C8B-B14F-4D97-AF65-F5344CB8AC3E}">
        <p14:creationId xmlns:p14="http://schemas.microsoft.com/office/powerpoint/2010/main" val="2740680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CCAA7A-40D3-EF91-34BD-B5BD6F8F3B93}"/>
              </a:ext>
            </a:extLst>
          </p:cNvPr>
          <p:cNvSpPr>
            <a:spLocks noGrp="1"/>
          </p:cNvSpPr>
          <p:nvPr>
            <p:ph type="title"/>
          </p:nvPr>
        </p:nvSpPr>
        <p:spPr>
          <a:xfrm>
            <a:off x="5088379" y="188105"/>
            <a:ext cx="6574972" cy="821558"/>
          </a:xfrm>
        </p:spPr>
        <p:txBody>
          <a:bodyPr>
            <a:normAutofit/>
          </a:bodyPr>
          <a:lstStyle/>
          <a:p>
            <a:r>
              <a:rPr lang="en-GB" b="1" i="0" u="none" strike="noStrike" dirty="0">
                <a:solidFill>
                  <a:schemeClr val="accent2"/>
                </a:solidFill>
                <a:effectLst/>
                <a:latin typeface="+mn-lt"/>
              </a:rPr>
              <a:t>The creation of the opera</a:t>
            </a:r>
            <a:endParaRPr lang="en-ES" dirty="0">
              <a:solidFill>
                <a:schemeClr val="accent2"/>
              </a:solidFill>
              <a:latin typeface="+mn-lt"/>
            </a:endParaRPr>
          </a:p>
        </p:txBody>
      </p:sp>
      <p:cxnSp>
        <p:nvCxnSpPr>
          <p:cNvPr id="29" name="Straight Connector 28">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1630EC-3B00-FD27-5662-9D9C086A6C7E}"/>
              </a:ext>
            </a:extLst>
          </p:cNvPr>
          <p:cNvSpPr>
            <a:spLocks noGrp="1"/>
          </p:cNvSpPr>
          <p:nvPr>
            <p:ph idx="1"/>
          </p:nvPr>
        </p:nvSpPr>
        <p:spPr>
          <a:xfrm>
            <a:off x="4732261" y="886408"/>
            <a:ext cx="7173599" cy="2989727"/>
          </a:xfrm>
        </p:spPr>
        <p:style>
          <a:lnRef idx="2">
            <a:schemeClr val="accent1"/>
          </a:lnRef>
          <a:fillRef idx="1">
            <a:schemeClr val="lt1"/>
          </a:fillRef>
          <a:effectRef idx="0">
            <a:schemeClr val="accent1"/>
          </a:effectRef>
          <a:fontRef idx="minor">
            <a:schemeClr val="dk1"/>
          </a:fontRef>
        </p:style>
        <p:txBody>
          <a:bodyPr>
            <a:noAutofit/>
          </a:bodyPr>
          <a:lstStyle/>
          <a:p>
            <a:pPr fontAlgn="base"/>
            <a:r>
              <a:rPr lang="en-GB" b="0" i="0" u="none" strike="noStrike" dirty="0">
                <a:effectLst/>
              </a:rPr>
              <a:t>Opera was born in Florence around 1550 when a group of intellectuals known as the "</a:t>
            </a:r>
            <a:r>
              <a:rPr lang="en-GB" b="1" i="0" u="none" strike="noStrike" dirty="0">
                <a:effectLst/>
              </a:rPr>
              <a:t>Camerata de' </a:t>
            </a:r>
            <a:r>
              <a:rPr lang="en-GB" b="1" i="0" u="none" strike="noStrike" dirty="0" err="1">
                <a:effectLst/>
              </a:rPr>
              <a:t>Bardi</a:t>
            </a:r>
            <a:r>
              <a:rPr lang="en-GB" b="0" i="0" u="none" strike="noStrike" dirty="0">
                <a:effectLst/>
              </a:rPr>
              <a:t>" developed a new style of music called "</a:t>
            </a:r>
            <a:r>
              <a:rPr lang="en-GB" b="1" i="0" u="none" strike="noStrike" dirty="0" err="1">
                <a:effectLst/>
              </a:rPr>
              <a:t>Recitar</a:t>
            </a:r>
            <a:r>
              <a:rPr lang="en-GB" b="1" i="0" u="none" strike="noStrike" dirty="0">
                <a:effectLst/>
              </a:rPr>
              <a:t> cantando</a:t>
            </a:r>
            <a:r>
              <a:rPr lang="en-GB" b="0" i="0" u="none" strike="noStrike" dirty="0">
                <a:effectLst/>
              </a:rPr>
              <a:t>," which means "acting while singing." Opera combines music, dance, theatre, and poetry into a single form of art, and until well into the nineteenth century, it had an unparalleled influence compared to other types of music and theatre. From that beginning, two types of opera emerged: opera seria, which was a formal and dignified style that suited the royalty who attended and sponsored it, and opera buffa, which was comedic in nature.</a:t>
            </a:r>
            <a:endParaRPr lang="en-ES" dirty="0"/>
          </a:p>
        </p:txBody>
      </p:sp>
      <p:sp>
        <p:nvSpPr>
          <p:cNvPr id="31" name="Rectangle 30">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B3D69D3E-D4A0-1670-68C8-BD91B75481A5}"/>
              </a:ext>
            </a:extLst>
          </p:cNvPr>
          <p:cNvSpPr>
            <a:spLocks noGrp="1"/>
          </p:cNvSpPr>
          <p:nvPr>
            <p:ph type="dt" sz="half" idx="10"/>
          </p:nvPr>
        </p:nvSpPr>
        <p:spPr>
          <a:xfrm>
            <a:off x="1097280" y="6459785"/>
            <a:ext cx="2472271" cy="365125"/>
          </a:xfrm>
        </p:spPr>
        <p:txBody>
          <a:bodyPr>
            <a:normAutofit/>
          </a:bodyPr>
          <a:lstStyle/>
          <a:p>
            <a:pPr>
              <a:spcAft>
                <a:spcPts val="600"/>
              </a:spcAft>
            </a:pPr>
            <a:fld id="{DCCFADDE-8ED9-4F25-9D89-35F7A6E13112}" type="datetime1">
              <a:rPr lang="en-GB" smtClean="0"/>
              <a:t>24/11/2023</a:t>
            </a:fld>
            <a:endParaRPr lang="en-GB"/>
          </a:p>
        </p:txBody>
      </p:sp>
      <p:sp>
        <p:nvSpPr>
          <p:cNvPr id="5" name="Footer Placeholder 4">
            <a:extLst>
              <a:ext uri="{FF2B5EF4-FFF2-40B4-BE49-F238E27FC236}">
                <a16:creationId xmlns:a16="http://schemas.microsoft.com/office/drawing/2014/main" id="{D38CCFD2-E963-FB2F-E29E-16D18ECC7C80}"/>
              </a:ext>
            </a:extLst>
          </p:cNvPr>
          <p:cNvSpPr>
            <a:spLocks noGrp="1"/>
          </p:cNvSpPr>
          <p:nvPr>
            <p:ph type="ftr" sz="quarter" idx="11"/>
          </p:nvPr>
        </p:nvSpPr>
        <p:spPr>
          <a:xfrm>
            <a:off x="3686185" y="6459785"/>
            <a:ext cx="4822804" cy="365125"/>
          </a:xfrm>
        </p:spPr>
        <p:txBody>
          <a:bodyPr>
            <a:normAutofit/>
          </a:bodyPr>
          <a:lstStyle/>
          <a:p>
            <a:pPr>
              <a:spcAft>
                <a:spcPts val="600"/>
              </a:spcAft>
            </a:pPr>
            <a:r>
              <a:rPr lang="en-GB"/>
              <a:t>Iolanda Pupillo</a:t>
            </a:r>
          </a:p>
        </p:txBody>
      </p:sp>
      <p:sp>
        <p:nvSpPr>
          <p:cNvPr id="6" name="Slide Number Placeholder 5">
            <a:extLst>
              <a:ext uri="{FF2B5EF4-FFF2-40B4-BE49-F238E27FC236}">
                <a16:creationId xmlns:a16="http://schemas.microsoft.com/office/drawing/2014/main" id="{E7C103A1-E485-C72A-0AAC-567DB86719C3}"/>
              </a:ext>
            </a:extLst>
          </p:cNvPr>
          <p:cNvSpPr>
            <a:spLocks noGrp="1"/>
          </p:cNvSpPr>
          <p:nvPr>
            <p:ph type="sldNum" sz="quarter" idx="12"/>
          </p:nvPr>
        </p:nvSpPr>
        <p:spPr>
          <a:xfrm>
            <a:off x="9900458" y="6459785"/>
            <a:ext cx="1312025" cy="365125"/>
          </a:xfrm>
        </p:spPr>
        <p:txBody>
          <a:bodyPr>
            <a:normAutofit/>
          </a:bodyPr>
          <a:lstStyle/>
          <a:p>
            <a:pPr>
              <a:spcAft>
                <a:spcPts val="600"/>
              </a:spcAft>
            </a:pPr>
            <a:fld id="{C8F25081-F844-4954-8BBB-4455303158F3}" type="slidenum">
              <a:rPr lang="en-GB" smtClean="0"/>
              <a:pPr>
                <a:spcAft>
                  <a:spcPts val="600"/>
                </a:spcAft>
              </a:pPr>
              <a:t>22</a:t>
            </a:fld>
            <a:endParaRPr lang="en-GB"/>
          </a:p>
        </p:txBody>
      </p:sp>
      <p:sp>
        <p:nvSpPr>
          <p:cNvPr id="12" name="Text Placeholder 8">
            <a:extLst>
              <a:ext uri="{FF2B5EF4-FFF2-40B4-BE49-F238E27FC236}">
                <a16:creationId xmlns:a16="http://schemas.microsoft.com/office/drawing/2014/main" id="{7B295D87-8782-CA0B-DA9B-F7273D59E40E}"/>
              </a:ext>
            </a:extLst>
          </p:cNvPr>
          <p:cNvSpPr txBox="1">
            <a:spLocks/>
          </p:cNvSpPr>
          <p:nvPr/>
        </p:nvSpPr>
        <p:spPr>
          <a:xfrm>
            <a:off x="290605" y="3738495"/>
            <a:ext cx="3847945" cy="375157"/>
          </a:xfrm>
          <a:prstGeom prst="rect">
            <a:avLst/>
          </a:prstGeom>
        </p:spPr>
        <p:style>
          <a:lnRef idx="2">
            <a:schemeClr val="accent1"/>
          </a:lnRef>
          <a:fillRef idx="1">
            <a:schemeClr val="lt1"/>
          </a:fillRef>
          <a:effectRef idx="0">
            <a:schemeClr val="accent1"/>
          </a:effectRef>
          <a:fontRef idx="minor">
            <a:schemeClr val="dk1"/>
          </a:fontRef>
        </p:style>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s-ES" dirty="0">
                <a:solidFill>
                  <a:schemeClr val="tx1"/>
                </a:solidFill>
              </a:rPr>
              <a:t>Palazzo Bardi </a:t>
            </a:r>
            <a:r>
              <a:rPr lang="es-ES" dirty="0" err="1">
                <a:solidFill>
                  <a:schemeClr val="tx1"/>
                </a:solidFill>
              </a:rPr>
              <a:t>alle</a:t>
            </a:r>
            <a:r>
              <a:rPr lang="es-ES" dirty="0">
                <a:solidFill>
                  <a:schemeClr val="tx1"/>
                </a:solidFill>
              </a:rPr>
              <a:t> </a:t>
            </a:r>
            <a:r>
              <a:rPr lang="es-ES" dirty="0" err="1">
                <a:solidFill>
                  <a:schemeClr val="tx1"/>
                </a:solidFill>
              </a:rPr>
              <a:t>Grazie</a:t>
            </a:r>
            <a:r>
              <a:rPr lang="es-ES" dirty="0">
                <a:solidFill>
                  <a:schemeClr val="tx1"/>
                </a:solidFill>
              </a:rPr>
              <a:t>, Florence</a:t>
            </a:r>
            <a:endParaRPr lang="en-GB" dirty="0">
              <a:solidFill>
                <a:schemeClr val="tx1"/>
              </a:solidFill>
            </a:endParaRPr>
          </a:p>
        </p:txBody>
      </p:sp>
      <p:pic>
        <p:nvPicPr>
          <p:cNvPr id="13" name="Picture 12" descr="A close-up of a person's face&#10;&#10;Description automatically generated">
            <a:extLst>
              <a:ext uri="{FF2B5EF4-FFF2-40B4-BE49-F238E27FC236}">
                <a16:creationId xmlns:a16="http://schemas.microsoft.com/office/drawing/2014/main" id="{BDE90329-8149-E82C-C367-1194F1E053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32992" y="3926074"/>
            <a:ext cx="5531546" cy="2424787"/>
          </a:xfrm>
          <a:prstGeom prst="rect">
            <a:avLst/>
          </a:prstGeom>
        </p:spPr>
      </p:pic>
      <p:pic>
        <p:nvPicPr>
          <p:cNvPr id="15" name="Picture 14" descr="A room with a wall mural&#10;&#10;Description automatically generated with medium confidence">
            <a:extLst>
              <a:ext uri="{FF2B5EF4-FFF2-40B4-BE49-F238E27FC236}">
                <a16:creationId xmlns:a16="http://schemas.microsoft.com/office/drawing/2014/main" id="{2F269B22-54E4-19A9-99F7-DEF02F8AB7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471" y="418497"/>
            <a:ext cx="4443258" cy="3122150"/>
          </a:xfrm>
          <a:prstGeom prst="rect">
            <a:avLst/>
          </a:prstGeom>
        </p:spPr>
      </p:pic>
    </p:spTree>
    <p:extLst>
      <p:ext uri="{BB962C8B-B14F-4D97-AF65-F5344CB8AC3E}">
        <p14:creationId xmlns:p14="http://schemas.microsoft.com/office/powerpoint/2010/main" val="1407855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ianofrote cristofori.png">
            <a:extLst>
              <a:ext uri="{FF2B5EF4-FFF2-40B4-BE49-F238E27FC236}">
                <a16:creationId xmlns:a16="http://schemas.microsoft.com/office/drawing/2014/main" id="{6B9CF6FF-0665-1039-C39D-FB1CA43013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035"/>
            <a:ext cx="12192000" cy="6874693"/>
          </a:xfrm>
          <a:prstGeom prst="rect">
            <a:avLst/>
          </a:prstGeom>
        </p:spPr>
      </p:pic>
      <p:sp>
        <p:nvSpPr>
          <p:cNvPr id="2" name="Title 1">
            <a:extLst>
              <a:ext uri="{FF2B5EF4-FFF2-40B4-BE49-F238E27FC236}">
                <a16:creationId xmlns:a16="http://schemas.microsoft.com/office/drawing/2014/main" id="{DB2F9199-5E2A-88F0-1203-0EDB2F459C66}"/>
              </a:ext>
            </a:extLst>
          </p:cNvPr>
          <p:cNvSpPr>
            <a:spLocks noGrp="1"/>
          </p:cNvSpPr>
          <p:nvPr>
            <p:ph type="title"/>
          </p:nvPr>
        </p:nvSpPr>
        <p:spPr>
          <a:xfrm>
            <a:off x="476535" y="33090"/>
            <a:ext cx="9480580" cy="820405"/>
          </a:xfrm>
        </p:spPr>
        <p:style>
          <a:lnRef idx="2">
            <a:schemeClr val="accent1"/>
          </a:lnRef>
          <a:fillRef idx="1">
            <a:schemeClr val="lt1"/>
          </a:fillRef>
          <a:effectRef idx="0">
            <a:schemeClr val="accent1"/>
          </a:effectRef>
          <a:fontRef idx="minor">
            <a:schemeClr val="dk1"/>
          </a:fontRef>
        </p:style>
        <p:txBody>
          <a:bodyPr/>
          <a:lstStyle/>
          <a:p>
            <a:r>
              <a:rPr lang="en-GB" b="1" i="0" u="none" strike="noStrike" dirty="0">
                <a:solidFill>
                  <a:schemeClr val="accent2"/>
                </a:solidFill>
                <a:effectLst/>
                <a:latin typeface="+mn-lt"/>
              </a:rPr>
              <a:t>The invention of musical instruments</a:t>
            </a:r>
            <a:endParaRPr lang="en-ES" dirty="0">
              <a:solidFill>
                <a:schemeClr val="accent2"/>
              </a:solidFill>
              <a:latin typeface="+mn-lt"/>
            </a:endParaRPr>
          </a:p>
        </p:txBody>
      </p:sp>
      <p:sp>
        <p:nvSpPr>
          <p:cNvPr id="3" name="Content Placeholder 2">
            <a:extLst>
              <a:ext uri="{FF2B5EF4-FFF2-40B4-BE49-F238E27FC236}">
                <a16:creationId xmlns:a16="http://schemas.microsoft.com/office/drawing/2014/main" id="{CAD611CC-24FF-76CE-AFFE-257EAE4D1EC9}"/>
              </a:ext>
            </a:extLst>
          </p:cNvPr>
          <p:cNvSpPr>
            <a:spLocks noGrp="1"/>
          </p:cNvSpPr>
          <p:nvPr>
            <p:ph idx="1"/>
          </p:nvPr>
        </p:nvSpPr>
        <p:spPr>
          <a:xfrm>
            <a:off x="925358" y="5817205"/>
            <a:ext cx="8881437" cy="1007705"/>
          </a:xfrm>
        </p:spPr>
        <p:style>
          <a:lnRef idx="2">
            <a:schemeClr val="accent2"/>
          </a:lnRef>
          <a:fillRef idx="1">
            <a:schemeClr val="lt1"/>
          </a:fillRef>
          <a:effectRef idx="0">
            <a:schemeClr val="accent2"/>
          </a:effectRef>
          <a:fontRef idx="minor">
            <a:schemeClr val="dk1"/>
          </a:fontRef>
        </p:style>
        <p:txBody>
          <a:bodyPr>
            <a:normAutofit/>
          </a:bodyPr>
          <a:lstStyle/>
          <a:p>
            <a:r>
              <a:rPr lang="en-GB" b="0" i="0" u="none" strike="noStrike" dirty="0">
                <a:solidFill>
                  <a:srgbClr val="666666"/>
                </a:solidFill>
                <a:effectLst/>
                <a:latin typeface="Roboto" panose="02000000000000000000" pitchFamily="2" charset="0"/>
              </a:rPr>
              <a:t>The Italians had a great influence upon the invention of musical instruments.</a:t>
            </a:r>
          </a:p>
          <a:p>
            <a:r>
              <a:rPr lang="en-GB" b="0" i="0" u="none" strike="noStrike" dirty="0">
                <a:solidFill>
                  <a:srgbClr val="666666"/>
                </a:solidFill>
                <a:effectLst/>
                <a:latin typeface="Roboto" panose="02000000000000000000" pitchFamily="2" charset="0"/>
              </a:rPr>
              <a:t>For instance, who invented the </a:t>
            </a:r>
            <a:r>
              <a:rPr lang="en-GB" b="1" i="0" u="none" strike="noStrike" dirty="0">
                <a:solidFill>
                  <a:schemeClr val="accent2"/>
                </a:solidFill>
                <a:effectLst/>
                <a:latin typeface="Roboto" panose="02000000000000000000" pitchFamily="2" charset="0"/>
              </a:rPr>
              <a:t>piano</a:t>
            </a:r>
            <a:r>
              <a:rPr lang="en-GB" b="0" i="0" u="none" strike="noStrike" dirty="0">
                <a:solidFill>
                  <a:srgbClr val="666666"/>
                </a:solidFill>
                <a:effectLst/>
                <a:latin typeface="Roboto" panose="02000000000000000000" pitchFamily="2" charset="0"/>
              </a:rPr>
              <a:t>? </a:t>
            </a:r>
            <a:endParaRPr lang="en-ES" dirty="0"/>
          </a:p>
        </p:txBody>
      </p:sp>
      <p:sp>
        <p:nvSpPr>
          <p:cNvPr id="4" name="Date Placeholder 3">
            <a:extLst>
              <a:ext uri="{FF2B5EF4-FFF2-40B4-BE49-F238E27FC236}">
                <a16:creationId xmlns:a16="http://schemas.microsoft.com/office/drawing/2014/main" id="{D5A88A68-D375-272C-2074-0C77274547C4}"/>
              </a:ext>
            </a:extLst>
          </p:cNvPr>
          <p:cNvSpPr>
            <a:spLocks noGrp="1"/>
          </p:cNvSpPr>
          <p:nvPr>
            <p:ph type="dt" sz="half" idx="10"/>
          </p:nvPr>
        </p:nvSpPr>
        <p:spPr/>
        <p:txBody>
          <a:bodyPr/>
          <a:lstStyle/>
          <a:p>
            <a:fld id="{3F2E399A-4D99-4089-B702-F7D185813E82}" type="datetime1">
              <a:rPr lang="en-GB" smtClean="0"/>
              <a:t>24/11/2023</a:t>
            </a:fld>
            <a:endParaRPr lang="en-GB"/>
          </a:p>
        </p:txBody>
      </p:sp>
      <p:sp>
        <p:nvSpPr>
          <p:cNvPr id="5" name="Footer Placeholder 4">
            <a:extLst>
              <a:ext uri="{FF2B5EF4-FFF2-40B4-BE49-F238E27FC236}">
                <a16:creationId xmlns:a16="http://schemas.microsoft.com/office/drawing/2014/main" id="{AF1B2B48-B627-1712-4860-ABC3FBE119DA}"/>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28B2CFB1-3A99-2B33-CF1B-C8C3DB16C057}"/>
              </a:ext>
            </a:extLst>
          </p:cNvPr>
          <p:cNvSpPr>
            <a:spLocks noGrp="1"/>
          </p:cNvSpPr>
          <p:nvPr>
            <p:ph type="sldNum" sz="quarter" idx="12"/>
          </p:nvPr>
        </p:nvSpPr>
        <p:spPr/>
        <p:txBody>
          <a:bodyPr/>
          <a:lstStyle/>
          <a:p>
            <a:fld id="{C8F25081-F844-4954-8BBB-4455303158F3}" type="slidenum">
              <a:rPr lang="en-GB" smtClean="0"/>
              <a:pPr/>
              <a:t>23</a:t>
            </a:fld>
            <a:endParaRPr lang="en-GB"/>
          </a:p>
        </p:txBody>
      </p:sp>
    </p:spTree>
    <p:extLst>
      <p:ext uri="{BB962C8B-B14F-4D97-AF65-F5344CB8AC3E}">
        <p14:creationId xmlns:p14="http://schemas.microsoft.com/office/powerpoint/2010/main" val="2206253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piano&#10;&#10;Description automatically generated">
            <a:extLst>
              <a:ext uri="{FF2B5EF4-FFF2-40B4-BE49-F238E27FC236}">
                <a16:creationId xmlns:a16="http://schemas.microsoft.com/office/drawing/2014/main" id="{8BC40B64-20CC-FE42-1004-D9613CA5853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123" y="180967"/>
            <a:ext cx="6469625" cy="4591160"/>
          </a:xfrm>
        </p:spPr>
        <p:style>
          <a:lnRef idx="2">
            <a:schemeClr val="accent1"/>
          </a:lnRef>
          <a:fillRef idx="1">
            <a:schemeClr val="lt1"/>
          </a:fillRef>
          <a:effectRef idx="0">
            <a:schemeClr val="accent1"/>
          </a:effectRef>
          <a:fontRef idx="minor">
            <a:schemeClr val="dk1"/>
          </a:fontRef>
        </p:style>
      </p:pic>
      <p:sp>
        <p:nvSpPr>
          <p:cNvPr id="4" name="Date Placeholder 3">
            <a:extLst>
              <a:ext uri="{FF2B5EF4-FFF2-40B4-BE49-F238E27FC236}">
                <a16:creationId xmlns:a16="http://schemas.microsoft.com/office/drawing/2014/main" id="{F8F07C4E-0487-0523-CFC1-BF25B1A74C07}"/>
              </a:ext>
            </a:extLst>
          </p:cNvPr>
          <p:cNvSpPr>
            <a:spLocks noGrp="1"/>
          </p:cNvSpPr>
          <p:nvPr>
            <p:ph type="dt" sz="half" idx="10"/>
          </p:nvPr>
        </p:nvSpPr>
        <p:spPr/>
        <p:txBody>
          <a:bodyPr/>
          <a:lstStyle/>
          <a:p>
            <a:fld id="{EA92D84A-8308-4F25-BCD5-FCCE7868234A}" type="datetime1">
              <a:rPr lang="en-GB" smtClean="0"/>
              <a:t>24/11/2023</a:t>
            </a:fld>
            <a:endParaRPr lang="en-GB"/>
          </a:p>
        </p:txBody>
      </p:sp>
      <p:sp>
        <p:nvSpPr>
          <p:cNvPr id="5" name="Footer Placeholder 4">
            <a:extLst>
              <a:ext uri="{FF2B5EF4-FFF2-40B4-BE49-F238E27FC236}">
                <a16:creationId xmlns:a16="http://schemas.microsoft.com/office/drawing/2014/main" id="{26C00444-4795-EC32-5A23-74934430379F}"/>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0BAEC27F-5835-4BF3-0F81-1443E4D2315A}"/>
              </a:ext>
            </a:extLst>
          </p:cNvPr>
          <p:cNvSpPr>
            <a:spLocks noGrp="1"/>
          </p:cNvSpPr>
          <p:nvPr>
            <p:ph type="sldNum" sz="quarter" idx="12"/>
          </p:nvPr>
        </p:nvSpPr>
        <p:spPr/>
        <p:txBody>
          <a:bodyPr/>
          <a:lstStyle/>
          <a:p>
            <a:fld id="{C8F25081-F844-4954-8BBB-4455303158F3}" type="slidenum">
              <a:rPr lang="en-GB" smtClean="0"/>
              <a:pPr/>
              <a:t>24</a:t>
            </a:fld>
            <a:endParaRPr lang="en-GB"/>
          </a:p>
        </p:txBody>
      </p:sp>
      <p:sp>
        <p:nvSpPr>
          <p:cNvPr id="9" name="Rounded Rectangular Callout 7">
            <a:extLst>
              <a:ext uri="{FF2B5EF4-FFF2-40B4-BE49-F238E27FC236}">
                <a16:creationId xmlns:a16="http://schemas.microsoft.com/office/drawing/2014/main" id="{D35365DE-B93F-75AC-8D4D-1C143BE9D442}"/>
              </a:ext>
            </a:extLst>
          </p:cNvPr>
          <p:cNvSpPr/>
          <p:nvPr/>
        </p:nvSpPr>
        <p:spPr>
          <a:xfrm>
            <a:off x="7527653" y="33090"/>
            <a:ext cx="4450674" cy="2456239"/>
          </a:xfrm>
          <a:prstGeom prst="wedgeRoundRectCallout">
            <a:avLst>
              <a:gd name="adj1" fmla="val -63636"/>
              <a:gd name="adj2" fmla="val 18183"/>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b="1" dirty="0"/>
              <a:t>The first piano model was developed in Italy by Bartolomeo Cristofori, a Paduan citizen of the Republic of Venice at the Florentine court of Cosimo III de 'Medici, in 1698.</a:t>
            </a:r>
          </a:p>
        </p:txBody>
      </p:sp>
      <p:sp>
        <p:nvSpPr>
          <p:cNvPr id="13" name="TextBox 12">
            <a:extLst>
              <a:ext uri="{FF2B5EF4-FFF2-40B4-BE49-F238E27FC236}">
                <a16:creationId xmlns:a16="http://schemas.microsoft.com/office/drawing/2014/main" id="{A374DBDE-59BD-239D-B2EA-FA7FD011FCCD}"/>
              </a:ext>
            </a:extLst>
          </p:cNvPr>
          <p:cNvSpPr txBox="1"/>
          <p:nvPr/>
        </p:nvSpPr>
        <p:spPr>
          <a:xfrm>
            <a:off x="4177781" y="5089702"/>
            <a:ext cx="7924023" cy="1200329"/>
          </a:xfrm>
          <a:prstGeom prst="rect">
            <a:avLst/>
          </a:prstGeom>
          <a:noFill/>
        </p:spPr>
        <p:txBody>
          <a:bodyPr wrap="square">
            <a:spAutoFit/>
          </a:bodyPr>
          <a:lstStyle/>
          <a:p>
            <a:r>
              <a:rPr lang="en-GB" sz="2400" dirty="0"/>
              <a:t>Pressing the keys of the keyboard allows for dynamic variations in volume, such as soft (</a:t>
            </a:r>
            <a:r>
              <a:rPr lang="en-GB" sz="2400" dirty="0">
                <a:solidFill>
                  <a:schemeClr val="accent2"/>
                </a:solidFill>
              </a:rPr>
              <a:t>piano</a:t>
            </a:r>
            <a:r>
              <a:rPr lang="en-GB" sz="2400" dirty="0"/>
              <a:t>) or loud (</a:t>
            </a:r>
            <a:r>
              <a:rPr lang="en-GB" sz="2400" dirty="0">
                <a:solidFill>
                  <a:schemeClr val="accent2"/>
                </a:solidFill>
              </a:rPr>
              <a:t>forte</a:t>
            </a:r>
            <a:r>
              <a:rPr lang="en-GB" sz="2400" dirty="0"/>
              <a:t>) sounds.</a:t>
            </a:r>
          </a:p>
        </p:txBody>
      </p:sp>
      <p:sp>
        <p:nvSpPr>
          <p:cNvPr id="14" name="TextBox 13">
            <a:extLst>
              <a:ext uri="{FF2B5EF4-FFF2-40B4-BE49-F238E27FC236}">
                <a16:creationId xmlns:a16="http://schemas.microsoft.com/office/drawing/2014/main" id="{47CE087B-A857-C684-CCBD-481BAD31C4F1}"/>
              </a:ext>
            </a:extLst>
          </p:cNvPr>
          <p:cNvSpPr txBox="1"/>
          <p:nvPr/>
        </p:nvSpPr>
        <p:spPr>
          <a:xfrm>
            <a:off x="578498" y="4907902"/>
            <a:ext cx="3451458" cy="769441"/>
          </a:xfrm>
          <a:prstGeom prst="rect">
            <a:avLst/>
          </a:prstGeom>
          <a:noFill/>
        </p:spPr>
        <p:txBody>
          <a:bodyPr wrap="none" rtlCol="0">
            <a:spAutoFit/>
          </a:bodyPr>
          <a:lstStyle/>
          <a:p>
            <a:r>
              <a:rPr lang="es-ES" sz="3600" b="1" dirty="0" err="1"/>
              <a:t>Why</a:t>
            </a:r>
            <a:r>
              <a:rPr lang="es-ES" sz="3600" b="1" dirty="0"/>
              <a:t> </a:t>
            </a:r>
            <a:r>
              <a:rPr lang="es-ES" sz="3600" b="1" i="1" dirty="0">
                <a:solidFill>
                  <a:schemeClr val="accent2"/>
                </a:solidFill>
              </a:rPr>
              <a:t>pianoforte</a:t>
            </a:r>
            <a:r>
              <a:rPr lang="es-ES" sz="4400" b="1" dirty="0"/>
              <a:t>?</a:t>
            </a:r>
            <a:endParaRPr lang="en-GB" b="1" dirty="0"/>
          </a:p>
        </p:txBody>
      </p:sp>
    </p:spTree>
    <p:extLst>
      <p:ext uri="{BB962C8B-B14F-4D97-AF65-F5344CB8AC3E}">
        <p14:creationId xmlns:p14="http://schemas.microsoft.com/office/powerpoint/2010/main" val="6984036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radivari.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21" y="147290"/>
            <a:ext cx="7365532" cy="6039736"/>
          </a:xfrm>
          <a:prstGeom prst="rect">
            <a:avLst/>
          </a:prstGeom>
        </p:spPr>
      </p:pic>
      <p:cxnSp>
        <p:nvCxnSpPr>
          <p:cNvPr id="13" name="Straight Connector 12">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803573" y="640082"/>
            <a:ext cx="3746169" cy="3443546"/>
          </a:xfrm>
        </p:spPr>
        <p:style>
          <a:lnRef idx="2">
            <a:schemeClr val="accent3"/>
          </a:lnRef>
          <a:fillRef idx="1">
            <a:schemeClr val="lt1"/>
          </a:fillRef>
          <a:effectRef idx="0">
            <a:schemeClr val="accent3"/>
          </a:effectRef>
          <a:fontRef idx="minor">
            <a:schemeClr val="dk1"/>
          </a:fontRef>
        </p:style>
        <p:txBody>
          <a:bodyPr>
            <a:normAutofit/>
          </a:bodyPr>
          <a:lstStyle/>
          <a:p>
            <a:r>
              <a:rPr lang="en-US" sz="2400" dirty="0"/>
              <a:t>Some of the finest violins and cellos were developed by families like the Stradivari, Guarneri and Amati of Cremona. When that influence began to spread across Europe, the words used to describe them went along too. </a:t>
            </a:r>
          </a:p>
          <a:p>
            <a:pPr marL="68580" indent="0">
              <a:buNone/>
            </a:pPr>
            <a:endParaRPr lang="en-US" dirty="0"/>
          </a:p>
        </p:txBody>
      </p:sp>
      <p:sp>
        <p:nvSpPr>
          <p:cNvPr id="15" name="Rectangle 14">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a:extLst>
              <a:ext uri="{FF2B5EF4-FFF2-40B4-BE49-F238E27FC236}">
                <a16:creationId xmlns:a16="http://schemas.microsoft.com/office/drawing/2014/main" id="{DE368581-0EE4-D13A-3D35-52EECFDDF050}"/>
              </a:ext>
            </a:extLst>
          </p:cNvPr>
          <p:cNvSpPr>
            <a:spLocks noGrp="1"/>
          </p:cNvSpPr>
          <p:nvPr>
            <p:ph type="dt" sz="half" idx="10"/>
          </p:nvPr>
        </p:nvSpPr>
        <p:spPr>
          <a:xfrm>
            <a:off x="1097280" y="6459785"/>
            <a:ext cx="2472271" cy="365125"/>
          </a:xfrm>
        </p:spPr>
        <p:txBody>
          <a:bodyPr>
            <a:normAutofit/>
          </a:bodyPr>
          <a:lstStyle/>
          <a:p>
            <a:pPr>
              <a:spcAft>
                <a:spcPts val="600"/>
              </a:spcAft>
            </a:pPr>
            <a:fld id="{3AB1A2BC-8C20-4A52-B16A-0AAFFC1302B1}" type="datetime1">
              <a:rPr lang="en-GB" smtClean="0"/>
              <a:t>24/11/2023</a:t>
            </a:fld>
            <a:endParaRPr lang="en-GB"/>
          </a:p>
        </p:txBody>
      </p:sp>
      <p:sp>
        <p:nvSpPr>
          <p:cNvPr id="5" name="Footer Placeholder 4">
            <a:extLst>
              <a:ext uri="{FF2B5EF4-FFF2-40B4-BE49-F238E27FC236}">
                <a16:creationId xmlns:a16="http://schemas.microsoft.com/office/drawing/2014/main" id="{2B395AF7-8343-DE4D-833F-56D5AFF191DC}"/>
              </a:ext>
            </a:extLst>
          </p:cNvPr>
          <p:cNvSpPr>
            <a:spLocks noGrp="1"/>
          </p:cNvSpPr>
          <p:nvPr>
            <p:ph type="ftr" sz="quarter" idx="11"/>
          </p:nvPr>
        </p:nvSpPr>
        <p:spPr>
          <a:xfrm>
            <a:off x="3686185" y="6459785"/>
            <a:ext cx="4822804" cy="365125"/>
          </a:xfrm>
        </p:spPr>
        <p:txBody>
          <a:bodyPr>
            <a:normAutofit/>
          </a:bodyPr>
          <a:lstStyle/>
          <a:p>
            <a:pPr>
              <a:spcAft>
                <a:spcPts val="600"/>
              </a:spcAft>
            </a:pPr>
            <a:r>
              <a:rPr lang="en-GB"/>
              <a:t>Iolanda Pupillo</a:t>
            </a:r>
          </a:p>
        </p:txBody>
      </p:sp>
      <p:sp>
        <p:nvSpPr>
          <p:cNvPr id="6" name="Slide Number Placeholder 5">
            <a:extLst>
              <a:ext uri="{FF2B5EF4-FFF2-40B4-BE49-F238E27FC236}">
                <a16:creationId xmlns:a16="http://schemas.microsoft.com/office/drawing/2014/main" id="{85CF4A69-502F-C640-8F30-E465ECB938F0}"/>
              </a:ext>
            </a:extLst>
          </p:cNvPr>
          <p:cNvSpPr>
            <a:spLocks noGrp="1"/>
          </p:cNvSpPr>
          <p:nvPr>
            <p:ph type="sldNum" sz="quarter" idx="12"/>
          </p:nvPr>
        </p:nvSpPr>
        <p:spPr>
          <a:xfrm>
            <a:off x="9900458" y="6459785"/>
            <a:ext cx="1312025" cy="365125"/>
          </a:xfrm>
        </p:spPr>
        <p:txBody>
          <a:bodyPr>
            <a:normAutofit/>
          </a:bodyPr>
          <a:lstStyle/>
          <a:p>
            <a:pPr>
              <a:spcAft>
                <a:spcPts val="600"/>
              </a:spcAft>
            </a:pPr>
            <a:fld id="{C8F25081-F844-4954-8BBB-4455303158F3}" type="slidenum">
              <a:rPr lang="en-GB" smtClean="0"/>
              <a:pPr>
                <a:spcAft>
                  <a:spcPts val="600"/>
                </a:spcAft>
              </a:pPr>
              <a:t>25</a:t>
            </a:fld>
            <a:endParaRPr lang="en-GB"/>
          </a:p>
        </p:txBody>
      </p:sp>
    </p:spTree>
    <p:extLst>
      <p:ext uri="{BB962C8B-B14F-4D97-AF65-F5344CB8AC3E}">
        <p14:creationId xmlns:p14="http://schemas.microsoft.com/office/powerpoint/2010/main" val="732394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D066E-C7A4-1077-C295-54DEE53A10BE}"/>
              </a:ext>
            </a:extLst>
          </p:cNvPr>
          <p:cNvSpPr>
            <a:spLocks noGrp="1"/>
          </p:cNvSpPr>
          <p:nvPr>
            <p:ph type="title"/>
          </p:nvPr>
        </p:nvSpPr>
        <p:spPr>
          <a:xfrm>
            <a:off x="393469" y="369271"/>
            <a:ext cx="3100136" cy="1645526"/>
          </a:xfrm>
        </p:spPr>
        <p:txBody>
          <a:bodyPr>
            <a:normAutofit fontScale="90000"/>
          </a:bodyPr>
          <a:lstStyle/>
          <a:p>
            <a:r>
              <a:rPr lang="en-GB" sz="3100" b="1" i="0" u="none" strike="noStrike" dirty="0">
                <a:solidFill>
                  <a:schemeClr val="accent2"/>
                </a:solidFill>
                <a:effectLst/>
                <a:latin typeface="inherit"/>
              </a:rPr>
              <a:t>Italian musical words used in everyday language</a:t>
            </a:r>
            <a:br>
              <a:rPr lang="en-GB" sz="3100" b="0" i="0" u="none" strike="noStrike" dirty="0">
                <a:effectLst/>
                <a:latin typeface="Roboto Slab"/>
              </a:rPr>
            </a:br>
            <a:endParaRPr lang="en-ES" sz="3100" dirty="0"/>
          </a:p>
        </p:txBody>
      </p:sp>
      <p:cxnSp>
        <p:nvCxnSpPr>
          <p:cNvPr id="16" name="Straight Connector 15">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7432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E852B9-9236-792C-DC23-B1B36C8CEE25}"/>
              </a:ext>
            </a:extLst>
          </p:cNvPr>
          <p:cNvSpPr>
            <a:spLocks noGrp="1"/>
          </p:cNvSpPr>
          <p:nvPr>
            <p:ph idx="1"/>
          </p:nvPr>
        </p:nvSpPr>
        <p:spPr>
          <a:xfrm>
            <a:off x="342923" y="1985893"/>
            <a:ext cx="3483206" cy="3854726"/>
          </a:xfrm>
        </p:spPr>
        <p:txBody>
          <a:bodyPr>
            <a:normAutofit fontScale="77500" lnSpcReduction="20000"/>
          </a:bodyPr>
          <a:lstStyle/>
          <a:p>
            <a:pPr fontAlgn="base"/>
            <a:r>
              <a:rPr lang="en-GB" sz="2800" b="0" i="0" dirty="0">
                <a:solidFill>
                  <a:srgbClr val="161719"/>
                </a:solidFill>
                <a:effectLst/>
                <a:latin typeface="Inter"/>
              </a:rPr>
              <a:t>Numerous Italian musical terms have made their way into other languages and are still in use today in everyday conversations</a:t>
            </a:r>
            <a:r>
              <a:rPr lang="en-GB" sz="2400" b="0" i="0" dirty="0">
                <a:solidFill>
                  <a:srgbClr val="161719"/>
                </a:solidFill>
                <a:effectLst/>
                <a:latin typeface="Inter"/>
              </a:rPr>
              <a:t>.</a:t>
            </a:r>
          </a:p>
          <a:p>
            <a:pPr fontAlgn="base"/>
            <a:br>
              <a:rPr lang="en-GB" sz="2600" b="0" i="0" u="none" strike="noStrike" dirty="0">
                <a:solidFill>
                  <a:schemeClr val="accent2"/>
                </a:solidFill>
                <a:effectLst/>
              </a:rPr>
            </a:br>
            <a:r>
              <a:rPr lang="en-GB" sz="2600" b="1" i="0" u="none" strike="noStrike" dirty="0" err="1">
                <a:solidFill>
                  <a:schemeClr val="accent2"/>
                </a:solidFill>
                <a:effectLst/>
              </a:rPr>
              <a:t>Primadonna</a:t>
            </a:r>
            <a:br>
              <a:rPr lang="en-GB" sz="2600" b="1" i="0" u="none" strike="noStrike" dirty="0">
                <a:solidFill>
                  <a:schemeClr val="accent2"/>
                </a:solidFill>
                <a:effectLst/>
              </a:rPr>
            </a:br>
            <a:r>
              <a:rPr lang="en-GB" sz="2600" b="1" i="0" u="none" strike="noStrike" dirty="0">
                <a:solidFill>
                  <a:schemeClr val="accent2"/>
                </a:solidFill>
                <a:effectLst/>
              </a:rPr>
              <a:t>Bravo</a:t>
            </a:r>
            <a:br>
              <a:rPr lang="en-GB" sz="2600" b="1" i="0" u="none" strike="noStrike" dirty="0">
                <a:solidFill>
                  <a:schemeClr val="accent2"/>
                </a:solidFill>
                <a:effectLst/>
              </a:rPr>
            </a:br>
            <a:r>
              <a:rPr lang="en-GB" sz="2600" b="1" i="0" u="none" strike="noStrike" dirty="0">
                <a:solidFill>
                  <a:schemeClr val="accent2"/>
                </a:solidFill>
                <a:effectLst/>
              </a:rPr>
              <a:t>Presto</a:t>
            </a:r>
            <a:br>
              <a:rPr lang="en-GB" sz="2600" b="1" i="0" u="none" strike="noStrike" dirty="0">
                <a:solidFill>
                  <a:schemeClr val="accent2"/>
                </a:solidFill>
                <a:effectLst/>
              </a:rPr>
            </a:br>
            <a:r>
              <a:rPr lang="en-GB" sz="2600" b="1" i="0" u="none" strike="noStrike" dirty="0">
                <a:solidFill>
                  <a:schemeClr val="accent2"/>
                </a:solidFill>
                <a:effectLst/>
              </a:rPr>
              <a:t>Forte</a:t>
            </a:r>
            <a:br>
              <a:rPr lang="en-GB" sz="2600" b="1" i="0" u="none" strike="noStrike" dirty="0">
                <a:solidFill>
                  <a:schemeClr val="accent2"/>
                </a:solidFill>
                <a:effectLst/>
              </a:rPr>
            </a:br>
            <a:r>
              <a:rPr lang="en-GB" sz="2600" b="1" i="0" u="none" strike="noStrike" dirty="0">
                <a:solidFill>
                  <a:schemeClr val="accent2"/>
                </a:solidFill>
                <a:effectLst/>
              </a:rPr>
              <a:t>Concerto</a:t>
            </a:r>
            <a:br>
              <a:rPr lang="en-GB" sz="2600" b="1" i="0" u="none" strike="noStrike" dirty="0">
                <a:solidFill>
                  <a:schemeClr val="accent2"/>
                </a:solidFill>
                <a:effectLst/>
              </a:rPr>
            </a:br>
            <a:r>
              <a:rPr lang="en-GB" sz="2600" b="1" i="0" u="none" strike="noStrike" dirty="0">
                <a:solidFill>
                  <a:schemeClr val="accent2"/>
                </a:solidFill>
                <a:effectLst/>
              </a:rPr>
              <a:t>Opera</a:t>
            </a:r>
            <a:br>
              <a:rPr lang="en-GB" sz="2600" b="1" i="0" u="none" strike="noStrike" dirty="0">
                <a:solidFill>
                  <a:schemeClr val="accent2"/>
                </a:solidFill>
                <a:effectLst/>
              </a:rPr>
            </a:br>
            <a:r>
              <a:rPr lang="en-GB" sz="2600" b="1" i="0" u="none" strike="noStrike" dirty="0">
                <a:solidFill>
                  <a:schemeClr val="accent2"/>
                </a:solidFill>
                <a:effectLst/>
              </a:rPr>
              <a:t>Tempo</a:t>
            </a:r>
          </a:p>
          <a:p>
            <a:br>
              <a:rPr lang="en-GB" sz="1500" dirty="0"/>
            </a:br>
            <a:endParaRPr lang="en-ES" sz="1500" dirty="0"/>
          </a:p>
        </p:txBody>
      </p:sp>
      <p:sp>
        <p:nvSpPr>
          <p:cNvPr id="5" name="Footer Placeholder 4">
            <a:extLst>
              <a:ext uri="{FF2B5EF4-FFF2-40B4-BE49-F238E27FC236}">
                <a16:creationId xmlns:a16="http://schemas.microsoft.com/office/drawing/2014/main" id="{53BEDAAE-2F7C-8F23-44FF-D216C200B6DA}"/>
              </a:ext>
            </a:extLst>
          </p:cNvPr>
          <p:cNvSpPr>
            <a:spLocks noGrp="1"/>
          </p:cNvSpPr>
          <p:nvPr>
            <p:ph type="ftr" sz="quarter" idx="11"/>
          </p:nvPr>
        </p:nvSpPr>
        <p:spPr>
          <a:xfrm>
            <a:off x="435429" y="6459785"/>
            <a:ext cx="3141785" cy="365125"/>
          </a:xfrm>
        </p:spPr>
        <p:txBody>
          <a:bodyPr>
            <a:normAutofit/>
          </a:bodyPr>
          <a:lstStyle/>
          <a:p>
            <a:pPr algn="l">
              <a:spcAft>
                <a:spcPts val="600"/>
              </a:spcAft>
            </a:pPr>
            <a:r>
              <a:rPr lang="en-GB">
                <a:solidFill>
                  <a:schemeClr val="tx1">
                    <a:lumMod val="75000"/>
                    <a:lumOff val="25000"/>
                  </a:schemeClr>
                </a:solidFill>
              </a:rPr>
              <a:t>Iolanda Pupillo</a:t>
            </a:r>
          </a:p>
        </p:txBody>
      </p:sp>
      <p:pic>
        <p:nvPicPr>
          <p:cNvPr id="9" name="Picture 8" descr="A collage of music notes&#10;&#10;Description automatically generated">
            <a:extLst>
              <a:ext uri="{FF2B5EF4-FFF2-40B4-BE49-F238E27FC236}">
                <a16:creationId xmlns:a16="http://schemas.microsoft.com/office/drawing/2014/main" id="{02D28CFE-7E12-F5CB-C09C-2B3725267842}"/>
              </a:ext>
            </a:extLst>
          </p:cNvPr>
          <p:cNvPicPr>
            <a:picLocks noChangeAspect="1"/>
          </p:cNvPicPr>
          <p:nvPr/>
        </p:nvPicPr>
        <p:blipFill rotWithShape="1">
          <a:blip r:embed="rId2">
            <a:extLst>
              <a:ext uri="{28A0092B-C50C-407E-A947-70E740481C1C}">
                <a14:useLocalDpi xmlns:a14="http://schemas.microsoft.com/office/drawing/2010/main" val="0"/>
              </a:ext>
            </a:extLst>
          </a:blip>
          <a:srcRect l="24774" r="10767" b="1"/>
          <a:stretch/>
        </p:blipFill>
        <p:spPr>
          <a:xfrm>
            <a:off x="4075043" y="10"/>
            <a:ext cx="8111272" cy="6857990"/>
          </a:xfrm>
          <a:prstGeom prst="rect">
            <a:avLst/>
          </a:prstGeom>
        </p:spPr>
      </p:pic>
      <p:sp>
        <p:nvSpPr>
          <p:cNvPr id="4" name="Date Placeholder 3">
            <a:extLst>
              <a:ext uri="{FF2B5EF4-FFF2-40B4-BE49-F238E27FC236}">
                <a16:creationId xmlns:a16="http://schemas.microsoft.com/office/drawing/2014/main" id="{7F9AC7E8-AB8C-CDC7-FFBF-40C23293C619}"/>
              </a:ext>
            </a:extLst>
          </p:cNvPr>
          <p:cNvSpPr>
            <a:spLocks noGrp="1"/>
          </p:cNvSpPr>
          <p:nvPr>
            <p:ph type="dt" sz="half" idx="10"/>
          </p:nvPr>
        </p:nvSpPr>
        <p:spPr>
          <a:xfrm>
            <a:off x="8821099" y="6459785"/>
            <a:ext cx="1735371" cy="365125"/>
          </a:xfrm>
        </p:spPr>
        <p:txBody>
          <a:bodyPr>
            <a:normAutofit/>
          </a:bodyPr>
          <a:lstStyle/>
          <a:p>
            <a:pPr algn="r">
              <a:spcAft>
                <a:spcPts val="600"/>
              </a:spcAft>
            </a:pPr>
            <a:fld id="{ACEDBEA1-99FB-4A41-995A-30C84F5F4883}" type="datetime1">
              <a:rPr lang="en-GB" smtClean="0"/>
              <a:t>24/11/2023</a:t>
            </a:fld>
            <a:endParaRPr lang="en-GB"/>
          </a:p>
        </p:txBody>
      </p:sp>
      <p:sp>
        <p:nvSpPr>
          <p:cNvPr id="6" name="Slide Number Placeholder 5">
            <a:extLst>
              <a:ext uri="{FF2B5EF4-FFF2-40B4-BE49-F238E27FC236}">
                <a16:creationId xmlns:a16="http://schemas.microsoft.com/office/drawing/2014/main" id="{DCBFC52D-B595-EE1C-5E2B-5D97E6780158}"/>
              </a:ext>
            </a:extLst>
          </p:cNvPr>
          <p:cNvSpPr>
            <a:spLocks noGrp="1"/>
          </p:cNvSpPr>
          <p:nvPr>
            <p:ph type="sldNum" sz="quarter" idx="12"/>
          </p:nvPr>
        </p:nvSpPr>
        <p:spPr>
          <a:xfrm>
            <a:off x="10609742" y="6459785"/>
            <a:ext cx="602741" cy="365125"/>
          </a:xfrm>
        </p:spPr>
        <p:txBody>
          <a:bodyPr>
            <a:normAutofit/>
          </a:bodyPr>
          <a:lstStyle/>
          <a:p>
            <a:pPr>
              <a:spcAft>
                <a:spcPts val="600"/>
              </a:spcAft>
            </a:pPr>
            <a:fld id="{C8F25081-F844-4954-8BBB-4455303158F3}" type="slidenum">
              <a:rPr lang="en-GB" smtClean="0"/>
              <a:pPr>
                <a:spcAft>
                  <a:spcPts val="600"/>
                </a:spcAft>
              </a:pPr>
              <a:t>26</a:t>
            </a:fld>
            <a:endParaRPr lang="en-GB"/>
          </a:p>
        </p:txBody>
      </p:sp>
    </p:spTree>
    <p:extLst>
      <p:ext uri="{BB962C8B-B14F-4D97-AF65-F5344CB8AC3E}">
        <p14:creationId xmlns:p14="http://schemas.microsoft.com/office/powerpoint/2010/main" val="21927940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968440"/>
          </a:xfrm>
        </p:spPr>
        <p:txBody>
          <a:bodyPr/>
          <a:lstStyle/>
          <a:p>
            <a:r>
              <a:rPr lang="en-GB" b="1" dirty="0">
                <a:solidFill>
                  <a:schemeClr val="accent2"/>
                </a:solidFill>
              </a:rPr>
              <a:t>Let’s start!</a:t>
            </a:r>
            <a:endParaRPr lang="en-US" b="1" dirty="0">
              <a:solidFill>
                <a:schemeClr val="accent2"/>
              </a:solidFill>
            </a:endParaRPr>
          </a:p>
        </p:txBody>
      </p:sp>
      <p:sp>
        <p:nvSpPr>
          <p:cNvPr id="3" name="Content Placeholder 2"/>
          <p:cNvSpPr>
            <a:spLocks noGrp="1"/>
          </p:cNvSpPr>
          <p:nvPr>
            <p:ph idx="1"/>
          </p:nvPr>
        </p:nvSpPr>
        <p:spPr>
          <a:xfrm>
            <a:off x="759050" y="1411810"/>
            <a:ext cx="10396630" cy="4556370"/>
          </a:xfrm>
        </p:spPr>
        <p:style>
          <a:lnRef idx="2">
            <a:schemeClr val="accent1"/>
          </a:lnRef>
          <a:fillRef idx="1">
            <a:schemeClr val="lt1"/>
          </a:fillRef>
          <a:effectRef idx="0">
            <a:schemeClr val="accent1"/>
          </a:effectRef>
          <a:fontRef idx="minor">
            <a:schemeClr val="dk1"/>
          </a:fontRef>
        </p:style>
        <p:txBody>
          <a:bodyPr>
            <a:normAutofit/>
          </a:bodyPr>
          <a:lstStyle/>
          <a:p>
            <a:r>
              <a:rPr lang="en-GB" sz="2800" dirty="0"/>
              <a:t>Even if you have never studied Italian before, you may already be familiar with some Italian words, especially those related to food and drink. These words can be helpful in understanding the Italian sound system when learning new vocabulary.</a:t>
            </a:r>
          </a:p>
          <a:p>
            <a:r>
              <a:rPr lang="en-GB" sz="2800" b="1" dirty="0">
                <a:solidFill>
                  <a:schemeClr val="accent2"/>
                </a:solidFill>
              </a:rPr>
              <a:t>Spend a few minutes thinking of 10 Italian words you already know.</a:t>
            </a:r>
          </a:p>
          <a:p>
            <a:r>
              <a:rPr lang="en-US" dirty="0"/>
              <a:t>…………………………..</a:t>
            </a:r>
          </a:p>
          <a:p>
            <a:r>
              <a:rPr lang="en-US" dirty="0"/>
              <a:t>……………………………</a:t>
            </a:r>
          </a:p>
          <a:p>
            <a:r>
              <a:rPr lang="en-US" dirty="0"/>
              <a:t>……………………………</a:t>
            </a:r>
          </a:p>
          <a:p>
            <a:r>
              <a:rPr lang="en-US" dirty="0"/>
              <a:t>…………………………..</a:t>
            </a:r>
          </a:p>
        </p:txBody>
      </p:sp>
      <p:sp>
        <p:nvSpPr>
          <p:cNvPr id="5" name="Date Placeholder 4">
            <a:extLst>
              <a:ext uri="{FF2B5EF4-FFF2-40B4-BE49-F238E27FC236}">
                <a16:creationId xmlns:a16="http://schemas.microsoft.com/office/drawing/2014/main" id="{28E1EF26-0BCD-E61D-2BE2-B66DF33F57CF}"/>
              </a:ext>
            </a:extLst>
          </p:cNvPr>
          <p:cNvSpPr>
            <a:spLocks noGrp="1"/>
          </p:cNvSpPr>
          <p:nvPr>
            <p:ph type="dt" sz="half" idx="10"/>
          </p:nvPr>
        </p:nvSpPr>
        <p:spPr/>
        <p:txBody>
          <a:bodyPr/>
          <a:lstStyle/>
          <a:p>
            <a:fld id="{1232D6F9-8E33-4229-8AA9-71E452D45BFA}" type="datetime1">
              <a:rPr lang="en-GB" smtClean="0"/>
              <a:t>24/11/2023</a:t>
            </a:fld>
            <a:endParaRPr lang="en-GB"/>
          </a:p>
        </p:txBody>
      </p:sp>
      <p:sp>
        <p:nvSpPr>
          <p:cNvPr id="6" name="Footer Placeholder 5">
            <a:extLst>
              <a:ext uri="{FF2B5EF4-FFF2-40B4-BE49-F238E27FC236}">
                <a16:creationId xmlns:a16="http://schemas.microsoft.com/office/drawing/2014/main" id="{3611BFE8-C0E7-9BC6-B72B-72BFCF759EA5}"/>
              </a:ext>
            </a:extLst>
          </p:cNvPr>
          <p:cNvSpPr>
            <a:spLocks noGrp="1"/>
          </p:cNvSpPr>
          <p:nvPr>
            <p:ph type="ftr" sz="quarter" idx="11"/>
          </p:nvPr>
        </p:nvSpPr>
        <p:spPr/>
        <p:txBody>
          <a:bodyPr/>
          <a:lstStyle/>
          <a:p>
            <a:r>
              <a:rPr lang="en-GB"/>
              <a:t>Iolanda Pupillo</a:t>
            </a:r>
          </a:p>
        </p:txBody>
      </p:sp>
      <p:sp>
        <p:nvSpPr>
          <p:cNvPr id="7" name="Slide Number Placeholder 6">
            <a:extLst>
              <a:ext uri="{FF2B5EF4-FFF2-40B4-BE49-F238E27FC236}">
                <a16:creationId xmlns:a16="http://schemas.microsoft.com/office/drawing/2014/main" id="{93E97AEA-763F-1AAB-919D-29A0678D0FFC}"/>
              </a:ext>
            </a:extLst>
          </p:cNvPr>
          <p:cNvSpPr>
            <a:spLocks noGrp="1"/>
          </p:cNvSpPr>
          <p:nvPr>
            <p:ph type="sldNum" sz="quarter" idx="12"/>
          </p:nvPr>
        </p:nvSpPr>
        <p:spPr/>
        <p:txBody>
          <a:bodyPr/>
          <a:lstStyle/>
          <a:p>
            <a:fld id="{C8F25081-F844-4954-8BBB-4455303158F3}" type="slidenum">
              <a:rPr lang="en-GB" smtClean="0"/>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489448" y="119350"/>
            <a:ext cx="10723035" cy="963002"/>
          </a:xfrm>
        </p:spPr>
        <p:txBody>
          <a:bodyPr/>
          <a:lstStyle/>
          <a:p>
            <a:r>
              <a:rPr lang="it-IT" sz="2800" b="1" dirty="0">
                <a:solidFill>
                  <a:schemeClr val="accent2"/>
                </a:solidFill>
              </a:rPr>
              <a:t>How </a:t>
            </a:r>
            <a:r>
              <a:rPr lang="it-IT" sz="2800" b="1" dirty="0" err="1">
                <a:solidFill>
                  <a:schemeClr val="accent2"/>
                </a:solidFill>
              </a:rPr>
              <a:t>many</a:t>
            </a:r>
            <a:r>
              <a:rPr lang="it-IT" sz="2800" b="1" dirty="0">
                <a:solidFill>
                  <a:schemeClr val="accent2"/>
                </a:solidFill>
              </a:rPr>
              <a:t> </a:t>
            </a:r>
            <a:r>
              <a:rPr lang="it-IT" sz="2800" b="1" dirty="0" err="1">
                <a:solidFill>
                  <a:schemeClr val="accent2"/>
                </a:solidFill>
              </a:rPr>
              <a:t>Italian</a:t>
            </a:r>
            <a:r>
              <a:rPr lang="it-IT" sz="2800" b="1" dirty="0">
                <a:solidFill>
                  <a:schemeClr val="accent2"/>
                </a:solidFill>
              </a:rPr>
              <a:t> words do </a:t>
            </a:r>
            <a:r>
              <a:rPr lang="it-IT" sz="2800" b="1" dirty="0" err="1">
                <a:solidFill>
                  <a:schemeClr val="accent2"/>
                </a:solidFill>
              </a:rPr>
              <a:t>you</a:t>
            </a:r>
            <a:r>
              <a:rPr lang="it-IT" sz="2800" b="1" dirty="0">
                <a:solidFill>
                  <a:schemeClr val="accent2"/>
                </a:solidFill>
              </a:rPr>
              <a:t> know?</a:t>
            </a:r>
            <a:endParaRPr lang="en-GB" sz="2800" b="1" dirty="0">
              <a:solidFill>
                <a:schemeClr val="accent2"/>
              </a:solidFill>
            </a:endParaRPr>
          </a:p>
        </p:txBody>
      </p:sp>
      <p:sp>
        <p:nvSpPr>
          <p:cNvPr id="2" name="Date Placeholder 1">
            <a:extLst>
              <a:ext uri="{FF2B5EF4-FFF2-40B4-BE49-F238E27FC236}">
                <a16:creationId xmlns:a16="http://schemas.microsoft.com/office/drawing/2014/main" id="{648EF887-FBB7-9C02-5E65-7AA592DE80CD}"/>
              </a:ext>
            </a:extLst>
          </p:cNvPr>
          <p:cNvSpPr>
            <a:spLocks noGrp="1"/>
          </p:cNvSpPr>
          <p:nvPr>
            <p:ph type="dt" sz="half" idx="10"/>
          </p:nvPr>
        </p:nvSpPr>
        <p:spPr/>
        <p:txBody>
          <a:bodyPr/>
          <a:lstStyle/>
          <a:p>
            <a:fld id="{3A4B09D0-25F0-4C5F-AE28-A3A4AC0AABDE}" type="datetime1">
              <a:rPr lang="en-GB" smtClean="0"/>
              <a:t>24/11/2023</a:t>
            </a:fld>
            <a:endParaRPr lang="en-GB"/>
          </a:p>
        </p:txBody>
      </p:sp>
      <p:sp>
        <p:nvSpPr>
          <p:cNvPr id="3" name="Footer Placeholder 2">
            <a:extLst>
              <a:ext uri="{FF2B5EF4-FFF2-40B4-BE49-F238E27FC236}">
                <a16:creationId xmlns:a16="http://schemas.microsoft.com/office/drawing/2014/main" id="{D1AE636A-8AC4-BCB1-41BD-744A2E7F3A8E}"/>
              </a:ext>
            </a:extLst>
          </p:cNvPr>
          <p:cNvSpPr>
            <a:spLocks noGrp="1"/>
          </p:cNvSpPr>
          <p:nvPr>
            <p:ph type="ftr" sz="quarter" idx="11"/>
          </p:nvPr>
        </p:nvSpPr>
        <p:spPr/>
        <p:txBody>
          <a:bodyPr/>
          <a:lstStyle/>
          <a:p>
            <a:r>
              <a:rPr lang="en-GB"/>
              <a:t>Iolanda Pupillo</a:t>
            </a:r>
          </a:p>
        </p:txBody>
      </p:sp>
      <p:sp>
        <p:nvSpPr>
          <p:cNvPr id="5" name="Slide Number Placeholder 4">
            <a:extLst>
              <a:ext uri="{FF2B5EF4-FFF2-40B4-BE49-F238E27FC236}">
                <a16:creationId xmlns:a16="http://schemas.microsoft.com/office/drawing/2014/main" id="{36FDC10F-665C-9CFD-8B38-71D313B724F2}"/>
              </a:ext>
            </a:extLst>
          </p:cNvPr>
          <p:cNvSpPr>
            <a:spLocks noGrp="1"/>
          </p:cNvSpPr>
          <p:nvPr>
            <p:ph type="sldNum" sz="quarter" idx="12"/>
          </p:nvPr>
        </p:nvSpPr>
        <p:spPr/>
        <p:txBody>
          <a:bodyPr/>
          <a:lstStyle/>
          <a:p>
            <a:fld id="{C8F25081-F844-4954-8BBB-4455303158F3}" type="slidenum">
              <a:rPr lang="en-GB" smtClean="0"/>
              <a:pPr/>
              <a:t>28</a:t>
            </a:fld>
            <a:endParaRPr lang="en-GB"/>
          </a:p>
        </p:txBody>
      </p:sp>
      <p:graphicFrame>
        <p:nvGraphicFramePr>
          <p:cNvPr id="4" name="Table 3">
            <a:extLst>
              <a:ext uri="{FF2B5EF4-FFF2-40B4-BE49-F238E27FC236}">
                <a16:creationId xmlns:a16="http://schemas.microsoft.com/office/drawing/2014/main" id="{003718C1-44E6-054E-027B-FE350783D253}"/>
              </a:ext>
            </a:extLst>
          </p:cNvPr>
          <p:cNvGraphicFramePr>
            <a:graphicFrameLocks noGrp="1"/>
          </p:cNvGraphicFramePr>
          <p:nvPr>
            <p:extLst>
              <p:ext uri="{D42A27DB-BD31-4B8C-83A1-F6EECF244321}">
                <p14:modId xmlns:p14="http://schemas.microsoft.com/office/powerpoint/2010/main" val="3744025002"/>
              </p:ext>
            </p:extLst>
          </p:nvPr>
        </p:nvGraphicFramePr>
        <p:xfrm>
          <a:off x="1097280" y="1240774"/>
          <a:ext cx="10115202" cy="4816680"/>
        </p:xfrm>
        <a:graphic>
          <a:graphicData uri="http://schemas.openxmlformats.org/drawingml/2006/table">
            <a:tbl>
              <a:tblPr firstRow="1" bandRow="1">
                <a:tableStyleId>{5C22544A-7EE6-4342-B048-85BDC9FD1C3A}</a:tableStyleId>
              </a:tblPr>
              <a:tblGrid>
                <a:gridCol w="3371734">
                  <a:extLst>
                    <a:ext uri="{9D8B030D-6E8A-4147-A177-3AD203B41FA5}">
                      <a16:colId xmlns:a16="http://schemas.microsoft.com/office/drawing/2014/main" val="3542647885"/>
                    </a:ext>
                  </a:extLst>
                </a:gridCol>
                <a:gridCol w="3371734">
                  <a:extLst>
                    <a:ext uri="{9D8B030D-6E8A-4147-A177-3AD203B41FA5}">
                      <a16:colId xmlns:a16="http://schemas.microsoft.com/office/drawing/2014/main" val="329986321"/>
                    </a:ext>
                  </a:extLst>
                </a:gridCol>
                <a:gridCol w="3371734">
                  <a:extLst>
                    <a:ext uri="{9D8B030D-6E8A-4147-A177-3AD203B41FA5}">
                      <a16:colId xmlns:a16="http://schemas.microsoft.com/office/drawing/2014/main" val="89277416"/>
                    </a:ext>
                  </a:extLst>
                </a:gridCol>
              </a:tblGrid>
              <a:tr h="609740">
                <a:tc>
                  <a:txBody>
                    <a:bodyPr/>
                    <a:lstStyle/>
                    <a:p>
                      <a:r>
                        <a:rPr lang="it-IT" sz="3200" b="1" dirty="0">
                          <a:solidFill>
                            <a:srgbClr val="FFFF00"/>
                          </a:solidFill>
                        </a:rPr>
                        <a:t>Food</a:t>
                      </a:r>
                      <a:r>
                        <a:rPr lang="it-IT" sz="1800" dirty="0"/>
                        <a:t>	</a:t>
                      </a:r>
                      <a:endParaRPr lang="en-GB" dirty="0"/>
                    </a:p>
                  </a:txBody>
                  <a:tcPr/>
                </a:tc>
                <a:tc>
                  <a:txBody>
                    <a:bodyPr/>
                    <a:lstStyle/>
                    <a:p>
                      <a:r>
                        <a:rPr lang="it-IT" sz="2800" b="1" dirty="0">
                          <a:solidFill>
                            <a:srgbClr val="FFFF00"/>
                          </a:solidFill>
                        </a:rPr>
                        <a:t>Drinks</a:t>
                      </a:r>
                      <a:endParaRPr lang="en-GB" sz="2800" dirty="0">
                        <a:solidFill>
                          <a:srgbClr val="FFFF0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2800" b="1" dirty="0">
                          <a:solidFill>
                            <a:srgbClr val="FFFF00"/>
                          </a:solidFill>
                        </a:rPr>
                        <a:t>Towns</a:t>
                      </a:r>
                    </a:p>
                    <a:p>
                      <a:endParaRPr lang="en-GB" dirty="0"/>
                    </a:p>
                  </a:txBody>
                  <a:tcPr/>
                </a:tc>
                <a:extLst>
                  <a:ext uri="{0D108BD9-81ED-4DB2-BD59-A6C34878D82A}">
                    <a16:rowId xmlns:a16="http://schemas.microsoft.com/office/drawing/2014/main" val="2489797666"/>
                  </a:ext>
                </a:extLst>
              </a:tr>
              <a:tr h="609740">
                <a:tc>
                  <a:txBody>
                    <a:bodyPr/>
                    <a:lstStyle/>
                    <a:p>
                      <a:endParaRPr lang="en-GB" dirty="0"/>
                    </a:p>
                  </a:txBody>
                  <a:tcPr/>
                </a:tc>
                <a:tc>
                  <a:txBody>
                    <a:bodyPr/>
                    <a:lstStyle/>
                    <a:p>
                      <a:endParaRPr lang="en-GB" sz="2800" dirty="0">
                        <a:solidFill>
                          <a:srgbClr val="FFFF00"/>
                        </a:solidFill>
                      </a:endParaRPr>
                    </a:p>
                  </a:txBody>
                  <a:tcPr/>
                </a:tc>
                <a:tc>
                  <a:txBody>
                    <a:bodyPr/>
                    <a:lstStyle/>
                    <a:p>
                      <a:endParaRPr lang="en-GB" dirty="0"/>
                    </a:p>
                  </a:txBody>
                  <a:tcPr/>
                </a:tc>
                <a:extLst>
                  <a:ext uri="{0D108BD9-81ED-4DB2-BD59-A6C34878D82A}">
                    <a16:rowId xmlns:a16="http://schemas.microsoft.com/office/drawing/2014/main" val="2740728381"/>
                  </a:ext>
                </a:extLst>
              </a:tr>
              <a:tr h="609740">
                <a:tc>
                  <a:txBody>
                    <a:bodyPr/>
                    <a:lstStyle/>
                    <a:p>
                      <a:endParaRPr lang="en-GB" dirty="0"/>
                    </a:p>
                  </a:txBody>
                  <a:tcPr/>
                </a:tc>
                <a:tc>
                  <a:txBody>
                    <a:bodyPr/>
                    <a:lstStyle/>
                    <a:p>
                      <a:endParaRPr lang="en-GB" sz="2800" dirty="0">
                        <a:solidFill>
                          <a:srgbClr val="FFFF00"/>
                        </a:solidFill>
                      </a:endParaRPr>
                    </a:p>
                  </a:txBody>
                  <a:tcPr/>
                </a:tc>
                <a:tc>
                  <a:txBody>
                    <a:bodyPr/>
                    <a:lstStyle/>
                    <a:p>
                      <a:endParaRPr lang="en-GB" dirty="0"/>
                    </a:p>
                  </a:txBody>
                  <a:tcPr/>
                </a:tc>
                <a:extLst>
                  <a:ext uri="{0D108BD9-81ED-4DB2-BD59-A6C34878D82A}">
                    <a16:rowId xmlns:a16="http://schemas.microsoft.com/office/drawing/2014/main" val="1459018551"/>
                  </a:ext>
                </a:extLst>
              </a:tr>
              <a:tr h="609740">
                <a:tc>
                  <a:txBody>
                    <a:bodyPr/>
                    <a:lstStyle/>
                    <a:p>
                      <a:endParaRPr lang="en-GB" dirty="0"/>
                    </a:p>
                  </a:txBody>
                  <a:tcPr/>
                </a:tc>
                <a:tc>
                  <a:txBody>
                    <a:bodyPr/>
                    <a:lstStyle/>
                    <a:p>
                      <a:endParaRPr lang="en-GB" sz="2800" dirty="0">
                        <a:solidFill>
                          <a:srgbClr val="FFFF00"/>
                        </a:solidFill>
                      </a:endParaRPr>
                    </a:p>
                  </a:txBody>
                  <a:tcPr/>
                </a:tc>
                <a:tc>
                  <a:txBody>
                    <a:bodyPr/>
                    <a:lstStyle/>
                    <a:p>
                      <a:endParaRPr lang="en-GB" dirty="0"/>
                    </a:p>
                  </a:txBody>
                  <a:tcPr/>
                </a:tc>
                <a:extLst>
                  <a:ext uri="{0D108BD9-81ED-4DB2-BD59-A6C34878D82A}">
                    <a16:rowId xmlns:a16="http://schemas.microsoft.com/office/drawing/2014/main" val="4254374765"/>
                  </a:ext>
                </a:extLst>
              </a:tr>
              <a:tr h="609740">
                <a:tc>
                  <a:txBody>
                    <a:bodyPr/>
                    <a:lstStyle/>
                    <a:p>
                      <a:endParaRPr lang="en-GB" dirty="0"/>
                    </a:p>
                  </a:txBody>
                  <a:tcPr/>
                </a:tc>
                <a:tc>
                  <a:txBody>
                    <a:bodyPr/>
                    <a:lstStyle/>
                    <a:p>
                      <a:endParaRPr lang="en-GB" sz="2800" dirty="0">
                        <a:solidFill>
                          <a:srgbClr val="FFFF00"/>
                        </a:solidFill>
                      </a:endParaRPr>
                    </a:p>
                  </a:txBody>
                  <a:tcPr/>
                </a:tc>
                <a:tc>
                  <a:txBody>
                    <a:bodyPr/>
                    <a:lstStyle/>
                    <a:p>
                      <a:endParaRPr lang="en-GB" dirty="0"/>
                    </a:p>
                  </a:txBody>
                  <a:tcPr/>
                </a:tc>
                <a:extLst>
                  <a:ext uri="{0D108BD9-81ED-4DB2-BD59-A6C34878D82A}">
                    <a16:rowId xmlns:a16="http://schemas.microsoft.com/office/drawing/2014/main" val="1078146666"/>
                  </a:ext>
                </a:extLst>
              </a:tr>
              <a:tr h="609740">
                <a:tc>
                  <a:txBody>
                    <a:bodyPr/>
                    <a:lstStyle/>
                    <a:p>
                      <a:endParaRPr lang="en-GB" dirty="0"/>
                    </a:p>
                  </a:txBody>
                  <a:tcPr/>
                </a:tc>
                <a:tc>
                  <a:txBody>
                    <a:bodyPr/>
                    <a:lstStyle/>
                    <a:p>
                      <a:endParaRPr lang="en-GB" sz="2800" dirty="0">
                        <a:solidFill>
                          <a:srgbClr val="FFFF00"/>
                        </a:solidFill>
                      </a:endParaRPr>
                    </a:p>
                  </a:txBody>
                  <a:tcPr/>
                </a:tc>
                <a:tc>
                  <a:txBody>
                    <a:bodyPr/>
                    <a:lstStyle/>
                    <a:p>
                      <a:endParaRPr lang="en-GB" dirty="0"/>
                    </a:p>
                  </a:txBody>
                  <a:tcPr/>
                </a:tc>
                <a:extLst>
                  <a:ext uri="{0D108BD9-81ED-4DB2-BD59-A6C34878D82A}">
                    <a16:rowId xmlns:a16="http://schemas.microsoft.com/office/drawing/2014/main" val="587132502"/>
                  </a:ext>
                </a:extLst>
              </a:tr>
              <a:tr h="609740">
                <a:tc>
                  <a:txBody>
                    <a:bodyPr/>
                    <a:lstStyle/>
                    <a:p>
                      <a:endParaRPr lang="en-GB" dirty="0"/>
                    </a:p>
                  </a:txBody>
                  <a:tcPr/>
                </a:tc>
                <a:tc>
                  <a:txBody>
                    <a:bodyPr/>
                    <a:lstStyle/>
                    <a:p>
                      <a:endParaRPr lang="en-GB" sz="2800" dirty="0">
                        <a:solidFill>
                          <a:srgbClr val="FFFF00"/>
                        </a:solidFill>
                      </a:endParaRPr>
                    </a:p>
                  </a:txBody>
                  <a:tcPr/>
                </a:tc>
                <a:tc>
                  <a:txBody>
                    <a:bodyPr/>
                    <a:lstStyle/>
                    <a:p>
                      <a:endParaRPr lang="en-GB" dirty="0"/>
                    </a:p>
                  </a:txBody>
                  <a:tcPr/>
                </a:tc>
                <a:extLst>
                  <a:ext uri="{0D108BD9-81ED-4DB2-BD59-A6C34878D82A}">
                    <a16:rowId xmlns:a16="http://schemas.microsoft.com/office/drawing/2014/main" val="2247495527"/>
                  </a:ext>
                </a:extLst>
              </a:tr>
              <a:tr h="353262">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020114530"/>
                  </a:ext>
                </a:extLst>
              </a:tr>
            </a:tbl>
          </a:graphicData>
        </a:graphic>
      </p:graphicFrame>
    </p:spTree>
    <p:extLst>
      <p:ext uri="{BB962C8B-B14F-4D97-AF65-F5344CB8AC3E}">
        <p14:creationId xmlns:p14="http://schemas.microsoft.com/office/powerpoint/2010/main" val="34643822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88066"/>
                                        </p:tgtEl>
                                        <p:attrNameLst>
                                          <p:attrName>style.visibility</p:attrName>
                                        </p:attrNameLst>
                                      </p:cBhvr>
                                      <p:to>
                                        <p:strVal val="visible"/>
                                      </p:to>
                                    </p:set>
                                    <p:anim calcmode="lin" valueType="num">
                                      <p:cBhvr>
                                        <p:cTn id="7" dur="1000" fill="hold"/>
                                        <p:tgtEl>
                                          <p:spTgt spid="88066"/>
                                        </p:tgtEl>
                                        <p:attrNameLst>
                                          <p:attrName>ppt_x</p:attrName>
                                        </p:attrNameLst>
                                      </p:cBhvr>
                                      <p:tavLst>
                                        <p:tav tm="0">
                                          <p:val>
                                            <p:strVal val="#ppt_x-.2"/>
                                          </p:val>
                                        </p:tav>
                                        <p:tav tm="100000">
                                          <p:val>
                                            <p:strVal val="#ppt_x"/>
                                          </p:val>
                                        </p:tav>
                                      </p:tavLst>
                                    </p:anim>
                                    <p:anim calcmode="lin" valueType="num">
                                      <p:cBhvr>
                                        <p:cTn id="8" dur="1000" fill="hold"/>
                                        <p:tgtEl>
                                          <p:spTgt spid="88066"/>
                                        </p:tgtEl>
                                        <p:attrNameLst>
                                          <p:attrName>ppt_y</p:attrName>
                                        </p:attrNameLst>
                                      </p:cBhvr>
                                      <p:tavLst>
                                        <p:tav tm="0">
                                          <p:val>
                                            <p:strVal val="#ppt_y"/>
                                          </p:val>
                                        </p:tav>
                                        <p:tav tm="100000">
                                          <p:val>
                                            <p:strVal val="#ppt_y"/>
                                          </p:val>
                                        </p:tav>
                                      </p:tavLst>
                                    </p:anim>
                                    <p:animEffect transition="in" filter="wipe(right)" prLst="gradientSize: 0.1">
                                      <p:cBhvr>
                                        <p:cTn id="9" dur="1000"/>
                                        <p:tgtEl>
                                          <p:spTgt spid="880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6"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489448" y="119350"/>
            <a:ext cx="10723035" cy="686895"/>
          </a:xfrm>
        </p:spPr>
        <p:txBody>
          <a:bodyPr/>
          <a:lstStyle/>
          <a:p>
            <a:pPr algn="ctr"/>
            <a:r>
              <a:rPr lang="it-IT" sz="2800" b="1" dirty="0">
                <a:solidFill>
                  <a:schemeClr val="accent2"/>
                </a:solidFill>
              </a:rPr>
              <a:t>How </a:t>
            </a:r>
            <a:r>
              <a:rPr lang="it-IT" sz="2800" b="1" dirty="0" err="1">
                <a:solidFill>
                  <a:schemeClr val="accent2"/>
                </a:solidFill>
              </a:rPr>
              <a:t>many</a:t>
            </a:r>
            <a:r>
              <a:rPr lang="it-IT" sz="2800" b="1" dirty="0">
                <a:solidFill>
                  <a:schemeClr val="accent2"/>
                </a:solidFill>
              </a:rPr>
              <a:t> </a:t>
            </a:r>
            <a:r>
              <a:rPr lang="it-IT" sz="2800" b="1" dirty="0" err="1">
                <a:solidFill>
                  <a:schemeClr val="accent2"/>
                </a:solidFill>
              </a:rPr>
              <a:t>Italian</a:t>
            </a:r>
            <a:r>
              <a:rPr lang="it-IT" sz="2800" b="1" dirty="0">
                <a:solidFill>
                  <a:schemeClr val="accent2"/>
                </a:solidFill>
              </a:rPr>
              <a:t> words do </a:t>
            </a:r>
            <a:r>
              <a:rPr lang="it-IT" sz="2800" b="1" dirty="0" err="1">
                <a:solidFill>
                  <a:schemeClr val="accent2"/>
                </a:solidFill>
              </a:rPr>
              <a:t>you</a:t>
            </a:r>
            <a:r>
              <a:rPr lang="it-IT" sz="2800" b="1" dirty="0">
                <a:solidFill>
                  <a:schemeClr val="accent2"/>
                </a:solidFill>
              </a:rPr>
              <a:t> know?</a:t>
            </a:r>
            <a:endParaRPr lang="en-GB" sz="2800" b="1" dirty="0">
              <a:solidFill>
                <a:schemeClr val="accent2"/>
              </a:solidFill>
            </a:endParaRPr>
          </a:p>
        </p:txBody>
      </p:sp>
      <p:sp>
        <p:nvSpPr>
          <p:cNvPr id="2" name="Date Placeholder 1">
            <a:extLst>
              <a:ext uri="{FF2B5EF4-FFF2-40B4-BE49-F238E27FC236}">
                <a16:creationId xmlns:a16="http://schemas.microsoft.com/office/drawing/2014/main" id="{648EF887-FBB7-9C02-5E65-7AA592DE80CD}"/>
              </a:ext>
            </a:extLst>
          </p:cNvPr>
          <p:cNvSpPr>
            <a:spLocks noGrp="1"/>
          </p:cNvSpPr>
          <p:nvPr>
            <p:ph type="dt" sz="half" idx="10"/>
          </p:nvPr>
        </p:nvSpPr>
        <p:spPr/>
        <p:txBody>
          <a:bodyPr/>
          <a:lstStyle/>
          <a:p>
            <a:fld id="{076F8DE5-752F-4EBF-912E-AAA44DF724E0}" type="datetime1">
              <a:rPr lang="en-GB" smtClean="0"/>
              <a:t>24/11/2023</a:t>
            </a:fld>
            <a:endParaRPr lang="en-GB"/>
          </a:p>
        </p:txBody>
      </p:sp>
      <p:sp>
        <p:nvSpPr>
          <p:cNvPr id="3" name="Footer Placeholder 2">
            <a:extLst>
              <a:ext uri="{FF2B5EF4-FFF2-40B4-BE49-F238E27FC236}">
                <a16:creationId xmlns:a16="http://schemas.microsoft.com/office/drawing/2014/main" id="{D1AE636A-8AC4-BCB1-41BD-744A2E7F3A8E}"/>
              </a:ext>
            </a:extLst>
          </p:cNvPr>
          <p:cNvSpPr>
            <a:spLocks noGrp="1"/>
          </p:cNvSpPr>
          <p:nvPr>
            <p:ph type="ftr" sz="quarter" idx="11"/>
          </p:nvPr>
        </p:nvSpPr>
        <p:spPr/>
        <p:txBody>
          <a:bodyPr/>
          <a:lstStyle/>
          <a:p>
            <a:r>
              <a:rPr lang="en-GB"/>
              <a:t>Iolanda Pupillo</a:t>
            </a:r>
          </a:p>
        </p:txBody>
      </p:sp>
      <p:sp>
        <p:nvSpPr>
          <p:cNvPr id="5" name="Slide Number Placeholder 4">
            <a:extLst>
              <a:ext uri="{FF2B5EF4-FFF2-40B4-BE49-F238E27FC236}">
                <a16:creationId xmlns:a16="http://schemas.microsoft.com/office/drawing/2014/main" id="{36FDC10F-665C-9CFD-8B38-71D313B724F2}"/>
              </a:ext>
            </a:extLst>
          </p:cNvPr>
          <p:cNvSpPr>
            <a:spLocks noGrp="1"/>
          </p:cNvSpPr>
          <p:nvPr>
            <p:ph type="sldNum" sz="quarter" idx="12"/>
          </p:nvPr>
        </p:nvSpPr>
        <p:spPr/>
        <p:txBody>
          <a:bodyPr/>
          <a:lstStyle/>
          <a:p>
            <a:fld id="{C8F25081-F844-4954-8BBB-4455303158F3}" type="slidenum">
              <a:rPr lang="en-GB" smtClean="0"/>
              <a:pPr/>
              <a:t>29</a:t>
            </a:fld>
            <a:endParaRPr lang="en-GB"/>
          </a:p>
        </p:txBody>
      </p:sp>
      <p:graphicFrame>
        <p:nvGraphicFramePr>
          <p:cNvPr id="4" name="Table 3">
            <a:extLst>
              <a:ext uri="{FF2B5EF4-FFF2-40B4-BE49-F238E27FC236}">
                <a16:creationId xmlns:a16="http://schemas.microsoft.com/office/drawing/2014/main" id="{003718C1-44E6-054E-027B-FE350783D253}"/>
              </a:ext>
            </a:extLst>
          </p:cNvPr>
          <p:cNvGraphicFramePr>
            <a:graphicFrameLocks noGrp="1"/>
          </p:cNvGraphicFramePr>
          <p:nvPr>
            <p:extLst>
              <p:ext uri="{D42A27DB-BD31-4B8C-83A1-F6EECF244321}">
                <p14:modId xmlns:p14="http://schemas.microsoft.com/office/powerpoint/2010/main" val="2112607043"/>
              </p:ext>
            </p:extLst>
          </p:nvPr>
        </p:nvGraphicFramePr>
        <p:xfrm>
          <a:off x="1097281" y="806245"/>
          <a:ext cx="10219647" cy="5426000"/>
        </p:xfrm>
        <a:graphic>
          <a:graphicData uri="http://schemas.openxmlformats.org/drawingml/2006/table">
            <a:tbl>
              <a:tblPr firstRow="1" bandRow="1">
                <a:tableStyleId>{5C22544A-7EE6-4342-B048-85BDC9FD1C3A}</a:tableStyleId>
              </a:tblPr>
              <a:tblGrid>
                <a:gridCol w="3384233">
                  <a:extLst>
                    <a:ext uri="{9D8B030D-6E8A-4147-A177-3AD203B41FA5}">
                      <a16:colId xmlns:a16="http://schemas.microsoft.com/office/drawing/2014/main" val="3542647885"/>
                    </a:ext>
                  </a:extLst>
                </a:gridCol>
                <a:gridCol w="3417707">
                  <a:extLst>
                    <a:ext uri="{9D8B030D-6E8A-4147-A177-3AD203B41FA5}">
                      <a16:colId xmlns:a16="http://schemas.microsoft.com/office/drawing/2014/main" val="329986321"/>
                    </a:ext>
                  </a:extLst>
                </a:gridCol>
                <a:gridCol w="3417707">
                  <a:extLst>
                    <a:ext uri="{9D8B030D-6E8A-4147-A177-3AD203B41FA5}">
                      <a16:colId xmlns:a16="http://schemas.microsoft.com/office/drawing/2014/main" val="89277416"/>
                    </a:ext>
                  </a:extLst>
                </a:gridCol>
              </a:tblGrid>
              <a:tr h="609740">
                <a:tc>
                  <a:txBody>
                    <a:bodyPr/>
                    <a:lstStyle/>
                    <a:p>
                      <a:r>
                        <a:rPr lang="it-IT" sz="3200" b="1" dirty="0">
                          <a:solidFill>
                            <a:srgbClr val="FFFF00"/>
                          </a:solidFill>
                        </a:rPr>
                        <a:t>Food</a:t>
                      </a:r>
                      <a:r>
                        <a:rPr lang="it-IT" sz="1800" dirty="0"/>
                        <a:t>	</a:t>
                      </a:r>
                      <a:endParaRPr lang="en-GB" dirty="0"/>
                    </a:p>
                  </a:txBody>
                  <a:tcPr/>
                </a:tc>
                <a:tc>
                  <a:txBody>
                    <a:bodyPr/>
                    <a:lstStyle/>
                    <a:p>
                      <a:r>
                        <a:rPr lang="it-IT" sz="2800" b="1" dirty="0">
                          <a:solidFill>
                            <a:srgbClr val="FFFF00"/>
                          </a:solidFill>
                        </a:rPr>
                        <a:t>Drinks</a:t>
                      </a:r>
                      <a:endParaRPr lang="en-GB" sz="2800" dirty="0">
                        <a:solidFill>
                          <a:srgbClr val="FFFF0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2800" b="1" dirty="0">
                          <a:solidFill>
                            <a:srgbClr val="FFFF00"/>
                          </a:solidFill>
                        </a:rPr>
                        <a:t>Towns</a:t>
                      </a:r>
                    </a:p>
                    <a:p>
                      <a:endParaRPr lang="en-GB" dirty="0"/>
                    </a:p>
                  </a:txBody>
                  <a:tcPr/>
                </a:tc>
                <a:extLst>
                  <a:ext uri="{0D108BD9-81ED-4DB2-BD59-A6C34878D82A}">
                    <a16:rowId xmlns:a16="http://schemas.microsoft.com/office/drawing/2014/main" val="2489797666"/>
                  </a:ext>
                </a:extLst>
              </a:tr>
              <a:tr h="609740">
                <a:tc>
                  <a:txBody>
                    <a:bodyPr/>
                    <a:lstStyle/>
                    <a:p>
                      <a:r>
                        <a:rPr lang="es-ES" sz="2000" dirty="0"/>
                        <a:t>pasta</a:t>
                      </a:r>
                      <a:endParaRPr lang="en-GB" sz="2000" dirty="0"/>
                    </a:p>
                  </a:txBody>
                  <a:tcPr/>
                </a:tc>
                <a:tc>
                  <a:txBody>
                    <a:bodyPr/>
                    <a:lstStyle/>
                    <a:p>
                      <a:r>
                        <a:rPr lang="es-ES" sz="2000" dirty="0" err="1">
                          <a:solidFill>
                            <a:schemeClr val="tx1"/>
                          </a:solidFill>
                        </a:rPr>
                        <a:t>caffellatte</a:t>
                      </a:r>
                      <a:endParaRPr lang="en-GB" sz="2000" dirty="0">
                        <a:solidFill>
                          <a:schemeClr val="tx1"/>
                        </a:solidFill>
                      </a:endParaRPr>
                    </a:p>
                  </a:txBody>
                  <a:tcPr/>
                </a:tc>
                <a:tc>
                  <a:txBody>
                    <a:bodyPr/>
                    <a:lstStyle/>
                    <a:p>
                      <a:r>
                        <a:rPr lang="it-IT" sz="2000" dirty="0"/>
                        <a:t>Bologna</a:t>
                      </a:r>
                      <a:endParaRPr lang="en-GB" sz="2000" dirty="0"/>
                    </a:p>
                  </a:txBody>
                  <a:tcPr/>
                </a:tc>
                <a:extLst>
                  <a:ext uri="{0D108BD9-81ED-4DB2-BD59-A6C34878D82A}">
                    <a16:rowId xmlns:a16="http://schemas.microsoft.com/office/drawing/2014/main" val="2740728381"/>
                  </a:ext>
                </a:extLst>
              </a:tr>
              <a:tr h="609740">
                <a:tc>
                  <a:txBody>
                    <a:bodyPr/>
                    <a:lstStyle/>
                    <a:p>
                      <a:r>
                        <a:rPr lang="es-ES" sz="2000" dirty="0"/>
                        <a:t>tagliatelle</a:t>
                      </a:r>
                      <a:endParaRPr lang="en-GB" sz="2000" dirty="0"/>
                    </a:p>
                  </a:txBody>
                  <a:tcPr/>
                </a:tc>
                <a:tc>
                  <a:txBody>
                    <a:bodyPr/>
                    <a:lstStyle/>
                    <a:p>
                      <a:r>
                        <a:rPr lang="es-ES" sz="2000" dirty="0" err="1">
                          <a:solidFill>
                            <a:schemeClr val="tx1"/>
                          </a:solidFill>
                        </a:rPr>
                        <a:t>cappucino</a:t>
                      </a:r>
                      <a:endParaRPr lang="en-GB" sz="2000" dirty="0">
                        <a:solidFill>
                          <a:schemeClr val="tx1"/>
                        </a:solidFill>
                      </a:endParaRPr>
                    </a:p>
                  </a:txBody>
                  <a:tcPr/>
                </a:tc>
                <a:tc>
                  <a:txBody>
                    <a:bodyPr/>
                    <a:lstStyle/>
                    <a:p>
                      <a:r>
                        <a:rPr lang="it-IT" sz="2000" dirty="0"/>
                        <a:t>Firenze</a:t>
                      </a:r>
                      <a:endParaRPr lang="en-GB" sz="2000" dirty="0"/>
                    </a:p>
                  </a:txBody>
                  <a:tcPr/>
                </a:tc>
                <a:extLst>
                  <a:ext uri="{0D108BD9-81ED-4DB2-BD59-A6C34878D82A}">
                    <a16:rowId xmlns:a16="http://schemas.microsoft.com/office/drawing/2014/main" val="1459018551"/>
                  </a:ext>
                </a:extLst>
              </a:tr>
              <a:tr h="609740">
                <a:tc>
                  <a:txBody>
                    <a:bodyPr/>
                    <a:lstStyle/>
                    <a:p>
                      <a:r>
                        <a:rPr lang="es-ES" sz="2000" dirty="0"/>
                        <a:t>spaghetti</a:t>
                      </a:r>
                      <a:endParaRPr lang="en-GB" sz="2000" dirty="0"/>
                    </a:p>
                  </a:txBody>
                  <a:tcPr/>
                </a:tc>
                <a:tc>
                  <a:txBody>
                    <a:bodyPr/>
                    <a:lstStyle/>
                    <a:p>
                      <a:r>
                        <a:rPr lang="es-ES" sz="2000" dirty="0">
                          <a:solidFill>
                            <a:schemeClr val="tx1"/>
                          </a:solidFill>
                        </a:rPr>
                        <a:t>vino</a:t>
                      </a:r>
                      <a:endParaRPr lang="en-GB" sz="2000"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2000" dirty="0"/>
                        <a:t>Napoli	</a:t>
                      </a:r>
                    </a:p>
                    <a:p>
                      <a:endParaRPr lang="en-GB" sz="2000" dirty="0"/>
                    </a:p>
                  </a:txBody>
                  <a:tcPr/>
                </a:tc>
                <a:extLst>
                  <a:ext uri="{0D108BD9-81ED-4DB2-BD59-A6C34878D82A}">
                    <a16:rowId xmlns:a16="http://schemas.microsoft.com/office/drawing/2014/main" val="4254374765"/>
                  </a:ext>
                </a:extLst>
              </a:tr>
              <a:tr h="609740">
                <a:tc>
                  <a:txBody>
                    <a:bodyPr/>
                    <a:lstStyle/>
                    <a:p>
                      <a:r>
                        <a:rPr lang="es-ES" sz="2000" dirty="0"/>
                        <a:t>ravioli</a:t>
                      </a:r>
                      <a:endParaRPr lang="en-GB" sz="2000" dirty="0"/>
                    </a:p>
                  </a:txBody>
                  <a:tcPr/>
                </a:tc>
                <a:tc>
                  <a:txBody>
                    <a:bodyPr/>
                    <a:lstStyle/>
                    <a:p>
                      <a:r>
                        <a:rPr lang="it-IT" sz="2000" dirty="0"/>
                        <a:t>caffè</a:t>
                      </a:r>
                      <a:endParaRPr lang="en-GB" sz="2000" dirty="0">
                        <a:solidFill>
                          <a:srgbClr val="FFFF00"/>
                        </a:solidFill>
                      </a:endParaRPr>
                    </a:p>
                  </a:txBody>
                  <a:tcPr/>
                </a:tc>
                <a:tc>
                  <a:txBody>
                    <a:bodyPr/>
                    <a:lstStyle/>
                    <a:p>
                      <a:r>
                        <a:rPr lang="it-IT" sz="2000" dirty="0"/>
                        <a:t>Venezia</a:t>
                      </a:r>
                      <a:endParaRPr lang="en-GB" sz="2000" dirty="0"/>
                    </a:p>
                  </a:txBody>
                  <a:tcPr/>
                </a:tc>
                <a:extLst>
                  <a:ext uri="{0D108BD9-81ED-4DB2-BD59-A6C34878D82A}">
                    <a16:rowId xmlns:a16="http://schemas.microsoft.com/office/drawing/2014/main" val="1078146666"/>
                  </a:ext>
                </a:extLst>
              </a:tr>
              <a:tr h="609740">
                <a:tc>
                  <a:txBody>
                    <a:bodyPr/>
                    <a:lstStyle/>
                    <a:p>
                      <a:r>
                        <a:rPr lang="es-ES" sz="2000" dirty="0"/>
                        <a:t>gnocchi</a:t>
                      </a:r>
                      <a:endParaRPr lang="en-GB" sz="2000" dirty="0"/>
                    </a:p>
                  </a:txBody>
                  <a:tcPr/>
                </a:tc>
                <a:tc>
                  <a:txBody>
                    <a:bodyPr/>
                    <a:lstStyle/>
                    <a:p>
                      <a:r>
                        <a:rPr lang="it-IT" sz="2000" dirty="0"/>
                        <a:t>espresso</a:t>
                      </a:r>
                      <a:endParaRPr lang="en-GB" sz="2000" dirty="0">
                        <a:solidFill>
                          <a:srgbClr val="FFFF0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it-IT" sz="2000" dirty="0"/>
                        <a:t>Roma</a:t>
                      </a:r>
                    </a:p>
                    <a:p>
                      <a:endParaRPr lang="en-GB" sz="2000" dirty="0"/>
                    </a:p>
                  </a:txBody>
                  <a:tcPr/>
                </a:tc>
                <a:extLst>
                  <a:ext uri="{0D108BD9-81ED-4DB2-BD59-A6C34878D82A}">
                    <a16:rowId xmlns:a16="http://schemas.microsoft.com/office/drawing/2014/main" val="587132502"/>
                  </a:ext>
                </a:extLst>
              </a:tr>
              <a:tr h="609740">
                <a:tc>
                  <a:txBody>
                    <a:bodyPr/>
                    <a:lstStyle/>
                    <a:p>
                      <a:r>
                        <a:rPr lang="es-ES" sz="2000" dirty="0"/>
                        <a:t>pizza</a:t>
                      </a:r>
                      <a:endParaRPr lang="en-GB" sz="2000" dirty="0"/>
                    </a:p>
                  </a:txBody>
                  <a:tcPr/>
                </a:tc>
                <a:tc>
                  <a:txBody>
                    <a:bodyPr/>
                    <a:lstStyle/>
                    <a:p>
                      <a:r>
                        <a:rPr lang="it-IT" sz="2000" dirty="0"/>
                        <a:t>limonata</a:t>
                      </a:r>
                      <a:endParaRPr lang="en-GB" sz="2000" dirty="0">
                        <a:solidFill>
                          <a:srgbClr val="FFFF00"/>
                        </a:solidFill>
                      </a:endParaRPr>
                    </a:p>
                  </a:txBody>
                  <a:tcPr/>
                </a:tc>
                <a:tc>
                  <a:txBody>
                    <a:bodyPr/>
                    <a:lstStyle/>
                    <a:p>
                      <a:endParaRPr lang="en-GB" dirty="0"/>
                    </a:p>
                  </a:txBody>
                  <a:tcPr/>
                </a:tc>
                <a:extLst>
                  <a:ext uri="{0D108BD9-81ED-4DB2-BD59-A6C34878D82A}">
                    <a16:rowId xmlns:a16="http://schemas.microsoft.com/office/drawing/2014/main" val="2247495527"/>
                  </a:ext>
                </a:extLst>
              </a:tr>
              <a:tr h="353262">
                <a:tc>
                  <a:txBody>
                    <a:bodyPr/>
                    <a:lstStyle/>
                    <a:p>
                      <a:r>
                        <a:rPr lang="es-ES" sz="2000" dirty="0"/>
                        <a:t>bruschetta</a:t>
                      </a:r>
                      <a:endParaRPr lang="en-GB" sz="20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020114530"/>
                  </a:ext>
                </a:extLst>
              </a:tr>
              <a:tr h="353262">
                <a:tc>
                  <a:txBody>
                    <a:bodyPr/>
                    <a:lstStyle/>
                    <a:p>
                      <a:r>
                        <a:rPr lang="es-ES" sz="2000" dirty="0" err="1"/>
                        <a:t>lasagne</a:t>
                      </a:r>
                      <a:endParaRPr lang="en-GB" sz="20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520354592"/>
                  </a:ext>
                </a:extLst>
              </a:tr>
            </a:tbl>
          </a:graphicData>
        </a:graphic>
      </p:graphicFrame>
    </p:spTree>
    <p:extLst>
      <p:ext uri="{BB962C8B-B14F-4D97-AF65-F5344CB8AC3E}">
        <p14:creationId xmlns:p14="http://schemas.microsoft.com/office/powerpoint/2010/main" val="36095121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88066"/>
                                        </p:tgtEl>
                                        <p:attrNameLst>
                                          <p:attrName>style.visibility</p:attrName>
                                        </p:attrNameLst>
                                      </p:cBhvr>
                                      <p:to>
                                        <p:strVal val="visible"/>
                                      </p:to>
                                    </p:set>
                                    <p:anim calcmode="lin" valueType="num">
                                      <p:cBhvr>
                                        <p:cTn id="7" dur="1000" fill="hold"/>
                                        <p:tgtEl>
                                          <p:spTgt spid="88066"/>
                                        </p:tgtEl>
                                        <p:attrNameLst>
                                          <p:attrName>ppt_x</p:attrName>
                                        </p:attrNameLst>
                                      </p:cBhvr>
                                      <p:tavLst>
                                        <p:tav tm="0">
                                          <p:val>
                                            <p:strVal val="#ppt_x-.2"/>
                                          </p:val>
                                        </p:tav>
                                        <p:tav tm="100000">
                                          <p:val>
                                            <p:strVal val="#ppt_x"/>
                                          </p:val>
                                        </p:tav>
                                      </p:tavLst>
                                    </p:anim>
                                    <p:anim calcmode="lin" valueType="num">
                                      <p:cBhvr>
                                        <p:cTn id="8" dur="1000" fill="hold"/>
                                        <p:tgtEl>
                                          <p:spTgt spid="88066"/>
                                        </p:tgtEl>
                                        <p:attrNameLst>
                                          <p:attrName>ppt_y</p:attrName>
                                        </p:attrNameLst>
                                      </p:cBhvr>
                                      <p:tavLst>
                                        <p:tav tm="0">
                                          <p:val>
                                            <p:strVal val="#ppt_y"/>
                                          </p:val>
                                        </p:tav>
                                        <p:tav tm="100000">
                                          <p:val>
                                            <p:strVal val="#ppt_y"/>
                                          </p:val>
                                        </p:tav>
                                      </p:tavLst>
                                    </p:anim>
                                    <p:animEffect transition="in" filter="wipe(right)" prLst="gradientSize: 0.1">
                                      <p:cBhvr>
                                        <p:cTn id="9" dur="1000"/>
                                        <p:tgtEl>
                                          <p:spTgt spid="880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6"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979715" y="371738"/>
            <a:ext cx="9871788" cy="1018414"/>
          </a:xfrm>
        </p:spPr>
        <p:txBody>
          <a:bodyPr/>
          <a:lstStyle/>
          <a:p>
            <a:pPr algn="ctr"/>
            <a:r>
              <a:rPr lang="it-IT" sz="2800" b="1" dirty="0">
                <a:latin typeface="+mn-lt"/>
              </a:rPr>
              <a:t>How </a:t>
            </a:r>
            <a:r>
              <a:rPr lang="it-IT" sz="2800" b="1" dirty="0" err="1">
                <a:latin typeface="+mn-lt"/>
              </a:rPr>
              <a:t>many</a:t>
            </a:r>
            <a:r>
              <a:rPr lang="it-IT" sz="2800" b="1" dirty="0">
                <a:latin typeface="+mn-lt"/>
              </a:rPr>
              <a:t> </a:t>
            </a:r>
            <a:r>
              <a:rPr lang="it-IT" sz="3200" b="1" dirty="0">
                <a:solidFill>
                  <a:schemeClr val="accent2"/>
                </a:solidFill>
                <a:latin typeface="+mn-lt"/>
              </a:rPr>
              <a:t>musical</a:t>
            </a:r>
            <a:r>
              <a:rPr lang="it-IT" sz="2800" b="1" dirty="0">
                <a:solidFill>
                  <a:schemeClr val="accent2"/>
                </a:solidFill>
                <a:latin typeface="+mn-lt"/>
              </a:rPr>
              <a:t> </a:t>
            </a:r>
            <a:r>
              <a:rPr lang="it-IT" sz="2800" b="1" dirty="0" err="1">
                <a:latin typeface="+mn-lt"/>
              </a:rPr>
              <a:t>Italian</a:t>
            </a:r>
            <a:r>
              <a:rPr lang="it-IT" sz="2800" b="1" dirty="0">
                <a:latin typeface="+mn-lt"/>
              </a:rPr>
              <a:t> words do you know?</a:t>
            </a:r>
            <a:endParaRPr lang="en-GB" sz="2800" b="1" dirty="0">
              <a:latin typeface="+mn-lt"/>
            </a:endParaRPr>
          </a:p>
        </p:txBody>
      </p:sp>
      <p:sp>
        <p:nvSpPr>
          <p:cNvPr id="88067" name="Rectangle 3"/>
          <p:cNvSpPr>
            <a:spLocks noGrp="1" noChangeArrowheads="1"/>
          </p:cNvSpPr>
          <p:nvPr>
            <p:ph sz="half" idx="1"/>
          </p:nvPr>
        </p:nvSpPr>
        <p:spPr>
          <a:xfrm>
            <a:off x="1097279" y="1678586"/>
            <a:ext cx="5303521" cy="4023360"/>
          </a:xfrm>
        </p:spPr>
        <p:style>
          <a:lnRef idx="2">
            <a:schemeClr val="accent2"/>
          </a:lnRef>
          <a:fillRef idx="1">
            <a:schemeClr val="lt1"/>
          </a:fillRef>
          <a:effectRef idx="0">
            <a:schemeClr val="accent2"/>
          </a:effectRef>
          <a:fontRef idx="minor">
            <a:schemeClr val="dk1"/>
          </a:fontRef>
        </p:style>
        <p:txBody>
          <a:bodyPr>
            <a:normAutofit/>
          </a:bodyPr>
          <a:lstStyle/>
          <a:p>
            <a:pPr>
              <a:buFontTx/>
              <a:buNone/>
            </a:pPr>
            <a:r>
              <a:rPr lang="en-GB" sz="2400" dirty="0"/>
              <a:t>	Adagio</a:t>
            </a:r>
          </a:p>
          <a:p>
            <a:pPr>
              <a:buFontTx/>
              <a:buNone/>
            </a:pPr>
            <a:r>
              <a:rPr lang="en-GB" sz="2400" dirty="0"/>
              <a:t>	Allegro</a:t>
            </a:r>
          </a:p>
          <a:p>
            <a:pPr>
              <a:buFontTx/>
              <a:buNone/>
            </a:pPr>
            <a:r>
              <a:rPr lang="en-GB" sz="2400" dirty="0"/>
              <a:t>	Crescendo</a:t>
            </a:r>
          </a:p>
          <a:p>
            <a:pPr>
              <a:buFontTx/>
              <a:buNone/>
            </a:pPr>
            <a:r>
              <a:rPr lang="en-GB" sz="2400" dirty="0"/>
              <a:t>	Diminuendo</a:t>
            </a:r>
          </a:p>
          <a:p>
            <a:pPr>
              <a:buFontTx/>
              <a:buNone/>
            </a:pPr>
            <a:r>
              <a:rPr lang="en-GB" sz="2400" dirty="0"/>
              <a:t>	Forte</a:t>
            </a:r>
          </a:p>
          <a:p>
            <a:pPr>
              <a:buNone/>
            </a:pPr>
            <a:r>
              <a:rPr lang="en-GB" sz="2400" dirty="0"/>
              <a:t>	Piano</a:t>
            </a:r>
          </a:p>
          <a:p>
            <a:pPr>
              <a:buNone/>
            </a:pPr>
            <a:r>
              <a:rPr lang="en-GB" sz="2400" dirty="0"/>
              <a:t> Presto</a:t>
            </a:r>
          </a:p>
          <a:p>
            <a:pPr>
              <a:buNone/>
            </a:pPr>
            <a:r>
              <a:rPr lang="en-GB" sz="2400" dirty="0"/>
              <a:t> Vivace</a:t>
            </a:r>
          </a:p>
          <a:p>
            <a:pPr algn="ctr">
              <a:buFontTx/>
              <a:buNone/>
            </a:pPr>
            <a:endParaRPr lang="en-GB" sz="4400" dirty="0"/>
          </a:p>
          <a:p>
            <a:pPr algn="ctr">
              <a:buFontTx/>
              <a:buNone/>
            </a:pPr>
            <a:endParaRPr lang="en-GB" sz="4400" dirty="0"/>
          </a:p>
          <a:p>
            <a:pPr>
              <a:buFontTx/>
              <a:buNone/>
            </a:pPr>
            <a:endParaRPr lang="en-GB" dirty="0"/>
          </a:p>
          <a:p>
            <a:pPr>
              <a:buFontTx/>
              <a:buNone/>
            </a:pPr>
            <a:endParaRPr lang="en-GB" dirty="0"/>
          </a:p>
          <a:p>
            <a:pPr>
              <a:buFontTx/>
              <a:buNone/>
            </a:pPr>
            <a:endParaRPr lang="en-GB" dirty="0"/>
          </a:p>
          <a:p>
            <a:pPr>
              <a:buFontTx/>
              <a:buNone/>
            </a:pPr>
            <a:endParaRPr lang="en-GB" dirty="0"/>
          </a:p>
          <a:p>
            <a:pPr>
              <a:buFontTx/>
              <a:buNone/>
            </a:pPr>
            <a:endParaRPr lang="en-GB" dirty="0"/>
          </a:p>
          <a:p>
            <a:pPr>
              <a:buFontTx/>
              <a:buNone/>
            </a:pPr>
            <a:endParaRPr lang="en-GB" dirty="0"/>
          </a:p>
        </p:txBody>
      </p:sp>
      <p:sp>
        <p:nvSpPr>
          <p:cNvPr id="2" name="Content Placeholder 1">
            <a:extLst>
              <a:ext uri="{FF2B5EF4-FFF2-40B4-BE49-F238E27FC236}">
                <a16:creationId xmlns:a16="http://schemas.microsoft.com/office/drawing/2014/main" id="{601A8685-6BC5-48EE-88C5-78EAB6B23179}"/>
              </a:ext>
            </a:extLst>
          </p:cNvPr>
          <p:cNvSpPr>
            <a:spLocks noGrp="1"/>
          </p:cNvSpPr>
          <p:nvPr>
            <p:ph sz="half" idx="2"/>
          </p:nvPr>
        </p:nvSpPr>
        <p:spPr>
          <a:xfrm>
            <a:off x="3844212" y="1678586"/>
            <a:ext cx="2556588" cy="4023360"/>
          </a:xfrm>
        </p:spPr>
        <p:style>
          <a:lnRef idx="2">
            <a:schemeClr val="accent2"/>
          </a:lnRef>
          <a:fillRef idx="1">
            <a:schemeClr val="lt1"/>
          </a:fillRef>
          <a:effectRef idx="0">
            <a:schemeClr val="accent2"/>
          </a:effectRef>
          <a:fontRef idx="minor">
            <a:schemeClr val="dk1"/>
          </a:fontRef>
        </p:style>
        <p:txBody>
          <a:bodyPr>
            <a:normAutofit/>
          </a:bodyPr>
          <a:lstStyle/>
          <a:p>
            <a:pPr>
              <a:buFontTx/>
              <a:buNone/>
            </a:pPr>
            <a:r>
              <a:rPr lang="en-GB" sz="2400" dirty="0"/>
              <a:t>	Opera</a:t>
            </a:r>
          </a:p>
          <a:p>
            <a:pPr>
              <a:buFontTx/>
              <a:buNone/>
            </a:pPr>
            <a:r>
              <a:rPr lang="en-GB" sz="2400" dirty="0"/>
              <a:t>	Solo</a:t>
            </a:r>
          </a:p>
          <a:p>
            <a:pPr>
              <a:buFontTx/>
              <a:buNone/>
            </a:pPr>
            <a:r>
              <a:rPr lang="en-GB" sz="2400" dirty="0"/>
              <a:t>	Soprano</a:t>
            </a:r>
          </a:p>
          <a:p>
            <a:pPr>
              <a:buFontTx/>
              <a:buNone/>
            </a:pPr>
            <a:r>
              <a:rPr lang="en-GB" sz="2400" dirty="0"/>
              <a:t>	Tempo</a:t>
            </a:r>
          </a:p>
          <a:p>
            <a:pPr>
              <a:buFontTx/>
              <a:buNone/>
            </a:pPr>
            <a:r>
              <a:rPr lang="en-GB" sz="2400" dirty="0"/>
              <a:t>	Viola</a:t>
            </a:r>
          </a:p>
          <a:p>
            <a:endParaRPr lang="es-ES" dirty="0"/>
          </a:p>
        </p:txBody>
      </p:sp>
      <p:sp>
        <p:nvSpPr>
          <p:cNvPr id="3" name="Date Placeholder 2">
            <a:extLst>
              <a:ext uri="{FF2B5EF4-FFF2-40B4-BE49-F238E27FC236}">
                <a16:creationId xmlns:a16="http://schemas.microsoft.com/office/drawing/2014/main" id="{DADE8A7C-C5CC-5632-9B01-EE5D7605A6C0}"/>
              </a:ext>
            </a:extLst>
          </p:cNvPr>
          <p:cNvSpPr>
            <a:spLocks noGrp="1"/>
          </p:cNvSpPr>
          <p:nvPr>
            <p:ph type="dt" sz="half" idx="10"/>
          </p:nvPr>
        </p:nvSpPr>
        <p:spPr/>
        <p:txBody>
          <a:bodyPr/>
          <a:lstStyle/>
          <a:p>
            <a:fld id="{5A6DA908-E8B6-41F7-9D3B-DC4A33BDE5F4}" type="datetime1">
              <a:rPr lang="en-GB" smtClean="0"/>
              <a:t>24/11/2023</a:t>
            </a:fld>
            <a:endParaRPr lang="en-GB"/>
          </a:p>
        </p:txBody>
      </p:sp>
      <p:sp>
        <p:nvSpPr>
          <p:cNvPr id="4" name="Footer Placeholder 3">
            <a:extLst>
              <a:ext uri="{FF2B5EF4-FFF2-40B4-BE49-F238E27FC236}">
                <a16:creationId xmlns:a16="http://schemas.microsoft.com/office/drawing/2014/main" id="{B62AC952-2047-4814-90E3-70948A07D1C5}"/>
              </a:ext>
            </a:extLst>
          </p:cNvPr>
          <p:cNvSpPr>
            <a:spLocks noGrp="1"/>
          </p:cNvSpPr>
          <p:nvPr>
            <p:ph type="ftr" sz="quarter" idx="11"/>
          </p:nvPr>
        </p:nvSpPr>
        <p:spPr/>
        <p:txBody>
          <a:bodyPr/>
          <a:lstStyle/>
          <a:p>
            <a:r>
              <a:rPr lang="en-GB"/>
              <a:t>Iolanda Pupillo</a:t>
            </a:r>
          </a:p>
        </p:txBody>
      </p:sp>
      <p:sp>
        <p:nvSpPr>
          <p:cNvPr id="5" name="Slide Number Placeholder 4">
            <a:extLst>
              <a:ext uri="{FF2B5EF4-FFF2-40B4-BE49-F238E27FC236}">
                <a16:creationId xmlns:a16="http://schemas.microsoft.com/office/drawing/2014/main" id="{BE8CD038-D4AA-4AF8-860F-BEE5F3B8981D}"/>
              </a:ext>
            </a:extLst>
          </p:cNvPr>
          <p:cNvSpPr>
            <a:spLocks noGrp="1"/>
          </p:cNvSpPr>
          <p:nvPr>
            <p:ph type="sldNum" sz="quarter" idx="12"/>
          </p:nvPr>
        </p:nvSpPr>
        <p:spPr/>
        <p:txBody>
          <a:bodyPr/>
          <a:lstStyle/>
          <a:p>
            <a:fld id="{C8F25081-F844-4954-8BBB-4455303158F3}" type="slidenum">
              <a:rPr lang="en-GB" smtClean="0"/>
              <a:pPr/>
              <a:t>30</a:t>
            </a:fld>
            <a:endParaRPr lang="en-GB"/>
          </a:p>
        </p:txBody>
      </p:sp>
      <p:pic>
        <p:nvPicPr>
          <p:cNvPr id="18" name="Picture 17" descr="A close-up of a compass&#10;&#10;Description automatically generated with low confidence">
            <a:extLst>
              <a:ext uri="{FF2B5EF4-FFF2-40B4-BE49-F238E27FC236}">
                <a16:creationId xmlns:a16="http://schemas.microsoft.com/office/drawing/2014/main" id="{ED55215A-EC68-4F75-BD24-21B94E1D394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8039" y="1928173"/>
            <a:ext cx="4199387" cy="3155773"/>
          </a:xfrm>
          <a:prstGeom prst="rect">
            <a:avLst/>
          </a:prstGeom>
        </p:spPr>
      </p:pic>
    </p:spTree>
    <p:extLst>
      <p:ext uri="{BB962C8B-B14F-4D97-AF65-F5344CB8AC3E}">
        <p14:creationId xmlns:p14="http://schemas.microsoft.com/office/powerpoint/2010/main" val="30191279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88066"/>
                                        </p:tgtEl>
                                        <p:attrNameLst>
                                          <p:attrName>style.visibility</p:attrName>
                                        </p:attrNameLst>
                                      </p:cBhvr>
                                      <p:to>
                                        <p:strVal val="visible"/>
                                      </p:to>
                                    </p:set>
                                    <p:anim calcmode="lin" valueType="num">
                                      <p:cBhvr>
                                        <p:cTn id="7" dur="1000" fill="hold"/>
                                        <p:tgtEl>
                                          <p:spTgt spid="88066"/>
                                        </p:tgtEl>
                                        <p:attrNameLst>
                                          <p:attrName>ppt_x</p:attrName>
                                        </p:attrNameLst>
                                      </p:cBhvr>
                                      <p:tavLst>
                                        <p:tav tm="0">
                                          <p:val>
                                            <p:strVal val="#ppt_x-.2"/>
                                          </p:val>
                                        </p:tav>
                                        <p:tav tm="100000">
                                          <p:val>
                                            <p:strVal val="#ppt_x"/>
                                          </p:val>
                                        </p:tav>
                                      </p:tavLst>
                                    </p:anim>
                                    <p:anim calcmode="lin" valueType="num">
                                      <p:cBhvr>
                                        <p:cTn id="8" dur="1000" fill="hold"/>
                                        <p:tgtEl>
                                          <p:spTgt spid="88066"/>
                                        </p:tgtEl>
                                        <p:attrNameLst>
                                          <p:attrName>ppt_y</p:attrName>
                                        </p:attrNameLst>
                                      </p:cBhvr>
                                      <p:tavLst>
                                        <p:tav tm="0">
                                          <p:val>
                                            <p:strVal val="#ppt_y"/>
                                          </p:val>
                                        </p:tav>
                                        <p:tav tm="100000">
                                          <p:val>
                                            <p:strVal val="#ppt_y"/>
                                          </p:val>
                                        </p:tav>
                                      </p:tavLst>
                                    </p:anim>
                                    <p:animEffect transition="in" filter="wipe(right)" prLst="gradientSize: 0.1">
                                      <p:cBhvr>
                                        <p:cTn id="9" dur="1000"/>
                                        <p:tgtEl>
                                          <p:spTgt spid="88066"/>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8806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88067">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88067">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88067">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88067">
                                            <p:txEl>
                                              <p:pRg st="4" end="4"/>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88067">
                                            <p:txEl>
                                              <p:pRg st="5" end="5"/>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88067">
                                            <p:txEl>
                                              <p:pRg st="6" end="6"/>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88067">
                                            <p:txEl>
                                              <p:pRg st="7" end="7"/>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88067">
                                            <p:bg/>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88067">
                                            <p:txEl>
                                              <p:pRg st="0" end="0"/>
                                            </p:txEl>
                                          </p:spTgt>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88067">
                                            <p:txEl>
                                              <p:pRg st="1" end="1"/>
                                            </p:txEl>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88067">
                                            <p:txEl>
                                              <p:pRg st="2" end="2"/>
                                            </p:txEl>
                                          </p:spTgt>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grpId="0" nodeType="clickEffect">
                                  <p:stCondLst>
                                    <p:cond delay="0"/>
                                  </p:stCondLst>
                                  <p:childTnLst>
                                    <p:set>
                                      <p:cBhvr>
                                        <p:cTn id="61" dur="1" fill="hold">
                                          <p:stCondLst>
                                            <p:cond delay="0"/>
                                          </p:stCondLst>
                                        </p:cTn>
                                        <p:tgtEl>
                                          <p:spTgt spid="88067">
                                            <p:txEl>
                                              <p:pRg st="3" end="3"/>
                                            </p:txEl>
                                          </p:spTgt>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88067">
                                            <p:txEl>
                                              <p:pRg st="4" end="4"/>
                                            </p:txEl>
                                          </p:spTgt>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1" presetClass="entr" presetSubtype="0" fill="hold" grpId="0" nodeType="clickEffect">
                                  <p:stCondLst>
                                    <p:cond delay="0"/>
                                  </p:stCondLst>
                                  <p:childTnLst>
                                    <p:set>
                                      <p:cBhvr>
                                        <p:cTn id="69" dur="1" fill="hold">
                                          <p:stCondLst>
                                            <p:cond delay="0"/>
                                          </p:stCondLst>
                                        </p:cTn>
                                        <p:tgtEl>
                                          <p:spTgt spid="88067">
                                            <p:txEl>
                                              <p:pRg st="5" end="5"/>
                                            </p:txEl>
                                          </p:spTgt>
                                        </p:tgtEl>
                                        <p:attrNameLst>
                                          <p:attrName>style.visibility</p:attrName>
                                        </p:attrNameLst>
                                      </p:cBhvr>
                                      <p:to>
                                        <p:strVal val="visible"/>
                                      </p:to>
                                    </p:set>
                                  </p:childTnLst>
                                </p:cTn>
                              </p:par>
                            </p:childTnLst>
                          </p:cTn>
                        </p:par>
                      </p:childTnLst>
                    </p:cTn>
                  </p:par>
                  <p:par>
                    <p:cTn id="70" fill="hold">
                      <p:stCondLst>
                        <p:cond delay="indefinite"/>
                      </p:stCondLst>
                      <p:childTnLst>
                        <p:par>
                          <p:cTn id="71" fill="hold">
                            <p:stCondLst>
                              <p:cond delay="0"/>
                            </p:stCondLst>
                            <p:childTnLst>
                              <p:par>
                                <p:cTn id="72" presetID="1" presetClass="entr" presetSubtype="0" fill="hold" grpId="0" nodeType="clickEffect">
                                  <p:stCondLst>
                                    <p:cond delay="0"/>
                                  </p:stCondLst>
                                  <p:childTnLst>
                                    <p:set>
                                      <p:cBhvr>
                                        <p:cTn id="73" dur="1" fill="hold">
                                          <p:stCondLst>
                                            <p:cond delay="0"/>
                                          </p:stCondLst>
                                        </p:cTn>
                                        <p:tgtEl>
                                          <p:spTgt spid="88067">
                                            <p:txEl>
                                              <p:pRg st="6" end="6"/>
                                            </p:txEl>
                                          </p:spTgt>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grpId="0" nodeType="clickEffect">
                                  <p:stCondLst>
                                    <p:cond delay="0"/>
                                  </p:stCondLst>
                                  <p:childTnLst>
                                    <p:set>
                                      <p:cBhvr>
                                        <p:cTn id="77" dur="1" fill="hold">
                                          <p:stCondLst>
                                            <p:cond delay="0"/>
                                          </p:stCondLst>
                                        </p:cTn>
                                        <p:tgtEl>
                                          <p:spTgt spid="880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6" grpId="0"/>
      <p:bldP spid="88067"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2052" y="506948"/>
            <a:ext cx="2706132" cy="1001210"/>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b="1" dirty="0" err="1"/>
              <a:t>L’alfabeto</a:t>
            </a:r>
            <a:endParaRPr lang="en-GB" b="1" dirty="0"/>
          </a:p>
        </p:txBody>
      </p:sp>
      <p:pic>
        <p:nvPicPr>
          <p:cNvPr id="4" name="ALMAed_NE1_traccia_4">
            <a:hlinkClick r:id="" action="ppaction://media"/>
          </p:cNvPr>
          <p:cNvPicPr>
            <a:picLocks noGrp="1" noChangeAspect="1"/>
          </p:cNvPicPr>
          <p:nvPr>
            <p:ph idx="1"/>
            <a:audioFile r:link="rId2"/>
            <p:extLst>
              <p:ext uri="{DAA4B4D4-6D71-4841-9C94-3DE7FCFB9230}">
                <p14:media xmlns:p14="http://schemas.microsoft.com/office/powerpoint/2010/main" r:embed="rId1"/>
              </p:ext>
            </p:extLst>
          </p:nvPr>
        </p:nvPicPr>
        <p:blipFill>
          <a:blip r:embed="rId4"/>
          <a:stretch>
            <a:fillRect/>
          </a:stretch>
        </p:blipFill>
        <p:spPr>
          <a:xfrm>
            <a:off x="6085384" y="4608976"/>
            <a:ext cx="812800" cy="812800"/>
          </a:xfrm>
        </p:spPr>
        <p:style>
          <a:lnRef idx="2">
            <a:schemeClr val="accent2"/>
          </a:lnRef>
          <a:fillRef idx="1">
            <a:schemeClr val="lt1"/>
          </a:fillRef>
          <a:effectRef idx="0">
            <a:schemeClr val="accent2"/>
          </a:effectRef>
          <a:fontRef idx="minor">
            <a:schemeClr val="dk1"/>
          </a:fontRef>
        </p:style>
      </p:pic>
      <p:sp>
        <p:nvSpPr>
          <p:cNvPr id="3" name="Date Placeholder 2">
            <a:extLst>
              <a:ext uri="{FF2B5EF4-FFF2-40B4-BE49-F238E27FC236}">
                <a16:creationId xmlns:a16="http://schemas.microsoft.com/office/drawing/2014/main" id="{5B838EE4-D388-2863-3D9B-58C411DA7A68}"/>
              </a:ext>
            </a:extLst>
          </p:cNvPr>
          <p:cNvSpPr>
            <a:spLocks noGrp="1"/>
          </p:cNvSpPr>
          <p:nvPr>
            <p:ph type="dt" sz="half" idx="10"/>
          </p:nvPr>
        </p:nvSpPr>
        <p:spPr/>
        <p:txBody>
          <a:bodyPr/>
          <a:lstStyle/>
          <a:p>
            <a:fld id="{9D17DE78-4295-4437-876B-7510B908E295}" type="datetime1">
              <a:rPr lang="en-GB" smtClean="0"/>
              <a:t>24/11/2023</a:t>
            </a:fld>
            <a:endParaRPr lang="en-GB"/>
          </a:p>
        </p:txBody>
      </p:sp>
      <p:sp>
        <p:nvSpPr>
          <p:cNvPr id="5" name="Footer Placeholder 4">
            <a:extLst>
              <a:ext uri="{FF2B5EF4-FFF2-40B4-BE49-F238E27FC236}">
                <a16:creationId xmlns:a16="http://schemas.microsoft.com/office/drawing/2014/main" id="{5D209DE0-42D3-5155-44DC-83CFD4E5212F}"/>
              </a:ext>
            </a:extLst>
          </p:cNvPr>
          <p:cNvSpPr>
            <a:spLocks noGrp="1"/>
          </p:cNvSpPr>
          <p:nvPr>
            <p:ph type="ftr" sz="quarter" idx="11"/>
          </p:nvPr>
        </p:nvSpPr>
        <p:spPr/>
        <p:txBody>
          <a:bodyPr/>
          <a:lstStyle/>
          <a:p>
            <a:r>
              <a:rPr lang="en-GB"/>
              <a:t>Iolanda Pupillo</a:t>
            </a:r>
          </a:p>
        </p:txBody>
      </p:sp>
      <p:sp>
        <p:nvSpPr>
          <p:cNvPr id="8" name="Slide Number Placeholder 7">
            <a:extLst>
              <a:ext uri="{FF2B5EF4-FFF2-40B4-BE49-F238E27FC236}">
                <a16:creationId xmlns:a16="http://schemas.microsoft.com/office/drawing/2014/main" id="{4834229C-D565-AC82-F7D1-B3D05BE0F6BD}"/>
              </a:ext>
            </a:extLst>
          </p:cNvPr>
          <p:cNvSpPr>
            <a:spLocks noGrp="1"/>
          </p:cNvSpPr>
          <p:nvPr>
            <p:ph type="sldNum" sz="quarter" idx="12"/>
          </p:nvPr>
        </p:nvSpPr>
        <p:spPr/>
        <p:txBody>
          <a:bodyPr/>
          <a:lstStyle/>
          <a:p>
            <a:fld id="{C8F25081-F844-4954-8BBB-4455303158F3}" type="slidenum">
              <a:rPr lang="en-GB" smtClean="0"/>
              <a:pPr/>
              <a:t>31</a:t>
            </a:fld>
            <a:endParaRPr lang="en-GB"/>
          </a:p>
        </p:txBody>
      </p:sp>
      <p:sp>
        <p:nvSpPr>
          <p:cNvPr id="7" name="Rectangle 6">
            <a:extLst>
              <a:ext uri="{FF2B5EF4-FFF2-40B4-BE49-F238E27FC236}">
                <a16:creationId xmlns:a16="http://schemas.microsoft.com/office/drawing/2014/main" id="{53C617FE-8437-423B-8B2B-AF29B4E76AA3}"/>
              </a:ext>
            </a:extLst>
          </p:cNvPr>
          <p:cNvSpPr/>
          <p:nvPr/>
        </p:nvSpPr>
        <p:spPr>
          <a:xfrm>
            <a:off x="680620" y="2127485"/>
            <a:ext cx="11357499" cy="22562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t>The Italian alphabet consists of 21 letters (5 vowels and 16 consonants). To these 21 letters must be added 5 more letters (j, k, w, x, y) which are used to transcribe words of Greek, Latin or foreign origin.</a:t>
            </a:r>
          </a:p>
        </p:txBody>
      </p:sp>
      <p:pic>
        <p:nvPicPr>
          <p:cNvPr id="12" name="Picture 11" descr="A close-up of a logo&#10;&#10;Description automatically generated">
            <a:extLst>
              <a:ext uri="{FF2B5EF4-FFF2-40B4-BE49-F238E27FC236}">
                <a16:creationId xmlns:a16="http://schemas.microsoft.com/office/drawing/2014/main" id="{BF842A67-721B-B93E-F808-D8461CD924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1084" y="4501755"/>
            <a:ext cx="1897544" cy="1531753"/>
          </a:xfrm>
          <a:prstGeom prst="rect">
            <a:avLst/>
          </a:prstGeom>
        </p:spPr>
        <p:style>
          <a:lnRef idx="2">
            <a:schemeClr val="accent1"/>
          </a:lnRef>
          <a:fillRef idx="1">
            <a:schemeClr val="lt1"/>
          </a:fillRef>
          <a:effectRef idx="0">
            <a:schemeClr val="accent1"/>
          </a:effectRef>
          <a:fontRef idx="minor">
            <a:schemeClr val="dk1"/>
          </a:fontRef>
        </p:style>
      </p:pic>
    </p:spTree>
    <p:extLst>
      <p:ext uri="{BB962C8B-B14F-4D97-AF65-F5344CB8AC3E}">
        <p14:creationId xmlns:p14="http://schemas.microsoft.com/office/powerpoint/2010/main" val="15490293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447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11133" y="168304"/>
            <a:ext cx="9366325" cy="820741"/>
          </a:xfrm>
        </p:spPr>
        <p:txBody>
          <a:bodyPr/>
          <a:lstStyle/>
          <a:p>
            <a:pPr algn="ctr"/>
            <a:r>
              <a:rPr lang="en-GB" b="1" dirty="0" err="1">
                <a:solidFill>
                  <a:schemeClr val="accent2"/>
                </a:solidFill>
              </a:rPr>
              <a:t>L’alfabeto</a:t>
            </a:r>
            <a:endParaRPr lang="en-US" b="1" dirty="0">
              <a:solidFill>
                <a:schemeClr val="accent2"/>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29666686"/>
              </p:ext>
            </p:extLst>
          </p:nvPr>
        </p:nvGraphicFramePr>
        <p:xfrm>
          <a:off x="671492" y="1131935"/>
          <a:ext cx="4822803" cy="5184960"/>
        </p:xfrm>
        <a:graphic>
          <a:graphicData uri="http://schemas.openxmlformats.org/drawingml/2006/table">
            <a:tbl>
              <a:tblPr firstRow="1" bandRow="1">
                <a:tableStyleId>{5C22544A-7EE6-4342-B048-85BDC9FD1C3A}</a:tableStyleId>
              </a:tblPr>
              <a:tblGrid>
                <a:gridCol w="1398981">
                  <a:extLst>
                    <a:ext uri="{9D8B030D-6E8A-4147-A177-3AD203B41FA5}">
                      <a16:colId xmlns:a16="http://schemas.microsoft.com/office/drawing/2014/main" val="20000"/>
                    </a:ext>
                  </a:extLst>
                </a:gridCol>
                <a:gridCol w="1398981">
                  <a:extLst>
                    <a:ext uri="{9D8B030D-6E8A-4147-A177-3AD203B41FA5}">
                      <a16:colId xmlns:a16="http://schemas.microsoft.com/office/drawing/2014/main" val="20001"/>
                    </a:ext>
                  </a:extLst>
                </a:gridCol>
                <a:gridCol w="2024841">
                  <a:extLst>
                    <a:ext uri="{9D8B030D-6E8A-4147-A177-3AD203B41FA5}">
                      <a16:colId xmlns:a16="http://schemas.microsoft.com/office/drawing/2014/main" val="20002"/>
                    </a:ext>
                  </a:extLst>
                </a:gridCol>
              </a:tblGrid>
              <a:tr h="395416">
                <a:tc>
                  <a:txBody>
                    <a:bodyPr/>
                    <a:lstStyle/>
                    <a:p>
                      <a:pPr algn="ctr">
                        <a:spcAft>
                          <a:spcPts val="0"/>
                        </a:spcAft>
                      </a:pPr>
                      <a:r>
                        <a:rPr lang="it-IT" sz="1400" b="0" dirty="0">
                          <a:solidFill>
                            <a:schemeClr val="tx1"/>
                          </a:solidFill>
                          <a:latin typeface="Maiandra GD"/>
                          <a:ea typeface="Times New Roman"/>
                          <a:cs typeface="Times New Roman"/>
                        </a:rPr>
                        <a:t>A</a:t>
                      </a:r>
                      <a:endParaRPr lang="en-US" sz="1200" b="0" dirty="0">
                        <a:solidFill>
                          <a:schemeClr val="tx1"/>
                        </a:solidFill>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b="0" dirty="0">
                          <a:solidFill>
                            <a:schemeClr val="tx1"/>
                          </a:solidFill>
                          <a:latin typeface="Maiandra GD"/>
                          <a:ea typeface="Times New Roman"/>
                          <a:cs typeface="Times New Roman"/>
                        </a:rPr>
                        <a:t>a  (cat)</a:t>
                      </a:r>
                      <a:endParaRPr lang="en-US" sz="1200" b="0" dirty="0">
                        <a:solidFill>
                          <a:schemeClr val="tx1"/>
                        </a:solidFill>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b="0" dirty="0">
                          <a:solidFill>
                            <a:schemeClr val="tx1"/>
                          </a:solidFill>
                          <a:latin typeface="Maiandra GD"/>
                          <a:ea typeface="Times New Roman"/>
                          <a:cs typeface="Times New Roman"/>
                        </a:rPr>
                        <a:t>come </a:t>
                      </a:r>
                      <a:r>
                        <a:rPr lang="it-IT" sz="1400" b="1" dirty="0">
                          <a:solidFill>
                            <a:schemeClr val="tx1"/>
                          </a:solidFill>
                          <a:latin typeface="Maiandra GD"/>
                          <a:ea typeface="Times New Roman"/>
                          <a:cs typeface="Times New Roman"/>
                        </a:rPr>
                        <a:t>Ancona</a:t>
                      </a:r>
                      <a:endParaRPr lang="en-US" sz="1200" dirty="0">
                        <a:solidFill>
                          <a:schemeClr val="tx1"/>
                        </a:solidFill>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0"/>
                  </a:ext>
                </a:extLst>
              </a:tr>
              <a:tr h="439968">
                <a:tc>
                  <a:txBody>
                    <a:bodyPr/>
                    <a:lstStyle/>
                    <a:p>
                      <a:pPr algn="ctr">
                        <a:spcAft>
                          <a:spcPts val="0"/>
                        </a:spcAft>
                      </a:pPr>
                      <a:r>
                        <a:rPr lang="it-IT" sz="1400" dirty="0">
                          <a:solidFill>
                            <a:schemeClr val="tx1"/>
                          </a:solidFill>
                          <a:latin typeface="Maiandra GD"/>
                          <a:ea typeface="Times New Roman"/>
                          <a:cs typeface="Times New Roman"/>
                        </a:rPr>
                        <a:t>B</a:t>
                      </a:r>
                      <a:endParaRPr lang="en-US" sz="1200" dirty="0">
                        <a:solidFill>
                          <a:schemeClr val="tx1"/>
                        </a:solidFill>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solidFill>
                            <a:schemeClr val="tx1"/>
                          </a:solidFill>
                          <a:latin typeface="Maiandra GD"/>
                          <a:ea typeface="Times New Roman"/>
                          <a:cs typeface="Times New Roman"/>
                        </a:rPr>
                        <a:t>bi</a:t>
                      </a:r>
                      <a:endParaRPr lang="en-US" sz="1200" dirty="0">
                        <a:solidFill>
                          <a:schemeClr val="tx1"/>
                        </a:solidFill>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solidFill>
                            <a:schemeClr val="tx1"/>
                          </a:solidFill>
                          <a:latin typeface="Maiandra GD"/>
                          <a:ea typeface="Times New Roman"/>
                          <a:cs typeface="Times New Roman"/>
                        </a:rPr>
                        <a:t>come </a:t>
                      </a:r>
                      <a:r>
                        <a:rPr lang="it-IT" sz="1400" b="1" dirty="0">
                          <a:solidFill>
                            <a:schemeClr val="tx1"/>
                          </a:solidFill>
                          <a:latin typeface="Maiandra GD"/>
                          <a:ea typeface="Times New Roman"/>
                          <a:cs typeface="Times New Roman"/>
                        </a:rPr>
                        <a:t>Bologna</a:t>
                      </a:r>
                      <a:endParaRPr lang="en-US" sz="1200" dirty="0">
                        <a:solidFill>
                          <a:schemeClr val="tx1"/>
                        </a:solidFill>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1"/>
                  </a:ext>
                </a:extLst>
              </a:tr>
              <a:tr h="395416">
                <a:tc>
                  <a:txBody>
                    <a:bodyPr/>
                    <a:lstStyle/>
                    <a:p>
                      <a:pPr algn="ctr">
                        <a:spcAft>
                          <a:spcPts val="0"/>
                        </a:spcAft>
                      </a:pPr>
                      <a:r>
                        <a:rPr lang="it-IT" sz="1400" dirty="0">
                          <a:latin typeface="Maiandra GD"/>
                          <a:ea typeface="Times New Roman"/>
                          <a:cs typeface="Times New Roman"/>
                        </a:rPr>
                        <a:t>C</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ci</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Como</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2"/>
                  </a:ext>
                </a:extLst>
              </a:tr>
              <a:tr h="395416">
                <a:tc>
                  <a:txBody>
                    <a:bodyPr/>
                    <a:lstStyle/>
                    <a:p>
                      <a:pPr algn="ctr">
                        <a:spcAft>
                          <a:spcPts val="0"/>
                        </a:spcAft>
                      </a:pPr>
                      <a:r>
                        <a:rPr lang="it-IT" sz="1400">
                          <a:latin typeface="Maiandra GD"/>
                          <a:ea typeface="Times New Roman"/>
                          <a:cs typeface="Times New Roman"/>
                        </a:rPr>
                        <a:t>D</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di</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Domodossola</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3"/>
                  </a:ext>
                </a:extLst>
              </a:tr>
              <a:tr h="395416">
                <a:tc>
                  <a:txBody>
                    <a:bodyPr/>
                    <a:lstStyle/>
                    <a:p>
                      <a:pPr algn="ctr">
                        <a:spcAft>
                          <a:spcPts val="0"/>
                        </a:spcAft>
                      </a:pPr>
                      <a:r>
                        <a:rPr lang="it-IT" sz="1400">
                          <a:latin typeface="Maiandra GD"/>
                          <a:ea typeface="Times New Roman"/>
                          <a:cs typeface="Times New Roman"/>
                        </a:rPr>
                        <a:t>E</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e (</a:t>
                      </a:r>
                      <a:r>
                        <a:rPr lang="it-IT" sz="1400" b="1" dirty="0">
                          <a:latin typeface="Maiandra GD"/>
                          <a:ea typeface="Times New Roman"/>
                          <a:cs typeface="Times New Roman"/>
                        </a:rPr>
                        <a:t>e</a:t>
                      </a:r>
                      <a:r>
                        <a:rPr lang="it-IT" sz="1400" dirty="0">
                          <a:latin typeface="Maiandra GD"/>
                          <a:ea typeface="Times New Roman"/>
                          <a:cs typeface="Times New Roman"/>
                        </a:rPr>
                        <a:t>gg)</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Empoli</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4"/>
                  </a:ext>
                </a:extLst>
              </a:tr>
              <a:tr h="395416">
                <a:tc>
                  <a:txBody>
                    <a:bodyPr/>
                    <a:lstStyle/>
                    <a:p>
                      <a:pPr algn="ctr">
                        <a:spcAft>
                          <a:spcPts val="0"/>
                        </a:spcAft>
                      </a:pPr>
                      <a:r>
                        <a:rPr lang="it-IT" sz="1400">
                          <a:latin typeface="Maiandra GD"/>
                          <a:ea typeface="Times New Roman"/>
                          <a:cs typeface="Times New Roman"/>
                        </a:rPr>
                        <a:t>F</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effe</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Firenze</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5"/>
                  </a:ext>
                </a:extLst>
              </a:tr>
              <a:tr h="395416">
                <a:tc>
                  <a:txBody>
                    <a:bodyPr/>
                    <a:lstStyle/>
                    <a:p>
                      <a:pPr algn="ctr">
                        <a:spcAft>
                          <a:spcPts val="0"/>
                        </a:spcAft>
                      </a:pPr>
                      <a:r>
                        <a:rPr lang="it-IT" sz="1400">
                          <a:latin typeface="Maiandra GD"/>
                          <a:ea typeface="Times New Roman"/>
                          <a:cs typeface="Times New Roman"/>
                        </a:rPr>
                        <a:t>G</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gi</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Genova</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6"/>
                  </a:ext>
                </a:extLst>
              </a:tr>
              <a:tr h="395416">
                <a:tc>
                  <a:txBody>
                    <a:bodyPr/>
                    <a:lstStyle/>
                    <a:p>
                      <a:pPr algn="ctr">
                        <a:spcAft>
                          <a:spcPts val="0"/>
                        </a:spcAft>
                      </a:pPr>
                      <a:r>
                        <a:rPr lang="it-IT" sz="1400">
                          <a:latin typeface="Maiandra GD"/>
                          <a:ea typeface="Times New Roman"/>
                          <a:cs typeface="Times New Roman"/>
                        </a:rPr>
                        <a:t>H</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acca</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hotel</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7"/>
                  </a:ext>
                </a:extLst>
              </a:tr>
              <a:tr h="395416">
                <a:tc>
                  <a:txBody>
                    <a:bodyPr/>
                    <a:lstStyle/>
                    <a:p>
                      <a:pPr algn="ctr">
                        <a:spcAft>
                          <a:spcPts val="0"/>
                        </a:spcAft>
                      </a:pPr>
                      <a:r>
                        <a:rPr lang="it-IT" sz="1400">
                          <a:latin typeface="Maiandra GD"/>
                          <a:ea typeface="Times New Roman"/>
                          <a:cs typeface="Times New Roman"/>
                        </a:rPr>
                        <a:t>I</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i (s</a:t>
                      </a:r>
                      <a:r>
                        <a:rPr lang="it-IT" sz="1400" b="1" dirty="0">
                          <a:latin typeface="Maiandra GD"/>
                          <a:ea typeface="Times New Roman"/>
                          <a:cs typeface="Times New Roman"/>
                        </a:rPr>
                        <a:t>ea</a:t>
                      </a:r>
                      <a:r>
                        <a:rPr lang="it-IT" sz="1400" dirty="0">
                          <a:latin typeface="Maiandra GD"/>
                          <a:ea typeface="Times New Roman"/>
                          <a:cs typeface="Times New Roman"/>
                        </a:rPr>
                        <a:t>)</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a:t>
                      </a:r>
                      <a:r>
                        <a:rPr lang="it-IT" sz="1400" b="1" dirty="0">
                          <a:latin typeface="Maiandra GD"/>
                          <a:ea typeface="Times New Roman"/>
                          <a:cs typeface="Times New Roman"/>
                        </a:rPr>
                        <a:t> Imola</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8"/>
                  </a:ext>
                </a:extLst>
              </a:tr>
              <a:tr h="395416">
                <a:tc>
                  <a:txBody>
                    <a:bodyPr/>
                    <a:lstStyle/>
                    <a:p>
                      <a:pPr algn="ctr">
                        <a:spcAft>
                          <a:spcPts val="0"/>
                        </a:spcAft>
                      </a:pPr>
                      <a:r>
                        <a:rPr lang="it-IT" sz="1400">
                          <a:latin typeface="Maiandra GD"/>
                          <a:ea typeface="Times New Roman"/>
                          <a:cs typeface="Times New Roman"/>
                        </a:rPr>
                        <a:t>L</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elle</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a:t>
                      </a:r>
                      <a:r>
                        <a:rPr lang="it-IT" sz="1400" b="1" dirty="0">
                          <a:latin typeface="Maiandra GD"/>
                          <a:ea typeface="Times New Roman"/>
                          <a:cs typeface="Times New Roman"/>
                        </a:rPr>
                        <a:t> Livorno</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09"/>
                  </a:ext>
                </a:extLst>
              </a:tr>
              <a:tr h="395416">
                <a:tc>
                  <a:txBody>
                    <a:bodyPr/>
                    <a:lstStyle/>
                    <a:p>
                      <a:pPr algn="ctr">
                        <a:spcAft>
                          <a:spcPts val="0"/>
                        </a:spcAft>
                      </a:pPr>
                      <a:r>
                        <a:rPr lang="it-IT" sz="1400">
                          <a:latin typeface="Maiandra GD"/>
                          <a:ea typeface="Times New Roman"/>
                          <a:cs typeface="Times New Roman"/>
                        </a:rPr>
                        <a:t>M</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emme</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Milano</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10"/>
                  </a:ext>
                </a:extLst>
              </a:tr>
              <a:tr h="395416">
                <a:tc>
                  <a:txBody>
                    <a:bodyPr/>
                    <a:lstStyle/>
                    <a:p>
                      <a:pPr algn="ctr">
                        <a:spcAft>
                          <a:spcPts val="0"/>
                        </a:spcAft>
                      </a:pPr>
                      <a:r>
                        <a:rPr lang="it-IT" sz="1400">
                          <a:latin typeface="Maiandra GD"/>
                          <a:ea typeface="Times New Roman"/>
                          <a:cs typeface="Times New Roman"/>
                        </a:rPr>
                        <a:t>N</a:t>
                      </a:r>
                      <a:endParaRPr lang="en-US" sz="120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enne</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Napoli</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11"/>
                  </a:ext>
                </a:extLst>
              </a:tr>
              <a:tr h="395416">
                <a:tc>
                  <a:txBody>
                    <a:bodyPr/>
                    <a:lstStyle/>
                    <a:p>
                      <a:pPr algn="ctr">
                        <a:spcAft>
                          <a:spcPts val="0"/>
                        </a:spcAft>
                      </a:pPr>
                      <a:r>
                        <a:rPr lang="it-IT" sz="1400" dirty="0">
                          <a:latin typeface="Maiandra GD"/>
                          <a:ea typeface="Times New Roman"/>
                          <a:cs typeface="Times New Roman"/>
                        </a:rPr>
                        <a:t>O</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o (g</a:t>
                      </a:r>
                      <a:r>
                        <a:rPr lang="it-IT" sz="1400" b="1" dirty="0">
                          <a:latin typeface="Maiandra GD"/>
                          <a:ea typeface="Times New Roman"/>
                          <a:cs typeface="Times New Roman"/>
                        </a:rPr>
                        <a:t>o</a:t>
                      </a:r>
                      <a:r>
                        <a:rPr lang="it-IT" sz="1400" dirty="0">
                          <a:latin typeface="Maiandra GD"/>
                          <a:ea typeface="Times New Roman"/>
                          <a:cs typeface="Times New Roman"/>
                        </a:rPr>
                        <a:t>t)</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Otranto</a:t>
                      </a:r>
                      <a:endParaRPr lang="en-US" sz="1200" dirty="0">
                        <a:latin typeface="Times New Roman"/>
                        <a:ea typeface="Times New Roman"/>
                        <a:cs typeface="Times New Roman"/>
                      </a:endParaRPr>
                    </a:p>
                  </a:txBody>
                  <a:tcPr marL="171231" marR="171231" marT="0" marB="0">
                    <a:solidFill>
                      <a:schemeClr val="accent1">
                        <a:lumMod val="40000"/>
                        <a:lumOff val="60000"/>
                      </a:schemeClr>
                    </a:solidFill>
                  </a:tcPr>
                </a:tc>
                <a:extLst>
                  <a:ext uri="{0D108BD9-81ED-4DB2-BD59-A6C34878D82A}">
                    <a16:rowId xmlns:a16="http://schemas.microsoft.com/office/drawing/2014/main" val="10012"/>
                  </a:ext>
                </a:extLst>
              </a:tr>
            </a:tbl>
          </a:graphicData>
        </a:graphic>
      </p:graphicFrame>
      <p:sp>
        <p:nvSpPr>
          <p:cNvPr id="2" name="Date Placeholder 1">
            <a:extLst>
              <a:ext uri="{FF2B5EF4-FFF2-40B4-BE49-F238E27FC236}">
                <a16:creationId xmlns:a16="http://schemas.microsoft.com/office/drawing/2014/main" id="{C2F9BAA3-1A91-FFE8-D46B-59909EC438F2}"/>
              </a:ext>
            </a:extLst>
          </p:cNvPr>
          <p:cNvSpPr>
            <a:spLocks noGrp="1"/>
          </p:cNvSpPr>
          <p:nvPr>
            <p:ph type="dt" sz="half" idx="10"/>
          </p:nvPr>
        </p:nvSpPr>
        <p:spPr/>
        <p:txBody>
          <a:bodyPr/>
          <a:lstStyle/>
          <a:p>
            <a:fld id="{4184B99F-23DE-440D-A265-3CFB2758F292}" type="datetime1">
              <a:rPr lang="en-GB" smtClean="0"/>
              <a:t>24/11/2023</a:t>
            </a:fld>
            <a:endParaRPr lang="en-GB"/>
          </a:p>
        </p:txBody>
      </p:sp>
      <p:sp>
        <p:nvSpPr>
          <p:cNvPr id="3" name="Footer Placeholder 2">
            <a:extLst>
              <a:ext uri="{FF2B5EF4-FFF2-40B4-BE49-F238E27FC236}">
                <a16:creationId xmlns:a16="http://schemas.microsoft.com/office/drawing/2014/main" id="{5B3A97E1-B37D-5FF6-894C-FC40B94AA8B9}"/>
              </a:ext>
            </a:extLst>
          </p:cNvPr>
          <p:cNvSpPr>
            <a:spLocks noGrp="1"/>
          </p:cNvSpPr>
          <p:nvPr>
            <p:ph type="ftr" sz="quarter" idx="11"/>
          </p:nvPr>
        </p:nvSpPr>
        <p:spPr/>
        <p:txBody>
          <a:bodyPr/>
          <a:lstStyle/>
          <a:p>
            <a:r>
              <a:rPr lang="en-GB"/>
              <a:t>Iolanda Pupillo</a:t>
            </a:r>
          </a:p>
        </p:txBody>
      </p:sp>
      <p:sp>
        <p:nvSpPr>
          <p:cNvPr id="4" name="Slide Number Placeholder 3">
            <a:extLst>
              <a:ext uri="{FF2B5EF4-FFF2-40B4-BE49-F238E27FC236}">
                <a16:creationId xmlns:a16="http://schemas.microsoft.com/office/drawing/2014/main" id="{E54A7980-3493-4E35-A370-507CD5FB915B}"/>
              </a:ext>
            </a:extLst>
          </p:cNvPr>
          <p:cNvSpPr>
            <a:spLocks noGrp="1"/>
          </p:cNvSpPr>
          <p:nvPr>
            <p:ph type="sldNum" sz="quarter" idx="12"/>
          </p:nvPr>
        </p:nvSpPr>
        <p:spPr/>
        <p:txBody>
          <a:bodyPr/>
          <a:lstStyle/>
          <a:p>
            <a:fld id="{C8F25081-F844-4954-8BBB-4455303158F3}" type="slidenum">
              <a:rPr lang="en-GB" smtClean="0"/>
              <a:pPr/>
              <a:t>32</a:t>
            </a:fld>
            <a:endParaRPr lang="en-GB"/>
          </a:p>
        </p:txBody>
      </p:sp>
      <p:graphicFrame>
        <p:nvGraphicFramePr>
          <p:cNvPr id="6" name="Content Placeholder 4"/>
          <p:cNvGraphicFramePr>
            <a:graphicFrameLocks/>
          </p:cNvGraphicFramePr>
          <p:nvPr>
            <p:extLst>
              <p:ext uri="{D42A27DB-BD31-4B8C-83A1-F6EECF244321}">
                <p14:modId xmlns:p14="http://schemas.microsoft.com/office/powerpoint/2010/main" val="1538639182"/>
              </p:ext>
            </p:extLst>
          </p:nvPr>
        </p:nvGraphicFramePr>
        <p:xfrm>
          <a:off x="5876029" y="1131934"/>
          <a:ext cx="4822803" cy="5214391"/>
        </p:xfrm>
        <a:graphic>
          <a:graphicData uri="http://schemas.openxmlformats.org/drawingml/2006/table">
            <a:tbl>
              <a:tblPr firstRow="1" bandRow="1">
                <a:tableStyleId>{5C22544A-7EE6-4342-B048-85BDC9FD1C3A}</a:tableStyleId>
              </a:tblPr>
              <a:tblGrid>
                <a:gridCol w="1607601">
                  <a:extLst>
                    <a:ext uri="{9D8B030D-6E8A-4147-A177-3AD203B41FA5}">
                      <a16:colId xmlns:a16="http://schemas.microsoft.com/office/drawing/2014/main" val="20000"/>
                    </a:ext>
                  </a:extLst>
                </a:gridCol>
                <a:gridCol w="1607601">
                  <a:extLst>
                    <a:ext uri="{9D8B030D-6E8A-4147-A177-3AD203B41FA5}">
                      <a16:colId xmlns:a16="http://schemas.microsoft.com/office/drawing/2014/main" val="20001"/>
                    </a:ext>
                  </a:extLst>
                </a:gridCol>
                <a:gridCol w="1607601">
                  <a:extLst>
                    <a:ext uri="{9D8B030D-6E8A-4147-A177-3AD203B41FA5}">
                      <a16:colId xmlns:a16="http://schemas.microsoft.com/office/drawing/2014/main" val="20002"/>
                    </a:ext>
                  </a:extLst>
                </a:gridCol>
              </a:tblGrid>
              <a:tr h="401107">
                <a:tc>
                  <a:txBody>
                    <a:bodyPr/>
                    <a:lstStyle/>
                    <a:p>
                      <a:pPr algn="ctr">
                        <a:spcAft>
                          <a:spcPts val="0"/>
                        </a:spcAft>
                      </a:pPr>
                      <a:r>
                        <a:rPr lang="it-IT" sz="1400" b="0" dirty="0">
                          <a:solidFill>
                            <a:schemeClr val="tx1"/>
                          </a:solidFill>
                          <a:latin typeface="Maiandra GD"/>
                          <a:ea typeface="Times New Roman"/>
                          <a:cs typeface="Times New Roman"/>
                        </a:rPr>
                        <a:t>P</a:t>
                      </a:r>
                      <a:endParaRPr lang="en-US" sz="1200" b="0" dirty="0">
                        <a:solidFill>
                          <a:schemeClr val="tx1"/>
                        </a:solidFill>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b="0" dirty="0">
                          <a:solidFill>
                            <a:schemeClr val="tx1"/>
                          </a:solidFill>
                          <a:latin typeface="Maiandra GD"/>
                          <a:ea typeface="Times New Roman"/>
                          <a:cs typeface="Times New Roman"/>
                        </a:rPr>
                        <a:t>pi</a:t>
                      </a:r>
                      <a:endParaRPr lang="en-US" sz="1200" b="0" dirty="0">
                        <a:solidFill>
                          <a:schemeClr val="tx1"/>
                        </a:solidFill>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b="0" dirty="0">
                          <a:solidFill>
                            <a:schemeClr val="tx1"/>
                          </a:solidFill>
                          <a:latin typeface="Maiandra GD"/>
                          <a:ea typeface="Times New Roman"/>
                          <a:cs typeface="Times New Roman"/>
                        </a:rPr>
                        <a:t>come</a:t>
                      </a:r>
                      <a:r>
                        <a:rPr lang="it-IT" sz="1400" dirty="0">
                          <a:solidFill>
                            <a:schemeClr val="tx1"/>
                          </a:solidFill>
                          <a:latin typeface="Maiandra GD"/>
                          <a:ea typeface="Times New Roman"/>
                          <a:cs typeface="Times New Roman"/>
                        </a:rPr>
                        <a:t> </a:t>
                      </a:r>
                      <a:r>
                        <a:rPr lang="it-IT" sz="1400" b="1" dirty="0">
                          <a:solidFill>
                            <a:schemeClr val="tx1"/>
                          </a:solidFill>
                          <a:latin typeface="Maiandra GD"/>
                          <a:ea typeface="Times New Roman"/>
                          <a:cs typeface="Times New Roman"/>
                        </a:rPr>
                        <a:t>Padova</a:t>
                      </a:r>
                      <a:endParaRPr lang="en-US" sz="1200" dirty="0">
                        <a:solidFill>
                          <a:schemeClr val="tx1"/>
                        </a:solidFill>
                        <a:latin typeface="Times New Roman"/>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0"/>
                  </a:ext>
                </a:extLst>
              </a:tr>
              <a:tr h="401107">
                <a:tc>
                  <a:txBody>
                    <a:bodyPr/>
                    <a:lstStyle/>
                    <a:p>
                      <a:pPr algn="ctr">
                        <a:spcAft>
                          <a:spcPts val="0"/>
                        </a:spcAft>
                      </a:pPr>
                      <a:r>
                        <a:rPr lang="it-IT" sz="1400" dirty="0">
                          <a:solidFill>
                            <a:schemeClr val="tx1"/>
                          </a:solidFill>
                          <a:latin typeface="Maiandra GD"/>
                          <a:ea typeface="Times New Roman"/>
                          <a:cs typeface="Times New Roman"/>
                        </a:rPr>
                        <a:t>Q</a:t>
                      </a:r>
                      <a:endParaRPr lang="en-US" sz="1200" dirty="0">
                        <a:solidFill>
                          <a:schemeClr val="tx1"/>
                        </a:solidFill>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dirty="0">
                          <a:solidFill>
                            <a:schemeClr val="tx1"/>
                          </a:solidFill>
                          <a:latin typeface="Maiandra GD"/>
                          <a:ea typeface="Times New Roman"/>
                          <a:cs typeface="Times New Roman"/>
                        </a:rPr>
                        <a:t>cu</a:t>
                      </a:r>
                      <a:endParaRPr lang="en-US" sz="1200" dirty="0">
                        <a:solidFill>
                          <a:schemeClr val="tx1"/>
                        </a:solidFill>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dirty="0">
                          <a:solidFill>
                            <a:schemeClr val="tx1"/>
                          </a:solidFill>
                          <a:latin typeface="Maiandra GD"/>
                          <a:ea typeface="Times New Roman"/>
                          <a:cs typeface="Times New Roman"/>
                        </a:rPr>
                        <a:t>come </a:t>
                      </a:r>
                      <a:r>
                        <a:rPr lang="it-IT" sz="1400" b="1" dirty="0">
                          <a:solidFill>
                            <a:schemeClr val="tx1"/>
                          </a:solidFill>
                          <a:latin typeface="Maiandra GD"/>
                          <a:ea typeface="Times New Roman"/>
                          <a:cs typeface="Times New Roman"/>
                        </a:rPr>
                        <a:t>Quarto</a:t>
                      </a:r>
                      <a:endParaRPr lang="en-US" sz="1200" dirty="0">
                        <a:solidFill>
                          <a:schemeClr val="tx1"/>
                        </a:solidFill>
                        <a:latin typeface="Times New Roman"/>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1"/>
                  </a:ext>
                </a:extLst>
              </a:tr>
              <a:tr h="401107">
                <a:tc>
                  <a:txBody>
                    <a:bodyPr/>
                    <a:lstStyle/>
                    <a:p>
                      <a:pPr algn="ctr">
                        <a:spcAft>
                          <a:spcPts val="0"/>
                        </a:spcAft>
                      </a:pPr>
                      <a:r>
                        <a:rPr lang="it-IT" sz="1400" dirty="0">
                          <a:latin typeface="Maiandra GD"/>
                          <a:ea typeface="Times New Roman"/>
                          <a:cs typeface="Times New Roman"/>
                        </a:rPr>
                        <a:t>R</a:t>
                      </a:r>
                      <a:endParaRPr lang="en-US" sz="1200" dirty="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erre</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Roma</a:t>
                      </a:r>
                      <a:endParaRPr lang="en-US" sz="1200" dirty="0">
                        <a:latin typeface="Times New Roman"/>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2"/>
                  </a:ext>
                </a:extLst>
              </a:tr>
              <a:tr h="401107">
                <a:tc>
                  <a:txBody>
                    <a:bodyPr/>
                    <a:lstStyle/>
                    <a:p>
                      <a:pPr algn="ctr">
                        <a:spcAft>
                          <a:spcPts val="0"/>
                        </a:spcAft>
                      </a:pPr>
                      <a:r>
                        <a:rPr lang="it-IT" sz="1400">
                          <a:latin typeface="Maiandra GD"/>
                          <a:ea typeface="Times New Roman"/>
                          <a:cs typeface="Times New Roman"/>
                        </a:rPr>
                        <a:t>S</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esse</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a:t>
                      </a:r>
                      <a:r>
                        <a:rPr lang="it-IT" sz="1400" b="1" dirty="0">
                          <a:latin typeface="Maiandra GD"/>
                          <a:ea typeface="Times New Roman"/>
                          <a:cs typeface="Times New Roman"/>
                        </a:rPr>
                        <a:t> Savona</a:t>
                      </a:r>
                      <a:endParaRPr lang="en-US" sz="1200" dirty="0">
                        <a:latin typeface="Times New Roman"/>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3"/>
                  </a:ext>
                </a:extLst>
              </a:tr>
              <a:tr h="401107">
                <a:tc>
                  <a:txBody>
                    <a:bodyPr/>
                    <a:lstStyle/>
                    <a:p>
                      <a:pPr algn="ctr">
                        <a:spcAft>
                          <a:spcPts val="0"/>
                        </a:spcAft>
                      </a:pPr>
                      <a:r>
                        <a:rPr lang="it-IT" sz="1400">
                          <a:latin typeface="Maiandra GD"/>
                          <a:ea typeface="Times New Roman"/>
                          <a:cs typeface="Times New Roman"/>
                        </a:rPr>
                        <a:t>T</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ti</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dirty="0">
                          <a:latin typeface="Maiandra GD"/>
                          <a:ea typeface="Times New Roman"/>
                          <a:cs typeface="Times New Roman"/>
                        </a:rPr>
                        <a:t>come </a:t>
                      </a:r>
                      <a:r>
                        <a:rPr lang="it-IT" sz="1400" b="1" dirty="0">
                          <a:latin typeface="Maiandra GD"/>
                          <a:ea typeface="Times New Roman"/>
                          <a:cs typeface="Times New Roman"/>
                        </a:rPr>
                        <a:t>Torino</a:t>
                      </a:r>
                      <a:endParaRPr lang="en-US" sz="1200" dirty="0">
                        <a:latin typeface="Times New Roman"/>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4"/>
                  </a:ext>
                </a:extLst>
              </a:tr>
              <a:tr h="401107">
                <a:tc>
                  <a:txBody>
                    <a:bodyPr/>
                    <a:lstStyle/>
                    <a:p>
                      <a:pPr algn="ctr">
                        <a:spcAft>
                          <a:spcPts val="0"/>
                        </a:spcAft>
                      </a:pPr>
                      <a:r>
                        <a:rPr lang="it-IT" sz="1400" dirty="0">
                          <a:latin typeface="Maiandra GD"/>
                          <a:ea typeface="Times New Roman"/>
                          <a:cs typeface="Times New Roman"/>
                        </a:rPr>
                        <a:t>U</a:t>
                      </a:r>
                      <a:endParaRPr lang="en-US" sz="1200" dirty="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u (s</a:t>
                      </a:r>
                      <a:r>
                        <a:rPr lang="it-IT" sz="1400" b="1">
                          <a:latin typeface="Maiandra GD"/>
                          <a:ea typeface="Times New Roman"/>
                          <a:cs typeface="Times New Roman"/>
                        </a:rPr>
                        <a:t>oo</a:t>
                      </a:r>
                      <a:r>
                        <a:rPr lang="it-IT" sz="1400">
                          <a:latin typeface="Maiandra GD"/>
                          <a:ea typeface="Times New Roman"/>
                          <a:cs typeface="Times New Roman"/>
                        </a:rPr>
                        <a:t>n)</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come </a:t>
                      </a:r>
                      <a:r>
                        <a:rPr lang="it-IT" sz="1400" b="1">
                          <a:latin typeface="Maiandra GD"/>
                          <a:ea typeface="Times New Roman"/>
                          <a:cs typeface="Times New Roman"/>
                        </a:rPr>
                        <a:t>Udine</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5"/>
                  </a:ext>
                </a:extLst>
              </a:tr>
              <a:tr h="401107">
                <a:tc>
                  <a:txBody>
                    <a:bodyPr/>
                    <a:lstStyle/>
                    <a:p>
                      <a:pPr algn="ctr">
                        <a:spcAft>
                          <a:spcPts val="0"/>
                        </a:spcAft>
                      </a:pPr>
                      <a:r>
                        <a:rPr lang="it-IT" sz="1400">
                          <a:latin typeface="Maiandra GD"/>
                          <a:ea typeface="Times New Roman"/>
                          <a:cs typeface="Times New Roman"/>
                        </a:rPr>
                        <a:t>V</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vu</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come </a:t>
                      </a:r>
                      <a:r>
                        <a:rPr lang="it-IT" sz="1400" b="1">
                          <a:latin typeface="Maiandra GD"/>
                          <a:ea typeface="Times New Roman"/>
                          <a:cs typeface="Times New Roman"/>
                        </a:rPr>
                        <a:t>Venezia</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6"/>
                  </a:ext>
                </a:extLst>
              </a:tr>
              <a:tr h="401107">
                <a:tc>
                  <a:txBody>
                    <a:bodyPr/>
                    <a:lstStyle/>
                    <a:p>
                      <a:pPr algn="ctr">
                        <a:spcAft>
                          <a:spcPts val="0"/>
                        </a:spcAft>
                      </a:pPr>
                      <a:r>
                        <a:rPr lang="it-IT" sz="1400">
                          <a:latin typeface="Maiandra GD"/>
                          <a:ea typeface="Times New Roman"/>
                          <a:cs typeface="Times New Roman"/>
                        </a:rPr>
                        <a:t>Z</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zeta</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come </a:t>
                      </a:r>
                      <a:r>
                        <a:rPr lang="it-IT" sz="1400" b="1">
                          <a:latin typeface="Maiandra GD"/>
                          <a:ea typeface="Times New Roman"/>
                          <a:cs typeface="Times New Roman"/>
                        </a:rPr>
                        <a:t>Zara</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7"/>
                  </a:ext>
                </a:extLst>
              </a:tr>
              <a:tr h="401107">
                <a:tc>
                  <a:txBody>
                    <a:bodyPr/>
                    <a:lstStyle/>
                    <a:p>
                      <a:pPr algn="ctr">
                        <a:spcAft>
                          <a:spcPts val="0"/>
                        </a:spcAft>
                      </a:pPr>
                      <a:r>
                        <a:rPr lang="it-IT" sz="1400">
                          <a:latin typeface="Maiandra GD"/>
                          <a:ea typeface="Times New Roman"/>
                          <a:cs typeface="Times New Roman"/>
                        </a:rPr>
                        <a:t>J</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i lunga</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endParaRPr lang="it-IT" sz="1400">
                        <a:latin typeface="Maiandra GD"/>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8"/>
                  </a:ext>
                </a:extLst>
              </a:tr>
              <a:tr h="401107">
                <a:tc>
                  <a:txBody>
                    <a:bodyPr/>
                    <a:lstStyle/>
                    <a:p>
                      <a:pPr algn="ctr">
                        <a:spcAft>
                          <a:spcPts val="0"/>
                        </a:spcAft>
                      </a:pPr>
                      <a:r>
                        <a:rPr lang="it-IT" sz="1400">
                          <a:latin typeface="Maiandra GD"/>
                          <a:ea typeface="Times New Roman"/>
                          <a:cs typeface="Times New Roman"/>
                        </a:rPr>
                        <a:t>K</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kappa</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endParaRPr lang="it-IT" sz="1400">
                        <a:latin typeface="Maiandra GD"/>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09"/>
                  </a:ext>
                </a:extLst>
              </a:tr>
              <a:tr h="401107">
                <a:tc>
                  <a:txBody>
                    <a:bodyPr/>
                    <a:lstStyle/>
                    <a:p>
                      <a:pPr algn="ctr">
                        <a:spcAft>
                          <a:spcPts val="0"/>
                        </a:spcAft>
                      </a:pPr>
                      <a:r>
                        <a:rPr lang="it-IT" sz="1400">
                          <a:latin typeface="Maiandra GD"/>
                          <a:ea typeface="Times New Roman"/>
                          <a:cs typeface="Times New Roman"/>
                        </a:rPr>
                        <a:t>W</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doppia vu</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endParaRPr lang="it-IT" sz="1400">
                        <a:latin typeface="Maiandra GD"/>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10"/>
                  </a:ext>
                </a:extLst>
              </a:tr>
              <a:tr h="401107">
                <a:tc>
                  <a:txBody>
                    <a:bodyPr/>
                    <a:lstStyle/>
                    <a:p>
                      <a:pPr algn="ctr">
                        <a:spcAft>
                          <a:spcPts val="0"/>
                        </a:spcAft>
                      </a:pPr>
                      <a:r>
                        <a:rPr lang="it-IT" sz="1400">
                          <a:latin typeface="Maiandra GD"/>
                          <a:ea typeface="Times New Roman"/>
                          <a:cs typeface="Times New Roman"/>
                        </a:rPr>
                        <a:t>X</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ics</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endParaRPr lang="it-IT" sz="1400" dirty="0">
                        <a:latin typeface="Maiandra GD"/>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11"/>
                  </a:ext>
                </a:extLst>
              </a:tr>
              <a:tr h="401107">
                <a:tc>
                  <a:txBody>
                    <a:bodyPr/>
                    <a:lstStyle/>
                    <a:p>
                      <a:pPr algn="ctr">
                        <a:spcAft>
                          <a:spcPts val="0"/>
                        </a:spcAft>
                      </a:pPr>
                      <a:r>
                        <a:rPr lang="it-IT" sz="1400" dirty="0">
                          <a:latin typeface="Maiandra GD"/>
                          <a:ea typeface="Times New Roman"/>
                          <a:cs typeface="Times New Roman"/>
                        </a:rPr>
                        <a:t>Y</a:t>
                      </a:r>
                      <a:endParaRPr lang="en-US" sz="1200" dirty="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r>
                        <a:rPr lang="it-IT" sz="1400">
                          <a:latin typeface="Maiandra GD"/>
                          <a:ea typeface="Times New Roman"/>
                          <a:cs typeface="Times New Roman"/>
                        </a:rPr>
                        <a:t>ipsilon/i greca</a:t>
                      </a:r>
                      <a:endParaRPr lang="en-US" sz="1200">
                        <a:latin typeface="Times New Roman"/>
                        <a:ea typeface="Times New Roman"/>
                        <a:cs typeface="Times New Roman"/>
                      </a:endParaRPr>
                    </a:p>
                  </a:txBody>
                  <a:tcPr marL="68580" marR="68580" marT="0" marB="0">
                    <a:solidFill>
                      <a:schemeClr val="accent1">
                        <a:lumMod val="40000"/>
                        <a:lumOff val="60000"/>
                      </a:schemeClr>
                    </a:solidFill>
                  </a:tcPr>
                </a:tc>
                <a:tc>
                  <a:txBody>
                    <a:bodyPr/>
                    <a:lstStyle/>
                    <a:p>
                      <a:pPr>
                        <a:spcAft>
                          <a:spcPts val="0"/>
                        </a:spcAft>
                      </a:pPr>
                      <a:endParaRPr lang="it-IT" sz="1400" dirty="0">
                        <a:latin typeface="Maiandra GD"/>
                        <a:ea typeface="Times New Roman"/>
                        <a:cs typeface="Times New Roman"/>
                      </a:endParaRPr>
                    </a:p>
                  </a:txBody>
                  <a:tcPr marL="68580" marR="68580" marT="0" marB="0">
                    <a:solidFill>
                      <a:schemeClr val="accent1">
                        <a:lumMod val="40000"/>
                        <a:lumOff val="60000"/>
                      </a:schemeClr>
                    </a:solidFill>
                  </a:tcPr>
                </a:tc>
                <a:extLst>
                  <a:ext uri="{0D108BD9-81ED-4DB2-BD59-A6C34878D82A}">
                    <a16:rowId xmlns:a16="http://schemas.microsoft.com/office/drawing/2014/main" val="10012"/>
                  </a:ext>
                </a:extLst>
              </a:tr>
            </a:tbl>
          </a:graphicData>
        </a:graphic>
      </p:graphicFrame>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algn="ctr"/>
            <a:r>
              <a:rPr lang="en-GB" b="1" dirty="0">
                <a:solidFill>
                  <a:schemeClr val="accent2"/>
                </a:solidFill>
              </a:rPr>
              <a:t>The essentials!</a:t>
            </a:r>
          </a:p>
        </p:txBody>
      </p:sp>
      <p:sp>
        <p:nvSpPr>
          <p:cNvPr id="101379" name="Rectangle 3"/>
          <p:cNvSpPr>
            <a:spLocks noGrp="1" noChangeArrowheads="1"/>
          </p:cNvSpPr>
          <p:nvPr>
            <p:ph idx="1"/>
          </p:nvPr>
        </p:nvSpPr>
        <p:spPr>
          <a:xfrm>
            <a:off x="855406" y="1723121"/>
            <a:ext cx="10357077" cy="4023360"/>
          </a:xfrm>
        </p:spPr>
        <p:style>
          <a:lnRef idx="2">
            <a:schemeClr val="accent3"/>
          </a:lnRef>
          <a:fillRef idx="1">
            <a:schemeClr val="lt1"/>
          </a:fillRef>
          <a:effectRef idx="0">
            <a:schemeClr val="accent3"/>
          </a:effectRef>
          <a:fontRef idx="minor">
            <a:schemeClr val="dk1"/>
          </a:fontRef>
        </p:style>
        <p:txBody>
          <a:bodyPr>
            <a:normAutofit/>
          </a:bodyPr>
          <a:lstStyle/>
          <a:p>
            <a:endParaRPr lang="en-GB" sz="2800" b="1" dirty="0">
              <a:solidFill>
                <a:schemeClr val="accent2"/>
              </a:solidFill>
            </a:endParaRPr>
          </a:p>
          <a:p>
            <a:r>
              <a:rPr lang="en-GB" sz="2800" b="1" dirty="0">
                <a:solidFill>
                  <a:schemeClr val="accent2"/>
                </a:solidFill>
              </a:rPr>
              <a:t>S</a:t>
            </a:r>
            <a:r>
              <a:rPr lang="it-IT" sz="2800" b="1" dirty="0">
                <a:solidFill>
                  <a:schemeClr val="accent2"/>
                </a:solidFill>
              </a:rPr>
              <a:t>ì /No</a:t>
            </a:r>
          </a:p>
          <a:p>
            <a:r>
              <a:rPr lang="it-IT" sz="2800" b="1" dirty="0">
                <a:solidFill>
                  <a:schemeClr val="accent2"/>
                </a:solidFill>
              </a:rPr>
              <a:t>Per favore</a:t>
            </a:r>
            <a:r>
              <a:rPr lang="it-IT" sz="2800" b="1" dirty="0"/>
              <a:t>/</a:t>
            </a:r>
            <a:r>
              <a:rPr lang="it-IT" sz="2800" dirty="0" err="1"/>
              <a:t>please</a:t>
            </a:r>
            <a:endParaRPr lang="it-IT" sz="2800" dirty="0"/>
          </a:p>
          <a:p>
            <a:r>
              <a:rPr lang="it-IT" sz="2800" b="1" dirty="0">
                <a:solidFill>
                  <a:schemeClr val="accent2"/>
                </a:solidFill>
              </a:rPr>
              <a:t>Grazie</a:t>
            </a:r>
            <a:r>
              <a:rPr lang="it-IT" sz="2800" b="1" dirty="0"/>
              <a:t>/</a:t>
            </a:r>
            <a:r>
              <a:rPr lang="it-IT" sz="2800" dirty="0"/>
              <a:t>thank </a:t>
            </a:r>
            <a:r>
              <a:rPr lang="it-IT" sz="2800" dirty="0" err="1"/>
              <a:t>you</a:t>
            </a:r>
            <a:endParaRPr lang="it-IT" sz="2800" dirty="0"/>
          </a:p>
          <a:p>
            <a:r>
              <a:rPr lang="it-IT" sz="2800" b="1" dirty="0">
                <a:solidFill>
                  <a:schemeClr val="accent2"/>
                </a:solidFill>
              </a:rPr>
              <a:t>Prego</a:t>
            </a:r>
            <a:r>
              <a:rPr lang="it-IT" sz="2800" b="1" dirty="0"/>
              <a:t>/</a:t>
            </a:r>
            <a:r>
              <a:rPr lang="it-IT" sz="2800" i="1" dirty="0" err="1"/>
              <a:t>you</a:t>
            </a:r>
            <a:r>
              <a:rPr lang="it-IT" sz="2800" i="1" dirty="0"/>
              <a:t> are welcome</a:t>
            </a:r>
            <a:endParaRPr lang="en-GB" sz="2800" i="1" dirty="0"/>
          </a:p>
        </p:txBody>
      </p:sp>
      <p:sp>
        <p:nvSpPr>
          <p:cNvPr id="2" name="Date Placeholder 1">
            <a:extLst>
              <a:ext uri="{FF2B5EF4-FFF2-40B4-BE49-F238E27FC236}">
                <a16:creationId xmlns:a16="http://schemas.microsoft.com/office/drawing/2014/main" id="{BC01709E-86E8-7D91-66C4-1155A5D0C194}"/>
              </a:ext>
            </a:extLst>
          </p:cNvPr>
          <p:cNvSpPr>
            <a:spLocks noGrp="1"/>
          </p:cNvSpPr>
          <p:nvPr>
            <p:ph type="dt" sz="half" idx="10"/>
          </p:nvPr>
        </p:nvSpPr>
        <p:spPr/>
        <p:txBody>
          <a:bodyPr/>
          <a:lstStyle/>
          <a:p>
            <a:fld id="{DD7591D5-511B-4C73-8243-82F155B3D3CA}" type="datetime1">
              <a:rPr lang="en-GB" smtClean="0"/>
              <a:t>24/11/2023</a:t>
            </a:fld>
            <a:endParaRPr lang="en-GB"/>
          </a:p>
        </p:txBody>
      </p:sp>
      <p:sp>
        <p:nvSpPr>
          <p:cNvPr id="3" name="Footer Placeholder 2">
            <a:extLst>
              <a:ext uri="{FF2B5EF4-FFF2-40B4-BE49-F238E27FC236}">
                <a16:creationId xmlns:a16="http://schemas.microsoft.com/office/drawing/2014/main" id="{604A757B-EC5E-B1EB-E606-675AE9B655AC}"/>
              </a:ext>
            </a:extLst>
          </p:cNvPr>
          <p:cNvSpPr>
            <a:spLocks noGrp="1"/>
          </p:cNvSpPr>
          <p:nvPr>
            <p:ph type="ftr" sz="quarter" idx="11"/>
          </p:nvPr>
        </p:nvSpPr>
        <p:spPr/>
        <p:txBody>
          <a:bodyPr/>
          <a:lstStyle/>
          <a:p>
            <a:r>
              <a:rPr lang="en-GB"/>
              <a:t>Iolanda Pupillo</a:t>
            </a:r>
          </a:p>
        </p:txBody>
      </p:sp>
      <p:sp>
        <p:nvSpPr>
          <p:cNvPr id="5" name="Slide Number Placeholder 4">
            <a:extLst>
              <a:ext uri="{FF2B5EF4-FFF2-40B4-BE49-F238E27FC236}">
                <a16:creationId xmlns:a16="http://schemas.microsoft.com/office/drawing/2014/main" id="{96E64D8F-5C73-212D-EB77-4840607CF6A4}"/>
              </a:ext>
            </a:extLst>
          </p:cNvPr>
          <p:cNvSpPr>
            <a:spLocks noGrp="1"/>
          </p:cNvSpPr>
          <p:nvPr>
            <p:ph type="sldNum" sz="quarter" idx="12"/>
          </p:nvPr>
        </p:nvSpPr>
        <p:spPr/>
        <p:txBody>
          <a:bodyPr/>
          <a:lstStyle/>
          <a:p>
            <a:fld id="{C8F25081-F844-4954-8BBB-4455303158F3}" type="slidenum">
              <a:rPr lang="en-GB" smtClean="0"/>
              <a:pPr/>
              <a:t>33</a:t>
            </a:fld>
            <a:endParaRPr lang="en-GB"/>
          </a:p>
        </p:txBody>
      </p:sp>
      <p:pic>
        <p:nvPicPr>
          <p:cNvPr id="6" name="Picture 5" descr="A heart shaped ceramic with a red white and green flag&#10;&#10;Description automatically generated">
            <a:extLst>
              <a:ext uri="{FF2B5EF4-FFF2-40B4-BE49-F238E27FC236}">
                <a16:creationId xmlns:a16="http://schemas.microsoft.com/office/drawing/2014/main" id="{57F80E9E-BD87-9B46-3646-B71F7CD45F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9665" y="2062020"/>
            <a:ext cx="3071801" cy="3228437"/>
          </a:xfrm>
          <a:prstGeom prst="rect">
            <a:avLst/>
          </a:prstGeom>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b="1">
                <a:solidFill>
                  <a:schemeClr val="accent2"/>
                </a:solidFill>
              </a:rPr>
              <a:t>More helpful expressions</a:t>
            </a:r>
            <a:endParaRPr lang="en-US" b="1" dirty="0">
              <a:solidFill>
                <a:schemeClr val="accent2"/>
              </a:solidFill>
            </a:endParaRPr>
          </a:p>
        </p:txBody>
      </p:sp>
      <p:sp>
        <p:nvSpPr>
          <p:cNvPr id="99331" name="Rectangle 3"/>
          <p:cNvSpPr>
            <a:spLocks noGrp="1" noChangeArrowheads="1"/>
          </p:cNvSpPr>
          <p:nvPr>
            <p:ph idx="1"/>
          </p:nvPr>
        </p:nvSpPr>
        <p:spPr>
          <a:xfrm>
            <a:off x="1097280" y="1737360"/>
            <a:ext cx="10058400" cy="4131734"/>
          </a:xfrm>
        </p:spPr>
        <p:style>
          <a:lnRef idx="2">
            <a:schemeClr val="accent5"/>
          </a:lnRef>
          <a:fillRef idx="1">
            <a:schemeClr val="lt1"/>
          </a:fillRef>
          <a:effectRef idx="0">
            <a:schemeClr val="accent5"/>
          </a:effectRef>
          <a:fontRef idx="minor">
            <a:schemeClr val="dk1"/>
          </a:fontRef>
        </p:style>
        <p:txBody>
          <a:bodyPr>
            <a:normAutofit/>
          </a:bodyPr>
          <a:lstStyle/>
          <a:p>
            <a:pPr>
              <a:lnSpc>
                <a:spcPct val="90000"/>
              </a:lnSpc>
            </a:pPr>
            <a:r>
              <a:rPr lang="en-GB" sz="2400" b="1">
                <a:solidFill>
                  <a:schemeClr val="accent2"/>
                </a:solidFill>
              </a:rPr>
              <a:t>Come si dice?</a:t>
            </a:r>
          </a:p>
          <a:p>
            <a:pPr>
              <a:lnSpc>
                <a:spcPct val="90000"/>
              </a:lnSpc>
            </a:pPr>
            <a:r>
              <a:rPr lang="en-GB" sz="2400"/>
              <a:t>How do you say?</a:t>
            </a:r>
          </a:p>
          <a:p>
            <a:pPr>
              <a:lnSpc>
                <a:spcPct val="90000"/>
              </a:lnSpc>
            </a:pPr>
            <a:endParaRPr lang="en-GB" sz="2400" b="1"/>
          </a:p>
          <a:p>
            <a:pPr>
              <a:lnSpc>
                <a:spcPct val="90000"/>
              </a:lnSpc>
            </a:pPr>
            <a:r>
              <a:rPr lang="en-GB" sz="2400" b="1">
                <a:solidFill>
                  <a:schemeClr val="accent2"/>
                </a:solidFill>
              </a:rPr>
              <a:t>Cosa vuol dire …?</a:t>
            </a:r>
          </a:p>
          <a:p>
            <a:pPr>
              <a:lnSpc>
                <a:spcPct val="90000"/>
              </a:lnSpc>
            </a:pPr>
            <a:r>
              <a:rPr lang="en-GB" sz="2400"/>
              <a:t>What does … mean?</a:t>
            </a:r>
          </a:p>
          <a:p>
            <a:pPr>
              <a:lnSpc>
                <a:spcPct val="90000"/>
              </a:lnSpc>
            </a:pPr>
            <a:endParaRPr lang="en-GB" sz="2400" b="1"/>
          </a:p>
          <a:p>
            <a:pPr>
              <a:lnSpc>
                <a:spcPct val="90000"/>
              </a:lnSpc>
            </a:pPr>
            <a:r>
              <a:rPr lang="en-GB" sz="2400" b="1">
                <a:solidFill>
                  <a:schemeClr val="accent2"/>
                </a:solidFill>
              </a:rPr>
              <a:t>Puoi ripetere per favore?</a:t>
            </a:r>
          </a:p>
          <a:p>
            <a:pPr>
              <a:lnSpc>
                <a:spcPct val="90000"/>
              </a:lnSpc>
            </a:pPr>
            <a:r>
              <a:rPr lang="en-GB" sz="2400"/>
              <a:t>Can you repeat please?</a:t>
            </a:r>
            <a:endParaRPr lang="en-GB" sz="2400" dirty="0"/>
          </a:p>
        </p:txBody>
      </p:sp>
      <p:sp>
        <p:nvSpPr>
          <p:cNvPr id="2" name="Date Placeholder 1">
            <a:extLst>
              <a:ext uri="{FF2B5EF4-FFF2-40B4-BE49-F238E27FC236}">
                <a16:creationId xmlns:a16="http://schemas.microsoft.com/office/drawing/2014/main" id="{B0255575-7708-11C1-4C5C-097980975908}"/>
              </a:ext>
            </a:extLst>
          </p:cNvPr>
          <p:cNvSpPr>
            <a:spLocks noGrp="1"/>
          </p:cNvSpPr>
          <p:nvPr>
            <p:ph type="dt" sz="half" idx="10"/>
          </p:nvPr>
        </p:nvSpPr>
        <p:spPr/>
        <p:txBody>
          <a:bodyPr/>
          <a:lstStyle/>
          <a:p>
            <a:fld id="{4F4DAA94-6955-4A57-A128-7784B8B40D58}" type="datetime1">
              <a:rPr lang="en-GB" smtClean="0"/>
              <a:t>24/11/2023</a:t>
            </a:fld>
            <a:endParaRPr lang="en-GB"/>
          </a:p>
        </p:txBody>
      </p:sp>
      <p:sp>
        <p:nvSpPr>
          <p:cNvPr id="3" name="Footer Placeholder 2">
            <a:extLst>
              <a:ext uri="{FF2B5EF4-FFF2-40B4-BE49-F238E27FC236}">
                <a16:creationId xmlns:a16="http://schemas.microsoft.com/office/drawing/2014/main" id="{9B0CA586-5F08-0FDE-2990-1D5574E5B264}"/>
              </a:ext>
            </a:extLst>
          </p:cNvPr>
          <p:cNvSpPr>
            <a:spLocks noGrp="1"/>
          </p:cNvSpPr>
          <p:nvPr>
            <p:ph type="ftr" sz="quarter" idx="11"/>
          </p:nvPr>
        </p:nvSpPr>
        <p:spPr/>
        <p:txBody>
          <a:bodyPr/>
          <a:lstStyle/>
          <a:p>
            <a:r>
              <a:rPr lang="en-GB"/>
              <a:t>Iolanda Pupillo</a:t>
            </a:r>
          </a:p>
        </p:txBody>
      </p:sp>
      <p:sp>
        <p:nvSpPr>
          <p:cNvPr id="5" name="Slide Number Placeholder 4">
            <a:extLst>
              <a:ext uri="{FF2B5EF4-FFF2-40B4-BE49-F238E27FC236}">
                <a16:creationId xmlns:a16="http://schemas.microsoft.com/office/drawing/2014/main" id="{25356751-76A1-F99D-B476-B2B154CBB8B0}"/>
              </a:ext>
            </a:extLst>
          </p:cNvPr>
          <p:cNvSpPr>
            <a:spLocks noGrp="1"/>
          </p:cNvSpPr>
          <p:nvPr>
            <p:ph type="sldNum" sz="quarter" idx="12"/>
          </p:nvPr>
        </p:nvSpPr>
        <p:spPr/>
        <p:txBody>
          <a:bodyPr/>
          <a:lstStyle/>
          <a:p>
            <a:fld id="{C8F25081-F844-4954-8BBB-4455303158F3}" type="slidenum">
              <a:rPr lang="en-GB" smtClean="0"/>
              <a:pPr/>
              <a:t>34</a:t>
            </a:fld>
            <a:endParaRPr lang="en-GB"/>
          </a:p>
        </p:txBody>
      </p:sp>
      <p:pic>
        <p:nvPicPr>
          <p:cNvPr id="6" name="Picture 5" descr="A sign with black text&#10;&#10;Description automatically generated">
            <a:extLst>
              <a:ext uri="{FF2B5EF4-FFF2-40B4-BE49-F238E27FC236}">
                <a16:creationId xmlns:a16="http://schemas.microsoft.com/office/drawing/2014/main" id="{159AC1CE-4873-7F31-D03C-1795B4CCB8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5386" y="1992845"/>
            <a:ext cx="5121084" cy="3017782"/>
          </a:xfrm>
          <a:prstGeom prst="rect">
            <a:avLst/>
          </a:prstGeom>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27844-A7F8-7428-0FBF-7B133D478CF7}"/>
              </a:ext>
            </a:extLst>
          </p:cNvPr>
          <p:cNvSpPr>
            <a:spLocks noGrp="1"/>
          </p:cNvSpPr>
          <p:nvPr>
            <p:ph type="title"/>
          </p:nvPr>
        </p:nvSpPr>
        <p:spPr>
          <a:xfrm>
            <a:off x="4974771" y="634946"/>
            <a:ext cx="6574972" cy="876613"/>
          </a:xfrm>
        </p:spPr>
        <p:txBody>
          <a:bodyPr>
            <a:normAutofit/>
          </a:bodyPr>
          <a:lstStyle/>
          <a:p>
            <a:r>
              <a:rPr lang="en-ES" b="1" dirty="0">
                <a:solidFill>
                  <a:schemeClr val="accent2"/>
                </a:solidFill>
              </a:rPr>
              <a:t>Greetings</a:t>
            </a:r>
          </a:p>
        </p:txBody>
      </p:sp>
      <p:pic>
        <p:nvPicPr>
          <p:cNvPr id="8" name="Picture 7" descr="A word cloud of different languages&#10;&#10;Description automatically generated">
            <a:extLst>
              <a:ext uri="{FF2B5EF4-FFF2-40B4-BE49-F238E27FC236}">
                <a16:creationId xmlns:a16="http://schemas.microsoft.com/office/drawing/2014/main" id="{1FCB93A5-2426-6D5E-857B-63EC4DFE77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878" y="1231642"/>
            <a:ext cx="4492429" cy="3391783"/>
          </a:xfrm>
          <a:prstGeom prst="rect">
            <a:avLst/>
          </a:prstGeom>
        </p:spPr>
      </p:pic>
      <p:cxnSp>
        <p:nvCxnSpPr>
          <p:cNvPr id="15" name="Straight Connector 14">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EDF4FE-B9FB-B01D-CAA4-3C94A991C545}"/>
              </a:ext>
            </a:extLst>
          </p:cNvPr>
          <p:cNvSpPr>
            <a:spLocks noGrp="1"/>
          </p:cNvSpPr>
          <p:nvPr>
            <p:ph idx="1"/>
          </p:nvPr>
        </p:nvSpPr>
        <p:spPr>
          <a:xfrm>
            <a:off x="4983028" y="1786787"/>
            <a:ext cx="6717560" cy="3972895"/>
          </a:xfrm>
        </p:spPr>
        <p:style>
          <a:lnRef idx="2">
            <a:schemeClr val="accent1"/>
          </a:lnRef>
          <a:fillRef idx="1">
            <a:schemeClr val="lt1"/>
          </a:fillRef>
          <a:effectRef idx="0">
            <a:schemeClr val="accent1"/>
          </a:effectRef>
          <a:fontRef idx="minor">
            <a:schemeClr val="dk1"/>
          </a:fontRef>
        </p:style>
        <p:txBody>
          <a:bodyPr>
            <a:normAutofit/>
          </a:bodyPr>
          <a:lstStyle/>
          <a:p>
            <a:r>
              <a:rPr lang="en-GB" sz="1800" b="1" i="1" u="none" strike="noStrike" dirty="0">
                <a:solidFill>
                  <a:schemeClr val="accent2"/>
                </a:solidFill>
                <a:effectLst/>
                <a:latin typeface="Open Sans" panose="020B0606030504020204" pitchFamily="34" charset="0"/>
              </a:rPr>
              <a:t>Ciao</a:t>
            </a:r>
            <a:r>
              <a:rPr lang="en-GB" sz="1800" b="0" i="1" u="none" strike="noStrike" dirty="0">
                <a:effectLst/>
                <a:latin typeface="Open Sans" panose="020B0606030504020204" pitchFamily="34" charset="0"/>
              </a:rPr>
              <a:t>: </a:t>
            </a:r>
            <a:r>
              <a:rPr lang="en-GB" sz="1800" b="0" i="0" u="none" strike="noStrike" dirty="0">
                <a:effectLst/>
                <a:latin typeface="Open Sans" panose="020B0606030504020204" pitchFamily="34" charset="0"/>
              </a:rPr>
              <a:t>Hello or goodbye. A very informal greeting </a:t>
            </a:r>
          </a:p>
          <a:p>
            <a:r>
              <a:rPr lang="en-GB" sz="1800" b="1" i="1" u="none" strike="noStrike" dirty="0">
                <a:solidFill>
                  <a:schemeClr val="accent2"/>
                </a:solidFill>
                <a:effectLst/>
                <a:latin typeface="Open Sans" panose="020B0606030504020204" pitchFamily="34" charset="0"/>
              </a:rPr>
              <a:t>Buongiorno</a:t>
            </a:r>
            <a:r>
              <a:rPr lang="en-GB" sz="1800" b="0" i="1" u="none" strike="noStrike" dirty="0">
                <a:effectLst/>
                <a:latin typeface="Open Sans" panose="020B0606030504020204" pitchFamily="34" charset="0"/>
              </a:rPr>
              <a:t>:</a:t>
            </a:r>
            <a:r>
              <a:rPr lang="en-GB" sz="1800" b="0" i="0" u="none" strike="noStrike" dirty="0">
                <a:effectLst/>
                <a:latin typeface="Open Sans" panose="020B0606030504020204" pitchFamily="34" charset="0"/>
              </a:rPr>
              <a:t> Good morning. Usually, it’s until 4 pm.</a:t>
            </a:r>
          </a:p>
          <a:p>
            <a:r>
              <a:rPr lang="en-GB" sz="1800" b="1" i="1" u="none" strike="noStrike" dirty="0" err="1">
                <a:solidFill>
                  <a:schemeClr val="accent2"/>
                </a:solidFill>
                <a:effectLst/>
                <a:latin typeface="Open Sans" panose="020B0606030504020204" pitchFamily="34" charset="0"/>
              </a:rPr>
              <a:t>Buonasera</a:t>
            </a:r>
            <a:r>
              <a:rPr lang="en-GB" sz="1800" b="0" i="1" u="none" strike="noStrike" dirty="0">
                <a:effectLst/>
                <a:latin typeface="Open Sans" panose="020B0606030504020204" pitchFamily="34" charset="0"/>
              </a:rPr>
              <a:t>: </a:t>
            </a:r>
            <a:r>
              <a:rPr lang="en-GB" sz="1800" b="0" i="0" u="none" strike="noStrike" dirty="0">
                <a:effectLst/>
                <a:latin typeface="Open Sans" panose="020B0606030504020204" pitchFamily="34" charset="0"/>
              </a:rPr>
              <a:t>Good evening. Usually said after 4 pm.</a:t>
            </a:r>
          </a:p>
          <a:p>
            <a:r>
              <a:rPr lang="en-GB" sz="1800" b="1" i="1" u="none" strike="noStrike" dirty="0" err="1">
                <a:solidFill>
                  <a:schemeClr val="accent2"/>
                </a:solidFill>
                <a:effectLst/>
                <a:latin typeface="Open Sans" panose="020B0606030504020204" pitchFamily="34" charset="0"/>
              </a:rPr>
              <a:t>Buonanotte</a:t>
            </a:r>
            <a:r>
              <a:rPr lang="en-GB" sz="1800" b="0" i="1" u="none" strike="noStrike" dirty="0">
                <a:effectLst/>
                <a:latin typeface="Open Sans" panose="020B0606030504020204" pitchFamily="34" charset="0"/>
              </a:rPr>
              <a:t>: </a:t>
            </a:r>
            <a:r>
              <a:rPr lang="en-GB" sz="1800" b="0" i="0" u="none" strike="noStrike" dirty="0">
                <a:effectLst/>
                <a:latin typeface="Open Sans" panose="020B0606030504020204" pitchFamily="34" charset="0"/>
              </a:rPr>
              <a:t>Good night. Only used to say goodbye, it is usually said before parting ways after 10 pm, or before going to sleep.</a:t>
            </a:r>
          </a:p>
          <a:p>
            <a:r>
              <a:rPr lang="en-GB" sz="1800" b="1" i="1" u="none" strike="noStrike" dirty="0">
                <a:solidFill>
                  <a:schemeClr val="accent2"/>
                </a:solidFill>
                <a:effectLst/>
                <a:latin typeface="Open Sans" panose="020B0606030504020204" pitchFamily="34" charset="0"/>
              </a:rPr>
              <a:t>Salve</a:t>
            </a:r>
            <a:r>
              <a:rPr lang="en-GB" sz="1800" b="0" i="1" u="none" strike="noStrike" dirty="0">
                <a:effectLst/>
                <a:latin typeface="Open Sans" panose="020B0606030504020204" pitchFamily="34" charset="0"/>
              </a:rPr>
              <a:t>: </a:t>
            </a:r>
            <a:r>
              <a:rPr lang="en-GB" sz="1800" b="0" i="0" u="none" strike="noStrike" dirty="0">
                <a:effectLst/>
                <a:latin typeface="Open Sans" panose="020B0606030504020204" pitchFamily="34" charset="0"/>
              </a:rPr>
              <a:t>A way to say hello, used especially in Rome (it’s Latin!) and, in formality, in between “ciao” and “</a:t>
            </a:r>
            <a:r>
              <a:rPr lang="en-GB" sz="1800" b="0" i="0" u="none" strike="noStrike" dirty="0" err="1">
                <a:effectLst/>
                <a:latin typeface="Open Sans" panose="020B0606030504020204" pitchFamily="34" charset="0"/>
              </a:rPr>
              <a:t>buongiorno</a:t>
            </a:r>
            <a:r>
              <a:rPr lang="en-GB" sz="1800" b="0" i="0" u="none" strike="noStrike" dirty="0">
                <a:effectLst/>
                <a:latin typeface="Open Sans" panose="020B0606030504020204" pitchFamily="34" charset="0"/>
              </a:rPr>
              <a:t>.”</a:t>
            </a:r>
          </a:p>
          <a:p>
            <a:r>
              <a:rPr lang="en-GB" sz="1800" b="1" i="1" u="none" strike="noStrike" dirty="0">
                <a:solidFill>
                  <a:schemeClr val="accent2"/>
                </a:solidFill>
                <a:effectLst/>
                <a:latin typeface="Open Sans" panose="020B0606030504020204" pitchFamily="34" charset="0"/>
              </a:rPr>
              <a:t>Arrivederci</a:t>
            </a:r>
            <a:r>
              <a:rPr lang="en-GB" sz="1800" b="0" i="1" u="none" strike="noStrike" dirty="0">
                <a:effectLst/>
                <a:latin typeface="Open Sans" panose="020B0606030504020204" pitchFamily="34" charset="0"/>
              </a:rPr>
              <a:t>: </a:t>
            </a:r>
            <a:r>
              <a:rPr lang="en-GB" sz="1800" b="0" i="0" u="none" strike="noStrike" dirty="0">
                <a:effectLst/>
                <a:latin typeface="Open Sans" panose="020B0606030504020204" pitchFamily="34" charset="0"/>
              </a:rPr>
              <a:t>A formal way to say goodbye. Literally means “until we see each other again.”</a:t>
            </a:r>
          </a:p>
          <a:p>
            <a:endParaRPr lang="en-ES" sz="1700" dirty="0"/>
          </a:p>
        </p:txBody>
      </p:sp>
      <p:sp>
        <p:nvSpPr>
          <p:cNvPr id="17" name="Rectangle 16">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10B71E01-EF03-BAB2-CCB8-5E98448406AB}"/>
              </a:ext>
            </a:extLst>
          </p:cNvPr>
          <p:cNvSpPr>
            <a:spLocks noGrp="1"/>
          </p:cNvSpPr>
          <p:nvPr>
            <p:ph type="dt" sz="half" idx="10"/>
          </p:nvPr>
        </p:nvSpPr>
        <p:spPr>
          <a:xfrm>
            <a:off x="1097280" y="6459785"/>
            <a:ext cx="2472271" cy="365125"/>
          </a:xfrm>
        </p:spPr>
        <p:txBody>
          <a:bodyPr>
            <a:normAutofit/>
          </a:bodyPr>
          <a:lstStyle/>
          <a:p>
            <a:pPr>
              <a:spcAft>
                <a:spcPts val="600"/>
              </a:spcAft>
            </a:pPr>
            <a:fld id="{762542D6-F53C-4E41-A1FA-9CBB45710232}" type="datetime1">
              <a:rPr lang="en-GB" smtClean="0"/>
              <a:t>24/11/2023</a:t>
            </a:fld>
            <a:endParaRPr lang="en-GB"/>
          </a:p>
        </p:txBody>
      </p:sp>
      <p:sp>
        <p:nvSpPr>
          <p:cNvPr id="5" name="Footer Placeholder 4">
            <a:extLst>
              <a:ext uri="{FF2B5EF4-FFF2-40B4-BE49-F238E27FC236}">
                <a16:creationId xmlns:a16="http://schemas.microsoft.com/office/drawing/2014/main" id="{39DE456B-EB3F-AF7D-AAD9-6A07CC16423D}"/>
              </a:ext>
            </a:extLst>
          </p:cNvPr>
          <p:cNvSpPr>
            <a:spLocks noGrp="1"/>
          </p:cNvSpPr>
          <p:nvPr>
            <p:ph type="ftr" sz="quarter" idx="11"/>
          </p:nvPr>
        </p:nvSpPr>
        <p:spPr>
          <a:xfrm>
            <a:off x="3686185" y="6459785"/>
            <a:ext cx="4822804" cy="365125"/>
          </a:xfrm>
        </p:spPr>
        <p:txBody>
          <a:bodyPr>
            <a:normAutofit/>
          </a:bodyPr>
          <a:lstStyle/>
          <a:p>
            <a:pPr>
              <a:spcAft>
                <a:spcPts val="600"/>
              </a:spcAft>
            </a:pPr>
            <a:r>
              <a:rPr lang="en-GB"/>
              <a:t>Iolanda Pupillo</a:t>
            </a:r>
          </a:p>
        </p:txBody>
      </p:sp>
      <p:sp>
        <p:nvSpPr>
          <p:cNvPr id="6" name="Slide Number Placeholder 5">
            <a:extLst>
              <a:ext uri="{FF2B5EF4-FFF2-40B4-BE49-F238E27FC236}">
                <a16:creationId xmlns:a16="http://schemas.microsoft.com/office/drawing/2014/main" id="{F8E4457C-E8FC-FC1E-C25B-B60294F39788}"/>
              </a:ext>
            </a:extLst>
          </p:cNvPr>
          <p:cNvSpPr>
            <a:spLocks noGrp="1"/>
          </p:cNvSpPr>
          <p:nvPr>
            <p:ph type="sldNum" sz="quarter" idx="12"/>
          </p:nvPr>
        </p:nvSpPr>
        <p:spPr>
          <a:xfrm>
            <a:off x="9900458" y="6459785"/>
            <a:ext cx="1312025" cy="365125"/>
          </a:xfrm>
        </p:spPr>
        <p:txBody>
          <a:bodyPr>
            <a:normAutofit/>
          </a:bodyPr>
          <a:lstStyle/>
          <a:p>
            <a:pPr>
              <a:spcAft>
                <a:spcPts val="600"/>
              </a:spcAft>
            </a:pPr>
            <a:fld id="{C8F25081-F844-4954-8BBB-4455303158F3}" type="slidenum">
              <a:rPr lang="en-GB" smtClean="0"/>
              <a:pPr>
                <a:spcAft>
                  <a:spcPts val="600"/>
                </a:spcAft>
              </a:pPr>
              <a:t>35</a:t>
            </a:fld>
            <a:endParaRPr lang="en-GB"/>
          </a:p>
        </p:txBody>
      </p:sp>
    </p:spTree>
    <p:extLst>
      <p:ext uri="{BB962C8B-B14F-4D97-AF65-F5344CB8AC3E}">
        <p14:creationId xmlns:p14="http://schemas.microsoft.com/office/powerpoint/2010/main" val="481939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D844C37-47C1-9A1E-8858-98D0BCB69541}"/>
              </a:ext>
            </a:extLst>
          </p:cNvPr>
          <p:cNvSpPr>
            <a:spLocks noGrp="1"/>
          </p:cNvSpPr>
          <p:nvPr>
            <p:ph type="dt" sz="half" idx="10"/>
          </p:nvPr>
        </p:nvSpPr>
        <p:spPr/>
        <p:txBody>
          <a:bodyPr/>
          <a:lstStyle/>
          <a:p>
            <a:fld id="{1E7E872C-0AAF-4215-8483-746949086FAD}" type="datetime1">
              <a:rPr lang="en-GB" smtClean="0"/>
              <a:t>24/11/2023</a:t>
            </a:fld>
            <a:endParaRPr lang="en-GB"/>
          </a:p>
        </p:txBody>
      </p:sp>
      <p:sp>
        <p:nvSpPr>
          <p:cNvPr id="5" name="Footer Placeholder 4">
            <a:extLst>
              <a:ext uri="{FF2B5EF4-FFF2-40B4-BE49-F238E27FC236}">
                <a16:creationId xmlns:a16="http://schemas.microsoft.com/office/drawing/2014/main" id="{0A04FB51-AD5B-DCB8-512D-49C80ECC2285}"/>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844BDDF6-FE40-EA96-4894-0F5BAF7CB1E7}"/>
              </a:ext>
            </a:extLst>
          </p:cNvPr>
          <p:cNvSpPr>
            <a:spLocks noGrp="1"/>
          </p:cNvSpPr>
          <p:nvPr>
            <p:ph type="sldNum" sz="quarter" idx="12"/>
          </p:nvPr>
        </p:nvSpPr>
        <p:spPr/>
        <p:txBody>
          <a:bodyPr/>
          <a:lstStyle/>
          <a:p>
            <a:fld id="{C8F25081-F844-4954-8BBB-4455303158F3}" type="slidenum">
              <a:rPr lang="en-GB" smtClean="0"/>
              <a:pPr/>
              <a:t>36</a:t>
            </a:fld>
            <a:endParaRPr lang="en-GB"/>
          </a:p>
        </p:txBody>
      </p:sp>
      <p:pic>
        <p:nvPicPr>
          <p:cNvPr id="8" name="Picture 7">
            <a:extLst>
              <a:ext uri="{FF2B5EF4-FFF2-40B4-BE49-F238E27FC236}">
                <a16:creationId xmlns:a16="http://schemas.microsoft.com/office/drawing/2014/main" id="{B91B0B0C-E091-9C17-D8F1-33540442F18C}"/>
              </a:ext>
            </a:extLst>
          </p:cNvPr>
          <p:cNvPicPr>
            <a:picLocks noChangeAspect="1"/>
          </p:cNvPicPr>
          <p:nvPr/>
        </p:nvPicPr>
        <p:blipFill>
          <a:blip r:embed="rId2"/>
          <a:stretch>
            <a:fillRect/>
          </a:stretch>
        </p:blipFill>
        <p:spPr>
          <a:xfrm>
            <a:off x="0" y="37363"/>
            <a:ext cx="12192000" cy="6343772"/>
          </a:xfrm>
          <a:prstGeom prst="rect">
            <a:avLst/>
          </a:prstGeom>
        </p:spPr>
      </p:pic>
    </p:spTree>
    <p:extLst>
      <p:ext uri="{BB962C8B-B14F-4D97-AF65-F5344CB8AC3E}">
        <p14:creationId xmlns:p14="http://schemas.microsoft.com/office/powerpoint/2010/main" val="796008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7075-7858-4946-9290-4716A4E54241}"/>
              </a:ext>
            </a:extLst>
          </p:cNvPr>
          <p:cNvSpPr>
            <a:spLocks noGrp="1"/>
          </p:cNvSpPr>
          <p:nvPr>
            <p:ph type="title"/>
          </p:nvPr>
        </p:nvSpPr>
        <p:spPr/>
        <p:txBody>
          <a:bodyPr/>
          <a:lstStyle/>
          <a:p>
            <a:r>
              <a:rPr lang="es-ES" b="1" dirty="0">
                <a:solidFill>
                  <a:schemeClr val="accent2"/>
                </a:solidFill>
              </a:rPr>
              <a:t>Ciao o </a:t>
            </a:r>
            <a:r>
              <a:rPr lang="es-ES" b="1" dirty="0" err="1">
                <a:solidFill>
                  <a:schemeClr val="accent2"/>
                </a:solidFill>
              </a:rPr>
              <a:t>buongiorno</a:t>
            </a:r>
            <a:r>
              <a:rPr lang="es-ES" b="1" dirty="0">
                <a:solidFill>
                  <a:schemeClr val="accent2"/>
                </a:solidFill>
              </a:rPr>
              <a:t>?</a:t>
            </a:r>
          </a:p>
        </p:txBody>
      </p:sp>
      <p:sp>
        <p:nvSpPr>
          <p:cNvPr id="5" name="Date Placeholder 4">
            <a:extLst>
              <a:ext uri="{FF2B5EF4-FFF2-40B4-BE49-F238E27FC236}">
                <a16:creationId xmlns:a16="http://schemas.microsoft.com/office/drawing/2014/main" id="{4547BF48-2176-1C68-5CA2-F8D6B1329138}"/>
              </a:ext>
            </a:extLst>
          </p:cNvPr>
          <p:cNvSpPr>
            <a:spLocks noGrp="1"/>
          </p:cNvSpPr>
          <p:nvPr>
            <p:ph type="dt" sz="half" idx="10"/>
          </p:nvPr>
        </p:nvSpPr>
        <p:spPr/>
        <p:txBody>
          <a:bodyPr/>
          <a:lstStyle/>
          <a:p>
            <a:fld id="{BCA3F1E9-5285-47F0-BEC2-508DE4D86598}" type="datetime1">
              <a:rPr lang="en-GB" smtClean="0"/>
              <a:t>24/11/2023</a:t>
            </a:fld>
            <a:endParaRPr lang="en-GB"/>
          </a:p>
        </p:txBody>
      </p:sp>
      <p:sp>
        <p:nvSpPr>
          <p:cNvPr id="6" name="Footer Placeholder 5">
            <a:extLst>
              <a:ext uri="{FF2B5EF4-FFF2-40B4-BE49-F238E27FC236}">
                <a16:creationId xmlns:a16="http://schemas.microsoft.com/office/drawing/2014/main" id="{52260834-8DD8-3B32-7E9A-BA366B428D85}"/>
              </a:ext>
            </a:extLst>
          </p:cNvPr>
          <p:cNvSpPr>
            <a:spLocks noGrp="1"/>
          </p:cNvSpPr>
          <p:nvPr>
            <p:ph type="ftr" sz="quarter" idx="11"/>
          </p:nvPr>
        </p:nvSpPr>
        <p:spPr/>
        <p:txBody>
          <a:bodyPr/>
          <a:lstStyle/>
          <a:p>
            <a:r>
              <a:rPr lang="en-GB"/>
              <a:t>Iolanda Pupillo</a:t>
            </a:r>
          </a:p>
        </p:txBody>
      </p:sp>
      <p:sp>
        <p:nvSpPr>
          <p:cNvPr id="7" name="Slide Number Placeholder 6">
            <a:extLst>
              <a:ext uri="{FF2B5EF4-FFF2-40B4-BE49-F238E27FC236}">
                <a16:creationId xmlns:a16="http://schemas.microsoft.com/office/drawing/2014/main" id="{642A91E7-E845-4B96-AEB4-F71B542AE091}"/>
              </a:ext>
            </a:extLst>
          </p:cNvPr>
          <p:cNvSpPr>
            <a:spLocks noGrp="1"/>
          </p:cNvSpPr>
          <p:nvPr>
            <p:ph type="sldNum" sz="quarter" idx="12"/>
          </p:nvPr>
        </p:nvSpPr>
        <p:spPr/>
        <p:txBody>
          <a:bodyPr/>
          <a:lstStyle/>
          <a:p>
            <a:fld id="{C8F25081-F844-4954-8BBB-4455303158F3}" type="slidenum">
              <a:rPr lang="en-GB" smtClean="0"/>
              <a:pPr/>
              <a:t>37</a:t>
            </a:fld>
            <a:endParaRPr lang="en-GB"/>
          </a:p>
        </p:txBody>
      </p:sp>
      <p:pic>
        <p:nvPicPr>
          <p:cNvPr id="4" name="ALMAed_NE1_traccia_2">
            <a:hlinkClick r:id="" action="ppaction://media"/>
            <a:extLst>
              <a:ext uri="{FF2B5EF4-FFF2-40B4-BE49-F238E27FC236}">
                <a16:creationId xmlns:a16="http://schemas.microsoft.com/office/drawing/2014/main" id="{B1F00E6F-7427-4AA6-9F9F-4F1DA6F396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flipV="1">
            <a:off x="4448406" y="2583813"/>
            <a:ext cx="2547197" cy="2547202"/>
          </a:xfrm>
          <a:prstGeom prst="rect">
            <a:avLst/>
          </a:prstGeom>
        </p:spPr>
      </p:pic>
      <p:pic>
        <p:nvPicPr>
          <p:cNvPr id="8" name="Picture 7" descr="A close-up of a logo&#10;&#10;Description automatically generated">
            <a:extLst>
              <a:ext uri="{FF2B5EF4-FFF2-40B4-BE49-F238E27FC236}">
                <a16:creationId xmlns:a16="http://schemas.microsoft.com/office/drawing/2014/main" id="{4733BE88-C5A8-868D-8329-034750A54C5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84643" y="3091537"/>
            <a:ext cx="1897544" cy="1531753"/>
          </a:xfrm>
          <a:prstGeom prst="rect">
            <a:avLst/>
          </a:prstGeom>
        </p:spPr>
        <p:style>
          <a:lnRef idx="2">
            <a:schemeClr val="accent2">
              <a:shade val="15000"/>
            </a:schemeClr>
          </a:lnRef>
          <a:fillRef idx="1">
            <a:schemeClr val="accent2"/>
          </a:fillRef>
          <a:effectRef idx="0">
            <a:schemeClr val="accent2"/>
          </a:effectRef>
          <a:fontRef idx="minor">
            <a:schemeClr val="lt1"/>
          </a:fontRef>
        </p:style>
      </p:pic>
    </p:spTree>
    <p:extLst>
      <p:ext uri="{BB962C8B-B14F-4D97-AF65-F5344CB8AC3E}">
        <p14:creationId xmlns:p14="http://schemas.microsoft.com/office/powerpoint/2010/main" val="9201575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75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85293" y="377301"/>
            <a:ext cx="9366325" cy="1143000"/>
          </a:xfrm>
        </p:spPr>
        <p:txBody>
          <a:bodyPr>
            <a:normAutofit fontScale="90000"/>
          </a:bodyPr>
          <a:lstStyle/>
          <a:p>
            <a:r>
              <a:rPr lang="en-GB" b="1" dirty="0">
                <a:solidFill>
                  <a:schemeClr val="accent2"/>
                </a:solidFill>
              </a:rPr>
              <a:t>Ciao o </a:t>
            </a:r>
            <a:r>
              <a:rPr lang="en-GB" b="1" dirty="0" err="1">
                <a:solidFill>
                  <a:schemeClr val="accent2"/>
                </a:solidFill>
              </a:rPr>
              <a:t>buongiorno</a:t>
            </a:r>
            <a:r>
              <a:rPr lang="en-GB" b="1" dirty="0">
                <a:solidFill>
                  <a:schemeClr val="accent2"/>
                </a:solidFill>
              </a:rPr>
              <a:t>? Choose the correct greetings.</a:t>
            </a:r>
            <a:endParaRPr lang="en-US" b="1" dirty="0">
              <a:solidFill>
                <a:schemeClr val="accent2"/>
              </a:solidFill>
            </a:endParaRPr>
          </a:p>
        </p:txBody>
      </p:sp>
      <p:pic>
        <p:nvPicPr>
          <p:cNvPr id="96261" name="Picture 5"/>
          <p:cNvPicPr>
            <a:picLocks noGrp="1" noChangeAspect="1" noChangeArrowheads="1"/>
          </p:cNvPicPr>
          <p:nvPr>
            <p:ph idx="1"/>
          </p:nvPr>
        </p:nvPicPr>
        <p:blipFill>
          <a:blip r:embed="rId3" cstate="print"/>
          <a:stretch>
            <a:fillRect/>
          </a:stretch>
        </p:blipFill>
        <p:spPr>
          <a:xfrm>
            <a:off x="1886387" y="1647869"/>
            <a:ext cx="8279979" cy="4734270"/>
          </a:xfrm>
          <a:noFill/>
          <a:ln/>
        </p:spPr>
      </p:pic>
      <p:sp>
        <p:nvSpPr>
          <p:cNvPr id="2" name="Date Placeholder 1">
            <a:extLst>
              <a:ext uri="{FF2B5EF4-FFF2-40B4-BE49-F238E27FC236}">
                <a16:creationId xmlns:a16="http://schemas.microsoft.com/office/drawing/2014/main" id="{8294541C-92DB-1CFD-8D70-2B2AA1AE9505}"/>
              </a:ext>
            </a:extLst>
          </p:cNvPr>
          <p:cNvSpPr>
            <a:spLocks noGrp="1"/>
          </p:cNvSpPr>
          <p:nvPr>
            <p:ph type="dt" sz="half" idx="10"/>
          </p:nvPr>
        </p:nvSpPr>
        <p:spPr/>
        <p:txBody>
          <a:bodyPr/>
          <a:lstStyle/>
          <a:p>
            <a:fld id="{3F27D844-1E54-4F61-BFF0-297222C0CF9D}" type="datetime1">
              <a:rPr lang="en-GB" smtClean="0"/>
              <a:t>24/11/2023</a:t>
            </a:fld>
            <a:endParaRPr lang="en-GB"/>
          </a:p>
        </p:txBody>
      </p:sp>
      <p:sp>
        <p:nvSpPr>
          <p:cNvPr id="4" name="Footer Placeholder 3">
            <a:extLst>
              <a:ext uri="{FF2B5EF4-FFF2-40B4-BE49-F238E27FC236}">
                <a16:creationId xmlns:a16="http://schemas.microsoft.com/office/drawing/2014/main" id="{5A044996-7DF1-2D3C-AC32-4DB5A184D9FD}"/>
              </a:ext>
            </a:extLst>
          </p:cNvPr>
          <p:cNvSpPr>
            <a:spLocks noGrp="1"/>
          </p:cNvSpPr>
          <p:nvPr>
            <p:ph type="ftr" sz="quarter" idx="11"/>
          </p:nvPr>
        </p:nvSpPr>
        <p:spPr/>
        <p:txBody>
          <a:bodyPr/>
          <a:lstStyle/>
          <a:p>
            <a:r>
              <a:rPr lang="en-GB"/>
              <a:t>Iolanda Pupillo</a:t>
            </a:r>
          </a:p>
        </p:txBody>
      </p:sp>
      <p:sp>
        <p:nvSpPr>
          <p:cNvPr id="5" name="Slide Number Placeholder 4">
            <a:extLst>
              <a:ext uri="{FF2B5EF4-FFF2-40B4-BE49-F238E27FC236}">
                <a16:creationId xmlns:a16="http://schemas.microsoft.com/office/drawing/2014/main" id="{AFE32C5E-6393-BE3D-11D2-6B68BEC806E3}"/>
              </a:ext>
            </a:extLst>
          </p:cNvPr>
          <p:cNvSpPr>
            <a:spLocks noGrp="1"/>
          </p:cNvSpPr>
          <p:nvPr>
            <p:ph type="sldNum" sz="quarter" idx="12"/>
          </p:nvPr>
        </p:nvSpPr>
        <p:spPr/>
        <p:txBody>
          <a:bodyPr/>
          <a:lstStyle/>
          <a:p>
            <a:fld id="{C8F25081-F844-4954-8BBB-4455303158F3}" type="slidenum">
              <a:rPr lang="en-GB" smtClean="0"/>
              <a:pPr/>
              <a:t>38</a:t>
            </a:fld>
            <a:endParaRPr lang="en-GB"/>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solidFill>
                  <a:schemeClr val="accent2"/>
                </a:solidFill>
              </a:rPr>
              <a:t>Ciao o </a:t>
            </a:r>
            <a:r>
              <a:rPr lang="en-GB" b="1" dirty="0" err="1">
                <a:solidFill>
                  <a:schemeClr val="accent2"/>
                </a:solidFill>
              </a:rPr>
              <a:t>buongiorno</a:t>
            </a:r>
            <a:r>
              <a:rPr lang="en-GB" b="1" dirty="0">
                <a:solidFill>
                  <a:schemeClr val="accent2"/>
                </a:solidFill>
              </a:rPr>
              <a:t>?</a:t>
            </a:r>
            <a:endParaRPr lang="en-US" b="1" dirty="0">
              <a:solidFill>
                <a:schemeClr val="accent2"/>
              </a:solidFill>
            </a:endParaRPr>
          </a:p>
        </p:txBody>
      </p:sp>
      <p:pic>
        <p:nvPicPr>
          <p:cNvPr id="92167" name="Picture 7"/>
          <p:cNvPicPr>
            <a:picLocks noGrp="1" noChangeAspect="1" noChangeArrowheads="1"/>
          </p:cNvPicPr>
          <p:nvPr>
            <p:ph idx="1"/>
          </p:nvPr>
        </p:nvPicPr>
        <p:blipFill>
          <a:blip r:embed="rId3" cstate="print"/>
          <a:stretch>
            <a:fillRect/>
          </a:stretch>
        </p:blipFill>
        <p:spPr>
          <a:xfrm>
            <a:off x="1819469" y="1737360"/>
            <a:ext cx="7777710" cy="4447205"/>
          </a:xfrm>
          <a:noFill/>
          <a:ln/>
        </p:spPr>
      </p:pic>
      <p:sp>
        <p:nvSpPr>
          <p:cNvPr id="2" name="Date Placeholder 1">
            <a:extLst>
              <a:ext uri="{FF2B5EF4-FFF2-40B4-BE49-F238E27FC236}">
                <a16:creationId xmlns:a16="http://schemas.microsoft.com/office/drawing/2014/main" id="{F52BF066-51C9-2575-FE68-F08141CB363D}"/>
              </a:ext>
            </a:extLst>
          </p:cNvPr>
          <p:cNvSpPr>
            <a:spLocks noGrp="1"/>
          </p:cNvSpPr>
          <p:nvPr>
            <p:ph type="dt" sz="half" idx="10"/>
          </p:nvPr>
        </p:nvSpPr>
        <p:spPr/>
        <p:txBody>
          <a:bodyPr/>
          <a:lstStyle/>
          <a:p>
            <a:fld id="{9ADE0F51-337B-42F9-98B6-0AE81CC2AF82}" type="datetime1">
              <a:rPr lang="en-GB" smtClean="0"/>
              <a:t>24/11/2023</a:t>
            </a:fld>
            <a:endParaRPr lang="en-GB"/>
          </a:p>
        </p:txBody>
      </p:sp>
      <p:sp>
        <p:nvSpPr>
          <p:cNvPr id="5" name="Footer Placeholder 4">
            <a:extLst>
              <a:ext uri="{FF2B5EF4-FFF2-40B4-BE49-F238E27FC236}">
                <a16:creationId xmlns:a16="http://schemas.microsoft.com/office/drawing/2014/main" id="{DA8B9B6F-B081-7897-A2E7-7787C436CCFB}"/>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196776A8-92A1-8B3D-DC5A-A59E56F939BC}"/>
              </a:ext>
            </a:extLst>
          </p:cNvPr>
          <p:cNvSpPr>
            <a:spLocks noGrp="1"/>
          </p:cNvSpPr>
          <p:nvPr>
            <p:ph type="sldNum" sz="quarter" idx="12"/>
          </p:nvPr>
        </p:nvSpPr>
        <p:spPr/>
        <p:txBody>
          <a:bodyPr/>
          <a:lstStyle/>
          <a:p>
            <a:fld id="{C8F25081-F844-4954-8BBB-4455303158F3}" type="slidenum">
              <a:rPr lang="en-GB" smtClean="0"/>
              <a:pPr/>
              <a:t>39</a:t>
            </a:fld>
            <a:endParaRPr lang="en-GB"/>
          </a:p>
        </p:txBody>
      </p:sp>
      <p:sp>
        <p:nvSpPr>
          <p:cNvPr id="4" name="TextBox 3"/>
          <p:cNvSpPr txBox="1"/>
          <p:nvPr/>
        </p:nvSpPr>
        <p:spPr>
          <a:xfrm>
            <a:off x="6205730" y="6376416"/>
            <a:ext cx="4129330" cy="369332"/>
          </a:xfrm>
          <a:prstGeom prst="rect">
            <a:avLst/>
          </a:prstGeom>
          <a:noFill/>
        </p:spPr>
        <p:txBody>
          <a:bodyPr wrap="none" rtlCol="0">
            <a:spAutoFit/>
          </a:bodyPr>
          <a:lstStyle/>
          <a:p>
            <a:r>
              <a:rPr lang="en-GB" dirty="0"/>
              <a:t>Italian 1 Palgrave Foundations 2001</a:t>
            </a:r>
            <a:endParaRPr lang="en-US" dirty="0"/>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5AE24-EAED-25E1-08D7-19B6E2DA55C7}"/>
              </a:ext>
            </a:extLst>
          </p:cNvPr>
          <p:cNvSpPr>
            <a:spLocks noGrp="1"/>
          </p:cNvSpPr>
          <p:nvPr>
            <p:ph type="title"/>
          </p:nvPr>
        </p:nvSpPr>
        <p:spPr>
          <a:xfrm>
            <a:off x="1097280" y="286603"/>
            <a:ext cx="10058400" cy="968863"/>
          </a:xfrm>
        </p:spPr>
        <p:txBody>
          <a:bodyPr/>
          <a:lstStyle/>
          <a:p>
            <a:r>
              <a:rPr lang="en-GB" b="1" dirty="0">
                <a:solidFill>
                  <a:schemeClr val="accent2"/>
                </a:solidFill>
              </a:rPr>
              <a:t>L</a:t>
            </a:r>
            <a:r>
              <a:rPr lang="en-ES" b="1" dirty="0">
                <a:solidFill>
                  <a:schemeClr val="accent2"/>
                </a:solidFill>
              </a:rPr>
              <a:t>et’s practice</a:t>
            </a:r>
            <a:r>
              <a:rPr lang="es-ES" b="1" dirty="0">
                <a:solidFill>
                  <a:schemeClr val="accent2"/>
                </a:solidFill>
              </a:rPr>
              <a:t>. Complete </a:t>
            </a:r>
            <a:r>
              <a:rPr lang="es-ES" b="1" dirty="0" err="1">
                <a:solidFill>
                  <a:schemeClr val="accent2"/>
                </a:solidFill>
              </a:rPr>
              <a:t>the</a:t>
            </a:r>
            <a:r>
              <a:rPr lang="es-ES" b="1" dirty="0">
                <a:solidFill>
                  <a:schemeClr val="accent2"/>
                </a:solidFill>
              </a:rPr>
              <a:t> dialogues.</a:t>
            </a:r>
            <a:endParaRPr lang="en-ES" b="1" dirty="0">
              <a:solidFill>
                <a:schemeClr val="accent2"/>
              </a:solidFill>
            </a:endParaRPr>
          </a:p>
        </p:txBody>
      </p:sp>
      <p:pic>
        <p:nvPicPr>
          <p:cNvPr id="16" name="Content Placeholder 15">
            <a:extLst>
              <a:ext uri="{FF2B5EF4-FFF2-40B4-BE49-F238E27FC236}">
                <a16:creationId xmlns:a16="http://schemas.microsoft.com/office/drawing/2014/main" id="{245E9616-9428-1256-4F36-5CC464C22C4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8103" y="1551295"/>
            <a:ext cx="10565043" cy="4249737"/>
          </a:xfrm>
        </p:spPr>
      </p:pic>
      <p:sp>
        <p:nvSpPr>
          <p:cNvPr id="7" name="Date Placeholder 6">
            <a:extLst>
              <a:ext uri="{FF2B5EF4-FFF2-40B4-BE49-F238E27FC236}">
                <a16:creationId xmlns:a16="http://schemas.microsoft.com/office/drawing/2014/main" id="{8A0A5B3D-FA03-DDF4-5DEE-B4C5B9BB17C1}"/>
              </a:ext>
            </a:extLst>
          </p:cNvPr>
          <p:cNvSpPr>
            <a:spLocks noGrp="1"/>
          </p:cNvSpPr>
          <p:nvPr>
            <p:ph type="dt" sz="half" idx="10"/>
          </p:nvPr>
        </p:nvSpPr>
        <p:spPr/>
        <p:txBody>
          <a:bodyPr/>
          <a:lstStyle/>
          <a:p>
            <a:fld id="{39E6054F-D277-40DE-B929-B7752191DAF0}" type="datetime1">
              <a:rPr lang="en-GB" smtClean="0"/>
              <a:t>24/11/2023</a:t>
            </a:fld>
            <a:endParaRPr lang="en-GB"/>
          </a:p>
        </p:txBody>
      </p:sp>
      <p:sp>
        <p:nvSpPr>
          <p:cNvPr id="8" name="Footer Placeholder 7">
            <a:extLst>
              <a:ext uri="{FF2B5EF4-FFF2-40B4-BE49-F238E27FC236}">
                <a16:creationId xmlns:a16="http://schemas.microsoft.com/office/drawing/2014/main" id="{DC4601F4-01BE-5B6C-0884-E55783B5B86D}"/>
              </a:ext>
            </a:extLst>
          </p:cNvPr>
          <p:cNvSpPr>
            <a:spLocks noGrp="1"/>
          </p:cNvSpPr>
          <p:nvPr>
            <p:ph type="ftr" sz="quarter" idx="11"/>
          </p:nvPr>
        </p:nvSpPr>
        <p:spPr/>
        <p:txBody>
          <a:bodyPr/>
          <a:lstStyle/>
          <a:p>
            <a:r>
              <a:rPr lang="en-GB"/>
              <a:t>Iolanda Pupillo</a:t>
            </a:r>
          </a:p>
        </p:txBody>
      </p:sp>
      <p:sp>
        <p:nvSpPr>
          <p:cNvPr id="9" name="Slide Number Placeholder 8">
            <a:extLst>
              <a:ext uri="{FF2B5EF4-FFF2-40B4-BE49-F238E27FC236}">
                <a16:creationId xmlns:a16="http://schemas.microsoft.com/office/drawing/2014/main" id="{B99F8815-8BA4-E8EC-B8B0-35C01CF1C16C}"/>
              </a:ext>
            </a:extLst>
          </p:cNvPr>
          <p:cNvSpPr>
            <a:spLocks noGrp="1"/>
          </p:cNvSpPr>
          <p:nvPr>
            <p:ph type="sldNum" sz="quarter" idx="12"/>
          </p:nvPr>
        </p:nvSpPr>
        <p:spPr/>
        <p:txBody>
          <a:bodyPr/>
          <a:lstStyle/>
          <a:p>
            <a:fld id="{C8F25081-F844-4954-8BBB-4455303158F3}" type="slidenum">
              <a:rPr lang="en-GB" smtClean="0"/>
              <a:pPr/>
              <a:t>40</a:t>
            </a:fld>
            <a:endParaRPr lang="en-GB"/>
          </a:p>
        </p:txBody>
      </p:sp>
    </p:spTree>
    <p:extLst>
      <p:ext uri="{BB962C8B-B14F-4D97-AF65-F5344CB8AC3E}">
        <p14:creationId xmlns:p14="http://schemas.microsoft.com/office/powerpoint/2010/main" val="8532670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B5B08-B9D2-5E8E-FC92-F6A78CDFB7B9}"/>
              </a:ext>
            </a:extLst>
          </p:cNvPr>
          <p:cNvSpPr>
            <a:spLocks noGrp="1"/>
          </p:cNvSpPr>
          <p:nvPr>
            <p:ph type="title"/>
          </p:nvPr>
        </p:nvSpPr>
        <p:spPr>
          <a:xfrm>
            <a:off x="1097280" y="286603"/>
            <a:ext cx="7988847" cy="1450757"/>
          </a:xfrm>
        </p:spPr>
        <p:txBody>
          <a:bodyPr/>
          <a:lstStyle/>
          <a:p>
            <a:r>
              <a:rPr lang="en-GB" b="1" dirty="0">
                <a:solidFill>
                  <a:schemeClr val="accent2"/>
                </a:solidFill>
              </a:rPr>
              <a:t>When do we use these phrases?</a:t>
            </a:r>
            <a:endParaRPr lang="en-ES" b="1" dirty="0">
              <a:solidFill>
                <a:schemeClr val="accent2"/>
              </a:solidFill>
            </a:endParaRPr>
          </a:p>
        </p:txBody>
      </p:sp>
      <p:sp>
        <p:nvSpPr>
          <p:cNvPr id="3" name="Text Placeholder 2">
            <a:extLst>
              <a:ext uri="{FF2B5EF4-FFF2-40B4-BE49-F238E27FC236}">
                <a16:creationId xmlns:a16="http://schemas.microsoft.com/office/drawing/2014/main" id="{A94871EB-8080-75AE-6F5B-DEDF7A5F41E1}"/>
              </a:ext>
            </a:extLst>
          </p:cNvPr>
          <p:cNvSpPr>
            <a:spLocks noGrp="1"/>
          </p:cNvSpPr>
          <p:nvPr>
            <p:ph type="body" idx="1"/>
          </p:nvPr>
        </p:nvSpPr>
        <p:spPr>
          <a:xfrm>
            <a:off x="3303270" y="1791706"/>
            <a:ext cx="3514725" cy="736282"/>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sz="1800" b="1" dirty="0" err="1">
                <a:effectLst/>
                <a:latin typeface="TheSansCV"/>
              </a:rPr>
              <a:t>quando</a:t>
            </a:r>
            <a:r>
              <a:rPr lang="en-GB" sz="1800" b="1" dirty="0">
                <a:effectLst/>
                <a:latin typeface="TheSansCV"/>
              </a:rPr>
              <a:t> </a:t>
            </a:r>
            <a:r>
              <a:rPr lang="en-GB" sz="1800" b="1" dirty="0" err="1">
                <a:effectLst/>
                <a:latin typeface="TheSansCV"/>
              </a:rPr>
              <a:t>incontriamo</a:t>
            </a:r>
            <a:r>
              <a:rPr lang="en-GB" sz="1800" b="1" dirty="0">
                <a:effectLst/>
                <a:latin typeface="TheSansCV"/>
              </a:rPr>
              <a:t> </a:t>
            </a:r>
            <a:r>
              <a:rPr lang="en-GB" sz="1800" b="1" dirty="0" err="1">
                <a:effectLst/>
                <a:latin typeface="TheSansCV"/>
              </a:rPr>
              <a:t>qualcuno</a:t>
            </a:r>
            <a:r>
              <a:rPr lang="en-GB" sz="1800" b="1" dirty="0">
                <a:effectLst/>
                <a:latin typeface="TheSansCV"/>
              </a:rPr>
              <a:t> </a:t>
            </a:r>
            <a:endParaRPr lang="en-GB" b="1" dirty="0">
              <a:effectLst/>
            </a:endParaRPr>
          </a:p>
          <a:p>
            <a:r>
              <a:rPr lang="en-GB" sz="1900" b="1" dirty="0"/>
              <a:t>W</a:t>
            </a:r>
            <a:r>
              <a:rPr lang="en-ES" sz="1900" b="1" dirty="0"/>
              <a:t>hen we meet someone</a:t>
            </a:r>
          </a:p>
        </p:txBody>
      </p:sp>
      <p:sp>
        <p:nvSpPr>
          <p:cNvPr id="4" name="Content Placeholder 3">
            <a:extLst>
              <a:ext uri="{FF2B5EF4-FFF2-40B4-BE49-F238E27FC236}">
                <a16:creationId xmlns:a16="http://schemas.microsoft.com/office/drawing/2014/main" id="{FB944529-35C8-575A-1729-10D22E5807C3}"/>
              </a:ext>
            </a:extLst>
          </p:cNvPr>
          <p:cNvSpPr>
            <a:spLocks noGrp="1"/>
          </p:cNvSpPr>
          <p:nvPr>
            <p:ph sz="half" idx="2"/>
          </p:nvPr>
        </p:nvSpPr>
        <p:spPr>
          <a:xfrm>
            <a:off x="1097280" y="2582334"/>
            <a:ext cx="4914900" cy="3669876"/>
          </a:xfrm>
        </p:spPr>
        <p:txBody>
          <a:bodyPr>
            <a:normAutofit/>
          </a:bodyPr>
          <a:lstStyle/>
          <a:p>
            <a:r>
              <a:rPr lang="en-GB" sz="2400" dirty="0">
                <a:effectLst/>
                <a:latin typeface="TheSansCV"/>
              </a:rPr>
              <a:t>Buongiorno			o		             			 </a:t>
            </a:r>
          </a:p>
          <a:p>
            <a:r>
              <a:rPr lang="en-GB" sz="2400" dirty="0">
                <a:latin typeface="TheSansCV"/>
              </a:rPr>
              <a:t>C</a:t>
            </a:r>
            <a:r>
              <a:rPr lang="en-GB" sz="2400" dirty="0">
                <a:effectLst/>
                <a:latin typeface="TheSansCV"/>
              </a:rPr>
              <a:t>iao 				o</a:t>
            </a:r>
          </a:p>
          <a:p>
            <a:r>
              <a:rPr lang="en-GB" sz="2400" dirty="0">
                <a:latin typeface="TheSansCV"/>
              </a:rPr>
              <a:t>A</a:t>
            </a:r>
            <a:r>
              <a:rPr lang="en-GB" sz="2400" dirty="0">
                <a:effectLst/>
                <a:latin typeface="TheSansCV"/>
              </a:rPr>
              <a:t>rrivederci 			o</a:t>
            </a:r>
          </a:p>
          <a:p>
            <a:r>
              <a:rPr lang="en-GB" sz="2400" dirty="0" err="1">
                <a:latin typeface="TheSansCV"/>
              </a:rPr>
              <a:t>B</a:t>
            </a:r>
            <a:r>
              <a:rPr lang="en-GB" sz="2400" dirty="0" err="1">
                <a:effectLst/>
                <a:latin typeface="TheSansCV"/>
              </a:rPr>
              <a:t>uonasera</a:t>
            </a:r>
            <a:r>
              <a:rPr lang="en-GB" sz="2400" dirty="0">
                <a:effectLst/>
                <a:latin typeface="TheSansCV"/>
              </a:rPr>
              <a:t> 			o</a:t>
            </a:r>
          </a:p>
          <a:p>
            <a:r>
              <a:rPr lang="en-GB" sz="2400" dirty="0">
                <a:latin typeface="TheSansCV"/>
              </a:rPr>
              <a:t>B</a:t>
            </a:r>
            <a:r>
              <a:rPr lang="en-GB" sz="2400" dirty="0">
                <a:effectLst/>
                <a:latin typeface="TheSansCV"/>
              </a:rPr>
              <a:t>uona </a:t>
            </a:r>
            <a:r>
              <a:rPr lang="en-GB" sz="2400" dirty="0" err="1">
                <a:effectLst/>
                <a:latin typeface="TheSansCV"/>
              </a:rPr>
              <a:t>serata</a:t>
            </a:r>
            <a:r>
              <a:rPr lang="en-GB" sz="2400" dirty="0">
                <a:effectLst/>
                <a:latin typeface="TheSansCV"/>
              </a:rPr>
              <a:t> 			o</a:t>
            </a:r>
          </a:p>
          <a:p>
            <a:r>
              <a:rPr lang="en-GB" sz="2400" dirty="0">
                <a:latin typeface="TheSansCV"/>
              </a:rPr>
              <a:t>S</a:t>
            </a:r>
            <a:r>
              <a:rPr lang="en-GB" sz="2400" dirty="0">
                <a:effectLst/>
                <a:latin typeface="TheSansCV"/>
              </a:rPr>
              <a:t>alve 				o</a:t>
            </a:r>
            <a:endParaRPr lang="en-GB" sz="2800" dirty="0">
              <a:effectLst/>
            </a:endParaRPr>
          </a:p>
          <a:p>
            <a:endParaRPr lang="en-ES" dirty="0"/>
          </a:p>
        </p:txBody>
      </p:sp>
      <p:sp>
        <p:nvSpPr>
          <p:cNvPr id="5" name="Text Placeholder 4">
            <a:extLst>
              <a:ext uri="{FF2B5EF4-FFF2-40B4-BE49-F238E27FC236}">
                <a16:creationId xmlns:a16="http://schemas.microsoft.com/office/drawing/2014/main" id="{D95B8442-9FCE-9E05-DD04-14027E5BB88C}"/>
              </a:ext>
            </a:extLst>
          </p:cNvPr>
          <p:cNvSpPr>
            <a:spLocks noGrp="1"/>
          </p:cNvSpPr>
          <p:nvPr>
            <p:ph type="body" sz="quarter" idx="3"/>
          </p:nvPr>
        </p:nvSpPr>
        <p:spPr>
          <a:xfrm>
            <a:off x="7268834" y="1791706"/>
            <a:ext cx="2480310" cy="736282"/>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sz="1800" b="1" dirty="0" err="1">
                <a:effectLst/>
                <a:latin typeface="TheSansCV"/>
              </a:rPr>
              <a:t>quando</a:t>
            </a:r>
            <a:r>
              <a:rPr lang="en-GB" sz="1800" b="1" dirty="0">
                <a:effectLst/>
                <a:latin typeface="TheSansCV"/>
              </a:rPr>
              <a:t> </a:t>
            </a:r>
            <a:r>
              <a:rPr lang="en-GB" sz="1800" b="1" dirty="0" err="1">
                <a:effectLst/>
                <a:latin typeface="TheSansCV"/>
              </a:rPr>
              <a:t>andiamo</a:t>
            </a:r>
            <a:r>
              <a:rPr lang="en-GB" sz="1800" b="1" dirty="0">
                <a:effectLst/>
                <a:latin typeface="TheSansCV"/>
              </a:rPr>
              <a:t> via </a:t>
            </a:r>
            <a:endParaRPr lang="en-GB" b="1" dirty="0">
              <a:effectLst/>
            </a:endParaRPr>
          </a:p>
          <a:p>
            <a:r>
              <a:rPr lang="en-GB" sz="1900" b="1" dirty="0"/>
              <a:t>when we Leave</a:t>
            </a:r>
            <a:endParaRPr lang="en-ES" sz="1900" b="1" dirty="0"/>
          </a:p>
        </p:txBody>
      </p:sp>
      <p:sp>
        <p:nvSpPr>
          <p:cNvPr id="7" name="Date Placeholder 6">
            <a:extLst>
              <a:ext uri="{FF2B5EF4-FFF2-40B4-BE49-F238E27FC236}">
                <a16:creationId xmlns:a16="http://schemas.microsoft.com/office/drawing/2014/main" id="{00B3E03D-4CD5-06BF-4BBA-4D1760033AF9}"/>
              </a:ext>
            </a:extLst>
          </p:cNvPr>
          <p:cNvSpPr>
            <a:spLocks noGrp="1"/>
          </p:cNvSpPr>
          <p:nvPr>
            <p:ph type="dt" sz="half" idx="10"/>
          </p:nvPr>
        </p:nvSpPr>
        <p:spPr/>
        <p:txBody>
          <a:bodyPr/>
          <a:lstStyle/>
          <a:p>
            <a:fld id="{ECEC9932-ECF0-487C-A6DC-73DD3F06358B}" type="datetime1">
              <a:rPr lang="en-GB" smtClean="0"/>
              <a:t>24/11/2023</a:t>
            </a:fld>
            <a:endParaRPr lang="en-GB"/>
          </a:p>
        </p:txBody>
      </p:sp>
      <p:sp>
        <p:nvSpPr>
          <p:cNvPr id="8" name="Footer Placeholder 7">
            <a:extLst>
              <a:ext uri="{FF2B5EF4-FFF2-40B4-BE49-F238E27FC236}">
                <a16:creationId xmlns:a16="http://schemas.microsoft.com/office/drawing/2014/main" id="{E3823366-D4C8-40A2-E8DA-6D3A384F48A3}"/>
              </a:ext>
            </a:extLst>
          </p:cNvPr>
          <p:cNvSpPr>
            <a:spLocks noGrp="1"/>
          </p:cNvSpPr>
          <p:nvPr>
            <p:ph type="ftr" sz="quarter" idx="11"/>
          </p:nvPr>
        </p:nvSpPr>
        <p:spPr/>
        <p:txBody>
          <a:bodyPr/>
          <a:lstStyle/>
          <a:p>
            <a:r>
              <a:rPr lang="en-GB"/>
              <a:t>Iolanda Pupillo</a:t>
            </a:r>
          </a:p>
        </p:txBody>
      </p:sp>
      <p:sp>
        <p:nvSpPr>
          <p:cNvPr id="9" name="Slide Number Placeholder 8">
            <a:extLst>
              <a:ext uri="{FF2B5EF4-FFF2-40B4-BE49-F238E27FC236}">
                <a16:creationId xmlns:a16="http://schemas.microsoft.com/office/drawing/2014/main" id="{00B2CF67-B00E-17D9-746D-E85065A4F83A}"/>
              </a:ext>
            </a:extLst>
          </p:cNvPr>
          <p:cNvSpPr>
            <a:spLocks noGrp="1"/>
          </p:cNvSpPr>
          <p:nvPr>
            <p:ph type="sldNum" sz="quarter" idx="12"/>
          </p:nvPr>
        </p:nvSpPr>
        <p:spPr/>
        <p:txBody>
          <a:bodyPr/>
          <a:lstStyle/>
          <a:p>
            <a:fld id="{C8F25081-F844-4954-8BBB-4455303158F3}" type="slidenum">
              <a:rPr lang="en-GB" smtClean="0"/>
              <a:pPr/>
              <a:t>41</a:t>
            </a:fld>
            <a:endParaRPr lang="en-GB"/>
          </a:p>
        </p:txBody>
      </p:sp>
      <p:sp>
        <p:nvSpPr>
          <p:cNvPr id="12" name="Content Placeholder 3">
            <a:extLst>
              <a:ext uri="{FF2B5EF4-FFF2-40B4-BE49-F238E27FC236}">
                <a16:creationId xmlns:a16="http://schemas.microsoft.com/office/drawing/2014/main" id="{3A700C9D-20CB-CFB4-309B-D3D4D8B8650B}"/>
              </a:ext>
            </a:extLst>
          </p:cNvPr>
          <p:cNvSpPr txBox="1">
            <a:spLocks/>
          </p:cNvSpPr>
          <p:nvPr/>
        </p:nvSpPr>
        <p:spPr>
          <a:xfrm>
            <a:off x="6297583" y="2673342"/>
            <a:ext cx="4914900" cy="366987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400" dirty="0">
                <a:latin typeface="TheSansCV"/>
              </a:rPr>
              <a:t>		o		             			 </a:t>
            </a:r>
          </a:p>
          <a:p>
            <a:pPr marL="0" indent="0">
              <a:buNone/>
            </a:pPr>
            <a:r>
              <a:rPr lang="en-GB" sz="2400" dirty="0">
                <a:latin typeface="TheSansCV"/>
              </a:rPr>
              <a:t>		o</a:t>
            </a:r>
          </a:p>
          <a:p>
            <a:r>
              <a:rPr lang="en-GB" sz="2400" dirty="0">
                <a:latin typeface="TheSansCV"/>
              </a:rPr>
              <a:t>		o</a:t>
            </a:r>
          </a:p>
          <a:p>
            <a:r>
              <a:rPr lang="en-GB" sz="2400" dirty="0">
                <a:latin typeface="TheSansCV"/>
              </a:rPr>
              <a:t>		o</a:t>
            </a:r>
          </a:p>
          <a:p>
            <a:r>
              <a:rPr lang="en-GB" sz="2400" dirty="0">
                <a:latin typeface="TheSansCV"/>
              </a:rPr>
              <a:t>		o</a:t>
            </a:r>
          </a:p>
          <a:p>
            <a:r>
              <a:rPr lang="en-GB" sz="2400" dirty="0">
                <a:latin typeface="TheSansCV"/>
              </a:rPr>
              <a:t>		o</a:t>
            </a:r>
            <a:endParaRPr lang="en-GB" sz="2800" dirty="0"/>
          </a:p>
          <a:p>
            <a:endParaRPr lang="en-ES" dirty="0"/>
          </a:p>
        </p:txBody>
      </p:sp>
    </p:spTree>
    <p:extLst>
      <p:ext uri="{BB962C8B-B14F-4D97-AF65-F5344CB8AC3E}">
        <p14:creationId xmlns:p14="http://schemas.microsoft.com/office/powerpoint/2010/main" val="26914808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61BC4-7E97-4459-6E7D-13E63649D9DD}"/>
              </a:ext>
            </a:extLst>
          </p:cNvPr>
          <p:cNvSpPr>
            <a:spLocks noGrp="1"/>
          </p:cNvSpPr>
          <p:nvPr>
            <p:ph type="title"/>
          </p:nvPr>
        </p:nvSpPr>
        <p:spPr>
          <a:xfrm>
            <a:off x="1034354" y="162300"/>
            <a:ext cx="10058400" cy="1184720"/>
          </a:xfrm>
        </p:spPr>
        <p:style>
          <a:lnRef idx="2">
            <a:schemeClr val="accent1"/>
          </a:lnRef>
          <a:fillRef idx="1">
            <a:schemeClr val="lt1"/>
          </a:fillRef>
          <a:effectRef idx="0">
            <a:schemeClr val="accent1"/>
          </a:effectRef>
          <a:fontRef idx="minor">
            <a:schemeClr val="dk1"/>
          </a:fontRef>
        </p:style>
        <p:txBody>
          <a:bodyPr>
            <a:normAutofit fontScale="90000"/>
          </a:bodyPr>
          <a:lstStyle/>
          <a:p>
            <a:r>
              <a:rPr lang="es-ES" b="1" dirty="0" err="1">
                <a:solidFill>
                  <a:schemeClr val="accent2"/>
                </a:solidFill>
              </a:rPr>
              <a:t>Saluti</a:t>
            </a:r>
            <a:r>
              <a:rPr lang="es-ES" b="1" dirty="0">
                <a:solidFill>
                  <a:schemeClr val="accent2"/>
                </a:solidFill>
              </a:rPr>
              <a:t> </a:t>
            </a:r>
            <a:r>
              <a:rPr lang="es-ES" b="1" dirty="0" err="1">
                <a:solidFill>
                  <a:schemeClr val="accent2"/>
                </a:solidFill>
              </a:rPr>
              <a:t>formali</a:t>
            </a:r>
            <a:r>
              <a:rPr lang="es-ES" b="1" dirty="0">
                <a:solidFill>
                  <a:schemeClr val="accent2"/>
                </a:solidFill>
              </a:rPr>
              <a:t> e </a:t>
            </a:r>
            <a:r>
              <a:rPr lang="es-ES" b="1" dirty="0" err="1">
                <a:solidFill>
                  <a:schemeClr val="accent2"/>
                </a:solidFill>
              </a:rPr>
              <a:t>informali</a:t>
            </a:r>
            <a:r>
              <a:rPr lang="es-ES" b="1" dirty="0">
                <a:solidFill>
                  <a:schemeClr val="accent2"/>
                </a:solidFill>
              </a:rPr>
              <a:t> (formal and informal </a:t>
            </a:r>
            <a:r>
              <a:rPr lang="es-ES" b="1" dirty="0" err="1">
                <a:solidFill>
                  <a:schemeClr val="accent2"/>
                </a:solidFill>
              </a:rPr>
              <a:t>greetings</a:t>
            </a:r>
            <a:r>
              <a:rPr lang="es-ES" b="1" dirty="0">
                <a:solidFill>
                  <a:schemeClr val="accent2"/>
                </a:solidFill>
              </a:rPr>
              <a:t>)</a:t>
            </a:r>
            <a:endParaRPr lang="en-GB" b="1" dirty="0">
              <a:solidFill>
                <a:schemeClr val="accent2"/>
              </a:solidFill>
            </a:endParaRPr>
          </a:p>
        </p:txBody>
      </p:sp>
      <p:sp>
        <p:nvSpPr>
          <p:cNvPr id="4" name="Date Placeholder 3">
            <a:extLst>
              <a:ext uri="{FF2B5EF4-FFF2-40B4-BE49-F238E27FC236}">
                <a16:creationId xmlns:a16="http://schemas.microsoft.com/office/drawing/2014/main" id="{122910A0-0701-7F1B-3B34-9E2220A8BE0E}"/>
              </a:ext>
            </a:extLst>
          </p:cNvPr>
          <p:cNvSpPr>
            <a:spLocks noGrp="1"/>
          </p:cNvSpPr>
          <p:nvPr>
            <p:ph type="dt" sz="half" idx="10"/>
          </p:nvPr>
        </p:nvSpPr>
        <p:spPr/>
        <p:txBody>
          <a:bodyPr/>
          <a:lstStyle/>
          <a:p>
            <a:fld id="{F1564266-98E6-4AFB-966A-F55703E66C7A}" type="datetime1">
              <a:rPr lang="en-GB" smtClean="0"/>
              <a:t>24/11/2023</a:t>
            </a:fld>
            <a:endParaRPr lang="en-GB"/>
          </a:p>
        </p:txBody>
      </p:sp>
      <p:sp>
        <p:nvSpPr>
          <p:cNvPr id="5" name="Footer Placeholder 4">
            <a:extLst>
              <a:ext uri="{FF2B5EF4-FFF2-40B4-BE49-F238E27FC236}">
                <a16:creationId xmlns:a16="http://schemas.microsoft.com/office/drawing/2014/main" id="{825F50DA-3762-6803-5679-91B9DE81358D}"/>
              </a:ext>
            </a:extLst>
          </p:cNvPr>
          <p:cNvSpPr>
            <a:spLocks noGrp="1"/>
          </p:cNvSpPr>
          <p:nvPr>
            <p:ph type="ftr" sz="quarter" idx="11"/>
          </p:nvPr>
        </p:nvSpPr>
        <p:spPr/>
        <p:txBody>
          <a:bodyPr/>
          <a:lstStyle/>
          <a:p>
            <a:r>
              <a:rPr lang="en-GB"/>
              <a:t>Iolanda Pupillo</a:t>
            </a:r>
          </a:p>
        </p:txBody>
      </p:sp>
      <p:sp>
        <p:nvSpPr>
          <p:cNvPr id="6" name="Slide Number Placeholder 5">
            <a:extLst>
              <a:ext uri="{FF2B5EF4-FFF2-40B4-BE49-F238E27FC236}">
                <a16:creationId xmlns:a16="http://schemas.microsoft.com/office/drawing/2014/main" id="{E6A4DFB1-86D8-5AC7-5215-EF77395E40AB}"/>
              </a:ext>
            </a:extLst>
          </p:cNvPr>
          <p:cNvSpPr>
            <a:spLocks noGrp="1"/>
          </p:cNvSpPr>
          <p:nvPr>
            <p:ph type="sldNum" sz="quarter" idx="12"/>
          </p:nvPr>
        </p:nvSpPr>
        <p:spPr/>
        <p:txBody>
          <a:bodyPr/>
          <a:lstStyle/>
          <a:p>
            <a:fld id="{C8F25081-F844-4954-8BBB-4455303158F3}" type="slidenum">
              <a:rPr lang="en-GB" smtClean="0"/>
              <a:pPr/>
              <a:t>42</a:t>
            </a:fld>
            <a:endParaRPr lang="en-GB"/>
          </a:p>
        </p:txBody>
      </p:sp>
      <p:sp>
        <p:nvSpPr>
          <p:cNvPr id="9" name="TextBox 8">
            <a:extLst>
              <a:ext uri="{FF2B5EF4-FFF2-40B4-BE49-F238E27FC236}">
                <a16:creationId xmlns:a16="http://schemas.microsoft.com/office/drawing/2014/main" id="{EF17DC47-1751-AD36-3840-203D69FEC9E3}"/>
              </a:ext>
            </a:extLst>
          </p:cNvPr>
          <p:cNvSpPr txBox="1"/>
          <p:nvPr/>
        </p:nvSpPr>
        <p:spPr>
          <a:xfrm>
            <a:off x="3185723" y="5912296"/>
            <a:ext cx="6096000" cy="369332"/>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dirty="0"/>
              <a:t>https://www.youtube.com/watch?v=-xu6T5Nm72U</a:t>
            </a:r>
          </a:p>
        </p:txBody>
      </p:sp>
      <p:pic>
        <p:nvPicPr>
          <p:cNvPr id="12" name="Picture 11" descr="A black text and a arrow&#10;&#10;Description automatically generated">
            <a:extLst>
              <a:ext uri="{FF2B5EF4-FFF2-40B4-BE49-F238E27FC236}">
                <a16:creationId xmlns:a16="http://schemas.microsoft.com/office/drawing/2014/main" id="{86653D8B-318C-81A0-CEC7-54374B7DD9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571" y="2030933"/>
            <a:ext cx="1646063" cy="1682651"/>
          </a:xfrm>
          <a:prstGeom prst="rect">
            <a:avLst/>
          </a:prstGeom>
        </p:spPr>
        <p:style>
          <a:lnRef idx="2">
            <a:schemeClr val="accent1"/>
          </a:lnRef>
          <a:fillRef idx="1">
            <a:schemeClr val="lt1"/>
          </a:fillRef>
          <a:effectRef idx="0">
            <a:schemeClr val="accent1"/>
          </a:effectRef>
          <a:fontRef idx="minor">
            <a:schemeClr val="dk1"/>
          </a:fontRef>
        </p:style>
      </p:pic>
      <p:pic>
        <p:nvPicPr>
          <p:cNvPr id="13" name="Online Media 12" title="LEZIONE 2 - Saluti formali e informali">
            <a:hlinkClick r:id="" action="ppaction://media"/>
            <a:extLst>
              <a:ext uri="{FF2B5EF4-FFF2-40B4-BE49-F238E27FC236}">
                <a16:creationId xmlns:a16="http://schemas.microsoft.com/office/drawing/2014/main" id="{55A4BF1F-FC8C-0AD4-D8CC-E298D4EA4EC7}"/>
              </a:ext>
            </a:extLst>
          </p:cNvPr>
          <p:cNvPicPr>
            <a:picLocks noRot="1" noChangeAspect="1"/>
          </p:cNvPicPr>
          <p:nvPr>
            <a:videoFile r:link="rId1"/>
          </p:nvPr>
        </p:nvPicPr>
        <p:blipFill>
          <a:blip r:embed="rId4"/>
          <a:stretch>
            <a:fillRect/>
          </a:stretch>
        </p:blipFill>
        <p:spPr>
          <a:xfrm>
            <a:off x="2520641" y="1517095"/>
            <a:ext cx="7619834" cy="4305207"/>
          </a:xfrm>
          <a:prstGeom prst="rect">
            <a:avLst/>
          </a:prstGeom>
        </p:spPr>
      </p:pic>
    </p:spTree>
    <p:extLst>
      <p:ext uri="{BB962C8B-B14F-4D97-AF65-F5344CB8AC3E}">
        <p14:creationId xmlns:p14="http://schemas.microsoft.com/office/powerpoint/2010/main" val="10101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{6F9CC445-C1B5-444E-90D1-D29EBCCF76A4}tf10001119_mac</Template>
  <TotalTime>16641</TotalTime>
  <Words>2969</Words>
  <Application>Microsoft Office PowerPoint</Application>
  <PresentationFormat>Widescreen</PresentationFormat>
  <Paragraphs>403</Paragraphs>
  <Slides>42</Slides>
  <Notes>8</Notes>
  <HiddenSlides>0</HiddenSlides>
  <MMClips>6</MMClips>
  <ScaleCrop>false</ScaleCrop>
  <HeadingPairs>
    <vt:vector size="6" baseType="variant">
      <vt:variant>
        <vt:lpstr>Fonts Used</vt:lpstr>
      </vt:variant>
      <vt:variant>
        <vt:i4>21</vt:i4>
      </vt:variant>
      <vt:variant>
        <vt:lpstr>Theme</vt:lpstr>
      </vt:variant>
      <vt:variant>
        <vt:i4>1</vt:i4>
      </vt:variant>
      <vt:variant>
        <vt:lpstr>Slide Titles</vt:lpstr>
      </vt:variant>
      <vt:variant>
        <vt:i4>42</vt:i4>
      </vt:variant>
    </vt:vector>
  </HeadingPairs>
  <TitlesOfParts>
    <vt:vector size="64" baseType="lpstr">
      <vt:lpstr>Arial</vt:lpstr>
      <vt:lpstr>Arial</vt:lpstr>
      <vt:lpstr>Calibri</vt:lpstr>
      <vt:lpstr>Calibri Light</vt:lpstr>
      <vt:lpstr>Century Gothic</vt:lpstr>
      <vt:lpstr>Helvetica Neue</vt:lpstr>
      <vt:lpstr>inherit</vt:lpstr>
      <vt:lpstr>Inter</vt:lpstr>
      <vt:lpstr>Lato</vt:lpstr>
      <vt:lpstr>Maiandra GD</vt:lpstr>
      <vt:lpstr>Open Sans</vt:lpstr>
      <vt:lpstr>Poppins</vt:lpstr>
      <vt:lpstr>Raleway</vt:lpstr>
      <vt:lpstr>Roboto</vt:lpstr>
      <vt:lpstr>Roboto Slab</vt:lpstr>
      <vt:lpstr>Source Sans Pro</vt:lpstr>
      <vt:lpstr>Tahoma</vt:lpstr>
      <vt:lpstr>TheSansCV</vt:lpstr>
      <vt:lpstr>Times New Roman</vt:lpstr>
      <vt:lpstr>verdana</vt:lpstr>
      <vt:lpstr>YouTube Sans</vt:lpstr>
      <vt:lpstr>Retrospect</vt:lpstr>
      <vt:lpstr>PowerPoint Presentation</vt:lpstr>
      <vt:lpstr>PowerPoint Presentation</vt:lpstr>
      <vt:lpstr>PowerPoint Presentation</vt:lpstr>
      <vt:lpstr>PowerPoint Presentation</vt:lpstr>
      <vt:lpstr>Why study Italian? </vt:lpstr>
      <vt:lpstr>PowerPoint Presentation</vt:lpstr>
      <vt:lpstr>PowerPoint Presentation</vt:lpstr>
      <vt:lpstr>PowerPoint Presentation</vt:lpstr>
      <vt:lpstr>Music, art, cinema, literature</vt:lpstr>
      <vt:lpstr>Last but not least….</vt:lpstr>
      <vt:lpstr>Italian, the language of music. Va pensiero sull'ali dorate</vt:lpstr>
      <vt:lpstr>Va pensiero sull'ali dorate, from Nabucco by G.Verdi</vt:lpstr>
      <vt:lpstr>Libiamo nè lieti calici (Brindisi) from La Traviata by G.Verdi</vt:lpstr>
      <vt:lpstr>Libiamo nè lieti calici</vt:lpstr>
      <vt:lpstr>PowerPoint Presentation</vt:lpstr>
      <vt:lpstr>PowerPoint Presentation</vt:lpstr>
      <vt:lpstr>…not only opera or classical music</vt:lpstr>
      <vt:lpstr>Why is Italian regarded as the universal language of music?</vt:lpstr>
      <vt:lpstr>Italian language and musical notes</vt:lpstr>
      <vt:lpstr>Guido developed new techniques for teaching, such as staff notation and the name of the musical notes using the first sound of each verse of the hymn  of the "ut–re–mi–fa–sol–la"  Italian : do–re–mi–fa–so–la-s i</vt:lpstr>
      <vt:lpstr>PowerPoint Presentation</vt:lpstr>
      <vt:lpstr>The creation of the opera</vt:lpstr>
      <vt:lpstr>The invention of musical instruments</vt:lpstr>
      <vt:lpstr>PowerPoint Presentation</vt:lpstr>
      <vt:lpstr>PowerPoint Presentation</vt:lpstr>
      <vt:lpstr>Italian musical words used in everyday language </vt:lpstr>
      <vt:lpstr>Let’s start!</vt:lpstr>
      <vt:lpstr>How many Italian words do you know?</vt:lpstr>
      <vt:lpstr>How many Italian words do you know?</vt:lpstr>
      <vt:lpstr>How many musical Italian words do you know?</vt:lpstr>
      <vt:lpstr>L’alfabeto</vt:lpstr>
      <vt:lpstr>L’alfabeto</vt:lpstr>
      <vt:lpstr>The essentials!</vt:lpstr>
      <vt:lpstr>More helpful expressions</vt:lpstr>
      <vt:lpstr>Greetings</vt:lpstr>
      <vt:lpstr>PowerPoint Presentation</vt:lpstr>
      <vt:lpstr>Ciao o buongiorno?</vt:lpstr>
      <vt:lpstr>Ciao o buongiorno? Choose the correct greetings.</vt:lpstr>
      <vt:lpstr>Ciao o buongiorno?</vt:lpstr>
      <vt:lpstr>Let’s practice. Complete the dialogues.</vt:lpstr>
      <vt:lpstr>When do we use these phrases?</vt:lpstr>
      <vt:lpstr>Saluti formali e informali (formal and informal greetings)</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Italian Beginners1</dc:title>
  <dc:creator>Iolanda Pupillo</dc:creator>
  <cp:lastModifiedBy>Iolanda Pupillo</cp:lastModifiedBy>
  <cp:revision>294</cp:revision>
  <cp:lastPrinted>2016-09-30T13:22:32Z</cp:lastPrinted>
  <dcterms:created xsi:type="dcterms:W3CDTF">2014-09-24T13:08:47Z</dcterms:created>
  <dcterms:modified xsi:type="dcterms:W3CDTF">2023-11-25T11:08:43Z</dcterms:modified>
</cp:coreProperties>
</file>