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167" autoAdjust="0"/>
  </p:normalViewPr>
  <p:slideViewPr>
    <p:cSldViewPr snapToGrid="0">
      <p:cViewPr varScale="1">
        <p:scale>
          <a:sx n="53" d="100"/>
          <a:sy n="53" d="100"/>
        </p:scale>
        <p:origin x="14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D42ECA-F3F7-412C-8AD8-A7307AEA2734}"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548A0C4-1E31-47DB-8171-6FB3C47EF937}">
      <dgm:prSet custT="1"/>
      <dgm:spPr/>
      <dgm:t>
        <a:bodyPr/>
        <a:lstStyle/>
        <a:p>
          <a:pPr algn="just">
            <a:lnSpc>
              <a:spcPct val="100000"/>
            </a:lnSpc>
          </a:pPr>
          <a:r>
            <a:rPr lang="en-US" sz="2800" b="0" dirty="0">
              <a:latin typeface="Times New Roman" panose="02020603050405020304" pitchFamily="18" charset="0"/>
              <a:cs typeface="Times New Roman" panose="02020603050405020304" pitchFamily="18" charset="0"/>
            </a:rPr>
            <a:t>Prioritize tasks effectively.</a:t>
          </a:r>
        </a:p>
      </dgm:t>
    </dgm:pt>
    <dgm:pt modelId="{A150BA32-BF4A-484C-8239-9AFA740A48F4}" type="parTrans" cxnId="{E61594BA-18FD-469D-AFEB-775AFCBB49D5}">
      <dgm:prSet/>
      <dgm:spPr/>
      <dgm:t>
        <a:bodyPr/>
        <a:lstStyle/>
        <a:p>
          <a:pPr algn="just"/>
          <a:endParaRPr lang="en-US" sz="2800" b="0">
            <a:latin typeface="Times New Roman" panose="02020603050405020304" pitchFamily="18" charset="0"/>
            <a:cs typeface="Times New Roman" panose="02020603050405020304" pitchFamily="18" charset="0"/>
          </a:endParaRPr>
        </a:p>
      </dgm:t>
    </dgm:pt>
    <dgm:pt modelId="{1F2EE117-6B5E-4615-A305-DD0B07FB15F1}" type="sibTrans" cxnId="{E61594BA-18FD-469D-AFEB-775AFCBB49D5}">
      <dgm:prSet/>
      <dgm:spPr/>
      <dgm:t>
        <a:bodyPr/>
        <a:lstStyle/>
        <a:p>
          <a:pPr algn="just"/>
          <a:endParaRPr lang="en-US" sz="2800" b="0">
            <a:latin typeface="Times New Roman" panose="02020603050405020304" pitchFamily="18" charset="0"/>
            <a:cs typeface="Times New Roman" panose="02020603050405020304" pitchFamily="18" charset="0"/>
          </a:endParaRPr>
        </a:p>
      </dgm:t>
    </dgm:pt>
    <dgm:pt modelId="{4E676024-24BA-4710-9079-6757A92B6960}">
      <dgm:prSet custT="1"/>
      <dgm:spPr/>
      <dgm:t>
        <a:bodyPr/>
        <a:lstStyle/>
        <a:p>
          <a:pPr algn="just">
            <a:lnSpc>
              <a:spcPct val="100000"/>
            </a:lnSpc>
          </a:pPr>
          <a:r>
            <a:rPr lang="en-US" sz="2800" b="0" dirty="0">
              <a:latin typeface="Times New Roman" panose="02020603050405020304" pitchFamily="18" charset="0"/>
              <a:cs typeface="Times New Roman" panose="02020603050405020304" pitchFamily="18" charset="0"/>
            </a:rPr>
            <a:t>Create and stick to schedules.</a:t>
          </a:r>
        </a:p>
      </dgm:t>
    </dgm:pt>
    <dgm:pt modelId="{DBB0742B-7E96-4EDC-A0E0-13917B104443}" type="parTrans" cxnId="{A613C674-5982-4496-B0E8-0B042922C645}">
      <dgm:prSet/>
      <dgm:spPr/>
      <dgm:t>
        <a:bodyPr/>
        <a:lstStyle/>
        <a:p>
          <a:pPr algn="just"/>
          <a:endParaRPr lang="en-US" sz="2800" b="0">
            <a:latin typeface="Times New Roman" panose="02020603050405020304" pitchFamily="18" charset="0"/>
            <a:cs typeface="Times New Roman" panose="02020603050405020304" pitchFamily="18" charset="0"/>
          </a:endParaRPr>
        </a:p>
      </dgm:t>
    </dgm:pt>
    <dgm:pt modelId="{8DBA829E-E7E0-42CD-BCF8-9896A059490C}" type="sibTrans" cxnId="{A613C674-5982-4496-B0E8-0B042922C645}">
      <dgm:prSet/>
      <dgm:spPr/>
      <dgm:t>
        <a:bodyPr/>
        <a:lstStyle/>
        <a:p>
          <a:pPr algn="just"/>
          <a:endParaRPr lang="en-US" sz="2800" b="0">
            <a:latin typeface="Times New Roman" panose="02020603050405020304" pitchFamily="18" charset="0"/>
            <a:cs typeface="Times New Roman" panose="02020603050405020304" pitchFamily="18" charset="0"/>
          </a:endParaRPr>
        </a:p>
      </dgm:t>
    </dgm:pt>
    <dgm:pt modelId="{5371ACD5-E9FA-40AE-822D-6CE0C478D95F}">
      <dgm:prSet custT="1"/>
      <dgm:spPr/>
      <dgm:t>
        <a:bodyPr/>
        <a:lstStyle/>
        <a:p>
          <a:pPr algn="just">
            <a:lnSpc>
              <a:spcPct val="100000"/>
            </a:lnSpc>
          </a:pPr>
          <a:r>
            <a:rPr lang="en-US" sz="2800" b="0" dirty="0">
              <a:latin typeface="Times New Roman" panose="02020603050405020304" pitchFamily="18" charset="0"/>
              <a:cs typeface="Times New Roman" panose="02020603050405020304" pitchFamily="18" charset="0"/>
            </a:rPr>
            <a:t>Time management is crucial.</a:t>
          </a:r>
        </a:p>
      </dgm:t>
    </dgm:pt>
    <dgm:pt modelId="{1FD2EB06-BA1A-4495-9082-A02BDED07B18}" type="sibTrans" cxnId="{6F0985C4-6095-41E4-870D-5B5B7FDDD610}">
      <dgm:prSet/>
      <dgm:spPr/>
      <dgm:t>
        <a:bodyPr/>
        <a:lstStyle/>
        <a:p>
          <a:pPr algn="just"/>
          <a:endParaRPr lang="en-US" sz="2800" b="0">
            <a:latin typeface="Times New Roman" panose="02020603050405020304" pitchFamily="18" charset="0"/>
            <a:cs typeface="Times New Roman" panose="02020603050405020304" pitchFamily="18" charset="0"/>
          </a:endParaRPr>
        </a:p>
      </dgm:t>
    </dgm:pt>
    <dgm:pt modelId="{4910F63B-A756-4B71-94E8-7C0382800ACE}" type="parTrans" cxnId="{6F0985C4-6095-41E4-870D-5B5B7FDDD610}">
      <dgm:prSet/>
      <dgm:spPr/>
      <dgm:t>
        <a:bodyPr/>
        <a:lstStyle/>
        <a:p>
          <a:pPr algn="just"/>
          <a:endParaRPr lang="en-US" sz="2800" b="0">
            <a:latin typeface="Times New Roman" panose="02020603050405020304" pitchFamily="18" charset="0"/>
            <a:cs typeface="Times New Roman" panose="02020603050405020304" pitchFamily="18" charset="0"/>
          </a:endParaRPr>
        </a:p>
      </dgm:t>
    </dgm:pt>
    <dgm:pt modelId="{0948B90D-39B2-4DA1-B1F3-73DBAE3335FF}" type="pres">
      <dgm:prSet presAssocID="{70D42ECA-F3F7-412C-8AD8-A7307AEA2734}" presName="root" presStyleCnt="0">
        <dgm:presLayoutVars>
          <dgm:dir/>
          <dgm:resizeHandles val="exact"/>
        </dgm:presLayoutVars>
      </dgm:prSet>
      <dgm:spPr/>
    </dgm:pt>
    <dgm:pt modelId="{F1144342-9E5B-47D6-BD90-AED20D0E0E8F}" type="pres">
      <dgm:prSet presAssocID="{5371ACD5-E9FA-40AE-822D-6CE0C478D95F}" presName="compNode" presStyleCnt="0"/>
      <dgm:spPr/>
    </dgm:pt>
    <dgm:pt modelId="{4EC70B8C-07F5-4ABF-93C5-CEE2DABF1C6D}" type="pres">
      <dgm:prSet presAssocID="{5371ACD5-E9FA-40AE-822D-6CE0C478D95F}" presName="bgRect" presStyleLbl="bgShp" presStyleIdx="0" presStyleCnt="3"/>
      <dgm:spPr/>
    </dgm:pt>
    <dgm:pt modelId="{B665865A-6769-439F-9BCF-58A3A9683B3F}" type="pres">
      <dgm:prSet presAssocID="{5371ACD5-E9FA-40AE-822D-6CE0C478D95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622DA851-00D6-49FD-93AA-14361ADD4ED0}" type="pres">
      <dgm:prSet presAssocID="{5371ACD5-E9FA-40AE-822D-6CE0C478D95F}" presName="spaceRect" presStyleCnt="0"/>
      <dgm:spPr/>
    </dgm:pt>
    <dgm:pt modelId="{9D9A94DB-5BE0-4A59-9B42-FC3688BE9845}" type="pres">
      <dgm:prSet presAssocID="{5371ACD5-E9FA-40AE-822D-6CE0C478D95F}" presName="parTx" presStyleLbl="revTx" presStyleIdx="0" presStyleCnt="3">
        <dgm:presLayoutVars>
          <dgm:chMax val="0"/>
          <dgm:chPref val="0"/>
        </dgm:presLayoutVars>
      </dgm:prSet>
      <dgm:spPr/>
    </dgm:pt>
    <dgm:pt modelId="{AB35C9BC-4E75-4622-A9A4-60C685605CCA}" type="pres">
      <dgm:prSet presAssocID="{1FD2EB06-BA1A-4495-9082-A02BDED07B18}" presName="sibTrans" presStyleCnt="0"/>
      <dgm:spPr/>
    </dgm:pt>
    <dgm:pt modelId="{AAEF2EFA-1C62-4D3A-B9B4-9BDE93D826D3}" type="pres">
      <dgm:prSet presAssocID="{1548A0C4-1E31-47DB-8171-6FB3C47EF937}" presName="compNode" presStyleCnt="0"/>
      <dgm:spPr/>
    </dgm:pt>
    <dgm:pt modelId="{C154B4AD-BEB3-40A0-A1ED-E4D316FD3EBA}" type="pres">
      <dgm:prSet presAssocID="{1548A0C4-1E31-47DB-8171-6FB3C47EF937}" presName="bgRect" presStyleLbl="bgShp" presStyleIdx="1" presStyleCnt="3"/>
      <dgm:spPr/>
    </dgm:pt>
    <dgm:pt modelId="{62BECD35-E867-4B78-9B82-AE8713F653A5}" type="pres">
      <dgm:prSet presAssocID="{1548A0C4-1E31-47DB-8171-6FB3C47EF9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34F75999-9017-4F76-9C2C-21DB92A36125}" type="pres">
      <dgm:prSet presAssocID="{1548A0C4-1E31-47DB-8171-6FB3C47EF937}" presName="spaceRect" presStyleCnt="0"/>
      <dgm:spPr/>
    </dgm:pt>
    <dgm:pt modelId="{ACCC47E1-D4C1-4C44-9740-E250EAD03038}" type="pres">
      <dgm:prSet presAssocID="{1548A0C4-1E31-47DB-8171-6FB3C47EF937}" presName="parTx" presStyleLbl="revTx" presStyleIdx="1" presStyleCnt="3">
        <dgm:presLayoutVars>
          <dgm:chMax val="0"/>
          <dgm:chPref val="0"/>
        </dgm:presLayoutVars>
      </dgm:prSet>
      <dgm:spPr/>
    </dgm:pt>
    <dgm:pt modelId="{24EDAD21-91E7-4C14-B2F5-24F09BC23A80}" type="pres">
      <dgm:prSet presAssocID="{1F2EE117-6B5E-4615-A305-DD0B07FB15F1}" presName="sibTrans" presStyleCnt="0"/>
      <dgm:spPr/>
    </dgm:pt>
    <dgm:pt modelId="{72889577-9F69-4B10-9262-F118855DFC32}" type="pres">
      <dgm:prSet presAssocID="{4E676024-24BA-4710-9079-6757A92B6960}" presName="compNode" presStyleCnt="0"/>
      <dgm:spPr/>
    </dgm:pt>
    <dgm:pt modelId="{8AAECB7A-647D-4C2B-AA2C-87E863D563CD}" type="pres">
      <dgm:prSet presAssocID="{4E676024-24BA-4710-9079-6757A92B6960}" presName="bgRect" presStyleLbl="bgShp" presStyleIdx="2" presStyleCnt="3"/>
      <dgm:spPr/>
    </dgm:pt>
    <dgm:pt modelId="{1BF25615-5AA3-409F-BB0A-5D45F1585A11}" type="pres">
      <dgm:prSet presAssocID="{4E676024-24BA-4710-9079-6757A92B69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thly calendar"/>
        </a:ext>
      </dgm:extLst>
    </dgm:pt>
    <dgm:pt modelId="{D4219896-3A24-4D9B-8E1E-5506A9EEDDE8}" type="pres">
      <dgm:prSet presAssocID="{4E676024-24BA-4710-9079-6757A92B6960}" presName="spaceRect" presStyleCnt="0"/>
      <dgm:spPr/>
    </dgm:pt>
    <dgm:pt modelId="{06E68446-9E10-4CB6-A466-5A0CBBD7A337}" type="pres">
      <dgm:prSet presAssocID="{4E676024-24BA-4710-9079-6757A92B6960}" presName="parTx" presStyleLbl="revTx" presStyleIdx="2" presStyleCnt="3">
        <dgm:presLayoutVars>
          <dgm:chMax val="0"/>
          <dgm:chPref val="0"/>
        </dgm:presLayoutVars>
      </dgm:prSet>
      <dgm:spPr/>
    </dgm:pt>
  </dgm:ptLst>
  <dgm:cxnLst>
    <dgm:cxn modelId="{DF3D5307-D532-4828-A79D-10F748CE0EFA}" type="presOf" srcId="{70D42ECA-F3F7-412C-8AD8-A7307AEA2734}" destId="{0948B90D-39B2-4DA1-B1F3-73DBAE3335FF}" srcOrd="0" destOrd="0" presId="urn:microsoft.com/office/officeart/2018/2/layout/IconVerticalSolidList"/>
    <dgm:cxn modelId="{86BA043A-01EF-40E7-8A50-DA4CF7A38496}" type="presOf" srcId="{4E676024-24BA-4710-9079-6757A92B6960}" destId="{06E68446-9E10-4CB6-A466-5A0CBBD7A337}" srcOrd="0" destOrd="0" presId="urn:microsoft.com/office/officeart/2018/2/layout/IconVerticalSolidList"/>
    <dgm:cxn modelId="{A613C674-5982-4496-B0E8-0B042922C645}" srcId="{70D42ECA-F3F7-412C-8AD8-A7307AEA2734}" destId="{4E676024-24BA-4710-9079-6757A92B6960}" srcOrd="2" destOrd="0" parTransId="{DBB0742B-7E96-4EDC-A0E0-13917B104443}" sibTransId="{8DBA829E-E7E0-42CD-BCF8-9896A059490C}"/>
    <dgm:cxn modelId="{E724548A-1A77-4587-9310-60C68951D761}" type="presOf" srcId="{5371ACD5-E9FA-40AE-822D-6CE0C478D95F}" destId="{9D9A94DB-5BE0-4A59-9B42-FC3688BE9845}" srcOrd="0" destOrd="0" presId="urn:microsoft.com/office/officeart/2018/2/layout/IconVerticalSolidList"/>
    <dgm:cxn modelId="{FB6752A2-0B61-4427-81D4-069F631E53AF}" type="presOf" srcId="{1548A0C4-1E31-47DB-8171-6FB3C47EF937}" destId="{ACCC47E1-D4C1-4C44-9740-E250EAD03038}" srcOrd="0" destOrd="0" presId="urn:microsoft.com/office/officeart/2018/2/layout/IconVerticalSolidList"/>
    <dgm:cxn modelId="{E61594BA-18FD-469D-AFEB-775AFCBB49D5}" srcId="{70D42ECA-F3F7-412C-8AD8-A7307AEA2734}" destId="{1548A0C4-1E31-47DB-8171-6FB3C47EF937}" srcOrd="1" destOrd="0" parTransId="{A150BA32-BF4A-484C-8239-9AFA740A48F4}" sibTransId="{1F2EE117-6B5E-4615-A305-DD0B07FB15F1}"/>
    <dgm:cxn modelId="{6F0985C4-6095-41E4-870D-5B5B7FDDD610}" srcId="{70D42ECA-F3F7-412C-8AD8-A7307AEA2734}" destId="{5371ACD5-E9FA-40AE-822D-6CE0C478D95F}" srcOrd="0" destOrd="0" parTransId="{4910F63B-A756-4B71-94E8-7C0382800ACE}" sibTransId="{1FD2EB06-BA1A-4495-9082-A02BDED07B18}"/>
    <dgm:cxn modelId="{44D810A7-5F8C-4736-948E-CFBF5448FD4A}" type="presParOf" srcId="{0948B90D-39B2-4DA1-B1F3-73DBAE3335FF}" destId="{F1144342-9E5B-47D6-BD90-AED20D0E0E8F}" srcOrd="0" destOrd="0" presId="urn:microsoft.com/office/officeart/2018/2/layout/IconVerticalSolidList"/>
    <dgm:cxn modelId="{BBF5D841-CEFF-4725-9B70-F72D23AABAA9}" type="presParOf" srcId="{F1144342-9E5B-47D6-BD90-AED20D0E0E8F}" destId="{4EC70B8C-07F5-4ABF-93C5-CEE2DABF1C6D}" srcOrd="0" destOrd="0" presId="urn:microsoft.com/office/officeart/2018/2/layout/IconVerticalSolidList"/>
    <dgm:cxn modelId="{7CBA211D-DCB0-441E-91D6-F97CFF22E975}" type="presParOf" srcId="{F1144342-9E5B-47D6-BD90-AED20D0E0E8F}" destId="{B665865A-6769-439F-9BCF-58A3A9683B3F}" srcOrd="1" destOrd="0" presId="urn:microsoft.com/office/officeart/2018/2/layout/IconVerticalSolidList"/>
    <dgm:cxn modelId="{FA6BC52A-0BDE-4EE7-81DE-7807FCF808BD}" type="presParOf" srcId="{F1144342-9E5B-47D6-BD90-AED20D0E0E8F}" destId="{622DA851-00D6-49FD-93AA-14361ADD4ED0}" srcOrd="2" destOrd="0" presId="urn:microsoft.com/office/officeart/2018/2/layout/IconVerticalSolidList"/>
    <dgm:cxn modelId="{B8AC8FCE-C122-4858-909D-5FF49061C572}" type="presParOf" srcId="{F1144342-9E5B-47D6-BD90-AED20D0E0E8F}" destId="{9D9A94DB-5BE0-4A59-9B42-FC3688BE9845}" srcOrd="3" destOrd="0" presId="urn:microsoft.com/office/officeart/2018/2/layout/IconVerticalSolidList"/>
    <dgm:cxn modelId="{38D79AE1-A3A5-4AE8-86FA-237ECEB35E98}" type="presParOf" srcId="{0948B90D-39B2-4DA1-B1F3-73DBAE3335FF}" destId="{AB35C9BC-4E75-4622-A9A4-60C685605CCA}" srcOrd="1" destOrd="0" presId="urn:microsoft.com/office/officeart/2018/2/layout/IconVerticalSolidList"/>
    <dgm:cxn modelId="{FF92CE6A-6AF2-4189-A007-8D112F682472}" type="presParOf" srcId="{0948B90D-39B2-4DA1-B1F3-73DBAE3335FF}" destId="{AAEF2EFA-1C62-4D3A-B9B4-9BDE93D826D3}" srcOrd="2" destOrd="0" presId="urn:microsoft.com/office/officeart/2018/2/layout/IconVerticalSolidList"/>
    <dgm:cxn modelId="{BB3863F7-FAC5-4DA5-925F-858D6C741559}" type="presParOf" srcId="{AAEF2EFA-1C62-4D3A-B9B4-9BDE93D826D3}" destId="{C154B4AD-BEB3-40A0-A1ED-E4D316FD3EBA}" srcOrd="0" destOrd="0" presId="urn:microsoft.com/office/officeart/2018/2/layout/IconVerticalSolidList"/>
    <dgm:cxn modelId="{D2B8CB8F-62ED-4BA1-BE7C-24AC7A86FC7E}" type="presParOf" srcId="{AAEF2EFA-1C62-4D3A-B9B4-9BDE93D826D3}" destId="{62BECD35-E867-4B78-9B82-AE8713F653A5}" srcOrd="1" destOrd="0" presId="urn:microsoft.com/office/officeart/2018/2/layout/IconVerticalSolidList"/>
    <dgm:cxn modelId="{6CBFECC1-1801-4649-85D3-EFBDFE031421}" type="presParOf" srcId="{AAEF2EFA-1C62-4D3A-B9B4-9BDE93D826D3}" destId="{34F75999-9017-4F76-9C2C-21DB92A36125}" srcOrd="2" destOrd="0" presId="urn:microsoft.com/office/officeart/2018/2/layout/IconVerticalSolidList"/>
    <dgm:cxn modelId="{048CF1EF-C32D-4E71-BBFE-286CA1BE036E}" type="presParOf" srcId="{AAEF2EFA-1C62-4D3A-B9B4-9BDE93D826D3}" destId="{ACCC47E1-D4C1-4C44-9740-E250EAD03038}" srcOrd="3" destOrd="0" presId="urn:microsoft.com/office/officeart/2018/2/layout/IconVerticalSolidList"/>
    <dgm:cxn modelId="{9BE3CE2A-0B7A-4A7B-8FB2-0C4714F02FD9}" type="presParOf" srcId="{0948B90D-39B2-4DA1-B1F3-73DBAE3335FF}" destId="{24EDAD21-91E7-4C14-B2F5-24F09BC23A80}" srcOrd="3" destOrd="0" presId="urn:microsoft.com/office/officeart/2018/2/layout/IconVerticalSolidList"/>
    <dgm:cxn modelId="{1BC2F2EF-E86D-4FDD-AE0C-9B41C8A89C2D}" type="presParOf" srcId="{0948B90D-39B2-4DA1-B1F3-73DBAE3335FF}" destId="{72889577-9F69-4B10-9262-F118855DFC32}" srcOrd="4" destOrd="0" presId="urn:microsoft.com/office/officeart/2018/2/layout/IconVerticalSolidList"/>
    <dgm:cxn modelId="{42D71B43-797A-420B-9096-76E2C30CA36B}" type="presParOf" srcId="{72889577-9F69-4B10-9262-F118855DFC32}" destId="{8AAECB7A-647D-4C2B-AA2C-87E863D563CD}" srcOrd="0" destOrd="0" presId="urn:microsoft.com/office/officeart/2018/2/layout/IconVerticalSolidList"/>
    <dgm:cxn modelId="{969E64D2-B928-44B5-A5BD-6F27F994FFB7}" type="presParOf" srcId="{72889577-9F69-4B10-9262-F118855DFC32}" destId="{1BF25615-5AA3-409F-BB0A-5D45F1585A11}" srcOrd="1" destOrd="0" presId="urn:microsoft.com/office/officeart/2018/2/layout/IconVerticalSolidList"/>
    <dgm:cxn modelId="{0BBE1BB4-7DA4-4E65-8F7D-556F6DD7A0FE}" type="presParOf" srcId="{72889577-9F69-4B10-9262-F118855DFC32}" destId="{D4219896-3A24-4D9B-8E1E-5506A9EEDDE8}" srcOrd="2" destOrd="0" presId="urn:microsoft.com/office/officeart/2018/2/layout/IconVerticalSolidList"/>
    <dgm:cxn modelId="{74FDD7AD-9990-496C-A635-6928B61395C6}" type="presParOf" srcId="{72889577-9F69-4B10-9262-F118855DFC32}" destId="{06E68446-9E10-4CB6-A466-5A0CBBD7A33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CD7805-868A-4D88-A5F4-00A217D5564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DB33101-0589-4C6A-9A99-590DBC37EC74}">
      <dgm:prSet custT="1"/>
      <dgm:spPr/>
      <dgm:t>
        <a:bodyPr/>
        <a:lstStyle/>
        <a:p>
          <a:pPr>
            <a:lnSpc>
              <a:spcPct val="100000"/>
            </a:lnSpc>
          </a:pPr>
          <a:r>
            <a:rPr lang="en-US" sz="2400">
              <a:latin typeface="Times New Roman" panose="02020603050405020304" pitchFamily="18" charset="0"/>
              <a:cs typeface="Times New Roman" panose="02020603050405020304" pitchFamily="18" charset="0"/>
            </a:rPr>
            <a:t>Financial management is a significant challenge.</a:t>
          </a:r>
        </a:p>
      </dgm:t>
    </dgm:pt>
    <dgm:pt modelId="{1F4B5494-D6BD-45F2-8D97-37FCC953B376}" type="parTrans" cxnId="{3B0D57E3-C1F9-489F-AC81-F87C2D4C08A2}">
      <dgm:prSet/>
      <dgm:spPr/>
      <dgm:t>
        <a:bodyPr/>
        <a:lstStyle/>
        <a:p>
          <a:endParaRPr lang="en-US" sz="2400">
            <a:latin typeface="Times New Roman" panose="02020603050405020304" pitchFamily="18" charset="0"/>
            <a:cs typeface="Times New Roman" panose="02020603050405020304" pitchFamily="18" charset="0"/>
          </a:endParaRPr>
        </a:p>
      </dgm:t>
    </dgm:pt>
    <dgm:pt modelId="{0601AE16-A0A9-4EB2-9BEF-F49618309013}" type="sibTrans" cxnId="{3B0D57E3-C1F9-489F-AC81-F87C2D4C08A2}">
      <dgm:prSet/>
      <dgm:spPr/>
      <dgm:t>
        <a:bodyPr/>
        <a:lstStyle/>
        <a:p>
          <a:endParaRPr lang="en-US" sz="2400">
            <a:latin typeface="Times New Roman" panose="02020603050405020304" pitchFamily="18" charset="0"/>
            <a:cs typeface="Times New Roman" panose="02020603050405020304" pitchFamily="18" charset="0"/>
          </a:endParaRPr>
        </a:p>
      </dgm:t>
    </dgm:pt>
    <dgm:pt modelId="{E5DA1760-5EEE-4E3A-9B2E-400F2DBF89C9}">
      <dgm:prSet custT="1"/>
      <dgm:spPr/>
      <dgm:t>
        <a:bodyPr/>
        <a:lstStyle/>
        <a:p>
          <a:pPr>
            <a:lnSpc>
              <a:spcPct val="100000"/>
            </a:lnSpc>
          </a:pPr>
          <a:r>
            <a:rPr lang="en-US" sz="2400">
              <a:latin typeface="Times New Roman" panose="02020603050405020304" pitchFamily="18" charset="0"/>
              <a:cs typeface="Times New Roman" panose="02020603050405020304" pitchFamily="18" charset="0"/>
            </a:rPr>
            <a:t>New students face increased financial responsibilities.</a:t>
          </a:r>
        </a:p>
      </dgm:t>
    </dgm:pt>
    <dgm:pt modelId="{2E49E1EE-0C7F-4926-B3C6-8C4BC41C8E0A}" type="parTrans" cxnId="{F303FA41-671A-4569-B876-4DE5A15CC399}">
      <dgm:prSet/>
      <dgm:spPr/>
      <dgm:t>
        <a:bodyPr/>
        <a:lstStyle/>
        <a:p>
          <a:endParaRPr lang="en-US" sz="2400">
            <a:latin typeface="Times New Roman" panose="02020603050405020304" pitchFamily="18" charset="0"/>
            <a:cs typeface="Times New Roman" panose="02020603050405020304" pitchFamily="18" charset="0"/>
          </a:endParaRPr>
        </a:p>
      </dgm:t>
    </dgm:pt>
    <dgm:pt modelId="{DAFF5BC9-BEAC-4433-92BA-8131BC2FBCB7}" type="sibTrans" cxnId="{F303FA41-671A-4569-B876-4DE5A15CC399}">
      <dgm:prSet/>
      <dgm:spPr/>
      <dgm:t>
        <a:bodyPr/>
        <a:lstStyle/>
        <a:p>
          <a:endParaRPr lang="en-US" sz="2400">
            <a:latin typeface="Times New Roman" panose="02020603050405020304" pitchFamily="18" charset="0"/>
            <a:cs typeface="Times New Roman" panose="02020603050405020304" pitchFamily="18" charset="0"/>
          </a:endParaRPr>
        </a:p>
      </dgm:t>
    </dgm:pt>
    <dgm:pt modelId="{EAF48347-D502-415E-8419-2F664422058F}">
      <dgm:prSet custT="1"/>
      <dgm:spPr/>
      <dgm:t>
        <a:bodyPr/>
        <a:lstStyle/>
        <a:p>
          <a:pPr>
            <a:lnSpc>
              <a:spcPct val="100000"/>
            </a:lnSpc>
          </a:pPr>
          <a:r>
            <a:rPr lang="en-US" sz="2400">
              <a:latin typeface="Times New Roman" panose="02020603050405020304" pitchFamily="18" charset="0"/>
              <a:cs typeface="Times New Roman" panose="02020603050405020304" pitchFamily="18" charset="0"/>
            </a:rPr>
            <a:t>Effective budgeting and exploring financial aid options are essential.</a:t>
          </a:r>
        </a:p>
      </dgm:t>
    </dgm:pt>
    <dgm:pt modelId="{CD8058F4-9139-449A-9B80-BA6107F5A8C4}" type="parTrans" cxnId="{FBC5A20D-FE7A-4254-9AC2-929B6D251221}">
      <dgm:prSet/>
      <dgm:spPr/>
      <dgm:t>
        <a:bodyPr/>
        <a:lstStyle/>
        <a:p>
          <a:endParaRPr lang="en-US" sz="2400">
            <a:latin typeface="Times New Roman" panose="02020603050405020304" pitchFamily="18" charset="0"/>
            <a:cs typeface="Times New Roman" panose="02020603050405020304" pitchFamily="18" charset="0"/>
          </a:endParaRPr>
        </a:p>
      </dgm:t>
    </dgm:pt>
    <dgm:pt modelId="{49B077B0-87B1-4282-97DB-B6F52BF1C64A}" type="sibTrans" cxnId="{FBC5A20D-FE7A-4254-9AC2-929B6D251221}">
      <dgm:prSet/>
      <dgm:spPr/>
      <dgm:t>
        <a:bodyPr/>
        <a:lstStyle/>
        <a:p>
          <a:endParaRPr lang="en-US" sz="2400">
            <a:latin typeface="Times New Roman" panose="02020603050405020304" pitchFamily="18" charset="0"/>
            <a:cs typeface="Times New Roman" panose="02020603050405020304" pitchFamily="18" charset="0"/>
          </a:endParaRPr>
        </a:p>
      </dgm:t>
    </dgm:pt>
    <dgm:pt modelId="{3CA56013-EC27-45D7-8F6B-73F7FFEA2DA9}" type="pres">
      <dgm:prSet presAssocID="{85CD7805-868A-4D88-A5F4-00A217D5564B}" presName="root" presStyleCnt="0">
        <dgm:presLayoutVars>
          <dgm:dir/>
          <dgm:resizeHandles val="exact"/>
        </dgm:presLayoutVars>
      </dgm:prSet>
      <dgm:spPr/>
    </dgm:pt>
    <dgm:pt modelId="{0E6C7BCB-88D9-4420-80D0-785DBB7630D4}" type="pres">
      <dgm:prSet presAssocID="{1DB33101-0589-4C6A-9A99-590DBC37EC74}" presName="compNode" presStyleCnt="0"/>
      <dgm:spPr/>
    </dgm:pt>
    <dgm:pt modelId="{8E5E72F5-484D-4683-9F32-0911C5CCA306}" type="pres">
      <dgm:prSet presAssocID="{1DB33101-0589-4C6A-9A99-590DBC37EC74}" presName="bgRect" presStyleLbl="bgShp" presStyleIdx="0" presStyleCnt="3"/>
      <dgm:spPr/>
    </dgm:pt>
    <dgm:pt modelId="{97B8366A-774C-4989-A646-B6845DB127C1}" type="pres">
      <dgm:prSet presAssocID="{1DB33101-0589-4C6A-9A99-590DBC37EC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FE001883-9F50-4D7F-8F2A-5A5F6C060012}" type="pres">
      <dgm:prSet presAssocID="{1DB33101-0589-4C6A-9A99-590DBC37EC74}" presName="spaceRect" presStyleCnt="0"/>
      <dgm:spPr/>
    </dgm:pt>
    <dgm:pt modelId="{2D460B1C-8624-4D89-9661-2B7F9CB27BAD}" type="pres">
      <dgm:prSet presAssocID="{1DB33101-0589-4C6A-9A99-590DBC37EC74}" presName="parTx" presStyleLbl="revTx" presStyleIdx="0" presStyleCnt="3">
        <dgm:presLayoutVars>
          <dgm:chMax val="0"/>
          <dgm:chPref val="0"/>
        </dgm:presLayoutVars>
      </dgm:prSet>
      <dgm:spPr/>
    </dgm:pt>
    <dgm:pt modelId="{FDB5020C-2584-426E-B1D9-627886CECAD3}" type="pres">
      <dgm:prSet presAssocID="{0601AE16-A0A9-4EB2-9BEF-F49618309013}" presName="sibTrans" presStyleCnt="0"/>
      <dgm:spPr/>
    </dgm:pt>
    <dgm:pt modelId="{89F88E59-1680-42A9-8835-4E83495D5ED4}" type="pres">
      <dgm:prSet presAssocID="{E5DA1760-5EEE-4E3A-9B2E-400F2DBF89C9}" presName="compNode" presStyleCnt="0"/>
      <dgm:spPr/>
    </dgm:pt>
    <dgm:pt modelId="{C541636F-4D0F-4828-B409-1380BCBFCA80}" type="pres">
      <dgm:prSet presAssocID="{E5DA1760-5EEE-4E3A-9B2E-400F2DBF89C9}" presName="bgRect" presStyleLbl="bgShp" presStyleIdx="1" presStyleCnt="3"/>
      <dgm:spPr/>
    </dgm:pt>
    <dgm:pt modelId="{211DB167-F479-4628-BAE0-9667CDDF4113}" type="pres">
      <dgm:prSet presAssocID="{E5DA1760-5EEE-4E3A-9B2E-400F2DBF89C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Roll"/>
        </a:ext>
      </dgm:extLst>
    </dgm:pt>
    <dgm:pt modelId="{73EFDD13-746A-4B2F-B827-9B3001DC0573}" type="pres">
      <dgm:prSet presAssocID="{E5DA1760-5EEE-4E3A-9B2E-400F2DBF89C9}" presName="spaceRect" presStyleCnt="0"/>
      <dgm:spPr/>
    </dgm:pt>
    <dgm:pt modelId="{73C77AFC-D269-488B-A67F-C22A4D59C7DD}" type="pres">
      <dgm:prSet presAssocID="{E5DA1760-5EEE-4E3A-9B2E-400F2DBF89C9}" presName="parTx" presStyleLbl="revTx" presStyleIdx="1" presStyleCnt="3">
        <dgm:presLayoutVars>
          <dgm:chMax val="0"/>
          <dgm:chPref val="0"/>
        </dgm:presLayoutVars>
      </dgm:prSet>
      <dgm:spPr/>
    </dgm:pt>
    <dgm:pt modelId="{AF2D4DBF-A416-4EAF-BE72-19D3A5DB7419}" type="pres">
      <dgm:prSet presAssocID="{DAFF5BC9-BEAC-4433-92BA-8131BC2FBCB7}" presName="sibTrans" presStyleCnt="0"/>
      <dgm:spPr/>
    </dgm:pt>
    <dgm:pt modelId="{4E120246-8F55-45EB-B7F0-D3B4317D68F3}" type="pres">
      <dgm:prSet presAssocID="{EAF48347-D502-415E-8419-2F664422058F}" presName="compNode" presStyleCnt="0"/>
      <dgm:spPr/>
    </dgm:pt>
    <dgm:pt modelId="{6591781C-453B-4547-B901-8429ACC7CC09}" type="pres">
      <dgm:prSet presAssocID="{EAF48347-D502-415E-8419-2F664422058F}" presName="bgRect" presStyleLbl="bgShp" presStyleIdx="2" presStyleCnt="3"/>
      <dgm:spPr/>
    </dgm:pt>
    <dgm:pt modelId="{61EC9C78-451E-456F-98E0-2E5768FB44A5}" type="pres">
      <dgm:prSet presAssocID="{EAF48347-D502-415E-8419-2F6644220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ins"/>
        </a:ext>
      </dgm:extLst>
    </dgm:pt>
    <dgm:pt modelId="{D05355AF-AAC0-4E11-9967-A9A5B300C93F}" type="pres">
      <dgm:prSet presAssocID="{EAF48347-D502-415E-8419-2F664422058F}" presName="spaceRect" presStyleCnt="0"/>
      <dgm:spPr/>
    </dgm:pt>
    <dgm:pt modelId="{764F6437-E7DD-4939-9348-709DF8A804E5}" type="pres">
      <dgm:prSet presAssocID="{EAF48347-D502-415E-8419-2F664422058F}" presName="parTx" presStyleLbl="revTx" presStyleIdx="2" presStyleCnt="3">
        <dgm:presLayoutVars>
          <dgm:chMax val="0"/>
          <dgm:chPref val="0"/>
        </dgm:presLayoutVars>
      </dgm:prSet>
      <dgm:spPr/>
    </dgm:pt>
  </dgm:ptLst>
  <dgm:cxnLst>
    <dgm:cxn modelId="{DAD12105-1B51-4CFE-97C0-3E873C832A49}" type="presOf" srcId="{E5DA1760-5EEE-4E3A-9B2E-400F2DBF89C9}" destId="{73C77AFC-D269-488B-A67F-C22A4D59C7DD}" srcOrd="0" destOrd="0" presId="urn:microsoft.com/office/officeart/2018/2/layout/IconVerticalSolidList"/>
    <dgm:cxn modelId="{FBC5A20D-FE7A-4254-9AC2-929B6D251221}" srcId="{85CD7805-868A-4D88-A5F4-00A217D5564B}" destId="{EAF48347-D502-415E-8419-2F664422058F}" srcOrd="2" destOrd="0" parTransId="{CD8058F4-9139-449A-9B80-BA6107F5A8C4}" sibTransId="{49B077B0-87B1-4282-97DB-B6F52BF1C64A}"/>
    <dgm:cxn modelId="{3B136B2D-4CA7-4089-870D-5C3B03286E2B}" type="presOf" srcId="{EAF48347-D502-415E-8419-2F664422058F}" destId="{764F6437-E7DD-4939-9348-709DF8A804E5}" srcOrd="0" destOrd="0" presId="urn:microsoft.com/office/officeart/2018/2/layout/IconVerticalSolidList"/>
    <dgm:cxn modelId="{F303FA41-671A-4569-B876-4DE5A15CC399}" srcId="{85CD7805-868A-4D88-A5F4-00A217D5564B}" destId="{E5DA1760-5EEE-4E3A-9B2E-400F2DBF89C9}" srcOrd="1" destOrd="0" parTransId="{2E49E1EE-0C7F-4926-B3C6-8C4BC41C8E0A}" sibTransId="{DAFF5BC9-BEAC-4433-92BA-8131BC2FBCB7}"/>
    <dgm:cxn modelId="{87720180-321A-430E-8B48-E8968BDACEF8}" type="presOf" srcId="{85CD7805-868A-4D88-A5F4-00A217D5564B}" destId="{3CA56013-EC27-45D7-8F6B-73F7FFEA2DA9}" srcOrd="0" destOrd="0" presId="urn:microsoft.com/office/officeart/2018/2/layout/IconVerticalSolidList"/>
    <dgm:cxn modelId="{4FE6DF87-C614-43CC-BD16-9D3863A9D1BA}" type="presOf" srcId="{1DB33101-0589-4C6A-9A99-590DBC37EC74}" destId="{2D460B1C-8624-4D89-9661-2B7F9CB27BAD}" srcOrd="0" destOrd="0" presId="urn:microsoft.com/office/officeart/2018/2/layout/IconVerticalSolidList"/>
    <dgm:cxn modelId="{3B0D57E3-C1F9-489F-AC81-F87C2D4C08A2}" srcId="{85CD7805-868A-4D88-A5F4-00A217D5564B}" destId="{1DB33101-0589-4C6A-9A99-590DBC37EC74}" srcOrd="0" destOrd="0" parTransId="{1F4B5494-D6BD-45F2-8D97-37FCC953B376}" sibTransId="{0601AE16-A0A9-4EB2-9BEF-F49618309013}"/>
    <dgm:cxn modelId="{ABD3B909-2A75-427F-9ADE-F674545B8685}" type="presParOf" srcId="{3CA56013-EC27-45D7-8F6B-73F7FFEA2DA9}" destId="{0E6C7BCB-88D9-4420-80D0-785DBB7630D4}" srcOrd="0" destOrd="0" presId="urn:microsoft.com/office/officeart/2018/2/layout/IconVerticalSolidList"/>
    <dgm:cxn modelId="{42F81BCB-7A9C-464E-BD97-C01EE3F87FBA}" type="presParOf" srcId="{0E6C7BCB-88D9-4420-80D0-785DBB7630D4}" destId="{8E5E72F5-484D-4683-9F32-0911C5CCA306}" srcOrd="0" destOrd="0" presId="urn:microsoft.com/office/officeart/2018/2/layout/IconVerticalSolidList"/>
    <dgm:cxn modelId="{0525C77E-ADE6-4F38-970B-EC2F6B57E1F3}" type="presParOf" srcId="{0E6C7BCB-88D9-4420-80D0-785DBB7630D4}" destId="{97B8366A-774C-4989-A646-B6845DB127C1}" srcOrd="1" destOrd="0" presId="urn:microsoft.com/office/officeart/2018/2/layout/IconVerticalSolidList"/>
    <dgm:cxn modelId="{1676E1C2-C5EB-4C71-A63D-ECE11696BEEF}" type="presParOf" srcId="{0E6C7BCB-88D9-4420-80D0-785DBB7630D4}" destId="{FE001883-9F50-4D7F-8F2A-5A5F6C060012}" srcOrd="2" destOrd="0" presId="urn:microsoft.com/office/officeart/2018/2/layout/IconVerticalSolidList"/>
    <dgm:cxn modelId="{E6881951-A967-48A2-9FDC-F9DD1F7730C6}" type="presParOf" srcId="{0E6C7BCB-88D9-4420-80D0-785DBB7630D4}" destId="{2D460B1C-8624-4D89-9661-2B7F9CB27BAD}" srcOrd="3" destOrd="0" presId="urn:microsoft.com/office/officeart/2018/2/layout/IconVerticalSolidList"/>
    <dgm:cxn modelId="{06CA8E9F-8706-407B-AB2E-890619C96892}" type="presParOf" srcId="{3CA56013-EC27-45D7-8F6B-73F7FFEA2DA9}" destId="{FDB5020C-2584-426E-B1D9-627886CECAD3}" srcOrd="1" destOrd="0" presId="urn:microsoft.com/office/officeart/2018/2/layout/IconVerticalSolidList"/>
    <dgm:cxn modelId="{7051520B-016A-4216-9B66-40DCC21EACB4}" type="presParOf" srcId="{3CA56013-EC27-45D7-8F6B-73F7FFEA2DA9}" destId="{89F88E59-1680-42A9-8835-4E83495D5ED4}" srcOrd="2" destOrd="0" presId="urn:microsoft.com/office/officeart/2018/2/layout/IconVerticalSolidList"/>
    <dgm:cxn modelId="{6972140E-2505-43D2-92F2-6E71A56170B6}" type="presParOf" srcId="{89F88E59-1680-42A9-8835-4E83495D5ED4}" destId="{C541636F-4D0F-4828-B409-1380BCBFCA80}" srcOrd="0" destOrd="0" presId="urn:microsoft.com/office/officeart/2018/2/layout/IconVerticalSolidList"/>
    <dgm:cxn modelId="{F943B889-2229-445A-98A3-8FDE2BCD716F}" type="presParOf" srcId="{89F88E59-1680-42A9-8835-4E83495D5ED4}" destId="{211DB167-F479-4628-BAE0-9667CDDF4113}" srcOrd="1" destOrd="0" presId="urn:microsoft.com/office/officeart/2018/2/layout/IconVerticalSolidList"/>
    <dgm:cxn modelId="{6DEAC253-049E-4693-9100-6DC92C60BCAF}" type="presParOf" srcId="{89F88E59-1680-42A9-8835-4E83495D5ED4}" destId="{73EFDD13-746A-4B2F-B827-9B3001DC0573}" srcOrd="2" destOrd="0" presId="urn:microsoft.com/office/officeart/2018/2/layout/IconVerticalSolidList"/>
    <dgm:cxn modelId="{C46C245D-1A74-434C-A7EA-D5C9D21E6216}" type="presParOf" srcId="{89F88E59-1680-42A9-8835-4E83495D5ED4}" destId="{73C77AFC-D269-488B-A67F-C22A4D59C7DD}" srcOrd="3" destOrd="0" presId="urn:microsoft.com/office/officeart/2018/2/layout/IconVerticalSolidList"/>
    <dgm:cxn modelId="{C0B7AE92-F997-47B3-A676-4E6725AAE052}" type="presParOf" srcId="{3CA56013-EC27-45D7-8F6B-73F7FFEA2DA9}" destId="{AF2D4DBF-A416-4EAF-BE72-19D3A5DB7419}" srcOrd="3" destOrd="0" presId="urn:microsoft.com/office/officeart/2018/2/layout/IconVerticalSolidList"/>
    <dgm:cxn modelId="{6A14BB09-8AE5-4F83-9322-6D624FC6CDEA}" type="presParOf" srcId="{3CA56013-EC27-45D7-8F6B-73F7FFEA2DA9}" destId="{4E120246-8F55-45EB-B7F0-D3B4317D68F3}" srcOrd="4" destOrd="0" presId="urn:microsoft.com/office/officeart/2018/2/layout/IconVerticalSolidList"/>
    <dgm:cxn modelId="{1DFD15BD-CC4D-4CBE-A524-9B412C767D3E}" type="presParOf" srcId="{4E120246-8F55-45EB-B7F0-D3B4317D68F3}" destId="{6591781C-453B-4547-B901-8429ACC7CC09}" srcOrd="0" destOrd="0" presId="urn:microsoft.com/office/officeart/2018/2/layout/IconVerticalSolidList"/>
    <dgm:cxn modelId="{162ABD15-7EB0-44BD-8CB4-4760485518A4}" type="presParOf" srcId="{4E120246-8F55-45EB-B7F0-D3B4317D68F3}" destId="{61EC9C78-451E-456F-98E0-2E5768FB44A5}" srcOrd="1" destOrd="0" presId="urn:microsoft.com/office/officeart/2018/2/layout/IconVerticalSolidList"/>
    <dgm:cxn modelId="{5BE54DE1-FA48-4AE9-ADFE-6CF00CEC39BB}" type="presParOf" srcId="{4E120246-8F55-45EB-B7F0-D3B4317D68F3}" destId="{D05355AF-AAC0-4E11-9967-A9A5B300C93F}" srcOrd="2" destOrd="0" presId="urn:microsoft.com/office/officeart/2018/2/layout/IconVerticalSolidList"/>
    <dgm:cxn modelId="{52E34A0C-877F-41B6-8885-BA2B420683C9}" type="presParOf" srcId="{4E120246-8F55-45EB-B7F0-D3B4317D68F3}" destId="{764F6437-E7DD-4939-9348-709DF8A804E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04B39A-2F48-4132-8102-82C18F55FC6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918E00A-63F9-4177-9D49-9974ADD4116B}">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Vital in modern education.</a:t>
          </a:r>
        </a:p>
      </dgm:t>
    </dgm:pt>
    <dgm:pt modelId="{796A1C97-470D-4DC0-882B-A87E9AF474B8}" type="parTrans" cxnId="{943FD3D3-A492-4032-A2F7-E278D84D56D5}">
      <dgm:prSet/>
      <dgm:spPr/>
      <dgm:t>
        <a:bodyPr/>
        <a:lstStyle/>
        <a:p>
          <a:endParaRPr lang="en-US" sz="2800">
            <a:latin typeface="Times New Roman" panose="02020603050405020304" pitchFamily="18" charset="0"/>
            <a:cs typeface="Times New Roman" panose="02020603050405020304" pitchFamily="18" charset="0"/>
          </a:endParaRPr>
        </a:p>
      </dgm:t>
    </dgm:pt>
    <dgm:pt modelId="{BDE7DC45-6550-4ABB-84DA-E0C6C9E548E0}" type="sibTrans" cxnId="{943FD3D3-A492-4032-A2F7-E278D84D56D5}">
      <dgm:prSet/>
      <dgm:spPr/>
      <dgm:t>
        <a:bodyPr/>
        <a:lstStyle/>
        <a:p>
          <a:endParaRPr lang="en-US" sz="2800">
            <a:latin typeface="Times New Roman" panose="02020603050405020304" pitchFamily="18" charset="0"/>
            <a:cs typeface="Times New Roman" panose="02020603050405020304" pitchFamily="18" charset="0"/>
          </a:endParaRPr>
        </a:p>
      </dgm:t>
    </dgm:pt>
    <dgm:pt modelId="{1572EAF5-6C5F-44CA-914B-EF25A376F485}">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Proficiency in online tools and research databases</a:t>
          </a:r>
        </a:p>
      </dgm:t>
    </dgm:pt>
    <dgm:pt modelId="{955EC23A-C36F-4D91-B3D0-26857C2AEE96}" type="parTrans" cxnId="{7ED42D4A-D3CC-4784-8CEF-4D3150040363}">
      <dgm:prSet/>
      <dgm:spPr/>
      <dgm:t>
        <a:bodyPr/>
        <a:lstStyle/>
        <a:p>
          <a:endParaRPr lang="en-US" sz="2800">
            <a:latin typeface="Times New Roman" panose="02020603050405020304" pitchFamily="18" charset="0"/>
            <a:cs typeface="Times New Roman" panose="02020603050405020304" pitchFamily="18" charset="0"/>
          </a:endParaRPr>
        </a:p>
      </dgm:t>
    </dgm:pt>
    <dgm:pt modelId="{13536D06-3CCD-43B8-B179-EDCBCC5B41A3}" type="sibTrans" cxnId="{7ED42D4A-D3CC-4784-8CEF-4D3150040363}">
      <dgm:prSet/>
      <dgm:spPr/>
      <dgm:t>
        <a:bodyPr/>
        <a:lstStyle/>
        <a:p>
          <a:endParaRPr lang="en-US" sz="2800">
            <a:latin typeface="Times New Roman" panose="02020603050405020304" pitchFamily="18" charset="0"/>
            <a:cs typeface="Times New Roman" panose="02020603050405020304" pitchFamily="18" charset="0"/>
          </a:endParaRPr>
        </a:p>
      </dgm:t>
    </dgm:pt>
    <dgm:pt modelId="{7747904D-1B0D-4909-940B-8424A33B79BD}">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Utilize University resources.</a:t>
          </a:r>
        </a:p>
      </dgm:t>
    </dgm:pt>
    <dgm:pt modelId="{88F31512-9009-4CD8-A828-DB7243746571}" type="parTrans" cxnId="{B9A97EB0-04F2-4FC5-A75C-B7E0E533F4D4}">
      <dgm:prSet/>
      <dgm:spPr/>
      <dgm:t>
        <a:bodyPr/>
        <a:lstStyle/>
        <a:p>
          <a:endParaRPr lang="en-US" sz="2800">
            <a:latin typeface="Times New Roman" panose="02020603050405020304" pitchFamily="18" charset="0"/>
            <a:cs typeface="Times New Roman" panose="02020603050405020304" pitchFamily="18" charset="0"/>
          </a:endParaRPr>
        </a:p>
      </dgm:t>
    </dgm:pt>
    <dgm:pt modelId="{2BAC6B3F-9406-4F5A-8F04-D927EC29A21E}" type="sibTrans" cxnId="{B9A97EB0-04F2-4FC5-A75C-B7E0E533F4D4}">
      <dgm:prSet/>
      <dgm:spPr/>
      <dgm:t>
        <a:bodyPr/>
        <a:lstStyle/>
        <a:p>
          <a:endParaRPr lang="en-US" sz="2800">
            <a:latin typeface="Times New Roman" panose="02020603050405020304" pitchFamily="18" charset="0"/>
            <a:cs typeface="Times New Roman" panose="02020603050405020304" pitchFamily="18" charset="0"/>
          </a:endParaRPr>
        </a:p>
      </dgm:t>
    </dgm:pt>
    <dgm:pt modelId="{C3F245F3-BC98-4809-937A-57729CC99F73}" type="pres">
      <dgm:prSet presAssocID="{7A04B39A-2F48-4132-8102-82C18F55FC66}" presName="root" presStyleCnt="0">
        <dgm:presLayoutVars>
          <dgm:dir/>
          <dgm:resizeHandles val="exact"/>
        </dgm:presLayoutVars>
      </dgm:prSet>
      <dgm:spPr/>
    </dgm:pt>
    <dgm:pt modelId="{C94D759B-3E64-45A4-B9E3-3F8EE20EA092}" type="pres">
      <dgm:prSet presAssocID="{9918E00A-63F9-4177-9D49-9974ADD4116B}" presName="compNode" presStyleCnt="0"/>
      <dgm:spPr/>
    </dgm:pt>
    <dgm:pt modelId="{D679D547-014F-4C8C-92C8-A393A2071A16}" type="pres">
      <dgm:prSet presAssocID="{9918E00A-63F9-4177-9D49-9974ADD4116B}" presName="bgRect" presStyleLbl="bgShp" presStyleIdx="0" presStyleCnt="3"/>
      <dgm:spPr/>
    </dgm:pt>
    <dgm:pt modelId="{836FC7CE-F0E0-43E5-AFD1-3F286A3AB5B8}" type="pres">
      <dgm:prSet presAssocID="{9918E00A-63F9-4177-9D49-9974ADD4116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0F3616AB-18B5-4585-9A0A-3C6E603F9DF7}" type="pres">
      <dgm:prSet presAssocID="{9918E00A-63F9-4177-9D49-9974ADD4116B}" presName="spaceRect" presStyleCnt="0"/>
      <dgm:spPr/>
    </dgm:pt>
    <dgm:pt modelId="{FA2FAD3E-AB95-4DA6-B585-0E1313366DF6}" type="pres">
      <dgm:prSet presAssocID="{9918E00A-63F9-4177-9D49-9974ADD4116B}" presName="parTx" presStyleLbl="revTx" presStyleIdx="0" presStyleCnt="3">
        <dgm:presLayoutVars>
          <dgm:chMax val="0"/>
          <dgm:chPref val="0"/>
        </dgm:presLayoutVars>
      </dgm:prSet>
      <dgm:spPr/>
    </dgm:pt>
    <dgm:pt modelId="{BA5C97A7-D148-451B-BF79-C2348AA96BF8}" type="pres">
      <dgm:prSet presAssocID="{BDE7DC45-6550-4ABB-84DA-E0C6C9E548E0}" presName="sibTrans" presStyleCnt="0"/>
      <dgm:spPr/>
    </dgm:pt>
    <dgm:pt modelId="{77607DDB-63FE-4A0E-B6E3-2BBAD289FEAC}" type="pres">
      <dgm:prSet presAssocID="{1572EAF5-6C5F-44CA-914B-EF25A376F485}" presName="compNode" presStyleCnt="0"/>
      <dgm:spPr/>
    </dgm:pt>
    <dgm:pt modelId="{106D6E5D-E812-44CA-8F82-C5333612469B}" type="pres">
      <dgm:prSet presAssocID="{1572EAF5-6C5F-44CA-914B-EF25A376F485}" presName="bgRect" presStyleLbl="bgShp" presStyleIdx="1" presStyleCnt="3"/>
      <dgm:spPr/>
    </dgm:pt>
    <dgm:pt modelId="{12B89100-CBDC-4105-A5E4-0598C21E59B2}" type="pres">
      <dgm:prSet presAssocID="{1572EAF5-6C5F-44CA-914B-EF25A376F4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tabase"/>
        </a:ext>
      </dgm:extLst>
    </dgm:pt>
    <dgm:pt modelId="{14CDA294-6B51-4245-98E6-556308A33D02}" type="pres">
      <dgm:prSet presAssocID="{1572EAF5-6C5F-44CA-914B-EF25A376F485}" presName="spaceRect" presStyleCnt="0"/>
      <dgm:spPr/>
    </dgm:pt>
    <dgm:pt modelId="{EDB56654-B4BF-481D-8F5B-91983FBF5FF6}" type="pres">
      <dgm:prSet presAssocID="{1572EAF5-6C5F-44CA-914B-EF25A376F485}" presName="parTx" presStyleLbl="revTx" presStyleIdx="1" presStyleCnt="3">
        <dgm:presLayoutVars>
          <dgm:chMax val="0"/>
          <dgm:chPref val="0"/>
        </dgm:presLayoutVars>
      </dgm:prSet>
      <dgm:spPr/>
    </dgm:pt>
    <dgm:pt modelId="{07803FAB-D5F2-44DD-956D-2D50DD41F687}" type="pres">
      <dgm:prSet presAssocID="{13536D06-3CCD-43B8-B179-EDCBCC5B41A3}" presName="sibTrans" presStyleCnt="0"/>
      <dgm:spPr/>
    </dgm:pt>
    <dgm:pt modelId="{FC998D00-05B2-4A24-A28C-4A2CD2903B7E}" type="pres">
      <dgm:prSet presAssocID="{7747904D-1B0D-4909-940B-8424A33B79BD}" presName="compNode" presStyleCnt="0"/>
      <dgm:spPr/>
    </dgm:pt>
    <dgm:pt modelId="{791D9A75-1A66-447A-B3F2-2B5367564D76}" type="pres">
      <dgm:prSet presAssocID="{7747904D-1B0D-4909-940B-8424A33B79BD}" presName="bgRect" presStyleLbl="bgShp" presStyleIdx="2" presStyleCnt="3"/>
      <dgm:spPr/>
    </dgm:pt>
    <dgm:pt modelId="{CCE07BE7-817E-418D-B264-BFA4377CD051}" type="pres">
      <dgm:prSet presAssocID="{7747904D-1B0D-4909-940B-8424A33B79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hoolhouse"/>
        </a:ext>
      </dgm:extLst>
    </dgm:pt>
    <dgm:pt modelId="{9B605EB5-0962-4728-85A7-1DE54BC0D2B8}" type="pres">
      <dgm:prSet presAssocID="{7747904D-1B0D-4909-940B-8424A33B79BD}" presName="spaceRect" presStyleCnt="0"/>
      <dgm:spPr/>
    </dgm:pt>
    <dgm:pt modelId="{EDEDEF48-29E9-400B-9936-0BF89ACA73DB}" type="pres">
      <dgm:prSet presAssocID="{7747904D-1B0D-4909-940B-8424A33B79BD}" presName="parTx" presStyleLbl="revTx" presStyleIdx="2" presStyleCnt="3">
        <dgm:presLayoutVars>
          <dgm:chMax val="0"/>
          <dgm:chPref val="0"/>
        </dgm:presLayoutVars>
      </dgm:prSet>
      <dgm:spPr/>
    </dgm:pt>
  </dgm:ptLst>
  <dgm:cxnLst>
    <dgm:cxn modelId="{36C97F0B-FD75-4252-B5C5-3BB6F7DD086C}" type="presOf" srcId="{7747904D-1B0D-4909-940B-8424A33B79BD}" destId="{EDEDEF48-29E9-400B-9936-0BF89ACA73DB}" srcOrd="0" destOrd="0" presId="urn:microsoft.com/office/officeart/2018/2/layout/IconVerticalSolidList"/>
    <dgm:cxn modelId="{67C38269-D39E-4F1D-8BD4-8C2EEC73BF71}" type="presOf" srcId="{1572EAF5-6C5F-44CA-914B-EF25A376F485}" destId="{EDB56654-B4BF-481D-8F5B-91983FBF5FF6}" srcOrd="0" destOrd="0" presId="urn:microsoft.com/office/officeart/2018/2/layout/IconVerticalSolidList"/>
    <dgm:cxn modelId="{7ED42D4A-D3CC-4784-8CEF-4D3150040363}" srcId="{7A04B39A-2F48-4132-8102-82C18F55FC66}" destId="{1572EAF5-6C5F-44CA-914B-EF25A376F485}" srcOrd="1" destOrd="0" parTransId="{955EC23A-C36F-4D91-B3D0-26857C2AEE96}" sibTransId="{13536D06-3CCD-43B8-B179-EDCBCC5B41A3}"/>
    <dgm:cxn modelId="{65687294-BC7A-4CCE-B8B1-A99271C2FFDA}" type="presOf" srcId="{7A04B39A-2F48-4132-8102-82C18F55FC66}" destId="{C3F245F3-BC98-4809-937A-57729CC99F73}" srcOrd="0" destOrd="0" presId="urn:microsoft.com/office/officeart/2018/2/layout/IconVerticalSolidList"/>
    <dgm:cxn modelId="{FF3A5FA4-73C7-454A-9B23-9BEAD174DBE0}" type="presOf" srcId="{9918E00A-63F9-4177-9D49-9974ADD4116B}" destId="{FA2FAD3E-AB95-4DA6-B585-0E1313366DF6}" srcOrd="0" destOrd="0" presId="urn:microsoft.com/office/officeart/2018/2/layout/IconVerticalSolidList"/>
    <dgm:cxn modelId="{B9A97EB0-04F2-4FC5-A75C-B7E0E533F4D4}" srcId="{7A04B39A-2F48-4132-8102-82C18F55FC66}" destId="{7747904D-1B0D-4909-940B-8424A33B79BD}" srcOrd="2" destOrd="0" parTransId="{88F31512-9009-4CD8-A828-DB7243746571}" sibTransId="{2BAC6B3F-9406-4F5A-8F04-D927EC29A21E}"/>
    <dgm:cxn modelId="{943FD3D3-A492-4032-A2F7-E278D84D56D5}" srcId="{7A04B39A-2F48-4132-8102-82C18F55FC66}" destId="{9918E00A-63F9-4177-9D49-9974ADD4116B}" srcOrd="0" destOrd="0" parTransId="{796A1C97-470D-4DC0-882B-A87E9AF474B8}" sibTransId="{BDE7DC45-6550-4ABB-84DA-E0C6C9E548E0}"/>
    <dgm:cxn modelId="{A6388673-710B-4409-9C46-B49A5EB1B1D4}" type="presParOf" srcId="{C3F245F3-BC98-4809-937A-57729CC99F73}" destId="{C94D759B-3E64-45A4-B9E3-3F8EE20EA092}" srcOrd="0" destOrd="0" presId="urn:microsoft.com/office/officeart/2018/2/layout/IconVerticalSolidList"/>
    <dgm:cxn modelId="{B332D518-FC2C-4115-A8A6-DF7BAE550F01}" type="presParOf" srcId="{C94D759B-3E64-45A4-B9E3-3F8EE20EA092}" destId="{D679D547-014F-4C8C-92C8-A393A2071A16}" srcOrd="0" destOrd="0" presId="urn:microsoft.com/office/officeart/2018/2/layout/IconVerticalSolidList"/>
    <dgm:cxn modelId="{323F83FE-C3C9-40E6-9BFE-F9F27BF61116}" type="presParOf" srcId="{C94D759B-3E64-45A4-B9E3-3F8EE20EA092}" destId="{836FC7CE-F0E0-43E5-AFD1-3F286A3AB5B8}" srcOrd="1" destOrd="0" presId="urn:microsoft.com/office/officeart/2018/2/layout/IconVerticalSolidList"/>
    <dgm:cxn modelId="{65556420-D92F-4525-83E7-F9641318DD96}" type="presParOf" srcId="{C94D759B-3E64-45A4-B9E3-3F8EE20EA092}" destId="{0F3616AB-18B5-4585-9A0A-3C6E603F9DF7}" srcOrd="2" destOrd="0" presId="urn:microsoft.com/office/officeart/2018/2/layout/IconVerticalSolidList"/>
    <dgm:cxn modelId="{279FC13A-07E0-4EB8-8DBB-9CD006AE69DF}" type="presParOf" srcId="{C94D759B-3E64-45A4-B9E3-3F8EE20EA092}" destId="{FA2FAD3E-AB95-4DA6-B585-0E1313366DF6}" srcOrd="3" destOrd="0" presId="urn:microsoft.com/office/officeart/2018/2/layout/IconVerticalSolidList"/>
    <dgm:cxn modelId="{ECEF9173-04ED-47A1-88DC-4C33E290906F}" type="presParOf" srcId="{C3F245F3-BC98-4809-937A-57729CC99F73}" destId="{BA5C97A7-D148-451B-BF79-C2348AA96BF8}" srcOrd="1" destOrd="0" presId="urn:microsoft.com/office/officeart/2018/2/layout/IconVerticalSolidList"/>
    <dgm:cxn modelId="{6B22013C-6EF8-45AD-82F3-489ACB0CA785}" type="presParOf" srcId="{C3F245F3-BC98-4809-937A-57729CC99F73}" destId="{77607DDB-63FE-4A0E-B6E3-2BBAD289FEAC}" srcOrd="2" destOrd="0" presId="urn:microsoft.com/office/officeart/2018/2/layout/IconVerticalSolidList"/>
    <dgm:cxn modelId="{C8907166-6815-41C0-B796-ACE9B5729EDF}" type="presParOf" srcId="{77607DDB-63FE-4A0E-B6E3-2BBAD289FEAC}" destId="{106D6E5D-E812-44CA-8F82-C5333612469B}" srcOrd="0" destOrd="0" presId="urn:microsoft.com/office/officeart/2018/2/layout/IconVerticalSolidList"/>
    <dgm:cxn modelId="{E0E25509-393A-40C4-A3BC-46DAB600C6BD}" type="presParOf" srcId="{77607DDB-63FE-4A0E-B6E3-2BBAD289FEAC}" destId="{12B89100-CBDC-4105-A5E4-0598C21E59B2}" srcOrd="1" destOrd="0" presId="urn:microsoft.com/office/officeart/2018/2/layout/IconVerticalSolidList"/>
    <dgm:cxn modelId="{1BE9DC92-CBFE-4FD7-BAFD-A1C016E944B3}" type="presParOf" srcId="{77607DDB-63FE-4A0E-B6E3-2BBAD289FEAC}" destId="{14CDA294-6B51-4245-98E6-556308A33D02}" srcOrd="2" destOrd="0" presId="urn:microsoft.com/office/officeart/2018/2/layout/IconVerticalSolidList"/>
    <dgm:cxn modelId="{34CF0617-6F67-4824-B1EC-2F974CC84715}" type="presParOf" srcId="{77607DDB-63FE-4A0E-B6E3-2BBAD289FEAC}" destId="{EDB56654-B4BF-481D-8F5B-91983FBF5FF6}" srcOrd="3" destOrd="0" presId="urn:microsoft.com/office/officeart/2018/2/layout/IconVerticalSolidList"/>
    <dgm:cxn modelId="{6B9D4125-C656-4446-859B-E954DE2699AE}" type="presParOf" srcId="{C3F245F3-BC98-4809-937A-57729CC99F73}" destId="{07803FAB-D5F2-44DD-956D-2D50DD41F687}" srcOrd="3" destOrd="0" presId="urn:microsoft.com/office/officeart/2018/2/layout/IconVerticalSolidList"/>
    <dgm:cxn modelId="{90362941-93E4-43F3-BD0A-2BE0A555834F}" type="presParOf" srcId="{C3F245F3-BC98-4809-937A-57729CC99F73}" destId="{FC998D00-05B2-4A24-A28C-4A2CD2903B7E}" srcOrd="4" destOrd="0" presId="urn:microsoft.com/office/officeart/2018/2/layout/IconVerticalSolidList"/>
    <dgm:cxn modelId="{255BC622-286E-4293-B94B-DFF968F7D011}" type="presParOf" srcId="{FC998D00-05B2-4A24-A28C-4A2CD2903B7E}" destId="{791D9A75-1A66-447A-B3F2-2B5367564D76}" srcOrd="0" destOrd="0" presId="urn:microsoft.com/office/officeart/2018/2/layout/IconVerticalSolidList"/>
    <dgm:cxn modelId="{E92943F7-3DB0-40EF-8A57-2D43617A7550}" type="presParOf" srcId="{FC998D00-05B2-4A24-A28C-4A2CD2903B7E}" destId="{CCE07BE7-817E-418D-B264-BFA4377CD051}" srcOrd="1" destOrd="0" presId="urn:microsoft.com/office/officeart/2018/2/layout/IconVerticalSolidList"/>
    <dgm:cxn modelId="{98389B85-CB85-464C-98F4-39E09274DF39}" type="presParOf" srcId="{FC998D00-05B2-4A24-A28C-4A2CD2903B7E}" destId="{9B605EB5-0962-4728-85A7-1DE54BC0D2B8}" srcOrd="2" destOrd="0" presId="urn:microsoft.com/office/officeart/2018/2/layout/IconVerticalSolidList"/>
    <dgm:cxn modelId="{35DFD1C4-43A4-4514-B2D7-309A6F791B85}" type="presParOf" srcId="{FC998D00-05B2-4A24-A28C-4A2CD2903B7E}" destId="{EDEDEF48-29E9-400B-9936-0BF89ACA73D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EBF414-8713-42D2-90EA-003FAACC33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9245AA-6D7D-456B-AB6D-C3AB3C9D8A35}">
      <dgm:prSet custT="1"/>
      <dgm:spPr/>
      <dgm:t>
        <a:bodyPr/>
        <a:lstStyle/>
        <a:p>
          <a:r>
            <a:rPr lang="en-US" sz="3200" dirty="0">
              <a:latin typeface="Times New Roman" panose="02020603050405020304" pitchFamily="18" charset="0"/>
              <a:cs typeface="Times New Roman" panose="02020603050405020304" pitchFamily="18" charset="0"/>
            </a:rPr>
            <a:t>Multifaceted challenge.</a:t>
          </a:r>
        </a:p>
      </dgm:t>
    </dgm:pt>
    <dgm:pt modelId="{CB665BA0-AD09-4C46-8167-170B13F05562}" type="parTrans" cxnId="{B43D62E5-4974-4900-8E02-1D02D79CC785}">
      <dgm:prSet/>
      <dgm:spPr/>
      <dgm:t>
        <a:bodyPr/>
        <a:lstStyle/>
        <a:p>
          <a:endParaRPr lang="en-US" sz="2400">
            <a:latin typeface="Times New Roman" panose="02020603050405020304" pitchFamily="18" charset="0"/>
            <a:cs typeface="Times New Roman" panose="02020603050405020304" pitchFamily="18" charset="0"/>
          </a:endParaRPr>
        </a:p>
      </dgm:t>
    </dgm:pt>
    <dgm:pt modelId="{42AFE6C5-8B0F-4CE1-9D4C-4DEF526132D0}" type="sibTrans" cxnId="{B43D62E5-4974-4900-8E02-1D02D79CC785}">
      <dgm:prSet/>
      <dgm:spPr/>
      <dgm:t>
        <a:bodyPr/>
        <a:lstStyle/>
        <a:p>
          <a:endParaRPr lang="en-US" sz="2400">
            <a:latin typeface="Times New Roman" panose="02020603050405020304" pitchFamily="18" charset="0"/>
            <a:cs typeface="Times New Roman" panose="02020603050405020304" pitchFamily="18" charset="0"/>
          </a:endParaRPr>
        </a:p>
      </dgm:t>
    </dgm:pt>
    <dgm:pt modelId="{E21A22DF-DBB9-42CD-B4CB-99A07A62C6E4}">
      <dgm:prSet custT="1"/>
      <dgm:spPr/>
      <dgm:t>
        <a:bodyPr/>
        <a:lstStyle/>
        <a:p>
          <a:r>
            <a:rPr lang="en-US" sz="3200" dirty="0">
              <a:latin typeface="Times New Roman" panose="02020603050405020304" pitchFamily="18" charset="0"/>
              <a:cs typeface="Times New Roman" panose="02020603050405020304" pitchFamily="18" charset="0"/>
            </a:rPr>
            <a:t>Build connections for personal growth.</a:t>
          </a:r>
        </a:p>
      </dgm:t>
    </dgm:pt>
    <dgm:pt modelId="{FAAE4650-EA71-4936-8581-F0665089FE4C}" type="parTrans" cxnId="{E256E1C5-B7D3-4DBF-864C-F3E138B4EA80}">
      <dgm:prSet/>
      <dgm:spPr/>
      <dgm:t>
        <a:bodyPr/>
        <a:lstStyle/>
        <a:p>
          <a:endParaRPr lang="en-US" sz="2400">
            <a:latin typeface="Times New Roman" panose="02020603050405020304" pitchFamily="18" charset="0"/>
            <a:cs typeface="Times New Roman" panose="02020603050405020304" pitchFamily="18" charset="0"/>
          </a:endParaRPr>
        </a:p>
      </dgm:t>
    </dgm:pt>
    <dgm:pt modelId="{9BF89E99-CEFF-45BC-9173-C59BCA8E2FF9}" type="sibTrans" cxnId="{E256E1C5-B7D3-4DBF-864C-F3E138B4EA80}">
      <dgm:prSet/>
      <dgm:spPr/>
      <dgm:t>
        <a:bodyPr/>
        <a:lstStyle/>
        <a:p>
          <a:endParaRPr lang="en-US" sz="2400">
            <a:latin typeface="Times New Roman" panose="02020603050405020304" pitchFamily="18" charset="0"/>
            <a:cs typeface="Times New Roman" panose="02020603050405020304" pitchFamily="18" charset="0"/>
          </a:endParaRPr>
        </a:p>
      </dgm:t>
    </dgm:pt>
    <dgm:pt modelId="{AF833DAA-93BB-408A-A8D9-5D02C2EEFEBB}">
      <dgm:prSet custT="1"/>
      <dgm:spPr/>
      <dgm:t>
        <a:bodyPr/>
        <a:lstStyle/>
        <a:p>
          <a:r>
            <a:rPr lang="en-US" sz="3200" dirty="0">
              <a:latin typeface="Times New Roman" panose="02020603050405020304" pitchFamily="18" charset="0"/>
              <a:cs typeface="Times New Roman" panose="02020603050405020304" pitchFamily="18" charset="0"/>
            </a:rPr>
            <a:t>Actively participate in campus life</a:t>
          </a:r>
        </a:p>
      </dgm:t>
    </dgm:pt>
    <dgm:pt modelId="{C4724938-A967-445B-997A-9311C01BA32F}" type="parTrans" cxnId="{8A94CF09-7F1D-461F-8EA6-1F621E4E1035}">
      <dgm:prSet/>
      <dgm:spPr/>
      <dgm:t>
        <a:bodyPr/>
        <a:lstStyle/>
        <a:p>
          <a:endParaRPr lang="en-US" sz="2400">
            <a:latin typeface="Times New Roman" panose="02020603050405020304" pitchFamily="18" charset="0"/>
            <a:cs typeface="Times New Roman" panose="02020603050405020304" pitchFamily="18" charset="0"/>
          </a:endParaRPr>
        </a:p>
      </dgm:t>
    </dgm:pt>
    <dgm:pt modelId="{18A2C969-F619-45B3-A647-48FE5F0AF5A1}" type="sibTrans" cxnId="{8A94CF09-7F1D-461F-8EA6-1F621E4E1035}">
      <dgm:prSet/>
      <dgm:spPr/>
      <dgm:t>
        <a:bodyPr/>
        <a:lstStyle/>
        <a:p>
          <a:endParaRPr lang="en-US" sz="2400">
            <a:latin typeface="Times New Roman" panose="02020603050405020304" pitchFamily="18" charset="0"/>
            <a:cs typeface="Times New Roman" panose="02020603050405020304" pitchFamily="18" charset="0"/>
          </a:endParaRPr>
        </a:p>
      </dgm:t>
    </dgm:pt>
    <dgm:pt modelId="{C9B39ABA-C87B-440C-9856-C1A4FAE1CF4E}" type="pres">
      <dgm:prSet presAssocID="{5FEBF414-8713-42D2-90EA-003FAACC338C}" presName="root" presStyleCnt="0">
        <dgm:presLayoutVars>
          <dgm:dir/>
          <dgm:resizeHandles val="exact"/>
        </dgm:presLayoutVars>
      </dgm:prSet>
      <dgm:spPr/>
    </dgm:pt>
    <dgm:pt modelId="{82A827BA-C858-45B6-A50A-495803552661}" type="pres">
      <dgm:prSet presAssocID="{B39245AA-6D7D-456B-AB6D-C3AB3C9D8A35}" presName="compNode" presStyleCnt="0"/>
      <dgm:spPr/>
    </dgm:pt>
    <dgm:pt modelId="{D2BC46D5-4B38-4156-89B0-787550F60BA2}" type="pres">
      <dgm:prSet presAssocID="{B39245AA-6D7D-456B-AB6D-C3AB3C9D8A35}" presName="bgRect" presStyleLbl="bgShp" presStyleIdx="0" presStyleCnt="3"/>
      <dgm:spPr/>
    </dgm:pt>
    <dgm:pt modelId="{50846F7C-9AF0-4BDD-AC12-C905E7E3E271}" type="pres">
      <dgm:prSet presAssocID="{B39245AA-6D7D-456B-AB6D-C3AB3C9D8A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EF2F20D0-2C8B-4256-BFCF-27962914A006}" type="pres">
      <dgm:prSet presAssocID="{B39245AA-6D7D-456B-AB6D-C3AB3C9D8A35}" presName="spaceRect" presStyleCnt="0"/>
      <dgm:spPr/>
    </dgm:pt>
    <dgm:pt modelId="{80D4AB96-9963-49C7-86C6-8CE0BD5FA52A}" type="pres">
      <dgm:prSet presAssocID="{B39245AA-6D7D-456B-AB6D-C3AB3C9D8A35}" presName="parTx" presStyleLbl="revTx" presStyleIdx="0" presStyleCnt="3">
        <dgm:presLayoutVars>
          <dgm:chMax val="0"/>
          <dgm:chPref val="0"/>
        </dgm:presLayoutVars>
      </dgm:prSet>
      <dgm:spPr/>
    </dgm:pt>
    <dgm:pt modelId="{825DF61D-F036-4452-963F-1DC7B3D1B9DB}" type="pres">
      <dgm:prSet presAssocID="{42AFE6C5-8B0F-4CE1-9D4C-4DEF526132D0}" presName="sibTrans" presStyleCnt="0"/>
      <dgm:spPr/>
    </dgm:pt>
    <dgm:pt modelId="{9406BA8A-28EB-4D8B-8949-CEB982346A35}" type="pres">
      <dgm:prSet presAssocID="{E21A22DF-DBB9-42CD-B4CB-99A07A62C6E4}" presName="compNode" presStyleCnt="0"/>
      <dgm:spPr/>
    </dgm:pt>
    <dgm:pt modelId="{9A2EBD61-E14F-45DA-A015-291E0FCB1492}" type="pres">
      <dgm:prSet presAssocID="{E21A22DF-DBB9-42CD-B4CB-99A07A62C6E4}" presName="bgRect" presStyleLbl="bgShp" presStyleIdx="1" presStyleCnt="3"/>
      <dgm:spPr/>
    </dgm:pt>
    <dgm:pt modelId="{4B40777F-C2CC-43AD-8659-BDDEC95D5C0D}" type="pres">
      <dgm:prSet presAssocID="{E21A22DF-DBB9-42CD-B4CB-99A07A62C6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8DE105AB-F24C-410D-81B6-0FD39CA591D1}" type="pres">
      <dgm:prSet presAssocID="{E21A22DF-DBB9-42CD-B4CB-99A07A62C6E4}" presName="spaceRect" presStyleCnt="0"/>
      <dgm:spPr/>
    </dgm:pt>
    <dgm:pt modelId="{25698560-34AF-417F-9736-B65AC958F81F}" type="pres">
      <dgm:prSet presAssocID="{E21A22DF-DBB9-42CD-B4CB-99A07A62C6E4}" presName="parTx" presStyleLbl="revTx" presStyleIdx="1" presStyleCnt="3">
        <dgm:presLayoutVars>
          <dgm:chMax val="0"/>
          <dgm:chPref val="0"/>
        </dgm:presLayoutVars>
      </dgm:prSet>
      <dgm:spPr/>
    </dgm:pt>
    <dgm:pt modelId="{5F1CDC0D-47A3-479B-88AA-8352C5D5C514}" type="pres">
      <dgm:prSet presAssocID="{9BF89E99-CEFF-45BC-9173-C59BCA8E2FF9}" presName="sibTrans" presStyleCnt="0"/>
      <dgm:spPr/>
    </dgm:pt>
    <dgm:pt modelId="{7BCA7EEA-3263-4EB7-A42E-A9B6D54F5FDB}" type="pres">
      <dgm:prSet presAssocID="{AF833DAA-93BB-408A-A8D9-5D02C2EEFEBB}" presName="compNode" presStyleCnt="0"/>
      <dgm:spPr/>
    </dgm:pt>
    <dgm:pt modelId="{CD4B6BBE-1D55-441D-AC17-AAE8933F3F6D}" type="pres">
      <dgm:prSet presAssocID="{AF833DAA-93BB-408A-A8D9-5D02C2EEFEBB}" presName="bgRect" presStyleLbl="bgShp" presStyleIdx="2" presStyleCnt="3"/>
      <dgm:spPr/>
    </dgm:pt>
    <dgm:pt modelId="{C1E88094-362F-4FAA-BA8D-8CCDECB0D130}" type="pres">
      <dgm:prSet presAssocID="{AF833DAA-93BB-408A-A8D9-5D02C2EEFE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41AA4B04-D851-44C6-964F-E2F73B52469C}" type="pres">
      <dgm:prSet presAssocID="{AF833DAA-93BB-408A-A8D9-5D02C2EEFEBB}" presName="spaceRect" presStyleCnt="0"/>
      <dgm:spPr/>
    </dgm:pt>
    <dgm:pt modelId="{9BC3BEB4-0CC8-434B-886B-C6CF3D8762A4}" type="pres">
      <dgm:prSet presAssocID="{AF833DAA-93BB-408A-A8D9-5D02C2EEFEBB}" presName="parTx" presStyleLbl="revTx" presStyleIdx="2" presStyleCnt="3">
        <dgm:presLayoutVars>
          <dgm:chMax val="0"/>
          <dgm:chPref val="0"/>
        </dgm:presLayoutVars>
      </dgm:prSet>
      <dgm:spPr/>
    </dgm:pt>
  </dgm:ptLst>
  <dgm:cxnLst>
    <dgm:cxn modelId="{8A94CF09-7F1D-461F-8EA6-1F621E4E1035}" srcId="{5FEBF414-8713-42D2-90EA-003FAACC338C}" destId="{AF833DAA-93BB-408A-A8D9-5D02C2EEFEBB}" srcOrd="2" destOrd="0" parTransId="{C4724938-A967-445B-997A-9311C01BA32F}" sibTransId="{18A2C969-F619-45B3-A647-48FE5F0AF5A1}"/>
    <dgm:cxn modelId="{B798F713-174C-4504-8C60-AF666583E6C7}" type="presOf" srcId="{E21A22DF-DBB9-42CD-B4CB-99A07A62C6E4}" destId="{25698560-34AF-417F-9736-B65AC958F81F}" srcOrd="0" destOrd="0" presId="urn:microsoft.com/office/officeart/2018/2/layout/IconVerticalSolidList"/>
    <dgm:cxn modelId="{87DDC156-8B7A-40BF-97C7-C60C115AF045}" type="presOf" srcId="{B39245AA-6D7D-456B-AB6D-C3AB3C9D8A35}" destId="{80D4AB96-9963-49C7-86C6-8CE0BD5FA52A}" srcOrd="0" destOrd="0" presId="urn:microsoft.com/office/officeart/2018/2/layout/IconVerticalSolidList"/>
    <dgm:cxn modelId="{17EC1992-FC52-40CB-ADB5-77BB08CC5EFD}" type="presOf" srcId="{AF833DAA-93BB-408A-A8D9-5D02C2EEFEBB}" destId="{9BC3BEB4-0CC8-434B-886B-C6CF3D8762A4}" srcOrd="0" destOrd="0" presId="urn:microsoft.com/office/officeart/2018/2/layout/IconVerticalSolidList"/>
    <dgm:cxn modelId="{E256E1C5-B7D3-4DBF-864C-F3E138B4EA80}" srcId="{5FEBF414-8713-42D2-90EA-003FAACC338C}" destId="{E21A22DF-DBB9-42CD-B4CB-99A07A62C6E4}" srcOrd="1" destOrd="0" parTransId="{FAAE4650-EA71-4936-8581-F0665089FE4C}" sibTransId="{9BF89E99-CEFF-45BC-9173-C59BCA8E2FF9}"/>
    <dgm:cxn modelId="{B43D62E5-4974-4900-8E02-1D02D79CC785}" srcId="{5FEBF414-8713-42D2-90EA-003FAACC338C}" destId="{B39245AA-6D7D-456B-AB6D-C3AB3C9D8A35}" srcOrd="0" destOrd="0" parTransId="{CB665BA0-AD09-4C46-8167-170B13F05562}" sibTransId="{42AFE6C5-8B0F-4CE1-9D4C-4DEF526132D0}"/>
    <dgm:cxn modelId="{4E926AE9-75D7-4DE2-83F5-22756BC7E20E}" type="presOf" srcId="{5FEBF414-8713-42D2-90EA-003FAACC338C}" destId="{C9B39ABA-C87B-440C-9856-C1A4FAE1CF4E}" srcOrd="0" destOrd="0" presId="urn:microsoft.com/office/officeart/2018/2/layout/IconVerticalSolidList"/>
    <dgm:cxn modelId="{A6DFEA16-D72F-406A-919B-B9D04630E14B}" type="presParOf" srcId="{C9B39ABA-C87B-440C-9856-C1A4FAE1CF4E}" destId="{82A827BA-C858-45B6-A50A-495803552661}" srcOrd="0" destOrd="0" presId="urn:microsoft.com/office/officeart/2018/2/layout/IconVerticalSolidList"/>
    <dgm:cxn modelId="{F2AB3BF1-921B-40DD-8DB2-AA91C94EDA27}" type="presParOf" srcId="{82A827BA-C858-45B6-A50A-495803552661}" destId="{D2BC46D5-4B38-4156-89B0-787550F60BA2}" srcOrd="0" destOrd="0" presId="urn:microsoft.com/office/officeart/2018/2/layout/IconVerticalSolidList"/>
    <dgm:cxn modelId="{85D47F1F-65A2-4974-83E8-9925E80346BA}" type="presParOf" srcId="{82A827BA-C858-45B6-A50A-495803552661}" destId="{50846F7C-9AF0-4BDD-AC12-C905E7E3E271}" srcOrd="1" destOrd="0" presId="urn:microsoft.com/office/officeart/2018/2/layout/IconVerticalSolidList"/>
    <dgm:cxn modelId="{22BFFD2D-8CFB-4540-9CB4-CACA0D2A4A1E}" type="presParOf" srcId="{82A827BA-C858-45B6-A50A-495803552661}" destId="{EF2F20D0-2C8B-4256-BFCF-27962914A006}" srcOrd="2" destOrd="0" presId="urn:microsoft.com/office/officeart/2018/2/layout/IconVerticalSolidList"/>
    <dgm:cxn modelId="{D0813BA0-038A-4529-8036-C4A68F0631AF}" type="presParOf" srcId="{82A827BA-C858-45B6-A50A-495803552661}" destId="{80D4AB96-9963-49C7-86C6-8CE0BD5FA52A}" srcOrd="3" destOrd="0" presId="urn:microsoft.com/office/officeart/2018/2/layout/IconVerticalSolidList"/>
    <dgm:cxn modelId="{6DA51C18-630B-4F5A-8C51-B56CB7DD7056}" type="presParOf" srcId="{C9B39ABA-C87B-440C-9856-C1A4FAE1CF4E}" destId="{825DF61D-F036-4452-963F-1DC7B3D1B9DB}" srcOrd="1" destOrd="0" presId="urn:microsoft.com/office/officeart/2018/2/layout/IconVerticalSolidList"/>
    <dgm:cxn modelId="{F9BC09E2-A5D7-423B-BD2E-91557516DCF6}" type="presParOf" srcId="{C9B39ABA-C87B-440C-9856-C1A4FAE1CF4E}" destId="{9406BA8A-28EB-4D8B-8949-CEB982346A35}" srcOrd="2" destOrd="0" presId="urn:microsoft.com/office/officeart/2018/2/layout/IconVerticalSolidList"/>
    <dgm:cxn modelId="{93D81C0C-B262-4027-9A3D-1EF651CF2488}" type="presParOf" srcId="{9406BA8A-28EB-4D8B-8949-CEB982346A35}" destId="{9A2EBD61-E14F-45DA-A015-291E0FCB1492}" srcOrd="0" destOrd="0" presId="urn:microsoft.com/office/officeart/2018/2/layout/IconVerticalSolidList"/>
    <dgm:cxn modelId="{16B558AD-B8EB-4900-93FF-EFB093317FA2}" type="presParOf" srcId="{9406BA8A-28EB-4D8B-8949-CEB982346A35}" destId="{4B40777F-C2CC-43AD-8659-BDDEC95D5C0D}" srcOrd="1" destOrd="0" presId="urn:microsoft.com/office/officeart/2018/2/layout/IconVerticalSolidList"/>
    <dgm:cxn modelId="{531FBD41-8E5D-4B61-A805-A09B3B190E77}" type="presParOf" srcId="{9406BA8A-28EB-4D8B-8949-CEB982346A35}" destId="{8DE105AB-F24C-410D-81B6-0FD39CA591D1}" srcOrd="2" destOrd="0" presId="urn:microsoft.com/office/officeart/2018/2/layout/IconVerticalSolidList"/>
    <dgm:cxn modelId="{5B9905C6-E95C-4C62-A936-3DEF727D9943}" type="presParOf" srcId="{9406BA8A-28EB-4D8B-8949-CEB982346A35}" destId="{25698560-34AF-417F-9736-B65AC958F81F}" srcOrd="3" destOrd="0" presId="urn:microsoft.com/office/officeart/2018/2/layout/IconVerticalSolidList"/>
    <dgm:cxn modelId="{657FD7D0-5C2C-4E5C-92D6-D1F312600E57}" type="presParOf" srcId="{C9B39ABA-C87B-440C-9856-C1A4FAE1CF4E}" destId="{5F1CDC0D-47A3-479B-88AA-8352C5D5C514}" srcOrd="3" destOrd="0" presId="urn:microsoft.com/office/officeart/2018/2/layout/IconVerticalSolidList"/>
    <dgm:cxn modelId="{40F24E11-B548-4934-85AE-DC5F39B53DB9}" type="presParOf" srcId="{C9B39ABA-C87B-440C-9856-C1A4FAE1CF4E}" destId="{7BCA7EEA-3263-4EB7-A42E-A9B6D54F5FDB}" srcOrd="4" destOrd="0" presId="urn:microsoft.com/office/officeart/2018/2/layout/IconVerticalSolidList"/>
    <dgm:cxn modelId="{2CF791FA-5E76-46EF-83AD-6B3F8FA5B19D}" type="presParOf" srcId="{7BCA7EEA-3263-4EB7-A42E-A9B6D54F5FDB}" destId="{CD4B6BBE-1D55-441D-AC17-AAE8933F3F6D}" srcOrd="0" destOrd="0" presId="urn:microsoft.com/office/officeart/2018/2/layout/IconVerticalSolidList"/>
    <dgm:cxn modelId="{0E5D0661-E0C4-4C56-934F-B9E49DCC691F}" type="presParOf" srcId="{7BCA7EEA-3263-4EB7-A42E-A9B6D54F5FDB}" destId="{C1E88094-362F-4FAA-BA8D-8CCDECB0D130}" srcOrd="1" destOrd="0" presId="urn:microsoft.com/office/officeart/2018/2/layout/IconVerticalSolidList"/>
    <dgm:cxn modelId="{A76D734E-71E4-4FE3-83FF-49E73142173A}" type="presParOf" srcId="{7BCA7EEA-3263-4EB7-A42E-A9B6D54F5FDB}" destId="{41AA4B04-D851-44C6-964F-E2F73B52469C}" srcOrd="2" destOrd="0" presId="urn:microsoft.com/office/officeart/2018/2/layout/IconVerticalSolidList"/>
    <dgm:cxn modelId="{89344FB0-9E76-45EE-BCDF-F360D8F43239}" type="presParOf" srcId="{7BCA7EEA-3263-4EB7-A42E-A9B6D54F5FDB}" destId="{9BC3BEB4-0CC8-434B-886B-C6CF3D8762A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A905E2-59EE-4DFC-8273-33EFC62A351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1367979-19E0-4D05-A701-BF348E49C0A4}">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Maintaining mental health is crucial.</a:t>
          </a:r>
        </a:p>
      </dgm:t>
    </dgm:pt>
    <dgm:pt modelId="{F659DB4C-D281-42BD-A3A9-6075B053D168}" type="parTrans" cxnId="{A0D24398-23F7-4659-AFC6-9918C107D293}">
      <dgm:prSet/>
      <dgm:spPr/>
      <dgm:t>
        <a:bodyPr/>
        <a:lstStyle/>
        <a:p>
          <a:endParaRPr lang="en-US" sz="2800">
            <a:latin typeface="Times New Roman" panose="02020603050405020304" pitchFamily="18" charset="0"/>
            <a:cs typeface="Times New Roman" panose="02020603050405020304" pitchFamily="18" charset="0"/>
          </a:endParaRPr>
        </a:p>
      </dgm:t>
    </dgm:pt>
    <dgm:pt modelId="{7AA03064-BA50-449D-98EC-713F5401C89D}" type="sibTrans" cxnId="{A0D24398-23F7-4659-AFC6-9918C107D293}">
      <dgm:prSet/>
      <dgm:spPr/>
      <dgm:t>
        <a:bodyPr/>
        <a:lstStyle/>
        <a:p>
          <a:endParaRPr lang="en-US" sz="2800">
            <a:latin typeface="Times New Roman" panose="02020603050405020304" pitchFamily="18" charset="0"/>
            <a:cs typeface="Times New Roman" panose="02020603050405020304" pitchFamily="18" charset="0"/>
          </a:endParaRPr>
        </a:p>
      </dgm:t>
    </dgm:pt>
    <dgm:pt modelId="{7D950854-E915-4A2C-A194-2ED5A10BC2D7}">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Transition can cause stress and anxiety.</a:t>
          </a:r>
        </a:p>
      </dgm:t>
    </dgm:pt>
    <dgm:pt modelId="{B8278AF3-4283-4ECD-A53A-652BBC8F47B9}" type="parTrans" cxnId="{7B8BB8A2-8D4F-4648-8F58-1756887A4672}">
      <dgm:prSet/>
      <dgm:spPr/>
      <dgm:t>
        <a:bodyPr/>
        <a:lstStyle/>
        <a:p>
          <a:endParaRPr lang="en-US" sz="2800">
            <a:latin typeface="Times New Roman" panose="02020603050405020304" pitchFamily="18" charset="0"/>
            <a:cs typeface="Times New Roman" panose="02020603050405020304" pitchFamily="18" charset="0"/>
          </a:endParaRPr>
        </a:p>
      </dgm:t>
    </dgm:pt>
    <dgm:pt modelId="{7075483D-291E-4D5D-BCDE-91D1794B363E}" type="sibTrans" cxnId="{7B8BB8A2-8D4F-4648-8F58-1756887A4672}">
      <dgm:prSet/>
      <dgm:spPr/>
      <dgm:t>
        <a:bodyPr/>
        <a:lstStyle/>
        <a:p>
          <a:endParaRPr lang="en-US" sz="2800">
            <a:latin typeface="Times New Roman" panose="02020603050405020304" pitchFamily="18" charset="0"/>
            <a:cs typeface="Times New Roman" panose="02020603050405020304" pitchFamily="18" charset="0"/>
          </a:endParaRPr>
        </a:p>
      </dgm:t>
    </dgm:pt>
    <dgm:pt modelId="{C288ED6F-E351-44EB-9FE8-57B33FA24D1E}">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Prioritize self-care and seek support.</a:t>
          </a:r>
        </a:p>
      </dgm:t>
    </dgm:pt>
    <dgm:pt modelId="{ABB09535-AA63-494E-8EBA-4EB28C7DC42E}" type="parTrans" cxnId="{C50EA9FE-1F20-4CA6-9AAB-F9F2F35F1019}">
      <dgm:prSet/>
      <dgm:spPr/>
      <dgm:t>
        <a:bodyPr/>
        <a:lstStyle/>
        <a:p>
          <a:endParaRPr lang="en-US" sz="2800">
            <a:latin typeface="Times New Roman" panose="02020603050405020304" pitchFamily="18" charset="0"/>
            <a:cs typeface="Times New Roman" panose="02020603050405020304" pitchFamily="18" charset="0"/>
          </a:endParaRPr>
        </a:p>
      </dgm:t>
    </dgm:pt>
    <dgm:pt modelId="{222DCDED-1D79-4597-B107-161357011FD6}" type="sibTrans" cxnId="{C50EA9FE-1F20-4CA6-9AAB-F9F2F35F1019}">
      <dgm:prSet/>
      <dgm:spPr/>
      <dgm:t>
        <a:bodyPr/>
        <a:lstStyle/>
        <a:p>
          <a:endParaRPr lang="en-US" sz="2800">
            <a:latin typeface="Times New Roman" panose="02020603050405020304" pitchFamily="18" charset="0"/>
            <a:cs typeface="Times New Roman" panose="02020603050405020304" pitchFamily="18" charset="0"/>
          </a:endParaRPr>
        </a:p>
      </dgm:t>
    </dgm:pt>
    <dgm:pt modelId="{03347C0F-0F32-4AEA-B774-B8B0CE5E4388}" type="pres">
      <dgm:prSet presAssocID="{64A905E2-59EE-4DFC-8273-33EFC62A3518}" presName="root" presStyleCnt="0">
        <dgm:presLayoutVars>
          <dgm:dir/>
          <dgm:resizeHandles val="exact"/>
        </dgm:presLayoutVars>
      </dgm:prSet>
      <dgm:spPr/>
    </dgm:pt>
    <dgm:pt modelId="{2297BA08-9783-4701-9710-C1E0F0326994}" type="pres">
      <dgm:prSet presAssocID="{D1367979-19E0-4D05-A701-BF348E49C0A4}" presName="compNode" presStyleCnt="0"/>
      <dgm:spPr/>
    </dgm:pt>
    <dgm:pt modelId="{A2C64292-7613-4B31-A3D7-25E8BF2983B3}" type="pres">
      <dgm:prSet presAssocID="{D1367979-19E0-4D05-A701-BF348E49C0A4}" presName="bgRect" presStyleLbl="bgShp" presStyleIdx="0" presStyleCnt="3"/>
      <dgm:spPr/>
    </dgm:pt>
    <dgm:pt modelId="{7E644DD2-5097-408F-889C-9F132DC1C9B8}" type="pres">
      <dgm:prSet presAssocID="{D1367979-19E0-4D05-A701-BF348E49C0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4CEEA8E7-8D0C-42AA-BCF9-7355C8A79D54}" type="pres">
      <dgm:prSet presAssocID="{D1367979-19E0-4D05-A701-BF348E49C0A4}" presName="spaceRect" presStyleCnt="0"/>
      <dgm:spPr/>
    </dgm:pt>
    <dgm:pt modelId="{71609D0C-0E27-479E-8933-CCBE88877DBC}" type="pres">
      <dgm:prSet presAssocID="{D1367979-19E0-4D05-A701-BF348E49C0A4}" presName="parTx" presStyleLbl="revTx" presStyleIdx="0" presStyleCnt="3">
        <dgm:presLayoutVars>
          <dgm:chMax val="0"/>
          <dgm:chPref val="0"/>
        </dgm:presLayoutVars>
      </dgm:prSet>
      <dgm:spPr/>
    </dgm:pt>
    <dgm:pt modelId="{331812FF-110E-4050-AA2A-921D490CFF7C}" type="pres">
      <dgm:prSet presAssocID="{7AA03064-BA50-449D-98EC-713F5401C89D}" presName="sibTrans" presStyleCnt="0"/>
      <dgm:spPr/>
    </dgm:pt>
    <dgm:pt modelId="{1AAC2B01-CEE1-4E4B-BA6C-89831DFE78A2}" type="pres">
      <dgm:prSet presAssocID="{7D950854-E915-4A2C-A194-2ED5A10BC2D7}" presName="compNode" presStyleCnt="0"/>
      <dgm:spPr/>
    </dgm:pt>
    <dgm:pt modelId="{6ACBF3D2-15AF-4271-B187-2960FC9513AF}" type="pres">
      <dgm:prSet presAssocID="{7D950854-E915-4A2C-A194-2ED5A10BC2D7}" presName="bgRect" presStyleLbl="bgShp" presStyleIdx="1" presStyleCnt="3"/>
      <dgm:spPr/>
    </dgm:pt>
    <dgm:pt modelId="{EB9D8960-FF4C-4747-B437-AF7F801ACDAD}" type="pres">
      <dgm:prSet presAssocID="{7D950854-E915-4A2C-A194-2ED5A10BC2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a:ext>
      </dgm:extLst>
    </dgm:pt>
    <dgm:pt modelId="{D8612FFD-31A6-4CF7-9D79-4F61BAE3252F}" type="pres">
      <dgm:prSet presAssocID="{7D950854-E915-4A2C-A194-2ED5A10BC2D7}" presName="spaceRect" presStyleCnt="0"/>
      <dgm:spPr/>
    </dgm:pt>
    <dgm:pt modelId="{51FB9BA9-E051-457E-B9E6-FCB0C1431FD2}" type="pres">
      <dgm:prSet presAssocID="{7D950854-E915-4A2C-A194-2ED5A10BC2D7}" presName="parTx" presStyleLbl="revTx" presStyleIdx="1" presStyleCnt="3">
        <dgm:presLayoutVars>
          <dgm:chMax val="0"/>
          <dgm:chPref val="0"/>
        </dgm:presLayoutVars>
      </dgm:prSet>
      <dgm:spPr/>
    </dgm:pt>
    <dgm:pt modelId="{81599459-3158-4A50-AFF3-3465A86EA3DC}" type="pres">
      <dgm:prSet presAssocID="{7075483D-291E-4D5D-BCDE-91D1794B363E}" presName="sibTrans" presStyleCnt="0"/>
      <dgm:spPr/>
    </dgm:pt>
    <dgm:pt modelId="{F7F664DD-D9C4-48A2-B69A-2D12816B5B83}" type="pres">
      <dgm:prSet presAssocID="{C288ED6F-E351-44EB-9FE8-57B33FA24D1E}" presName="compNode" presStyleCnt="0"/>
      <dgm:spPr/>
    </dgm:pt>
    <dgm:pt modelId="{83475B1C-6A77-454B-A5E4-E503E39D6987}" type="pres">
      <dgm:prSet presAssocID="{C288ED6F-E351-44EB-9FE8-57B33FA24D1E}" presName="bgRect" presStyleLbl="bgShp" presStyleIdx="2" presStyleCnt="3"/>
      <dgm:spPr/>
    </dgm:pt>
    <dgm:pt modelId="{E9C67E9C-FADC-484D-A785-FF47B7566D40}" type="pres">
      <dgm:prSet presAssocID="{C288ED6F-E351-44EB-9FE8-57B33FA24D1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D7C7849C-6FED-44B9-B249-81D87938DA48}" type="pres">
      <dgm:prSet presAssocID="{C288ED6F-E351-44EB-9FE8-57B33FA24D1E}" presName="spaceRect" presStyleCnt="0"/>
      <dgm:spPr/>
    </dgm:pt>
    <dgm:pt modelId="{01827533-BE77-474B-92C7-DCEBBDF5B0B4}" type="pres">
      <dgm:prSet presAssocID="{C288ED6F-E351-44EB-9FE8-57B33FA24D1E}" presName="parTx" presStyleLbl="revTx" presStyleIdx="2" presStyleCnt="3">
        <dgm:presLayoutVars>
          <dgm:chMax val="0"/>
          <dgm:chPref val="0"/>
        </dgm:presLayoutVars>
      </dgm:prSet>
      <dgm:spPr/>
    </dgm:pt>
  </dgm:ptLst>
  <dgm:cxnLst>
    <dgm:cxn modelId="{D413250C-0989-4D80-9894-A64251AEE27B}" type="presOf" srcId="{7D950854-E915-4A2C-A194-2ED5A10BC2D7}" destId="{51FB9BA9-E051-457E-B9E6-FCB0C1431FD2}" srcOrd="0" destOrd="0" presId="urn:microsoft.com/office/officeart/2018/2/layout/IconVerticalSolidList"/>
    <dgm:cxn modelId="{15CC2F7D-5192-4BE4-9528-AB0215AFF225}" type="presOf" srcId="{D1367979-19E0-4D05-A701-BF348E49C0A4}" destId="{71609D0C-0E27-479E-8933-CCBE88877DBC}" srcOrd="0" destOrd="0" presId="urn:microsoft.com/office/officeart/2018/2/layout/IconVerticalSolidList"/>
    <dgm:cxn modelId="{A0D24398-23F7-4659-AFC6-9918C107D293}" srcId="{64A905E2-59EE-4DFC-8273-33EFC62A3518}" destId="{D1367979-19E0-4D05-A701-BF348E49C0A4}" srcOrd="0" destOrd="0" parTransId="{F659DB4C-D281-42BD-A3A9-6075B053D168}" sibTransId="{7AA03064-BA50-449D-98EC-713F5401C89D}"/>
    <dgm:cxn modelId="{7B8BB8A2-8D4F-4648-8F58-1756887A4672}" srcId="{64A905E2-59EE-4DFC-8273-33EFC62A3518}" destId="{7D950854-E915-4A2C-A194-2ED5A10BC2D7}" srcOrd="1" destOrd="0" parTransId="{B8278AF3-4283-4ECD-A53A-652BBC8F47B9}" sibTransId="{7075483D-291E-4D5D-BCDE-91D1794B363E}"/>
    <dgm:cxn modelId="{22A79FB2-D7C0-4596-B778-8A6DA12CFBC1}" type="presOf" srcId="{64A905E2-59EE-4DFC-8273-33EFC62A3518}" destId="{03347C0F-0F32-4AEA-B774-B8B0CE5E4388}" srcOrd="0" destOrd="0" presId="urn:microsoft.com/office/officeart/2018/2/layout/IconVerticalSolidList"/>
    <dgm:cxn modelId="{9DFE5BE4-BD97-467B-8E8B-C78EFCDBFC0B}" type="presOf" srcId="{C288ED6F-E351-44EB-9FE8-57B33FA24D1E}" destId="{01827533-BE77-474B-92C7-DCEBBDF5B0B4}" srcOrd="0" destOrd="0" presId="urn:microsoft.com/office/officeart/2018/2/layout/IconVerticalSolidList"/>
    <dgm:cxn modelId="{C50EA9FE-1F20-4CA6-9AAB-F9F2F35F1019}" srcId="{64A905E2-59EE-4DFC-8273-33EFC62A3518}" destId="{C288ED6F-E351-44EB-9FE8-57B33FA24D1E}" srcOrd="2" destOrd="0" parTransId="{ABB09535-AA63-494E-8EBA-4EB28C7DC42E}" sibTransId="{222DCDED-1D79-4597-B107-161357011FD6}"/>
    <dgm:cxn modelId="{F0B3BD21-5463-43F2-B8F3-DC2324A8AF1F}" type="presParOf" srcId="{03347C0F-0F32-4AEA-B774-B8B0CE5E4388}" destId="{2297BA08-9783-4701-9710-C1E0F0326994}" srcOrd="0" destOrd="0" presId="urn:microsoft.com/office/officeart/2018/2/layout/IconVerticalSolidList"/>
    <dgm:cxn modelId="{1CEC3067-839A-44F1-980F-9B3B9620E4B4}" type="presParOf" srcId="{2297BA08-9783-4701-9710-C1E0F0326994}" destId="{A2C64292-7613-4B31-A3D7-25E8BF2983B3}" srcOrd="0" destOrd="0" presId="urn:microsoft.com/office/officeart/2018/2/layout/IconVerticalSolidList"/>
    <dgm:cxn modelId="{E6F4EFF4-39F0-4340-A29F-512ADBF08E03}" type="presParOf" srcId="{2297BA08-9783-4701-9710-C1E0F0326994}" destId="{7E644DD2-5097-408F-889C-9F132DC1C9B8}" srcOrd="1" destOrd="0" presId="urn:microsoft.com/office/officeart/2018/2/layout/IconVerticalSolidList"/>
    <dgm:cxn modelId="{81865A76-3579-44D3-8FC3-0766C149A9D1}" type="presParOf" srcId="{2297BA08-9783-4701-9710-C1E0F0326994}" destId="{4CEEA8E7-8D0C-42AA-BCF9-7355C8A79D54}" srcOrd="2" destOrd="0" presId="urn:microsoft.com/office/officeart/2018/2/layout/IconVerticalSolidList"/>
    <dgm:cxn modelId="{BF65B491-F8F8-4768-BCF7-A3A34C7EEF31}" type="presParOf" srcId="{2297BA08-9783-4701-9710-C1E0F0326994}" destId="{71609D0C-0E27-479E-8933-CCBE88877DBC}" srcOrd="3" destOrd="0" presId="urn:microsoft.com/office/officeart/2018/2/layout/IconVerticalSolidList"/>
    <dgm:cxn modelId="{3ECCD52E-494A-44E4-A330-F9F5E459DDBF}" type="presParOf" srcId="{03347C0F-0F32-4AEA-B774-B8B0CE5E4388}" destId="{331812FF-110E-4050-AA2A-921D490CFF7C}" srcOrd="1" destOrd="0" presId="urn:microsoft.com/office/officeart/2018/2/layout/IconVerticalSolidList"/>
    <dgm:cxn modelId="{2CC25516-7BD0-4EEF-9F7D-EA81B97ED3A2}" type="presParOf" srcId="{03347C0F-0F32-4AEA-B774-B8B0CE5E4388}" destId="{1AAC2B01-CEE1-4E4B-BA6C-89831DFE78A2}" srcOrd="2" destOrd="0" presId="urn:microsoft.com/office/officeart/2018/2/layout/IconVerticalSolidList"/>
    <dgm:cxn modelId="{B6595C28-78BB-4EA6-9256-CAEE1BCC8B71}" type="presParOf" srcId="{1AAC2B01-CEE1-4E4B-BA6C-89831DFE78A2}" destId="{6ACBF3D2-15AF-4271-B187-2960FC9513AF}" srcOrd="0" destOrd="0" presId="urn:microsoft.com/office/officeart/2018/2/layout/IconVerticalSolidList"/>
    <dgm:cxn modelId="{90F5507A-934C-4016-8E4F-A21B18CC7271}" type="presParOf" srcId="{1AAC2B01-CEE1-4E4B-BA6C-89831DFE78A2}" destId="{EB9D8960-FF4C-4747-B437-AF7F801ACDAD}" srcOrd="1" destOrd="0" presId="urn:microsoft.com/office/officeart/2018/2/layout/IconVerticalSolidList"/>
    <dgm:cxn modelId="{443BBE89-BE8C-49B7-AD5D-F62436CF739D}" type="presParOf" srcId="{1AAC2B01-CEE1-4E4B-BA6C-89831DFE78A2}" destId="{D8612FFD-31A6-4CF7-9D79-4F61BAE3252F}" srcOrd="2" destOrd="0" presId="urn:microsoft.com/office/officeart/2018/2/layout/IconVerticalSolidList"/>
    <dgm:cxn modelId="{3E637016-1FBB-4B94-801B-E8288E47C3F1}" type="presParOf" srcId="{1AAC2B01-CEE1-4E4B-BA6C-89831DFE78A2}" destId="{51FB9BA9-E051-457E-B9E6-FCB0C1431FD2}" srcOrd="3" destOrd="0" presId="urn:microsoft.com/office/officeart/2018/2/layout/IconVerticalSolidList"/>
    <dgm:cxn modelId="{1E5ED884-E99C-4F86-9246-73D2961E80FA}" type="presParOf" srcId="{03347C0F-0F32-4AEA-B774-B8B0CE5E4388}" destId="{81599459-3158-4A50-AFF3-3465A86EA3DC}" srcOrd="3" destOrd="0" presId="urn:microsoft.com/office/officeart/2018/2/layout/IconVerticalSolidList"/>
    <dgm:cxn modelId="{D0783BC5-B125-4548-874A-7ED9500167A3}" type="presParOf" srcId="{03347C0F-0F32-4AEA-B774-B8B0CE5E4388}" destId="{F7F664DD-D9C4-48A2-B69A-2D12816B5B83}" srcOrd="4" destOrd="0" presId="urn:microsoft.com/office/officeart/2018/2/layout/IconVerticalSolidList"/>
    <dgm:cxn modelId="{FAB3B459-E8ED-415E-94EC-AB2C5A0F3369}" type="presParOf" srcId="{F7F664DD-D9C4-48A2-B69A-2D12816B5B83}" destId="{83475B1C-6A77-454B-A5E4-E503E39D6987}" srcOrd="0" destOrd="0" presId="urn:microsoft.com/office/officeart/2018/2/layout/IconVerticalSolidList"/>
    <dgm:cxn modelId="{E74610F5-6137-4A18-BF06-E86904B89DB4}" type="presParOf" srcId="{F7F664DD-D9C4-48A2-B69A-2D12816B5B83}" destId="{E9C67E9C-FADC-484D-A785-FF47B7566D40}" srcOrd="1" destOrd="0" presId="urn:microsoft.com/office/officeart/2018/2/layout/IconVerticalSolidList"/>
    <dgm:cxn modelId="{05D357D7-6DD4-4A8E-916C-F39C77719909}" type="presParOf" srcId="{F7F664DD-D9C4-48A2-B69A-2D12816B5B83}" destId="{D7C7849C-6FED-44B9-B249-81D87938DA48}" srcOrd="2" destOrd="0" presId="urn:microsoft.com/office/officeart/2018/2/layout/IconVerticalSolidList"/>
    <dgm:cxn modelId="{044CB275-DA60-4646-8CB6-E7414A6A46EC}" type="presParOf" srcId="{F7F664DD-D9C4-48A2-B69A-2D12816B5B83}" destId="{01827533-BE77-474B-92C7-DCEBBDF5B0B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75CBC0-58A0-4819-9B34-A59D1D1F67B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1C34ED4-3782-448C-A546-F2888A640F12}">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Formidable challenge for new students.</a:t>
          </a:r>
        </a:p>
      </dgm:t>
    </dgm:pt>
    <dgm:pt modelId="{AD9AB732-BABB-4137-8E3D-754FAAFF7262}" type="parTrans" cxnId="{846DC0C2-1F03-4FC3-962C-8F4C60419D6E}">
      <dgm:prSet/>
      <dgm:spPr/>
      <dgm:t>
        <a:bodyPr/>
        <a:lstStyle/>
        <a:p>
          <a:endParaRPr lang="en-US" sz="2800">
            <a:latin typeface="Times New Roman" panose="02020603050405020304" pitchFamily="18" charset="0"/>
            <a:cs typeface="Times New Roman" panose="02020603050405020304" pitchFamily="18" charset="0"/>
          </a:endParaRPr>
        </a:p>
      </dgm:t>
    </dgm:pt>
    <dgm:pt modelId="{5A4FA39C-EC27-47D4-A90A-B7B02EA693D6}" type="sibTrans" cxnId="{846DC0C2-1F03-4FC3-962C-8F4C60419D6E}">
      <dgm:prSet/>
      <dgm:spPr/>
      <dgm:t>
        <a:bodyPr/>
        <a:lstStyle/>
        <a:p>
          <a:endParaRPr lang="en-US" sz="2800">
            <a:latin typeface="Times New Roman" panose="02020603050405020304" pitchFamily="18" charset="0"/>
            <a:cs typeface="Times New Roman" panose="02020603050405020304" pitchFamily="18" charset="0"/>
          </a:endParaRPr>
        </a:p>
      </dgm:t>
    </dgm:pt>
    <dgm:pt modelId="{4F3F05EE-9F57-4C96-B384-BE6A44EBFF30}">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Master research, citation, and structured arguments</a:t>
          </a:r>
        </a:p>
      </dgm:t>
    </dgm:pt>
    <dgm:pt modelId="{4FAFF7EB-FFF0-457B-BAB7-480D11AB9B6F}" type="parTrans" cxnId="{F4CF783C-5CB3-445B-BF61-AD39565496B3}">
      <dgm:prSet/>
      <dgm:spPr/>
      <dgm:t>
        <a:bodyPr/>
        <a:lstStyle/>
        <a:p>
          <a:endParaRPr lang="en-US" sz="2800">
            <a:latin typeface="Times New Roman" panose="02020603050405020304" pitchFamily="18" charset="0"/>
            <a:cs typeface="Times New Roman" panose="02020603050405020304" pitchFamily="18" charset="0"/>
          </a:endParaRPr>
        </a:p>
      </dgm:t>
    </dgm:pt>
    <dgm:pt modelId="{EAA1A44C-87F7-4803-BD19-8F0CEEC50750}" type="sibTrans" cxnId="{F4CF783C-5CB3-445B-BF61-AD39565496B3}">
      <dgm:prSet/>
      <dgm:spPr/>
      <dgm:t>
        <a:bodyPr/>
        <a:lstStyle/>
        <a:p>
          <a:endParaRPr lang="en-US" sz="2800">
            <a:latin typeface="Times New Roman" panose="02020603050405020304" pitchFamily="18" charset="0"/>
            <a:cs typeface="Times New Roman" panose="02020603050405020304" pitchFamily="18" charset="0"/>
          </a:endParaRPr>
        </a:p>
      </dgm:t>
    </dgm:pt>
    <dgm:pt modelId="{79F7AD24-2218-44CB-9900-380E0F44B6C2}">
      <dgm:prSet custT="1"/>
      <dgm:spPr/>
      <dgm:t>
        <a:bodyPr/>
        <a:lstStyle/>
        <a:p>
          <a:pPr>
            <a:lnSpc>
              <a:spcPct val="100000"/>
            </a:lnSpc>
          </a:pPr>
          <a:r>
            <a:rPr lang="en-US" sz="2800" dirty="0">
              <a:latin typeface="Times New Roman" panose="02020603050405020304" pitchFamily="18" charset="0"/>
              <a:cs typeface="Times New Roman" panose="02020603050405020304" pitchFamily="18" charset="0"/>
            </a:rPr>
            <a:t>Seek help and practice regularly.</a:t>
          </a:r>
        </a:p>
      </dgm:t>
    </dgm:pt>
    <dgm:pt modelId="{5C3E0A0E-B640-49F8-8F38-A26B5ED9E372}" type="parTrans" cxnId="{0487191B-8E2B-4DB6-8535-1D40FA477615}">
      <dgm:prSet/>
      <dgm:spPr/>
      <dgm:t>
        <a:bodyPr/>
        <a:lstStyle/>
        <a:p>
          <a:endParaRPr lang="en-US" sz="2800">
            <a:latin typeface="Times New Roman" panose="02020603050405020304" pitchFamily="18" charset="0"/>
            <a:cs typeface="Times New Roman" panose="02020603050405020304" pitchFamily="18" charset="0"/>
          </a:endParaRPr>
        </a:p>
      </dgm:t>
    </dgm:pt>
    <dgm:pt modelId="{2D479D18-DBD3-4CD5-A155-07E586E3E231}" type="sibTrans" cxnId="{0487191B-8E2B-4DB6-8535-1D40FA477615}">
      <dgm:prSet/>
      <dgm:spPr/>
      <dgm:t>
        <a:bodyPr/>
        <a:lstStyle/>
        <a:p>
          <a:endParaRPr lang="en-US" sz="2800">
            <a:latin typeface="Times New Roman" panose="02020603050405020304" pitchFamily="18" charset="0"/>
            <a:cs typeface="Times New Roman" panose="02020603050405020304" pitchFamily="18" charset="0"/>
          </a:endParaRPr>
        </a:p>
      </dgm:t>
    </dgm:pt>
    <dgm:pt modelId="{4FA8433D-399E-4722-8A44-33CB9CC9CD54}" type="pres">
      <dgm:prSet presAssocID="{2475CBC0-58A0-4819-9B34-A59D1D1F67B6}" presName="root" presStyleCnt="0">
        <dgm:presLayoutVars>
          <dgm:dir/>
          <dgm:resizeHandles val="exact"/>
        </dgm:presLayoutVars>
      </dgm:prSet>
      <dgm:spPr/>
    </dgm:pt>
    <dgm:pt modelId="{5E335EF9-06F9-494F-894E-FE28CFC5F27A}" type="pres">
      <dgm:prSet presAssocID="{C1C34ED4-3782-448C-A546-F2888A640F12}" presName="compNode" presStyleCnt="0"/>
      <dgm:spPr/>
    </dgm:pt>
    <dgm:pt modelId="{FAC1CAC1-62E3-459A-B869-D831EFCC4B27}" type="pres">
      <dgm:prSet presAssocID="{C1C34ED4-3782-448C-A546-F2888A640F12}" presName="bgRect" presStyleLbl="bgShp" presStyleIdx="0" presStyleCnt="3"/>
      <dgm:spPr/>
    </dgm:pt>
    <dgm:pt modelId="{4B638525-F7BE-487B-8F9C-D6FA7D0898C0}" type="pres">
      <dgm:prSet presAssocID="{C1C34ED4-3782-448C-A546-F2888A640F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4A6019BA-7F81-4E6E-9217-9BB3EBDD34B0}" type="pres">
      <dgm:prSet presAssocID="{C1C34ED4-3782-448C-A546-F2888A640F12}" presName="spaceRect" presStyleCnt="0"/>
      <dgm:spPr/>
    </dgm:pt>
    <dgm:pt modelId="{4E37366A-7AF1-4B6B-BAEF-57AAF6AAB1D5}" type="pres">
      <dgm:prSet presAssocID="{C1C34ED4-3782-448C-A546-F2888A640F12}" presName="parTx" presStyleLbl="revTx" presStyleIdx="0" presStyleCnt="3">
        <dgm:presLayoutVars>
          <dgm:chMax val="0"/>
          <dgm:chPref val="0"/>
        </dgm:presLayoutVars>
      </dgm:prSet>
      <dgm:spPr/>
    </dgm:pt>
    <dgm:pt modelId="{DE9F93D8-1931-4618-A6EB-1163F8CC65CA}" type="pres">
      <dgm:prSet presAssocID="{5A4FA39C-EC27-47D4-A90A-B7B02EA693D6}" presName="sibTrans" presStyleCnt="0"/>
      <dgm:spPr/>
    </dgm:pt>
    <dgm:pt modelId="{4588750F-8374-42A1-ACE9-5118F41AF69D}" type="pres">
      <dgm:prSet presAssocID="{4F3F05EE-9F57-4C96-B384-BE6A44EBFF30}" presName="compNode" presStyleCnt="0"/>
      <dgm:spPr/>
    </dgm:pt>
    <dgm:pt modelId="{147F8BCE-BF3F-4CE7-B1D8-57ADF1A01EEA}" type="pres">
      <dgm:prSet presAssocID="{4F3F05EE-9F57-4C96-B384-BE6A44EBFF30}" presName="bgRect" presStyleLbl="bgShp" presStyleIdx="1" presStyleCnt="3"/>
      <dgm:spPr/>
    </dgm:pt>
    <dgm:pt modelId="{7DE435D2-4292-48B8-BAB3-405E76C7120B}" type="pres">
      <dgm:prSet presAssocID="{4F3F05EE-9F57-4C96-B384-BE6A44EBFF3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F397ACC4-3567-4F18-89C4-F28125DAFA65}" type="pres">
      <dgm:prSet presAssocID="{4F3F05EE-9F57-4C96-B384-BE6A44EBFF30}" presName="spaceRect" presStyleCnt="0"/>
      <dgm:spPr/>
    </dgm:pt>
    <dgm:pt modelId="{5293A3C6-3764-4F6E-942F-7E1E5250633C}" type="pres">
      <dgm:prSet presAssocID="{4F3F05EE-9F57-4C96-B384-BE6A44EBFF30}" presName="parTx" presStyleLbl="revTx" presStyleIdx="1" presStyleCnt="3">
        <dgm:presLayoutVars>
          <dgm:chMax val="0"/>
          <dgm:chPref val="0"/>
        </dgm:presLayoutVars>
      </dgm:prSet>
      <dgm:spPr/>
    </dgm:pt>
    <dgm:pt modelId="{944F531F-D90D-4739-8F3A-7B524D2FE3E3}" type="pres">
      <dgm:prSet presAssocID="{EAA1A44C-87F7-4803-BD19-8F0CEEC50750}" presName="sibTrans" presStyleCnt="0"/>
      <dgm:spPr/>
    </dgm:pt>
    <dgm:pt modelId="{B01C7FD9-1E51-485E-9A7F-91DAB2453CDA}" type="pres">
      <dgm:prSet presAssocID="{79F7AD24-2218-44CB-9900-380E0F44B6C2}" presName="compNode" presStyleCnt="0"/>
      <dgm:spPr/>
    </dgm:pt>
    <dgm:pt modelId="{7B85B991-B02A-42C7-8E84-3D0CDAAC8D5F}" type="pres">
      <dgm:prSet presAssocID="{79F7AD24-2218-44CB-9900-380E0F44B6C2}" presName="bgRect" presStyleLbl="bgShp" presStyleIdx="2" presStyleCnt="3"/>
      <dgm:spPr/>
    </dgm:pt>
    <dgm:pt modelId="{D25AE321-C0CB-4D16-8375-FFB797597201}" type="pres">
      <dgm:prSet presAssocID="{79F7AD24-2218-44CB-9900-380E0F44B6C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ncil"/>
        </a:ext>
      </dgm:extLst>
    </dgm:pt>
    <dgm:pt modelId="{D8657859-D753-4847-BAF4-16E9ADCBF337}" type="pres">
      <dgm:prSet presAssocID="{79F7AD24-2218-44CB-9900-380E0F44B6C2}" presName="spaceRect" presStyleCnt="0"/>
      <dgm:spPr/>
    </dgm:pt>
    <dgm:pt modelId="{8E21E199-6BD9-42E2-A0B4-7079D83C550A}" type="pres">
      <dgm:prSet presAssocID="{79F7AD24-2218-44CB-9900-380E0F44B6C2}" presName="parTx" presStyleLbl="revTx" presStyleIdx="2" presStyleCnt="3">
        <dgm:presLayoutVars>
          <dgm:chMax val="0"/>
          <dgm:chPref val="0"/>
        </dgm:presLayoutVars>
      </dgm:prSet>
      <dgm:spPr/>
    </dgm:pt>
  </dgm:ptLst>
  <dgm:cxnLst>
    <dgm:cxn modelId="{A277BB06-820E-402E-AB21-257695784FB8}" type="presOf" srcId="{4F3F05EE-9F57-4C96-B384-BE6A44EBFF30}" destId="{5293A3C6-3764-4F6E-942F-7E1E5250633C}" srcOrd="0" destOrd="0" presId="urn:microsoft.com/office/officeart/2018/2/layout/IconVerticalSolidList"/>
    <dgm:cxn modelId="{39A33B10-158B-472C-9A2E-2DEDE83A9ED3}" type="presOf" srcId="{C1C34ED4-3782-448C-A546-F2888A640F12}" destId="{4E37366A-7AF1-4B6B-BAEF-57AAF6AAB1D5}" srcOrd="0" destOrd="0" presId="urn:microsoft.com/office/officeart/2018/2/layout/IconVerticalSolidList"/>
    <dgm:cxn modelId="{0487191B-8E2B-4DB6-8535-1D40FA477615}" srcId="{2475CBC0-58A0-4819-9B34-A59D1D1F67B6}" destId="{79F7AD24-2218-44CB-9900-380E0F44B6C2}" srcOrd="2" destOrd="0" parTransId="{5C3E0A0E-B640-49F8-8F38-A26B5ED9E372}" sibTransId="{2D479D18-DBD3-4CD5-A155-07E586E3E231}"/>
    <dgm:cxn modelId="{F4CF783C-5CB3-445B-BF61-AD39565496B3}" srcId="{2475CBC0-58A0-4819-9B34-A59D1D1F67B6}" destId="{4F3F05EE-9F57-4C96-B384-BE6A44EBFF30}" srcOrd="1" destOrd="0" parTransId="{4FAFF7EB-FFF0-457B-BAB7-480D11AB9B6F}" sibTransId="{EAA1A44C-87F7-4803-BD19-8F0CEEC50750}"/>
    <dgm:cxn modelId="{09E6FF72-583C-4E1D-A91B-B97154DC8B76}" type="presOf" srcId="{79F7AD24-2218-44CB-9900-380E0F44B6C2}" destId="{8E21E199-6BD9-42E2-A0B4-7079D83C550A}" srcOrd="0" destOrd="0" presId="urn:microsoft.com/office/officeart/2018/2/layout/IconVerticalSolidList"/>
    <dgm:cxn modelId="{4C97DA55-C681-4D0E-8794-2D196E2E6CA5}" type="presOf" srcId="{2475CBC0-58A0-4819-9B34-A59D1D1F67B6}" destId="{4FA8433D-399E-4722-8A44-33CB9CC9CD54}" srcOrd="0" destOrd="0" presId="urn:microsoft.com/office/officeart/2018/2/layout/IconVerticalSolidList"/>
    <dgm:cxn modelId="{846DC0C2-1F03-4FC3-962C-8F4C60419D6E}" srcId="{2475CBC0-58A0-4819-9B34-A59D1D1F67B6}" destId="{C1C34ED4-3782-448C-A546-F2888A640F12}" srcOrd="0" destOrd="0" parTransId="{AD9AB732-BABB-4137-8E3D-754FAAFF7262}" sibTransId="{5A4FA39C-EC27-47D4-A90A-B7B02EA693D6}"/>
    <dgm:cxn modelId="{1D3895BE-54AD-488F-A9F5-9C55B91A6854}" type="presParOf" srcId="{4FA8433D-399E-4722-8A44-33CB9CC9CD54}" destId="{5E335EF9-06F9-494F-894E-FE28CFC5F27A}" srcOrd="0" destOrd="0" presId="urn:microsoft.com/office/officeart/2018/2/layout/IconVerticalSolidList"/>
    <dgm:cxn modelId="{93B5BA86-5B40-4BF2-9970-3A080E67F708}" type="presParOf" srcId="{5E335EF9-06F9-494F-894E-FE28CFC5F27A}" destId="{FAC1CAC1-62E3-459A-B869-D831EFCC4B27}" srcOrd="0" destOrd="0" presId="urn:microsoft.com/office/officeart/2018/2/layout/IconVerticalSolidList"/>
    <dgm:cxn modelId="{69AAA7FB-72E1-4020-A3BC-B35ADAA74E79}" type="presParOf" srcId="{5E335EF9-06F9-494F-894E-FE28CFC5F27A}" destId="{4B638525-F7BE-487B-8F9C-D6FA7D0898C0}" srcOrd="1" destOrd="0" presId="urn:microsoft.com/office/officeart/2018/2/layout/IconVerticalSolidList"/>
    <dgm:cxn modelId="{44AF4253-5B9B-4E73-AE38-1C5B8515FE8A}" type="presParOf" srcId="{5E335EF9-06F9-494F-894E-FE28CFC5F27A}" destId="{4A6019BA-7F81-4E6E-9217-9BB3EBDD34B0}" srcOrd="2" destOrd="0" presId="urn:microsoft.com/office/officeart/2018/2/layout/IconVerticalSolidList"/>
    <dgm:cxn modelId="{55E4AB78-BDF9-4780-99FB-6EDCB3F35333}" type="presParOf" srcId="{5E335EF9-06F9-494F-894E-FE28CFC5F27A}" destId="{4E37366A-7AF1-4B6B-BAEF-57AAF6AAB1D5}" srcOrd="3" destOrd="0" presId="urn:microsoft.com/office/officeart/2018/2/layout/IconVerticalSolidList"/>
    <dgm:cxn modelId="{B3F6AFCE-D36C-4738-A81D-F51BC3A7F1AC}" type="presParOf" srcId="{4FA8433D-399E-4722-8A44-33CB9CC9CD54}" destId="{DE9F93D8-1931-4618-A6EB-1163F8CC65CA}" srcOrd="1" destOrd="0" presId="urn:microsoft.com/office/officeart/2018/2/layout/IconVerticalSolidList"/>
    <dgm:cxn modelId="{7049DE7D-D757-4571-B3B1-5BFA5882B40F}" type="presParOf" srcId="{4FA8433D-399E-4722-8A44-33CB9CC9CD54}" destId="{4588750F-8374-42A1-ACE9-5118F41AF69D}" srcOrd="2" destOrd="0" presId="urn:microsoft.com/office/officeart/2018/2/layout/IconVerticalSolidList"/>
    <dgm:cxn modelId="{B068CA3E-A138-4BED-BF81-71B4882D4DBB}" type="presParOf" srcId="{4588750F-8374-42A1-ACE9-5118F41AF69D}" destId="{147F8BCE-BF3F-4CE7-B1D8-57ADF1A01EEA}" srcOrd="0" destOrd="0" presId="urn:microsoft.com/office/officeart/2018/2/layout/IconVerticalSolidList"/>
    <dgm:cxn modelId="{35A17558-6158-40F6-A790-CB7CD20D7329}" type="presParOf" srcId="{4588750F-8374-42A1-ACE9-5118F41AF69D}" destId="{7DE435D2-4292-48B8-BAB3-405E76C7120B}" srcOrd="1" destOrd="0" presId="urn:microsoft.com/office/officeart/2018/2/layout/IconVerticalSolidList"/>
    <dgm:cxn modelId="{A14709DE-6F9E-462C-A7FC-26E6FC62764B}" type="presParOf" srcId="{4588750F-8374-42A1-ACE9-5118F41AF69D}" destId="{F397ACC4-3567-4F18-89C4-F28125DAFA65}" srcOrd="2" destOrd="0" presId="urn:microsoft.com/office/officeart/2018/2/layout/IconVerticalSolidList"/>
    <dgm:cxn modelId="{312D312D-4A5B-4448-BFDC-162A0FCEA034}" type="presParOf" srcId="{4588750F-8374-42A1-ACE9-5118F41AF69D}" destId="{5293A3C6-3764-4F6E-942F-7E1E5250633C}" srcOrd="3" destOrd="0" presId="urn:microsoft.com/office/officeart/2018/2/layout/IconVerticalSolidList"/>
    <dgm:cxn modelId="{650A6F74-B3A0-43E2-A8E6-D94BE3668760}" type="presParOf" srcId="{4FA8433D-399E-4722-8A44-33CB9CC9CD54}" destId="{944F531F-D90D-4739-8F3A-7B524D2FE3E3}" srcOrd="3" destOrd="0" presId="urn:microsoft.com/office/officeart/2018/2/layout/IconVerticalSolidList"/>
    <dgm:cxn modelId="{34987F95-6BF6-4A1C-80B1-7A0BD8361970}" type="presParOf" srcId="{4FA8433D-399E-4722-8A44-33CB9CC9CD54}" destId="{B01C7FD9-1E51-485E-9A7F-91DAB2453CDA}" srcOrd="4" destOrd="0" presId="urn:microsoft.com/office/officeart/2018/2/layout/IconVerticalSolidList"/>
    <dgm:cxn modelId="{097755D4-D11B-45D9-97BA-B9DD1C1ADAE9}" type="presParOf" srcId="{B01C7FD9-1E51-485E-9A7F-91DAB2453CDA}" destId="{7B85B991-B02A-42C7-8E84-3D0CDAAC8D5F}" srcOrd="0" destOrd="0" presId="urn:microsoft.com/office/officeart/2018/2/layout/IconVerticalSolidList"/>
    <dgm:cxn modelId="{A91E3FD5-322C-458D-B797-2924696A2631}" type="presParOf" srcId="{B01C7FD9-1E51-485E-9A7F-91DAB2453CDA}" destId="{D25AE321-C0CB-4D16-8375-FFB797597201}" srcOrd="1" destOrd="0" presId="urn:microsoft.com/office/officeart/2018/2/layout/IconVerticalSolidList"/>
    <dgm:cxn modelId="{64195E79-35D6-4483-B148-87A6D81158A9}" type="presParOf" srcId="{B01C7FD9-1E51-485E-9A7F-91DAB2453CDA}" destId="{D8657859-D753-4847-BAF4-16E9ADCBF337}" srcOrd="2" destOrd="0" presId="urn:microsoft.com/office/officeart/2018/2/layout/IconVerticalSolidList"/>
    <dgm:cxn modelId="{4A40B62E-B0A5-4101-979A-6C9E42D42B03}" type="presParOf" srcId="{B01C7FD9-1E51-485E-9A7F-91DAB2453CDA}" destId="{8E21E199-6BD9-42E2-A0B4-7079D83C55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18C1043-7DCE-4E5C-8E26-03A814D704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5306AC03-E6CD-4DBB-9A14-BF31B2042229}">
      <dgm:prSet custT="1"/>
      <dgm:spPr/>
      <dgm:t>
        <a:bodyPr/>
        <a:lstStyle/>
        <a:p>
          <a:pPr>
            <a:lnSpc>
              <a:spcPct val="100000"/>
            </a:lnSpc>
          </a:pPr>
          <a:r>
            <a:rPr lang="en-US" sz="2000" b="1" dirty="0">
              <a:latin typeface="Times New Roman" panose="02020603050405020304" pitchFamily="18" charset="0"/>
              <a:cs typeface="Times New Roman" panose="02020603050405020304" pitchFamily="18" charset="0"/>
            </a:rPr>
            <a:t>Complex academic system.</a:t>
          </a:r>
        </a:p>
      </dgm:t>
    </dgm:pt>
    <dgm:pt modelId="{6862191F-29FD-44F2-B671-628D86910C7C}" type="parTrans" cxnId="{C7EC9AD3-5EB5-4BAD-8394-94BA1E23BA87}">
      <dgm:prSet/>
      <dgm:spPr/>
      <dgm:t>
        <a:bodyPr/>
        <a:lstStyle/>
        <a:p>
          <a:endParaRPr lang="en-US" sz="2000" b="1">
            <a:latin typeface="Times New Roman" panose="02020603050405020304" pitchFamily="18" charset="0"/>
            <a:cs typeface="Times New Roman" panose="02020603050405020304" pitchFamily="18" charset="0"/>
          </a:endParaRPr>
        </a:p>
      </dgm:t>
    </dgm:pt>
    <dgm:pt modelId="{F6BC5F74-2E5B-4D55-855A-77B5AFD4AF13}" type="sibTrans" cxnId="{C7EC9AD3-5EB5-4BAD-8394-94BA1E23BA87}">
      <dgm:prSet/>
      <dgm:spPr/>
      <dgm:t>
        <a:bodyPr/>
        <a:lstStyle/>
        <a:p>
          <a:endParaRPr lang="en-US" sz="2000" b="1">
            <a:latin typeface="Times New Roman" panose="02020603050405020304" pitchFamily="18" charset="0"/>
            <a:cs typeface="Times New Roman" panose="02020603050405020304" pitchFamily="18" charset="0"/>
          </a:endParaRPr>
        </a:p>
      </dgm:t>
    </dgm:pt>
    <dgm:pt modelId="{9FAD5159-2DB1-47DB-A8D5-17C4295CDED1}">
      <dgm:prSet custT="1"/>
      <dgm:spPr/>
      <dgm:t>
        <a:bodyPr/>
        <a:lstStyle/>
        <a:p>
          <a:pPr>
            <a:lnSpc>
              <a:spcPct val="100000"/>
            </a:lnSpc>
          </a:pPr>
          <a:r>
            <a:rPr lang="en-US" sz="2000" b="1" dirty="0">
              <a:latin typeface="Times New Roman" panose="02020603050405020304" pitchFamily="18" charset="0"/>
              <a:cs typeface="Times New Roman" panose="02020603050405020304" pitchFamily="18" charset="0"/>
            </a:rPr>
            <a:t>Understand university policies.</a:t>
          </a:r>
        </a:p>
      </dgm:t>
    </dgm:pt>
    <dgm:pt modelId="{1DE14D01-5452-4EF3-A624-45CF6759B275}" type="parTrans" cxnId="{D0E52CD1-2A9E-4898-8DF9-53D70ED8D2EA}">
      <dgm:prSet/>
      <dgm:spPr/>
      <dgm:t>
        <a:bodyPr/>
        <a:lstStyle/>
        <a:p>
          <a:endParaRPr lang="en-US" sz="2000" b="1">
            <a:latin typeface="Times New Roman" panose="02020603050405020304" pitchFamily="18" charset="0"/>
            <a:cs typeface="Times New Roman" panose="02020603050405020304" pitchFamily="18" charset="0"/>
          </a:endParaRPr>
        </a:p>
      </dgm:t>
    </dgm:pt>
    <dgm:pt modelId="{D913E038-BAFB-46AF-BB89-00DEC3F4031F}" type="sibTrans" cxnId="{D0E52CD1-2A9E-4898-8DF9-53D70ED8D2EA}">
      <dgm:prSet/>
      <dgm:spPr/>
      <dgm:t>
        <a:bodyPr/>
        <a:lstStyle/>
        <a:p>
          <a:endParaRPr lang="en-US" sz="2000" b="1">
            <a:latin typeface="Times New Roman" panose="02020603050405020304" pitchFamily="18" charset="0"/>
            <a:cs typeface="Times New Roman" panose="02020603050405020304" pitchFamily="18" charset="0"/>
          </a:endParaRPr>
        </a:p>
      </dgm:t>
    </dgm:pt>
    <dgm:pt modelId="{283B5438-CABA-472E-BA31-C7D3CA3D0937}">
      <dgm:prSet custT="1"/>
      <dgm:spPr/>
      <dgm:t>
        <a:bodyPr/>
        <a:lstStyle/>
        <a:p>
          <a:pPr>
            <a:lnSpc>
              <a:spcPct val="100000"/>
            </a:lnSpc>
          </a:pPr>
          <a:r>
            <a:rPr lang="en-US" sz="2000" b="1" dirty="0">
              <a:latin typeface="Times New Roman" panose="02020603050405020304" pitchFamily="18" charset="0"/>
              <a:cs typeface="Times New Roman" panose="02020603050405020304" pitchFamily="18" charset="0"/>
            </a:rPr>
            <a:t>Utilize academic advisors.</a:t>
          </a:r>
        </a:p>
      </dgm:t>
    </dgm:pt>
    <dgm:pt modelId="{EF14F72E-3178-4E4B-B2AD-CF37AD861263}" type="parTrans" cxnId="{0593E31A-0555-4DA3-8B93-EA681438F7A8}">
      <dgm:prSet/>
      <dgm:spPr/>
      <dgm:t>
        <a:bodyPr/>
        <a:lstStyle/>
        <a:p>
          <a:endParaRPr lang="en-US" sz="2000" b="1">
            <a:latin typeface="Times New Roman" panose="02020603050405020304" pitchFamily="18" charset="0"/>
            <a:cs typeface="Times New Roman" panose="02020603050405020304" pitchFamily="18" charset="0"/>
          </a:endParaRPr>
        </a:p>
      </dgm:t>
    </dgm:pt>
    <dgm:pt modelId="{D3695725-5CCD-4F11-A04F-E96E33529E35}" type="sibTrans" cxnId="{0593E31A-0555-4DA3-8B93-EA681438F7A8}">
      <dgm:prSet/>
      <dgm:spPr/>
      <dgm:t>
        <a:bodyPr/>
        <a:lstStyle/>
        <a:p>
          <a:endParaRPr lang="en-US" sz="2000" b="1">
            <a:latin typeface="Times New Roman" panose="02020603050405020304" pitchFamily="18" charset="0"/>
            <a:cs typeface="Times New Roman" panose="02020603050405020304" pitchFamily="18" charset="0"/>
          </a:endParaRPr>
        </a:p>
      </dgm:t>
    </dgm:pt>
    <dgm:pt modelId="{1B93B5B0-3F3A-4E07-AEDB-C62A8C5490BC}" type="pres">
      <dgm:prSet presAssocID="{B18C1043-7DCE-4E5C-8E26-03A814D704B0}" presName="root" presStyleCnt="0">
        <dgm:presLayoutVars>
          <dgm:dir/>
          <dgm:resizeHandles val="exact"/>
        </dgm:presLayoutVars>
      </dgm:prSet>
      <dgm:spPr/>
    </dgm:pt>
    <dgm:pt modelId="{421D6F83-00FB-4086-9655-809CFDFC2D78}" type="pres">
      <dgm:prSet presAssocID="{5306AC03-E6CD-4DBB-9A14-BF31B2042229}" presName="compNode" presStyleCnt="0"/>
      <dgm:spPr/>
    </dgm:pt>
    <dgm:pt modelId="{3F59C6BE-82D8-48F8-9D35-EB244AB917F2}" type="pres">
      <dgm:prSet presAssocID="{5306AC03-E6CD-4DBB-9A14-BF31B20422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p with pin"/>
        </a:ext>
      </dgm:extLst>
    </dgm:pt>
    <dgm:pt modelId="{77A3034F-53B8-4D5A-A676-1C28A6D07F32}" type="pres">
      <dgm:prSet presAssocID="{5306AC03-E6CD-4DBB-9A14-BF31B2042229}" presName="spaceRect" presStyleCnt="0"/>
      <dgm:spPr/>
    </dgm:pt>
    <dgm:pt modelId="{51CAC353-748B-4336-94B5-E576E67EAAB8}" type="pres">
      <dgm:prSet presAssocID="{5306AC03-E6CD-4DBB-9A14-BF31B2042229}" presName="textRect" presStyleLbl="revTx" presStyleIdx="0" presStyleCnt="3">
        <dgm:presLayoutVars>
          <dgm:chMax val="1"/>
          <dgm:chPref val="1"/>
        </dgm:presLayoutVars>
      </dgm:prSet>
      <dgm:spPr/>
    </dgm:pt>
    <dgm:pt modelId="{B4B28C5B-36DE-410D-99D0-BD34AE8E769B}" type="pres">
      <dgm:prSet presAssocID="{F6BC5F74-2E5B-4D55-855A-77B5AFD4AF13}" presName="sibTrans" presStyleCnt="0"/>
      <dgm:spPr/>
    </dgm:pt>
    <dgm:pt modelId="{C5A4A4C8-A535-49D1-8274-69FFAAA2C3C2}" type="pres">
      <dgm:prSet presAssocID="{9FAD5159-2DB1-47DB-A8D5-17C4295CDED1}" presName="compNode" presStyleCnt="0"/>
      <dgm:spPr/>
    </dgm:pt>
    <dgm:pt modelId="{A9E70744-581E-4444-A945-B8989CCDDC72}" type="pres">
      <dgm:prSet presAssocID="{9FAD5159-2DB1-47DB-A8D5-17C4295CDED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E1F6BF04-ECB8-4C2A-9E69-1D2D42088F23}" type="pres">
      <dgm:prSet presAssocID="{9FAD5159-2DB1-47DB-A8D5-17C4295CDED1}" presName="spaceRect" presStyleCnt="0"/>
      <dgm:spPr/>
    </dgm:pt>
    <dgm:pt modelId="{E2559798-D7F8-4788-8D85-791B42D6FE35}" type="pres">
      <dgm:prSet presAssocID="{9FAD5159-2DB1-47DB-A8D5-17C4295CDED1}" presName="textRect" presStyleLbl="revTx" presStyleIdx="1" presStyleCnt="3">
        <dgm:presLayoutVars>
          <dgm:chMax val="1"/>
          <dgm:chPref val="1"/>
        </dgm:presLayoutVars>
      </dgm:prSet>
      <dgm:spPr/>
    </dgm:pt>
    <dgm:pt modelId="{4866604A-4980-4B40-B906-74602D2BAE43}" type="pres">
      <dgm:prSet presAssocID="{D913E038-BAFB-46AF-BB89-00DEC3F4031F}" presName="sibTrans" presStyleCnt="0"/>
      <dgm:spPr/>
    </dgm:pt>
    <dgm:pt modelId="{43F76F1F-6A5B-4CA1-95F0-83B996A7B3D6}" type="pres">
      <dgm:prSet presAssocID="{283B5438-CABA-472E-BA31-C7D3CA3D0937}" presName="compNode" presStyleCnt="0"/>
      <dgm:spPr/>
    </dgm:pt>
    <dgm:pt modelId="{C44887E2-B648-4231-B519-21AC0196C81C}" type="pres">
      <dgm:prSet presAssocID="{283B5438-CABA-472E-BA31-C7D3CA3D093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87B0B0D6-5A7F-4D52-ABFB-B8E9F888811E}" type="pres">
      <dgm:prSet presAssocID="{283B5438-CABA-472E-BA31-C7D3CA3D0937}" presName="spaceRect" presStyleCnt="0"/>
      <dgm:spPr/>
    </dgm:pt>
    <dgm:pt modelId="{7A00CCFB-7BBC-46A1-97BD-A0EE3F0C7E30}" type="pres">
      <dgm:prSet presAssocID="{283B5438-CABA-472E-BA31-C7D3CA3D0937}" presName="textRect" presStyleLbl="revTx" presStyleIdx="2" presStyleCnt="3">
        <dgm:presLayoutVars>
          <dgm:chMax val="1"/>
          <dgm:chPref val="1"/>
        </dgm:presLayoutVars>
      </dgm:prSet>
      <dgm:spPr/>
    </dgm:pt>
  </dgm:ptLst>
  <dgm:cxnLst>
    <dgm:cxn modelId="{0593E31A-0555-4DA3-8B93-EA681438F7A8}" srcId="{B18C1043-7DCE-4E5C-8E26-03A814D704B0}" destId="{283B5438-CABA-472E-BA31-C7D3CA3D0937}" srcOrd="2" destOrd="0" parTransId="{EF14F72E-3178-4E4B-B2AD-CF37AD861263}" sibTransId="{D3695725-5CCD-4F11-A04F-E96E33529E35}"/>
    <dgm:cxn modelId="{8E0CD73B-1A61-4C5A-ABE5-5ECE9A304E6F}" type="presOf" srcId="{283B5438-CABA-472E-BA31-C7D3CA3D0937}" destId="{7A00CCFB-7BBC-46A1-97BD-A0EE3F0C7E30}" srcOrd="0" destOrd="0" presId="urn:microsoft.com/office/officeart/2018/2/layout/IconLabelList"/>
    <dgm:cxn modelId="{1B43C97E-5E2A-4CC1-AF7A-03060AB55466}" type="presOf" srcId="{B18C1043-7DCE-4E5C-8E26-03A814D704B0}" destId="{1B93B5B0-3F3A-4E07-AEDB-C62A8C5490BC}" srcOrd="0" destOrd="0" presId="urn:microsoft.com/office/officeart/2018/2/layout/IconLabelList"/>
    <dgm:cxn modelId="{D1E74F87-8D10-4B3A-A5A2-964F6F888C09}" type="presOf" srcId="{5306AC03-E6CD-4DBB-9A14-BF31B2042229}" destId="{51CAC353-748B-4336-94B5-E576E67EAAB8}" srcOrd="0" destOrd="0" presId="urn:microsoft.com/office/officeart/2018/2/layout/IconLabelList"/>
    <dgm:cxn modelId="{D0E52CD1-2A9E-4898-8DF9-53D70ED8D2EA}" srcId="{B18C1043-7DCE-4E5C-8E26-03A814D704B0}" destId="{9FAD5159-2DB1-47DB-A8D5-17C4295CDED1}" srcOrd="1" destOrd="0" parTransId="{1DE14D01-5452-4EF3-A624-45CF6759B275}" sibTransId="{D913E038-BAFB-46AF-BB89-00DEC3F4031F}"/>
    <dgm:cxn modelId="{C7EC9AD3-5EB5-4BAD-8394-94BA1E23BA87}" srcId="{B18C1043-7DCE-4E5C-8E26-03A814D704B0}" destId="{5306AC03-E6CD-4DBB-9A14-BF31B2042229}" srcOrd="0" destOrd="0" parTransId="{6862191F-29FD-44F2-B671-628D86910C7C}" sibTransId="{F6BC5F74-2E5B-4D55-855A-77B5AFD4AF13}"/>
    <dgm:cxn modelId="{D51F45EC-D7B8-4CB0-8CB5-0D2E1C3AEDAD}" type="presOf" srcId="{9FAD5159-2DB1-47DB-A8D5-17C4295CDED1}" destId="{E2559798-D7F8-4788-8D85-791B42D6FE35}" srcOrd="0" destOrd="0" presId="urn:microsoft.com/office/officeart/2018/2/layout/IconLabelList"/>
    <dgm:cxn modelId="{DBB9DD6D-8386-464F-B4D7-D57F131440C8}" type="presParOf" srcId="{1B93B5B0-3F3A-4E07-AEDB-C62A8C5490BC}" destId="{421D6F83-00FB-4086-9655-809CFDFC2D78}" srcOrd="0" destOrd="0" presId="urn:microsoft.com/office/officeart/2018/2/layout/IconLabelList"/>
    <dgm:cxn modelId="{C2968527-4659-4BF7-831C-E8987CE63901}" type="presParOf" srcId="{421D6F83-00FB-4086-9655-809CFDFC2D78}" destId="{3F59C6BE-82D8-48F8-9D35-EB244AB917F2}" srcOrd="0" destOrd="0" presId="urn:microsoft.com/office/officeart/2018/2/layout/IconLabelList"/>
    <dgm:cxn modelId="{21A39BB5-3363-4D2F-824B-DCDD506A0D83}" type="presParOf" srcId="{421D6F83-00FB-4086-9655-809CFDFC2D78}" destId="{77A3034F-53B8-4D5A-A676-1C28A6D07F32}" srcOrd="1" destOrd="0" presId="urn:microsoft.com/office/officeart/2018/2/layout/IconLabelList"/>
    <dgm:cxn modelId="{96C66318-F98F-4A0F-A049-280E836523B5}" type="presParOf" srcId="{421D6F83-00FB-4086-9655-809CFDFC2D78}" destId="{51CAC353-748B-4336-94B5-E576E67EAAB8}" srcOrd="2" destOrd="0" presId="urn:microsoft.com/office/officeart/2018/2/layout/IconLabelList"/>
    <dgm:cxn modelId="{CDB12478-7666-4B19-978E-64E579539EC6}" type="presParOf" srcId="{1B93B5B0-3F3A-4E07-AEDB-C62A8C5490BC}" destId="{B4B28C5B-36DE-410D-99D0-BD34AE8E769B}" srcOrd="1" destOrd="0" presId="urn:microsoft.com/office/officeart/2018/2/layout/IconLabelList"/>
    <dgm:cxn modelId="{F2AD2A7D-9237-4ADD-87C9-79F42EA70FE7}" type="presParOf" srcId="{1B93B5B0-3F3A-4E07-AEDB-C62A8C5490BC}" destId="{C5A4A4C8-A535-49D1-8274-69FFAAA2C3C2}" srcOrd="2" destOrd="0" presId="urn:microsoft.com/office/officeart/2018/2/layout/IconLabelList"/>
    <dgm:cxn modelId="{D37A0B7A-BE7D-42DD-A15B-A184084CB93F}" type="presParOf" srcId="{C5A4A4C8-A535-49D1-8274-69FFAAA2C3C2}" destId="{A9E70744-581E-4444-A945-B8989CCDDC72}" srcOrd="0" destOrd="0" presId="urn:microsoft.com/office/officeart/2018/2/layout/IconLabelList"/>
    <dgm:cxn modelId="{B39825D0-878E-4008-A2A8-455E984E1ED6}" type="presParOf" srcId="{C5A4A4C8-A535-49D1-8274-69FFAAA2C3C2}" destId="{E1F6BF04-ECB8-4C2A-9E69-1D2D42088F23}" srcOrd="1" destOrd="0" presId="urn:microsoft.com/office/officeart/2018/2/layout/IconLabelList"/>
    <dgm:cxn modelId="{0F118372-826C-4B31-8BD3-ABDC6E033AA3}" type="presParOf" srcId="{C5A4A4C8-A535-49D1-8274-69FFAAA2C3C2}" destId="{E2559798-D7F8-4788-8D85-791B42D6FE35}" srcOrd="2" destOrd="0" presId="urn:microsoft.com/office/officeart/2018/2/layout/IconLabelList"/>
    <dgm:cxn modelId="{8ACB6D9A-740D-4487-BFD6-DCB68BB09BC8}" type="presParOf" srcId="{1B93B5B0-3F3A-4E07-AEDB-C62A8C5490BC}" destId="{4866604A-4980-4B40-B906-74602D2BAE43}" srcOrd="3" destOrd="0" presId="urn:microsoft.com/office/officeart/2018/2/layout/IconLabelList"/>
    <dgm:cxn modelId="{AAD8B138-8534-42B0-8ECC-A96594B3F08D}" type="presParOf" srcId="{1B93B5B0-3F3A-4E07-AEDB-C62A8C5490BC}" destId="{43F76F1F-6A5B-4CA1-95F0-83B996A7B3D6}" srcOrd="4" destOrd="0" presId="urn:microsoft.com/office/officeart/2018/2/layout/IconLabelList"/>
    <dgm:cxn modelId="{B286E830-A6B1-43D2-85E1-0C8CCB74A73B}" type="presParOf" srcId="{43F76F1F-6A5B-4CA1-95F0-83B996A7B3D6}" destId="{C44887E2-B648-4231-B519-21AC0196C81C}" srcOrd="0" destOrd="0" presId="urn:microsoft.com/office/officeart/2018/2/layout/IconLabelList"/>
    <dgm:cxn modelId="{8CC9F6A6-9D53-4F94-80DA-D9736863CC63}" type="presParOf" srcId="{43F76F1F-6A5B-4CA1-95F0-83B996A7B3D6}" destId="{87B0B0D6-5A7F-4D52-ABFB-B8E9F888811E}" srcOrd="1" destOrd="0" presId="urn:microsoft.com/office/officeart/2018/2/layout/IconLabelList"/>
    <dgm:cxn modelId="{3D94A0CF-F139-490A-9A5A-F1B6D393596E}" type="presParOf" srcId="{43F76F1F-6A5B-4CA1-95F0-83B996A7B3D6}" destId="{7A00CCFB-7BBC-46A1-97BD-A0EE3F0C7E30}"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972A44-A846-4851-A915-5B1B93F81D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CC4677-B735-4073-81C9-2D5F64E21A48}">
      <dgm:prSet custT="1"/>
      <dgm:spPr/>
      <dgm:t>
        <a:bodyPr/>
        <a:lstStyle/>
        <a:p>
          <a:r>
            <a:rPr lang="en-US" sz="2800" dirty="0">
              <a:latin typeface="Times New Roman" panose="02020603050405020304" pitchFamily="18" charset="0"/>
              <a:cs typeface="Times New Roman" panose="02020603050405020304" pitchFamily="18" charset="0"/>
            </a:rPr>
            <a:t>Overcome Challenges.</a:t>
          </a:r>
        </a:p>
      </dgm:t>
    </dgm:pt>
    <dgm:pt modelId="{AD872D18-337B-4FB7-9311-041563DF3505}" type="parTrans" cxnId="{6D8613CE-7629-4472-B6CB-958278A1E949}">
      <dgm:prSet/>
      <dgm:spPr/>
      <dgm:t>
        <a:bodyPr/>
        <a:lstStyle/>
        <a:p>
          <a:endParaRPr lang="en-US" sz="2800">
            <a:latin typeface="Times New Roman" panose="02020603050405020304" pitchFamily="18" charset="0"/>
            <a:cs typeface="Times New Roman" panose="02020603050405020304" pitchFamily="18" charset="0"/>
          </a:endParaRPr>
        </a:p>
      </dgm:t>
    </dgm:pt>
    <dgm:pt modelId="{12850D5C-347D-4EC5-92CE-1493463A056C}" type="sibTrans" cxnId="{6D8613CE-7629-4472-B6CB-958278A1E949}">
      <dgm:prSet/>
      <dgm:spPr/>
      <dgm:t>
        <a:bodyPr/>
        <a:lstStyle/>
        <a:p>
          <a:endParaRPr lang="en-US" sz="2800">
            <a:latin typeface="Times New Roman" panose="02020603050405020304" pitchFamily="18" charset="0"/>
            <a:cs typeface="Times New Roman" panose="02020603050405020304" pitchFamily="18" charset="0"/>
          </a:endParaRPr>
        </a:p>
      </dgm:t>
    </dgm:pt>
    <dgm:pt modelId="{0578C5D4-C166-490C-B5BF-6DCD92571C66}">
      <dgm:prSet custT="1"/>
      <dgm:spPr/>
      <dgm:t>
        <a:bodyPr/>
        <a:lstStyle/>
        <a:p>
          <a:r>
            <a:rPr lang="en-US" sz="2800" dirty="0">
              <a:latin typeface="Times New Roman" panose="02020603050405020304" pitchFamily="18" charset="0"/>
              <a:cs typeface="Times New Roman" panose="02020603050405020304" pitchFamily="18" charset="0"/>
            </a:rPr>
            <a:t>Key tips include time management, support, self-care.</a:t>
          </a:r>
        </a:p>
      </dgm:t>
    </dgm:pt>
    <dgm:pt modelId="{323D0E70-7002-48F6-B143-7A333A115DA6}" type="parTrans" cxnId="{74466400-E4B7-4783-B36C-58E3DD73A903}">
      <dgm:prSet/>
      <dgm:spPr/>
      <dgm:t>
        <a:bodyPr/>
        <a:lstStyle/>
        <a:p>
          <a:endParaRPr lang="en-US" sz="2800">
            <a:latin typeface="Times New Roman" panose="02020603050405020304" pitchFamily="18" charset="0"/>
            <a:cs typeface="Times New Roman" panose="02020603050405020304" pitchFamily="18" charset="0"/>
          </a:endParaRPr>
        </a:p>
      </dgm:t>
    </dgm:pt>
    <dgm:pt modelId="{2F8C53AC-D6C5-4DFD-9A47-131C51FE19A4}" type="sibTrans" cxnId="{74466400-E4B7-4783-B36C-58E3DD73A903}">
      <dgm:prSet/>
      <dgm:spPr/>
      <dgm:t>
        <a:bodyPr/>
        <a:lstStyle/>
        <a:p>
          <a:endParaRPr lang="en-US" sz="2800">
            <a:latin typeface="Times New Roman" panose="02020603050405020304" pitchFamily="18" charset="0"/>
            <a:cs typeface="Times New Roman" panose="02020603050405020304" pitchFamily="18" charset="0"/>
          </a:endParaRPr>
        </a:p>
      </dgm:t>
    </dgm:pt>
    <dgm:pt modelId="{49F57436-037C-4F34-9C5C-BE98F48CB747}">
      <dgm:prSet custT="1"/>
      <dgm:spPr/>
      <dgm:t>
        <a:bodyPr/>
        <a:lstStyle/>
        <a:p>
          <a:r>
            <a:rPr lang="en-US" sz="2800" dirty="0">
              <a:latin typeface="Times New Roman" panose="02020603050405020304" pitchFamily="18" charset="0"/>
              <a:cs typeface="Times New Roman" panose="02020603050405020304" pitchFamily="18" charset="0"/>
            </a:rPr>
            <a:t>Embrace challenges for growth.</a:t>
          </a:r>
        </a:p>
      </dgm:t>
    </dgm:pt>
    <dgm:pt modelId="{FA111005-9902-49DE-8F3E-134DA19EED9B}" type="parTrans" cxnId="{DAC18D0B-02C7-4A7F-AF80-71102A49D8FE}">
      <dgm:prSet/>
      <dgm:spPr/>
      <dgm:t>
        <a:bodyPr/>
        <a:lstStyle/>
        <a:p>
          <a:endParaRPr lang="en-US" sz="2800">
            <a:latin typeface="Times New Roman" panose="02020603050405020304" pitchFamily="18" charset="0"/>
            <a:cs typeface="Times New Roman" panose="02020603050405020304" pitchFamily="18" charset="0"/>
          </a:endParaRPr>
        </a:p>
      </dgm:t>
    </dgm:pt>
    <dgm:pt modelId="{A31CCA8E-F4A5-400E-9DE2-0EE1DF5D7EC7}" type="sibTrans" cxnId="{DAC18D0B-02C7-4A7F-AF80-71102A49D8FE}">
      <dgm:prSet/>
      <dgm:spPr/>
      <dgm:t>
        <a:bodyPr/>
        <a:lstStyle/>
        <a:p>
          <a:endParaRPr lang="en-US" sz="2800">
            <a:latin typeface="Times New Roman" panose="02020603050405020304" pitchFamily="18" charset="0"/>
            <a:cs typeface="Times New Roman" panose="02020603050405020304" pitchFamily="18" charset="0"/>
          </a:endParaRPr>
        </a:p>
      </dgm:t>
    </dgm:pt>
    <dgm:pt modelId="{2808C868-D730-4099-B80E-DB7D458F2607}" type="pres">
      <dgm:prSet presAssocID="{C8972A44-A846-4851-A915-5B1B93F81D10}" presName="root" presStyleCnt="0">
        <dgm:presLayoutVars>
          <dgm:dir/>
          <dgm:resizeHandles val="exact"/>
        </dgm:presLayoutVars>
      </dgm:prSet>
      <dgm:spPr/>
    </dgm:pt>
    <dgm:pt modelId="{288E1DA4-5E4E-442D-A67C-6CB5380516FB}" type="pres">
      <dgm:prSet presAssocID="{01CC4677-B735-4073-81C9-2D5F64E21A48}" presName="compNode" presStyleCnt="0"/>
      <dgm:spPr/>
    </dgm:pt>
    <dgm:pt modelId="{BF46DAD6-9839-4496-B33C-038927BFBD4C}" type="pres">
      <dgm:prSet presAssocID="{01CC4677-B735-4073-81C9-2D5F64E21A48}" presName="bgRect" presStyleLbl="bgShp" presStyleIdx="0" presStyleCnt="3"/>
      <dgm:spPr/>
    </dgm:pt>
    <dgm:pt modelId="{CC2BB17A-26BA-4ED1-B8B5-92A3213E9213}" type="pres">
      <dgm:prSet presAssocID="{01CC4677-B735-4073-81C9-2D5F64E21A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B789BC4-A2E3-414C-A0ED-E8E9EC3C600E}" type="pres">
      <dgm:prSet presAssocID="{01CC4677-B735-4073-81C9-2D5F64E21A48}" presName="spaceRect" presStyleCnt="0"/>
      <dgm:spPr/>
    </dgm:pt>
    <dgm:pt modelId="{EBFCDC9E-A755-4AF8-803E-69211EDF93E1}" type="pres">
      <dgm:prSet presAssocID="{01CC4677-B735-4073-81C9-2D5F64E21A48}" presName="parTx" presStyleLbl="revTx" presStyleIdx="0" presStyleCnt="3">
        <dgm:presLayoutVars>
          <dgm:chMax val="0"/>
          <dgm:chPref val="0"/>
        </dgm:presLayoutVars>
      </dgm:prSet>
      <dgm:spPr/>
    </dgm:pt>
    <dgm:pt modelId="{5CB58184-5DC6-4085-9709-B0A6AB7A7CC9}" type="pres">
      <dgm:prSet presAssocID="{12850D5C-347D-4EC5-92CE-1493463A056C}" presName="sibTrans" presStyleCnt="0"/>
      <dgm:spPr/>
    </dgm:pt>
    <dgm:pt modelId="{63DEEE29-60D9-437C-817C-0645AA6AF64E}" type="pres">
      <dgm:prSet presAssocID="{0578C5D4-C166-490C-B5BF-6DCD92571C66}" presName="compNode" presStyleCnt="0"/>
      <dgm:spPr/>
    </dgm:pt>
    <dgm:pt modelId="{BD75D957-0EFE-4CE2-9C45-B2652EC882DE}" type="pres">
      <dgm:prSet presAssocID="{0578C5D4-C166-490C-B5BF-6DCD92571C66}" presName="bgRect" presStyleLbl="bgShp" presStyleIdx="1" presStyleCnt="3"/>
      <dgm:spPr/>
    </dgm:pt>
    <dgm:pt modelId="{6B57A7A4-08D8-4221-81FE-E0A80512B633}" type="pres">
      <dgm:prSet presAssocID="{0578C5D4-C166-490C-B5BF-6DCD92571C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A3CBAFE7-AE6A-4C29-98D6-492DDC46C297}" type="pres">
      <dgm:prSet presAssocID="{0578C5D4-C166-490C-B5BF-6DCD92571C66}" presName="spaceRect" presStyleCnt="0"/>
      <dgm:spPr/>
    </dgm:pt>
    <dgm:pt modelId="{C824C23B-B84A-495E-B20B-E06A47522CE4}" type="pres">
      <dgm:prSet presAssocID="{0578C5D4-C166-490C-B5BF-6DCD92571C66}" presName="parTx" presStyleLbl="revTx" presStyleIdx="1" presStyleCnt="3">
        <dgm:presLayoutVars>
          <dgm:chMax val="0"/>
          <dgm:chPref val="0"/>
        </dgm:presLayoutVars>
      </dgm:prSet>
      <dgm:spPr/>
    </dgm:pt>
    <dgm:pt modelId="{FDB7364A-8C9B-4856-9481-0843B75D0C32}" type="pres">
      <dgm:prSet presAssocID="{2F8C53AC-D6C5-4DFD-9A47-131C51FE19A4}" presName="sibTrans" presStyleCnt="0"/>
      <dgm:spPr/>
    </dgm:pt>
    <dgm:pt modelId="{CB3EDB77-7146-43FC-85F5-32D6CAEF7A5F}" type="pres">
      <dgm:prSet presAssocID="{49F57436-037C-4F34-9C5C-BE98F48CB747}" presName="compNode" presStyleCnt="0"/>
      <dgm:spPr/>
    </dgm:pt>
    <dgm:pt modelId="{3E6830DC-6238-4135-8BD0-F333878914A1}" type="pres">
      <dgm:prSet presAssocID="{49F57436-037C-4F34-9C5C-BE98F48CB747}" presName="bgRect" presStyleLbl="bgShp" presStyleIdx="2" presStyleCnt="3"/>
      <dgm:spPr/>
    </dgm:pt>
    <dgm:pt modelId="{39D3A090-4B54-4CD8-A8E6-8CC5A911A844}" type="pres">
      <dgm:prSet presAssocID="{49F57436-037C-4F34-9C5C-BE98F48CB74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9EB34D31-7F61-4984-BB2F-C6864967BBC2}" type="pres">
      <dgm:prSet presAssocID="{49F57436-037C-4F34-9C5C-BE98F48CB747}" presName="spaceRect" presStyleCnt="0"/>
      <dgm:spPr/>
    </dgm:pt>
    <dgm:pt modelId="{1A45BE50-FCE2-4B7F-8ED9-67FA7EA12234}" type="pres">
      <dgm:prSet presAssocID="{49F57436-037C-4F34-9C5C-BE98F48CB747}" presName="parTx" presStyleLbl="revTx" presStyleIdx="2" presStyleCnt="3">
        <dgm:presLayoutVars>
          <dgm:chMax val="0"/>
          <dgm:chPref val="0"/>
        </dgm:presLayoutVars>
      </dgm:prSet>
      <dgm:spPr/>
    </dgm:pt>
  </dgm:ptLst>
  <dgm:cxnLst>
    <dgm:cxn modelId="{74466400-E4B7-4783-B36C-58E3DD73A903}" srcId="{C8972A44-A846-4851-A915-5B1B93F81D10}" destId="{0578C5D4-C166-490C-B5BF-6DCD92571C66}" srcOrd="1" destOrd="0" parTransId="{323D0E70-7002-48F6-B143-7A333A115DA6}" sibTransId="{2F8C53AC-D6C5-4DFD-9A47-131C51FE19A4}"/>
    <dgm:cxn modelId="{DAC18D0B-02C7-4A7F-AF80-71102A49D8FE}" srcId="{C8972A44-A846-4851-A915-5B1B93F81D10}" destId="{49F57436-037C-4F34-9C5C-BE98F48CB747}" srcOrd="2" destOrd="0" parTransId="{FA111005-9902-49DE-8F3E-134DA19EED9B}" sibTransId="{A31CCA8E-F4A5-400E-9DE2-0EE1DF5D7EC7}"/>
    <dgm:cxn modelId="{6CEEFA0D-DCAA-4179-96CD-C3D1BFB55DF3}" type="presOf" srcId="{01CC4677-B735-4073-81C9-2D5F64E21A48}" destId="{EBFCDC9E-A755-4AF8-803E-69211EDF93E1}" srcOrd="0" destOrd="0" presId="urn:microsoft.com/office/officeart/2018/2/layout/IconVerticalSolidList"/>
    <dgm:cxn modelId="{BD95E65A-B9C6-45AB-8F5A-3BAC608D9102}" type="presOf" srcId="{0578C5D4-C166-490C-B5BF-6DCD92571C66}" destId="{C824C23B-B84A-495E-B20B-E06A47522CE4}" srcOrd="0" destOrd="0" presId="urn:microsoft.com/office/officeart/2018/2/layout/IconVerticalSolidList"/>
    <dgm:cxn modelId="{344BD888-8B55-4D47-8D3F-30821BCA026A}" type="presOf" srcId="{49F57436-037C-4F34-9C5C-BE98F48CB747}" destId="{1A45BE50-FCE2-4B7F-8ED9-67FA7EA12234}" srcOrd="0" destOrd="0" presId="urn:microsoft.com/office/officeart/2018/2/layout/IconVerticalSolidList"/>
    <dgm:cxn modelId="{6D8613CE-7629-4472-B6CB-958278A1E949}" srcId="{C8972A44-A846-4851-A915-5B1B93F81D10}" destId="{01CC4677-B735-4073-81C9-2D5F64E21A48}" srcOrd="0" destOrd="0" parTransId="{AD872D18-337B-4FB7-9311-041563DF3505}" sibTransId="{12850D5C-347D-4EC5-92CE-1493463A056C}"/>
    <dgm:cxn modelId="{C937CFE3-CEA9-48BB-8110-2F992942EE10}" type="presOf" srcId="{C8972A44-A846-4851-A915-5B1B93F81D10}" destId="{2808C868-D730-4099-B80E-DB7D458F2607}" srcOrd="0" destOrd="0" presId="urn:microsoft.com/office/officeart/2018/2/layout/IconVerticalSolidList"/>
    <dgm:cxn modelId="{B9F6C883-448E-4902-B6A3-36FA12811FAF}" type="presParOf" srcId="{2808C868-D730-4099-B80E-DB7D458F2607}" destId="{288E1DA4-5E4E-442D-A67C-6CB5380516FB}" srcOrd="0" destOrd="0" presId="urn:microsoft.com/office/officeart/2018/2/layout/IconVerticalSolidList"/>
    <dgm:cxn modelId="{384095D0-758C-4EF9-AD85-193B3B84F5A2}" type="presParOf" srcId="{288E1DA4-5E4E-442D-A67C-6CB5380516FB}" destId="{BF46DAD6-9839-4496-B33C-038927BFBD4C}" srcOrd="0" destOrd="0" presId="urn:microsoft.com/office/officeart/2018/2/layout/IconVerticalSolidList"/>
    <dgm:cxn modelId="{FD3DF80D-72B7-4766-B6B7-BFC2FD970593}" type="presParOf" srcId="{288E1DA4-5E4E-442D-A67C-6CB5380516FB}" destId="{CC2BB17A-26BA-4ED1-B8B5-92A3213E9213}" srcOrd="1" destOrd="0" presId="urn:microsoft.com/office/officeart/2018/2/layout/IconVerticalSolidList"/>
    <dgm:cxn modelId="{B4273344-1C6B-4F26-B69E-2CD263A6BB37}" type="presParOf" srcId="{288E1DA4-5E4E-442D-A67C-6CB5380516FB}" destId="{1B789BC4-A2E3-414C-A0ED-E8E9EC3C600E}" srcOrd="2" destOrd="0" presId="urn:microsoft.com/office/officeart/2018/2/layout/IconVerticalSolidList"/>
    <dgm:cxn modelId="{7A99B3CD-D5E8-4633-8018-B9510B449465}" type="presParOf" srcId="{288E1DA4-5E4E-442D-A67C-6CB5380516FB}" destId="{EBFCDC9E-A755-4AF8-803E-69211EDF93E1}" srcOrd="3" destOrd="0" presId="urn:microsoft.com/office/officeart/2018/2/layout/IconVerticalSolidList"/>
    <dgm:cxn modelId="{239E9A63-A1D9-41F9-B1E5-7BFC8AD274D2}" type="presParOf" srcId="{2808C868-D730-4099-B80E-DB7D458F2607}" destId="{5CB58184-5DC6-4085-9709-B0A6AB7A7CC9}" srcOrd="1" destOrd="0" presId="urn:microsoft.com/office/officeart/2018/2/layout/IconVerticalSolidList"/>
    <dgm:cxn modelId="{6B16A385-5702-40BC-B1F2-528262AD8868}" type="presParOf" srcId="{2808C868-D730-4099-B80E-DB7D458F2607}" destId="{63DEEE29-60D9-437C-817C-0645AA6AF64E}" srcOrd="2" destOrd="0" presId="urn:microsoft.com/office/officeart/2018/2/layout/IconVerticalSolidList"/>
    <dgm:cxn modelId="{A6DA3ADF-1AB7-4536-A1EB-F84CB5FA7656}" type="presParOf" srcId="{63DEEE29-60D9-437C-817C-0645AA6AF64E}" destId="{BD75D957-0EFE-4CE2-9C45-B2652EC882DE}" srcOrd="0" destOrd="0" presId="urn:microsoft.com/office/officeart/2018/2/layout/IconVerticalSolidList"/>
    <dgm:cxn modelId="{9B1C35CC-2CE6-43BF-A130-53585BE5F80C}" type="presParOf" srcId="{63DEEE29-60D9-437C-817C-0645AA6AF64E}" destId="{6B57A7A4-08D8-4221-81FE-E0A80512B633}" srcOrd="1" destOrd="0" presId="urn:microsoft.com/office/officeart/2018/2/layout/IconVerticalSolidList"/>
    <dgm:cxn modelId="{BBCF17F0-DAB6-41FF-9FF5-468E71DC67B4}" type="presParOf" srcId="{63DEEE29-60D9-437C-817C-0645AA6AF64E}" destId="{A3CBAFE7-AE6A-4C29-98D6-492DDC46C297}" srcOrd="2" destOrd="0" presId="urn:microsoft.com/office/officeart/2018/2/layout/IconVerticalSolidList"/>
    <dgm:cxn modelId="{6EE5E5E9-96CD-4F70-98A1-50EE17E98B0E}" type="presParOf" srcId="{63DEEE29-60D9-437C-817C-0645AA6AF64E}" destId="{C824C23B-B84A-495E-B20B-E06A47522CE4}" srcOrd="3" destOrd="0" presId="urn:microsoft.com/office/officeart/2018/2/layout/IconVerticalSolidList"/>
    <dgm:cxn modelId="{6FB02087-E1F4-49AD-AAA6-D8ADA5D8E750}" type="presParOf" srcId="{2808C868-D730-4099-B80E-DB7D458F2607}" destId="{FDB7364A-8C9B-4856-9481-0843B75D0C32}" srcOrd="3" destOrd="0" presId="urn:microsoft.com/office/officeart/2018/2/layout/IconVerticalSolidList"/>
    <dgm:cxn modelId="{6556CC95-F361-4585-986D-E5C5E22FDA5B}" type="presParOf" srcId="{2808C868-D730-4099-B80E-DB7D458F2607}" destId="{CB3EDB77-7146-43FC-85F5-32D6CAEF7A5F}" srcOrd="4" destOrd="0" presId="urn:microsoft.com/office/officeart/2018/2/layout/IconVerticalSolidList"/>
    <dgm:cxn modelId="{725FA48D-C32B-4029-A9CD-9D35A34736B1}" type="presParOf" srcId="{CB3EDB77-7146-43FC-85F5-32D6CAEF7A5F}" destId="{3E6830DC-6238-4135-8BD0-F333878914A1}" srcOrd="0" destOrd="0" presId="urn:microsoft.com/office/officeart/2018/2/layout/IconVerticalSolidList"/>
    <dgm:cxn modelId="{583F3017-CEA5-4DCC-8231-657A18479924}" type="presParOf" srcId="{CB3EDB77-7146-43FC-85F5-32D6CAEF7A5F}" destId="{39D3A090-4B54-4CD8-A8E6-8CC5A911A844}" srcOrd="1" destOrd="0" presId="urn:microsoft.com/office/officeart/2018/2/layout/IconVerticalSolidList"/>
    <dgm:cxn modelId="{0DA5AAB8-DA7A-4A39-BE4F-1A5DBC6D566D}" type="presParOf" srcId="{CB3EDB77-7146-43FC-85F5-32D6CAEF7A5F}" destId="{9EB34D31-7F61-4984-BB2F-C6864967BBC2}" srcOrd="2" destOrd="0" presId="urn:microsoft.com/office/officeart/2018/2/layout/IconVerticalSolidList"/>
    <dgm:cxn modelId="{C59B32DC-5C24-4F55-A794-CDE07545BB61}" type="presParOf" srcId="{CB3EDB77-7146-43FC-85F5-32D6CAEF7A5F}" destId="{1A45BE50-FCE2-4B7F-8ED9-67FA7EA122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70B8C-07F5-4ABF-93C5-CEE2DABF1C6D}">
      <dsp:nvSpPr>
        <dsp:cNvPr id="0" name=""/>
        <dsp:cNvSpPr/>
      </dsp:nvSpPr>
      <dsp:spPr>
        <a:xfrm>
          <a:off x="0" y="4054"/>
          <a:ext cx="4297407" cy="1193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65865A-6769-439F-9BCF-58A3A9683B3F}">
      <dsp:nvSpPr>
        <dsp:cNvPr id="0" name=""/>
        <dsp:cNvSpPr/>
      </dsp:nvSpPr>
      <dsp:spPr>
        <a:xfrm>
          <a:off x="361056" y="272608"/>
          <a:ext cx="657107" cy="6564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9A94DB-5BE0-4A59-9B42-FC3688BE9845}">
      <dsp:nvSpPr>
        <dsp:cNvPr id="0" name=""/>
        <dsp:cNvSpPr/>
      </dsp:nvSpPr>
      <dsp:spPr>
        <a:xfrm>
          <a:off x="1379219" y="4054"/>
          <a:ext cx="2715875" cy="1194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443" tIns="126443" rIns="126443" bIns="126443" numCol="1" spcCol="1270" anchor="ctr" anchorCtr="0">
          <a:noAutofit/>
        </a:bodyPr>
        <a:lstStyle/>
        <a:p>
          <a:pPr marL="0" lvl="0" indent="0" algn="just" defTabSz="1244600">
            <a:lnSpc>
              <a:spcPct val="100000"/>
            </a:lnSpc>
            <a:spcBef>
              <a:spcPct val="0"/>
            </a:spcBef>
            <a:spcAft>
              <a:spcPct val="35000"/>
            </a:spcAft>
            <a:buNone/>
          </a:pPr>
          <a:r>
            <a:rPr lang="en-US" sz="2800" b="0" kern="1200" dirty="0">
              <a:latin typeface="Times New Roman" panose="02020603050405020304" pitchFamily="18" charset="0"/>
              <a:cs typeface="Times New Roman" panose="02020603050405020304" pitchFamily="18" charset="0"/>
            </a:rPr>
            <a:t>Time management is crucial.</a:t>
          </a:r>
        </a:p>
      </dsp:txBody>
      <dsp:txXfrm>
        <a:off x="1379219" y="4054"/>
        <a:ext cx="2715875" cy="1194740"/>
      </dsp:txXfrm>
    </dsp:sp>
    <dsp:sp modelId="{C154B4AD-BEB3-40A0-A1ED-E4D316FD3EBA}">
      <dsp:nvSpPr>
        <dsp:cNvPr id="0" name=""/>
        <dsp:cNvSpPr/>
      </dsp:nvSpPr>
      <dsp:spPr>
        <a:xfrm>
          <a:off x="0" y="1431915"/>
          <a:ext cx="4297407" cy="1193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BECD35-E867-4B78-9B82-AE8713F653A5}">
      <dsp:nvSpPr>
        <dsp:cNvPr id="0" name=""/>
        <dsp:cNvSpPr/>
      </dsp:nvSpPr>
      <dsp:spPr>
        <a:xfrm>
          <a:off x="361056" y="1700469"/>
          <a:ext cx="657107" cy="6564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CC47E1-D4C1-4C44-9740-E250EAD03038}">
      <dsp:nvSpPr>
        <dsp:cNvPr id="0" name=""/>
        <dsp:cNvSpPr/>
      </dsp:nvSpPr>
      <dsp:spPr>
        <a:xfrm>
          <a:off x="1379219" y="1431915"/>
          <a:ext cx="2715875" cy="1194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443" tIns="126443" rIns="126443" bIns="126443" numCol="1" spcCol="1270" anchor="ctr" anchorCtr="0">
          <a:noAutofit/>
        </a:bodyPr>
        <a:lstStyle/>
        <a:p>
          <a:pPr marL="0" lvl="0" indent="0" algn="just" defTabSz="1244600">
            <a:lnSpc>
              <a:spcPct val="100000"/>
            </a:lnSpc>
            <a:spcBef>
              <a:spcPct val="0"/>
            </a:spcBef>
            <a:spcAft>
              <a:spcPct val="35000"/>
            </a:spcAft>
            <a:buNone/>
          </a:pPr>
          <a:r>
            <a:rPr lang="en-US" sz="2800" b="0" kern="1200" dirty="0">
              <a:latin typeface="Times New Roman" panose="02020603050405020304" pitchFamily="18" charset="0"/>
              <a:cs typeface="Times New Roman" panose="02020603050405020304" pitchFamily="18" charset="0"/>
            </a:rPr>
            <a:t>Prioritize tasks effectively.</a:t>
          </a:r>
        </a:p>
      </dsp:txBody>
      <dsp:txXfrm>
        <a:off x="1379219" y="1431915"/>
        <a:ext cx="2715875" cy="1194740"/>
      </dsp:txXfrm>
    </dsp:sp>
    <dsp:sp modelId="{8AAECB7A-647D-4C2B-AA2C-87E863D563CD}">
      <dsp:nvSpPr>
        <dsp:cNvPr id="0" name=""/>
        <dsp:cNvSpPr/>
      </dsp:nvSpPr>
      <dsp:spPr>
        <a:xfrm>
          <a:off x="0" y="2859775"/>
          <a:ext cx="4297407" cy="1193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25615-5AA3-409F-BB0A-5D45F1585A11}">
      <dsp:nvSpPr>
        <dsp:cNvPr id="0" name=""/>
        <dsp:cNvSpPr/>
      </dsp:nvSpPr>
      <dsp:spPr>
        <a:xfrm>
          <a:off x="361056" y="3128330"/>
          <a:ext cx="657107" cy="6564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E68446-9E10-4CB6-A466-5A0CBBD7A337}">
      <dsp:nvSpPr>
        <dsp:cNvPr id="0" name=""/>
        <dsp:cNvSpPr/>
      </dsp:nvSpPr>
      <dsp:spPr>
        <a:xfrm>
          <a:off x="1379219" y="2859775"/>
          <a:ext cx="2715875" cy="1194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443" tIns="126443" rIns="126443" bIns="126443" numCol="1" spcCol="1270" anchor="ctr" anchorCtr="0">
          <a:noAutofit/>
        </a:bodyPr>
        <a:lstStyle/>
        <a:p>
          <a:pPr marL="0" lvl="0" indent="0" algn="just" defTabSz="1244600">
            <a:lnSpc>
              <a:spcPct val="100000"/>
            </a:lnSpc>
            <a:spcBef>
              <a:spcPct val="0"/>
            </a:spcBef>
            <a:spcAft>
              <a:spcPct val="35000"/>
            </a:spcAft>
            <a:buNone/>
          </a:pPr>
          <a:r>
            <a:rPr lang="en-US" sz="2800" b="0" kern="1200" dirty="0">
              <a:latin typeface="Times New Roman" panose="02020603050405020304" pitchFamily="18" charset="0"/>
              <a:cs typeface="Times New Roman" panose="02020603050405020304" pitchFamily="18" charset="0"/>
            </a:rPr>
            <a:t>Create and stick to schedules.</a:t>
          </a:r>
        </a:p>
      </dsp:txBody>
      <dsp:txXfrm>
        <a:off x="1379219" y="2859775"/>
        <a:ext cx="2715875" cy="1194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E72F5-484D-4683-9F32-0911C5CCA306}">
      <dsp:nvSpPr>
        <dsp:cNvPr id="0" name=""/>
        <dsp:cNvSpPr/>
      </dsp:nvSpPr>
      <dsp:spPr>
        <a:xfrm>
          <a:off x="0" y="2060"/>
          <a:ext cx="5444382" cy="10539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B8366A-774C-4989-A646-B6845DB127C1}">
      <dsp:nvSpPr>
        <dsp:cNvPr id="0" name=""/>
        <dsp:cNvSpPr/>
      </dsp:nvSpPr>
      <dsp:spPr>
        <a:xfrm>
          <a:off x="318833" y="239209"/>
          <a:ext cx="580264" cy="5796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460B1C-8624-4D89-9661-2B7F9CB27BAD}">
      <dsp:nvSpPr>
        <dsp:cNvPr id="0" name=""/>
        <dsp:cNvSpPr/>
      </dsp:nvSpPr>
      <dsp:spPr>
        <a:xfrm>
          <a:off x="1217931" y="2060"/>
          <a:ext cx="4064781" cy="1055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57" tIns="111657" rIns="111657" bIns="111657" numCol="1" spcCol="1270" anchor="ctr" anchorCtr="0">
          <a:noAutofit/>
        </a:bodyPr>
        <a:lstStyle/>
        <a:p>
          <a:pPr marL="0" lvl="0" indent="0" algn="l" defTabSz="1066800">
            <a:lnSpc>
              <a:spcPct val="10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Financial management is a significant challenge.</a:t>
          </a:r>
        </a:p>
      </dsp:txBody>
      <dsp:txXfrm>
        <a:off x="1217931" y="2060"/>
        <a:ext cx="4064781" cy="1055025"/>
      </dsp:txXfrm>
    </dsp:sp>
    <dsp:sp modelId="{C541636F-4D0F-4828-B409-1380BCBFCA80}">
      <dsp:nvSpPr>
        <dsp:cNvPr id="0" name=""/>
        <dsp:cNvSpPr/>
      </dsp:nvSpPr>
      <dsp:spPr>
        <a:xfrm>
          <a:off x="0" y="1268090"/>
          <a:ext cx="5444382" cy="10539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DB167-F479-4628-BAE0-9667CDDF4113}">
      <dsp:nvSpPr>
        <dsp:cNvPr id="0" name=""/>
        <dsp:cNvSpPr/>
      </dsp:nvSpPr>
      <dsp:spPr>
        <a:xfrm>
          <a:off x="318833" y="1505239"/>
          <a:ext cx="580264" cy="5796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77AFC-D269-488B-A67F-C22A4D59C7DD}">
      <dsp:nvSpPr>
        <dsp:cNvPr id="0" name=""/>
        <dsp:cNvSpPr/>
      </dsp:nvSpPr>
      <dsp:spPr>
        <a:xfrm>
          <a:off x="1217931" y="1268090"/>
          <a:ext cx="4064781" cy="1055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57" tIns="111657" rIns="111657" bIns="111657" numCol="1" spcCol="1270" anchor="ctr" anchorCtr="0">
          <a:noAutofit/>
        </a:bodyPr>
        <a:lstStyle/>
        <a:p>
          <a:pPr marL="0" lvl="0" indent="0" algn="l" defTabSz="1066800">
            <a:lnSpc>
              <a:spcPct val="10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New students face increased financial responsibilities.</a:t>
          </a:r>
        </a:p>
      </dsp:txBody>
      <dsp:txXfrm>
        <a:off x="1217931" y="1268090"/>
        <a:ext cx="4064781" cy="1055025"/>
      </dsp:txXfrm>
    </dsp:sp>
    <dsp:sp modelId="{6591781C-453B-4547-B901-8429ACC7CC09}">
      <dsp:nvSpPr>
        <dsp:cNvPr id="0" name=""/>
        <dsp:cNvSpPr/>
      </dsp:nvSpPr>
      <dsp:spPr>
        <a:xfrm>
          <a:off x="0" y="2534121"/>
          <a:ext cx="5444382" cy="10539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EC9C78-451E-456F-98E0-2E5768FB44A5}">
      <dsp:nvSpPr>
        <dsp:cNvPr id="0" name=""/>
        <dsp:cNvSpPr/>
      </dsp:nvSpPr>
      <dsp:spPr>
        <a:xfrm>
          <a:off x="319145" y="2771270"/>
          <a:ext cx="580264" cy="5796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4F6437-E7DD-4939-9348-709DF8A804E5}">
      <dsp:nvSpPr>
        <dsp:cNvPr id="0" name=""/>
        <dsp:cNvSpPr/>
      </dsp:nvSpPr>
      <dsp:spPr>
        <a:xfrm>
          <a:off x="1218554" y="2534121"/>
          <a:ext cx="4064781" cy="1055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57" tIns="111657" rIns="111657" bIns="111657" numCol="1" spcCol="1270" anchor="ctr" anchorCtr="0">
          <a:noAutofit/>
        </a:bodyPr>
        <a:lstStyle/>
        <a:p>
          <a:pPr marL="0" lvl="0" indent="0" algn="l" defTabSz="1066800">
            <a:lnSpc>
              <a:spcPct val="10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Effective budgeting and exploring financial aid options are essential.</a:t>
          </a:r>
        </a:p>
      </dsp:txBody>
      <dsp:txXfrm>
        <a:off x="1218554" y="2534121"/>
        <a:ext cx="4064781" cy="10550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9D547-014F-4C8C-92C8-A393A2071A16}">
      <dsp:nvSpPr>
        <dsp:cNvPr id="0" name=""/>
        <dsp:cNvSpPr/>
      </dsp:nvSpPr>
      <dsp:spPr>
        <a:xfrm>
          <a:off x="0" y="464"/>
          <a:ext cx="5589004" cy="10865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FC7CE-F0E0-43E5-AFD1-3F286A3AB5B8}">
      <dsp:nvSpPr>
        <dsp:cNvPr id="0" name=""/>
        <dsp:cNvSpPr/>
      </dsp:nvSpPr>
      <dsp:spPr>
        <a:xfrm>
          <a:off x="328685" y="244941"/>
          <a:ext cx="597610" cy="5976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2FAD3E-AB95-4DA6-B585-0E1313366DF6}">
      <dsp:nvSpPr>
        <dsp:cNvPr id="0" name=""/>
        <dsp:cNvSpPr/>
      </dsp:nvSpPr>
      <dsp:spPr>
        <a:xfrm>
          <a:off x="1254981" y="464"/>
          <a:ext cx="4334022" cy="1086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995" tIns="114995" rIns="114995" bIns="114995"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Vital in modern education.</a:t>
          </a:r>
        </a:p>
      </dsp:txBody>
      <dsp:txXfrm>
        <a:off x="1254981" y="464"/>
        <a:ext cx="4334022" cy="1086564"/>
      </dsp:txXfrm>
    </dsp:sp>
    <dsp:sp modelId="{106D6E5D-E812-44CA-8F82-C5333612469B}">
      <dsp:nvSpPr>
        <dsp:cNvPr id="0" name=""/>
        <dsp:cNvSpPr/>
      </dsp:nvSpPr>
      <dsp:spPr>
        <a:xfrm>
          <a:off x="0" y="1358669"/>
          <a:ext cx="5589004" cy="10865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89100-CBDC-4105-A5E4-0598C21E59B2}">
      <dsp:nvSpPr>
        <dsp:cNvPr id="0" name=""/>
        <dsp:cNvSpPr/>
      </dsp:nvSpPr>
      <dsp:spPr>
        <a:xfrm>
          <a:off x="328685" y="1603146"/>
          <a:ext cx="597610" cy="5976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B56654-B4BF-481D-8F5B-91983FBF5FF6}">
      <dsp:nvSpPr>
        <dsp:cNvPr id="0" name=""/>
        <dsp:cNvSpPr/>
      </dsp:nvSpPr>
      <dsp:spPr>
        <a:xfrm>
          <a:off x="1254981" y="1358669"/>
          <a:ext cx="4334022" cy="1086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995" tIns="114995" rIns="114995" bIns="114995"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Proficiency in online tools and research databases</a:t>
          </a:r>
        </a:p>
      </dsp:txBody>
      <dsp:txXfrm>
        <a:off x="1254981" y="1358669"/>
        <a:ext cx="4334022" cy="1086564"/>
      </dsp:txXfrm>
    </dsp:sp>
    <dsp:sp modelId="{791D9A75-1A66-447A-B3F2-2B5367564D76}">
      <dsp:nvSpPr>
        <dsp:cNvPr id="0" name=""/>
        <dsp:cNvSpPr/>
      </dsp:nvSpPr>
      <dsp:spPr>
        <a:xfrm>
          <a:off x="0" y="2716875"/>
          <a:ext cx="5589004" cy="10865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E07BE7-817E-418D-B264-BFA4377CD051}">
      <dsp:nvSpPr>
        <dsp:cNvPr id="0" name=""/>
        <dsp:cNvSpPr/>
      </dsp:nvSpPr>
      <dsp:spPr>
        <a:xfrm>
          <a:off x="328685" y="2961352"/>
          <a:ext cx="597610" cy="5976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EDEF48-29E9-400B-9936-0BF89ACA73DB}">
      <dsp:nvSpPr>
        <dsp:cNvPr id="0" name=""/>
        <dsp:cNvSpPr/>
      </dsp:nvSpPr>
      <dsp:spPr>
        <a:xfrm>
          <a:off x="1254981" y="2716875"/>
          <a:ext cx="4334022" cy="1086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995" tIns="114995" rIns="114995" bIns="114995"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Utilize University resources.</a:t>
          </a:r>
        </a:p>
      </dsp:txBody>
      <dsp:txXfrm>
        <a:off x="1254981" y="2716875"/>
        <a:ext cx="4334022" cy="10865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BC46D5-4B38-4156-89B0-787550F60BA2}">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46F7C-9AF0-4BDD-AC12-C905E7E3E271}">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D4AB96-9963-49C7-86C6-8CE0BD5FA52A}">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Multifaceted challenge.</a:t>
          </a:r>
        </a:p>
      </dsp:txBody>
      <dsp:txXfrm>
        <a:off x="1939533" y="717"/>
        <a:ext cx="4362067" cy="1679249"/>
      </dsp:txXfrm>
    </dsp:sp>
    <dsp:sp modelId="{9A2EBD61-E14F-45DA-A015-291E0FCB1492}">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0777F-C2CC-43AD-8659-BDDEC95D5C0D}">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98560-34AF-417F-9736-B65AC958F81F}">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Build connections for personal growth.</a:t>
          </a:r>
        </a:p>
      </dsp:txBody>
      <dsp:txXfrm>
        <a:off x="1939533" y="2099779"/>
        <a:ext cx="4362067" cy="1679249"/>
      </dsp:txXfrm>
    </dsp:sp>
    <dsp:sp modelId="{CD4B6BBE-1D55-441D-AC17-AAE8933F3F6D}">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88094-362F-4FAA-BA8D-8CCDECB0D130}">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C3BEB4-0CC8-434B-886B-C6CF3D8762A4}">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Actively participate in campus life</a:t>
          </a:r>
        </a:p>
      </dsp:txBody>
      <dsp:txXfrm>
        <a:off x="1939533" y="4198841"/>
        <a:ext cx="4362067" cy="16792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64292-7613-4B31-A3D7-25E8BF2983B3}">
      <dsp:nvSpPr>
        <dsp:cNvPr id="0" name=""/>
        <dsp:cNvSpPr/>
      </dsp:nvSpPr>
      <dsp:spPr>
        <a:xfrm>
          <a:off x="0" y="466"/>
          <a:ext cx="6351693" cy="1091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644DD2-5097-408F-889C-9F132DC1C9B8}">
      <dsp:nvSpPr>
        <dsp:cNvPr id="0" name=""/>
        <dsp:cNvSpPr/>
      </dsp:nvSpPr>
      <dsp:spPr>
        <a:xfrm>
          <a:off x="330265" y="246118"/>
          <a:ext cx="600483" cy="600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09D0C-0E27-479E-8933-CCBE88877DBC}">
      <dsp:nvSpPr>
        <dsp:cNvPr id="0" name=""/>
        <dsp:cNvSpPr/>
      </dsp:nvSpPr>
      <dsp:spPr>
        <a:xfrm>
          <a:off x="1261015" y="466"/>
          <a:ext cx="5090678" cy="1091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Maintaining mental health is crucial.</a:t>
          </a:r>
        </a:p>
      </dsp:txBody>
      <dsp:txXfrm>
        <a:off x="1261015" y="466"/>
        <a:ext cx="5090678" cy="1091788"/>
      </dsp:txXfrm>
    </dsp:sp>
    <dsp:sp modelId="{6ACBF3D2-15AF-4271-B187-2960FC9513AF}">
      <dsp:nvSpPr>
        <dsp:cNvPr id="0" name=""/>
        <dsp:cNvSpPr/>
      </dsp:nvSpPr>
      <dsp:spPr>
        <a:xfrm>
          <a:off x="0" y="1365201"/>
          <a:ext cx="6351693" cy="1091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D8960-FF4C-4747-B437-AF7F801ACDAD}">
      <dsp:nvSpPr>
        <dsp:cNvPr id="0" name=""/>
        <dsp:cNvSpPr/>
      </dsp:nvSpPr>
      <dsp:spPr>
        <a:xfrm>
          <a:off x="330265" y="1610854"/>
          <a:ext cx="600483" cy="600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B9BA9-E051-457E-B9E6-FCB0C1431FD2}">
      <dsp:nvSpPr>
        <dsp:cNvPr id="0" name=""/>
        <dsp:cNvSpPr/>
      </dsp:nvSpPr>
      <dsp:spPr>
        <a:xfrm>
          <a:off x="1261015" y="1365201"/>
          <a:ext cx="5090678" cy="1091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Transition can cause stress and anxiety.</a:t>
          </a:r>
        </a:p>
      </dsp:txBody>
      <dsp:txXfrm>
        <a:off x="1261015" y="1365201"/>
        <a:ext cx="5090678" cy="1091788"/>
      </dsp:txXfrm>
    </dsp:sp>
    <dsp:sp modelId="{83475B1C-6A77-454B-A5E4-E503E39D6987}">
      <dsp:nvSpPr>
        <dsp:cNvPr id="0" name=""/>
        <dsp:cNvSpPr/>
      </dsp:nvSpPr>
      <dsp:spPr>
        <a:xfrm>
          <a:off x="0" y="2729937"/>
          <a:ext cx="6351693" cy="1091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C67E9C-FADC-484D-A785-FF47B7566D40}">
      <dsp:nvSpPr>
        <dsp:cNvPr id="0" name=""/>
        <dsp:cNvSpPr/>
      </dsp:nvSpPr>
      <dsp:spPr>
        <a:xfrm>
          <a:off x="330265" y="2975589"/>
          <a:ext cx="600483" cy="6004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827533-BE77-474B-92C7-DCEBBDF5B0B4}">
      <dsp:nvSpPr>
        <dsp:cNvPr id="0" name=""/>
        <dsp:cNvSpPr/>
      </dsp:nvSpPr>
      <dsp:spPr>
        <a:xfrm>
          <a:off x="1261015" y="2729937"/>
          <a:ext cx="5090678" cy="1091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Prioritize self-care and seek support.</a:t>
          </a:r>
        </a:p>
      </dsp:txBody>
      <dsp:txXfrm>
        <a:off x="1261015" y="2729937"/>
        <a:ext cx="5090678" cy="10917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1CAC1-62E3-459A-B869-D831EFCC4B27}">
      <dsp:nvSpPr>
        <dsp:cNvPr id="0" name=""/>
        <dsp:cNvSpPr/>
      </dsp:nvSpPr>
      <dsp:spPr>
        <a:xfrm>
          <a:off x="0" y="2381"/>
          <a:ext cx="5248656" cy="1218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638525-F7BE-487B-8F9C-D6FA7D0898C0}">
      <dsp:nvSpPr>
        <dsp:cNvPr id="0" name=""/>
        <dsp:cNvSpPr/>
      </dsp:nvSpPr>
      <dsp:spPr>
        <a:xfrm>
          <a:off x="368566" y="276521"/>
          <a:ext cx="670775" cy="6701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37366A-7AF1-4B6B-BAEF-57AAF6AAB1D5}">
      <dsp:nvSpPr>
        <dsp:cNvPr id="0" name=""/>
        <dsp:cNvSpPr/>
      </dsp:nvSpPr>
      <dsp:spPr>
        <a:xfrm>
          <a:off x="1407908" y="2381"/>
          <a:ext cx="3653860" cy="1219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3" tIns="129073" rIns="129073" bIns="129073"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Formidable challenge for new students.</a:t>
          </a:r>
        </a:p>
      </dsp:txBody>
      <dsp:txXfrm>
        <a:off x="1407908" y="2381"/>
        <a:ext cx="3653860" cy="1219592"/>
      </dsp:txXfrm>
    </dsp:sp>
    <dsp:sp modelId="{147F8BCE-BF3F-4CE7-B1D8-57ADF1A01EEA}">
      <dsp:nvSpPr>
        <dsp:cNvPr id="0" name=""/>
        <dsp:cNvSpPr/>
      </dsp:nvSpPr>
      <dsp:spPr>
        <a:xfrm>
          <a:off x="0" y="1465891"/>
          <a:ext cx="5248656" cy="1218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435D2-4292-48B8-BAB3-405E76C7120B}">
      <dsp:nvSpPr>
        <dsp:cNvPr id="0" name=""/>
        <dsp:cNvSpPr/>
      </dsp:nvSpPr>
      <dsp:spPr>
        <a:xfrm>
          <a:off x="368566" y="1740032"/>
          <a:ext cx="670775" cy="6701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93A3C6-3764-4F6E-942F-7E1E5250633C}">
      <dsp:nvSpPr>
        <dsp:cNvPr id="0" name=""/>
        <dsp:cNvSpPr/>
      </dsp:nvSpPr>
      <dsp:spPr>
        <a:xfrm>
          <a:off x="1407908" y="1465891"/>
          <a:ext cx="3653860" cy="1219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3" tIns="129073" rIns="129073" bIns="129073"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Master research, citation, and structured arguments</a:t>
          </a:r>
        </a:p>
      </dsp:txBody>
      <dsp:txXfrm>
        <a:off x="1407908" y="1465891"/>
        <a:ext cx="3653860" cy="1219592"/>
      </dsp:txXfrm>
    </dsp:sp>
    <dsp:sp modelId="{7B85B991-B02A-42C7-8E84-3D0CDAAC8D5F}">
      <dsp:nvSpPr>
        <dsp:cNvPr id="0" name=""/>
        <dsp:cNvSpPr/>
      </dsp:nvSpPr>
      <dsp:spPr>
        <a:xfrm>
          <a:off x="0" y="2929402"/>
          <a:ext cx="5248656" cy="1218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5AE321-C0CB-4D16-8375-FFB797597201}">
      <dsp:nvSpPr>
        <dsp:cNvPr id="0" name=""/>
        <dsp:cNvSpPr/>
      </dsp:nvSpPr>
      <dsp:spPr>
        <a:xfrm>
          <a:off x="368566" y="3203542"/>
          <a:ext cx="670775" cy="6701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1E199-6BD9-42E2-A0B4-7079D83C550A}">
      <dsp:nvSpPr>
        <dsp:cNvPr id="0" name=""/>
        <dsp:cNvSpPr/>
      </dsp:nvSpPr>
      <dsp:spPr>
        <a:xfrm>
          <a:off x="1407908" y="2929402"/>
          <a:ext cx="3653860" cy="1219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3" tIns="129073" rIns="129073" bIns="129073" numCol="1" spcCol="1270" anchor="ctr" anchorCtr="0">
          <a:noAutofit/>
        </a:bodyPr>
        <a:lstStyle/>
        <a:p>
          <a:pPr marL="0" lvl="0" indent="0" algn="l" defTabSz="1244600">
            <a:lnSpc>
              <a:spcPct val="10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Seek help and practice regularly.</a:t>
          </a:r>
        </a:p>
      </dsp:txBody>
      <dsp:txXfrm>
        <a:off x="1407908" y="2929402"/>
        <a:ext cx="3653860" cy="12195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9C6BE-82D8-48F8-9D35-EB244AB917F2}">
      <dsp:nvSpPr>
        <dsp:cNvPr id="0" name=""/>
        <dsp:cNvSpPr/>
      </dsp:nvSpPr>
      <dsp:spPr>
        <a:xfrm>
          <a:off x="1145787" y="212775"/>
          <a:ext cx="753046" cy="7530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AC353-748B-4336-94B5-E576E67EAAB8}">
      <dsp:nvSpPr>
        <dsp:cNvPr id="0" name=""/>
        <dsp:cNvSpPr/>
      </dsp:nvSpPr>
      <dsp:spPr>
        <a:xfrm>
          <a:off x="685592" y="1242731"/>
          <a:ext cx="1673437" cy="8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Complex academic system.</a:t>
          </a:r>
        </a:p>
      </dsp:txBody>
      <dsp:txXfrm>
        <a:off x="685592" y="1242731"/>
        <a:ext cx="1673437" cy="815800"/>
      </dsp:txXfrm>
    </dsp:sp>
    <dsp:sp modelId="{A9E70744-581E-4444-A945-B8989CCDDC72}">
      <dsp:nvSpPr>
        <dsp:cNvPr id="0" name=""/>
        <dsp:cNvSpPr/>
      </dsp:nvSpPr>
      <dsp:spPr>
        <a:xfrm>
          <a:off x="3112076" y="212775"/>
          <a:ext cx="753046" cy="7530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59798-D7F8-4788-8D85-791B42D6FE35}">
      <dsp:nvSpPr>
        <dsp:cNvPr id="0" name=""/>
        <dsp:cNvSpPr/>
      </dsp:nvSpPr>
      <dsp:spPr>
        <a:xfrm>
          <a:off x="2651881" y="1242731"/>
          <a:ext cx="1673437" cy="8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Understand university policies.</a:t>
          </a:r>
        </a:p>
      </dsp:txBody>
      <dsp:txXfrm>
        <a:off x="2651881" y="1242731"/>
        <a:ext cx="1673437" cy="815800"/>
      </dsp:txXfrm>
    </dsp:sp>
    <dsp:sp modelId="{C44887E2-B648-4231-B519-21AC0196C81C}">
      <dsp:nvSpPr>
        <dsp:cNvPr id="0" name=""/>
        <dsp:cNvSpPr/>
      </dsp:nvSpPr>
      <dsp:spPr>
        <a:xfrm>
          <a:off x="2128932" y="2476891"/>
          <a:ext cx="753046" cy="7530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00CCFB-7BBC-46A1-97BD-A0EE3F0C7E30}">
      <dsp:nvSpPr>
        <dsp:cNvPr id="0" name=""/>
        <dsp:cNvSpPr/>
      </dsp:nvSpPr>
      <dsp:spPr>
        <a:xfrm>
          <a:off x="1668736" y="3506846"/>
          <a:ext cx="1673437" cy="8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Utilize academic advisors.</a:t>
          </a:r>
        </a:p>
      </dsp:txBody>
      <dsp:txXfrm>
        <a:off x="1668736" y="3506846"/>
        <a:ext cx="1673437" cy="8158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6DAD6-9839-4496-B33C-038927BFBD4C}">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BB17A-26BA-4ED1-B8B5-92A3213E9213}">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FCDC9E-A755-4AF8-803E-69211EDF93E1}">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Overcome Challenges.</a:t>
          </a:r>
        </a:p>
      </dsp:txBody>
      <dsp:txXfrm>
        <a:off x="1939533" y="717"/>
        <a:ext cx="4362067" cy="1679249"/>
      </dsp:txXfrm>
    </dsp:sp>
    <dsp:sp modelId="{BD75D957-0EFE-4CE2-9C45-B2652EC882DE}">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7A7A4-08D8-4221-81FE-E0A80512B633}">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24C23B-B84A-495E-B20B-E06A47522CE4}">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Key tips include time management, support, self-care.</a:t>
          </a:r>
        </a:p>
      </dsp:txBody>
      <dsp:txXfrm>
        <a:off x="1939533" y="2099779"/>
        <a:ext cx="4362067" cy="1679249"/>
      </dsp:txXfrm>
    </dsp:sp>
    <dsp:sp modelId="{3E6830DC-6238-4135-8BD0-F333878914A1}">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3A090-4B54-4CD8-A8E6-8CC5A911A844}">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45BE50-FCE2-4B7F-8ED9-67FA7EA12234}">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Embrace challenges for growth.</a:t>
          </a:r>
        </a:p>
      </dsp:txBody>
      <dsp:txXfrm>
        <a:off x="1939533" y="4198841"/>
        <a:ext cx="4362067" cy="16792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5E83C6-8438-4F42-9CE6-007F14F88477}" type="datetimeFigureOut">
              <a:rPr lang="en-IN" smtClean="0"/>
              <a:t>04-10-2023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BBD76-757D-4213-B349-5DF70F2B2DE4}" type="slidenum">
              <a:rPr lang="en-IN" smtClean="0"/>
              <a:t>‹#›</a:t>
            </a:fld>
            <a:endParaRPr lang="en-IN"/>
          </a:p>
        </p:txBody>
      </p:sp>
    </p:spTree>
    <p:extLst>
      <p:ext uri="{BB962C8B-B14F-4D97-AF65-F5344CB8AC3E}">
        <p14:creationId xmlns:p14="http://schemas.microsoft.com/office/powerpoint/2010/main" val="236070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1</a:t>
            </a:fld>
            <a:endParaRPr lang="en-IN"/>
          </a:p>
        </p:txBody>
      </p:sp>
    </p:spTree>
    <p:extLst>
      <p:ext uri="{BB962C8B-B14F-4D97-AF65-F5344CB8AC3E}">
        <p14:creationId xmlns:p14="http://schemas.microsoft.com/office/powerpoint/2010/main" val="3182523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transition to university life from high school or the employment may be thrilling and difficult. Many new students frequently find themselves in unfamiliar ground and navigating a whole different educational environment. Since there are many changes and uncertainties throughout this stage of life, it is essential to prepare for the difficulties that lie ahead. In this session, it will be discussed some of the typical obstacles people encounter throughout this shift and strategies for overcoming them will be provided. </a:t>
            </a:r>
          </a:p>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2</a:t>
            </a:fld>
            <a:endParaRPr lang="en-IN"/>
          </a:p>
        </p:txBody>
      </p:sp>
    </p:spTree>
    <p:extLst>
      <p:ext uri="{BB962C8B-B14F-4D97-AF65-F5344CB8AC3E}">
        <p14:creationId xmlns:p14="http://schemas.microsoft.com/office/powerpoint/2010/main" val="816791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One of the biggest challenges for incoming university students is time commitments. It's simple to get overwhelmed by the obligations of schoolwork, papers, and tests, much alone part-time employment, extracurricular activities, as well as social engagements. The maintenance of academic performance and a fulfilling personal life both depend on effective time management. Tasks must be prioritised, plans must be made, and the discipline to follow them must be developed. Early acquisition of this ability not only assures academic success but also promotes self-control and lessens stress. A key component of college life and a necessary skill for the future is managing time obligations. </a:t>
            </a:r>
          </a:p>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3</a:t>
            </a:fld>
            <a:endParaRPr lang="en-IN"/>
          </a:p>
        </p:txBody>
      </p:sp>
    </p:spTree>
    <p:extLst>
      <p:ext uri="{BB962C8B-B14F-4D97-AF65-F5344CB8AC3E}">
        <p14:creationId xmlns:p14="http://schemas.microsoft.com/office/powerpoint/2010/main" val="2444258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Many first-year university students find managing their finances to be a big problem. Higher education frequently entails more significant financial commitments, such as tuition, books, and living costs (bau.edu, 2023). Financial stress may result from students' inability to create an adequate budget. Furthermore, it might be daunting to grasp available financial assistance, scholarships, and part-time employment prospects. In order to overcome this obstacle, students should make a realistic budget, give top priority to necessities, and look into the university's financial aid options. Strong money management skills lay the groundwork for future financial responsibility as well as ensuring financial security while education. </a:t>
            </a:r>
          </a:p>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4</a:t>
            </a:fld>
            <a:endParaRPr lang="en-IN"/>
          </a:p>
        </p:txBody>
      </p:sp>
    </p:spTree>
    <p:extLst>
      <p:ext uri="{BB962C8B-B14F-4D97-AF65-F5344CB8AC3E}">
        <p14:creationId xmlns:p14="http://schemas.microsoft.com/office/powerpoint/2010/main" val="2295062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For incoming university students, mastering digital skills has emerged as a critical problem. Students must traverse a digital environment that consists of online learning platforms, research databases, and numerous software tools as education grows more dependent on technology. Digital literacy proficiency is crucial for current living and future professional chances as well as for homework. These digital technologies may be difficult for new students to get used to, which might cause them to feel frustrated or ineffective. However, institutions frequently offer tools and assistance to close this gap, including tech support and workshops. Building strong digital skills is essential for academic achievement and guarantees that graduates are ready for a world driven by technology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Alrikabi</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a:t>
            </a:r>
          </a:p>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5</a:t>
            </a:fld>
            <a:endParaRPr lang="en-IN"/>
          </a:p>
        </p:txBody>
      </p:sp>
    </p:spTree>
    <p:extLst>
      <p:ext uri="{BB962C8B-B14F-4D97-AF65-F5344CB8AC3E}">
        <p14:creationId xmlns:p14="http://schemas.microsoft.com/office/powerpoint/2010/main" val="20886042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It might be difficult for new university students to make friends. It can be difficult to adjust to a new environment, especially one that is distant from home. Building relationships is essential for personal development and a satisfying college experience, both academically and socially. It could be intimidating for freshmen to strike up discussions, go to social events, or join groups and organisations. Stepping outside of one's comfort zone, being open to different viewpoints, and actively participating in campus life are necessary for overcoming this obstacle. Creating a strong peer and teacher network may result in enduring friendships, productive academic partnerships, and a feeling of community—all of which are essential for academic achievement and personal growth.</a:t>
            </a:r>
          </a:p>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6</a:t>
            </a:fld>
            <a:endParaRPr lang="en-IN"/>
          </a:p>
        </p:txBody>
      </p:sp>
    </p:spTree>
    <p:extLst>
      <p:ext uri="{BB962C8B-B14F-4D97-AF65-F5344CB8AC3E}">
        <p14:creationId xmlns:p14="http://schemas.microsoft.com/office/powerpoint/2010/main" val="2318180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For first-year university students, maintaining mental health and wellbeing is a major issue. The shift to higher school involves additional academic and social expectations, which can cause stress, anxiety, and even melancholy. It might be difficult to balance the demands of academics, relocation, and time management. Students need to prioritise their own well-being, get help when they need it, and lessen the stigma associated with mental health problems. To assist students in overcoming these obstacles, universities often provide counselling services, mental health resources, as well as support groups. A successful and satisfying university experience requires acknowledging and managing mental health (Burns, Dagnall and Holt, 2020). </a:t>
            </a:r>
          </a:p>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7</a:t>
            </a:fld>
            <a:endParaRPr lang="en-IN"/>
          </a:p>
        </p:txBody>
      </p:sp>
    </p:spTree>
    <p:extLst>
      <p:ext uri="{BB962C8B-B14F-4D97-AF65-F5344CB8AC3E}">
        <p14:creationId xmlns:p14="http://schemas.microsoft.com/office/powerpoint/2010/main" val="660258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New university students face a tough hurdle when it comes to academic writing. It necessitates a change from informal, ordinary writing to an organised, exacting method of communication. Writing at the university level necessitates perfecting the skills of research, citation, and argumentation. As they struggle with complicated formatting conventions like APA, MLA, or Chicago, students may find it intimidating. Additionally, it becomes crucial to write well-organized essays with clarity and precision. To overcome this difficulty, you must regularly practise together with getting advice from writing centres, instructors, or peers. Strong academic writing talents not only guarantee coursework achievement but also improve communication and critical thinking skills, benefiting students throughout their academic careers and beyond. </a:t>
            </a:r>
          </a:p>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8</a:t>
            </a:fld>
            <a:endParaRPr lang="en-IN"/>
          </a:p>
        </p:txBody>
      </p:sp>
    </p:spTree>
    <p:extLst>
      <p:ext uri="{BB962C8B-B14F-4D97-AF65-F5344CB8AC3E}">
        <p14:creationId xmlns:p14="http://schemas.microsoft.com/office/powerpoint/2010/main" val="1691176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For new university students, comprehending the academic system is a tremendous difficulty. The complicated network of rules, regulations, and resources that come with university life might be confusing to comprehend. Students may find it challenging to complete degree requirements, receive academic support services, or enrol in the appropriate courses. It's crucial to become familiar with academic advisers, academic calendars, and university websites in order to overcome this problem. Getting advice from instructors and colleagues can also offer insightful counsel. Academic performance also depends on being aware of the university's credit requirements, deadlines, and grading scheme. Students who successfully navigate the academic system maximise their university experience and reduce challenges along the way. </a:t>
            </a:r>
          </a:p>
        </p:txBody>
      </p:sp>
      <p:sp>
        <p:nvSpPr>
          <p:cNvPr id="4" name="Slide Number Placeholder 3"/>
          <p:cNvSpPr>
            <a:spLocks noGrp="1"/>
          </p:cNvSpPr>
          <p:nvPr>
            <p:ph type="sldNum" sz="quarter" idx="5"/>
          </p:nvPr>
        </p:nvSpPr>
        <p:spPr/>
        <p:txBody>
          <a:bodyPr/>
          <a:lstStyle/>
          <a:p>
            <a:fld id="{D1ABBD76-757D-4213-B349-5DF70F2B2DE4}" type="slidenum">
              <a:rPr lang="en-IN" smtClean="0"/>
              <a:t>9</a:t>
            </a:fld>
            <a:endParaRPr lang="en-IN"/>
          </a:p>
        </p:txBody>
      </p:sp>
    </p:spTree>
    <p:extLst>
      <p:ext uri="{BB962C8B-B14F-4D97-AF65-F5344CB8AC3E}">
        <p14:creationId xmlns:p14="http://schemas.microsoft.com/office/powerpoint/2010/main" val="2904605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conclusion, starting a new academic career has its share of difficulties, but with the appropriate approaches and an optimistic outlook, one may overcome them. In addition to reducing stress and fostering resilience in the face of academic difficulties, understanding that occasional failures are a necessary part of learning can be helpful. Keep in mind to ask for assistance when necessary, to be strong, and to seize the chances for both academic and personal progress.</a:t>
            </a:r>
          </a:p>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10</a:t>
            </a:fld>
            <a:endParaRPr lang="en-IN"/>
          </a:p>
        </p:txBody>
      </p:sp>
    </p:spTree>
    <p:extLst>
      <p:ext uri="{BB962C8B-B14F-4D97-AF65-F5344CB8AC3E}">
        <p14:creationId xmlns:p14="http://schemas.microsoft.com/office/powerpoint/2010/main" val="2100598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ABBD76-757D-4213-B349-5DF70F2B2DE4}" type="slidenum">
              <a:rPr lang="en-IN" smtClean="0"/>
              <a:t>11</a:t>
            </a:fld>
            <a:endParaRPr lang="en-IN"/>
          </a:p>
        </p:txBody>
      </p:sp>
    </p:spTree>
    <p:extLst>
      <p:ext uri="{BB962C8B-B14F-4D97-AF65-F5344CB8AC3E}">
        <p14:creationId xmlns:p14="http://schemas.microsoft.com/office/powerpoint/2010/main" val="1641005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9CCBA-0B59-450C-153B-6E09B2D7957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IN"/>
          </a:p>
        </p:txBody>
      </p:sp>
      <p:sp>
        <p:nvSpPr>
          <p:cNvPr id="3" name="Subtitle 2">
            <a:extLst>
              <a:ext uri="{FF2B5EF4-FFF2-40B4-BE49-F238E27FC236}">
                <a16:creationId xmlns:a16="http://schemas.microsoft.com/office/drawing/2014/main" id="{6E2FD361-63EF-8516-EB47-97D0F88226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IN"/>
          </a:p>
        </p:txBody>
      </p:sp>
      <p:sp>
        <p:nvSpPr>
          <p:cNvPr id="4" name="Date Placeholder 3">
            <a:extLst>
              <a:ext uri="{FF2B5EF4-FFF2-40B4-BE49-F238E27FC236}">
                <a16:creationId xmlns:a16="http://schemas.microsoft.com/office/drawing/2014/main" id="{B6567011-7B96-3156-3581-9ED948E00D77}"/>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5" name="Footer Placeholder 4">
            <a:extLst>
              <a:ext uri="{FF2B5EF4-FFF2-40B4-BE49-F238E27FC236}">
                <a16:creationId xmlns:a16="http://schemas.microsoft.com/office/drawing/2014/main" id="{B0137B43-17D5-1EE6-1143-1F4D08DE232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6F1655D-264B-21FA-D0D9-560E153BDFA3}"/>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145753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4037A-5A23-8E79-FD58-F42F1204EEB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FE2967D0-6E89-7BA5-A368-E4901194E35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B3B4CFD-58B2-C888-8471-CF7828580964}"/>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5" name="Footer Placeholder 4">
            <a:extLst>
              <a:ext uri="{FF2B5EF4-FFF2-40B4-BE49-F238E27FC236}">
                <a16:creationId xmlns:a16="http://schemas.microsoft.com/office/drawing/2014/main" id="{02745E66-5B6E-7A91-BAA5-2B5FF24CACD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2C46455-C668-2440-9AE2-78F4F9869F65}"/>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1523241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D584D-F6CB-F5C8-A011-5CCB3BCA63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IN"/>
          </a:p>
        </p:txBody>
      </p:sp>
      <p:sp>
        <p:nvSpPr>
          <p:cNvPr id="3" name="Text Placeholder 2">
            <a:extLst>
              <a:ext uri="{FF2B5EF4-FFF2-40B4-BE49-F238E27FC236}">
                <a16:creationId xmlns:a16="http://schemas.microsoft.com/office/drawing/2014/main" id="{007334D1-86A8-66CA-226D-C607653738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7F64CDD-9739-3606-1C33-997E94156118}"/>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5" name="Footer Placeholder 4">
            <a:extLst>
              <a:ext uri="{FF2B5EF4-FFF2-40B4-BE49-F238E27FC236}">
                <a16:creationId xmlns:a16="http://schemas.microsoft.com/office/drawing/2014/main" id="{DE6D20F1-B9D9-FD34-FCE2-E5ED81A0BAE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F4E3B2E-A6E8-880C-1C67-41A297284963}"/>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1314118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E05BD-2625-773E-2391-FD54C59460B1}"/>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7A93132D-AE66-8B6D-E226-7962ECA3A26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Content Placeholder 3">
            <a:extLst>
              <a:ext uri="{FF2B5EF4-FFF2-40B4-BE49-F238E27FC236}">
                <a16:creationId xmlns:a16="http://schemas.microsoft.com/office/drawing/2014/main" id="{3B1777F6-9468-CB33-B6CC-DC8B9CF011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5" name="Date Placeholder 4">
            <a:extLst>
              <a:ext uri="{FF2B5EF4-FFF2-40B4-BE49-F238E27FC236}">
                <a16:creationId xmlns:a16="http://schemas.microsoft.com/office/drawing/2014/main" id="{8336E77B-FA57-E0B3-EE07-507627C150A8}"/>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6" name="Footer Placeholder 5">
            <a:extLst>
              <a:ext uri="{FF2B5EF4-FFF2-40B4-BE49-F238E27FC236}">
                <a16:creationId xmlns:a16="http://schemas.microsoft.com/office/drawing/2014/main" id="{BE4B02DF-0C8F-C6ED-9BDB-4446A53D3F4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633B9EF-1737-92B6-6228-84D8FFE6E92A}"/>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3003420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E5821-3253-383F-4FE6-7BF101210803}"/>
              </a:ext>
            </a:extLst>
          </p:cNvPr>
          <p:cNvSpPr>
            <a:spLocks noGrp="1"/>
          </p:cNvSpPr>
          <p:nvPr>
            <p:ph type="title"/>
          </p:nvPr>
        </p:nvSpPr>
        <p:spPr>
          <a:xfrm>
            <a:off x="839788" y="365125"/>
            <a:ext cx="10515600" cy="1325563"/>
          </a:xfrm>
        </p:spPr>
        <p:txBody>
          <a:bodyPr/>
          <a:lstStyle/>
          <a:p>
            <a:r>
              <a:rPr lang="en-GB"/>
              <a:t>Click to edit Master title style</a:t>
            </a:r>
            <a:endParaRPr lang="en-IN"/>
          </a:p>
        </p:txBody>
      </p:sp>
      <p:sp>
        <p:nvSpPr>
          <p:cNvPr id="3" name="Text Placeholder 2">
            <a:extLst>
              <a:ext uri="{FF2B5EF4-FFF2-40B4-BE49-F238E27FC236}">
                <a16:creationId xmlns:a16="http://schemas.microsoft.com/office/drawing/2014/main" id="{E887E967-4432-0916-952D-CB294592E0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989BEA-3BAC-765C-D877-FFC90D9C322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5" name="Text Placeholder 4">
            <a:extLst>
              <a:ext uri="{FF2B5EF4-FFF2-40B4-BE49-F238E27FC236}">
                <a16:creationId xmlns:a16="http://schemas.microsoft.com/office/drawing/2014/main" id="{93844613-0088-4F34-18E6-43F74119A9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508FDE-9C4E-7C40-46E8-ECE5277CE5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7" name="Date Placeholder 6">
            <a:extLst>
              <a:ext uri="{FF2B5EF4-FFF2-40B4-BE49-F238E27FC236}">
                <a16:creationId xmlns:a16="http://schemas.microsoft.com/office/drawing/2014/main" id="{132560DA-3597-A758-A312-9ACDD3CF8BA7}"/>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8" name="Footer Placeholder 7">
            <a:extLst>
              <a:ext uri="{FF2B5EF4-FFF2-40B4-BE49-F238E27FC236}">
                <a16:creationId xmlns:a16="http://schemas.microsoft.com/office/drawing/2014/main" id="{46908E42-F4F6-1B98-636F-762801F1BC3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F394D6C-8AB9-15BE-B016-1FF8607EFE36}"/>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1550017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DB26-1588-0982-5A49-84B35F41389C}"/>
              </a:ext>
            </a:extLst>
          </p:cNvPr>
          <p:cNvSpPr>
            <a:spLocks noGrp="1"/>
          </p:cNvSpPr>
          <p:nvPr>
            <p:ph type="title"/>
          </p:nvPr>
        </p:nvSpPr>
        <p:spPr/>
        <p:txBody>
          <a:bodyPr/>
          <a:lstStyle/>
          <a:p>
            <a:r>
              <a:rPr lang="en-GB"/>
              <a:t>Click to edit Master title style</a:t>
            </a:r>
            <a:endParaRPr lang="en-IN"/>
          </a:p>
        </p:txBody>
      </p:sp>
      <p:sp>
        <p:nvSpPr>
          <p:cNvPr id="3" name="Date Placeholder 2">
            <a:extLst>
              <a:ext uri="{FF2B5EF4-FFF2-40B4-BE49-F238E27FC236}">
                <a16:creationId xmlns:a16="http://schemas.microsoft.com/office/drawing/2014/main" id="{0571771C-04E0-BE60-9577-43EF4F11E736}"/>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4" name="Footer Placeholder 3">
            <a:extLst>
              <a:ext uri="{FF2B5EF4-FFF2-40B4-BE49-F238E27FC236}">
                <a16:creationId xmlns:a16="http://schemas.microsoft.com/office/drawing/2014/main" id="{8D2E91FC-50D1-73D4-8B92-8148A3E6319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60C3E33-149A-E9DD-D90D-70755A21E5BC}"/>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2360117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827289-25B9-2B05-7D42-EA34E3F3378C}"/>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3" name="Footer Placeholder 2">
            <a:extLst>
              <a:ext uri="{FF2B5EF4-FFF2-40B4-BE49-F238E27FC236}">
                <a16:creationId xmlns:a16="http://schemas.microsoft.com/office/drawing/2014/main" id="{5EBC35CA-C4DB-0FB1-02B1-71312DE3016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E097454-8AB8-5D3A-DDBE-A4FEC2BCA5F1}"/>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2432327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626AF-96AB-2548-D4A7-60689FC5CC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IN"/>
          </a:p>
        </p:txBody>
      </p:sp>
      <p:sp>
        <p:nvSpPr>
          <p:cNvPr id="3" name="Content Placeholder 2">
            <a:extLst>
              <a:ext uri="{FF2B5EF4-FFF2-40B4-BE49-F238E27FC236}">
                <a16:creationId xmlns:a16="http://schemas.microsoft.com/office/drawing/2014/main" id="{7413244A-BB92-6A42-8111-A0FD354B0B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Text Placeholder 3">
            <a:extLst>
              <a:ext uri="{FF2B5EF4-FFF2-40B4-BE49-F238E27FC236}">
                <a16:creationId xmlns:a16="http://schemas.microsoft.com/office/drawing/2014/main" id="{490F7FAB-A7B5-1173-F096-2A3BE55537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29F118-A957-5AD1-674F-1BC687B7B6DF}"/>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6" name="Footer Placeholder 5">
            <a:extLst>
              <a:ext uri="{FF2B5EF4-FFF2-40B4-BE49-F238E27FC236}">
                <a16:creationId xmlns:a16="http://schemas.microsoft.com/office/drawing/2014/main" id="{3E112D1E-B791-8B13-E44D-3EB092FF3A6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43FF9DE-94F9-2138-226E-21A08659560F}"/>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1737388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5C0A9-952D-1FD9-26F9-71CF17713C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IN"/>
          </a:p>
        </p:txBody>
      </p:sp>
      <p:sp>
        <p:nvSpPr>
          <p:cNvPr id="3" name="Picture Placeholder 2">
            <a:extLst>
              <a:ext uri="{FF2B5EF4-FFF2-40B4-BE49-F238E27FC236}">
                <a16:creationId xmlns:a16="http://schemas.microsoft.com/office/drawing/2014/main" id="{96E0A0BC-8FCF-7CF5-A549-D490AE2998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745879C-6C75-CE99-14C5-470AA7430D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1BF1B8-2944-78A6-C856-0C367BA6BAC9}"/>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6" name="Footer Placeholder 5">
            <a:extLst>
              <a:ext uri="{FF2B5EF4-FFF2-40B4-BE49-F238E27FC236}">
                <a16:creationId xmlns:a16="http://schemas.microsoft.com/office/drawing/2014/main" id="{9BE5E3C2-97FD-7FF5-6526-FF9D057F849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09C3911-EFA6-9CB4-3CB0-4E290B304297}"/>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3500380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83133-BCF8-BFC3-BCE0-C814FE023AD0}"/>
              </a:ext>
            </a:extLst>
          </p:cNvPr>
          <p:cNvSpPr>
            <a:spLocks noGrp="1"/>
          </p:cNvSpPr>
          <p:nvPr>
            <p:ph type="title"/>
          </p:nvPr>
        </p:nvSpPr>
        <p:spPr/>
        <p:txBody>
          <a:bodyPr/>
          <a:lstStyle/>
          <a:p>
            <a:r>
              <a:rPr lang="en-GB"/>
              <a:t>Click to edit Master title style</a:t>
            </a:r>
            <a:endParaRPr lang="en-IN"/>
          </a:p>
        </p:txBody>
      </p:sp>
      <p:sp>
        <p:nvSpPr>
          <p:cNvPr id="3" name="Vertical Text Placeholder 2">
            <a:extLst>
              <a:ext uri="{FF2B5EF4-FFF2-40B4-BE49-F238E27FC236}">
                <a16:creationId xmlns:a16="http://schemas.microsoft.com/office/drawing/2014/main" id="{0CF0C2F4-A9D2-9A7B-3065-620CB98C23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0E019C2-2ADD-C2A5-ADB7-CFDA00973B77}"/>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5" name="Footer Placeholder 4">
            <a:extLst>
              <a:ext uri="{FF2B5EF4-FFF2-40B4-BE49-F238E27FC236}">
                <a16:creationId xmlns:a16="http://schemas.microsoft.com/office/drawing/2014/main" id="{46B90204-556B-7B7C-58DB-279B25F9A69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64C460B-0932-4A46-1861-FAC5D5F8E3A4}"/>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1053431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247A30-23F5-F56F-6C16-B75C68913CF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IN"/>
          </a:p>
        </p:txBody>
      </p:sp>
      <p:sp>
        <p:nvSpPr>
          <p:cNvPr id="3" name="Vertical Text Placeholder 2">
            <a:extLst>
              <a:ext uri="{FF2B5EF4-FFF2-40B4-BE49-F238E27FC236}">
                <a16:creationId xmlns:a16="http://schemas.microsoft.com/office/drawing/2014/main" id="{678868E5-71CE-2C67-3E96-F0F7BEA9F8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B42FB4EC-A28C-903D-F964-A00E022B974B}"/>
              </a:ext>
            </a:extLst>
          </p:cNvPr>
          <p:cNvSpPr>
            <a:spLocks noGrp="1"/>
          </p:cNvSpPr>
          <p:nvPr>
            <p:ph type="dt" sz="half" idx="10"/>
          </p:nvPr>
        </p:nvSpPr>
        <p:spPr/>
        <p:txBody>
          <a:bodyPr/>
          <a:lstStyle/>
          <a:p>
            <a:fld id="{B74DBD6B-02BE-4BB2-BE57-95233B670B80}" type="datetimeFigureOut">
              <a:rPr lang="en-IN" smtClean="0"/>
              <a:t>04-10-2023</a:t>
            </a:fld>
            <a:endParaRPr lang="en-IN"/>
          </a:p>
        </p:txBody>
      </p:sp>
      <p:sp>
        <p:nvSpPr>
          <p:cNvPr id="5" name="Footer Placeholder 4">
            <a:extLst>
              <a:ext uri="{FF2B5EF4-FFF2-40B4-BE49-F238E27FC236}">
                <a16:creationId xmlns:a16="http://schemas.microsoft.com/office/drawing/2014/main" id="{7D189BD5-A5EC-964F-0D47-CD4A4D3E23F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94E9449-C0E5-0549-F320-DBF903C739E7}"/>
              </a:ext>
            </a:extLst>
          </p:cNvPr>
          <p:cNvSpPr>
            <a:spLocks noGrp="1"/>
          </p:cNvSpPr>
          <p:nvPr>
            <p:ph type="sldNum" sz="quarter" idx="12"/>
          </p:nvPr>
        </p:nvSpPr>
        <p:spPr/>
        <p:txBody>
          <a:bodyPr/>
          <a:lstStyle/>
          <a:p>
            <a:fld id="{2CA9F740-79CE-460C-A4D5-2969D045EDC8}" type="slidenum">
              <a:rPr lang="en-IN" smtClean="0"/>
              <a:t>‹#›</a:t>
            </a:fld>
            <a:endParaRPr lang="en-IN"/>
          </a:p>
        </p:txBody>
      </p:sp>
    </p:spTree>
    <p:extLst>
      <p:ext uri="{BB962C8B-B14F-4D97-AF65-F5344CB8AC3E}">
        <p14:creationId xmlns:p14="http://schemas.microsoft.com/office/powerpoint/2010/main" val="4154955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F1AAE3-D2FA-711F-70BE-E1850D6503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277B7CDB-BEB3-9BB4-FD79-57DC5C6B8F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FFB08D6E-F835-EFC1-16FC-04C0E8D954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4DBD6B-02BE-4BB2-BE57-95233B670B80}" type="datetimeFigureOut">
              <a:rPr lang="en-IN" smtClean="0"/>
              <a:t>04-10-2023</a:t>
            </a:fld>
            <a:endParaRPr lang="en-IN"/>
          </a:p>
        </p:txBody>
      </p:sp>
      <p:sp>
        <p:nvSpPr>
          <p:cNvPr id="5" name="Footer Placeholder 4">
            <a:extLst>
              <a:ext uri="{FF2B5EF4-FFF2-40B4-BE49-F238E27FC236}">
                <a16:creationId xmlns:a16="http://schemas.microsoft.com/office/drawing/2014/main" id="{D5C7BFF8-439C-D30B-079B-873A7E85FD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C282CC9-8EEB-F2AD-69EB-21B5074193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A9F740-79CE-460C-A4D5-2969D045EDC8}" type="slidenum">
              <a:rPr lang="en-IN" smtClean="0"/>
              <a:t>‹#›</a:t>
            </a:fld>
            <a:endParaRPr lang="en-IN"/>
          </a:p>
        </p:txBody>
      </p:sp>
    </p:spTree>
    <p:extLst>
      <p:ext uri="{BB962C8B-B14F-4D97-AF65-F5344CB8AC3E}">
        <p14:creationId xmlns:p14="http://schemas.microsoft.com/office/powerpoint/2010/main" val="9142324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7.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31.svg"/></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2.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6.jpe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40.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CBDE48-24DB-7E94-47B1-6FD4F673D198}"/>
              </a:ext>
            </a:extLst>
          </p:cNvPr>
          <p:cNvSpPr>
            <a:spLocks noGrp="1"/>
          </p:cNvSpPr>
          <p:nvPr>
            <p:ph type="ctrTitle"/>
          </p:nvPr>
        </p:nvSpPr>
        <p:spPr>
          <a:xfrm>
            <a:off x="146304" y="329183"/>
            <a:ext cx="5388667" cy="2789729"/>
          </a:xfrm>
        </p:spPr>
        <p:txBody>
          <a:bodyPr vert="horz" lIns="91440" tIns="45720" rIns="91440" bIns="45720" rtlCol="0" anchor="b">
            <a:normAutofit/>
          </a:bodyPr>
          <a:lstStyle/>
          <a:p>
            <a:r>
              <a:rPr lang="en-US" sz="5400" b="1" kern="1200" dirty="0">
                <a:solidFill>
                  <a:schemeClr val="bg1"/>
                </a:solidFill>
                <a:effectLst/>
                <a:latin typeface="Times New Roman" panose="02020603050405020304" pitchFamily="18" charset="0"/>
                <a:cs typeface="Times New Roman" panose="02020603050405020304" pitchFamily="18" charset="0"/>
              </a:rPr>
              <a:t>Challenges for a new higher education student </a:t>
            </a:r>
            <a:endParaRPr lang="en-US" sz="5400" kern="1200" dirty="0">
              <a:solidFill>
                <a:schemeClr val="bg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C0AC8E1-5159-A477-B1A5-DBB73EC7CD82}"/>
              </a:ext>
            </a:extLst>
          </p:cNvPr>
          <p:cNvSpPr>
            <a:spLocks noGrp="1"/>
          </p:cNvSpPr>
          <p:nvPr>
            <p:ph type="subTitle" idx="1"/>
          </p:nvPr>
        </p:nvSpPr>
        <p:spPr>
          <a:xfrm>
            <a:off x="311359" y="4553712"/>
            <a:ext cx="4894428" cy="1684273"/>
          </a:xfrm>
        </p:spPr>
        <p:txBody>
          <a:bodyPr vert="horz" lIns="91440" tIns="45720" rIns="91440" bIns="45720" rtlCol="0">
            <a:normAutofit/>
          </a:bodyPr>
          <a:lstStyle/>
          <a:p>
            <a:pPr indent="-228600" algn="l">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Student Name:</a:t>
            </a:r>
          </a:p>
          <a:p>
            <a:pPr indent="-228600" algn="l">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Student ID:</a:t>
            </a:r>
          </a:p>
          <a:p>
            <a:pPr indent="-228600" algn="l">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Date of Submission:</a:t>
            </a:r>
          </a:p>
          <a:p>
            <a:pPr indent="-228600" algn="l">
              <a:buFont typeface="Arial" panose="020B0604020202020204" pitchFamily="34" charset="0"/>
              <a:buChar char="•"/>
            </a:pPr>
            <a:r>
              <a:rPr lang="en-US" sz="1800" dirty="0">
                <a:solidFill>
                  <a:schemeClr val="bg1"/>
                </a:solidFill>
                <a:latin typeface="Times New Roman" panose="02020603050405020304" pitchFamily="18" charset="0"/>
                <a:cs typeface="Times New Roman" panose="02020603050405020304" pitchFamily="18" charset="0"/>
              </a:rPr>
              <a:t>Word Count:</a:t>
            </a:r>
          </a:p>
        </p:txBody>
      </p:sp>
      <p:grpSp>
        <p:nvGrpSpPr>
          <p:cNvPr id="48" name="Group 47">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49" name="Rectangle 48">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2" name="Rectangle 51">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bg1"/>
          </a:solidFill>
        </p:grpSpPr>
        <p:sp>
          <p:nvSpPr>
            <p:cNvPr id="55" name="Freeform: Shape 5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Video 4" descr="Graduates Throwing Hats">
            <a:extLst>
              <a:ext uri="{FF2B5EF4-FFF2-40B4-BE49-F238E27FC236}">
                <a16:creationId xmlns:a16="http://schemas.microsoft.com/office/drawing/2014/main" id="{7E7502E4-C183-64FE-A262-3325F3C3BD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6817629" y="2330237"/>
            <a:ext cx="3899155" cy="2187045"/>
          </a:xfrm>
          <a:prstGeom prst="rect">
            <a:avLst/>
          </a:prstGeom>
          <a:ln w="28575">
            <a:noFill/>
          </a:ln>
        </p:spPr>
      </p:pic>
      <p:sp>
        <p:nvSpPr>
          <p:cNvPr id="61"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3"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5" name="Oval 64">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7" name="Oval 66">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4728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Abstract blurred public library with bookshelves">
            <a:extLst>
              <a:ext uri="{FF2B5EF4-FFF2-40B4-BE49-F238E27FC236}">
                <a16:creationId xmlns:a16="http://schemas.microsoft.com/office/drawing/2014/main" id="{0ECD560B-AE70-461B-1232-50AD026EE677}"/>
              </a:ext>
            </a:extLst>
          </p:cNvPr>
          <p:cNvPicPr>
            <a:picLocks noChangeAspect="1"/>
          </p:cNvPicPr>
          <p:nvPr/>
        </p:nvPicPr>
        <p:blipFill rotWithShape="1">
          <a:blip r:embed="rId3"/>
          <a:srcRect t="948" r="23289" b="8143"/>
          <a:stretch/>
        </p:blipFill>
        <p:spPr>
          <a:xfrm>
            <a:off x="3522468" y="10"/>
            <a:ext cx="8669532" cy="6857990"/>
          </a:xfrm>
          <a:prstGeom prst="rect">
            <a:avLst/>
          </a:prstGeom>
        </p:spPr>
      </p:pic>
      <p:sp>
        <p:nvSpPr>
          <p:cNvPr id="46" name="Rectangle 45">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2F57A0-8465-1FC1-C34B-1358AB2F3329}"/>
              </a:ext>
            </a:extLst>
          </p:cNvPr>
          <p:cNvSpPr>
            <a:spLocks noGrp="1"/>
          </p:cNvSpPr>
          <p:nvPr>
            <p:ph type="title"/>
          </p:nvPr>
        </p:nvSpPr>
        <p:spPr>
          <a:xfrm>
            <a:off x="371094" y="1161288"/>
            <a:ext cx="3438144" cy="1124712"/>
          </a:xfrm>
        </p:spPr>
        <p:txBody>
          <a:bodyPr anchor="b">
            <a:normAutofit/>
          </a:bodyPr>
          <a:lstStyle/>
          <a:p>
            <a:pPr algn="ctr"/>
            <a:r>
              <a:rPr lang="en-IN" sz="4000" b="1" dirty="0">
                <a:solidFill>
                  <a:schemeClr val="bg1"/>
                </a:solidFill>
                <a:effectLst/>
                <a:latin typeface="Times New Roman" panose="02020603050405020304" pitchFamily="18" charset="0"/>
                <a:ea typeface="Calibri" panose="020F0502020204030204" pitchFamily="34" charset="0"/>
              </a:rPr>
              <a:t>Introduction</a:t>
            </a:r>
            <a:endParaRPr lang="en-IN" sz="4000" dirty="0">
              <a:solidFill>
                <a:schemeClr val="bg1"/>
              </a:solidFill>
            </a:endParaRPr>
          </a:p>
        </p:txBody>
      </p:sp>
      <p:sp>
        <p:nvSpPr>
          <p:cNvPr id="48" name="Rectangle 4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0" name="Rectangle 4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0848ADF-1AEF-8378-93FB-D35C4DB2149C}"/>
              </a:ext>
            </a:extLst>
          </p:cNvPr>
          <p:cNvSpPr>
            <a:spLocks noGrp="1"/>
          </p:cNvSpPr>
          <p:nvPr>
            <p:ph idx="1"/>
          </p:nvPr>
        </p:nvSpPr>
        <p:spPr>
          <a:xfrm>
            <a:off x="371094" y="2718054"/>
            <a:ext cx="3798570" cy="3408426"/>
          </a:xfrm>
        </p:spPr>
        <p:style>
          <a:lnRef idx="1">
            <a:schemeClr val="accent2"/>
          </a:lnRef>
          <a:fillRef idx="2">
            <a:schemeClr val="accent2"/>
          </a:fillRef>
          <a:effectRef idx="1">
            <a:schemeClr val="accent2"/>
          </a:effectRef>
          <a:fontRef idx="minor">
            <a:schemeClr val="dk1"/>
          </a:fontRef>
        </p:style>
        <p:txBody>
          <a:bodyPr anchor="t">
            <a:normAutofit/>
          </a:bodyPr>
          <a:lstStyle/>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Exciting yet challenging transition.</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Uncharted territory for new students.</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Common hurdles during this transition.</a:t>
            </a:r>
          </a:p>
        </p:txBody>
      </p:sp>
    </p:spTree>
    <p:extLst>
      <p:ext uri="{BB962C8B-B14F-4D97-AF65-F5344CB8AC3E}">
        <p14:creationId xmlns:p14="http://schemas.microsoft.com/office/powerpoint/2010/main" val="3588401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6461A-C844-F255-539F-827CCA8A0C38}"/>
              </a:ext>
            </a:extLst>
          </p:cNvPr>
          <p:cNvSpPr>
            <a:spLocks noGrp="1"/>
          </p:cNvSpPr>
          <p:nvPr>
            <p:ph type="title"/>
          </p:nvPr>
        </p:nvSpPr>
        <p:spPr>
          <a:xfrm>
            <a:off x="6711969" y="274320"/>
            <a:ext cx="4156512" cy="1133856"/>
          </a:xfrm>
        </p:spPr>
        <p:txBody>
          <a:bodyPr anchor="ctr">
            <a:normAutofit/>
          </a:bodyPr>
          <a:lstStyle/>
          <a:p>
            <a:pPr algn="ctr"/>
            <a:r>
              <a:rPr lang="en-US" sz="3600" b="1" dirty="0">
                <a:latin typeface="Times New Roman" panose="02020603050405020304" pitchFamily="18" charset="0"/>
                <a:cs typeface="Times New Roman" panose="02020603050405020304" pitchFamily="18" charset="0"/>
              </a:rPr>
              <a:t>Balancing Time Commitments</a:t>
            </a:r>
            <a:endParaRPr lang="en-IN" sz="3600" dirty="0">
              <a:latin typeface="Times New Roman" panose="02020603050405020304" pitchFamily="18" charset="0"/>
              <a:cs typeface="Times New Roman" panose="02020603050405020304" pitchFamily="18" charset="0"/>
            </a:endParaRPr>
          </a:p>
        </p:txBody>
      </p:sp>
      <p:pic>
        <p:nvPicPr>
          <p:cNvPr id="7" name="Picture 4" descr="Hourglass and a calendar">
            <a:extLst>
              <a:ext uri="{FF2B5EF4-FFF2-40B4-BE49-F238E27FC236}">
                <a16:creationId xmlns:a16="http://schemas.microsoft.com/office/drawing/2014/main" id="{568B531D-2381-381A-208C-E39F05C897E7}"/>
              </a:ext>
            </a:extLst>
          </p:cNvPr>
          <p:cNvPicPr>
            <a:picLocks noChangeAspect="1"/>
          </p:cNvPicPr>
          <p:nvPr/>
        </p:nvPicPr>
        <p:blipFill rotWithShape="1">
          <a:blip r:embed="rId3"/>
          <a:srcRect l="40444" r="2" b="2"/>
          <a:stretch/>
        </p:blipFill>
        <p:spPr>
          <a:xfrm>
            <a:off x="-1" y="-2"/>
            <a:ext cx="6096001" cy="6858002"/>
          </a:xfrm>
          <a:prstGeom prst="rect">
            <a:avLst/>
          </a:prstGeom>
        </p:spPr>
      </p:pic>
      <p:graphicFrame>
        <p:nvGraphicFramePr>
          <p:cNvPr id="8" name="Content Placeholder 2">
            <a:extLst>
              <a:ext uri="{FF2B5EF4-FFF2-40B4-BE49-F238E27FC236}">
                <a16:creationId xmlns:a16="http://schemas.microsoft.com/office/drawing/2014/main" id="{A4759C46-8A76-2A8B-7054-A4A9B9146D02}"/>
              </a:ext>
            </a:extLst>
          </p:cNvPr>
          <p:cNvGraphicFramePr>
            <a:graphicFrameLocks noGrp="1"/>
          </p:cNvGraphicFramePr>
          <p:nvPr>
            <p:ph idx="1"/>
            <p:extLst>
              <p:ext uri="{D42A27DB-BD31-4B8C-83A1-F6EECF244321}">
                <p14:modId xmlns:p14="http://schemas.microsoft.com/office/powerpoint/2010/main" val="652763766"/>
              </p:ext>
            </p:extLst>
          </p:nvPr>
        </p:nvGraphicFramePr>
        <p:xfrm>
          <a:off x="6730256" y="1939893"/>
          <a:ext cx="4297407" cy="40585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21832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8F821-F32F-CF27-E111-497A066717BA}"/>
              </a:ext>
            </a:extLst>
          </p:cNvPr>
          <p:cNvSpPr>
            <a:spLocks noGrp="1"/>
          </p:cNvSpPr>
          <p:nvPr>
            <p:ph type="title"/>
          </p:nvPr>
        </p:nvSpPr>
        <p:spPr>
          <a:xfrm>
            <a:off x="5923421" y="1010020"/>
            <a:ext cx="5444382" cy="837068"/>
          </a:xfrm>
        </p:spPr>
        <p:txBody>
          <a:bodyPr anchor="t">
            <a:normAutofit/>
          </a:bodyPr>
          <a:lstStyle/>
          <a:p>
            <a:pPr algn="ctr"/>
            <a:r>
              <a:rPr lang="en-IN" sz="4000" b="1" kern="100" dirty="0">
                <a:effectLst/>
                <a:latin typeface="Times New Roman" panose="02020603050405020304" pitchFamily="18" charset="0"/>
                <a:ea typeface="Calibri" panose="020F0502020204030204" pitchFamily="34" charset="0"/>
                <a:cs typeface="Times New Roman" panose="02020603050405020304" pitchFamily="18" charset="0"/>
              </a:rPr>
              <a:t>Financial Management</a:t>
            </a:r>
            <a:endParaRPr lang="en-IN" sz="4000" dirty="0"/>
          </a:p>
        </p:txBody>
      </p:sp>
      <p:pic>
        <p:nvPicPr>
          <p:cNvPr id="5" name="Picture 4" descr="Calculator and notepad">
            <a:extLst>
              <a:ext uri="{FF2B5EF4-FFF2-40B4-BE49-F238E27FC236}">
                <a16:creationId xmlns:a16="http://schemas.microsoft.com/office/drawing/2014/main" id="{022E8B77-6B6A-3623-F505-89516F4C6F33}"/>
              </a:ext>
            </a:extLst>
          </p:cNvPr>
          <p:cNvPicPr>
            <a:picLocks noChangeAspect="1"/>
          </p:cNvPicPr>
          <p:nvPr/>
        </p:nvPicPr>
        <p:blipFill rotWithShape="1">
          <a:blip r:embed="rId3"/>
          <a:srcRect l="39794" r="10068"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1" name="Content Placeholder 2">
            <a:extLst>
              <a:ext uri="{FF2B5EF4-FFF2-40B4-BE49-F238E27FC236}">
                <a16:creationId xmlns:a16="http://schemas.microsoft.com/office/drawing/2014/main" id="{72B55008-68ED-1046-B6BF-31DCDEF0230D}"/>
              </a:ext>
            </a:extLst>
          </p:cNvPr>
          <p:cNvGraphicFramePr>
            <a:graphicFrameLocks noGrp="1"/>
          </p:cNvGraphicFramePr>
          <p:nvPr>
            <p:ph idx="1"/>
            <p:extLst>
              <p:ext uri="{D42A27DB-BD31-4B8C-83A1-F6EECF244321}">
                <p14:modId xmlns:p14="http://schemas.microsoft.com/office/powerpoint/2010/main" val="2092849416"/>
              </p:ext>
            </p:extLst>
          </p:nvPr>
        </p:nvGraphicFramePr>
        <p:xfrm>
          <a:off x="5923421" y="2240280"/>
          <a:ext cx="5444382" cy="35912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36082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5A017202-8109-68E0-5286-3DBCA8284AE6}"/>
              </a:ext>
            </a:extLst>
          </p:cNvPr>
          <p:cNvPicPr>
            <a:picLocks noChangeAspect="1"/>
          </p:cNvPicPr>
          <p:nvPr/>
        </p:nvPicPr>
        <p:blipFill rotWithShape="1">
          <a:blip r:embed="rId3"/>
          <a:srcRect l="47342" r="-2"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3A2C6-8951-8A11-43B0-C8D440A80F3D}"/>
              </a:ext>
            </a:extLst>
          </p:cNvPr>
          <p:cNvSpPr>
            <a:spLocks noGrp="1"/>
          </p:cNvSpPr>
          <p:nvPr>
            <p:ph type="title"/>
          </p:nvPr>
        </p:nvSpPr>
        <p:spPr>
          <a:xfrm>
            <a:off x="6115317" y="405685"/>
            <a:ext cx="5464968" cy="1559301"/>
          </a:xfrm>
        </p:spPr>
        <p:txBody>
          <a:bodyPr>
            <a:normAutofit/>
          </a:bodyPr>
          <a:lstStyle/>
          <a:p>
            <a:pPr algn="ctr"/>
            <a:r>
              <a:rPr lang="en-IN" sz="4000" b="1" kern="100" dirty="0">
                <a:effectLst/>
                <a:latin typeface="Times New Roman" panose="02020603050405020304" pitchFamily="18" charset="0"/>
                <a:ea typeface="Calibri" panose="020F0502020204030204" pitchFamily="34" charset="0"/>
                <a:cs typeface="Times New Roman" panose="02020603050405020304" pitchFamily="18" charset="0"/>
              </a:rPr>
              <a:t>Digital Skills</a:t>
            </a:r>
            <a:endParaRPr lang="en-IN" sz="4000" dirty="0"/>
          </a:p>
        </p:txBody>
      </p:sp>
      <p:graphicFrame>
        <p:nvGraphicFramePr>
          <p:cNvPr id="13" name="Content Placeholder 2">
            <a:extLst>
              <a:ext uri="{FF2B5EF4-FFF2-40B4-BE49-F238E27FC236}">
                <a16:creationId xmlns:a16="http://schemas.microsoft.com/office/drawing/2014/main" id="{C7762E22-5937-246D-571B-EDD7BC86FDF6}"/>
              </a:ext>
            </a:extLst>
          </p:cNvPr>
          <p:cNvGraphicFramePr>
            <a:graphicFrameLocks noGrp="1"/>
          </p:cNvGraphicFramePr>
          <p:nvPr>
            <p:ph idx="1"/>
            <p:extLst>
              <p:ext uri="{D42A27DB-BD31-4B8C-83A1-F6EECF244321}">
                <p14:modId xmlns:p14="http://schemas.microsoft.com/office/powerpoint/2010/main" val="913850247"/>
              </p:ext>
            </p:extLst>
          </p:nvPr>
        </p:nvGraphicFramePr>
        <p:xfrm>
          <a:off x="6060452" y="2578608"/>
          <a:ext cx="5589004" cy="38039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27781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079D10-DE2B-F91E-B2C8-CB5118B71290}"/>
              </a:ext>
            </a:extLst>
          </p:cNvPr>
          <p:cNvSpPr>
            <a:spLocks noGrp="1"/>
          </p:cNvSpPr>
          <p:nvPr>
            <p:ph type="title"/>
          </p:nvPr>
        </p:nvSpPr>
        <p:spPr>
          <a:xfrm>
            <a:off x="929640" y="1188719"/>
            <a:ext cx="3200400" cy="2249425"/>
          </a:xfrm>
        </p:spPr>
        <p:txBody>
          <a:bodyPr>
            <a:normAutofit/>
          </a:bodyPr>
          <a:lstStyle/>
          <a:p>
            <a:pPr algn="ctr"/>
            <a:r>
              <a:rPr lang="en-IN"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Meeting New People</a:t>
            </a:r>
            <a:endParaRPr lang="en-IN" dirty="0">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3FADE08-CF0C-7F3A-2D25-D53EFC6C5A68}"/>
              </a:ext>
            </a:extLst>
          </p:cNvPr>
          <p:cNvGraphicFramePr>
            <a:graphicFrameLocks noGrp="1"/>
          </p:cNvGraphicFramePr>
          <p:nvPr>
            <p:ph idx="1"/>
            <p:extLst>
              <p:ext uri="{D42A27DB-BD31-4B8C-83A1-F6EECF244321}">
                <p14:modId xmlns:p14="http://schemas.microsoft.com/office/powerpoint/2010/main" val="55056980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Graphic 3" descr="Social Network">
            <a:extLst>
              <a:ext uri="{FF2B5EF4-FFF2-40B4-BE49-F238E27FC236}">
                <a16:creationId xmlns:a16="http://schemas.microsoft.com/office/drawing/2014/main" id="{D60C5DC6-5C38-B77F-BA98-093295FD3BD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41361" y="3273552"/>
            <a:ext cx="3027135" cy="3027135"/>
          </a:xfrm>
          <a:prstGeom prst="rect">
            <a:avLst/>
          </a:prstGeom>
        </p:spPr>
      </p:pic>
    </p:spTree>
    <p:extLst>
      <p:ext uri="{BB962C8B-B14F-4D97-AF65-F5344CB8AC3E}">
        <p14:creationId xmlns:p14="http://schemas.microsoft.com/office/powerpoint/2010/main" val="2707149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D1CAD-A2C4-8778-6AF7-074634A9E6AB}"/>
              </a:ext>
            </a:extLst>
          </p:cNvPr>
          <p:cNvSpPr>
            <a:spLocks noGrp="1"/>
          </p:cNvSpPr>
          <p:nvPr>
            <p:ph type="title"/>
          </p:nvPr>
        </p:nvSpPr>
        <p:spPr>
          <a:xfrm>
            <a:off x="5297762" y="329184"/>
            <a:ext cx="6251110" cy="1783080"/>
          </a:xfrm>
        </p:spPr>
        <p:txBody>
          <a:bodyPr anchor="b">
            <a:normAutofit/>
          </a:bodyPr>
          <a:lstStyle/>
          <a:p>
            <a:pPr algn="ctr"/>
            <a:r>
              <a:rPr lang="en-IN" sz="5400" b="1" kern="100" dirty="0">
                <a:effectLst/>
                <a:latin typeface="Times New Roman" panose="02020603050405020304" pitchFamily="18" charset="0"/>
                <a:ea typeface="Calibri" panose="020F0502020204030204" pitchFamily="34" charset="0"/>
                <a:cs typeface="Times New Roman" panose="02020603050405020304" pitchFamily="18" charset="0"/>
              </a:rPr>
              <a:t>Mental Health and Well-being</a:t>
            </a:r>
            <a:endParaRPr lang="en-IN" sz="5400" dirty="0"/>
          </a:p>
        </p:txBody>
      </p:sp>
      <p:pic>
        <p:nvPicPr>
          <p:cNvPr id="5" name="Picture 4" descr="Desk with stethoscope and computer keyboard">
            <a:extLst>
              <a:ext uri="{FF2B5EF4-FFF2-40B4-BE49-F238E27FC236}">
                <a16:creationId xmlns:a16="http://schemas.microsoft.com/office/drawing/2014/main" id="{9B8F9AEC-92AF-AC3C-481E-58DB35FBC573}"/>
              </a:ext>
            </a:extLst>
          </p:cNvPr>
          <p:cNvPicPr>
            <a:picLocks noChangeAspect="1"/>
          </p:cNvPicPr>
          <p:nvPr/>
        </p:nvPicPr>
        <p:blipFill rotWithShape="1">
          <a:blip r:embed="rId3"/>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A0A70FDA-433C-161D-F011-7A04CF5ADD10}"/>
              </a:ext>
            </a:extLst>
          </p:cNvPr>
          <p:cNvGraphicFramePr>
            <a:graphicFrameLocks noGrp="1"/>
          </p:cNvGraphicFramePr>
          <p:nvPr>
            <p:ph idx="1"/>
            <p:extLst>
              <p:ext uri="{D42A27DB-BD31-4B8C-83A1-F6EECF244321}">
                <p14:modId xmlns:p14="http://schemas.microsoft.com/office/powerpoint/2010/main" val="204910748"/>
              </p:ext>
            </p:extLst>
          </p:nvPr>
        </p:nvGraphicFramePr>
        <p:xfrm>
          <a:off x="5297762" y="2706624"/>
          <a:ext cx="6351694" cy="38221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87673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1C5A8-B793-01DC-A332-EAD2D8807E12}"/>
              </a:ext>
            </a:extLst>
          </p:cNvPr>
          <p:cNvSpPr>
            <a:spLocks noGrp="1"/>
          </p:cNvSpPr>
          <p:nvPr>
            <p:ph type="title"/>
          </p:nvPr>
        </p:nvSpPr>
        <p:spPr>
          <a:xfrm>
            <a:off x="761803" y="350196"/>
            <a:ext cx="4646904" cy="1624520"/>
          </a:xfrm>
        </p:spPr>
        <p:txBody>
          <a:bodyPr anchor="ctr">
            <a:normAutofit/>
          </a:bodyPr>
          <a:lstStyle/>
          <a:p>
            <a:r>
              <a:rPr lang="en-IN" sz="4000" b="1" kern="100">
                <a:effectLst/>
                <a:latin typeface="Times New Roman" panose="02020603050405020304" pitchFamily="18" charset="0"/>
                <a:ea typeface="Calibri" panose="020F0502020204030204" pitchFamily="34" charset="0"/>
                <a:cs typeface="Times New Roman" panose="02020603050405020304" pitchFamily="18" charset="0"/>
              </a:rPr>
              <a:t>Academic Writing</a:t>
            </a:r>
            <a:endParaRPr lang="en-IN" sz="4000"/>
          </a:p>
        </p:txBody>
      </p:sp>
      <p:graphicFrame>
        <p:nvGraphicFramePr>
          <p:cNvPr id="13" name="Content Placeholder 2">
            <a:extLst>
              <a:ext uri="{FF2B5EF4-FFF2-40B4-BE49-F238E27FC236}">
                <a16:creationId xmlns:a16="http://schemas.microsoft.com/office/drawing/2014/main" id="{3B35D570-7ADC-18C1-ACD4-7A1842B1A217}"/>
              </a:ext>
            </a:extLst>
          </p:cNvPr>
          <p:cNvGraphicFramePr>
            <a:graphicFrameLocks noGrp="1"/>
          </p:cNvGraphicFramePr>
          <p:nvPr>
            <p:ph idx="1"/>
            <p:extLst>
              <p:ext uri="{D42A27DB-BD31-4B8C-83A1-F6EECF244321}">
                <p14:modId xmlns:p14="http://schemas.microsoft.com/office/powerpoint/2010/main" val="2535028484"/>
              </p:ext>
            </p:extLst>
          </p:nvPr>
        </p:nvGraphicFramePr>
        <p:xfrm>
          <a:off x="402336" y="2468880"/>
          <a:ext cx="5248656" cy="4151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Orange coloured pencil standing out from the crowd of black pencils">
            <a:extLst>
              <a:ext uri="{FF2B5EF4-FFF2-40B4-BE49-F238E27FC236}">
                <a16:creationId xmlns:a16="http://schemas.microsoft.com/office/drawing/2014/main" id="{0CF33C83-12F9-BBA9-9F4A-B2DC744D2D75}"/>
              </a:ext>
            </a:extLst>
          </p:cNvPr>
          <p:cNvPicPr>
            <a:picLocks noChangeAspect="1"/>
          </p:cNvPicPr>
          <p:nvPr/>
        </p:nvPicPr>
        <p:blipFill rotWithShape="1">
          <a:blip r:embed="rId8"/>
          <a:srcRect l="6089" r="40518"/>
          <a:stretch/>
        </p:blipFill>
        <p:spPr>
          <a:xfrm>
            <a:off x="6096000" y="1"/>
            <a:ext cx="6102825" cy="6858000"/>
          </a:xfrm>
          <a:prstGeom prst="rect">
            <a:avLst/>
          </a:prstGeom>
        </p:spPr>
      </p:pic>
    </p:spTree>
    <p:extLst>
      <p:ext uri="{BB962C8B-B14F-4D97-AF65-F5344CB8AC3E}">
        <p14:creationId xmlns:p14="http://schemas.microsoft.com/office/powerpoint/2010/main" val="1048572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3C2D6-AE25-620C-18DE-C5530D02A353}"/>
              </a:ext>
            </a:extLst>
          </p:cNvPr>
          <p:cNvSpPr>
            <a:spLocks noGrp="1"/>
          </p:cNvSpPr>
          <p:nvPr>
            <p:ph type="title"/>
          </p:nvPr>
        </p:nvSpPr>
        <p:spPr>
          <a:xfrm>
            <a:off x="6748545" y="176785"/>
            <a:ext cx="4156512" cy="1708244"/>
          </a:xfrm>
        </p:spPr>
        <p:txBody>
          <a:bodyPr anchor="ctr">
            <a:normAutofit/>
          </a:bodyPr>
          <a:lstStyle/>
          <a:p>
            <a:pPr algn="ctr"/>
            <a:r>
              <a:rPr lang="en-IN" sz="4000" b="1" kern="100" dirty="0">
                <a:effectLst/>
                <a:latin typeface="Times New Roman" panose="02020603050405020304" pitchFamily="18" charset="0"/>
                <a:ea typeface="Calibri" panose="020F0502020204030204" pitchFamily="34" charset="0"/>
                <a:cs typeface="Times New Roman" panose="02020603050405020304" pitchFamily="18" charset="0"/>
              </a:rPr>
              <a:t>Navigating the Academic System</a:t>
            </a:r>
            <a:endParaRPr lang="en-IN" sz="4000" dirty="0"/>
          </a:p>
        </p:txBody>
      </p:sp>
      <p:pic>
        <p:nvPicPr>
          <p:cNvPr id="4" name="Picture 3" descr="Desks in empty classroom">
            <a:extLst>
              <a:ext uri="{FF2B5EF4-FFF2-40B4-BE49-F238E27FC236}">
                <a16:creationId xmlns:a16="http://schemas.microsoft.com/office/drawing/2014/main" id="{0A220D6B-F04D-EDE4-F966-F7BE3DBF3EF2}"/>
              </a:ext>
            </a:extLst>
          </p:cNvPr>
          <p:cNvPicPr>
            <a:picLocks noChangeAspect="1"/>
          </p:cNvPicPr>
          <p:nvPr/>
        </p:nvPicPr>
        <p:blipFill rotWithShape="1">
          <a:blip r:embed="rId3"/>
          <a:srcRect l="18501" r="14833"/>
          <a:stretch/>
        </p:blipFill>
        <p:spPr>
          <a:xfrm>
            <a:off x="-1" y="-2"/>
            <a:ext cx="6096001" cy="6858002"/>
          </a:xfrm>
          <a:prstGeom prst="rect">
            <a:avLst/>
          </a:prstGeom>
        </p:spPr>
      </p:pic>
      <p:graphicFrame>
        <p:nvGraphicFramePr>
          <p:cNvPr id="5" name="Content Placeholder 2">
            <a:extLst>
              <a:ext uri="{FF2B5EF4-FFF2-40B4-BE49-F238E27FC236}">
                <a16:creationId xmlns:a16="http://schemas.microsoft.com/office/drawing/2014/main" id="{E33C18D7-35E2-795D-0A6B-10EAE1562F19}"/>
              </a:ext>
            </a:extLst>
          </p:cNvPr>
          <p:cNvGraphicFramePr>
            <a:graphicFrameLocks noGrp="1"/>
          </p:cNvGraphicFramePr>
          <p:nvPr>
            <p:ph idx="1"/>
            <p:extLst>
              <p:ext uri="{D42A27DB-BD31-4B8C-83A1-F6EECF244321}">
                <p14:modId xmlns:p14="http://schemas.microsoft.com/office/powerpoint/2010/main" val="2311703156"/>
              </p:ext>
            </p:extLst>
          </p:nvPr>
        </p:nvGraphicFramePr>
        <p:xfrm>
          <a:off x="6327648" y="1883665"/>
          <a:ext cx="5010911" cy="45354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294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01B1F2-45D9-DF41-1B28-3F34532872BD}"/>
              </a:ext>
            </a:extLst>
          </p:cNvPr>
          <p:cNvSpPr>
            <a:spLocks noGrp="1"/>
          </p:cNvSpPr>
          <p:nvPr>
            <p:ph type="title"/>
          </p:nvPr>
        </p:nvSpPr>
        <p:spPr>
          <a:xfrm>
            <a:off x="947928" y="1133856"/>
            <a:ext cx="3200400" cy="2048256"/>
          </a:xfrm>
        </p:spPr>
        <p:txBody>
          <a:bodyPr>
            <a:normAutofit/>
          </a:bodyPr>
          <a:lstStyle/>
          <a:p>
            <a:r>
              <a:rPr lang="en-IN"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IN" dirty="0">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5F157920-C208-4152-F202-025C5F3A1997}"/>
              </a:ext>
            </a:extLst>
          </p:cNvPr>
          <p:cNvGraphicFramePr>
            <a:graphicFrameLocks noGrp="1"/>
          </p:cNvGraphicFramePr>
          <p:nvPr>
            <p:ph idx="1"/>
            <p:extLst>
              <p:ext uri="{D42A27DB-BD31-4B8C-83A1-F6EECF244321}">
                <p14:modId xmlns:p14="http://schemas.microsoft.com/office/powerpoint/2010/main" val="123710280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Graphic 3" descr="Classroom">
            <a:extLst>
              <a:ext uri="{FF2B5EF4-FFF2-40B4-BE49-F238E27FC236}">
                <a16:creationId xmlns:a16="http://schemas.microsoft.com/office/drawing/2014/main" id="{83CB9E5F-B011-9561-4597-CDF3FE2A922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99876" y="3162560"/>
            <a:ext cx="3110224" cy="3110224"/>
          </a:xfrm>
          <a:prstGeom prst="rect">
            <a:avLst/>
          </a:prstGeom>
        </p:spPr>
      </p:pic>
    </p:spTree>
    <p:extLst>
      <p:ext uri="{BB962C8B-B14F-4D97-AF65-F5344CB8AC3E}">
        <p14:creationId xmlns:p14="http://schemas.microsoft.com/office/powerpoint/2010/main" val="1988516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AE700-8CF2-7BCF-EEBC-337A0ED828B4}"/>
              </a:ext>
            </a:extLst>
          </p:cNvPr>
          <p:cNvSpPr>
            <a:spLocks noGrp="1"/>
          </p:cNvSpPr>
          <p:nvPr>
            <p:ph type="title"/>
          </p:nvPr>
        </p:nvSpPr>
        <p:spPr>
          <a:xfrm>
            <a:off x="1102368" y="1877492"/>
            <a:ext cx="4030132" cy="3215373"/>
          </a:xfrm>
        </p:spPr>
        <p:txBody>
          <a:bodyPr>
            <a:normAutofit/>
          </a:bodyPr>
          <a:lstStyle/>
          <a:p>
            <a:pPr algn="ctr"/>
            <a:r>
              <a:rPr lang="en-IN" b="1" kern="1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9C08D2C-4616-126C-1004-6A197AAC944B}"/>
              </a:ext>
            </a:extLst>
          </p:cNvPr>
          <p:cNvSpPr>
            <a:spLocks noGrp="1"/>
          </p:cNvSpPr>
          <p:nvPr>
            <p:ph idx="1"/>
          </p:nvPr>
        </p:nvSpPr>
        <p:spPr>
          <a:xfrm>
            <a:off x="5742432" y="621792"/>
            <a:ext cx="5961888" cy="5340096"/>
          </a:xfrm>
        </p:spPr>
        <p:style>
          <a:lnRef idx="1">
            <a:schemeClr val="accent2"/>
          </a:lnRef>
          <a:fillRef idx="2">
            <a:schemeClr val="accent2"/>
          </a:fillRef>
          <a:effectRef idx="1">
            <a:schemeClr val="accent2"/>
          </a:effectRef>
          <a:fontRef idx="minor">
            <a:schemeClr val="dk1"/>
          </a:fontRef>
        </p:style>
        <p:txBody>
          <a:bodyPr>
            <a:noAutofit/>
          </a:bodyPr>
          <a:lstStyle/>
          <a:p>
            <a:pPr>
              <a:spcAft>
                <a:spcPts val="800"/>
              </a:spcAft>
            </a:pPr>
            <a:r>
              <a:rPr lang="en-IN" sz="20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Alrikabi</a:t>
            </a:r>
            <a:r>
              <a:rPr lang="en-IN" sz="2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H.T.S., Jasim, N.A., Majeed, B.H., Abass, A.Z. and </a:t>
            </a:r>
            <a:r>
              <a:rPr lang="en-IN" sz="20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ALRubee</a:t>
            </a:r>
            <a:r>
              <a:rPr lang="en-IN" sz="2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I.R.N., 2022. Smart learning based on Moodle E-learning platform and digital skills for University students. </a:t>
            </a:r>
            <a:r>
              <a:rPr lang="en-IN" sz="20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Recent Contributions from Engineering, Science &amp; IT (</a:t>
            </a:r>
            <a:r>
              <a:rPr lang="en-IN" sz="2000" b="1" i="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iJES</a:t>
            </a:r>
            <a:r>
              <a:rPr lang="en-IN" sz="20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lang="en-IN" sz="2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20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IN" sz="2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(01), pp.109-120.</a:t>
            </a:r>
          </a:p>
          <a:p>
            <a:pPr>
              <a:spcAft>
                <a:spcPts val="800"/>
              </a:spcAft>
            </a:pPr>
            <a:r>
              <a:rPr lang="en-IN" sz="2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bau.edu, 2023. [Online] </a:t>
            </a:r>
            <a:r>
              <a:rPr lang="en-IN" sz="20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12 Problems College Students Face and How To Overcome </a:t>
            </a:r>
            <a:r>
              <a:rPr lang="en-IN" sz="2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Them. Available at: https://bau.edu/blog/problems-college-students-face/ (Accessed: 3 October 2023).</a:t>
            </a:r>
          </a:p>
          <a:p>
            <a:pPr>
              <a:spcAft>
                <a:spcPts val="800"/>
              </a:spcAft>
            </a:pPr>
            <a:r>
              <a:rPr lang="en-IN" sz="2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Burns, D., Dagnall, N. and Holt, M., 2020, October. Assessing the impact of the COVID-19 pandemic on student wellbeing at universities in the United Kingdom: A conceptual analysis. In </a:t>
            </a:r>
            <a:r>
              <a:rPr lang="en-IN" sz="2000" b="1"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Frontiers in education</a:t>
            </a:r>
            <a:r>
              <a:rPr lang="en-IN" sz="2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(Vol. 5, p. 582882). Frontiers Media SA.</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2158361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1434</Words>
  <Application>Microsoft Office PowerPoint</Application>
  <PresentationFormat>Widescreen</PresentationFormat>
  <Paragraphs>66</Paragraphs>
  <Slides>11</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Challenges for a new higher education student </vt:lpstr>
      <vt:lpstr>Introduction</vt:lpstr>
      <vt:lpstr>Balancing Time Commitments</vt:lpstr>
      <vt:lpstr>Financial Management</vt:lpstr>
      <vt:lpstr>Digital Skills</vt:lpstr>
      <vt:lpstr>Meeting New People</vt:lpstr>
      <vt:lpstr>Mental Health and Well-being</vt:lpstr>
      <vt:lpstr>Academic Writing</vt:lpstr>
      <vt:lpstr>Navigating the Academic System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7NN11JA7ZA</dc:title>
  <cp:revision>3</cp:revision>
  <dcterms:created xsi:type="dcterms:W3CDTF">2023-10-03T21:47:31Z</dcterms:created>
  <dcterms:modified xsi:type="dcterms:W3CDTF">2023-10-03T23:19:06Z</dcterms:modified>
</cp:coreProperties>
</file>