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40" autoAdjust="0"/>
    <p:restoredTop sz="59925" autoAdjust="0"/>
  </p:normalViewPr>
  <p:slideViewPr>
    <p:cSldViewPr>
      <p:cViewPr varScale="1">
        <p:scale>
          <a:sx n="86" d="100"/>
          <a:sy n="86" d="100"/>
        </p:scale>
        <p:origin x="133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na dobrescu" userId="17ed90b08b38fa53" providerId="LiveId" clId="{6D657977-53C9-43EC-8693-7A5B1208F215}"/>
    <pc:docChg chg="undo custSel addSld delSld modSld sldOrd">
      <pc:chgData name="cristina dobrescu" userId="17ed90b08b38fa53" providerId="LiveId" clId="{6D657977-53C9-43EC-8693-7A5B1208F215}" dt="2021-07-26T00:11:55.515" v="715" actId="20577"/>
      <pc:docMkLst>
        <pc:docMk/>
      </pc:docMkLst>
      <pc:sldChg chg="ord">
        <pc:chgData name="cristina dobrescu" userId="17ed90b08b38fa53" providerId="LiveId" clId="{6D657977-53C9-43EC-8693-7A5B1208F215}" dt="2021-07-26T00:08:23.165" v="685"/>
        <pc:sldMkLst>
          <pc:docMk/>
          <pc:sldMk cId="1243238005" sldId="256"/>
        </pc:sldMkLst>
      </pc:sldChg>
      <pc:sldChg chg="modNotesTx">
        <pc:chgData name="cristina dobrescu" userId="17ed90b08b38fa53" providerId="LiveId" clId="{6D657977-53C9-43EC-8693-7A5B1208F215}" dt="2021-07-26T00:11:27.774" v="711" actId="20577"/>
        <pc:sldMkLst>
          <pc:docMk/>
          <pc:sldMk cId="1516725748" sldId="257"/>
        </pc:sldMkLst>
      </pc:sldChg>
      <pc:sldChg chg="ord modNotesTx">
        <pc:chgData name="cristina dobrescu" userId="17ed90b08b38fa53" providerId="LiveId" clId="{6D657977-53C9-43EC-8693-7A5B1208F215}" dt="2021-07-26T00:11:35.534" v="712" actId="20577"/>
        <pc:sldMkLst>
          <pc:docMk/>
          <pc:sldMk cId="1294337296" sldId="258"/>
        </pc:sldMkLst>
      </pc:sldChg>
      <pc:sldChg chg="modNotesTx">
        <pc:chgData name="cristina dobrescu" userId="17ed90b08b38fa53" providerId="LiveId" clId="{6D657977-53C9-43EC-8693-7A5B1208F215}" dt="2021-07-26T00:11:42.515" v="713" actId="20577"/>
        <pc:sldMkLst>
          <pc:docMk/>
          <pc:sldMk cId="2404997858" sldId="259"/>
        </pc:sldMkLst>
      </pc:sldChg>
      <pc:sldChg chg="modNotesTx">
        <pc:chgData name="cristina dobrescu" userId="17ed90b08b38fa53" providerId="LiveId" clId="{6D657977-53C9-43EC-8693-7A5B1208F215}" dt="2021-07-26T00:11:47.035" v="714" actId="20577"/>
        <pc:sldMkLst>
          <pc:docMk/>
          <pc:sldMk cId="3128227003" sldId="260"/>
        </pc:sldMkLst>
      </pc:sldChg>
      <pc:sldChg chg="modNotesTx">
        <pc:chgData name="cristina dobrescu" userId="17ed90b08b38fa53" providerId="LiveId" clId="{6D657977-53C9-43EC-8693-7A5B1208F215}" dt="2021-07-26T00:11:55.515" v="715" actId="20577"/>
        <pc:sldMkLst>
          <pc:docMk/>
          <pc:sldMk cId="1434555407" sldId="261"/>
        </pc:sldMkLst>
      </pc:sldChg>
      <pc:sldChg chg="delSp modSp new del mod">
        <pc:chgData name="cristina dobrescu" userId="17ed90b08b38fa53" providerId="LiveId" clId="{6D657977-53C9-43EC-8693-7A5B1208F215}" dt="2021-07-25T22:17:58.686" v="7" actId="2696"/>
        <pc:sldMkLst>
          <pc:docMk/>
          <pc:sldMk cId="578534241" sldId="264"/>
        </pc:sldMkLst>
        <pc:spChg chg="mod">
          <ac:chgData name="cristina dobrescu" userId="17ed90b08b38fa53" providerId="LiveId" clId="{6D657977-53C9-43EC-8693-7A5B1208F215}" dt="2021-07-25T22:16:50.428" v="6" actId="14100"/>
          <ac:spMkLst>
            <pc:docMk/>
            <pc:sldMk cId="578534241" sldId="264"/>
            <ac:spMk id="2" creationId="{263961D9-C82B-43C8-888F-77506FAB21A0}"/>
          </ac:spMkLst>
        </pc:spChg>
        <pc:spChg chg="del">
          <ac:chgData name="cristina dobrescu" userId="17ed90b08b38fa53" providerId="LiveId" clId="{6D657977-53C9-43EC-8693-7A5B1208F215}" dt="2021-07-25T22:16:37.836" v="4" actId="21"/>
          <ac:spMkLst>
            <pc:docMk/>
            <pc:sldMk cId="578534241" sldId="264"/>
            <ac:spMk id="3" creationId="{100A649C-2725-4E45-A0D5-709CD641AA70}"/>
          </ac:spMkLst>
        </pc:spChg>
      </pc:sldChg>
      <pc:sldChg chg="modSp add mod ord modAnim modNotesTx">
        <pc:chgData name="cristina dobrescu" userId="17ed90b08b38fa53" providerId="LiveId" clId="{6D657977-53C9-43EC-8693-7A5B1208F215}" dt="2021-07-26T00:11:21.804" v="710" actId="20577"/>
        <pc:sldMkLst>
          <pc:docMk/>
          <pc:sldMk cId="3154763514" sldId="264"/>
        </pc:sldMkLst>
        <pc:spChg chg="mod">
          <ac:chgData name="cristina dobrescu" userId="17ed90b08b38fa53" providerId="LiveId" clId="{6D657977-53C9-43EC-8693-7A5B1208F215}" dt="2021-07-25T22:18:29.825" v="21" actId="20577"/>
          <ac:spMkLst>
            <pc:docMk/>
            <pc:sldMk cId="3154763514" sldId="264"/>
            <ac:spMk id="2" creationId="{00000000-0000-0000-0000-000000000000}"/>
          </ac:spMkLst>
        </pc:spChg>
        <pc:spChg chg="mod">
          <ac:chgData name="cristina dobrescu" userId="17ed90b08b38fa53" providerId="LiveId" clId="{6D657977-53C9-43EC-8693-7A5B1208F215}" dt="2021-07-26T00:10:51.395" v="709" actId="20577"/>
          <ac:spMkLst>
            <pc:docMk/>
            <pc:sldMk cId="3154763514" sldId="264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4B423-981C-4292-89DE-8F7ECF0F1EF9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0045E1-4F6D-4B13-9B64-C66E977CAAA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45991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70245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367398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068544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067652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19905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0045E1-4F6D-4B13-9B64-C66E977CAAAF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953478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658317" y="3471089"/>
            <a:ext cx="7016196" cy="1867231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8318" y="5338319"/>
            <a:ext cx="7016196" cy="1018032"/>
          </a:xfrm>
        </p:spPr>
        <p:txBody>
          <a:bodyPr>
            <a:normAutofit/>
          </a:bodyPr>
          <a:lstStyle>
            <a:lvl1pPr marL="0" indent="0" algn="r">
              <a:buNone/>
              <a:defRPr sz="2800" b="0" i="0">
                <a:solidFill>
                  <a:schemeClr val="tx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3875174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730" y="374900"/>
            <a:ext cx="8246070" cy="1018032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2003754"/>
            <a:ext cx="8246070" cy="4352596"/>
          </a:xfrm>
        </p:spPr>
        <p:txBody>
          <a:bodyPr/>
          <a:lstStyle>
            <a:lvl1pPr algn="l">
              <a:defRPr sz="2800">
                <a:solidFill>
                  <a:schemeClr val="tx1"/>
                </a:solidFill>
              </a:defRPr>
            </a:lvl1pPr>
            <a:lvl2pPr algn="l">
              <a:defRPr>
                <a:solidFill>
                  <a:schemeClr val="tx1"/>
                </a:solidFill>
              </a:defRPr>
            </a:lvl2pPr>
            <a:lvl3pPr algn="l">
              <a:defRPr>
                <a:solidFill>
                  <a:schemeClr val="tx1"/>
                </a:solidFill>
              </a:defRPr>
            </a:lvl3pPr>
            <a:lvl4pPr algn="l">
              <a:defRPr>
                <a:solidFill>
                  <a:schemeClr val="tx1"/>
                </a:solidFill>
              </a:defRPr>
            </a:lvl4pPr>
            <a:lvl5pPr algn="l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4471362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9539" y="501650"/>
            <a:ext cx="5947260" cy="1018033"/>
          </a:xfrm>
        </p:spPr>
        <p:txBody>
          <a:bodyPr>
            <a:normAutofit/>
          </a:bodyPr>
          <a:lstStyle>
            <a:lvl1pPr algn="l">
              <a:defRPr sz="3600">
                <a:solidFill>
                  <a:srgbClr val="FF015C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9540" y="1596540"/>
            <a:ext cx="5947260" cy="4768224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29391393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63441575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56791830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123" y="374901"/>
            <a:ext cx="8076896" cy="1018033"/>
          </a:xfrm>
        </p:spPr>
        <p:txBody>
          <a:bodyPr>
            <a:normAutofit/>
          </a:bodyPr>
          <a:lstStyle>
            <a:lvl1pPr algn="r">
              <a:defRPr sz="3600" baseline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6879" y="2410965"/>
            <a:ext cx="4040188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6879" y="3040828"/>
            <a:ext cx="4040188" cy="3035059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001" y="2410965"/>
            <a:ext cx="4041775" cy="639763"/>
          </a:xfrm>
        </p:spPr>
        <p:txBody>
          <a:bodyPr anchor="b"/>
          <a:lstStyle>
            <a:lvl1pPr marL="0" indent="0" algn="ctr">
              <a:buNone/>
              <a:defRPr sz="2400" b="1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1" y="3040828"/>
            <a:ext cx="4041775" cy="3035059"/>
          </a:xfrm>
        </p:spPr>
        <p:txBody>
          <a:bodyPr/>
          <a:lstStyle>
            <a:lvl1pPr algn="ctr">
              <a:defRPr sz="2400">
                <a:solidFill>
                  <a:schemeClr val="tx1"/>
                </a:solidFill>
              </a:defRPr>
            </a:lvl1pPr>
            <a:lvl2pPr algn="ctr">
              <a:defRPr sz="2000">
                <a:solidFill>
                  <a:schemeClr val="tx1"/>
                </a:solidFill>
              </a:defRPr>
            </a:lvl2pPr>
            <a:lvl3pPr algn="ctr">
              <a:defRPr sz="1800">
                <a:solidFill>
                  <a:schemeClr val="tx1"/>
                </a:solidFill>
              </a:defRPr>
            </a:lvl3pPr>
            <a:lvl4pPr algn="ctr">
              <a:defRPr sz="1600">
                <a:solidFill>
                  <a:schemeClr val="tx1"/>
                </a:solidFill>
              </a:defRPr>
            </a:lvl4pPr>
            <a:lvl5pPr algn="ctr"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2911988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29773110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51864075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2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74452648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7607843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8665726"/>
      </p:ext>
    </p:extLst>
  </p:cSld>
  <p:clrMapOvr>
    <a:masterClrMapping/>
  </p:clrMapOvr>
  <p:transition spd="slow">
    <p:randomBar dir="vert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  <p:pic>
        <p:nvPicPr>
          <p:cNvPr id="7" name="Picture 6" descr="E:\websites\free-power-point-templates\2012\logos.png">
            <a:extLst>
              <a:ext uri="{FF2B5EF4-FFF2-40B4-BE49-F238E27FC236}">
                <a16:creationId xmlns:a16="http://schemas.microsoft.com/office/drawing/2014/main" id="{08B89D22-1D6E-450B-881F-4D2A4C527F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08475" y="3101618"/>
            <a:ext cx="1463784" cy="7026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609949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5E9609-D919-42B8-B8C8-D33AFC60243B}" type="datetimeFigureOut">
              <a:rPr lang="en-IN" smtClean="0"/>
              <a:t>25-07-2021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667E83-8A36-4A55-B1AA-C54382CA1B67}" type="slidenum">
              <a:rPr lang="en-IN" smtClean="0"/>
              <a:t>‹#›</a:t>
            </a:fld>
            <a:endParaRPr lang="en-IN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1E867DF-3DCA-4725-94F0-F2B6BD747A82}"/>
              </a:ext>
            </a:extLst>
          </p:cNvPr>
          <p:cNvSpPr txBox="1"/>
          <p:nvPr/>
        </p:nvSpPr>
        <p:spPr>
          <a:xfrm>
            <a:off x="-9150" y="6951663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94403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23928" y="3429000"/>
            <a:ext cx="5220072" cy="3198271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latin typeface="Times New Roman" pitchFamily="18" charset="0"/>
                <a:cs typeface="Times New Roman" pitchFamily="18" charset="0"/>
              </a:rPr>
              <a:t>Knowledge and Information Management Skills in the Workplace </a:t>
            </a:r>
            <a:br>
              <a:rPr lang="en-IN" dirty="0"/>
            </a:b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4323800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COVER PAGE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it-IT" b="1" dirty="0"/>
              <a:t>                                            </a:t>
            </a:r>
          </a:p>
          <a:p>
            <a:endParaRPr lang="it-IT" b="1" dirty="0"/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Full </a:t>
            </a:r>
            <a:r>
              <a:rPr lang="en-GB" sz="3200" b="1" dirty="0" err="1">
                <a:solidFill>
                  <a:srgbClr val="FF0000"/>
                </a:solidFill>
              </a:rPr>
              <a:t>Name:Cristina</a:t>
            </a:r>
            <a:r>
              <a:rPr lang="en-GB" sz="3200" b="1" dirty="0">
                <a:solidFill>
                  <a:srgbClr val="FF0000"/>
                </a:solidFill>
              </a:rPr>
              <a:t> Daniela Dobrescu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Student Number:1906353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Is video on the </a:t>
            </a:r>
            <a:r>
              <a:rPr lang="en-GB" sz="3200" b="1" dirty="0" err="1">
                <a:solidFill>
                  <a:srgbClr val="FF0000"/>
                </a:solidFill>
              </a:rPr>
              <a:t>Stream:Yes</a:t>
            </a:r>
            <a:endParaRPr lang="en-GB" sz="3200" b="1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Module Name: Knowledge and Information Management Skills in the Workplace 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Module Code:BMSW5106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Is video shared with your lecturer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The URL (https://web.microsoftstream.com/video/babe11a6-5711-4197-9ea6-3d938b39df4d)</a:t>
            </a:r>
          </a:p>
          <a:p>
            <a:pPr marL="0" indent="0" algn="just">
              <a:buNone/>
            </a:pPr>
            <a:r>
              <a:rPr lang="en-GB" sz="3200" b="1" dirty="0">
                <a:solidFill>
                  <a:srgbClr val="FF0000"/>
                </a:solidFill>
              </a:rPr>
              <a:t> </a:t>
            </a:r>
            <a:endParaRPr lang="en-IN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76351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Introduction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This presentation offers concise description about John Deere. 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It highlights potential findings from above case study. 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Outlines suitable suggestions for improving business performance.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51672574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6016" y="374900"/>
            <a:ext cx="3970784" cy="1018032"/>
          </a:xfrm>
        </p:spPr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Findings regarding John Deere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3429000"/>
            <a:ext cx="8246070" cy="2927350"/>
          </a:xfrm>
        </p:spPr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John Deere has positioned itself as best agricultural machinery company (Maurer, 2017).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It mainly takes advantage of different technologies such as Data Analytics, CRM and Big Data.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spcBef>
                <a:spcPts val="0"/>
              </a:spcBef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John Deere - Wikipedi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772816"/>
            <a:ext cx="2880320" cy="1927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433729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Limitations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65" y="2003754"/>
            <a:ext cx="8246070" cy="2217334"/>
          </a:xfrm>
        </p:spPr>
        <p:txBody>
          <a:bodyPr>
            <a:normAutofit fontScale="92500" lnSpcReduction="20000"/>
          </a:bodyPr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During COVID, John Deere finds difficult to cover field coverage in rural areas.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During this pandemic, The Company has faced several emission issues (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Erokhin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 et al., 2019).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John Deere Tractor at Rs 500000/piece | John Deere Tractor | ID: 186115183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293096"/>
            <a:ext cx="4608512" cy="230425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49978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Recommendations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John Deere must develop strategic plan to deal with financial crisis (Horton and </a:t>
            </a:r>
            <a:r>
              <a:rPr lang="en-US" sz="3200" dirty="0" err="1">
                <a:latin typeface="Times New Roman" pitchFamily="18" charset="0"/>
                <a:cs typeface="Times New Roman" pitchFamily="18" charset="0"/>
              </a:rPr>
              <a:t>Kirchmeirer</a:t>
            </a: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, 2020). 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200" dirty="0">
                <a:latin typeface="Times New Roman" pitchFamily="18" charset="0"/>
                <a:cs typeface="Times New Roman" pitchFamily="18" charset="0"/>
              </a:rPr>
              <a:t>Focusing upon new agricultural trends to achieve brand loyalty. </a:t>
            </a:r>
            <a:endParaRPr lang="en-IN" sz="32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282270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Conclusion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The presentation has concluded that John Deere holds superior position in market. </a:t>
            </a:r>
            <a:endParaRPr lang="en-IN" sz="3600" dirty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50000"/>
              </a:lnSpc>
              <a:spcBef>
                <a:spcPts val="0"/>
              </a:spcBef>
            </a:pPr>
            <a:r>
              <a:rPr lang="en-US" sz="3600" dirty="0">
                <a:latin typeface="Times New Roman" pitchFamily="18" charset="0"/>
                <a:cs typeface="Times New Roman" pitchFamily="18" charset="0"/>
              </a:rPr>
              <a:t>It also demonstrated potential challenges faced by business. </a:t>
            </a:r>
            <a:endParaRPr lang="en-IN" sz="3600" dirty="0"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43455540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ffectLst/>
                <a:latin typeface="Times New Roman" pitchFamily="18" charset="0"/>
                <a:cs typeface="Times New Roman" pitchFamily="18" charset="0"/>
              </a:rPr>
              <a:t>Reference </a:t>
            </a:r>
            <a:br>
              <a:rPr lang="en-IN" dirty="0">
                <a:effectLst/>
                <a:latin typeface="Times New Roman" pitchFamily="18" charset="0"/>
                <a:cs typeface="Times New Roman" pitchFamily="18" charset="0"/>
              </a:rPr>
            </a:b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Maurer, T., 2017.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John Deere, That's Who!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. Macmillan.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Spencer, J., 2018. Even better gear from John Deere.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Farmer’s Weekly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2018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(18039), pp.52-52. 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latin typeface="Times New Roman" pitchFamily="18" charset="0"/>
                <a:cs typeface="Times New Roman" pitchFamily="18" charset="0"/>
              </a:rPr>
              <a:t>Koroleva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P.,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Dolinina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E.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Rukhovich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A., 2020. Comparative analysis of the yield map obtained from the John Deere combine and the ASF-index distribution map.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International Multidisciplinary Scientific </a:t>
            </a:r>
            <a:r>
              <a:rPr lang="en-US" i="1" dirty="0" err="1">
                <a:latin typeface="Times New Roman" pitchFamily="18" charset="0"/>
                <a:cs typeface="Times New Roman" pitchFamily="18" charset="0"/>
              </a:rPr>
              <a:t>GeoConference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: SGEM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20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(2.2), pp.191-198. 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>
                <a:latin typeface="Times New Roman" pitchFamily="18" charset="0"/>
                <a:cs typeface="Times New Roman" pitchFamily="18" charset="0"/>
              </a:rPr>
              <a:t>Horton, T.J.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Kirchmeier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D., 2020. John Deere's Attempted Monopolization of Equipment Repair, and the Digital Agricultural Data Market-Who Will Stand Up for American Farmers?.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CPI Antitrust Chronicle, Jan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. 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r>
              <a:rPr lang="en-US" dirty="0" err="1">
                <a:latin typeface="Times New Roman" pitchFamily="18" charset="0"/>
                <a:cs typeface="Times New Roman" pitchFamily="18" charset="0"/>
              </a:rPr>
              <a:t>Erokhin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M.,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Pastukhov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A. and </a:t>
            </a:r>
            <a:r>
              <a:rPr lang="en-US" dirty="0" err="1">
                <a:latin typeface="Times New Roman" pitchFamily="18" charset="0"/>
                <a:cs typeface="Times New Roman" pitchFamily="18" charset="0"/>
              </a:rPr>
              <a:t>Kazantsev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, S., 2019, May. Operability assessment of drive shafts of John Deere tractors in operational parameters. In </a:t>
            </a:r>
            <a:r>
              <a:rPr lang="en-US" i="1" dirty="0">
                <a:latin typeface="Times New Roman" pitchFamily="18" charset="0"/>
                <a:cs typeface="Times New Roman" pitchFamily="18" charset="0"/>
              </a:rPr>
              <a:t>18th International Scientific Conference Engineering for Rural Development</a:t>
            </a:r>
            <a:r>
              <a:rPr lang="en-US" dirty="0">
                <a:latin typeface="Times New Roman" pitchFamily="18" charset="0"/>
                <a:cs typeface="Times New Roman" pitchFamily="18" charset="0"/>
              </a:rPr>
              <a:t> (Vol. 18, No. 22-24, p. 21). 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lnSpc>
                <a:spcPct val="170000"/>
              </a:lnSpc>
              <a:spcBef>
                <a:spcPts val="0"/>
              </a:spcBef>
              <a:buNone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78546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860031" y="3471089"/>
            <a:ext cx="3814481" cy="1867231"/>
          </a:xfrm>
        </p:spPr>
        <p:txBody>
          <a:bodyPr>
            <a:noAutofit/>
          </a:bodyPr>
          <a:lstStyle/>
          <a:p>
            <a:pPr algn="ctr"/>
            <a:r>
              <a:rPr lang="en-US" sz="6600" b="1" dirty="0">
                <a:latin typeface="Times New Roman" pitchFamily="18" charset="0"/>
                <a:cs typeface="Times New Roman" pitchFamily="18" charset="0"/>
              </a:rPr>
              <a:t>Thank You </a:t>
            </a:r>
            <a:endParaRPr lang="en-IN" sz="66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1904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162005-office-template-16x9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162005-office-template-16x9</Template>
  <TotalTime>0</TotalTime>
  <Words>405</Words>
  <Application>Microsoft Office PowerPoint</Application>
  <PresentationFormat>On-screen Show (4:3)</PresentationFormat>
  <Paragraphs>41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162005-office-template-16x9</vt:lpstr>
      <vt:lpstr>Knowledge and Information Management Skills in the Workplace  </vt:lpstr>
      <vt:lpstr>COVER PAGE  </vt:lpstr>
      <vt:lpstr>Introduction  </vt:lpstr>
      <vt:lpstr>Findings regarding John Deere  </vt:lpstr>
      <vt:lpstr>Limitations  </vt:lpstr>
      <vt:lpstr>Recommendations  </vt:lpstr>
      <vt:lpstr>Conclusion  </vt:lpstr>
      <vt:lpstr>Reference  </vt:lpstr>
      <vt:lpstr>Thank You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ella_crystyna92@yahoo.com</dc:creator>
  <cp:lastModifiedBy>ella_crystyna92@yahoo.com</cp:lastModifiedBy>
  <cp:revision>26</cp:revision>
  <dcterms:created xsi:type="dcterms:W3CDTF">2021-06-16T01:05:41Z</dcterms:created>
  <dcterms:modified xsi:type="dcterms:W3CDTF">2021-07-26T00:13:28Z</dcterms:modified>
</cp:coreProperties>
</file>