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1AE322-47E6-366D-6247-800E1439BAB1}" v="554" dt="2023-11-23T15:32:05.087"/>
    <p1510:client id="{7E7F1DE8-80D1-4337-A8A0-436447064886}" v="208" dt="2023-11-23T14:12:02.259"/>
    <p1510:client id="{812EE4C6-FE07-45B6-AAA7-936BC832A8EB}" v="62" dt="2023-11-23T11:17:59.026"/>
    <p1510:client id="{961523E1-3D2D-7194-2CBF-73DEEF28CABD}" v="2" dt="2023-11-23T14:15:41.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an Harper-Evans (2204995)" userId="S::2204995@student.uwtsd.ac.uk::89a9e14c-d110-43ad-b35a-1cc45e55cf08" providerId="AD" clId="Web-{812EE4C6-FE07-45B6-AAA7-936BC832A8EB}"/>
    <pc:docChg chg="addSld delSld modSld addMainMaster delMainMaster">
      <pc:chgData name="Kian Harper-Evans (2204995)" userId="S::2204995@student.uwtsd.ac.uk::89a9e14c-d110-43ad-b35a-1cc45e55cf08" providerId="AD" clId="Web-{812EE4C6-FE07-45B6-AAA7-936BC832A8EB}" dt="2023-11-23T11:17:59.026" v="62" actId="20577"/>
      <pc:docMkLst>
        <pc:docMk/>
      </pc:docMkLst>
      <pc:sldChg chg="addSp delSp modSp mod setBg modClrScheme chgLayout">
        <pc:chgData name="Kian Harper-Evans (2204995)" userId="S::2204995@student.uwtsd.ac.uk::89a9e14c-d110-43ad-b35a-1cc45e55cf08" providerId="AD" clId="Web-{812EE4C6-FE07-45B6-AAA7-936BC832A8EB}" dt="2023-11-23T11:17:10.337" v="39"/>
        <pc:sldMkLst>
          <pc:docMk/>
          <pc:sldMk cId="109857222" sldId="256"/>
        </pc:sldMkLst>
        <pc:spChg chg="mod">
          <ac:chgData name="Kian Harper-Evans (2204995)" userId="S::2204995@student.uwtsd.ac.uk::89a9e14c-d110-43ad-b35a-1cc45e55cf08" providerId="AD" clId="Web-{812EE4C6-FE07-45B6-AAA7-936BC832A8EB}" dt="2023-11-23T11:17:10.337" v="39"/>
          <ac:spMkLst>
            <pc:docMk/>
            <pc:sldMk cId="109857222" sldId="256"/>
            <ac:spMk id="2" creationId="{00000000-0000-0000-0000-000000000000}"/>
          </ac:spMkLst>
        </pc:spChg>
        <pc:spChg chg="del">
          <ac:chgData name="Kian Harper-Evans (2204995)" userId="S::2204995@student.uwtsd.ac.uk::89a9e14c-d110-43ad-b35a-1cc45e55cf08" providerId="AD" clId="Web-{812EE4C6-FE07-45B6-AAA7-936BC832A8EB}" dt="2023-11-23T11:16:16.976" v="25"/>
          <ac:spMkLst>
            <pc:docMk/>
            <pc:sldMk cId="109857222" sldId="256"/>
            <ac:spMk id="3" creationId="{00000000-0000-0000-0000-000000000000}"/>
          </ac:spMkLst>
        </pc:spChg>
        <pc:spChg chg="add">
          <ac:chgData name="Kian Harper-Evans (2204995)" userId="S::2204995@student.uwtsd.ac.uk::89a9e14c-d110-43ad-b35a-1cc45e55cf08" providerId="AD" clId="Web-{812EE4C6-FE07-45B6-AAA7-936BC832A8EB}" dt="2023-11-23T11:17:10.337" v="39"/>
          <ac:spMkLst>
            <pc:docMk/>
            <pc:sldMk cId="109857222" sldId="256"/>
            <ac:spMk id="6" creationId="{2644B391-9BFE-445C-A9EC-F544BB85FBC7}"/>
          </ac:spMkLst>
        </pc:spChg>
        <pc:spChg chg="add">
          <ac:chgData name="Kian Harper-Evans (2204995)" userId="S::2204995@student.uwtsd.ac.uk::89a9e14c-d110-43ad-b35a-1cc45e55cf08" providerId="AD" clId="Web-{812EE4C6-FE07-45B6-AAA7-936BC832A8EB}" dt="2023-11-23T11:17:10.337" v="39"/>
          <ac:spMkLst>
            <pc:docMk/>
            <pc:sldMk cId="109857222" sldId="256"/>
            <ac:spMk id="7" creationId="{80F26E69-87D9-4655-AE7B-280A87AA3CAD}"/>
          </ac:spMkLst>
        </pc:spChg>
        <pc:spChg chg="add del">
          <ac:chgData name="Kian Harper-Evans (2204995)" userId="S::2204995@student.uwtsd.ac.uk::89a9e14c-d110-43ad-b35a-1cc45e55cf08" providerId="AD" clId="Web-{812EE4C6-FE07-45B6-AAA7-936BC832A8EB}" dt="2023-11-23T11:17:03.931" v="38"/>
          <ac:spMkLst>
            <pc:docMk/>
            <pc:sldMk cId="109857222" sldId="256"/>
            <ac:spMk id="8" creationId="{798FE0E0-D95D-46EF-A375-475D4DB0ED45}"/>
          </ac:spMkLst>
        </pc:spChg>
        <pc:spChg chg="add del">
          <ac:chgData name="Kian Harper-Evans (2204995)" userId="S::2204995@student.uwtsd.ac.uk::89a9e14c-d110-43ad-b35a-1cc45e55cf08" providerId="AD" clId="Web-{812EE4C6-FE07-45B6-AAA7-936BC832A8EB}" dt="2023-11-23T11:17:03.931" v="38"/>
          <ac:spMkLst>
            <pc:docMk/>
            <pc:sldMk cId="109857222" sldId="256"/>
            <ac:spMk id="10" creationId="{D503E11D-D7FB-44ED-80F1-8CDAD7A9A4BE}"/>
          </ac:spMkLst>
        </pc:spChg>
        <pc:spChg chg="add del">
          <ac:chgData name="Kian Harper-Evans (2204995)" userId="S::2204995@student.uwtsd.ac.uk::89a9e14c-d110-43ad-b35a-1cc45e55cf08" providerId="AD" clId="Web-{812EE4C6-FE07-45B6-AAA7-936BC832A8EB}" dt="2023-11-23T11:17:03.931" v="38"/>
          <ac:spMkLst>
            <pc:docMk/>
            <pc:sldMk cId="109857222" sldId="256"/>
            <ac:spMk id="12" creationId="{2D82A42F-AEBE-4065-9792-036A904D8564}"/>
          </ac:spMkLst>
        </pc:spChg>
        <pc:picChg chg="add del">
          <ac:chgData name="Kian Harper-Evans (2204995)" userId="S::2204995@student.uwtsd.ac.uk::89a9e14c-d110-43ad-b35a-1cc45e55cf08" providerId="AD" clId="Web-{812EE4C6-FE07-45B6-AAA7-936BC832A8EB}" dt="2023-11-23T11:17:03.931" v="38"/>
          <ac:picMkLst>
            <pc:docMk/>
            <pc:sldMk cId="109857222" sldId="256"/>
            <ac:picMk id="4" creationId="{F122330E-FF03-74FE-C531-7278B339FDC2}"/>
          </ac:picMkLst>
        </pc:picChg>
        <pc:picChg chg="add">
          <ac:chgData name="Kian Harper-Evans (2204995)" userId="S::2204995@student.uwtsd.ac.uk::89a9e14c-d110-43ad-b35a-1cc45e55cf08" providerId="AD" clId="Web-{812EE4C6-FE07-45B6-AAA7-936BC832A8EB}" dt="2023-11-23T11:17:10.337" v="39"/>
          <ac:picMkLst>
            <pc:docMk/>
            <pc:sldMk cId="109857222" sldId="256"/>
            <ac:picMk id="5" creationId="{7FD9412D-0554-1151-A989-112825D4671C}"/>
          </ac:picMkLst>
        </pc:picChg>
      </pc:sldChg>
      <pc:sldChg chg="modSp new">
        <pc:chgData name="Kian Harper-Evans (2204995)" userId="S::2204995@student.uwtsd.ac.uk::89a9e14c-d110-43ad-b35a-1cc45e55cf08" providerId="AD" clId="Web-{812EE4C6-FE07-45B6-AAA7-936BC832A8EB}" dt="2023-11-23T11:17:59.026" v="62" actId="20577"/>
        <pc:sldMkLst>
          <pc:docMk/>
          <pc:sldMk cId="588737650" sldId="257"/>
        </pc:sldMkLst>
        <pc:spChg chg="mod">
          <ac:chgData name="Kian Harper-Evans (2204995)" userId="S::2204995@student.uwtsd.ac.uk::89a9e14c-d110-43ad-b35a-1cc45e55cf08" providerId="AD" clId="Web-{812EE4C6-FE07-45B6-AAA7-936BC832A8EB}" dt="2023-11-23T11:17:59.026" v="62" actId="20577"/>
          <ac:spMkLst>
            <pc:docMk/>
            <pc:sldMk cId="588737650" sldId="257"/>
            <ac:spMk id="2" creationId="{5011F6E9-11D3-66D1-136F-42402B786991}"/>
          </ac:spMkLst>
        </pc:spChg>
      </pc:sldChg>
      <pc:sldChg chg="addSp delSp modSp new del">
        <pc:chgData name="Kian Harper-Evans (2204995)" userId="S::2204995@student.uwtsd.ac.uk::89a9e14c-d110-43ad-b35a-1cc45e55cf08" providerId="AD" clId="Web-{812EE4C6-FE07-45B6-AAA7-936BC832A8EB}" dt="2023-11-23T11:17:03.650" v="37"/>
        <pc:sldMkLst>
          <pc:docMk/>
          <pc:sldMk cId="2751230097" sldId="257"/>
        </pc:sldMkLst>
        <pc:spChg chg="add del mod">
          <ac:chgData name="Kian Harper-Evans (2204995)" userId="S::2204995@student.uwtsd.ac.uk::89a9e14c-d110-43ad-b35a-1cc45e55cf08" providerId="AD" clId="Web-{812EE4C6-FE07-45B6-AAA7-936BC832A8EB}" dt="2023-11-23T11:17:01.118" v="35" actId="1076"/>
          <ac:spMkLst>
            <pc:docMk/>
            <pc:sldMk cId="2751230097" sldId="257"/>
            <ac:spMk id="2" creationId="{66D3DF12-E2E9-AFEC-6253-F76EBDB94B33}"/>
          </ac:spMkLst>
        </pc:spChg>
        <pc:spChg chg="add del">
          <ac:chgData name="Kian Harper-Evans (2204995)" userId="S::2204995@student.uwtsd.ac.uk::89a9e14c-d110-43ad-b35a-1cc45e55cf08" providerId="AD" clId="Web-{812EE4C6-FE07-45B6-AAA7-936BC832A8EB}" dt="2023-11-23T11:17:03.400" v="36"/>
          <ac:spMkLst>
            <pc:docMk/>
            <pc:sldMk cId="2751230097" sldId="257"/>
            <ac:spMk id="3" creationId="{AA70096A-93EE-3197-D0C7-F1840475D9BB}"/>
          </ac:spMkLst>
        </pc:spChg>
      </pc:sldChg>
      <pc:sldMasterChg chg="add del addSldLayout delSldLayout">
        <pc:chgData name="Kian Harper-Evans (2204995)" userId="S::2204995@student.uwtsd.ac.uk::89a9e14c-d110-43ad-b35a-1cc45e55cf08" providerId="AD" clId="Web-{812EE4C6-FE07-45B6-AAA7-936BC832A8EB}" dt="2023-11-23T11:17:10.337" v="39"/>
        <pc:sldMasterMkLst>
          <pc:docMk/>
          <pc:sldMasterMk cId="2460954070" sldId="2147483660"/>
        </pc:sldMasterMkLst>
        <pc:sldLayoutChg chg="add del">
          <pc:chgData name="Kian Harper-Evans (2204995)" userId="S::2204995@student.uwtsd.ac.uk::89a9e14c-d110-43ad-b35a-1cc45e55cf08" providerId="AD" clId="Web-{812EE4C6-FE07-45B6-AAA7-936BC832A8EB}" dt="2023-11-23T11:17:10.337" v="39"/>
          <pc:sldLayoutMkLst>
            <pc:docMk/>
            <pc:sldMasterMk cId="2460954070" sldId="2147483660"/>
            <pc:sldLayoutMk cId="2385387890" sldId="2147483661"/>
          </pc:sldLayoutMkLst>
        </pc:sldLayoutChg>
        <pc:sldLayoutChg chg="add del">
          <pc:chgData name="Kian Harper-Evans (2204995)" userId="S::2204995@student.uwtsd.ac.uk::89a9e14c-d110-43ad-b35a-1cc45e55cf08" providerId="AD" clId="Web-{812EE4C6-FE07-45B6-AAA7-936BC832A8EB}" dt="2023-11-23T11:17:10.337" v="39"/>
          <pc:sldLayoutMkLst>
            <pc:docMk/>
            <pc:sldMasterMk cId="2460954070" sldId="2147483660"/>
            <pc:sldLayoutMk cId="949138452" sldId="2147483662"/>
          </pc:sldLayoutMkLst>
        </pc:sldLayoutChg>
        <pc:sldLayoutChg chg="add del">
          <pc:chgData name="Kian Harper-Evans (2204995)" userId="S::2204995@student.uwtsd.ac.uk::89a9e14c-d110-43ad-b35a-1cc45e55cf08" providerId="AD" clId="Web-{812EE4C6-FE07-45B6-AAA7-936BC832A8EB}" dt="2023-11-23T11:17:10.337" v="39"/>
          <pc:sldLayoutMkLst>
            <pc:docMk/>
            <pc:sldMasterMk cId="2460954070" sldId="2147483660"/>
            <pc:sldLayoutMk cId="2591524520" sldId="2147483663"/>
          </pc:sldLayoutMkLst>
        </pc:sldLayoutChg>
        <pc:sldLayoutChg chg="add del">
          <pc:chgData name="Kian Harper-Evans (2204995)" userId="S::2204995@student.uwtsd.ac.uk::89a9e14c-d110-43ad-b35a-1cc45e55cf08" providerId="AD" clId="Web-{812EE4C6-FE07-45B6-AAA7-936BC832A8EB}" dt="2023-11-23T11:17:10.337" v="39"/>
          <pc:sldLayoutMkLst>
            <pc:docMk/>
            <pc:sldMasterMk cId="2460954070" sldId="2147483660"/>
            <pc:sldLayoutMk cId="1203092039" sldId="2147483664"/>
          </pc:sldLayoutMkLst>
        </pc:sldLayoutChg>
        <pc:sldLayoutChg chg="add del">
          <pc:chgData name="Kian Harper-Evans (2204995)" userId="S::2204995@student.uwtsd.ac.uk::89a9e14c-d110-43ad-b35a-1cc45e55cf08" providerId="AD" clId="Web-{812EE4C6-FE07-45B6-AAA7-936BC832A8EB}" dt="2023-11-23T11:17:10.337" v="39"/>
          <pc:sldLayoutMkLst>
            <pc:docMk/>
            <pc:sldMasterMk cId="2460954070" sldId="2147483660"/>
            <pc:sldLayoutMk cId="3733172339" sldId="2147483665"/>
          </pc:sldLayoutMkLst>
        </pc:sldLayoutChg>
        <pc:sldLayoutChg chg="add del">
          <pc:chgData name="Kian Harper-Evans (2204995)" userId="S::2204995@student.uwtsd.ac.uk::89a9e14c-d110-43ad-b35a-1cc45e55cf08" providerId="AD" clId="Web-{812EE4C6-FE07-45B6-AAA7-936BC832A8EB}" dt="2023-11-23T11:17:10.337" v="39"/>
          <pc:sldLayoutMkLst>
            <pc:docMk/>
            <pc:sldMasterMk cId="2460954070" sldId="2147483660"/>
            <pc:sldLayoutMk cId="3210312558" sldId="2147483666"/>
          </pc:sldLayoutMkLst>
        </pc:sldLayoutChg>
        <pc:sldLayoutChg chg="add del">
          <pc:chgData name="Kian Harper-Evans (2204995)" userId="S::2204995@student.uwtsd.ac.uk::89a9e14c-d110-43ad-b35a-1cc45e55cf08" providerId="AD" clId="Web-{812EE4C6-FE07-45B6-AAA7-936BC832A8EB}" dt="2023-11-23T11:17:10.337" v="39"/>
          <pc:sldLayoutMkLst>
            <pc:docMk/>
            <pc:sldMasterMk cId="2460954070" sldId="2147483660"/>
            <pc:sldLayoutMk cId="3146388984" sldId="2147483667"/>
          </pc:sldLayoutMkLst>
        </pc:sldLayoutChg>
        <pc:sldLayoutChg chg="add del">
          <pc:chgData name="Kian Harper-Evans (2204995)" userId="S::2204995@student.uwtsd.ac.uk::89a9e14c-d110-43ad-b35a-1cc45e55cf08" providerId="AD" clId="Web-{812EE4C6-FE07-45B6-AAA7-936BC832A8EB}" dt="2023-11-23T11:17:10.337" v="39"/>
          <pc:sldLayoutMkLst>
            <pc:docMk/>
            <pc:sldMasterMk cId="2460954070" sldId="2147483660"/>
            <pc:sldLayoutMk cId="3171841454" sldId="2147483668"/>
          </pc:sldLayoutMkLst>
        </pc:sldLayoutChg>
        <pc:sldLayoutChg chg="add del">
          <pc:chgData name="Kian Harper-Evans (2204995)" userId="S::2204995@student.uwtsd.ac.uk::89a9e14c-d110-43ad-b35a-1cc45e55cf08" providerId="AD" clId="Web-{812EE4C6-FE07-45B6-AAA7-936BC832A8EB}" dt="2023-11-23T11:17:10.337" v="39"/>
          <pc:sldLayoutMkLst>
            <pc:docMk/>
            <pc:sldMasterMk cId="2460954070" sldId="2147483660"/>
            <pc:sldLayoutMk cId="1718958274" sldId="2147483669"/>
          </pc:sldLayoutMkLst>
        </pc:sldLayoutChg>
        <pc:sldLayoutChg chg="add del">
          <pc:chgData name="Kian Harper-Evans (2204995)" userId="S::2204995@student.uwtsd.ac.uk::89a9e14c-d110-43ad-b35a-1cc45e55cf08" providerId="AD" clId="Web-{812EE4C6-FE07-45B6-AAA7-936BC832A8EB}" dt="2023-11-23T11:17:10.337" v="39"/>
          <pc:sldLayoutMkLst>
            <pc:docMk/>
            <pc:sldMasterMk cId="2460954070" sldId="2147483660"/>
            <pc:sldLayoutMk cId="2202905451" sldId="2147483670"/>
          </pc:sldLayoutMkLst>
        </pc:sldLayoutChg>
        <pc:sldLayoutChg chg="add del">
          <pc:chgData name="Kian Harper-Evans (2204995)" userId="S::2204995@student.uwtsd.ac.uk::89a9e14c-d110-43ad-b35a-1cc45e55cf08" providerId="AD" clId="Web-{812EE4C6-FE07-45B6-AAA7-936BC832A8EB}" dt="2023-11-23T11:17:10.337" v="39"/>
          <pc:sldLayoutMkLst>
            <pc:docMk/>
            <pc:sldMasterMk cId="2460954070" sldId="2147483660"/>
            <pc:sldLayoutMk cId="3479445657" sldId="2147483671"/>
          </pc:sldLayoutMkLst>
        </pc:sldLayoutChg>
      </pc:sldMasterChg>
      <pc:sldMasterChg chg="add del replId addSldLayout delSldLayout">
        <pc:chgData name="Kian Harper-Evans (2204995)" userId="S::2204995@student.uwtsd.ac.uk::89a9e14c-d110-43ad-b35a-1cc45e55cf08" providerId="AD" clId="Web-{812EE4C6-FE07-45B6-AAA7-936BC832A8EB}" dt="2023-11-23T11:17:03.931" v="38"/>
        <pc:sldMasterMkLst>
          <pc:docMk/>
          <pc:sldMasterMk cId="2104952805" sldId="2147483672"/>
        </pc:sldMasterMkLst>
        <pc:sldLayoutChg chg="add del">
          <pc:chgData name="Kian Harper-Evans (2204995)" userId="S::2204995@student.uwtsd.ac.uk::89a9e14c-d110-43ad-b35a-1cc45e55cf08" providerId="AD" clId="Web-{812EE4C6-FE07-45B6-AAA7-936BC832A8EB}" dt="2023-11-23T11:17:03.931" v="38"/>
          <pc:sldLayoutMkLst>
            <pc:docMk/>
            <pc:sldMasterMk cId="2104952805" sldId="2147483672"/>
            <pc:sldLayoutMk cId="1711099122" sldId="2147483673"/>
          </pc:sldLayoutMkLst>
        </pc:sldLayoutChg>
        <pc:sldLayoutChg chg="add del replId">
          <pc:chgData name="Kian Harper-Evans (2204995)" userId="S::2204995@student.uwtsd.ac.uk::89a9e14c-d110-43ad-b35a-1cc45e55cf08" providerId="AD" clId="Web-{812EE4C6-FE07-45B6-AAA7-936BC832A8EB}" dt="2023-11-23T11:17:03.931" v="38"/>
          <pc:sldLayoutMkLst>
            <pc:docMk/>
            <pc:sldMasterMk cId="2104952805" sldId="2147483672"/>
            <pc:sldLayoutMk cId="4188198552" sldId="2147483674"/>
          </pc:sldLayoutMkLst>
        </pc:sldLayoutChg>
        <pc:sldLayoutChg chg="add del replId">
          <pc:chgData name="Kian Harper-Evans (2204995)" userId="S::2204995@student.uwtsd.ac.uk::89a9e14c-d110-43ad-b35a-1cc45e55cf08" providerId="AD" clId="Web-{812EE4C6-FE07-45B6-AAA7-936BC832A8EB}" dt="2023-11-23T11:17:03.931" v="38"/>
          <pc:sldLayoutMkLst>
            <pc:docMk/>
            <pc:sldMasterMk cId="2104952805" sldId="2147483672"/>
            <pc:sldLayoutMk cId="2086611837" sldId="2147483675"/>
          </pc:sldLayoutMkLst>
        </pc:sldLayoutChg>
        <pc:sldLayoutChg chg="add del replId">
          <pc:chgData name="Kian Harper-Evans (2204995)" userId="S::2204995@student.uwtsd.ac.uk::89a9e14c-d110-43ad-b35a-1cc45e55cf08" providerId="AD" clId="Web-{812EE4C6-FE07-45B6-AAA7-936BC832A8EB}" dt="2023-11-23T11:17:03.931" v="38"/>
          <pc:sldLayoutMkLst>
            <pc:docMk/>
            <pc:sldMasterMk cId="2104952805" sldId="2147483672"/>
            <pc:sldLayoutMk cId="1190330246" sldId="2147483676"/>
          </pc:sldLayoutMkLst>
        </pc:sldLayoutChg>
        <pc:sldLayoutChg chg="add del replId">
          <pc:chgData name="Kian Harper-Evans (2204995)" userId="S::2204995@student.uwtsd.ac.uk::89a9e14c-d110-43ad-b35a-1cc45e55cf08" providerId="AD" clId="Web-{812EE4C6-FE07-45B6-AAA7-936BC832A8EB}" dt="2023-11-23T11:17:03.931" v="38"/>
          <pc:sldLayoutMkLst>
            <pc:docMk/>
            <pc:sldMasterMk cId="2104952805" sldId="2147483672"/>
            <pc:sldLayoutMk cId="3583882665" sldId="2147483677"/>
          </pc:sldLayoutMkLst>
        </pc:sldLayoutChg>
        <pc:sldLayoutChg chg="add del replId">
          <pc:chgData name="Kian Harper-Evans (2204995)" userId="S::2204995@student.uwtsd.ac.uk::89a9e14c-d110-43ad-b35a-1cc45e55cf08" providerId="AD" clId="Web-{812EE4C6-FE07-45B6-AAA7-936BC832A8EB}" dt="2023-11-23T11:17:03.931" v="38"/>
          <pc:sldLayoutMkLst>
            <pc:docMk/>
            <pc:sldMasterMk cId="2104952805" sldId="2147483672"/>
            <pc:sldLayoutMk cId="2817823205" sldId="2147483678"/>
          </pc:sldLayoutMkLst>
        </pc:sldLayoutChg>
        <pc:sldLayoutChg chg="add del replId">
          <pc:chgData name="Kian Harper-Evans (2204995)" userId="S::2204995@student.uwtsd.ac.uk::89a9e14c-d110-43ad-b35a-1cc45e55cf08" providerId="AD" clId="Web-{812EE4C6-FE07-45B6-AAA7-936BC832A8EB}" dt="2023-11-23T11:17:03.931" v="38"/>
          <pc:sldLayoutMkLst>
            <pc:docMk/>
            <pc:sldMasterMk cId="2104952805" sldId="2147483672"/>
            <pc:sldLayoutMk cId="3625692953" sldId="2147483679"/>
          </pc:sldLayoutMkLst>
        </pc:sldLayoutChg>
        <pc:sldLayoutChg chg="add del replId">
          <pc:chgData name="Kian Harper-Evans (2204995)" userId="S::2204995@student.uwtsd.ac.uk::89a9e14c-d110-43ad-b35a-1cc45e55cf08" providerId="AD" clId="Web-{812EE4C6-FE07-45B6-AAA7-936BC832A8EB}" dt="2023-11-23T11:17:03.931" v="38"/>
          <pc:sldLayoutMkLst>
            <pc:docMk/>
            <pc:sldMasterMk cId="2104952805" sldId="2147483672"/>
            <pc:sldLayoutMk cId="4223994347" sldId="2147483680"/>
          </pc:sldLayoutMkLst>
        </pc:sldLayoutChg>
        <pc:sldLayoutChg chg="add del replId">
          <pc:chgData name="Kian Harper-Evans (2204995)" userId="S::2204995@student.uwtsd.ac.uk::89a9e14c-d110-43ad-b35a-1cc45e55cf08" providerId="AD" clId="Web-{812EE4C6-FE07-45B6-AAA7-936BC832A8EB}" dt="2023-11-23T11:17:03.931" v="38"/>
          <pc:sldLayoutMkLst>
            <pc:docMk/>
            <pc:sldMasterMk cId="2104952805" sldId="2147483672"/>
            <pc:sldLayoutMk cId="683113949" sldId="2147483681"/>
          </pc:sldLayoutMkLst>
        </pc:sldLayoutChg>
        <pc:sldLayoutChg chg="add del replId">
          <pc:chgData name="Kian Harper-Evans (2204995)" userId="S::2204995@student.uwtsd.ac.uk::89a9e14c-d110-43ad-b35a-1cc45e55cf08" providerId="AD" clId="Web-{812EE4C6-FE07-45B6-AAA7-936BC832A8EB}" dt="2023-11-23T11:17:03.931" v="38"/>
          <pc:sldLayoutMkLst>
            <pc:docMk/>
            <pc:sldMasterMk cId="2104952805" sldId="2147483672"/>
            <pc:sldLayoutMk cId="3338261716" sldId="2147483682"/>
          </pc:sldLayoutMkLst>
        </pc:sldLayoutChg>
        <pc:sldLayoutChg chg="add del replId">
          <pc:chgData name="Kian Harper-Evans (2204995)" userId="S::2204995@student.uwtsd.ac.uk::89a9e14c-d110-43ad-b35a-1cc45e55cf08" providerId="AD" clId="Web-{812EE4C6-FE07-45B6-AAA7-936BC832A8EB}" dt="2023-11-23T11:17:03.931" v="38"/>
          <pc:sldLayoutMkLst>
            <pc:docMk/>
            <pc:sldMasterMk cId="2104952805" sldId="2147483672"/>
            <pc:sldLayoutMk cId="3840542786" sldId="2147483683"/>
          </pc:sldLayoutMkLst>
        </pc:sldLayoutChg>
      </pc:sldMasterChg>
      <pc:sldMasterChg chg="add addSldLayout">
        <pc:chgData name="Kian Harper-Evans (2204995)" userId="S::2204995@student.uwtsd.ac.uk::89a9e14c-d110-43ad-b35a-1cc45e55cf08" providerId="AD" clId="Web-{812EE4C6-FE07-45B6-AAA7-936BC832A8EB}" dt="2023-11-23T11:17:10.337" v="39"/>
        <pc:sldMasterMkLst>
          <pc:docMk/>
          <pc:sldMasterMk cId="605378499" sldId="2147483724"/>
        </pc:sldMasterMkLst>
        <pc:sldLayoutChg chg="add">
          <pc:chgData name="Kian Harper-Evans (2204995)" userId="S::2204995@student.uwtsd.ac.uk::89a9e14c-d110-43ad-b35a-1cc45e55cf08" providerId="AD" clId="Web-{812EE4C6-FE07-45B6-AAA7-936BC832A8EB}" dt="2023-11-23T11:17:10.337" v="39"/>
          <pc:sldLayoutMkLst>
            <pc:docMk/>
            <pc:sldMasterMk cId="605378499" sldId="2147483724"/>
            <pc:sldLayoutMk cId="3542655585" sldId="2147483713"/>
          </pc:sldLayoutMkLst>
        </pc:sldLayoutChg>
        <pc:sldLayoutChg chg="add">
          <pc:chgData name="Kian Harper-Evans (2204995)" userId="S::2204995@student.uwtsd.ac.uk::89a9e14c-d110-43ad-b35a-1cc45e55cf08" providerId="AD" clId="Web-{812EE4C6-FE07-45B6-AAA7-936BC832A8EB}" dt="2023-11-23T11:17:10.337" v="39"/>
          <pc:sldLayoutMkLst>
            <pc:docMk/>
            <pc:sldMasterMk cId="605378499" sldId="2147483724"/>
            <pc:sldLayoutMk cId="3481031986" sldId="2147483714"/>
          </pc:sldLayoutMkLst>
        </pc:sldLayoutChg>
        <pc:sldLayoutChg chg="add">
          <pc:chgData name="Kian Harper-Evans (2204995)" userId="S::2204995@student.uwtsd.ac.uk::89a9e14c-d110-43ad-b35a-1cc45e55cf08" providerId="AD" clId="Web-{812EE4C6-FE07-45B6-AAA7-936BC832A8EB}" dt="2023-11-23T11:17:10.337" v="39"/>
          <pc:sldLayoutMkLst>
            <pc:docMk/>
            <pc:sldMasterMk cId="605378499" sldId="2147483724"/>
            <pc:sldLayoutMk cId="956755462" sldId="2147483715"/>
          </pc:sldLayoutMkLst>
        </pc:sldLayoutChg>
        <pc:sldLayoutChg chg="add">
          <pc:chgData name="Kian Harper-Evans (2204995)" userId="S::2204995@student.uwtsd.ac.uk::89a9e14c-d110-43ad-b35a-1cc45e55cf08" providerId="AD" clId="Web-{812EE4C6-FE07-45B6-AAA7-936BC832A8EB}" dt="2023-11-23T11:17:10.337" v="39"/>
          <pc:sldLayoutMkLst>
            <pc:docMk/>
            <pc:sldMasterMk cId="605378499" sldId="2147483724"/>
            <pc:sldLayoutMk cId="1266108348" sldId="2147483716"/>
          </pc:sldLayoutMkLst>
        </pc:sldLayoutChg>
        <pc:sldLayoutChg chg="add">
          <pc:chgData name="Kian Harper-Evans (2204995)" userId="S::2204995@student.uwtsd.ac.uk::89a9e14c-d110-43ad-b35a-1cc45e55cf08" providerId="AD" clId="Web-{812EE4C6-FE07-45B6-AAA7-936BC832A8EB}" dt="2023-11-23T11:17:10.337" v="39"/>
          <pc:sldLayoutMkLst>
            <pc:docMk/>
            <pc:sldMasterMk cId="605378499" sldId="2147483724"/>
            <pc:sldLayoutMk cId="762946045" sldId="2147483717"/>
          </pc:sldLayoutMkLst>
        </pc:sldLayoutChg>
        <pc:sldLayoutChg chg="add">
          <pc:chgData name="Kian Harper-Evans (2204995)" userId="S::2204995@student.uwtsd.ac.uk::89a9e14c-d110-43ad-b35a-1cc45e55cf08" providerId="AD" clId="Web-{812EE4C6-FE07-45B6-AAA7-936BC832A8EB}" dt="2023-11-23T11:17:10.337" v="39"/>
          <pc:sldLayoutMkLst>
            <pc:docMk/>
            <pc:sldMasterMk cId="605378499" sldId="2147483724"/>
            <pc:sldLayoutMk cId="3143703432" sldId="2147483718"/>
          </pc:sldLayoutMkLst>
        </pc:sldLayoutChg>
        <pc:sldLayoutChg chg="add">
          <pc:chgData name="Kian Harper-Evans (2204995)" userId="S::2204995@student.uwtsd.ac.uk::89a9e14c-d110-43ad-b35a-1cc45e55cf08" providerId="AD" clId="Web-{812EE4C6-FE07-45B6-AAA7-936BC832A8EB}" dt="2023-11-23T11:17:10.337" v="39"/>
          <pc:sldLayoutMkLst>
            <pc:docMk/>
            <pc:sldMasterMk cId="605378499" sldId="2147483724"/>
            <pc:sldLayoutMk cId="2619720655" sldId="2147483719"/>
          </pc:sldLayoutMkLst>
        </pc:sldLayoutChg>
        <pc:sldLayoutChg chg="add">
          <pc:chgData name="Kian Harper-Evans (2204995)" userId="S::2204995@student.uwtsd.ac.uk::89a9e14c-d110-43ad-b35a-1cc45e55cf08" providerId="AD" clId="Web-{812EE4C6-FE07-45B6-AAA7-936BC832A8EB}" dt="2023-11-23T11:17:10.337" v="39"/>
          <pc:sldLayoutMkLst>
            <pc:docMk/>
            <pc:sldMasterMk cId="605378499" sldId="2147483724"/>
            <pc:sldLayoutMk cId="1337143938" sldId="2147483720"/>
          </pc:sldLayoutMkLst>
        </pc:sldLayoutChg>
        <pc:sldLayoutChg chg="add">
          <pc:chgData name="Kian Harper-Evans (2204995)" userId="S::2204995@student.uwtsd.ac.uk::89a9e14c-d110-43ad-b35a-1cc45e55cf08" providerId="AD" clId="Web-{812EE4C6-FE07-45B6-AAA7-936BC832A8EB}" dt="2023-11-23T11:17:10.337" v="39"/>
          <pc:sldLayoutMkLst>
            <pc:docMk/>
            <pc:sldMasterMk cId="605378499" sldId="2147483724"/>
            <pc:sldLayoutMk cId="311903219" sldId="2147483721"/>
          </pc:sldLayoutMkLst>
        </pc:sldLayoutChg>
        <pc:sldLayoutChg chg="add">
          <pc:chgData name="Kian Harper-Evans (2204995)" userId="S::2204995@student.uwtsd.ac.uk::89a9e14c-d110-43ad-b35a-1cc45e55cf08" providerId="AD" clId="Web-{812EE4C6-FE07-45B6-AAA7-936BC832A8EB}" dt="2023-11-23T11:17:10.337" v="39"/>
          <pc:sldLayoutMkLst>
            <pc:docMk/>
            <pc:sldMasterMk cId="605378499" sldId="2147483724"/>
            <pc:sldLayoutMk cId="2370558310" sldId="2147483722"/>
          </pc:sldLayoutMkLst>
        </pc:sldLayoutChg>
        <pc:sldLayoutChg chg="add">
          <pc:chgData name="Kian Harper-Evans (2204995)" userId="S::2204995@student.uwtsd.ac.uk::89a9e14c-d110-43ad-b35a-1cc45e55cf08" providerId="AD" clId="Web-{812EE4C6-FE07-45B6-AAA7-936BC832A8EB}" dt="2023-11-23T11:17:10.337" v="39"/>
          <pc:sldLayoutMkLst>
            <pc:docMk/>
            <pc:sldMasterMk cId="605378499" sldId="2147483724"/>
            <pc:sldLayoutMk cId="3495736392" sldId="2147483723"/>
          </pc:sldLayoutMkLst>
        </pc:sldLayoutChg>
      </pc:sldMasterChg>
    </pc:docChg>
  </pc:docChgLst>
  <pc:docChgLst>
    <pc:chgData name="Kian Harper-Evans (2204995)" userId="S::2204995@student.uwtsd.ac.uk::89a9e14c-d110-43ad-b35a-1cc45e55cf08" providerId="AD" clId="Web-{7E7F1DE8-80D1-4337-A8A0-436447064886}"/>
    <pc:docChg chg="modSld">
      <pc:chgData name="Kian Harper-Evans (2204995)" userId="S::2204995@student.uwtsd.ac.uk::89a9e14c-d110-43ad-b35a-1cc45e55cf08" providerId="AD" clId="Web-{7E7F1DE8-80D1-4337-A8A0-436447064886}" dt="2023-11-23T14:12:02.259" v="187" actId="20577"/>
      <pc:docMkLst>
        <pc:docMk/>
      </pc:docMkLst>
      <pc:sldChg chg="addSp modSp">
        <pc:chgData name="Kian Harper-Evans (2204995)" userId="S::2204995@student.uwtsd.ac.uk::89a9e14c-d110-43ad-b35a-1cc45e55cf08" providerId="AD" clId="Web-{7E7F1DE8-80D1-4337-A8A0-436447064886}" dt="2023-11-23T14:12:02.259" v="187" actId="20577"/>
        <pc:sldMkLst>
          <pc:docMk/>
          <pc:sldMk cId="588737650" sldId="257"/>
        </pc:sldMkLst>
        <pc:spChg chg="mod">
          <ac:chgData name="Kian Harper-Evans (2204995)" userId="S::2204995@student.uwtsd.ac.uk::89a9e14c-d110-43ad-b35a-1cc45e55cf08" providerId="AD" clId="Web-{7E7F1DE8-80D1-4337-A8A0-436447064886}" dt="2023-11-23T14:01:41.292" v="52" actId="1076"/>
          <ac:spMkLst>
            <pc:docMk/>
            <pc:sldMk cId="588737650" sldId="257"/>
            <ac:spMk id="2" creationId="{5011F6E9-11D3-66D1-136F-42402B786991}"/>
          </ac:spMkLst>
        </pc:spChg>
        <pc:spChg chg="mod">
          <ac:chgData name="Kian Harper-Evans (2204995)" userId="S::2204995@student.uwtsd.ac.uk::89a9e14c-d110-43ad-b35a-1cc45e55cf08" providerId="AD" clId="Web-{7E7F1DE8-80D1-4337-A8A0-436447064886}" dt="2023-11-23T14:12:02.259" v="187" actId="20577"/>
          <ac:spMkLst>
            <pc:docMk/>
            <pc:sldMk cId="588737650" sldId="257"/>
            <ac:spMk id="3" creationId="{C04AB22E-184A-7E7B-D6A4-590E3563CEC5}"/>
          </ac:spMkLst>
        </pc:spChg>
        <pc:spChg chg="add mod">
          <ac:chgData name="Kian Harper-Evans (2204995)" userId="S::2204995@student.uwtsd.ac.uk::89a9e14c-d110-43ad-b35a-1cc45e55cf08" providerId="AD" clId="Web-{7E7F1DE8-80D1-4337-A8A0-436447064886}" dt="2023-11-23T14:02:14.388" v="75" actId="1076"/>
          <ac:spMkLst>
            <pc:docMk/>
            <pc:sldMk cId="588737650" sldId="257"/>
            <ac:spMk id="4" creationId="{E4073FA0-DC58-B4E8-0766-50C95CE9F112}"/>
          </ac:spMkLst>
        </pc:spChg>
      </pc:sldChg>
    </pc:docChg>
  </pc:docChgLst>
  <pc:docChgLst>
    <pc:chgData name="Kian Harper-Evans (2204995)" userId="S::2204995@student.uwtsd.ac.uk::89a9e14c-d110-43ad-b35a-1cc45e55cf08" providerId="AD" clId="Web-{961523E1-3D2D-7194-2CBF-73DEEF28CABD}"/>
    <pc:docChg chg="modSld">
      <pc:chgData name="Kian Harper-Evans (2204995)" userId="S::2204995@student.uwtsd.ac.uk::89a9e14c-d110-43ad-b35a-1cc45e55cf08" providerId="AD" clId="Web-{961523E1-3D2D-7194-2CBF-73DEEF28CABD}" dt="2023-11-23T14:15:41.454" v="1" actId="20577"/>
      <pc:docMkLst>
        <pc:docMk/>
      </pc:docMkLst>
      <pc:sldChg chg="modSp">
        <pc:chgData name="Kian Harper-Evans (2204995)" userId="S::2204995@student.uwtsd.ac.uk::89a9e14c-d110-43ad-b35a-1cc45e55cf08" providerId="AD" clId="Web-{961523E1-3D2D-7194-2CBF-73DEEF28CABD}" dt="2023-11-23T14:15:41.454" v="1" actId="20577"/>
        <pc:sldMkLst>
          <pc:docMk/>
          <pc:sldMk cId="588737650" sldId="257"/>
        </pc:sldMkLst>
        <pc:spChg chg="mod">
          <ac:chgData name="Kian Harper-Evans (2204995)" userId="S::2204995@student.uwtsd.ac.uk::89a9e14c-d110-43ad-b35a-1cc45e55cf08" providerId="AD" clId="Web-{961523E1-3D2D-7194-2CBF-73DEEF28CABD}" dt="2023-11-23T14:15:41.454" v="1" actId="20577"/>
          <ac:spMkLst>
            <pc:docMk/>
            <pc:sldMk cId="588737650" sldId="257"/>
            <ac:spMk id="3" creationId="{C04AB22E-184A-7E7B-D6A4-590E3563CEC5}"/>
          </ac:spMkLst>
        </pc:spChg>
      </pc:sldChg>
    </pc:docChg>
  </pc:docChgLst>
  <pc:docChgLst>
    <pc:chgData name="Kian Harper-Evans (2204995)" userId="S::2204995@student.uwtsd.ac.uk::89a9e14c-d110-43ad-b35a-1cc45e55cf08" providerId="AD" clId="Web-{581AE322-47E6-366D-6247-800E1439BAB1}"/>
    <pc:docChg chg="addSld modSld">
      <pc:chgData name="Kian Harper-Evans (2204995)" userId="S::2204995@student.uwtsd.ac.uk::89a9e14c-d110-43ad-b35a-1cc45e55cf08" providerId="AD" clId="Web-{581AE322-47E6-366D-6247-800E1439BAB1}" dt="2023-11-23T15:32:05.087" v="551" actId="20577"/>
      <pc:docMkLst>
        <pc:docMk/>
      </pc:docMkLst>
      <pc:sldChg chg="modSp">
        <pc:chgData name="Kian Harper-Evans (2204995)" userId="S::2204995@student.uwtsd.ac.uk::89a9e14c-d110-43ad-b35a-1cc45e55cf08" providerId="AD" clId="Web-{581AE322-47E6-366D-6247-800E1439BAB1}" dt="2023-11-23T15:06:54.106" v="123" actId="20577"/>
        <pc:sldMkLst>
          <pc:docMk/>
          <pc:sldMk cId="588737650" sldId="257"/>
        </pc:sldMkLst>
        <pc:spChg chg="mod">
          <ac:chgData name="Kian Harper-Evans (2204995)" userId="S::2204995@student.uwtsd.ac.uk::89a9e14c-d110-43ad-b35a-1cc45e55cf08" providerId="AD" clId="Web-{581AE322-47E6-366D-6247-800E1439BAB1}" dt="2023-11-23T15:06:54.106" v="123" actId="20577"/>
          <ac:spMkLst>
            <pc:docMk/>
            <pc:sldMk cId="588737650" sldId="257"/>
            <ac:spMk id="3" creationId="{C04AB22E-184A-7E7B-D6A4-590E3563CEC5}"/>
          </ac:spMkLst>
        </pc:spChg>
      </pc:sldChg>
      <pc:sldChg chg="modSp new">
        <pc:chgData name="Kian Harper-Evans (2204995)" userId="S::2204995@student.uwtsd.ac.uk::89a9e14c-d110-43ad-b35a-1cc45e55cf08" providerId="AD" clId="Web-{581AE322-47E6-366D-6247-800E1439BAB1}" dt="2023-11-23T15:32:05.087" v="551" actId="20577"/>
        <pc:sldMkLst>
          <pc:docMk/>
          <pc:sldMk cId="2843989927" sldId="258"/>
        </pc:sldMkLst>
        <pc:spChg chg="mod">
          <ac:chgData name="Kian Harper-Evans (2204995)" userId="S::2204995@student.uwtsd.ac.uk::89a9e14c-d110-43ad-b35a-1cc45e55cf08" providerId="AD" clId="Web-{581AE322-47E6-366D-6247-800E1439BAB1}" dt="2023-11-23T15:07:34.201" v="151" actId="20577"/>
          <ac:spMkLst>
            <pc:docMk/>
            <pc:sldMk cId="2843989927" sldId="258"/>
            <ac:spMk id="2" creationId="{9A1354CD-A451-A4FD-82A7-ECA1F823ED8E}"/>
          </ac:spMkLst>
        </pc:spChg>
        <pc:spChg chg="mod">
          <ac:chgData name="Kian Harper-Evans (2204995)" userId="S::2204995@student.uwtsd.ac.uk::89a9e14c-d110-43ad-b35a-1cc45e55cf08" providerId="AD" clId="Web-{581AE322-47E6-366D-6247-800E1439BAB1}" dt="2023-11-23T15:32:05.087" v="551" actId="20577"/>
          <ac:spMkLst>
            <pc:docMk/>
            <pc:sldMk cId="2843989927" sldId="258"/>
            <ac:spMk id="3" creationId="{3CA07A63-15E5-C035-D11F-AF2FD3F9366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11/23/2023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337143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1903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11/23/2023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370558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95736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43703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42655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81031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11/23/2023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956755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11/23/2023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266108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62946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19720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11/23/2023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60537849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18" r:id="rId5"/>
    <p:sldLayoutId id="2147483713"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90000"/>
        </a:lnSpc>
        <a:spcBef>
          <a:spcPct val="0"/>
        </a:spcBef>
        <a:buNone/>
        <a:defRPr lang="en-US" sz="42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FD9412D-0554-1151-A989-112825D4671C}"/>
              </a:ext>
            </a:extLst>
          </p:cNvPr>
          <p:cNvPicPr>
            <a:picLocks noChangeAspect="1"/>
          </p:cNvPicPr>
          <p:nvPr/>
        </p:nvPicPr>
        <p:blipFill rotWithShape="1">
          <a:blip r:embed="rId2"/>
          <a:srcRect t="15481" r="-2" b="-2"/>
          <a:stretch/>
        </p:blipFill>
        <p:spPr>
          <a:xfrm>
            <a:off x="20" y="10"/>
            <a:ext cx="12191979" cy="6857990"/>
          </a:xfrm>
          <a:prstGeom prst="rect">
            <a:avLst/>
          </a:prstGeom>
        </p:spPr>
      </p:pic>
      <p:sp>
        <p:nvSpPr>
          <p:cNvPr id="6" name="Rectangle 5">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314" y="0"/>
            <a:ext cx="6525472" cy="6858000"/>
          </a:xfrm>
          <a:prstGeom prst="rect">
            <a:avLst/>
          </a:prstGeom>
          <a:solidFill>
            <a:schemeClr val="bg1">
              <a:lumMod val="75000"/>
              <a:lumOff val="25000"/>
            </a:schemeClr>
          </a:solidFill>
          <a:ln w="6350" cap="sq" cmpd="sng" algn="ctr">
            <a:noFill/>
            <a:prstDash val="solid"/>
            <a:miter lim="800000"/>
          </a:ln>
          <a:effectLst/>
        </p:spPr>
      </p:sp>
      <p:sp>
        <p:nvSpPr>
          <p:cNvPr id="7" name="Rectangle 6">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682" y="320040"/>
            <a:ext cx="5888736" cy="6217920"/>
          </a:xfrm>
          <a:prstGeom prst="rect">
            <a:avLst/>
          </a:prstGeom>
          <a:noFill/>
          <a:ln w="6350" cap="sq" cmpd="sng" algn="ctr">
            <a:solidFill>
              <a:schemeClr val="tx1"/>
            </a:solidFill>
            <a:prstDash val="solid"/>
            <a:miter lim="800000"/>
          </a:ln>
          <a:effectLst>
            <a:softEdge rad="0"/>
          </a:effectLst>
        </p:spPr>
      </p:sp>
      <p:sp>
        <p:nvSpPr>
          <p:cNvPr id="2" name="Title 1"/>
          <p:cNvSpPr>
            <a:spLocks noGrp="1"/>
          </p:cNvSpPr>
          <p:nvPr>
            <p:ph type="ctrTitle"/>
          </p:nvPr>
        </p:nvSpPr>
        <p:spPr>
          <a:xfrm>
            <a:off x="1578316" y="1348844"/>
            <a:ext cx="5409468" cy="3042706"/>
          </a:xfrm>
        </p:spPr>
        <p:txBody>
          <a:bodyPr>
            <a:normAutofit/>
          </a:bodyPr>
          <a:lstStyle/>
          <a:p>
            <a:r>
              <a:rPr lang="en-US" sz="5100">
                <a:solidFill>
                  <a:schemeClr val="tx1"/>
                </a:solidFill>
                <a:cs typeface="Calibri Light"/>
              </a:rPr>
              <a:t>Personnel Practices in Information Security</a:t>
            </a:r>
            <a:endParaRPr lang="en-US" sz="5100">
              <a:solidFill>
                <a:schemeClr val="tx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1F6E9-11D3-66D1-136F-42402B786991}"/>
              </a:ext>
            </a:extLst>
          </p:cNvPr>
          <p:cNvSpPr>
            <a:spLocks noGrp="1"/>
          </p:cNvSpPr>
          <p:nvPr>
            <p:ph type="title"/>
          </p:nvPr>
        </p:nvSpPr>
        <p:spPr>
          <a:xfrm>
            <a:off x="1066800" y="487985"/>
            <a:ext cx="10058400" cy="1371600"/>
          </a:xfrm>
        </p:spPr>
        <p:txBody>
          <a:bodyPr/>
          <a:lstStyle/>
          <a:p>
            <a:r>
              <a:rPr lang="en-US"/>
              <a:t>Personnel practices</a:t>
            </a:r>
          </a:p>
        </p:txBody>
      </p:sp>
      <p:sp>
        <p:nvSpPr>
          <p:cNvPr id="3" name="Content Placeholder 2">
            <a:extLst>
              <a:ext uri="{FF2B5EF4-FFF2-40B4-BE49-F238E27FC236}">
                <a16:creationId xmlns:a16="http://schemas.microsoft.com/office/drawing/2014/main" id="{C04AB22E-184A-7E7B-D6A4-590E3563CEC5}"/>
              </a:ext>
            </a:extLst>
          </p:cNvPr>
          <p:cNvSpPr>
            <a:spLocks noGrp="1"/>
          </p:cNvSpPr>
          <p:nvPr>
            <p:ph idx="1"/>
          </p:nvPr>
        </p:nvSpPr>
        <p:spPr>
          <a:xfrm>
            <a:off x="989495" y="2434424"/>
            <a:ext cx="10058400" cy="3849624"/>
          </a:xfrm>
        </p:spPr>
        <p:txBody>
          <a:bodyPr vert="horz" lIns="91440" tIns="45720" rIns="91440" bIns="45720" rtlCol="0" anchor="t">
            <a:normAutofit/>
          </a:bodyPr>
          <a:lstStyle/>
          <a:p>
            <a:r>
              <a:rPr lang="en-US" dirty="0"/>
              <a:t>Keeping records of employee information - refers to documenting all relevant employee information such as Names, ages, what tasks they are qualified to perform, account details, contact details and other standard data that most companies record </a:t>
            </a:r>
          </a:p>
          <a:p>
            <a:pPr>
              <a:buClr>
                <a:srgbClr val="262626"/>
              </a:buClr>
            </a:pPr>
            <a:r>
              <a:rPr lang="en-US" dirty="0"/>
              <a:t>Two-person control – refers to the act of two separate people reviewing a project or task before its completion. </a:t>
            </a:r>
          </a:p>
          <a:p>
            <a:pPr>
              <a:buClr>
                <a:srgbClr val="262626"/>
              </a:buClr>
            </a:pPr>
            <a:r>
              <a:rPr lang="en-US" dirty="0"/>
              <a:t>Job rotation – each member of personnel at an organization must be able to perform more than one task so they can be regularly rotated </a:t>
            </a:r>
          </a:p>
          <a:p>
            <a:pPr>
              <a:buClr>
                <a:srgbClr val="262626"/>
              </a:buClr>
            </a:pPr>
            <a:r>
              <a:rPr lang="en-US" dirty="0"/>
              <a:t>Task Rotation - having multiple members of personnel working on tasks that are of high importance </a:t>
            </a:r>
          </a:p>
          <a:p>
            <a:pPr>
              <a:buClr>
                <a:srgbClr val="262626"/>
              </a:buClr>
            </a:pPr>
            <a:r>
              <a:rPr lang="en-US" dirty="0"/>
              <a:t>Accessing information limitation - this refers to limiting the information an employee can access only to what is critically required for them to complete a given task to keep information secure</a:t>
            </a:r>
          </a:p>
          <a:p>
            <a:pPr>
              <a:buClr>
                <a:srgbClr val="262626"/>
              </a:buClr>
            </a:pPr>
            <a:endParaRPr lang="en-US" dirty="0"/>
          </a:p>
        </p:txBody>
      </p:sp>
      <p:sp>
        <p:nvSpPr>
          <p:cNvPr id="4" name="TextBox 3">
            <a:extLst>
              <a:ext uri="{FF2B5EF4-FFF2-40B4-BE49-F238E27FC236}">
                <a16:creationId xmlns:a16="http://schemas.microsoft.com/office/drawing/2014/main" id="{E4073FA0-DC58-B4E8-0766-50C95CE9F112}"/>
              </a:ext>
            </a:extLst>
          </p:cNvPr>
          <p:cNvSpPr txBox="1"/>
          <p:nvPr/>
        </p:nvSpPr>
        <p:spPr>
          <a:xfrm>
            <a:off x="985630" y="1855305"/>
            <a:ext cx="72127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Examples of personnel practices include:</a:t>
            </a:r>
          </a:p>
        </p:txBody>
      </p:sp>
    </p:spTree>
    <p:extLst>
      <p:ext uri="{BB962C8B-B14F-4D97-AF65-F5344CB8AC3E}">
        <p14:creationId xmlns:p14="http://schemas.microsoft.com/office/powerpoint/2010/main" val="588737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354CD-A451-A4FD-82A7-ECA1F823ED8E}"/>
              </a:ext>
            </a:extLst>
          </p:cNvPr>
          <p:cNvSpPr>
            <a:spLocks noGrp="1"/>
          </p:cNvSpPr>
          <p:nvPr>
            <p:ph type="title"/>
          </p:nvPr>
        </p:nvSpPr>
        <p:spPr/>
        <p:txBody>
          <a:bodyPr/>
          <a:lstStyle/>
          <a:p>
            <a:r>
              <a:rPr lang="en-US"/>
              <a:t>What happens when these practices are implemented in Information security</a:t>
            </a:r>
          </a:p>
        </p:txBody>
      </p:sp>
      <p:sp>
        <p:nvSpPr>
          <p:cNvPr id="3" name="Content Placeholder 2">
            <a:extLst>
              <a:ext uri="{FF2B5EF4-FFF2-40B4-BE49-F238E27FC236}">
                <a16:creationId xmlns:a16="http://schemas.microsoft.com/office/drawing/2014/main" id="{3CA07A63-15E5-C035-D11F-AF2FD3F9366C}"/>
              </a:ext>
            </a:extLst>
          </p:cNvPr>
          <p:cNvSpPr>
            <a:spLocks noGrp="1"/>
          </p:cNvSpPr>
          <p:nvPr>
            <p:ph idx="1"/>
          </p:nvPr>
        </p:nvSpPr>
        <p:spPr/>
        <p:txBody>
          <a:bodyPr vert="horz" lIns="91440" tIns="45720" rIns="91440" bIns="45720" rtlCol="0" anchor="t">
            <a:normAutofit/>
          </a:bodyPr>
          <a:lstStyle/>
          <a:p>
            <a:r>
              <a:rPr lang="en-US" dirty="0"/>
              <a:t>Keeping Records – In information security record keeping is commonly done using databases that store a variety of different types of data. In information security little to no data is kept on physical records like paper as that is a less secure way of storing and protecting the data within these records.</a:t>
            </a:r>
          </a:p>
          <a:p>
            <a:pPr>
              <a:buClr>
                <a:srgbClr val="262626"/>
              </a:buClr>
            </a:pPr>
            <a:r>
              <a:rPr lang="en-US" dirty="0"/>
              <a:t>Two-person control - In information security two-person control is at minimum two authorized individuals who control and watch other material such as, sensitive data or projects. The individuals previously stated must be capable of identifying the misuse of material or unauthorized access or use of materials.</a:t>
            </a:r>
          </a:p>
          <a:p>
            <a:pPr>
              <a:buClr>
                <a:srgbClr val="262626"/>
              </a:buClr>
            </a:pPr>
            <a:r>
              <a:rPr lang="en-US" dirty="0"/>
              <a:t>Job rotation - In information security job rotation is used to limit a single individual from having too much power/control over assets or information in the attempt to prevent misuse of information or data. </a:t>
            </a:r>
          </a:p>
          <a:p>
            <a:pPr>
              <a:buClr>
                <a:srgbClr val="262626"/>
              </a:buClr>
            </a:pPr>
            <a:r>
              <a:rPr lang="en-US" dirty="0"/>
              <a:t>Task rotation - Task rotation is like job rotation in information security and is carried out for similar purposes, however on a smaller scale of tasks within a project instead of jobs. </a:t>
            </a:r>
          </a:p>
          <a:p>
            <a:pPr>
              <a:buClr>
                <a:srgbClr val="262626"/>
              </a:buClr>
            </a:pPr>
            <a:r>
              <a:rPr lang="en-US" dirty="0">
                <a:ea typeface="+mn-lt"/>
                <a:cs typeface="+mn-lt"/>
              </a:rPr>
              <a:t>Accessing information limitation - in information security this means physically restricting certain people access to </a:t>
            </a:r>
            <a:r>
              <a:rPr lang="en-US">
                <a:ea typeface="+mn-lt"/>
                <a:cs typeface="+mn-lt"/>
              </a:rPr>
              <a:t>different types of information </a:t>
            </a:r>
            <a:endParaRPr lang="en-US" dirty="0"/>
          </a:p>
          <a:p>
            <a:pPr>
              <a:buClr>
                <a:srgbClr val="262626"/>
              </a:buClr>
            </a:pPr>
            <a:endParaRPr lang="en-US" dirty="0"/>
          </a:p>
          <a:p>
            <a:pPr>
              <a:buClr>
                <a:srgbClr val="262626"/>
              </a:buClr>
            </a:pPr>
            <a:endParaRPr lang="en-US" dirty="0"/>
          </a:p>
          <a:p>
            <a:pPr>
              <a:buClr>
                <a:srgbClr val="262626"/>
              </a:buClr>
            </a:pPr>
            <a:endParaRPr lang="en-US" dirty="0"/>
          </a:p>
        </p:txBody>
      </p:sp>
    </p:spTree>
    <p:extLst>
      <p:ext uri="{BB962C8B-B14F-4D97-AF65-F5344CB8AC3E}">
        <p14:creationId xmlns:p14="http://schemas.microsoft.com/office/powerpoint/2010/main" val="28439899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311C23"/>
      </a:dk2>
      <a:lt2>
        <a:srgbClr val="F0F3F3"/>
      </a:lt2>
      <a:accent1>
        <a:srgbClr val="C3524D"/>
      </a:accent1>
      <a:accent2>
        <a:srgbClr val="B13B66"/>
      </a:accent2>
      <a:accent3>
        <a:srgbClr val="C34DAA"/>
      </a:accent3>
      <a:accent4>
        <a:srgbClr val="993BB1"/>
      </a:accent4>
      <a:accent5>
        <a:srgbClr val="7A4DC3"/>
      </a:accent5>
      <a:accent6>
        <a:srgbClr val="3E42B3"/>
      </a:accent6>
      <a:hlink>
        <a:srgbClr val="853FBF"/>
      </a:hlink>
      <a:folHlink>
        <a:srgbClr val="7F7F7F"/>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SavonVTI</vt:lpstr>
      <vt:lpstr>Personnel Practices in Information Security</vt:lpstr>
      <vt:lpstr>Personnel practices</vt:lpstr>
      <vt:lpstr>What happens when these practices are implemented in Information security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205</cp:revision>
  <dcterms:created xsi:type="dcterms:W3CDTF">2023-11-23T11:14:57Z</dcterms:created>
  <dcterms:modified xsi:type="dcterms:W3CDTF">2023-11-23T15:32:06Z</dcterms:modified>
</cp:coreProperties>
</file>