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8" r:id="rId3"/>
    <p:sldId id="259" r:id="rId4"/>
    <p:sldId id="281" r:id="rId5"/>
    <p:sldId id="279" r:id="rId6"/>
    <p:sldId id="257" r:id="rId7"/>
    <p:sldId id="282" r:id="rId8"/>
    <p:sldId id="284" r:id="rId9"/>
    <p:sldId id="278" r:id="rId10"/>
    <p:sldId id="28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EC2B1E-E8A0-4E41-9BCB-6D4D22BA1B33}" v="1" dt="2025-03-25T12:37:29.8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1" autoAdjust="0"/>
    <p:restoredTop sz="94660"/>
  </p:normalViewPr>
  <p:slideViewPr>
    <p:cSldViewPr snapToGrid="0">
      <p:cViewPr varScale="1">
        <p:scale>
          <a:sx n="85" d="100"/>
          <a:sy n="85" d="100"/>
        </p:scale>
        <p:origin x="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iying Jiao" userId="dad89eff-c5db-47ef-b2c9-fb1a784356ef" providerId="ADAL" clId="{CAEC2B1E-E8A0-4E41-9BCB-6D4D22BA1B33}"/>
    <pc:docChg chg="undo custSel modSld">
      <pc:chgData name="Yiying Jiao" userId="dad89eff-c5db-47ef-b2c9-fb1a784356ef" providerId="ADAL" clId="{CAEC2B1E-E8A0-4E41-9BCB-6D4D22BA1B33}" dt="2025-03-25T12:37:21.996" v="49" actId="20577"/>
      <pc:docMkLst>
        <pc:docMk/>
      </pc:docMkLst>
      <pc:sldChg chg="modSp mod">
        <pc:chgData name="Yiying Jiao" userId="dad89eff-c5db-47ef-b2c9-fb1a784356ef" providerId="ADAL" clId="{CAEC2B1E-E8A0-4E41-9BCB-6D4D22BA1B33}" dt="2025-03-25T12:37:21.996" v="49" actId="20577"/>
        <pc:sldMkLst>
          <pc:docMk/>
          <pc:sldMk cId="921905454" sldId="284"/>
        </pc:sldMkLst>
        <pc:spChg chg="mod">
          <ac:chgData name="Yiying Jiao" userId="dad89eff-c5db-47ef-b2c9-fb1a784356ef" providerId="ADAL" clId="{CAEC2B1E-E8A0-4E41-9BCB-6D4D22BA1B33}" dt="2025-03-25T12:37:21.996" v="49" actId="20577"/>
          <ac:spMkLst>
            <pc:docMk/>
            <pc:sldMk cId="921905454" sldId="284"/>
            <ac:spMk id="3" creationId="{0D90372C-78B5-CE17-EEA8-9E354997FF52}"/>
          </ac:spMkLst>
        </pc:spChg>
      </pc:sldChg>
    </pc:docChg>
  </pc:docChgLst>
  <pc:docChgLst>
    <pc:chgData name="Yiying Jiao" userId="dad89eff-c5db-47ef-b2c9-fb1a784356ef" providerId="ADAL" clId="{C8C70A5A-CFEE-44DC-99BD-BA79632A272C}"/>
    <pc:docChg chg="undo custSel addSld delSld modSld sldOrd">
      <pc:chgData name="Yiying Jiao" userId="dad89eff-c5db-47ef-b2c9-fb1a784356ef" providerId="ADAL" clId="{C8C70A5A-CFEE-44DC-99BD-BA79632A272C}" dt="2025-03-24T09:42:47.342" v="1599" actId="15"/>
      <pc:docMkLst>
        <pc:docMk/>
      </pc:docMkLst>
      <pc:sldChg chg="addSp delSp modSp mod ord setBg modAnim">
        <pc:chgData name="Yiying Jiao" userId="dad89eff-c5db-47ef-b2c9-fb1a784356ef" providerId="ADAL" clId="{C8C70A5A-CFEE-44DC-99BD-BA79632A272C}" dt="2025-03-24T09:35:20.766" v="1355" actId="1076"/>
        <pc:sldMkLst>
          <pc:docMk/>
          <pc:sldMk cId="3716342283" sldId="257"/>
        </pc:sldMkLst>
        <pc:spChg chg="mod">
          <ac:chgData name="Yiying Jiao" userId="dad89eff-c5db-47ef-b2c9-fb1a784356ef" providerId="ADAL" clId="{C8C70A5A-CFEE-44DC-99BD-BA79632A272C}" dt="2025-03-24T09:10:06.729" v="286" actId="26606"/>
          <ac:spMkLst>
            <pc:docMk/>
            <pc:sldMk cId="3716342283" sldId="257"/>
            <ac:spMk id="2" creationId="{AE4C7E35-24BA-57FA-1042-76BAB436DD6D}"/>
          </ac:spMkLst>
        </pc:spChg>
        <pc:spChg chg="del mod">
          <ac:chgData name="Yiying Jiao" userId="dad89eff-c5db-47ef-b2c9-fb1a784356ef" providerId="ADAL" clId="{C8C70A5A-CFEE-44DC-99BD-BA79632A272C}" dt="2025-03-24T09:10:13.529" v="287" actId="478"/>
          <ac:spMkLst>
            <pc:docMk/>
            <pc:sldMk cId="3716342283" sldId="257"/>
            <ac:spMk id="3" creationId="{145686A7-1B49-C96E-96DC-9334C42D51E1}"/>
          </ac:spMkLst>
        </pc:spChg>
        <pc:spChg chg="add mod">
          <ac:chgData name="Yiying Jiao" userId="dad89eff-c5db-47ef-b2c9-fb1a784356ef" providerId="ADAL" clId="{C8C70A5A-CFEE-44DC-99BD-BA79632A272C}" dt="2025-03-24T09:33:55.330" v="1316" actId="13822"/>
          <ac:spMkLst>
            <pc:docMk/>
            <pc:sldMk cId="3716342283" sldId="257"/>
            <ac:spMk id="10" creationId="{0C059233-1E8D-EA33-A754-52FA2E35D8CD}"/>
          </ac:spMkLst>
        </pc:spChg>
        <pc:spChg chg="add del">
          <ac:chgData name="Yiying Jiao" userId="dad89eff-c5db-47ef-b2c9-fb1a784356ef" providerId="ADAL" clId="{C8C70A5A-CFEE-44DC-99BD-BA79632A272C}" dt="2025-03-24T09:10:06.729" v="286" actId="26606"/>
          <ac:spMkLst>
            <pc:docMk/>
            <pc:sldMk cId="3716342283" sldId="257"/>
            <ac:spMk id="14" creationId="{25AD4A59-91FA-4E30-8F32-A8AB51F768C6}"/>
          </ac:spMkLst>
        </pc:spChg>
        <pc:spChg chg="add del">
          <ac:chgData name="Yiying Jiao" userId="dad89eff-c5db-47ef-b2c9-fb1a784356ef" providerId="ADAL" clId="{C8C70A5A-CFEE-44DC-99BD-BA79632A272C}" dt="2025-03-24T09:10:06.729" v="286" actId="26606"/>
          <ac:spMkLst>
            <pc:docMk/>
            <pc:sldMk cId="3716342283" sldId="257"/>
            <ac:spMk id="16" creationId="{886B3FF2-1F35-4DAA-9024-4BE0E0717CE8}"/>
          </ac:spMkLst>
        </pc:spChg>
        <pc:spChg chg="add del">
          <ac:chgData name="Yiying Jiao" userId="dad89eff-c5db-47ef-b2c9-fb1a784356ef" providerId="ADAL" clId="{C8C70A5A-CFEE-44DC-99BD-BA79632A272C}" dt="2025-03-24T09:10:06.729" v="286" actId="26606"/>
          <ac:spMkLst>
            <pc:docMk/>
            <pc:sldMk cId="3716342283" sldId="257"/>
            <ac:spMk id="22" creationId="{36A06B7C-8D7A-4F0A-8DC5-8E42E8F45149}"/>
          </ac:spMkLst>
        </pc:spChg>
        <pc:spChg chg="add">
          <ac:chgData name="Yiying Jiao" userId="dad89eff-c5db-47ef-b2c9-fb1a784356ef" providerId="ADAL" clId="{C8C70A5A-CFEE-44DC-99BD-BA79632A272C}" dt="2025-03-24T09:10:06.729" v="286" actId="26606"/>
          <ac:spMkLst>
            <pc:docMk/>
            <pc:sldMk cId="3716342283" sldId="257"/>
            <ac:spMk id="24" creationId="{25AD4A59-91FA-4E30-8F32-A8AB51F768C6}"/>
          </ac:spMkLst>
        </pc:spChg>
        <pc:spChg chg="add">
          <ac:chgData name="Yiying Jiao" userId="dad89eff-c5db-47ef-b2c9-fb1a784356ef" providerId="ADAL" clId="{C8C70A5A-CFEE-44DC-99BD-BA79632A272C}" dt="2025-03-24T09:10:06.729" v="286" actId="26606"/>
          <ac:spMkLst>
            <pc:docMk/>
            <pc:sldMk cId="3716342283" sldId="257"/>
            <ac:spMk id="25" creationId="{D3A9284A-518A-49AE-8261-E4DBC2F32C1E}"/>
          </ac:spMkLst>
        </pc:spChg>
        <pc:spChg chg="add del">
          <ac:chgData name="Yiying Jiao" userId="dad89eff-c5db-47ef-b2c9-fb1a784356ef" providerId="ADAL" clId="{C8C70A5A-CFEE-44DC-99BD-BA79632A272C}" dt="2025-03-24T09:09:54.171" v="285" actId="26606"/>
          <ac:spMkLst>
            <pc:docMk/>
            <pc:sldMk cId="3716342283" sldId="257"/>
            <ac:spMk id="27" creationId="{25AD4A59-91FA-4E30-8F32-A8AB51F768C6}"/>
          </ac:spMkLst>
        </pc:spChg>
        <pc:spChg chg="add del">
          <ac:chgData name="Yiying Jiao" userId="dad89eff-c5db-47ef-b2c9-fb1a784356ef" providerId="ADAL" clId="{C8C70A5A-CFEE-44DC-99BD-BA79632A272C}" dt="2025-03-24T09:09:54.171" v="285" actId="26606"/>
          <ac:spMkLst>
            <pc:docMk/>
            <pc:sldMk cId="3716342283" sldId="257"/>
            <ac:spMk id="29" creationId="{886B3FF2-1F35-4DAA-9024-4BE0E0717CE8}"/>
          </ac:spMkLst>
        </pc:spChg>
        <pc:spChg chg="add del">
          <ac:chgData name="Yiying Jiao" userId="dad89eff-c5db-47ef-b2c9-fb1a784356ef" providerId="ADAL" clId="{C8C70A5A-CFEE-44DC-99BD-BA79632A272C}" dt="2025-03-24T09:09:54.171" v="285" actId="26606"/>
          <ac:spMkLst>
            <pc:docMk/>
            <pc:sldMk cId="3716342283" sldId="257"/>
            <ac:spMk id="35" creationId="{36A06B7C-8D7A-4F0A-8DC5-8E42E8F45149}"/>
          </ac:spMkLst>
        </pc:spChg>
        <pc:grpChg chg="add del">
          <ac:chgData name="Yiying Jiao" userId="dad89eff-c5db-47ef-b2c9-fb1a784356ef" providerId="ADAL" clId="{C8C70A5A-CFEE-44DC-99BD-BA79632A272C}" dt="2025-03-24T09:09:54.171" v="285" actId="26606"/>
          <ac:grpSpMkLst>
            <pc:docMk/>
            <pc:sldMk cId="3716342283" sldId="257"/>
            <ac:grpSpMk id="18" creationId="{746E9E23-F195-4C8D-B87B-5D5444001379}"/>
          </ac:grpSpMkLst>
        </pc:grpChg>
        <pc:grpChg chg="add del">
          <ac:chgData name="Yiying Jiao" userId="dad89eff-c5db-47ef-b2c9-fb1a784356ef" providerId="ADAL" clId="{C8C70A5A-CFEE-44DC-99BD-BA79632A272C}" dt="2025-03-24T09:09:54.171" v="285" actId="26606"/>
          <ac:grpSpMkLst>
            <pc:docMk/>
            <pc:sldMk cId="3716342283" sldId="257"/>
            <ac:grpSpMk id="31" creationId="{746E9E23-F195-4C8D-B87B-5D5444001379}"/>
          </ac:grpSpMkLst>
        </pc:grpChg>
        <pc:picChg chg="add mod ord">
          <ac:chgData name="Yiying Jiao" userId="dad89eff-c5db-47ef-b2c9-fb1a784356ef" providerId="ADAL" clId="{C8C70A5A-CFEE-44DC-99BD-BA79632A272C}" dt="2025-03-24T09:10:58.806" v="317" actId="1076"/>
          <ac:picMkLst>
            <pc:docMk/>
            <pc:sldMk cId="3716342283" sldId="257"/>
            <ac:picMk id="5" creationId="{5F801E62-B46F-BC9B-97B8-44B396B7FA9E}"/>
          </ac:picMkLst>
        </pc:picChg>
        <pc:picChg chg="add mod">
          <ac:chgData name="Yiying Jiao" userId="dad89eff-c5db-47ef-b2c9-fb1a784356ef" providerId="ADAL" clId="{C8C70A5A-CFEE-44DC-99BD-BA79632A272C}" dt="2025-03-24T09:35:20.766" v="1355" actId="1076"/>
          <ac:picMkLst>
            <pc:docMk/>
            <pc:sldMk cId="3716342283" sldId="257"/>
            <ac:picMk id="7" creationId="{95404310-AACC-B5FC-39BF-9E4AD8C990C7}"/>
          </ac:picMkLst>
        </pc:picChg>
        <pc:picChg chg="add mod">
          <ac:chgData name="Yiying Jiao" userId="dad89eff-c5db-47ef-b2c9-fb1a784356ef" providerId="ADAL" clId="{C8C70A5A-CFEE-44DC-99BD-BA79632A272C}" dt="2025-03-24T09:35:14.263" v="1354" actId="1076"/>
          <ac:picMkLst>
            <pc:docMk/>
            <pc:sldMk cId="3716342283" sldId="257"/>
            <ac:picMk id="9" creationId="{42D0A26D-0F7E-2243-72CE-EC5535154241}"/>
          </ac:picMkLst>
        </pc:picChg>
      </pc:sldChg>
      <pc:sldChg chg="ord">
        <pc:chgData name="Yiying Jiao" userId="dad89eff-c5db-47ef-b2c9-fb1a784356ef" providerId="ADAL" clId="{C8C70A5A-CFEE-44DC-99BD-BA79632A272C}" dt="2025-03-24T09:07:27.063" v="270"/>
        <pc:sldMkLst>
          <pc:docMk/>
          <pc:sldMk cId="3909946307" sldId="278"/>
        </pc:sldMkLst>
      </pc:sldChg>
      <pc:sldChg chg="delSp modSp add mod setBg delDesignElem">
        <pc:chgData name="Yiying Jiao" userId="dad89eff-c5db-47ef-b2c9-fb1a784356ef" providerId="ADAL" clId="{C8C70A5A-CFEE-44DC-99BD-BA79632A272C}" dt="2025-03-24T09:01:55.778" v="3" actId="27636"/>
        <pc:sldMkLst>
          <pc:docMk/>
          <pc:sldMk cId="2217353246" sldId="279"/>
        </pc:sldMkLst>
        <pc:spChg chg="mod">
          <ac:chgData name="Yiying Jiao" userId="dad89eff-c5db-47ef-b2c9-fb1a784356ef" providerId="ADAL" clId="{C8C70A5A-CFEE-44DC-99BD-BA79632A272C}" dt="2025-03-24T09:01:55.772" v="2" actId="27636"/>
          <ac:spMkLst>
            <pc:docMk/>
            <pc:sldMk cId="2217353246" sldId="279"/>
            <ac:spMk id="2" creationId="{7EF2C447-B93D-BCC0-8EF8-08B1BF786F74}"/>
          </ac:spMkLst>
        </pc:spChg>
        <pc:spChg chg="mod">
          <ac:chgData name="Yiying Jiao" userId="dad89eff-c5db-47ef-b2c9-fb1a784356ef" providerId="ADAL" clId="{C8C70A5A-CFEE-44DC-99BD-BA79632A272C}" dt="2025-03-24T09:01:55.778" v="3" actId="27636"/>
          <ac:spMkLst>
            <pc:docMk/>
            <pc:sldMk cId="2217353246" sldId="279"/>
            <ac:spMk id="3" creationId="{9333688E-384B-5F01-26BA-4B81C2FED23C}"/>
          </ac:spMkLst>
        </pc:spChg>
        <pc:spChg chg="del">
          <ac:chgData name="Yiying Jiao" userId="dad89eff-c5db-47ef-b2c9-fb1a784356ef" providerId="ADAL" clId="{C8C70A5A-CFEE-44DC-99BD-BA79632A272C}" dt="2025-03-24T09:01:55.705" v="1"/>
          <ac:spMkLst>
            <pc:docMk/>
            <pc:sldMk cId="2217353246" sldId="279"/>
            <ac:spMk id="52" creationId="{4BC99CB9-DDAD-44A2-8A1C-E3AF4E72DF5C}"/>
          </ac:spMkLst>
        </pc:spChg>
        <pc:spChg chg="del">
          <ac:chgData name="Yiying Jiao" userId="dad89eff-c5db-47ef-b2c9-fb1a784356ef" providerId="ADAL" clId="{C8C70A5A-CFEE-44DC-99BD-BA79632A272C}" dt="2025-03-24T09:01:55.705" v="1"/>
          <ac:spMkLst>
            <pc:docMk/>
            <pc:sldMk cId="2217353246" sldId="279"/>
            <ac:spMk id="54" creationId="{64053CBF-3932-45FF-8285-EE5146085F3A}"/>
          </ac:spMkLst>
        </pc:spChg>
        <pc:grpChg chg="del">
          <ac:chgData name="Yiying Jiao" userId="dad89eff-c5db-47ef-b2c9-fb1a784356ef" providerId="ADAL" clId="{C8C70A5A-CFEE-44DC-99BD-BA79632A272C}" dt="2025-03-24T09:01:55.705" v="1"/>
          <ac:grpSpMkLst>
            <pc:docMk/>
            <pc:sldMk cId="2217353246" sldId="279"/>
            <ac:grpSpMk id="56" creationId="{2E751C04-BEA6-446B-A678-9C74819EBD4C}"/>
          </ac:grpSpMkLst>
        </pc:grpChg>
        <pc:grpChg chg="del">
          <ac:chgData name="Yiying Jiao" userId="dad89eff-c5db-47ef-b2c9-fb1a784356ef" providerId="ADAL" clId="{C8C70A5A-CFEE-44DC-99BD-BA79632A272C}" dt="2025-03-24T09:01:55.705" v="1"/>
          <ac:grpSpMkLst>
            <pc:docMk/>
            <pc:sldMk cId="2217353246" sldId="279"/>
            <ac:grpSpMk id="62" creationId="{B63ACBA3-DEFD-4C6D-BBA0-64468FA99C2D}"/>
          </ac:grpSpMkLst>
        </pc:grpChg>
      </pc:sldChg>
      <pc:sldChg chg="modSp new del mod">
        <pc:chgData name="Yiying Jiao" userId="dad89eff-c5db-47ef-b2c9-fb1a784356ef" providerId="ADAL" clId="{C8C70A5A-CFEE-44DC-99BD-BA79632A272C}" dt="2025-03-24T09:04:15.472" v="21" actId="47"/>
        <pc:sldMkLst>
          <pc:docMk/>
          <pc:sldMk cId="2022031355" sldId="280"/>
        </pc:sldMkLst>
        <pc:spChg chg="mod">
          <ac:chgData name="Yiying Jiao" userId="dad89eff-c5db-47ef-b2c9-fb1a784356ef" providerId="ADAL" clId="{C8C70A5A-CFEE-44DC-99BD-BA79632A272C}" dt="2025-03-24T09:04:11.104" v="19"/>
          <ac:spMkLst>
            <pc:docMk/>
            <pc:sldMk cId="2022031355" sldId="280"/>
            <ac:spMk id="2" creationId="{19A51963-16DC-AEB4-7A8A-1DA83F375C33}"/>
          </ac:spMkLst>
        </pc:spChg>
      </pc:sldChg>
      <pc:sldChg chg="new del">
        <pc:chgData name="Yiying Jiao" userId="dad89eff-c5db-47ef-b2c9-fb1a784356ef" providerId="ADAL" clId="{C8C70A5A-CFEE-44DC-99BD-BA79632A272C}" dt="2025-03-24T09:04:06.947" v="18" actId="680"/>
        <pc:sldMkLst>
          <pc:docMk/>
          <pc:sldMk cId="82959867" sldId="281"/>
        </pc:sldMkLst>
      </pc:sldChg>
      <pc:sldChg chg="modSp add mod modAnim">
        <pc:chgData name="Yiying Jiao" userId="dad89eff-c5db-47ef-b2c9-fb1a784356ef" providerId="ADAL" clId="{C8C70A5A-CFEE-44DC-99BD-BA79632A272C}" dt="2025-03-24T09:07:19.630" v="268" actId="20577"/>
        <pc:sldMkLst>
          <pc:docMk/>
          <pc:sldMk cId="3763108433" sldId="281"/>
        </pc:sldMkLst>
        <pc:spChg chg="mod">
          <ac:chgData name="Yiying Jiao" userId="dad89eff-c5db-47ef-b2c9-fb1a784356ef" providerId="ADAL" clId="{C8C70A5A-CFEE-44DC-99BD-BA79632A272C}" dt="2025-03-24T09:07:14.975" v="262" actId="20577"/>
          <ac:spMkLst>
            <pc:docMk/>
            <pc:sldMk cId="3763108433" sldId="281"/>
            <ac:spMk id="3" creationId="{DC8122FE-C261-CB81-3133-B0B2D24A478D}"/>
          </ac:spMkLst>
        </pc:spChg>
      </pc:sldChg>
      <pc:sldChg chg="addSp modSp new mod ord setBg modAnim">
        <pc:chgData name="Yiying Jiao" userId="dad89eff-c5db-47ef-b2c9-fb1a784356ef" providerId="ADAL" clId="{C8C70A5A-CFEE-44DC-99BD-BA79632A272C}" dt="2025-03-24T09:37:51.578" v="1411" actId="20577"/>
        <pc:sldMkLst>
          <pc:docMk/>
          <pc:sldMk cId="2457785926" sldId="282"/>
        </pc:sldMkLst>
        <pc:spChg chg="mod">
          <ac:chgData name="Yiying Jiao" userId="dad89eff-c5db-47ef-b2c9-fb1a784356ef" providerId="ADAL" clId="{C8C70A5A-CFEE-44DC-99BD-BA79632A272C}" dt="2025-03-24T09:15:42.712" v="521" actId="14100"/>
          <ac:spMkLst>
            <pc:docMk/>
            <pc:sldMk cId="2457785926" sldId="282"/>
            <ac:spMk id="2" creationId="{E27DB138-1712-5404-873C-2593C637CF67}"/>
          </ac:spMkLst>
        </pc:spChg>
        <pc:spChg chg="mod ord">
          <ac:chgData name="Yiying Jiao" userId="dad89eff-c5db-47ef-b2c9-fb1a784356ef" providerId="ADAL" clId="{C8C70A5A-CFEE-44DC-99BD-BA79632A272C}" dt="2025-03-24T09:37:51.578" v="1411" actId="20577"/>
          <ac:spMkLst>
            <pc:docMk/>
            <pc:sldMk cId="2457785926" sldId="282"/>
            <ac:spMk id="3" creationId="{1D39B23C-E388-8368-D3A4-D8A20624C9EE}"/>
          </ac:spMkLst>
        </pc:spChg>
        <pc:spChg chg="add">
          <ac:chgData name="Yiying Jiao" userId="dad89eff-c5db-47ef-b2c9-fb1a784356ef" providerId="ADAL" clId="{C8C70A5A-CFEE-44DC-99BD-BA79632A272C}" dt="2025-03-24T09:14:25.086" v="506" actId="26606"/>
          <ac:spMkLst>
            <pc:docMk/>
            <pc:sldMk cId="2457785926" sldId="282"/>
            <ac:spMk id="11" creationId="{25AD4A59-91FA-4E30-8F32-A8AB51F768C6}"/>
          </ac:spMkLst>
        </pc:spChg>
        <pc:spChg chg="add">
          <ac:chgData name="Yiying Jiao" userId="dad89eff-c5db-47ef-b2c9-fb1a784356ef" providerId="ADAL" clId="{C8C70A5A-CFEE-44DC-99BD-BA79632A272C}" dt="2025-03-24T09:14:25.086" v="506" actId="26606"/>
          <ac:spMkLst>
            <pc:docMk/>
            <pc:sldMk cId="2457785926" sldId="282"/>
            <ac:spMk id="13" creationId="{88CD0062-6C32-4D33-BF48-20E6FF41F382}"/>
          </ac:spMkLst>
        </pc:spChg>
        <pc:grpChg chg="add">
          <ac:chgData name="Yiying Jiao" userId="dad89eff-c5db-47ef-b2c9-fb1a784356ef" providerId="ADAL" clId="{C8C70A5A-CFEE-44DC-99BD-BA79632A272C}" dt="2025-03-24T09:14:25.086" v="506" actId="26606"/>
          <ac:grpSpMkLst>
            <pc:docMk/>
            <pc:sldMk cId="2457785926" sldId="282"/>
            <ac:grpSpMk id="15" creationId="{32BC0960-93B1-482B-9DE6-D9A48C9FD281}"/>
          </ac:grpSpMkLst>
        </pc:grpChg>
        <pc:picChg chg="add mod ord">
          <ac:chgData name="Yiying Jiao" userId="dad89eff-c5db-47ef-b2c9-fb1a784356ef" providerId="ADAL" clId="{C8C70A5A-CFEE-44DC-99BD-BA79632A272C}" dt="2025-03-24T09:15:15.768" v="518" actId="1076"/>
          <ac:picMkLst>
            <pc:docMk/>
            <pc:sldMk cId="2457785926" sldId="282"/>
            <ac:picMk id="4" creationId="{6673C29E-AF93-1F40-9CCF-6E65D3CCD632}"/>
          </ac:picMkLst>
        </pc:picChg>
        <pc:picChg chg="add mod">
          <ac:chgData name="Yiying Jiao" userId="dad89eff-c5db-47ef-b2c9-fb1a784356ef" providerId="ADAL" clId="{C8C70A5A-CFEE-44DC-99BD-BA79632A272C}" dt="2025-03-24T09:14:57.193" v="514" actId="1076"/>
          <ac:picMkLst>
            <pc:docMk/>
            <pc:sldMk cId="2457785926" sldId="282"/>
            <ac:picMk id="5" creationId="{B7643822-6539-0CCA-4AC4-4A070D0E1EEB}"/>
          </ac:picMkLst>
        </pc:picChg>
        <pc:picChg chg="add mod ord">
          <ac:chgData name="Yiying Jiao" userId="dad89eff-c5db-47ef-b2c9-fb1a784356ef" providerId="ADAL" clId="{C8C70A5A-CFEE-44DC-99BD-BA79632A272C}" dt="2025-03-24T09:15:24.985" v="519" actId="166"/>
          <ac:picMkLst>
            <pc:docMk/>
            <pc:sldMk cId="2457785926" sldId="282"/>
            <ac:picMk id="6" creationId="{1EED9265-3F6D-5F28-54F9-C0122C759825}"/>
          </ac:picMkLst>
        </pc:picChg>
      </pc:sldChg>
      <pc:sldChg chg="addSp delSp add del setBg delDesignElem">
        <pc:chgData name="Yiying Jiao" userId="dad89eff-c5db-47ef-b2c9-fb1a784356ef" providerId="ADAL" clId="{C8C70A5A-CFEE-44DC-99BD-BA79632A272C}" dt="2025-03-24T09:10:23.552" v="290"/>
        <pc:sldMkLst>
          <pc:docMk/>
          <pc:sldMk cId="3071119377" sldId="282"/>
        </pc:sldMkLst>
        <pc:spChg chg="add del">
          <ac:chgData name="Yiying Jiao" userId="dad89eff-c5db-47ef-b2c9-fb1a784356ef" providerId="ADAL" clId="{C8C70A5A-CFEE-44DC-99BD-BA79632A272C}" dt="2025-03-24T09:10:23.552" v="290"/>
          <ac:spMkLst>
            <pc:docMk/>
            <pc:sldMk cId="3071119377" sldId="282"/>
            <ac:spMk id="24" creationId="{B3CFCFF7-7061-D3A4-9387-99B08DD0250F}"/>
          </ac:spMkLst>
        </pc:spChg>
        <pc:spChg chg="add del">
          <ac:chgData name="Yiying Jiao" userId="dad89eff-c5db-47ef-b2c9-fb1a784356ef" providerId="ADAL" clId="{C8C70A5A-CFEE-44DC-99BD-BA79632A272C}" dt="2025-03-24T09:10:23.552" v="290"/>
          <ac:spMkLst>
            <pc:docMk/>
            <pc:sldMk cId="3071119377" sldId="282"/>
            <ac:spMk id="25" creationId="{80198193-5A06-822C-7C85-82CD20B2AEE2}"/>
          </ac:spMkLst>
        </pc:spChg>
        <pc:grpChg chg="add del">
          <ac:chgData name="Yiying Jiao" userId="dad89eff-c5db-47ef-b2c9-fb1a784356ef" providerId="ADAL" clId="{C8C70A5A-CFEE-44DC-99BD-BA79632A272C}" dt="2025-03-24T09:10:23.552" v="290"/>
          <ac:grpSpMkLst>
            <pc:docMk/>
            <pc:sldMk cId="3071119377" sldId="282"/>
            <ac:grpSpMk id="26" creationId="{221AF0F9-634E-D7C3-64B2-332949E42252}"/>
          </ac:grpSpMkLst>
        </pc:grpChg>
      </pc:sldChg>
      <pc:sldChg chg="modSp new mod ord">
        <pc:chgData name="Yiying Jiao" userId="dad89eff-c5db-47ef-b2c9-fb1a784356ef" providerId="ADAL" clId="{C8C70A5A-CFEE-44DC-99BD-BA79632A272C}" dt="2025-03-24T09:42:47.342" v="1599" actId="15"/>
        <pc:sldMkLst>
          <pc:docMk/>
          <pc:sldMk cId="867863402" sldId="283"/>
        </pc:sldMkLst>
        <pc:spChg chg="mod">
          <ac:chgData name="Yiying Jiao" userId="dad89eff-c5db-47ef-b2c9-fb1a784356ef" providerId="ADAL" clId="{C8C70A5A-CFEE-44DC-99BD-BA79632A272C}" dt="2025-03-24T09:40:26.162" v="1502" actId="20577"/>
          <ac:spMkLst>
            <pc:docMk/>
            <pc:sldMk cId="867863402" sldId="283"/>
            <ac:spMk id="2" creationId="{C17EE193-18F2-6EE1-794D-5C5E10991332}"/>
          </ac:spMkLst>
        </pc:spChg>
        <pc:spChg chg="mod">
          <ac:chgData name="Yiying Jiao" userId="dad89eff-c5db-47ef-b2c9-fb1a784356ef" providerId="ADAL" clId="{C8C70A5A-CFEE-44DC-99BD-BA79632A272C}" dt="2025-03-24T09:42:47.342" v="1599" actId="15"/>
          <ac:spMkLst>
            <pc:docMk/>
            <pc:sldMk cId="867863402" sldId="283"/>
            <ac:spMk id="3" creationId="{3823F0AE-2093-06C9-86FA-CBA2B9959777}"/>
          </ac:spMkLst>
        </pc:spChg>
      </pc:sldChg>
      <pc:sldChg chg="addSp delSp modSp add del mod setBg delDesignElem">
        <pc:chgData name="Yiying Jiao" userId="dad89eff-c5db-47ef-b2c9-fb1a784356ef" providerId="ADAL" clId="{C8C70A5A-CFEE-44DC-99BD-BA79632A272C}" dt="2025-03-24T09:16:07.263" v="527" actId="47"/>
        <pc:sldMkLst>
          <pc:docMk/>
          <pc:sldMk cId="578140985" sldId="284"/>
        </pc:sldMkLst>
        <pc:spChg chg="add del mod">
          <ac:chgData name="Yiying Jiao" userId="dad89eff-c5db-47ef-b2c9-fb1a784356ef" providerId="ADAL" clId="{C8C70A5A-CFEE-44DC-99BD-BA79632A272C}" dt="2025-03-24T09:13:49.175" v="504" actId="478"/>
          <ac:spMkLst>
            <pc:docMk/>
            <pc:sldMk cId="578140985" sldId="284"/>
            <ac:spMk id="3" creationId="{B7D9D155-2C59-84CF-4B86-845BFBCAD65F}"/>
          </ac:spMkLst>
        </pc:spChg>
        <pc:spChg chg="del">
          <ac:chgData name="Yiying Jiao" userId="dad89eff-c5db-47ef-b2c9-fb1a784356ef" providerId="ADAL" clId="{C8C70A5A-CFEE-44DC-99BD-BA79632A272C}" dt="2025-03-24T09:13:19.811" v="498"/>
          <ac:spMkLst>
            <pc:docMk/>
            <pc:sldMk cId="578140985" sldId="284"/>
            <ac:spMk id="24" creationId="{A118FBD5-DB65-1B0D-D9C4-0129682E6789}"/>
          </ac:spMkLst>
        </pc:spChg>
        <pc:spChg chg="del">
          <ac:chgData name="Yiying Jiao" userId="dad89eff-c5db-47ef-b2c9-fb1a784356ef" providerId="ADAL" clId="{C8C70A5A-CFEE-44DC-99BD-BA79632A272C}" dt="2025-03-24T09:13:19.811" v="498"/>
          <ac:spMkLst>
            <pc:docMk/>
            <pc:sldMk cId="578140985" sldId="284"/>
            <ac:spMk id="25" creationId="{33C182B2-5986-1F77-A2AD-2918D975BA6D}"/>
          </ac:spMkLst>
        </pc:spChg>
        <pc:grpChg chg="del">
          <ac:chgData name="Yiying Jiao" userId="dad89eff-c5db-47ef-b2c9-fb1a784356ef" providerId="ADAL" clId="{C8C70A5A-CFEE-44DC-99BD-BA79632A272C}" dt="2025-03-24T09:13:19.811" v="498"/>
          <ac:grpSpMkLst>
            <pc:docMk/>
            <pc:sldMk cId="578140985" sldId="284"/>
            <ac:grpSpMk id="26" creationId="{45805AC1-AED8-463C-9EEB-8F74072F9149}"/>
          </ac:grpSpMkLst>
        </pc:grpChg>
      </pc:sldChg>
      <pc:sldChg chg="modSp new mod">
        <pc:chgData name="Yiying Jiao" userId="dad89eff-c5db-47ef-b2c9-fb1a784356ef" providerId="ADAL" clId="{C8C70A5A-CFEE-44DC-99BD-BA79632A272C}" dt="2025-03-24T09:37:25.062" v="1408" actId="207"/>
        <pc:sldMkLst>
          <pc:docMk/>
          <pc:sldMk cId="921905454" sldId="284"/>
        </pc:sldMkLst>
        <pc:spChg chg="mod">
          <ac:chgData name="Yiying Jiao" userId="dad89eff-c5db-47ef-b2c9-fb1a784356ef" providerId="ADAL" clId="{C8C70A5A-CFEE-44DC-99BD-BA79632A272C}" dt="2025-03-24T09:32:02.933" v="1222" actId="20577"/>
          <ac:spMkLst>
            <pc:docMk/>
            <pc:sldMk cId="921905454" sldId="284"/>
            <ac:spMk id="2" creationId="{14AC233C-F375-6709-29FC-8F23EDDC6F36}"/>
          </ac:spMkLst>
        </pc:spChg>
        <pc:spChg chg="mod">
          <ac:chgData name="Yiying Jiao" userId="dad89eff-c5db-47ef-b2c9-fb1a784356ef" providerId="ADAL" clId="{C8C70A5A-CFEE-44DC-99BD-BA79632A272C}" dt="2025-03-24T09:37:25.062" v="1408" actId="207"/>
          <ac:spMkLst>
            <pc:docMk/>
            <pc:sldMk cId="921905454" sldId="284"/>
            <ac:spMk id="3" creationId="{0D90372C-78B5-CE17-EEA8-9E354997FF52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FC20B3-8EE7-4DFE-8D41-899E928EFAB9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0F654AF-C9D8-4009-932D-67B0198142F1}">
      <dgm:prSet/>
      <dgm:spPr/>
      <dgm:t>
        <a:bodyPr/>
        <a:lstStyle/>
        <a:p>
          <a:r>
            <a:rPr lang="en-GB" b="1"/>
            <a:t>Session 7: </a:t>
          </a:r>
          <a:endParaRPr lang="en-US"/>
        </a:p>
      </dgm:t>
    </dgm:pt>
    <dgm:pt modelId="{1ED6D79E-A837-447F-8DB4-173FC47B3D5C}" type="parTrans" cxnId="{6ED1A21F-8444-4CE2-8AA4-882E499EB5AA}">
      <dgm:prSet/>
      <dgm:spPr/>
      <dgm:t>
        <a:bodyPr/>
        <a:lstStyle/>
        <a:p>
          <a:endParaRPr lang="en-US"/>
        </a:p>
      </dgm:t>
    </dgm:pt>
    <dgm:pt modelId="{E974F641-F4B2-4DEA-BA9D-F7B76573C12C}" type="sibTrans" cxnId="{6ED1A21F-8444-4CE2-8AA4-882E499EB5AA}">
      <dgm:prSet/>
      <dgm:spPr/>
      <dgm:t>
        <a:bodyPr/>
        <a:lstStyle/>
        <a:p>
          <a:endParaRPr lang="en-US"/>
        </a:p>
      </dgm:t>
    </dgm:pt>
    <dgm:pt modelId="{4A42E1CC-BA89-4765-85F5-A186B6713552}">
      <dgm:prSet/>
      <dgm:spPr/>
      <dgm:t>
        <a:bodyPr/>
        <a:lstStyle/>
        <a:p>
          <a:r>
            <a:rPr lang="en-GB" b="1"/>
            <a:t>Education for Global Citizenship continued</a:t>
          </a:r>
          <a:endParaRPr lang="en-US"/>
        </a:p>
      </dgm:t>
    </dgm:pt>
    <dgm:pt modelId="{DDC30AB9-B455-4F8E-8D96-20EBD7EBA93C}" type="parTrans" cxnId="{EF4A1F7A-8F75-484C-A4DF-5FD03EC63C95}">
      <dgm:prSet/>
      <dgm:spPr/>
      <dgm:t>
        <a:bodyPr/>
        <a:lstStyle/>
        <a:p>
          <a:endParaRPr lang="en-US"/>
        </a:p>
      </dgm:t>
    </dgm:pt>
    <dgm:pt modelId="{AD6D5BC9-1EAC-4B69-B126-DF001C4598CD}" type="sibTrans" cxnId="{EF4A1F7A-8F75-484C-A4DF-5FD03EC63C95}">
      <dgm:prSet/>
      <dgm:spPr/>
      <dgm:t>
        <a:bodyPr/>
        <a:lstStyle/>
        <a:p>
          <a:endParaRPr lang="en-US"/>
        </a:p>
      </dgm:t>
    </dgm:pt>
    <dgm:pt modelId="{F4B1D272-D1E7-49C1-BF65-B9601C206978}">
      <dgm:prSet/>
      <dgm:spPr/>
      <dgm:t>
        <a:bodyPr/>
        <a:lstStyle/>
        <a:p>
          <a:r>
            <a:rPr lang="en-GB"/>
            <a:t>Session 8: </a:t>
          </a:r>
          <a:endParaRPr lang="en-US"/>
        </a:p>
      </dgm:t>
    </dgm:pt>
    <dgm:pt modelId="{4A1E2B48-CC11-4266-9443-9F151C8F50F7}" type="parTrans" cxnId="{96FC9BD4-C919-4061-ADB3-4942849D3EF8}">
      <dgm:prSet/>
      <dgm:spPr/>
      <dgm:t>
        <a:bodyPr/>
        <a:lstStyle/>
        <a:p>
          <a:endParaRPr lang="en-US"/>
        </a:p>
      </dgm:t>
    </dgm:pt>
    <dgm:pt modelId="{E17BB6FE-F6E2-44C9-A5A0-15644F16D918}" type="sibTrans" cxnId="{96FC9BD4-C919-4061-ADB3-4942849D3EF8}">
      <dgm:prSet/>
      <dgm:spPr/>
      <dgm:t>
        <a:bodyPr/>
        <a:lstStyle/>
        <a:p>
          <a:endParaRPr lang="en-US"/>
        </a:p>
      </dgm:t>
    </dgm:pt>
    <dgm:pt modelId="{4EB2F8E5-DA11-49DF-A862-1568087F1FC6}">
      <dgm:prSet/>
      <dgm:spPr/>
      <dgm:t>
        <a:bodyPr/>
        <a:lstStyle/>
        <a:p>
          <a:r>
            <a:rPr lang="en-GB"/>
            <a:t>ESDGC and thinking about assessment</a:t>
          </a:r>
          <a:endParaRPr lang="en-US"/>
        </a:p>
      </dgm:t>
    </dgm:pt>
    <dgm:pt modelId="{4ED1FDD7-2B79-4298-8A48-383FFC39AA79}" type="parTrans" cxnId="{34B1C26A-46AD-44DD-9162-5017545E4CF4}">
      <dgm:prSet/>
      <dgm:spPr/>
      <dgm:t>
        <a:bodyPr/>
        <a:lstStyle/>
        <a:p>
          <a:endParaRPr lang="en-US"/>
        </a:p>
      </dgm:t>
    </dgm:pt>
    <dgm:pt modelId="{847A3BBA-4277-4120-AD29-6F577B57D6E1}" type="sibTrans" cxnId="{34B1C26A-46AD-44DD-9162-5017545E4CF4}">
      <dgm:prSet/>
      <dgm:spPr/>
      <dgm:t>
        <a:bodyPr/>
        <a:lstStyle/>
        <a:p>
          <a:endParaRPr lang="en-US"/>
        </a:p>
      </dgm:t>
    </dgm:pt>
    <dgm:pt modelId="{5EE21770-44E5-428D-8CCC-693C7A5329F3}" type="pres">
      <dgm:prSet presAssocID="{00FC20B3-8EE7-4DFE-8D41-899E928EFAB9}" presName="Name0" presStyleCnt="0">
        <dgm:presLayoutVars>
          <dgm:dir/>
          <dgm:animLvl val="lvl"/>
          <dgm:resizeHandles val="exact"/>
        </dgm:presLayoutVars>
      </dgm:prSet>
      <dgm:spPr/>
    </dgm:pt>
    <dgm:pt modelId="{1AA1F4F0-EF62-4CE7-A88F-E2C67C8232CC}" type="pres">
      <dgm:prSet presAssocID="{30F654AF-C9D8-4009-932D-67B0198142F1}" presName="linNode" presStyleCnt="0"/>
      <dgm:spPr/>
    </dgm:pt>
    <dgm:pt modelId="{3AE37FE0-7C05-4CA4-ABFA-BEB0BFAACBD1}" type="pres">
      <dgm:prSet presAssocID="{30F654AF-C9D8-4009-932D-67B0198142F1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ABBB8B05-7A1A-48CB-9613-3F6A762E3877}" type="pres">
      <dgm:prSet presAssocID="{30F654AF-C9D8-4009-932D-67B0198142F1}" presName="descendantText" presStyleLbl="alignAccFollowNode1" presStyleIdx="0" presStyleCnt="2">
        <dgm:presLayoutVars>
          <dgm:bulletEnabled val="1"/>
        </dgm:presLayoutVars>
      </dgm:prSet>
      <dgm:spPr/>
    </dgm:pt>
    <dgm:pt modelId="{7CC1A063-D603-4F59-AEB8-A2782498E13C}" type="pres">
      <dgm:prSet presAssocID="{E974F641-F4B2-4DEA-BA9D-F7B76573C12C}" presName="sp" presStyleCnt="0"/>
      <dgm:spPr/>
    </dgm:pt>
    <dgm:pt modelId="{95EBAAF6-56BA-4D8B-88A1-1E8C48FF31F0}" type="pres">
      <dgm:prSet presAssocID="{F4B1D272-D1E7-49C1-BF65-B9601C206978}" presName="linNode" presStyleCnt="0"/>
      <dgm:spPr/>
    </dgm:pt>
    <dgm:pt modelId="{7FB3D20E-2E6F-442D-8CB6-0400273CDCA0}" type="pres">
      <dgm:prSet presAssocID="{F4B1D272-D1E7-49C1-BF65-B9601C206978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7675AE1A-0CCC-4C2E-91DD-856E1AECE307}" type="pres">
      <dgm:prSet presAssocID="{F4B1D272-D1E7-49C1-BF65-B9601C206978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07490E03-07F5-474C-8A91-DDC6BBF3058E}" type="presOf" srcId="{4EB2F8E5-DA11-49DF-A862-1568087F1FC6}" destId="{7675AE1A-0CCC-4C2E-91DD-856E1AECE307}" srcOrd="0" destOrd="0" presId="urn:microsoft.com/office/officeart/2005/8/layout/vList5"/>
    <dgm:cxn modelId="{6ED1A21F-8444-4CE2-8AA4-882E499EB5AA}" srcId="{00FC20B3-8EE7-4DFE-8D41-899E928EFAB9}" destId="{30F654AF-C9D8-4009-932D-67B0198142F1}" srcOrd="0" destOrd="0" parTransId="{1ED6D79E-A837-447F-8DB4-173FC47B3D5C}" sibTransId="{E974F641-F4B2-4DEA-BA9D-F7B76573C12C}"/>
    <dgm:cxn modelId="{02012264-7EA7-411E-85C3-646330BB813C}" type="presOf" srcId="{00FC20B3-8EE7-4DFE-8D41-899E928EFAB9}" destId="{5EE21770-44E5-428D-8CCC-693C7A5329F3}" srcOrd="0" destOrd="0" presId="urn:microsoft.com/office/officeart/2005/8/layout/vList5"/>
    <dgm:cxn modelId="{34B1C26A-46AD-44DD-9162-5017545E4CF4}" srcId="{F4B1D272-D1E7-49C1-BF65-B9601C206978}" destId="{4EB2F8E5-DA11-49DF-A862-1568087F1FC6}" srcOrd="0" destOrd="0" parTransId="{4ED1FDD7-2B79-4298-8A48-383FFC39AA79}" sibTransId="{847A3BBA-4277-4120-AD29-6F577B57D6E1}"/>
    <dgm:cxn modelId="{EF4A1F7A-8F75-484C-A4DF-5FD03EC63C95}" srcId="{30F654AF-C9D8-4009-932D-67B0198142F1}" destId="{4A42E1CC-BA89-4765-85F5-A186B6713552}" srcOrd="0" destOrd="0" parTransId="{DDC30AB9-B455-4F8E-8D96-20EBD7EBA93C}" sibTransId="{AD6D5BC9-1EAC-4B69-B126-DF001C4598CD}"/>
    <dgm:cxn modelId="{0647CBB9-7C57-4834-8081-0BDC56C7D64F}" type="presOf" srcId="{30F654AF-C9D8-4009-932D-67B0198142F1}" destId="{3AE37FE0-7C05-4CA4-ABFA-BEB0BFAACBD1}" srcOrd="0" destOrd="0" presId="urn:microsoft.com/office/officeart/2005/8/layout/vList5"/>
    <dgm:cxn modelId="{96FC9BD4-C919-4061-ADB3-4942849D3EF8}" srcId="{00FC20B3-8EE7-4DFE-8D41-899E928EFAB9}" destId="{F4B1D272-D1E7-49C1-BF65-B9601C206978}" srcOrd="1" destOrd="0" parTransId="{4A1E2B48-CC11-4266-9443-9F151C8F50F7}" sibTransId="{E17BB6FE-F6E2-44C9-A5A0-15644F16D918}"/>
    <dgm:cxn modelId="{6D3F47E8-56A2-4418-877D-22D2A0DA31C7}" type="presOf" srcId="{4A42E1CC-BA89-4765-85F5-A186B6713552}" destId="{ABBB8B05-7A1A-48CB-9613-3F6A762E3877}" srcOrd="0" destOrd="0" presId="urn:microsoft.com/office/officeart/2005/8/layout/vList5"/>
    <dgm:cxn modelId="{BF2CCFEE-1651-44BE-AAB2-477671ECCF96}" type="presOf" srcId="{F4B1D272-D1E7-49C1-BF65-B9601C206978}" destId="{7FB3D20E-2E6F-442D-8CB6-0400273CDCA0}" srcOrd="0" destOrd="0" presId="urn:microsoft.com/office/officeart/2005/8/layout/vList5"/>
    <dgm:cxn modelId="{17F1720B-BD76-4592-9969-38E2EB728C5D}" type="presParOf" srcId="{5EE21770-44E5-428D-8CCC-693C7A5329F3}" destId="{1AA1F4F0-EF62-4CE7-A88F-E2C67C8232CC}" srcOrd="0" destOrd="0" presId="urn:microsoft.com/office/officeart/2005/8/layout/vList5"/>
    <dgm:cxn modelId="{082E3393-1682-47AF-80AE-DD62D6101D6F}" type="presParOf" srcId="{1AA1F4F0-EF62-4CE7-A88F-E2C67C8232CC}" destId="{3AE37FE0-7C05-4CA4-ABFA-BEB0BFAACBD1}" srcOrd="0" destOrd="0" presId="urn:microsoft.com/office/officeart/2005/8/layout/vList5"/>
    <dgm:cxn modelId="{49043AC1-990B-4698-8D32-69A4D128A62F}" type="presParOf" srcId="{1AA1F4F0-EF62-4CE7-A88F-E2C67C8232CC}" destId="{ABBB8B05-7A1A-48CB-9613-3F6A762E3877}" srcOrd="1" destOrd="0" presId="urn:microsoft.com/office/officeart/2005/8/layout/vList5"/>
    <dgm:cxn modelId="{682A5F60-3D54-4105-9295-08DF9E2C4965}" type="presParOf" srcId="{5EE21770-44E5-428D-8CCC-693C7A5329F3}" destId="{7CC1A063-D603-4F59-AEB8-A2782498E13C}" srcOrd="1" destOrd="0" presId="urn:microsoft.com/office/officeart/2005/8/layout/vList5"/>
    <dgm:cxn modelId="{E858324E-5718-4917-A924-6D9CD8D08B51}" type="presParOf" srcId="{5EE21770-44E5-428D-8CCC-693C7A5329F3}" destId="{95EBAAF6-56BA-4D8B-88A1-1E8C48FF31F0}" srcOrd="2" destOrd="0" presId="urn:microsoft.com/office/officeart/2005/8/layout/vList5"/>
    <dgm:cxn modelId="{1A0C2538-453B-4E9A-BB4A-5F07265BD300}" type="presParOf" srcId="{95EBAAF6-56BA-4D8B-88A1-1E8C48FF31F0}" destId="{7FB3D20E-2E6F-442D-8CB6-0400273CDCA0}" srcOrd="0" destOrd="0" presId="urn:microsoft.com/office/officeart/2005/8/layout/vList5"/>
    <dgm:cxn modelId="{72F919AB-E814-4627-AAC7-07440B388880}" type="presParOf" srcId="{95EBAAF6-56BA-4D8B-88A1-1E8C48FF31F0}" destId="{7675AE1A-0CCC-4C2E-91DD-856E1AECE30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BB8B05-7A1A-48CB-9613-3F6A762E3877}">
      <dsp:nvSpPr>
        <dsp:cNvPr id="0" name=""/>
        <dsp:cNvSpPr/>
      </dsp:nvSpPr>
      <dsp:spPr>
        <a:xfrm rot="5400000">
          <a:off x="6448646" y="-2487495"/>
          <a:ext cx="1403923" cy="6729984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600" b="1" kern="1200"/>
            <a:t>Education for Global Citizenship continued</a:t>
          </a:r>
          <a:endParaRPr lang="en-US" sz="3600" kern="1200"/>
        </a:p>
      </dsp:txBody>
      <dsp:txXfrm rot="-5400000">
        <a:off x="3785616" y="244069"/>
        <a:ext cx="6661450" cy="1266855"/>
      </dsp:txXfrm>
    </dsp:sp>
    <dsp:sp modelId="{3AE37FE0-7C05-4CA4-ABFA-BEB0BFAACBD1}">
      <dsp:nvSpPr>
        <dsp:cNvPr id="0" name=""/>
        <dsp:cNvSpPr/>
      </dsp:nvSpPr>
      <dsp:spPr>
        <a:xfrm>
          <a:off x="0" y="43"/>
          <a:ext cx="3785616" cy="175490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93345" rIns="186690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b="1" kern="1200"/>
            <a:t>Session 7: </a:t>
          </a:r>
          <a:endParaRPr lang="en-US" sz="4900" kern="1200"/>
        </a:p>
      </dsp:txBody>
      <dsp:txXfrm>
        <a:off x="85667" y="85710"/>
        <a:ext cx="3614282" cy="1583570"/>
      </dsp:txXfrm>
    </dsp:sp>
    <dsp:sp modelId="{7675AE1A-0CCC-4C2E-91DD-856E1AECE307}">
      <dsp:nvSpPr>
        <dsp:cNvPr id="0" name=""/>
        <dsp:cNvSpPr/>
      </dsp:nvSpPr>
      <dsp:spPr>
        <a:xfrm rot="5400000">
          <a:off x="6448646" y="-644845"/>
          <a:ext cx="1403923" cy="6729984"/>
        </a:xfrm>
        <a:prstGeom prst="round2SameRect">
          <a:avLst/>
        </a:prstGeom>
        <a:solidFill>
          <a:schemeClr val="accent5">
            <a:tint val="40000"/>
            <a:alpha val="90000"/>
            <a:hueOff val="-5074933"/>
            <a:satOff val="-60782"/>
            <a:lumOff val="-5716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5074933"/>
              <a:satOff val="-60782"/>
              <a:lumOff val="-571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600" kern="1200"/>
            <a:t>ESDGC and thinking about assessment</a:t>
          </a:r>
          <a:endParaRPr lang="en-US" sz="3600" kern="1200"/>
        </a:p>
      </dsp:txBody>
      <dsp:txXfrm rot="-5400000">
        <a:off x="3785616" y="2086719"/>
        <a:ext cx="6661450" cy="1266855"/>
      </dsp:txXfrm>
    </dsp:sp>
    <dsp:sp modelId="{7FB3D20E-2E6F-442D-8CB6-0400273CDCA0}">
      <dsp:nvSpPr>
        <dsp:cNvPr id="0" name=""/>
        <dsp:cNvSpPr/>
      </dsp:nvSpPr>
      <dsp:spPr>
        <a:xfrm>
          <a:off x="0" y="1842694"/>
          <a:ext cx="3785616" cy="1754904"/>
        </a:xfrm>
        <a:prstGeom prst="roundRect">
          <a:avLst/>
        </a:prstGeom>
        <a:solidFill>
          <a:schemeClr val="accent5">
            <a:hueOff val="-4733605"/>
            <a:satOff val="-26003"/>
            <a:lumOff val="-258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93345" rIns="186690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/>
            <a:t>Session 8: </a:t>
          </a:r>
          <a:endParaRPr lang="en-US" sz="4900" kern="1200"/>
        </a:p>
      </dsp:txBody>
      <dsp:txXfrm>
        <a:off x="85667" y="1928361"/>
        <a:ext cx="3614282" cy="15835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3B052-A59B-4AE3-A89A-E7748630C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DA9EC4-FEA9-41D2-BE8D-F709F01D37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155CF-52F5-4879-B7F3-D05812AC4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910DF-B555-4D30-B35E-2297D59E32D0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053AC-61ED-4C2F-90BF-D4A916545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B2ED7-A198-4613-B8C9-EE02BAE2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50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98991-AEF1-4F19-AAB8-436EAD58C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5B44F-E7DA-40C6-8B44-71EAB6BDFC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685800" indent="-228600">
              <a:buFont typeface="Courier New" panose="02070309020205020404" pitchFamily="49" charset="0"/>
              <a:buChar char="o"/>
              <a:defRPr/>
            </a:lvl2pPr>
            <a:lvl4pPr marL="1600200" indent="-228600">
              <a:buFont typeface="Courier New" panose="02070309020205020404" pitchFamily="49" charset="0"/>
              <a:buChar char="o"/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71817-A045-48C0-975B-CBEF88E95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F1F9-9322-493A-A9EE-BB75692CE5F5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C39F0-32D4-407C-8BCA-97F2D9E5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F4459-37B2-4F87-B508-DB04D4332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658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BBD03-9D57-48E9-8B43-688B72997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F376C-8A2F-4BE5-9669-4A6DA21B7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54893-212E-4450-8F7A-27256B31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8DE51-4D5E-4D23-8181-86A5B05D5351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E881A-3958-44A9-9EDB-D86F4E414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DBC4F-D9B8-4BFA-BE4F-D4B9B739D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97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C8777-C460-4649-8822-CA943386D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F69E6-1094-437B-AA7E-0E21B7136C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0BC963-4591-4BE3-AE63-4999A13C50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4D5BB-DB84-4266-9B4F-E65CCFE5B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9FCA-87F3-427A-B1A2-15346103C68A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1A99B5-D493-4AB1-AF24-6660540D5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E178D0-5F1E-43FA-B447-53501EDD1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33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C85CC-8D2B-4219-A2A4-1625A02DF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6143C8-1CF7-440E-99A3-052731459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FF5CA-4662-4430-80C7-99CD7D66C9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6CB5B7-DC23-41CE-872B-E25BD64F84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F7633C-C24D-4947-979C-132B3AC405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8A46E1-3934-4807-900F-CA7A4D8D6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DF709-7E2D-49E6-A629-D8E3363D194F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C9C6EA-1549-4601-8226-E5C43469C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658246-003D-4024-9F4B-BA3BD3FBF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250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2DD4C-BFBC-4087-B94C-4DD0690E8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B9D434-8228-4C7F-B520-14121EBC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0A921-9375-4BAA-A7C2-7975528669FA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7B89BD-A70A-48D2-A3D9-DB2C0DB1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ACF4EF-5A2A-4A47-81DF-80CB5130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07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25425-F285-48AE-A409-A618E3EEA628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31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10DAA-DDE3-4C9C-8171-385A3DAC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73DB2-BD72-4F5E-9CA2-197343A09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01536-2B0A-42A2-827E-2EB2C324A5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2CD09-61EF-4733-831C-5B133DAE1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6A94D-7D6A-4378-93F6-A3A33186E34B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109FCF-96E4-4EBF-AAFB-5E9AD22A6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381A6-E580-49A4-989C-EF4A54F83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592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CFA6E-F719-4613-8815-591471E72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4384F3-CDE0-4329-B76D-45AAC94B04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A9D7EB-40DA-460F-A48A-3E6D5E5612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56944C-E229-457E-868E-C48FF47DA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FC0F9-687B-4417-9D77-CE2D7AD8C321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115FE-359F-46EA-A3C8-0D18544E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165D17-3010-4FF5-9071-5CCD3E69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626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B47DD-81F8-4128-9E50-04A9F2D3D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6564D1-2B83-4C0F-ACBA-E91472C50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A1D7D-D2EC-4ADB-9C65-191DEC82D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1D79F-E600-4AC1-A639-0B9FB8286C38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CB571-86F9-474A-826A-75CC21C88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84F5F-50E6-4BB9-B848-EE2302C02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771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3F08DF-1C0D-4F53-A3AB-95D7B55FA0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0D3BBD-C494-4E94-B189-319802A93E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C0BD9-4BED-43D3-852F-B74B949A2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F5D60-A842-4D08-9D7D-A7A57AB501A2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811DC-C725-4462-B622-DB96A8987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42D06-438F-4150-9238-E2FAEE5E2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657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D91916A1-FEE7-41E7-BEE3-2B4941A6F3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75990" y="62886"/>
            <a:ext cx="11708355" cy="6301715"/>
            <a:chOff x="175990" y="62886"/>
            <a:chExt cx="11708355" cy="6301715"/>
          </a:xfrm>
        </p:grpSpPr>
        <p:sp useBgFill="1">
          <p:nvSpPr>
            <p:cNvPr id="18" name="Graphic 10">
              <a:extLst>
                <a:ext uri="{FF2B5EF4-FFF2-40B4-BE49-F238E27FC236}">
                  <a16:creationId xmlns:a16="http://schemas.microsoft.com/office/drawing/2014/main" id="{EAFF5F08-677C-4873-9274-02B6FE751044}"/>
                </a:ext>
              </a:extLst>
            </p:cNvPr>
            <p:cNvSpPr/>
            <p:nvPr/>
          </p:nvSpPr>
          <p:spPr>
            <a:xfrm rot="2700000">
              <a:off x="175990" y="525742"/>
              <a:ext cx="1066799" cy="1066799"/>
            </a:xfrm>
            <a:custGeom>
              <a:avLst/>
              <a:gdLst>
                <a:gd name="connsiteX0" fmla="*/ 4053340 w 6859500"/>
                <a:gd name="connsiteY0" fmla="*/ 6235893 h 6859500"/>
                <a:gd name="connsiteX1" fmla="*/ 4053340 w 6859500"/>
                <a:gd name="connsiteY1" fmla="*/ 4053340 h 6859500"/>
                <a:gd name="connsiteX2" fmla="*/ 6235893 w 6859500"/>
                <a:gd name="connsiteY2" fmla="*/ 4053340 h 6859500"/>
                <a:gd name="connsiteX3" fmla="*/ 6859501 w 6859500"/>
                <a:gd name="connsiteY3" fmla="*/ 3429731 h 6859500"/>
                <a:gd name="connsiteX4" fmla="*/ 6235893 w 6859500"/>
                <a:gd name="connsiteY4" fmla="*/ 2806123 h 6859500"/>
                <a:gd name="connsiteX5" fmla="*/ 4053340 w 6859500"/>
                <a:gd name="connsiteY5" fmla="*/ 2806123 h 6859500"/>
                <a:gd name="connsiteX6" fmla="*/ 4053340 w 6859500"/>
                <a:gd name="connsiteY6" fmla="*/ 623608 h 6859500"/>
                <a:gd name="connsiteX7" fmla="*/ 3429731 w 6859500"/>
                <a:gd name="connsiteY7" fmla="*/ 0 h 6859500"/>
                <a:gd name="connsiteX8" fmla="*/ 2806123 w 6859500"/>
                <a:gd name="connsiteY8" fmla="*/ 623608 h 6859500"/>
                <a:gd name="connsiteX9" fmla="*/ 2806123 w 6859500"/>
                <a:gd name="connsiteY9" fmla="*/ 2806161 h 6859500"/>
                <a:gd name="connsiteX10" fmla="*/ 623608 w 6859500"/>
                <a:gd name="connsiteY10" fmla="*/ 2806161 h 6859500"/>
                <a:gd name="connsiteX11" fmla="*/ 0 w 6859500"/>
                <a:gd name="connsiteY11" fmla="*/ 3429731 h 6859500"/>
                <a:gd name="connsiteX12" fmla="*/ 623608 w 6859500"/>
                <a:gd name="connsiteY12" fmla="*/ 4053340 h 6859500"/>
                <a:gd name="connsiteX13" fmla="*/ 2806161 w 6859500"/>
                <a:gd name="connsiteY13" fmla="*/ 4053340 h 6859500"/>
                <a:gd name="connsiteX14" fmla="*/ 2806161 w 6859500"/>
                <a:gd name="connsiteY14" fmla="*/ 6235893 h 6859500"/>
                <a:gd name="connsiteX15" fmla="*/ 3429770 w 6859500"/>
                <a:gd name="connsiteY15" fmla="*/ 6859501 h 6859500"/>
                <a:gd name="connsiteX16" fmla="*/ 4053340 w 6859500"/>
                <a:gd name="connsiteY16" fmla="*/ 6235893 h 6859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859500" h="6859500">
                  <a:moveTo>
                    <a:pt x="4053340" y="6235893"/>
                  </a:moveTo>
                  <a:lnTo>
                    <a:pt x="4053340" y="4053340"/>
                  </a:lnTo>
                  <a:lnTo>
                    <a:pt x="6235893" y="4053340"/>
                  </a:lnTo>
                  <a:cubicBezTo>
                    <a:pt x="6580293" y="4053340"/>
                    <a:pt x="6859501" y="3774132"/>
                    <a:pt x="6859501" y="3429731"/>
                  </a:cubicBezTo>
                  <a:cubicBezTo>
                    <a:pt x="6859501" y="3085330"/>
                    <a:pt x="6580332" y="2806123"/>
                    <a:pt x="6235893" y="2806123"/>
                  </a:cubicBezTo>
                  <a:lnTo>
                    <a:pt x="4053340" y="2806123"/>
                  </a:lnTo>
                  <a:lnTo>
                    <a:pt x="4053340" y="623608"/>
                  </a:lnTo>
                  <a:cubicBezTo>
                    <a:pt x="4053340" y="279208"/>
                    <a:pt x="3774171" y="0"/>
                    <a:pt x="3429731" y="0"/>
                  </a:cubicBezTo>
                  <a:cubicBezTo>
                    <a:pt x="3085330" y="0"/>
                    <a:pt x="2806123" y="279208"/>
                    <a:pt x="2806123" y="623608"/>
                  </a:cubicBezTo>
                  <a:lnTo>
                    <a:pt x="2806123" y="2806161"/>
                  </a:lnTo>
                  <a:lnTo>
                    <a:pt x="623608" y="2806161"/>
                  </a:lnTo>
                  <a:cubicBezTo>
                    <a:pt x="279208" y="2806161"/>
                    <a:pt x="0" y="3085369"/>
                    <a:pt x="0" y="3429731"/>
                  </a:cubicBezTo>
                  <a:cubicBezTo>
                    <a:pt x="0" y="3774132"/>
                    <a:pt x="279208" y="4053340"/>
                    <a:pt x="623608" y="4053340"/>
                  </a:cubicBezTo>
                  <a:lnTo>
                    <a:pt x="2806161" y="4053340"/>
                  </a:lnTo>
                  <a:lnTo>
                    <a:pt x="2806161" y="6235893"/>
                  </a:lnTo>
                  <a:cubicBezTo>
                    <a:pt x="2806161" y="6580293"/>
                    <a:pt x="3085369" y="6859501"/>
                    <a:pt x="3429770" y="6859501"/>
                  </a:cubicBezTo>
                  <a:cubicBezTo>
                    <a:pt x="3774171" y="6859501"/>
                    <a:pt x="4053340" y="6580293"/>
                    <a:pt x="4053340" y="6235893"/>
                  </a:cubicBezTo>
                  <a:close/>
                </a:path>
              </a:pathLst>
            </a:cu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 dirty="0"/>
            </a:p>
          </p:txBody>
        </p:sp>
        <p:sp useBgFill="1">
          <p:nvSpPr>
            <p:cNvPr id="19" name="Graphic 10">
              <a:extLst>
                <a:ext uri="{FF2B5EF4-FFF2-40B4-BE49-F238E27FC236}">
                  <a16:creationId xmlns:a16="http://schemas.microsoft.com/office/drawing/2014/main" id="{16514C65-F179-4953-B660-5FC657697957}"/>
                </a:ext>
              </a:extLst>
            </p:cNvPr>
            <p:cNvSpPr/>
            <p:nvPr/>
          </p:nvSpPr>
          <p:spPr>
            <a:xfrm rot="2700000">
              <a:off x="8482021" y="62886"/>
              <a:ext cx="2322574" cy="2322574"/>
            </a:xfrm>
            <a:custGeom>
              <a:avLst/>
              <a:gdLst>
                <a:gd name="connsiteX0" fmla="*/ 4053340 w 6859500"/>
                <a:gd name="connsiteY0" fmla="*/ 6235893 h 6859500"/>
                <a:gd name="connsiteX1" fmla="*/ 4053340 w 6859500"/>
                <a:gd name="connsiteY1" fmla="*/ 4053340 h 6859500"/>
                <a:gd name="connsiteX2" fmla="*/ 6235893 w 6859500"/>
                <a:gd name="connsiteY2" fmla="*/ 4053340 h 6859500"/>
                <a:gd name="connsiteX3" fmla="*/ 6859501 w 6859500"/>
                <a:gd name="connsiteY3" fmla="*/ 3429731 h 6859500"/>
                <a:gd name="connsiteX4" fmla="*/ 6235893 w 6859500"/>
                <a:gd name="connsiteY4" fmla="*/ 2806123 h 6859500"/>
                <a:gd name="connsiteX5" fmla="*/ 4053340 w 6859500"/>
                <a:gd name="connsiteY5" fmla="*/ 2806123 h 6859500"/>
                <a:gd name="connsiteX6" fmla="*/ 4053340 w 6859500"/>
                <a:gd name="connsiteY6" fmla="*/ 623608 h 6859500"/>
                <a:gd name="connsiteX7" fmla="*/ 3429731 w 6859500"/>
                <a:gd name="connsiteY7" fmla="*/ 0 h 6859500"/>
                <a:gd name="connsiteX8" fmla="*/ 2806123 w 6859500"/>
                <a:gd name="connsiteY8" fmla="*/ 623608 h 6859500"/>
                <a:gd name="connsiteX9" fmla="*/ 2806123 w 6859500"/>
                <a:gd name="connsiteY9" fmla="*/ 2806161 h 6859500"/>
                <a:gd name="connsiteX10" fmla="*/ 623608 w 6859500"/>
                <a:gd name="connsiteY10" fmla="*/ 2806161 h 6859500"/>
                <a:gd name="connsiteX11" fmla="*/ 0 w 6859500"/>
                <a:gd name="connsiteY11" fmla="*/ 3429731 h 6859500"/>
                <a:gd name="connsiteX12" fmla="*/ 623608 w 6859500"/>
                <a:gd name="connsiteY12" fmla="*/ 4053340 h 6859500"/>
                <a:gd name="connsiteX13" fmla="*/ 2806161 w 6859500"/>
                <a:gd name="connsiteY13" fmla="*/ 4053340 h 6859500"/>
                <a:gd name="connsiteX14" fmla="*/ 2806161 w 6859500"/>
                <a:gd name="connsiteY14" fmla="*/ 6235893 h 6859500"/>
                <a:gd name="connsiteX15" fmla="*/ 3429770 w 6859500"/>
                <a:gd name="connsiteY15" fmla="*/ 6859501 h 6859500"/>
                <a:gd name="connsiteX16" fmla="*/ 4053340 w 6859500"/>
                <a:gd name="connsiteY16" fmla="*/ 6235893 h 6859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859500" h="6859500">
                  <a:moveTo>
                    <a:pt x="4053340" y="6235893"/>
                  </a:moveTo>
                  <a:lnTo>
                    <a:pt x="4053340" y="4053340"/>
                  </a:lnTo>
                  <a:lnTo>
                    <a:pt x="6235893" y="4053340"/>
                  </a:lnTo>
                  <a:cubicBezTo>
                    <a:pt x="6580293" y="4053340"/>
                    <a:pt x="6859501" y="3774132"/>
                    <a:pt x="6859501" y="3429731"/>
                  </a:cubicBezTo>
                  <a:cubicBezTo>
                    <a:pt x="6859501" y="3085330"/>
                    <a:pt x="6580332" y="2806123"/>
                    <a:pt x="6235893" y="2806123"/>
                  </a:cubicBezTo>
                  <a:lnTo>
                    <a:pt x="4053340" y="2806123"/>
                  </a:lnTo>
                  <a:lnTo>
                    <a:pt x="4053340" y="623608"/>
                  </a:lnTo>
                  <a:cubicBezTo>
                    <a:pt x="4053340" y="279208"/>
                    <a:pt x="3774171" y="0"/>
                    <a:pt x="3429731" y="0"/>
                  </a:cubicBezTo>
                  <a:cubicBezTo>
                    <a:pt x="3085330" y="0"/>
                    <a:pt x="2806123" y="279208"/>
                    <a:pt x="2806123" y="623608"/>
                  </a:cubicBezTo>
                  <a:lnTo>
                    <a:pt x="2806123" y="2806161"/>
                  </a:lnTo>
                  <a:lnTo>
                    <a:pt x="623608" y="2806161"/>
                  </a:lnTo>
                  <a:cubicBezTo>
                    <a:pt x="279208" y="2806161"/>
                    <a:pt x="0" y="3085369"/>
                    <a:pt x="0" y="3429731"/>
                  </a:cubicBezTo>
                  <a:cubicBezTo>
                    <a:pt x="0" y="3774132"/>
                    <a:pt x="279208" y="4053340"/>
                    <a:pt x="623608" y="4053340"/>
                  </a:cubicBezTo>
                  <a:lnTo>
                    <a:pt x="2806161" y="4053340"/>
                  </a:lnTo>
                  <a:lnTo>
                    <a:pt x="2806161" y="6235893"/>
                  </a:lnTo>
                  <a:cubicBezTo>
                    <a:pt x="2806161" y="6580293"/>
                    <a:pt x="3085369" y="6859501"/>
                    <a:pt x="3429770" y="6859501"/>
                  </a:cubicBezTo>
                  <a:cubicBezTo>
                    <a:pt x="3774171" y="6859501"/>
                    <a:pt x="4053340" y="6580293"/>
                    <a:pt x="4053340" y="6235893"/>
                  </a:cubicBezTo>
                  <a:close/>
                </a:path>
              </a:pathLst>
            </a:cu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 dirty="0"/>
            </a:p>
          </p:txBody>
        </p:sp>
        <p:sp useBgFill="1">
          <p:nvSpPr>
            <p:cNvPr id="20" name="Graphic 10">
              <a:extLst>
                <a:ext uri="{FF2B5EF4-FFF2-40B4-BE49-F238E27FC236}">
                  <a16:creationId xmlns:a16="http://schemas.microsoft.com/office/drawing/2014/main" id="{DF5DA89C-9FED-4AE0-8C36-20612E77FAC0}"/>
                </a:ext>
              </a:extLst>
            </p:cNvPr>
            <p:cNvSpPr/>
            <p:nvPr/>
          </p:nvSpPr>
          <p:spPr>
            <a:xfrm rot="2700000">
              <a:off x="10578627" y="5015941"/>
              <a:ext cx="925287" cy="925287"/>
            </a:xfrm>
            <a:custGeom>
              <a:avLst/>
              <a:gdLst>
                <a:gd name="connsiteX0" fmla="*/ 4053340 w 6859500"/>
                <a:gd name="connsiteY0" fmla="*/ 6235893 h 6859500"/>
                <a:gd name="connsiteX1" fmla="*/ 4053340 w 6859500"/>
                <a:gd name="connsiteY1" fmla="*/ 4053340 h 6859500"/>
                <a:gd name="connsiteX2" fmla="*/ 6235893 w 6859500"/>
                <a:gd name="connsiteY2" fmla="*/ 4053340 h 6859500"/>
                <a:gd name="connsiteX3" fmla="*/ 6859501 w 6859500"/>
                <a:gd name="connsiteY3" fmla="*/ 3429731 h 6859500"/>
                <a:gd name="connsiteX4" fmla="*/ 6235893 w 6859500"/>
                <a:gd name="connsiteY4" fmla="*/ 2806123 h 6859500"/>
                <a:gd name="connsiteX5" fmla="*/ 4053340 w 6859500"/>
                <a:gd name="connsiteY5" fmla="*/ 2806123 h 6859500"/>
                <a:gd name="connsiteX6" fmla="*/ 4053340 w 6859500"/>
                <a:gd name="connsiteY6" fmla="*/ 623608 h 6859500"/>
                <a:gd name="connsiteX7" fmla="*/ 3429731 w 6859500"/>
                <a:gd name="connsiteY7" fmla="*/ 0 h 6859500"/>
                <a:gd name="connsiteX8" fmla="*/ 2806123 w 6859500"/>
                <a:gd name="connsiteY8" fmla="*/ 623608 h 6859500"/>
                <a:gd name="connsiteX9" fmla="*/ 2806123 w 6859500"/>
                <a:gd name="connsiteY9" fmla="*/ 2806161 h 6859500"/>
                <a:gd name="connsiteX10" fmla="*/ 623608 w 6859500"/>
                <a:gd name="connsiteY10" fmla="*/ 2806161 h 6859500"/>
                <a:gd name="connsiteX11" fmla="*/ 0 w 6859500"/>
                <a:gd name="connsiteY11" fmla="*/ 3429731 h 6859500"/>
                <a:gd name="connsiteX12" fmla="*/ 623608 w 6859500"/>
                <a:gd name="connsiteY12" fmla="*/ 4053340 h 6859500"/>
                <a:gd name="connsiteX13" fmla="*/ 2806161 w 6859500"/>
                <a:gd name="connsiteY13" fmla="*/ 4053340 h 6859500"/>
                <a:gd name="connsiteX14" fmla="*/ 2806161 w 6859500"/>
                <a:gd name="connsiteY14" fmla="*/ 6235893 h 6859500"/>
                <a:gd name="connsiteX15" fmla="*/ 3429770 w 6859500"/>
                <a:gd name="connsiteY15" fmla="*/ 6859501 h 6859500"/>
                <a:gd name="connsiteX16" fmla="*/ 4053340 w 6859500"/>
                <a:gd name="connsiteY16" fmla="*/ 6235893 h 6859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859500" h="6859500">
                  <a:moveTo>
                    <a:pt x="4053340" y="6235893"/>
                  </a:moveTo>
                  <a:lnTo>
                    <a:pt x="4053340" y="4053340"/>
                  </a:lnTo>
                  <a:lnTo>
                    <a:pt x="6235893" y="4053340"/>
                  </a:lnTo>
                  <a:cubicBezTo>
                    <a:pt x="6580293" y="4053340"/>
                    <a:pt x="6859501" y="3774132"/>
                    <a:pt x="6859501" y="3429731"/>
                  </a:cubicBezTo>
                  <a:cubicBezTo>
                    <a:pt x="6859501" y="3085330"/>
                    <a:pt x="6580332" y="2806123"/>
                    <a:pt x="6235893" y="2806123"/>
                  </a:cubicBezTo>
                  <a:lnTo>
                    <a:pt x="4053340" y="2806123"/>
                  </a:lnTo>
                  <a:lnTo>
                    <a:pt x="4053340" y="623608"/>
                  </a:lnTo>
                  <a:cubicBezTo>
                    <a:pt x="4053340" y="279208"/>
                    <a:pt x="3774171" y="0"/>
                    <a:pt x="3429731" y="0"/>
                  </a:cubicBezTo>
                  <a:cubicBezTo>
                    <a:pt x="3085330" y="0"/>
                    <a:pt x="2806123" y="279208"/>
                    <a:pt x="2806123" y="623608"/>
                  </a:cubicBezTo>
                  <a:lnTo>
                    <a:pt x="2806123" y="2806161"/>
                  </a:lnTo>
                  <a:lnTo>
                    <a:pt x="623608" y="2806161"/>
                  </a:lnTo>
                  <a:cubicBezTo>
                    <a:pt x="279208" y="2806161"/>
                    <a:pt x="0" y="3085369"/>
                    <a:pt x="0" y="3429731"/>
                  </a:cubicBezTo>
                  <a:cubicBezTo>
                    <a:pt x="0" y="3774132"/>
                    <a:pt x="279208" y="4053340"/>
                    <a:pt x="623608" y="4053340"/>
                  </a:cubicBezTo>
                  <a:lnTo>
                    <a:pt x="2806161" y="4053340"/>
                  </a:lnTo>
                  <a:lnTo>
                    <a:pt x="2806161" y="6235893"/>
                  </a:lnTo>
                  <a:cubicBezTo>
                    <a:pt x="2806161" y="6580293"/>
                    <a:pt x="3085369" y="6859501"/>
                    <a:pt x="3429770" y="6859501"/>
                  </a:cubicBezTo>
                  <a:cubicBezTo>
                    <a:pt x="3774171" y="6859501"/>
                    <a:pt x="4053340" y="6580293"/>
                    <a:pt x="4053340" y="6235893"/>
                  </a:cubicBezTo>
                  <a:close/>
                </a:path>
              </a:pathLst>
            </a:cu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 dirty="0"/>
            </a:p>
          </p:txBody>
        </p:sp>
        <p:sp useBgFill="1">
          <p:nvSpPr>
            <p:cNvPr id="21" name="Oval 20">
              <a:extLst>
                <a:ext uri="{FF2B5EF4-FFF2-40B4-BE49-F238E27FC236}">
                  <a16:creationId xmlns:a16="http://schemas.microsoft.com/office/drawing/2014/main" id="{FB98224C-F1DB-4F10-9B7F-93B86BA13F40}"/>
                </a:ext>
              </a:extLst>
            </p:cNvPr>
            <p:cNvSpPr/>
            <p:nvPr/>
          </p:nvSpPr>
          <p:spPr>
            <a:xfrm rot="10800000">
              <a:off x="11622685" y="6102941"/>
              <a:ext cx="261660" cy="261660"/>
            </a:xfrm>
            <a:prstGeom prst="ellipse">
              <a:avLst/>
            </a:pr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22" name="Oval 21">
              <a:extLst>
                <a:ext uri="{FF2B5EF4-FFF2-40B4-BE49-F238E27FC236}">
                  <a16:creationId xmlns:a16="http://schemas.microsoft.com/office/drawing/2014/main" id="{9AE1FC9E-06C9-4A12-8BE7-766C3DA8B9AC}"/>
                </a:ext>
              </a:extLst>
            </p:cNvPr>
            <p:cNvSpPr/>
            <p:nvPr/>
          </p:nvSpPr>
          <p:spPr>
            <a:xfrm rot="10800000">
              <a:off x="11352354" y="406586"/>
              <a:ext cx="474023" cy="474023"/>
            </a:xfrm>
            <a:prstGeom prst="ellipse">
              <a:avLst/>
            </a:pr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23" name="Oval 22">
              <a:extLst>
                <a:ext uri="{FF2B5EF4-FFF2-40B4-BE49-F238E27FC236}">
                  <a16:creationId xmlns:a16="http://schemas.microsoft.com/office/drawing/2014/main" id="{29954B75-D8C7-439C-A014-E644E3E2C0A5}"/>
                </a:ext>
              </a:extLst>
            </p:cNvPr>
            <p:cNvSpPr/>
            <p:nvPr/>
          </p:nvSpPr>
          <p:spPr>
            <a:xfrm rot="10800000">
              <a:off x="1678231" y="427615"/>
              <a:ext cx="334385" cy="334385"/>
            </a:xfrm>
            <a:prstGeom prst="ellipse">
              <a:avLst/>
            </a:pr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447F1F-BFA8-4A56-894B-40120132E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8FB99-0FA3-49F4-99A1-61919F942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CCAE5-4EB0-4174-BD15-4943899B0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008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15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DFD30-2122-4F4A-97B4-D0A849E36C5F}" type="datetime1">
              <a:rPr lang="en-US" smtClean="0"/>
              <a:t>3/25/2025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4189E-43B2-4CEE-B13E-61A1FBBBD2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008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0530F-0BC8-46EF-A765-DD58B536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008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15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5D71E-5CDF-4C93-8A75-5B916FDC5B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769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Segoe UI" panose="020B0502040204020203" pitchFamily="34" charset="0"/>
        <a:buChar char="+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Courier New" panose="02070309020205020404" pitchFamily="49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Segoe UI" panose="020B0502040204020203" pitchFamily="34" charset="0"/>
        <a:buChar char="+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Courier New" panose="02070309020205020404" pitchFamily="49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Segoe UI" panose="020B0502040204020203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mod/resource/view.php?id=474692" TargetMode="External"/><Relationship Id="rId2" Type="http://schemas.openxmlformats.org/officeDocument/2006/relationships/hyperlink" Target="https://moodle.uwtsd.ac.uk/mod/url/view.php?id=474693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oodle.uwtsd.ac.uk/mod/url/view.php?id=47469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:wb:/g/personal/y_jiao_uwtsd_ac_uk/EcizdnYERyBIrraI6-LpSl8Bgm7INw9hLD-V-n-Qf4rzlA?e=aAEzDa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ourworldindata.org/sdgs" TargetMode="External"/><Relationship Id="rId2" Type="http://schemas.openxmlformats.org/officeDocument/2006/relationships/hyperlink" Target="https://sustainabledevelopment.un.org/vnr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orld-education-blog.org/2024/02/07/2024-sdg-4-scorecard-now-out-see-how-countries-are-progressing-towards-their-national-targets/" TargetMode="External"/><Relationship Id="rId5" Type="http://schemas.openxmlformats.org/officeDocument/2006/relationships/hyperlink" Target="https://gem-report-2023.unesco.org/" TargetMode="External"/><Relationship Id="rId4" Type="http://schemas.openxmlformats.org/officeDocument/2006/relationships/hyperlink" Target="https://dashboards.sdgindex.org/ranking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e.int/en/web/education/dce" TargetMode="External"/><Relationship Id="rId2" Type="http://schemas.openxmlformats.org/officeDocument/2006/relationships/hyperlink" Target="https://europeanyear2025.coe.int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igitalcitizens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61EA5BB-A258-4E22-94F4-C79A44136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10000"/>
            </a:srgbClr>
          </a:solidFill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 useBgFill="1">
        <p:nvSpPr>
          <p:cNvPr id="5" name="Oval 4">
            <a:extLst>
              <a:ext uri="{FF2B5EF4-FFF2-40B4-BE49-F238E27FC236}">
                <a16:creationId xmlns:a16="http://schemas.microsoft.com/office/drawing/2014/main" id="{D4ABA013-0939-4293-B39F-3B85576FB8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422250" y="1219200"/>
            <a:ext cx="373689" cy="373689"/>
          </a:xfrm>
          <a:prstGeom prst="ellipse">
            <a:avLst/>
          </a:prstGeom>
          <a:ln w="3848" cap="flat">
            <a:noFill/>
            <a:prstDash val="solid"/>
            <a:miter/>
          </a:ln>
          <a:effectLst>
            <a:glow rad="152400">
              <a:srgbClr val="000000">
                <a:alpha val="4000"/>
              </a:srgbClr>
            </a:glow>
            <a:outerShdw blurRad="101600" dist="38100" dir="16200000" rotWithShape="0">
              <a:srgbClr val="000000">
                <a:alpha val="5000"/>
              </a:srgbClr>
            </a:outerShdw>
          </a:effectLst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15" name="Graphic 10">
            <a:extLst>
              <a:ext uri="{FF2B5EF4-FFF2-40B4-BE49-F238E27FC236}">
                <a16:creationId xmlns:a16="http://schemas.microsoft.com/office/drawing/2014/main" id="{51E206C0-387B-4108-8BD3-D98A4DA7E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45890" y="28456"/>
            <a:ext cx="1977027" cy="1977027"/>
          </a:xfrm>
          <a:custGeom>
            <a:avLst/>
            <a:gdLst>
              <a:gd name="connsiteX0" fmla="*/ 4053340 w 6859500"/>
              <a:gd name="connsiteY0" fmla="*/ 6235893 h 6859500"/>
              <a:gd name="connsiteX1" fmla="*/ 4053340 w 6859500"/>
              <a:gd name="connsiteY1" fmla="*/ 4053340 h 6859500"/>
              <a:gd name="connsiteX2" fmla="*/ 6235893 w 6859500"/>
              <a:gd name="connsiteY2" fmla="*/ 4053340 h 6859500"/>
              <a:gd name="connsiteX3" fmla="*/ 6859501 w 6859500"/>
              <a:gd name="connsiteY3" fmla="*/ 3429731 h 6859500"/>
              <a:gd name="connsiteX4" fmla="*/ 6235893 w 6859500"/>
              <a:gd name="connsiteY4" fmla="*/ 2806123 h 6859500"/>
              <a:gd name="connsiteX5" fmla="*/ 4053340 w 6859500"/>
              <a:gd name="connsiteY5" fmla="*/ 2806123 h 6859500"/>
              <a:gd name="connsiteX6" fmla="*/ 4053340 w 6859500"/>
              <a:gd name="connsiteY6" fmla="*/ 623608 h 6859500"/>
              <a:gd name="connsiteX7" fmla="*/ 3429731 w 6859500"/>
              <a:gd name="connsiteY7" fmla="*/ 0 h 6859500"/>
              <a:gd name="connsiteX8" fmla="*/ 2806123 w 6859500"/>
              <a:gd name="connsiteY8" fmla="*/ 623608 h 6859500"/>
              <a:gd name="connsiteX9" fmla="*/ 2806123 w 6859500"/>
              <a:gd name="connsiteY9" fmla="*/ 2806161 h 6859500"/>
              <a:gd name="connsiteX10" fmla="*/ 623608 w 6859500"/>
              <a:gd name="connsiteY10" fmla="*/ 2806161 h 6859500"/>
              <a:gd name="connsiteX11" fmla="*/ 0 w 6859500"/>
              <a:gd name="connsiteY11" fmla="*/ 3429731 h 6859500"/>
              <a:gd name="connsiteX12" fmla="*/ 623608 w 6859500"/>
              <a:gd name="connsiteY12" fmla="*/ 4053340 h 6859500"/>
              <a:gd name="connsiteX13" fmla="*/ 2806161 w 6859500"/>
              <a:gd name="connsiteY13" fmla="*/ 4053340 h 6859500"/>
              <a:gd name="connsiteX14" fmla="*/ 2806161 w 6859500"/>
              <a:gd name="connsiteY14" fmla="*/ 6235893 h 6859500"/>
              <a:gd name="connsiteX15" fmla="*/ 3429770 w 6859500"/>
              <a:gd name="connsiteY15" fmla="*/ 6859501 h 6859500"/>
              <a:gd name="connsiteX16" fmla="*/ 4053340 w 6859500"/>
              <a:gd name="connsiteY16" fmla="*/ 6235893 h 6859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859500" h="6859500">
                <a:moveTo>
                  <a:pt x="4053340" y="6235893"/>
                </a:moveTo>
                <a:lnTo>
                  <a:pt x="4053340" y="4053340"/>
                </a:lnTo>
                <a:lnTo>
                  <a:pt x="6235893" y="4053340"/>
                </a:lnTo>
                <a:cubicBezTo>
                  <a:pt x="6580293" y="4053340"/>
                  <a:pt x="6859501" y="3774132"/>
                  <a:pt x="6859501" y="3429731"/>
                </a:cubicBezTo>
                <a:cubicBezTo>
                  <a:pt x="6859501" y="3085330"/>
                  <a:pt x="6580332" y="2806123"/>
                  <a:pt x="6235893" y="2806123"/>
                </a:cubicBezTo>
                <a:lnTo>
                  <a:pt x="4053340" y="2806123"/>
                </a:lnTo>
                <a:lnTo>
                  <a:pt x="4053340" y="623608"/>
                </a:lnTo>
                <a:cubicBezTo>
                  <a:pt x="4053340" y="279208"/>
                  <a:pt x="3774171" y="0"/>
                  <a:pt x="3429731" y="0"/>
                </a:cubicBezTo>
                <a:cubicBezTo>
                  <a:pt x="3085330" y="0"/>
                  <a:pt x="2806123" y="279208"/>
                  <a:pt x="2806123" y="623608"/>
                </a:cubicBezTo>
                <a:lnTo>
                  <a:pt x="2806123" y="2806161"/>
                </a:lnTo>
                <a:lnTo>
                  <a:pt x="623608" y="2806161"/>
                </a:lnTo>
                <a:cubicBezTo>
                  <a:pt x="279208" y="2806161"/>
                  <a:pt x="0" y="3085369"/>
                  <a:pt x="0" y="3429731"/>
                </a:cubicBezTo>
                <a:cubicBezTo>
                  <a:pt x="0" y="3774132"/>
                  <a:pt x="279208" y="4053340"/>
                  <a:pt x="623608" y="4053340"/>
                </a:cubicBezTo>
                <a:lnTo>
                  <a:pt x="2806161" y="4053340"/>
                </a:lnTo>
                <a:lnTo>
                  <a:pt x="2806161" y="6235893"/>
                </a:lnTo>
                <a:cubicBezTo>
                  <a:pt x="2806161" y="6580293"/>
                  <a:pt x="3085369" y="6859501"/>
                  <a:pt x="3429770" y="6859501"/>
                </a:cubicBezTo>
                <a:cubicBezTo>
                  <a:pt x="3774171" y="6859501"/>
                  <a:pt x="4053340" y="6580293"/>
                  <a:pt x="4053340" y="6235893"/>
                </a:cubicBezTo>
                <a:close/>
              </a:path>
            </a:pathLst>
          </a:custGeom>
          <a:ln w="3848" cap="flat">
            <a:noFill/>
            <a:prstDash val="solid"/>
            <a:miter/>
          </a:ln>
          <a:effectLst>
            <a:glow rad="152400">
              <a:srgbClr val="000000">
                <a:alpha val="4000"/>
              </a:srgbClr>
            </a:glow>
            <a:outerShdw blurRad="101600" dist="38100" dir="16200000" rotWithShape="0">
              <a:srgbClr val="000000">
                <a:alpha val="5000"/>
              </a:srgbClr>
            </a:outerShdw>
          </a:effectLst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64832C-09AB-A7E7-706B-D6756A6FE4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634" y="728905"/>
            <a:ext cx="5893683" cy="3184274"/>
          </a:xfrm>
        </p:spPr>
        <p:txBody>
          <a:bodyPr anchor="b">
            <a:normAutofit/>
          </a:bodyPr>
          <a:lstStyle/>
          <a:p>
            <a:pPr algn="l"/>
            <a:r>
              <a:rPr lang="en-GB" sz="5400"/>
              <a:t>ECWB7004 Global Citizenship and Sustainability</a:t>
            </a:r>
            <a:endParaRPr lang="en-GB" sz="5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9CC4AA-E2B6-2F71-AC42-C144C6F105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2753" y="4072044"/>
            <a:ext cx="5912715" cy="1495379"/>
          </a:xfrm>
        </p:spPr>
        <p:txBody>
          <a:bodyPr>
            <a:normAutofit/>
          </a:bodyPr>
          <a:lstStyle/>
          <a:p>
            <a:pPr algn="l"/>
            <a:r>
              <a:rPr lang="en-GB" sz="2800"/>
              <a:t>Session 07</a:t>
            </a:r>
            <a:endParaRPr lang="en-GB" sz="2800" dirty="0"/>
          </a:p>
        </p:txBody>
      </p:sp>
      <p:pic>
        <p:nvPicPr>
          <p:cNvPr id="4" name="Picture 3" descr="Jigsaw puzzles in plastic figures">
            <a:extLst>
              <a:ext uri="{FF2B5EF4-FFF2-40B4-BE49-F238E27FC236}">
                <a16:creationId xmlns:a16="http://schemas.microsoft.com/office/drawing/2014/main" id="{E433D82C-04CE-B798-4CB2-5C307E85C3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591" r="23423"/>
          <a:stretch/>
        </p:blipFill>
        <p:spPr>
          <a:xfrm>
            <a:off x="7330303" y="1"/>
            <a:ext cx="4851171" cy="6858000"/>
          </a:xfrm>
          <a:prstGeom prst="rect">
            <a:avLst/>
          </a:prstGeom>
        </p:spPr>
      </p:pic>
      <p:sp useBgFill="1">
        <p:nvSpPr>
          <p:cNvPr id="17" name="Graphic 10">
            <a:extLst>
              <a:ext uri="{FF2B5EF4-FFF2-40B4-BE49-F238E27FC236}">
                <a16:creationId xmlns:a16="http://schemas.microsoft.com/office/drawing/2014/main" id="{74A68384-D945-4F45-B9FB-C5A00DCC9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967314" y="5207478"/>
            <a:ext cx="719888" cy="719888"/>
          </a:xfrm>
          <a:custGeom>
            <a:avLst/>
            <a:gdLst>
              <a:gd name="connsiteX0" fmla="*/ 4053340 w 6859500"/>
              <a:gd name="connsiteY0" fmla="*/ 6235893 h 6859500"/>
              <a:gd name="connsiteX1" fmla="*/ 4053340 w 6859500"/>
              <a:gd name="connsiteY1" fmla="*/ 4053340 h 6859500"/>
              <a:gd name="connsiteX2" fmla="*/ 6235893 w 6859500"/>
              <a:gd name="connsiteY2" fmla="*/ 4053340 h 6859500"/>
              <a:gd name="connsiteX3" fmla="*/ 6859501 w 6859500"/>
              <a:gd name="connsiteY3" fmla="*/ 3429731 h 6859500"/>
              <a:gd name="connsiteX4" fmla="*/ 6235893 w 6859500"/>
              <a:gd name="connsiteY4" fmla="*/ 2806123 h 6859500"/>
              <a:gd name="connsiteX5" fmla="*/ 4053340 w 6859500"/>
              <a:gd name="connsiteY5" fmla="*/ 2806123 h 6859500"/>
              <a:gd name="connsiteX6" fmla="*/ 4053340 w 6859500"/>
              <a:gd name="connsiteY6" fmla="*/ 623608 h 6859500"/>
              <a:gd name="connsiteX7" fmla="*/ 3429731 w 6859500"/>
              <a:gd name="connsiteY7" fmla="*/ 0 h 6859500"/>
              <a:gd name="connsiteX8" fmla="*/ 2806123 w 6859500"/>
              <a:gd name="connsiteY8" fmla="*/ 623608 h 6859500"/>
              <a:gd name="connsiteX9" fmla="*/ 2806123 w 6859500"/>
              <a:gd name="connsiteY9" fmla="*/ 2806161 h 6859500"/>
              <a:gd name="connsiteX10" fmla="*/ 623608 w 6859500"/>
              <a:gd name="connsiteY10" fmla="*/ 2806161 h 6859500"/>
              <a:gd name="connsiteX11" fmla="*/ 0 w 6859500"/>
              <a:gd name="connsiteY11" fmla="*/ 3429731 h 6859500"/>
              <a:gd name="connsiteX12" fmla="*/ 623608 w 6859500"/>
              <a:gd name="connsiteY12" fmla="*/ 4053340 h 6859500"/>
              <a:gd name="connsiteX13" fmla="*/ 2806161 w 6859500"/>
              <a:gd name="connsiteY13" fmla="*/ 4053340 h 6859500"/>
              <a:gd name="connsiteX14" fmla="*/ 2806161 w 6859500"/>
              <a:gd name="connsiteY14" fmla="*/ 6235893 h 6859500"/>
              <a:gd name="connsiteX15" fmla="*/ 3429770 w 6859500"/>
              <a:gd name="connsiteY15" fmla="*/ 6859501 h 6859500"/>
              <a:gd name="connsiteX16" fmla="*/ 4053340 w 6859500"/>
              <a:gd name="connsiteY16" fmla="*/ 6235893 h 6859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859500" h="6859500">
                <a:moveTo>
                  <a:pt x="4053340" y="6235893"/>
                </a:moveTo>
                <a:lnTo>
                  <a:pt x="4053340" y="4053340"/>
                </a:lnTo>
                <a:lnTo>
                  <a:pt x="6235893" y="4053340"/>
                </a:lnTo>
                <a:cubicBezTo>
                  <a:pt x="6580293" y="4053340"/>
                  <a:pt x="6859501" y="3774132"/>
                  <a:pt x="6859501" y="3429731"/>
                </a:cubicBezTo>
                <a:cubicBezTo>
                  <a:pt x="6859501" y="3085330"/>
                  <a:pt x="6580332" y="2806123"/>
                  <a:pt x="6235893" y="2806123"/>
                </a:cubicBezTo>
                <a:lnTo>
                  <a:pt x="4053340" y="2806123"/>
                </a:lnTo>
                <a:lnTo>
                  <a:pt x="4053340" y="623608"/>
                </a:lnTo>
                <a:cubicBezTo>
                  <a:pt x="4053340" y="279208"/>
                  <a:pt x="3774171" y="0"/>
                  <a:pt x="3429731" y="0"/>
                </a:cubicBezTo>
                <a:cubicBezTo>
                  <a:pt x="3085330" y="0"/>
                  <a:pt x="2806123" y="279208"/>
                  <a:pt x="2806123" y="623608"/>
                </a:cubicBezTo>
                <a:lnTo>
                  <a:pt x="2806123" y="2806161"/>
                </a:lnTo>
                <a:lnTo>
                  <a:pt x="623608" y="2806161"/>
                </a:lnTo>
                <a:cubicBezTo>
                  <a:pt x="279208" y="2806161"/>
                  <a:pt x="0" y="3085369"/>
                  <a:pt x="0" y="3429731"/>
                </a:cubicBezTo>
                <a:cubicBezTo>
                  <a:pt x="0" y="3774132"/>
                  <a:pt x="279208" y="4053340"/>
                  <a:pt x="623608" y="4053340"/>
                </a:cubicBezTo>
                <a:lnTo>
                  <a:pt x="2806161" y="4053340"/>
                </a:lnTo>
                <a:lnTo>
                  <a:pt x="2806161" y="6235893"/>
                </a:lnTo>
                <a:cubicBezTo>
                  <a:pt x="2806161" y="6580293"/>
                  <a:pt x="3085369" y="6859501"/>
                  <a:pt x="3429770" y="6859501"/>
                </a:cubicBezTo>
                <a:cubicBezTo>
                  <a:pt x="3774171" y="6859501"/>
                  <a:pt x="4053340" y="6580293"/>
                  <a:pt x="4053340" y="6235893"/>
                </a:cubicBezTo>
                <a:close/>
              </a:path>
            </a:pathLst>
          </a:custGeom>
          <a:ln w="3848" cap="flat">
            <a:noFill/>
            <a:prstDash val="solid"/>
            <a:miter/>
          </a:ln>
          <a:effectLst>
            <a:glow rad="152400">
              <a:srgbClr val="000000">
                <a:alpha val="4000"/>
              </a:srgbClr>
            </a:glow>
            <a:outerShdw blurRad="101600" dist="38100" dir="16200000" rotWithShape="0">
              <a:srgbClr val="000000">
                <a:alpha val="5000"/>
              </a:srgbClr>
            </a:outerShdw>
          </a:effectLst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5438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E25622-2E78-AE12-AE15-EB5044939D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5AD4A59-91FA-4E30-8F32-A8AB51F768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DFF45EF-8068-49B8-AFAE-404F6EB188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10000"/>
            </a:srgbClr>
          </a:solidFill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E1E30E-308A-EDD8-6381-51C01E4A3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4786"/>
            <a:ext cx="11238346" cy="1683971"/>
          </a:xfrm>
        </p:spPr>
        <p:txBody>
          <a:bodyPr anchor="t">
            <a:normAutofit/>
          </a:bodyPr>
          <a:lstStyle/>
          <a:p>
            <a:r>
              <a:rPr lang="en-GB" b="1">
                <a:ea typeface="+mj-lt"/>
                <a:cs typeface="+mj-lt"/>
              </a:rPr>
              <a:t>Topic of This Week's Sessions</a:t>
            </a:r>
            <a:endParaRPr lang="en-GB">
              <a:ea typeface="+mj-lt"/>
              <a:cs typeface="+mj-lt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E3A99C6-0751-4B61-9F8C-D587C76682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134054" y="381222"/>
            <a:ext cx="1776608" cy="1547254"/>
            <a:chOff x="10134054" y="381222"/>
            <a:chExt cx="1776608" cy="1547254"/>
          </a:xfrm>
        </p:grpSpPr>
        <p:sp useBgFill="1">
          <p:nvSpPr>
            <p:cNvPr id="21" name="Graphic 10">
              <a:extLst>
                <a:ext uri="{FF2B5EF4-FFF2-40B4-BE49-F238E27FC236}">
                  <a16:creationId xmlns:a16="http://schemas.microsoft.com/office/drawing/2014/main" id="{4C0C9772-971B-4CD4-B948-0C3F933ACD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0895075" y="863805"/>
              <a:ext cx="1015587" cy="1015587"/>
            </a:xfrm>
            <a:custGeom>
              <a:avLst/>
              <a:gdLst>
                <a:gd name="connsiteX0" fmla="*/ 4053340 w 6859500"/>
                <a:gd name="connsiteY0" fmla="*/ 6235893 h 6859500"/>
                <a:gd name="connsiteX1" fmla="*/ 4053340 w 6859500"/>
                <a:gd name="connsiteY1" fmla="*/ 4053340 h 6859500"/>
                <a:gd name="connsiteX2" fmla="*/ 6235893 w 6859500"/>
                <a:gd name="connsiteY2" fmla="*/ 4053340 h 6859500"/>
                <a:gd name="connsiteX3" fmla="*/ 6859501 w 6859500"/>
                <a:gd name="connsiteY3" fmla="*/ 3429731 h 6859500"/>
                <a:gd name="connsiteX4" fmla="*/ 6235893 w 6859500"/>
                <a:gd name="connsiteY4" fmla="*/ 2806123 h 6859500"/>
                <a:gd name="connsiteX5" fmla="*/ 4053340 w 6859500"/>
                <a:gd name="connsiteY5" fmla="*/ 2806123 h 6859500"/>
                <a:gd name="connsiteX6" fmla="*/ 4053340 w 6859500"/>
                <a:gd name="connsiteY6" fmla="*/ 623608 h 6859500"/>
                <a:gd name="connsiteX7" fmla="*/ 3429731 w 6859500"/>
                <a:gd name="connsiteY7" fmla="*/ 0 h 6859500"/>
                <a:gd name="connsiteX8" fmla="*/ 2806123 w 6859500"/>
                <a:gd name="connsiteY8" fmla="*/ 623608 h 6859500"/>
                <a:gd name="connsiteX9" fmla="*/ 2806123 w 6859500"/>
                <a:gd name="connsiteY9" fmla="*/ 2806161 h 6859500"/>
                <a:gd name="connsiteX10" fmla="*/ 623608 w 6859500"/>
                <a:gd name="connsiteY10" fmla="*/ 2806161 h 6859500"/>
                <a:gd name="connsiteX11" fmla="*/ 0 w 6859500"/>
                <a:gd name="connsiteY11" fmla="*/ 3429731 h 6859500"/>
                <a:gd name="connsiteX12" fmla="*/ 623608 w 6859500"/>
                <a:gd name="connsiteY12" fmla="*/ 4053340 h 6859500"/>
                <a:gd name="connsiteX13" fmla="*/ 2806161 w 6859500"/>
                <a:gd name="connsiteY13" fmla="*/ 4053340 h 6859500"/>
                <a:gd name="connsiteX14" fmla="*/ 2806161 w 6859500"/>
                <a:gd name="connsiteY14" fmla="*/ 6235893 h 6859500"/>
                <a:gd name="connsiteX15" fmla="*/ 3429770 w 6859500"/>
                <a:gd name="connsiteY15" fmla="*/ 6859501 h 6859500"/>
                <a:gd name="connsiteX16" fmla="*/ 4053340 w 6859500"/>
                <a:gd name="connsiteY16" fmla="*/ 6235893 h 6859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859500" h="6859500">
                  <a:moveTo>
                    <a:pt x="4053340" y="6235893"/>
                  </a:moveTo>
                  <a:lnTo>
                    <a:pt x="4053340" y="4053340"/>
                  </a:lnTo>
                  <a:lnTo>
                    <a:pt x="6235893" y="4053340"/>
                  </a:lnTo>
                  <a:cubicBezTo>
                    <a:pt x="6580293" y="4053340"/>
                    <a:pt x="6859501" y="3774132"/>
                    <a:pt x="6859501" y="3429731"/>
                  </a:cubicBezTo>
                  <a:cubicBezTo>
                    <a:pt x="6859501" y="3085330"/>
                    <a:pt x="6580332" y="2806123"/>
                    <a:pt x="6235893" y="2806123"/>
                  </a:cubicBezTo>
                  <a:lnTo>
                    <a:pt x="4053340" y="2806123"/>
                  </a:lnTo>
                  <a:lnTo>
                    <a:pt x="4053340" y="623608"/>
                  </a:lnTo>
                  <a:cubicBezTo>
                    <a:pt x="4053340" y="279208"/>
                    <a:pt x="3774171" y="0"/>
                    <a:pt x="3429731" y="0"/>
                  </a:cubicBezTo>
                  <a:cubicBezTo>
                    <a:pt x="3085330" y="0"/>
                    <a:pt x="2806123" y="279208"/>
                    <a:pt x="2806123" y="623608"/>
                  </a:cubicBezTo>
                  <a:lnTo>
                    <a:pt x="2806123" y="2806161"/>
                  </a:lnTo>
                  <a:lnTo>
                    <a:pt x="623608" y="2806161"/>
                  </a:lnTo>
                  <a:cubicBezTo>
                    <a:pt x="279208" y="2806161"/>
                    <a:pt x="0" y="3085369"/>
                    <a:pt x="0" y="3429731"/>
                  </a:cubicBezTo>
                  <a:cubicBezTo>
                    <a:pt x="0" y="3774132"/>
                    <a:pt x="279208" y="4053340"/>
                    <a:pt x="623608" y="4053340"/>
                  </a:cubicBezTo>
                  <a:lnTo>
                    <a:pt x="2806161" y="4053340"/>
                  </a:lnTo>
                  <a:lnTo>
                    <a:pt x="2806161" y="6235893"/>
                  </a:lnTo>
                  <a:cubicBezTo>
                    <a:pt x="2806161" y="6580293"/>
                    <a:pt x="3085369" y="6859501"/>
                    <a:pt x="3429770" y="6859501"/>
                  </a:cubicBezTo>
                  <a:cubicBezTo>
                    <a:pt x="3774171" y="6859501"/>
                    <a:pt x="4053340" y="6580293"/>
                    <a:pt x="4053340" y="6235893"/>
                  </a:cubicBezTo>
                  <a:close/>
                </a:path>
              </a:pathLst>
            </a:cu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22" name="Oval 21">
              <a:extLst>
                <a:ext uri="{FF2B5EF4-FFF2-40B4-BE49-F238E27FC236}">
                  <a16:creationId xmlns:a16="http://schemas.microsoft.com/office/drawing/2014/main" id="{F917A327-19AE-4BAC-A495-E449EDB291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10318364" y="1752600"/>
              <a:ext cx="175876" cy="175876"/>
            </a:xfrm>
            <a:prstGeom prst="ellipse">
              <a:avLst/>
            </a:pr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 dirty="0"/>
            </a:p>
          </p:txBody>
        </p:sp>
        <p:sp useBgFill="1">
          <p:nvSpPr>
            <p:cNvPr id="23" name="Oval 22">
              <a:extLst>
                <a:ext uri="{FF2B5EF4-FFF2-40B4-BE49-F238E27FC236}">
                  <a16:creationId xmlns:a16="http://schemas.microsoft.com/office/drawing/2014/main" id="{A13C37E6-66C1-4F85-83AE-D19DE95F7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10134054" y="381222"/>
              <a:ext cx="544496" cy="544496"/>
            </a:xfrm>
            <a:prstGeom prst="ellipse">
              <a:avLst/>
            </a:pr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/>
            </a:p>
          </p:txBody>
        </p:sp>
      </p:grpSp>
      <p:graphicFrame>
        <p:nvGraphicFramePr>
          <p:cNvPr id="24" name="Content Placeholder 2">
            <a:extLst>
              <a:ext uri="{FF2B5EF4-FFF2-40B4-BE49-F238E27FC236}">
                <a16:creationId xmlns:a16="http://schemas.microsoft.com/office/drawing/2014/main" id="{48EBF3F6-E21F-78C1-7F8F-2B5966AFF7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8918020"/>
              </p:ext>
            </p:extLst>
          </p:nvPr>
        </p:nvGraphicFramePr>
        <p:xfrm>
          <a:off x="838200" y="2579319"/>
          <a:ext cx="10515600" cy="35976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5851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2C447-B93D-BCC0-8EF8-08B1BF786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189" y="472097"/>
            <a:ext cx="10845860" cy="88275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>
                <a:solidFill>
                  <a:schemeClr val="tx2"/>
                </a:solidFill>
                <a:cs typeface="Calibri Light"/>
              </a:rPr>
              <a:t>Citizenship Education VS Global Citizenship Education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3688E-384B-5F01-26BA-4B81C2FED2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303" y="1589315"/>
            <a:ext cx="10826005" cy="4792225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  <a:cs typeface="Calibri"/>
              </a:rPr>
              <a:t>Some thinking questions:</a:t>
            </a:r>
          </a:p>
          <a:p>
            <a:pPr marL="0" indent="0">
              <a:buNone/>
            </a:pPr>
            <a:endParaRPr lang="en-GB" dirty="0">
              <a:solidFill>
                <a:schemeClr val="tx2"/>
              </a:solidFill>
              <a:cs typeface="Calibri"/>
            </a:endParaRPr>
          </a:p>
          <a:p>
            <a:pPr marL="457200" indent="-457200"/>
            <a:r>
              <a:rPr lang="en-GB" dirty="0">
                <a:solidFill>
                  <a:schemeClr val="tx2"/>
                </a:solidFill>
                <a:cs typeface="Calibri"/>
              </a:rPr>
              <a:t>What's the difference between </a:t>
            </a:r>
            <a:r>
              <a:rPr lang="en-GB" b="1" dirty="0">
                <a:solidFill>
                  <a:schemeClr val="tx2"/>
                </a:solidFill>
                <a:cs typeface="Calibri"/>
              </a:rPr>
              <a:t>citizenship education</a:t>
            </a:r>
            <a:r>
              <a:rPr lang="en-GB" dirty="0">
                <a:solidFill>
                  <a:schemeClr val="tx2"/>
                </a:solidFill>
                <a:cs typeface="Calibri"/>
              </a:rPr>
              <a:t> and </a:t>
            </a:r>
            <a:r>
              <a:rPr lang="en-GB" b="1" dirty="0">
                <a:solidFill>
                  <a:schemeClr val="tx2"/>
                </a:solidFill>
                <a:cs typeface="Calibri"/>
              </a:rPr>
              <a:t>civic education</a:t>
            </a:r>
            <a:r>
              <a:rPr lang="en-GB" dirty="0">
                <a:solidFill>
                  <a:schemeClr val="tx2"/>
                </a:solidFill>
                <a:cs typeface="Calibri"/>
              </a:rPr>
              <a:t>?</a:t>
            </a:r>
            <a:endParaRPr lang="en-US" dirty="0">
              <a:solidFill>
                <a:schemeClr val="tx2"/>
              </a:solidFill>
              <a:cs typeface="Calibri"/>
            </a:endParaRPr>
          </a:p>
          <a:p>
            <a:pPr marL="457200" indent="-457200"/>
            <a:r>
              <a:rPr lang="en-GB" dirty="0">
                <a:solidFill>
                  <a:schemeClr val="tx2"/>
                </a:solidFill>
                <a:cs typeface="Calibri"/>
              </a:rPr>
              <a:t>What's the difference between </a:t>
            </a:r>
            <a:r>
              <a:rPr lang="en-GB" b="1" dirty="0">
                <a:solidFill>
                  <a:schemeClr val="tx2"/>
                </a:solidFill>
                <a:cs typeface="Calibri"/>
              </a:rPr>
              <a:t>global education</a:t>
            </a:r>
            <a:r>
              <a:rPr lang="en-GB" dirty="0">
                <a:solidFill>
                  <a:schemeClr val="tx2"/>
                </a:solidFill>
                <a:cs typeface="Calibri"/>
              </a:rPr>
              <a:t> and </a:t>
            </a:r>
            <a:r>
              <a:rPr lang="en-GB" b="1" dirty="0">
                <a:solidFill>
                  <a:schemeClr val="tx2"/>
                </a:solidFill>
                <a:cs typeface="Calibri"/>
              </a:rPr>
              <a:t>global citizenship education</a:t>
            </a:r>
            <a:r>
              <a:rPr lang="en-GB" dirty="0">
                <a:solidFill>
                  <a:schemeClr val="tx2"/>
                </a:solidFill>
                <a:cs typeface="Calibri"/>
              </a:rPr>
              <a:t>? (link to education for/about)</a:t>
            </a:r>
          </a:p>
          <a:p>
            <a:pPr marL="457200" indent="-457200"/>
            <a:r>
              <a:rPr lang="en-GB" dirty="0">
                <a:solidFill>
                  <a:schemeClr val="tx2"/>
                </a:solidFill>
                <a:cs typeface="Calibri"/>
              </a:rPr>
              <a:t>Do you see any </a:t>
            </a:r>
            <a:r>
              <a:rPr lang="en-GB" b="1" dirty="0">
                <a:solidFill>
                  <a:schemeClr val="tx2"/>
                </a:solidFill>
                <a:cs typeface="Calibri"/>
              </a:rPr>
              <a:t>conflicts</a:t>
            </a:r>
            <a:r>
              <a:rPr lang="en-GB" dirty="0">
                <a:solidFill>
                  <a:schemeClr val="tx2"/>
                </a:solidFill>
                <a:cs typeface="Calibri"/>
              </a:rPr>
              <a:t> between citizenship education and global citizenship education?</a:t>
            </a:r>
          </a:p>
          <a:p>
            <a:pPr marL="457200" indent="-457200"/>
            <a:r>
              <a:rPr lang="en-GB" dirty="0">
                <a:solidFill>
                  <a:schemeClr val="tx2"/>
                </a:solidFill>
                <a:cs typeface="Calibri"/>
              </a:rPr>
              <a:t>How do we consolidate common grounds and reconcile the conflicts?</a:t>
            </a:r>
          </a:p>
          <a:p>
            <a:endParaRPr lang="en-GB" dirty="0">
              <a:solidFill>
                <a:schemeClr val="tx2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29459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BC433-BD7C-8D41-F234-D7EEBFD02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9F71C-035A-86D0-B862-0999566F6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189" y="472097"/>
            <a:ext cx="10845860" cy="88275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>
                <a:solidFill>
                  <a:schemeClr val="tx2"/>
                </a:solidFill>
                <a:cs typeface="Calibri Light"/>
              </a:rPr>
              <a:t>Citizenship Education VS Global Citizenship Education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8122FE-C261-CB81-3133-B0B2D24A47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303" y="1589315"/>
            <a:ext cx="10826005" cy="4792225"/>
          </a:xfrm>
        </p:spPr>
        <p:txBody>
          <a:bodyPr anchor="t"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  <a:cs typeface="Calibri"/>
              </a:rPr>
              <a:t>Some thinking questions:</a:t>
            </a:r>
          </a:p>
          <a:p>
            <a:pPr marL="457200" indent="-457200"/>
            <a:endParaRPr lang="en-GB" sz="2000" dirty="0">
              <a:solidFill>
                <a:schemeClr val="tx2"/>
              </a:solidFill>
              <a:cs typeface="Calibri"/>
            </a:endParaRPr>
          </a:p>
          <a:p>
            <a:pPr marL="457200" indent="-457200"/>
            <a:r>
              <a:rPr lang="en-GB" sz="2000" dirty="0">
                <a:solidFill>
                  <a:schemeClr val="tx2"/>
                </a:solidFill>
                <a:cs typeface="Calibri"/>
              </a:rPr>
              <a:t>What's the difference between </a:t>
            </a:r>
            <a:r>
              <a:rPr lang="en-GB" sz="2000" b="1" dirty="0">
                <a:solidFill>
                  <a:schemeClr val="tx2"/>
                </a:solidFill>
                <a:cs typeface="Calibri"/>
              </a:rPr>
              <a:t>citizenship education</a:t>
            </a:r>
            <a:r>
              <a:rPr lang="en-GB" sz="2000" dirty="0">
                <a:solidFill>
                  <a:schemeClr val="tx2"/>
                </a:solidFill>
                <a:cs typeface="Calibri"/>
              </a:rPr>
              <a:t> and </a:t>
            </a:r>
            <a:r>
              <a:rPr lang="en-GB" sz="2000" b="1" dirty="0">
                <a:solidFill>
                  <a:schemeClr val="tx2"/>
                </a:solidFill>
                <a:cs typeface="Calibri"/>
              </a:rPr>
              <a:t>civic education</a:t>
            </a:r>
            <a:r>
              <a:rPr lang="en-GB" sz="2000" dirty="0">
                <a:solidFill>
                  <a:schemeClr val="tx2"/>
                </a:solidFill>
                <a:cs typeface="Calibri"/>
              </a:rPr>
              <a:t>?</a:t>
            </a:r>
            <a:endParaRPr lang="en-US" sz="2000" dirty="0">
              <a:solidFill>
                <a:schemeClr val="tx2"/>
              </a:solidFill>
              <a:cs typeface="Calibri"/>
            </a:endParaRPr>
          </a:p>
          <a:p>
            <a:pPr marL="457200" indent="-457200"/>
            <a:r>
              <a:rPr lang="en-GB" sz="2000" dirty="0">
                <a:solidFill>
                  <a:schemeClr val="tx2"/>
                </a:solidFill>
                <a:cs typeface="Calibri"/>
              </a:rPr>
              <a:t>What's the difference between </a:t>
            </a:r>
            <a:r>
              <a:rPr lang="en-GB" sz="2000" b="1" dirty="0">
                <a:solidFill>
                  <a:schemeClr val="tx2"/>
                </a:solidFill>
                <a:cs typeface="Calibri"/>
              </a:rPr>
              <a:t>global education</a:t>
            </a:r>
            <a:r>
              <a:rPr lang="en-GB" sz="2000" dirty="0">
                <a:solidFill>
                  <a:schemeClr val="tx2"/>
                </a:solidFill>
                <a:cs typeface="Calibri"/>
              </a:rPr>
              <a:t> and </a:t>
            </a:r>
            <a:r>
              <a:rPr lang="en-GB" sz="2000" b="1" dirty="0">
                <a:solidFill>
                  <a:schemeClr val="tx2"/>
                </a:solidFill>
                <a:cs typeface="Calibri"/>
              </a:rPr>
              <a:t>global citizenship education</a:t>
            </a:r>
            <a:r>
              <a:rPr lang="en-GB" sz="2000" dirty="0">
                <a:solidFill>
                  <a:schemeClr val="tx2"/>
                </a:solidFill>
                <a:cs typeface="Calibri"/>
              </a:rPr>
              <a:t>? (link to education for/about)</a:t>
            </a:r>
          </a:p>
          <a:p>
            <a:pPr marL="457200" indent="-457200"/>
            <a:r>
              <a:rPr lang="en-GB" sz="2000" dirty="0">
                <a:solidFill>
                  <a:schemeClr val="tx2"/>
                </a:solidFill>
                <a:cs typeface="Calibri"/>
              </a:rPr>
              <a:t>Do you see any </a:t>
            </a:r>
            <a:r>
              <a:rPr lang="en-GB" sz="2000" b="1" dirty="0">
                <a:solidFill>
                  <a:schemeClr val="tx2"/>
                </a:solidFill>
                <a:cs typeface="Calibri"/>
              </a:rPr>
              <a:t>conflicts</a:t>
            </a:r>
            <a:r>
              <a:rPr lang="en-GB" sz="2000" dirty="0">
                <a:solidFill>
                  <a:schemeClr val="tx2"/>
                </a:solidFill>
                <a:cs typeface="Calibri"/>
              </a:rPr>
              <a:t> between citizenship education and global citizenship education?</a:t>
            </a:r>
          </a:p>
          <a:p>
            <a:pPr marL="457200" indent="-457200"/>
            <a:r>
              <a:rPr lang="en-GB" sz="2000" dirty="0">
                <a:solidFill>
                  <a:schemeClr val="tx2"/>
                </a:solidFill>
                <a:cs typeface="Calibri"/>
              </a:rPr>
              <a:t>How do we consolidate common grounds and reconcile the conflicts?</a:t>
            </a:r>
          </a:p>
          <a:p>
            <a:pPr marL="457200" indent="-457200"/>
            <a:endParaRPr lang="en-GB" sz="2000" dirty="0">
              <a:solidFill>
                <a:schemeClr val="tx2"/>
              </a:solidFill>
              <a:cs typeface="Calibri"/>
            </a:endParaRPr>
          </a:p>
          <a:p>
            <a:pPr marL="457200" indent="-457200"/>
            <a:r>
              <a:rPr lang="en-GB" dirty="0">
                <a:solidFill>
                  <a:schemeClr val="tx2"/>
                </a:solidFill>
                <a:cs typeface="Calibri"/>
              </a:rPr>
              <a:t>What role can education play? (What role is education playing?)</a:t>
            </a:r>
          </a:p>
          <a:p>
            <a:pPr marL="457200" indent="-457200"/>
            <a:r>
              <a:rPr lang="en-GB" dirty="0">
                <a:solidFill>
                  <a:schemeClr val="tx2"/>
                </a:solidFill>
                <a:cs typeface="Calibri"/>
              </a:rPr>
              <a:t>What is the role of education for global citizenship and education for sustainable development?</a:t>
            </a:r>
          </a:p>
          <a:p>
            <a:endParaRPr lang="en-GB" dirty="0">
              <a:solidFill>
                <a:schemeClr val="tx2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3108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2C447-B93D-BCC0-8EF8-08B1BF786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189" y="472097"/>
            <a:ext cx="10845860" cy="88275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>
                <a:solidFill>
                  <a:schemeClr val="tx2"/>
                </a:solidFill>
                <a:cs typeface="Calibri Light"/>
              </a:rPr>
              <a:t>Tasks of 21 March: On Global Citizenship Education</a:t>
            </a: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3688E-384B-5F01-26BA-4B81C2FED2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603" y="1589315"/>
            <a:ext cx="10851405" cy="5147825"/>
          </a:xfrm>
        </p:spPr>
        <p:txBody>
          <a:bodyPr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sz="2600" b="1" dirty="0">
                <a:solidFill>
                  <a:schemeClr val="tx2"/>
                </a:solidFill>
                <a:cs typeface="Calibri"/>
              </a:rPr>
              <a:t>Key articles:</a:t>
            </a:r>
            <a:endParaRPr lang="en-US" b="1" dirty="0">
              <a:solidFill>
                <a:schemeClr val="tx2"/>
              </a:solidFill>
            </a:endParaRPr>
          </a:p>
          <a:p>
            <a:pPr marL="457200" indent="-457200"/>
            <a:r>
              <a:rPr lang="en-GB" sz="2600" dirty="0">
                <a:solidFill>
                  <a:schemeClr val="tx2"/>
                </a:solidFill>
                <a:cs typeface="Calibr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UNESCO Education 2030 Agenda and Framework for Action</a:t>
            </a:r>
          </a:p>
          <a:p>
            <a:pPr marL="457200" indent="-457200"/>
            <a:r>
              <a:rPr lang="en-GB" sz="2600" dirty="0">
                <a:solidFill>
                  <a:schemeClr val="tx2"/>
                </a:solidFill>
                <a:cs typeface="Calibri"/>
                <a:hlinkClick r:id="rId3"/>
              </a:rPr>
              <a:t>Global Citizenship Education: Citizenship Education for Globalizing Societies</a:t>
            </a:r>
            <a:r>
              <a:rPr lang="en-GB" sz="2600" dirty="0">
                <a:solidFill>
                  <a:schemeClr val="tx2"/>
                </a:solidFill>
                <a:cs typeface="Calibri"/>
              </a:rPr>
              <a:t> (2015)</a:t>
            </a:r>
          </a:p>
          <a:p>
            <a:pPr marL="457200" indent="-457200"/>
            <a:r>
              <a:rPr lang="en-GB" sz="2600" dirty="0">
                <a:solidFill>
                  <a:schemeClr val="tx2"/>
                </a:solidFill>
                <a:cs typeface="Calibri"/>
                <a:hlinkClick r:id="rId4"/>
              </a:rPr>
              <a:t>OXFAM Global Citizenship Guides</a:t>
            </a:r>
            <a:r>
              <a:rPr lang="en-GB" sz="2600" dirty="0">
                <a:solidFill>
                  <a:schemeClr val="tx2"/>
                </a:solidFill>
                <a:cs typeface="Calibri"/>
              </a:rPr>
              <a:t> (2015)</a:t>
            </a:r>
            <a:endParaRPr lang="en-GB" dirty="0">
              <a:solidFill>
                <a:schemeClr val="tx2"/>
              </a:solidFill>
              <a:cs typeface="Calibri" panose="020F0502020204030204"/>
            </a:endParaRPr>
          </a:p>
          <a:p>
            <a:pPr marL="0" indent="0">
              <a:buNone/>
            </a:pPr>
            <a:endParaRPr lang="en-GB" sz="2600" dirty="0">
              <a:solidFill>
                <a:schemeClr val="tx2"/>
              </a:solidFill>
              <a:cs typeface="Calibri"/>
            </a:endParaRPr>
          </a:p>
          <a:p>
            <a:pPr marL="0" indent="0">
              <a:buNone/>
            </a:pPr>
            <a:r>
              <a:rPr lang="en-GB" sz="2600" b="1" dirty="0">
                <a:solidFill>
                  <a:schemeClr val="tx2"/>
                </a:solidFill>
                <a:cs typeface="Calibri"/>
              </a:rPr>
              <a:t>Tasks:</a:t>
            </a:r>
          </a:p>
          <a:p>
            <a:pPr marL="457200" indent="-457200"/>
            <a:r>
              <a:rPr lang="en-GB" sz="2600" dirty="0">
                <a:solidFill>
                  <a:schemeClr val="tx2"/>
                </a:solidFill>
                <a:cs typeface="Calibri"/>
              </a:rPr>
              <a:t>Highlight key ideas, proposals, curriculum etc. Suggested in the above articles.</a:t>
            </a:r>
            <a:endParaRPr lang="en-US" dirty="0">
              <a:solidFill>
                <a:schemeClr val="tx2"/>
              </a:solidFill>
              <a:cs typeface="Calibri" panose="020F0502020204030204"/>
            </a:endParaRPr>
          </a:p>
          <a:p>
            <a:pPr marL="457200" indent="-457200"/>
            <a:r>
              <a:rPr lang="en-GB" sz="2600" dirty="0">
                <a:solidFill>
                  <a:schemeClr val="tx2"/>
                </a:solidFill>
                <a:cs typeface="Calibri"/>
              </a:rPr>
              <a:t>Look critically at these documents, try to identify issues, challenges, problems within the articles.</a:t>
            </a:r>
          </a:p>
          <a:p>
            <a:pPr marL="457200" indent="-457200"/>
            <a:r>
              <a:rPr lang="en-GB" sz="2600" dirty="0">
                <a:solidFill>
                  <a:schemeClr val="tx2"/>
                </a:solidFill>
                <a:cs typeface="Calibri"/>
              </a:rPr>
              <a:t>Link to your own example/experience - link these documents to critical reflect on your example/ experience.</a:t>
            </a: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7353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25AD4A59-91FA-4E30-8F32-A8AB51F768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3A9284A-518A-49AE-8261-E4DBC2F32C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10000"/>
            </a:srgbClr>
          </a:solidFill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2876BF1-7374-46D8-A6A8-FAA5C6810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0757" y="1728404"/>
            <a:ext cx="1029103" cy="1431877"/>
            <a:chOff x="70757" y="1728404"/>
            <a:chExt cx="1029103" cy="1431877"/>
          </a:xfrm>
        </p:grpSpPr>
        <p:sp useBgFill="1">
          <p:nvSpPr>
            <p:cNvPr id="28" name="Graphic 10">
              <a:extLst>
                <a:ext uri="{FF2B5EF4-FFF2-40B4-BE49-F238E27FC236}">
                  <a16:creationId xmlns:a16="http://schemas.microsoft.com/office/drawing/2014/main" id="{2DFB2614-EFDC-40DC-95D5-ABC98D7A7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70757" y="1728404"/>
              <a:ext cx="925287" cy="925287"/>
            </a:xfrm>
            <a:custGeom>
              <a:avLst/>
              <a:gdLst>
                <a:gd name="connsiteX0" fmla="*/ 4053340 w 6859500"/>
                <a:gd name="connsiteY0" fmla="*/ 6235893 h 6859500"/>
                <a:gd name="connsiteX1" fmla="*/ 4053340 w 6859500"/>
                <a:gd name="connsiteY1" fmla="*/ 4053340 h 6859500"/>
                <a:gd name="connsiteX2" fmla="*/ 6235893 w 6859500"/>
                <a:gd name="connsiteY2" fmla="*/ 4053340 h 6859500"/>
                <a:gd name="connsiteX3" fmla="*/ 6859501 w 6859500"/>
                <a:gd name="connsiteY3" fmla="*/ 3429731 h 6859500"/>
                <a:gd name="connsiteX4" fmla="*/ 6235893 w 6859500"/>
                <a:gd name="connsiteY4" fmla="*/ 2806123 h 6859500"/>
                <a:gd name="connsiteX5" fmla="*/ 4053340 w 6859500"/>
                <a:gd name="connsiteY5" fmla="*/ 2806123 h 6859500"/>
                <a:gd name="connsiteX6" fmla="*/ 4053340 w 6859500"/>
                <a:gd name="connsiteY6" fmla="*/ 623608 h 6859500"/>
                <a:gd name="connsiteX7" fmla="*/ 3429731 w 6859500"/>
                <a:gd name="connsiteY7" fmla="*/ 0 h 6859500"/>
                <a:gd name="connsiteX8" fmla="*/ 2806123 w 6859500"/>
                <a:gd name="connsiteY8" fmla="*/ 623608 h 6859500"/>
                <a:gd name="connsiteX9" fmla="*/ 2806123 w 6859500"/>
                <a:gd name="connsiteY9" fmla="*/ 2806161 h 6859500"/>
                <a:gd name="connsiteX10" fmla="*/ 623608 w 6859500"/>
                <a:gd name="connsiteY10" fmla="*/ 2806161 h 6859500"/>
                <a:gd name="connsiteX11" fmla="*/ 0 w 6859500"/>
                <a:gd name="connsiteY11" fmla="*/ 3429731 h 6859500"/>
                <a:gd name="connsiteX12" fmla="*/ 623608 w 6859500"/>
                <a:gd name="connsiteY12" fmla="*/ 4053340 h 6859500"/>
                <a:gd name="connsiteX13" fmla="*/ 2806161 w 6859500"/>
                <a:gd name="connsiteY13" fmla="*/ 4053340 h 6859500"/>
                <a:gd name="connsiteX14" fmla="*/ 2806161 w 6859500"/>
                <a:gd name="connsiteY14" fmla="*/ 6235893 h 6859500"/>
                <a:gd name="connsiteX15" fmla="*/ 3429770 w 6859500"/>
                <a:gd name="connsiteY15" fmla="*/ 6859501 h 6859500"/>
                <a:gd name="connsiteX16" fmla="*/ 4053340 w 6859500"/>
                <a:gd name="connsiteY16" fmla="*/ 6235893 h 6859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859500" h="6859500">
                  <a:moveTo>
                    <a:pt x="4053340" y="6235893"/>
                  </a:moveTo>
                  <a:lnTo>
                    <a:pt x="4053340" y="4053340"/>
                  </a:lnTo>
                  <a:lnTo>
                    <a:pt x="6235893" y="4053340"/>
                  </a:lnTo>
                  <a:cubicBezTo>
                    <a:pt x="6580293" y="4053340"/>
                    <a:pt x="6859501" y="3774132"/>
                    <a:pt x="6859501" y="3429731"/>
                  </a:cubicBezTo>
                  <a:cubicBezTo>
                    <a:pt x="6859501" y="3085330"/>
                    <a:pt x="6580332" y="2806123"/>
                    <a:pt x="6235893" y="2806123"/>
                  </a:cubicBezTo>
                  <a:lnTo>
                    <a:pt x="4053340" y="2806123"/>
                  </a:lnTo>
                  <a:lnTo>
                    <a:pt x="4053340" y="623608"/>
                  </a:lnTo>
                  <a:cubicBezTo>
                    <a:pt x="4053340" y="279208"/>
                    <a:pt x="3774171" y="0"/>
                    <a:pt x="3429731" y="0"/>
                  </a:cubicBezTo>
                  <a:cubicBezTo>
                    <a:pt x="3085330" y="0"/>
                    <a:pt x="2806123" y="279208"/>
                    <a:pt x="2806123" y="623608"/>
                  </a:cubicBezTo>
                  <a:lnTo>
                    <a:pt x="2806123" y="2806161"/>
                  </a:lnTo>
                  <a:lnTo>
                    <a:pt x="623608" y="2806161"/>
                  </a:lnTo>
                  <a:cubicBezTo>
                    <a:pt x="279208" y="2806161"/>
                    <a:pt x="0" y="3085369"/>
                    <a:pt x="0" y="3429731"/>
                  </a:cubicBezTo>
                  <a:cubicBezTo>
                    <a:pt x="0" y="3774132"/>
                    <a:pt x="279208" y="4053340"/>
                    <a:pt x="623608" y="4053340"/>
                  </a:cubicBezTo>
                  <a:lnTo>
                    <a:pt x="2806161" y="4053340"/>
                  </a:lnTo>
                  <a:lnTo>
                    <a:pt x="2806161" y="6235893"/>
                  </a:lnTo>
                  <a:cubicBezTo>
                    <a:pt x="2806161" y="6580293"/>
                    <a:pt x="3085369" y="6859501"/>
                    <a:pt x="3429770" y="6859501"/>
                  </a:cubicBezTo>
                  <a:cubicBezTo>
                    <a:pt x="3774171" y="6859501"/>
                    <a:pt x="4053340" y="6580293"/>
                    <a:pt x="4053340" y="6235893"/>
                  </a:cubicBezTo>
                  <a:close/>
                </a:path>
              </a:pathLst>
            </a:cu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 dirty="0"/>
            </a:p>
          </p:txBody>
        </p:sp>
        <p:sp useBgFill="1">
          <p:nvSpPr>
            <p:cNvPr id="30" name="Oval 29">
              <a:extLst>
                <a:ext uri="{FF2B5EF4-FFF2-40B4-BE49-F238E27FC236}">
                  <a16:creationId xmlns:a16="http://schemas.microsoft.com/office/drawing/2014/main" id="{5D205233-FBB6-4C7C-A697-8493CC4E7E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838200" y="2898621"/>
              <a:ext cx="261660" cy="261660"/>
            </a:xfrm>
            <a:prstGeom prst="ellipse">
              <a:avLst/>
            </a:pr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E4C7E35-24BA-57FA-1042-76BAB436D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566490"/>
            <a:ext cx="5537993" cy="2278834"/>
          </a:xfrm>
        </p:spPr>
        <p:txBody>
          <a:bodyPr anchor="t">
            <a:normAutofit/>
          </a:bodyPr>
          <a:lstStyle/>
          <a:p>
            <a:r>
              <a:rPr lang="en-GB" dirty="0"/>
              <a:t>Group 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404310-AACC-B5FC-39BF-9E4AD8C990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328" y="1764980"/>
            <a:ext cx="3469482" cy="49387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2D0A26D-0F7E-2243-72CE-EC55351542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632" y="1756224"/>
            <a:ext cx="3469483" cy="49212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801E62-B46F-BC9B-97B8-44B396B7FA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4023" y="1773736"/>
            <a:ext cx="3469484" cy="492125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C059233-1E8D-EA33-A754-52FA2E35D8CD}"/>
              </a:ext>
            </a:extLst>
          </p:cNvPr>
          <p:cNvSpPr txBox="1"/>
          <p:nvPr/>
        </p:nvSpPr>
        <p:spPr>
          <a:xfrm>
            <a:off x="5866647" y="452673"/>
            <a:ext cx="5432078" cy="707886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000" b="1" dirty="0"/>
              <a:t>What questions will you keep in mind when reading documents like these?</a:t>
            </a:r>
          </a:p>
        </p:txBody>
      </p:sp>
    </p:spTree>
    <p:extLst>
      <p:ext uri="{BB962C8B-B14F-4D97-AF65-F5344CB8AC3E}">
        <p14:creationId xmlns:p14="http://schemas.microsoft.com/office/powerpoint/2010/main" val="371634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5AD4A59-91FA-4E30-8F32-A8AB51F768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8CD0062-6C32-4D33-BF48-20E6FF41F3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10000"/>
            </a:srgbClr>
          </a:solidFill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BC0960-93B1-482B-9DE6-D9A48C9FD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14677" y="206143"/>
            <a:ext cx="946443" cy="1477708"/>
            <a:chOff x="10914677" y="206143"/>
            <a:chExt cx="946443" cy="1477708"/>
          </a:xfrm>
        </p:grpSpPr>
        <p:sp useBgFill="1">
          <p:nvSpPr>
            <p:cNvPr id="16" name="Graphic 10">
              <a:extLst>
                <a:ext uri="{FF2B5EF4-FFF2-40B4-BE49-F238E27FC236}">
                  <a16:creationId xmlns:a16="http://schemas.microsoft.com/office/drawing/2014/main" id="{2408A309-DE37-41E0-ACB1-8D17C3667B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0935833" y="206143"/>
              <a:ext cx="925287" cy="925287"/>
            </a:xfrm>
            <a:custGeom>
              <a:avLst/>
              <a:gdLst>
                <a:gd name="connsiteX0" fmla="*/ 4053340 w 6859500"/>
                <a:gd name="connsiteY0" fmla="*/ 6235893 h 6859500"/>
                <a:gd name="connsiteX1" fmla="*/ 4053340 w 6859500"/>
                <a:gd name="connsiteY1" fmla="*/ 4053340 h 6859500"/>
                <a:gd name="connsiteX2" fmla="*/ 6235893 w 6859500"/>
                <a:gd name="connsiteY2" fmla="*/ 4053340 h 6859500"/>
                <a:gd name="connsiteX3" fmla="*/ 6859501 w 6859500"/>
                <a:gd name="connsiteY3" fmla="*/ 3429731 h 6859500"/>
                <a:gd name="connsiteX4" fmla="*/ 6235893 w 6859500"/>
                <a:gd name="connsiteY4" fmla="*/ 2806123 h 6859500"/>
                <a:gd name="connsiteX5" fmla="*/ 4053340 w 6859500"/>
                <a:gd name="connsiteY5" fmla="*/ 2806123 h 6859500"/>
                <a:gd name="connsiteX6" fmla="*/ 4053340 w 6859500"/>
                <a:gd name="connsiteY6" fmla="*/ 623608 h 6859500"/>
                <a:gd name="connsiteX7" fmla="*/ 3429731 w 6859500"/>
                <a:gd name="connsiteY7" fmla="*/ 0 h 6859500"/>
                <a:gd name="connsiteX8" fmla="*/ 2806123 w 6859500"/>
                <a:gd name="connsiteY8" fmla="*/ 623608 h 6859500"/>
                <a:gd name="connsiteX9" fmla="*/ 2806123 w 6859500"/>
                <a:gd name="connsiteY9" fmla="*/ 2806161 h 6859500"/>
                <a:gd name="connsiteX10" fmla="*/ 623608 w 6859500"/>
                <a:gd name="connsiteY10" fmla="*/ 2806161 h 6859500"/>
                <a:gd name="connsiteX11" fmla="*/ 0 w 6859500"/>
                <a:gd name="connsiteY11" fmla="*/ 3429731 h 6859500"/>
                <a:gd name="connsiteX12" fmla="*/ 623608 w 6859500"/>
                <a:gd name="connsiteY12" fmla="*/ 4053340 h 6859500"/>
                <a:gd name="connsiteX13" fmla="*/ 2806161 w 6859500"/>
                <a:gd name="connsiteY13" fmla="*/ 4053340 h 6859500"/>
                <a:gd name="connsiteX14" fmla="*/ 2806161 w 6859500"/>
                <a:gd name="connsiteY14" fmla="*/ 6235893 h 6859500"/>
                <a:gd name="connsiteX15" fmla="*/ 3429770 w 6859500"/>
                <a:gd name="connsiteY15" fmla="*/ 6859501 h 6859500"/>
                <a:gd name="connsiteX16" fmla="*/ 4053340 w 6859500"/>
                <a:gd name="connsiteY16" fmla="*/ 6235893 h 6859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859500" h="6859500">
                  <a:moveTo>
                    <a:pt x="4053340" y="6235893"/>
                  </a:moveTo>
                  <a:lnTo>
                    <a:pt x="4053340" y="4053340"/>
                  </a:lnTo>
                  <a:lnTo>
                    <a:pt x="6235893" y="4053340"/>
                  </a:lnTo>
                  <a:cubicBezTo>
                    <a:pt x="6580293" y="4053340"/>
                    <a:pt x="6859501" y="3774132"/>
                    <a:pt x="6859501" y="3429731"/>
                  </a:cubicBezTo>
                  <a:cubicBezTo>
                    <a:pt x="6859501" y="3085330"/>
                    <a:pt x="6580332" y="2806123"/>
                    <a:pt x="6235893" y="2806123"/>
                  </a:cubicBezTo>
                  <a:lnTo>
                    <a:pt x="4053340" y="2806123"/>
                  </a:lnTo>
                  <a:lnTo>
                    <a:pt x="4053340" y="623608"/>
                  </a:lnTo>
                  <a:cubicBezTo>
                    <a:pt x="4053340" y="279208"/>
                    <a:pt x="3774171" y="0"/>
                    <a:pt x="3429731" y="0"/>
                  </a:cubicBezTo>
                  <a:cubicBezTo>
                    <a:pt x="3085330" y="0"/>
                    <a:pt x="2806123" y="279208"/>
                    <a:pt x="2806123" y="623608"/>
                  </a:cubicBezTo>
                  <a:lnTo>
                    <a:pt x="2806123" y="2806161"/>
                  </a:lnTo>
                  <a:lnTo>
                    <a:pt x="623608" y="2806161"/>
                  </a:lnTo>
                  <a:cubicBezTo>
                    <a:pt x="279208" y="2806161"/>
                    <a:pt x="0" y="3085369"/>
                    <a:pt x="0" y="3429731"/>
                  </a:cubicBezTo>
                  <a:cubicBezTo>
                    <a:pt x="0" y="3774132"/>
                    <a:pt x="279208" y="4053340"/>
                    <a:pt x="623608" y="4053340"/>
                  </a:cubicBezTo>
                  <a:lnTo>
                    <a:pt x="2806161" y="4053340"/>
                  </a:lnTo>
                  <a:lnTo>
                    <a:pt x="2806161" y="6235893"/>
                  </a:lnTo>
                  <a:cubicBezTo>
                    <a:pt x="2806161" y="6580293"/>
                    <a:pt x="3085369" y="6859501"/>
                    <a:pt x="3429770" y="6859501"/>
                  </a:cubicBezTo>
                  <a:cubicBezTo>
                    <a:pt x="3774171" y="6859501"/>
                    <a:pt x="4053340" y="6580293"/>
                    <a:pt x="4053340" y="6235893"/>
                  </a:cubicBezTo>
                  <a:close/>
                </a:path>
              </a:pathLst>
            </a:cu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 dirty="0"/>
            </a:p>
          </p:txBody>
        </p:sp>
        <p:sp useBgFill="1">
          <p:nvSpPr>
            <p:cNvPr id="17" name="Oval 16">
              <a:extLst>
                <a:ext uri="{FF2B5EF4-FFF2-40B4-BE49-F238E27FC236}">
                  <a16:creationId xmlns:a16="http://schemas.microsoft.com/office/drawing/2014/main" id="{0C06EA68-C9E1-446C-96A2-16E76FC3E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10914677" y="1422191"/>
              <a:ext cx="261660" cy="261660"/>
            </a:xfrm>
            <a:prstGeom prst="ellipse">
              <a:avLst/>
            </a:prstGeom>
            <a:ln w="3848" cap="flat">
              <a:noFill/>
              <a:prstDash val="solid"/>
              <a:miter/>
            </a:ln>
            <a:effectLst>
              <a:glow rad="152400">
                <a:srgbClr val="000000">
                  <a:alpha val="4000"/>
                </a:srgbClr>
              </a:glow>
              <a:outerShdw blurRad="101600" dist="38100" dir="16200000" rotWithShape="0">
                <a:srgbClr val="000000">
                  <a:alpha val="5000"/>
                </a:srgbClr>
              </a:outerShdw>
            </a:effectLst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27DB138-1712-5404-873C-2593C637C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2420" y="544786"/>
            <a:ext cx="9576632" cy="877405"/>
          </a:xfrm>
        </p:spPr>
        <p:txBody>
          <a:bodyPr anchor="b">
            <a:normAutofit/>
          </a:bodyPr>
          <a:lstStyle/>
          <a:p>
            <a:r>
              <a:rPr lang="en-GB" dirty="0"/>
              <a:t>Group work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643822-6539-0CCA-4AC4-4A070D0E1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920" y="42274"/>
            <a:ext cx="1669088" cy="23675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39B23C-E388-8368-D3A4-D8A20624C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2420" y="1521318"/>
            <a:ext cx="9576632" cy="4937355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dirty="0"/>
              <a:t>Pick one document and identify the following:</a:t>
            </a:r>
          </a:p>
          <a:p>
            <a:pPr marL="0" indent="0">
              <a:buNone/>
            </a:pPr>
            <a:endParaRPr lang="en-GB" sz="2400" dirty="0"/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What are the key concepts and their definitions?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What is the purpose of the document? Aims and objectives?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In which ways are they connected to the SDGs?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Who are the key stakeholders? And how is GCE related to them?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How can the aims and objective be implemented? And how to assess the learning outcome?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Any issues and concerns that you have related to the chosen document?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73C29E-AF93-1F40-9CCF-6E65D3CCD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20" y="2226038"/>
            <a:ext cx="1663168" cy="23675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ED9265-3F6D-5F28-54F9-C0122C7598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840" y="4532772"/>
            <a:ext cx="1669088" cy="236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785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C233C-F375-6709-29FC-8F23EDDC6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90372C-78B5-CE17-EEA8-9E354997FF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accent5">
                    <a:lumMod val="50000"/>
                  </a:schemeClr>
                </a:solidFill>
                <a:hlinkClick r:id="rId2"/>
              </a:rPr>
              <a:t>Group work Whiteboard link</a:t>
            </a: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905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E88EED-A809-917F-4FD0-3D40FEB137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40295-51E6-EE9E-9E6D-DDFB61267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189" y="472097"/>
            <a:ext cx="10845860" cy="882755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chemeClr val="tx2"/>
                </a:solidFill>
                <a:ea typeface="+mj-lt"/>
                <a:cs typeface="+mj-lt"/>
              </a:rPr>
              <a:t>Measuring SDG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8E6F76-B7C7-6BC7-67C6-742207648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303" y="1589315"/>
            <a:ext cx="10826005" cy="4792225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dirty="0">
                <a:cs typeface="Calibri"/>
              </a:rPr>
              <a:t>SDGs:</a:t>
            </a:r>
            <a:endParaRPr lang="en-GB" dirty="0">
              <a:solidFill>
                <a:srgbClr val="F900A0"/>
              </a:solidFill>
              <a:cs typeface="Calibri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  <a:cs typeface="Calibr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Voluntary National Reviews</a:t>
            </a:r>
            <a:r>
              <a:rPr lang="en-GB" sz="2800" dirty="0">
                <a:solidFill>
                  <a:schemeClr val="accent5">
                    <a:lumMod val="50000"/>
                  </a:schemeClr>
                </a:solidFill>
                <a:cs typeface="Calibri"/>
              </a:rPr>
              <a:t> </a:t>
            </a:r>
            <a:r>
              <a:rPr lang="en-GB" sz="2800" dirty="0">
                <a:cs typeface="Calibri"/>
              </a:rPr>
              <a:t>(UNESCO, 2022)</a:t>
            </a:r>
            <a:endParaRPr lang="en-GB" sz="2800" dirty="0">
              <a:solidFill>
                <a:srgbClr val="F900A0"/>
              </a:solidFill>
              <a:cs typeface="Calibri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GB" sz="2800" dirty="0">
                <a:solidFill>
                  <a:schemeClr val="accent5">
                    <a:lumMod val="50000"/>
                  </a:schemeClr>
                </a:solidFill>
                <a:cs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SDG Tracker</a:t>
            </a:r>
            <a:r>
              <a:rPr lang="en-GB" sz="2800" dirty="0">
                <a:solidFill>
                  <a:schemeClr val="accent5">
                    <a:lumMod val="50000"/>
                  </a:schemeClr>
                </a:solidFill>
                <a:cs typeface="Calibri"/>
              </a:rPr>
              <a:t> </a:t>
            </a:r>
            <a:r>
              <a:rPr lang="en-GB" sz="2800" dirty="0">
                <a:cs typeface="Calibri"/>
              </a:rPr>
              <a:t>(Our World in Data, 2023)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  <a:cs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SDG Index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  <a:cs typeface="Calibri"/>
              </a:rPr>
              <a:t> </a:t>
            </a:r>
            <a:r>
              <a:rPr lang="en-GB" dirty="0">
                <a:cs typeface="Calibri"/>
              </a:rPr>
              <a:t>(Sustainable Development Report, 2024)</a:t>
            </a: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SDG4: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  <a:cs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Global Education Monitoring (GEM) Report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  <a:cs typeface="Calibri"/>
              </a:rPr>
              <a:t> </a:t>
            </a:r>
            <a:r>
              <a:rPr lang="en-GB" dirty="0">
                <a:cs typeface="Calibri"/>
              </a:rPr>
              <a:t>(UNESCO, 2023)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  <a:cs typeface="Calibr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2024 SDG Scorecard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  <a:cs typeface="Calibri"/>
              </a:rPr>
              <a:t> </a:t>
            </a:r>
            <a:r>
              <a:rPr lang="en-GB" dirty="0">
                <a:cs typeface="Calibri"/>
              </a:rPr>
              <a:t>(GEM Report and UIS, 2024)</a:t>
            </a:r>
          </a:p>
        </p:txBody>
      </p:sp>
    </p:spTree>
    <p:extLst>
      <p:ext uri="{BB962C8B-B14F-4D97-AF65-F5344CB8AC3E}">
        <p14:creationId xmlns:p14="http://schemas.microsoft.com/office/powerpoint/2010/main" val="3909946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EE193-18F2-6EE1-794D-5C5E10991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concerns?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23F0AE-2093-06C9-86FA-CBA2B9959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Digital citizenship</a:t>
            </a:r>
          </a:p>
          <a:p>
            <a:pPr lvl="1"/>
            <a:r>
              <a:rPr lang="en-GB" dirty="0">
                <a:hlinkClick r:id="rId2"/>
              </a:rPr>
              <a:t>European Year of Digital Citizenship Education</a:t>
            </a:r>
            <a:endParaRPr lang="en-GB" dirty="0"/>
          </a:p>
          <a:p>
            <a:pPr lvl="1"/>
            <a:r>
              <a:rPr lang="en-GB" dirty="0">
                <a:hlinkClick r:id="rId3"/>
              </a:rPr>
              <a:t>Digital Citizenship Education - Education</a:t>
            </a:r>
            <a:endParaRPr lang="en-GB" dirty="0"/>
          </a:p>
          <a:p>
            <a:pPr lvl="1"/>
            <a:r>
              <a:rPr lang="en-GB" dirty="0">
                <a:hlinkClick r:id="rId4"/>
              </a:rPr>
              <a:t>Centre for Digital Citizens</a:t>
            </a:r>
            <a:endParaRPr lang="en-GB" dirty="0"/>
          </a:p>
          <a:p>
            <a:endParaRPr lang="en-GB" dirty="0"/>
          </a:p>
          <a:p>
            <a:r>
              <a:rPr lang="en-GB" dirty="0"/>
              <a:t>Digital literacy</a:t>
            </a:r>
          </a:p>
          <a:p>
            <a:r>
              <a:rPr lang="en-GB" dirty="0"/>
              <a:t>AI literacy</a:t>
            </a:r>
          </a:p>
        </p:txBody>
      </p:sp>
    </p:spTree>
    <p:extLst>
      <p:ext uri="{BB962C8B-B14F-4D97-AF65-F5344CB8AC3E}">
        <p14:creationId xmlns:p14="http://schemas.microsoft.com/office/powerpoint/2010/main" val="867863402"/>
      </p:ext>
    </p:extLst>
  </p:cSld>
  <p:clrMapOvr>
    <a:masterClrMapping/>
  </p:clrMapOvr>
</p:sld>
</file>

<file path=ppt/theme/theme1.xml><?xml version="1.0" encoding="utf-8"?>
<a:theme xmlns:a="http://schemas.openxmlformats.org/drawingml/2006/main" name="MinimalXOVTI">
  <a:themeElements>
    <a:clrScheme name="3D">
      <a:dk1>
        <a:sysClr val="windowText" lastClr="000000"/>
      </a:dk1>
      <a:lt1>
        <a:sysClr val="window" lastClr="FFFFFF"/>
      </a:lt1>
      <a:dk2>
        <a:srgbClr val="201449"/>
      </a:dk2>
      <a:lt2>
        <a:srgbClr val="F3F0E9"/>
      </a:lt2>
      <a:accent1>
        <a:srgbClr val="F900A0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954F72"/>
      </a:folHlink>
    </a:clrScheme>
    <a:fontScheme name="Custom 40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inimalXOVTI" id="{DC540DBD-7FF5-4942-921A-CFF95ECB90AA}" vid="{E72E4198-D957-48FD-B88D-6DAFC89EAFA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462</Words>
  <Application>Microsoft Office PowerPoint</Application>
  <PresentationFormat>Widescreen</PresentationFormat>
  <Paragraphs>64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Courier New</vt:lpstr>
      <vt:lpstr>Open sans</vt:lpstr>
      <vt:lpstr>Segoe UI</vt:lpstr>
      <vt:lpstr>MinimalXOVTI</vt:lpstr>
      <vt:lpstr>ECWB7004 Global Citizenship and Sustainability</vt:lpstr>
      <vt:lpstr>Topic of This Week's Sessions</vt:lpstr>
      <vt:lpstr>Citizenship Education VS Global Citizenship Education</vt:lpstr>
      <vt:lpstr>Citizenship Education VS Global Citizenship Education</vt:lpstr>
      <vt:lpstr>Tasks of 21 March: On Global Citizenship Education</vt:lpstr>
      <vt:lpstr>Group work</vt:lpstr>
      <vt:lpstr>Group work</vt:lpstr>
      <vt:lpstr>Group work</vt:lpstr>
      <vt:lpstr>Measuring SDG</vt:lpstr>
      <vt:lpstr>Other concerns?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Yiying Jiao</dc:creator>
  <cp:lastModifiedBy>Yiying Jiao</cp:lastModifiedBy>
  <cp:revision>1</cp:revision>
  <dcterms:created xsi:type="dcterms:W3CDTF">2025-03-24T08:37:34Z</dcterms:created>
  <dcterms:modified xsi:type="dcterms:W3CDTF">2025-03-25T12:37:39Z</dcterms:modified>
</cp:coreProperties>
</file>