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5" r:id="rId1"/>
  </p:sldMasterIdLst>
  <p:sldIdLst>
    <p:sldId id="256" r:id="rId2"/>
    <p:sldId id="257" r:id="rId3"/>
    <p:sldId id="258" r:id="rId4"/>
    <p:sldId id="259" r:id="rId5"/>
    <p:sldId id="261"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20E2936-6FC2-F7E8-47AE-6EED109056F9}" v="1703" dt="2019-11-09T15:18:12.5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eron Douglas (1808441)" userId="S::1808441@student.uwtsd.ac.uk::e545148b-936a-4d5b-95bc-15abb4bbd934" providerId="AD" clId="Web-{220E2936-6FC2-F7E8-47AE-6EED109056F9}"/>
    <pc:docChg chg="addSld modSld addMainMaster delMainMaster">
      <pc:chgData name="Cameron Douglas (1808441)" userId="S::1808441@student.uwtsd.ac.uk::e545148b-936a-4d5b-95bc-15abb4bbd934" providerId="AD" clId="Web-{220E2936-6FC2-F7E8-47AE-6EED109056F9}" dt="2019-11-09T15:18:12.534" v="1695" actId="20577"/>
      <pc:docMkLst>
        <pc:docMk/>
      </pc:docMkLst>
      <pc:sldChg chg="addSp delSp modSp mod setBg modClrScheme setClrOvrMap delDesignElem chgLayout">
        <pc:chgData name="Cameron Douglas (1808441)" userId="S::1808441@student.uwtsd.ac.uk::e545148b-936a-4d5b-95bc-15abb4bbd934" providerId="AD" clId="Web-{220E2936-6FC2-F7E8-47AE-6EED109056F9}" dt="2019-11-08T19:33:02.592" v="73" actId="14100"/>
        <pc:sldMkLst>
          <pc:docMk/>
          <pc:sldMk cId="109857222" sldId="256"/>
        </pc:sldMkLst>
        <pc:spChg chg="mod ord">
          <ac:chgData name="Cameron Douglas (1808441)" userId="S::1808441@student.uwtsd.ac.uk::e545148b-936a-4d5b-95bc-15abb4bbd934" providerId="AD" clId="Web-{220E2936-6FC2-F7E8-47AE-6EED109056F9}" dt="2019-11-08T19:33:02.592" v="73" actId="14100"/>
          <ac:spMkLst>
            <pc:docMk/>
            <pc:sldMk cId="109857222" sldId="256"/>
            <ac:spMk id="2" creationId="{00000000-0000-0000-0000-000000000000}"/>
          </ac:spMkLst>
        </pc:spChg>
        <pc:spChg chg="del mod ord">
          <ac:chgData name="Cameron Douglas (1808441)" userId="S::1808441@student.uwtsd.ac.uk::e545148b-936a-4d5b-95bc-15abb4bbd934" providerId="AD" clId="Web-{220E2936-6FC2-F7E8-47AE-6EED109056F9}" dt="2019-11-08T19:28:15.372" v="47"/>
          <ac:spMkLst>
            <pc:docMk/>
            <pc:sldMk cId="109857222" sldId="256"/>
            <ac:spMk id="3" creationId="{00000000-0000-0000-0000-000000000000}"/>
          </ac:spMkLst>
        </pc:spChg>
        <pc:spChg chg="add del">
          <ac:chgData name="Cameron Douglas (1808441)" userId="S::1808441@student.uwtsd.ac.uk::e545148b-936a-4d5b-95bc-15abb4bbd934" providerId="AD" clId="Web-{220E2936-6FC2-F7E8-47AE-6EED109056F9}" dt="2019-11-08T19:29:39.716" v="58"/>
          <ac:spMkLst>
            <pc:docMk/>
            <pc:sldMk cId="109857222" sldId="256"/>
            <ac:spMk id="6" creationId="{0AF4F2BA-3C03-4E2C-8ABC-0949B61B3C5E}"/>
          </ac:spMkLst>
        </pc:spChg>
        <pc:spChg chg="add del">
          <ac:chgData name="Cameron Douglas (1808441)" userId="S::1808441@student.uwtsd.ac.uk::e545148b-936a-4d5b-95bc-15abb4bbd934" providerId="AD" clId="Web-{220E2936-6FC2-F7E8-47AE-6EED109056F9}" dt="2019-11-08T19:29:17.575" v="54"/>
          <ac:spMkLst>
            <pc:docMk/>
            <pc:sldMk cId="109857222" sldId="256"/>
            <ac:spMk id="8" creationId="{6F40FBDA-CEB1-40F0-9AB9-BD9C402D70FE}"/>
          </ac:spMkLst>
        </pc:spChg>
        <pc:spChg chg="add del">
          <ac:chgData name="Cameron Douglas (1808441)" userId="S::1808441@student.uwtsd.ac.uk::e545148b-936a-4d5b-95bc-15abb4bbd934" providerId="AD" clId="Web-{220E2936-6FC2-F7E8-47AE-6EED109056F9}" dt="2019-11-08T19:29:17.575" v="54"/>
          <ac:spMkLst>
            <pc:docMk/>
            <pc:sldMk cId="109857222" sldId="256"/>
            <ac:spMk id="10" creationId="{0344D4FE-ABEF-4230-9E4E-AD5782FC78AC}"/>
          </ac:spMkLst>
        </pc:spChg>
        <pc:spChg chg="add del">
          <ac:chgData name="Cameron Douglas (1808441)" userId="S::1808441@student.uwtsd.ac.uk::e545148b-936a-4d5b-95bc-15abb4bbd934" providerId="AD" clId="Web-{220E2936-6FC2-F7E8-47AE-6EED109056F9}" dt="2019-11-08T19:29:39.716" v="58"/>
          <ac:spMkLst>
            <pc:docMk/>
            <pc:sldMk cId="109857222" sldId="256"/>
            <ac:spMk id="11" creationId="{B40A8CA7-7D5A-43B0-A1A0-B558ECA9EED1}"/>
          </ac:spMkLst>
        </pc:spChg>
        <pc:spChg chg="add del">
          <ac:chgData name="Cameron Douglas (1808441)" userId="S::1808441@student.uwtsd.ac.uk::e545148b-936a-4d5b-95bc-15abb4bbd934" providerId="AD" clId="Web-{220E2936-6FC2-F7E8-47AE-6EED109056F9}" dt="2019-11-08T19:29:17.575" v="54"/>
          <ac:spMkLst>
            <pc:docMk/>
            <pc:sldMk cId="109857222" sldId="256"/>
            <ac:spMk id="12" creationId="{9325F979-D3F9-4926-81B7-7ACCB31A501B}"/>
          </ac:spMkLst>
        </pc:spChg>
        <pc:spChg chg="add del">
          <ac:chgData name="Cameron Douglas (1808441)" userId="S::1808441@student.uwtsd.ac.uk::e545148b-936a-4d5b-95bc-15abb4bbd934" providerId="AD" clId="Web-{220E2936-6FC2-F7E8-47AE-6EED109056F9}" dt="2019-11-08T19:31:47.670" v="68"/>
          <ac:spMkLst>
            <pc:docMk/>
            <pc:sldMk cId="109857222" sldId="256"/>
            <ac:spMk id="14" creationId="{0AF4F2BA-3C03-4E2C-8ABC-0949B61B3C5E}"/>
          </ac:spMkLst>
        </pc:spChg>
        <pc:spChg chg="add del">
          <ac:chgData name="Cameron Douglas (1808441)" userId="S::1808441@student.uwtsd.ac.uk::e545148b-936a-4d5b-95bc-15abb4bbd934" providerId="AD" clId="Web-{220E2936-6FC2-F7E8-47AE-6EED109056F9}" dt="2019-11-08T19:31:47.670" v="68"/>
          <ac:spMkLst>
            <pc:docMk/>
            <pc:sldMk cId="109857222" sldId="256"/>
            <ac:spMk id="17" creationId="{B40A8CA7-7D5A-43B0-A1A0-B558ECA9EED1}"/>
          </ac:spMkLst>
        </pc:spChg>
        <pc:spChg chg="add del">
          <ac:chgData name="Cameron Douglas (1808441)" userId="S::1808441@student.uwtsd.ac.uk::e545148b-936a-4d5b-95bc-15abb4bbd934" providerId="AD" clId="Web-{220E2936-6FC2-F7E8-47AE-6EED109056F9}" dt="2019-11-08T19:32:20.576" v="69"/>
          <ac:spMkLst>
            <pc:docMk/>
            <pc:sldMk cId="109857222" sldId="256"/>
            <ac:spMk id="22" creationId="{0AF4F2BA-3C03-4E2C-8ABC-0949B61B3C5E}"/>
          </ac:spMkLst>
        </pc:spChg>
        <pc:spChg chg="add del">
          <ac:chgData name="Cameron Douglas (1808441)" userId="S::1808441@student.uwtsd.ac.uk::e545148b-936a-4d5b-95bc-15abb4bbd934" providerId="AD" clId="Web-{220E2936-6FC2-F7E8-47AE-6EED109056F9}" dt="2019-11-08T19:32:20.576" v="69"/>
          <ac:spMkLst>
            <pc:docMk/>
            <pc:sldMk cId="109857222" sldId="256"/>
            <ac:spMk id="26" creationId="{B40A8CA7-7D5A-43B0-A1A0-B558ECA9EED1}"/>
          </ac:spMkLst>
        </pc:spChg>
        <pc:picChg chg="add del">
          <ac:chgData name="Cameron Douglas (1808441)" userId="S::1808441@student.uwtsd.ac.uk::e545148b-936a-4d5b-95bc-15abb4bbd934" providerId="AD" clId="Web-{220E2936-6FC2-F7E8-47AE-6EED109056F9}" dt="2019-11-08T19:29:17.575" v="54"/>
          <ac:picMkLst>
            <pc:docMk/>
            <pc:sldMk cId="109857222" sldId="256"/>
            <ac:picMk id="4" creationId="{6BA625C0-C2D7-49E4-A196-A7E3F6EE8733}"/>
          </ac:picMkLst>
        </pc:picChg>
        <pc:picChg chg="add del">
          <ac:chgData name="Cameron Douglas (1808441)" userId="S::1808441@student.uwtsd.ac.uk::e545148b-936a-4d5b-95bc-15abb4bbd934" providerId="AD" clId="Web-{220E2936-6FC2-F7E8-47AE-6EED109056F9}" dt="2019-11-08T19:29:29.232" v="56"/>
          <ac:picMkLst>
            <pc:docMk/>
            <pc:sldMk cId="109857222" sldId="256"/>
            <ac:picMk id="5" creationId="{F54C83B5-24E0-4DE9-8D8F-2FD4DAE3B094}"/>
          </ac:picMkLst>
        </pc:picChg>
        <pc:picChg chg="add del">
          <ac:chgData name="Cameron Douglas (1808441)" userId="S::1808441@student.uwtsd.ac.uk::e545148b-936a-4d5b-95bc-15abb4bbd934" providerId="AD" clId="Web-{220E2936-6FC2-F7E8-47AE-6EED109056F9}" dt="2019-11-08T19:29:39.716" v="58"/>
          <ac:picMkLst>
            <pc:docMk/>
            <pc:sldMk cId="109857222" sldId="256"/>
            <ac:picMk id="7" creationId="{6CD1644E-C6C0-42E5-B26B-FDF06FC654BC}"/>
          </ac:picMkLst>
        </pc:picChg>
        <pc:picChg chg="add del">
          <ac:chgData name="Cameron Douglas (1808441)" userId="S::1808441@student.uwtsd.ac.uk::e545148b-936a-4d5b-95bc-15abb4bbd934" providerId="AD" clId="Web-{220E2936-6FC2-F7E8-47AE-6EED109056F9}" dt="2019-11-08T19:29:58.404" v="60"/>
          <ac:picMkLst>
            <pc:docMk/>
            <pc:sldMk cId="109857222" sldId="256"/>
            <ac:picMk id="13" creationId="{4249C565-FF7C-476C-AEE1-D06FB3DEAAD9}"/>
          </ac:picMkLst>
        </pc:picChg>
        <pc:picChg chg="add mod">
          <ac:chgData name="Cameron Douglas (1808441)" userId="S::1808441@student.uwtsd.ac.uk::e545148b-936a-4d5b-95bc-15abb4bbd934" providerId="AD" clId="Web-{220E2936-6FC2-F7E8-47AE-6EED109056F9}" dt="2019-11-08T19:31:47.670" v="68"/>
          <ac:picMkLst>
            <pc:docMk/>
            <pc:sldMk cId="109857222" sldId="256"/>
            <ac:picMk id="15" creationId="{ED22DEC9-55CF-4114-B9AD-41BDD568D12A}"/>
          </ac:picMkLst>
        </pc:picChg>
        <pc:cxnChg chg="add del">
          <ac:chgData name="Cameron Douglas (1808441)" userId="S::1808441@student.uwtsd.ac.uk::e545148b-936a-4d5b-95bc-15abb4bbd934" providerId="AD" clId="Web-{220E2936-6FC2-F7E8-47AE-6EED109056F9}" dt="2019-11-08T19:29:39.716" v="58"/>
          <ac:cxnSpMkLst>
            <pc:docMk/>
            <pc:sldMk cId="109857222" sldId="256"/>
            <ac:cxnSpMk id="9" creationId="{A07787ED-5EDC-4C54-AD87-55B60D0FE397}"/>
          </ac:cxnSpMkLst>
        </pc:cxnChg>
        <pc:cxnChg chg="add del">
          <ac:chgData name="Cameron Douglas (1808441)" userId="S::1808441@student.uwtsd.ac.uk::e545148b-936a-4d5b-95bc-15abb4bbd934" providerId="AD" clId="Web-{220E2936-6FC2-F7E8-47AE-6EED109056F9}" dt="2019-11-08T19:31:47.670" v="68"/>
          <ac:cxnSpMkLst>
            <pc:docMk/>
            <pc:sldMk cId="109857222" sldId="256"/>
            <ac:cxnSpMk id="16" creationId="{A07787ED-5EDC-4C54-AD87-55B60D0FE397}"/>
          </ac:cxnSpMkLst>
        </pc:cxnChg>
        <pc:cxnChg chg="add del">
          <ac:chgData name="Cameron Douglas (1808441)" userId="S::1808441@student.uwtsd.ac.uk::e545148b-936a-4d5b-95bc-15abb4bbd934" providerId="AD" clId="Web-{220E2936-6FC2-F7E8-47AE-6EED109056F9}" dt="2019-11-08T19:32:20.576" v="69"/>
          <ac:cxnSpMkLst>
            <pc:docMk/>
            <pc:sldMk cId="109857222" sldId="256"/>
            <ac:cxnSpMk id="24" creationId="{A07787ED-5EDC-4C54-AD87-55B60D0FE397}"/>
          </ac:cxnSpMkLst>
        </pc:cxnChg>
      </pc:sldChg>
      <pc:sldChg chg="addSp delSp modSp new mod setBg setClrOvrMap">
        <pc:chgData name="Cameron Douglas (1808441)" userId="S::1808441@student.uwtsd.ac.uk::e545148b-936a-4d5b-95bc-15abb4bbd934" providerId="AD" clId="Web-{220E2936-6FC2-F7E8-47AE-6EED109056F9}" dt="2019-11-09T13:47:59.888" v="349" actId="20577"/>
        <pc:sldMkLst>
          <pc:docMk/>
          <pc:sldMk cId="387020349" sldId="257"/>
        </pc:sldMkLst>
        <pc:spChg chg="del">
          <ac:chgData name="Cameron Douglas (1808441)" userId="S::1808441@student.uwtsd.ac.uk::e545148b-936a-4d5b-95bc-15abb4bbd934" providerId="AD" clId="Web-{220E2936-6FC2-F7E8-47AE-6EED109056F9}" dt="2019-11-09T13:01:16.607" v="79"/>
          <ac:spMkLst>
            <pc:docMk/>
            <pc:sldMk cId="387020349" sldId="257"/>
            <ac:spMk id="2" creationId="{6D5624D1-A0BF-4673-8CBD-E187DF0A5E43}"/>
          </ac:spMkLst>
        </pc:spChg>
        <pc:spChg chg="del mod">
          <ac:chgData name="Cameron Douglas (1808441)" userId="S::1808441@student.uwtsd.ac.uk::e545148b-936a-4d5b-95bc-15abb4bbd934" providerId="AD" clId="Web-{220E2936-6FC2-F7E8-47AE-6EED109056F9}" dt="2019-11-09T13:01:13.139" v="78"/>
          <ac:spMkLst>
            <pc:docMk/>
            <pc:sldMk cId="387020349" sldId="257"/>
            <ac:spMk id="3" creationId="{871CAD9D-35D4-4E93-80DE-BEE90BCF4248}"/>
          </ac:spMkLst>
        </pc:spChg>
        <pc:spChg chg="add mod">
          <ac:chgData name="Cameron Douglas (1808441)" userId="S::1808441@student.uwtsd.ac.uk::e545148b-936a-4d5b-95bc-15abb4bbd934" providerId="AD" clId="Web-{220E2936-6FC2-F7E8-47AE-6EED109056F9}" dt="2019-11-09T13:47:27.044" v="345"/>
          <ac:spMkLst>
            <pc:docMk/>
            <pc:sldMk cId="387020349" sldId="257"/>
            <ac:spMk id="4" creationId="{25FD9D8B-FFEC-43BF-BB1F-7AE5410CF2F7}"/>
          </ac:spMkLst>
        </pc:spChg>
        <pc:spChg chg="add mod">
          <ac:chgData name="Cameron Douglas (1808441)" userId="S::1808441@student.uwtsd.ac.uk::e545148b-936a-4d5b-95bc-15abb4bbd934" providerId="AD" clId="Web-{220E2936-6FC2-F7E8-47AE-6EED109056F9}" dt="2019-11-09T13:47:59.888" v="349" actId="20577"/>
          <ac:spMkLst>
            <pc:docMk/>
            <pc:sldMk cId="387020349" sldId="257"/>
            <ac:spMk id="7" creationId="{9F5123AF-EDFB-463A-B3B2-A5001CF950C6}"/>
          </ac:spMkLst>
        </pc:spChg>
        <pc:spChg chg="add mod">
          <ac:chgData name="Cameron Douglas (1808441)" userId="S::1808441@student.uwtsd.ac.uk::e545148b-936a-4d5b-95bc-15abb4bbd934" providerId="AD" clId="Web-{220E2936-6FC2-F7E8-47AE-6EED109056F9}" dt="2019-11-09T13:47:45.809" v="348" actId="1076"/>
          <ac:spMkLst>
            <pc:docMk/>
            <pc:sldMk cId="387020349" sldId="257"/>
            <ac:spMk id="8" creationId="{3BD310EA-2691-4D05-B5D0-5985DE0CF3CE}"/>
          </ac:spMkLst>
        </pc:spChg>
        <pc:spChg chg="add del">
          <ac:chgData name="Cameron Douglas (1808441)" userId="S::1808441@student.uwtsd.ac.uk::e545148b-936a-4d5b-95bc-15abb4bbd934" providerId="AD" clId="Web-{220E2936-6FC2-F7E8-47AE-6EED109056F9}" dt="2019-11-09T13:47:27.044" v="345"/>
          <ac:spMkLst>
            <pc:docMk/>
            <pc:sldMk cId="387020349" sldId="257"/>
            <ac:spMk id="14" creationId="{4AC0CD9D-7610-4620-93B4-798CCD9AB581}"/>
          </ac:spMkLst>
        </pc:spChg>
        <pc:spChg chg="add del">
          <ac:chgData name="Cameron Douglas (1808441)" userId="S::1808441@student.uwtsd.ac.uk::e545148b-936a-4d5b-95bc-15abb4bbd934" providerId="AD" clId="Web-{220E2936-6FC2-F7E8-47AE-6EED109056F9}" dt="2019-11-09T13:47:27.044" v="345"/>
          <ac:spMkLst>
            <pc:docMk/>
            <pc:sldMk cId="387020349" sldId="257"/>
            <ac:spMk id="20" creationId="{DE4D62F9-188E-4530-84C2-24BDEE4BEB82}"/>
          </ac:spMkLst>
        </pc:spChg>
        <pc:spChg chg="add del">
          <ac:chgData name="Cameron Douglas (1808441)" userId="S::1808441@student.uwtsd.ac.uk::e545148b-936a-4d5b-95bc-15abb4bbd934" providerId="AD" clId="Web-{220E2936-6FC2-F7E8-47AE-6EED109056F9}" dt="2019-11-09T13:47:27.044" v="345"/>
          <ac:spMkLst>
            <pc:docMk/>
            <pc:sldMk cId="387020349" sldId="257"/>
            <ac:spMk id="22" creationId="{C6A81905-F480-46A4-BC10-215D24EA1AE6}"/>
          </ac:spMkLst>
        </pc:spChg>
        <pc:spChg chg="add del">
          <ac:chgData name="Cameron Douglas (1808441)" userId="S::1808441@student.uwtsd.ac.uk::e545148b-936a-4d5b-95bc-15abb4bbd934" providerId="AD" clId="Web-{220E2936-6FC2-F7E8-47AE-6EED109056F9}" dt="2019-11-09T13:47:27.044" v="345"/>
          <ac:spMkLst>
            <pc:docMk/>
            <pc:sldMk cId="387020349" sldId="257"/>
            <ac:spMk id="24" creationId="{36FD4D9D-3784-41E8-8405-A42B72F51331}"/>
          </ac:spMkLst>
        </pc:spChg>
        <pc:spChg chg="add del">
          <ac:chgData name="Cameron Douglas (1808441)" userId="S::1808441@student.uwtsd.ac.uk::e545148b-936a-4d5b-95bc-15abb4bbd934" providerId="AD" clId="Web-{220E2936-6FC2-F7E8-47AE-6EED109056F9}" dt="2019-11-09T13:47:27.044" v="345"/>
          <ac:spMkLst>
            <pc:docMk/>
            <pc:sldMk cId="387020349" sldId="257"/>
            <ac:spMk id="26" creationId="{09811DF6-66E4-43D5-B564-3151796531ED}"/>
          </ac:spMkLst>
        </pc:spChg>
        <pc:spChg chg="add del">
          <ac:chgData name="Cameron Douglas (1808441)" userId="S::1808441@student.uwtsd.ac.uk::e545148b-936a-4d5b-95bc-15abb4bbd934" providerId="AD" clId="Web-{220E2936-6FC2-F7E8-47AE-6EED109056F9}" dt="2019-11-09T13:47:27.044" v="345"/>
          <ac:spMkLst>
            <pc:docMk/>
            <pc:sldMk cId="387020349" sldId="257"/>
            <ac:spMk id="28" creationId="{60817A52-B891-4228-A61E-0C0A57632DDA}"/>
          </ac:spMkLst>
        </pc:spChg>
        <pc:spChg chg="add">
          <ac:chgData name="Cameron Douglas (1808441)" userId="S::1808441@student.uwtsd.ac.uk::e545148b-936a-4d5b-95bc-15abb4bbd934" providerId="AD" clId="Web-{220E2936-6FC2-F7E8-47AE-6EED109056F9}" dt="2019-11-09T13:47:27.044" v="345"/>
          <ac:spMkLst>
            <pc:docMk/>
            <pc:sldMk cId="387020349" sldId="257"/>
            <ac:spMk id="33" creationId="{61515115-95FB-41E0-86F3-8744438C09D0}"/>
          </ac:spMkLst>
        </pc:spChg>
        <pc:spChg chg="add">
          <ac:chgData name="Cameron Douglas (1808441)" userId="S::1808441@student.uwtsd.ac.uk::e545148b-936a-4d5b-95bc-15abb4bbd934" providerId="AD" clId="Web-{220E2936-6FC2-F7E8-47AE-6EED109056F9}" dt="2019-11-09T13:47:27.044" v="345"/>
          <ac:spMkLst>
            <pc:docMk/>
            <pc:sldMk cId="387020349" sldId="257"/>
            <ac:spMk id="35" creationId="{8222A33F-BE2D-4D69-92A0-5DF8B17BAACA}"/>
          </ac:spMkLst>
        </pc:spChg>
        <pc:spChg chg="add">
          <ac:chgData name="Cameron Douglas (1808441)" userId="S::1808441@student.uwtsd.ac.uk::e545148b-936a-4d5b-95bc-15abb4bbd934" providerId="AD" clId="Web-{220E2936-6FC2-F7E8-47AE-6EED109056F9}" dt="2019-11-09T13:47:27.044" v="345"/>
          <ac:spMkLst>
            <pc:docMk/>
            <pc:sldMk cId="387020349" sldId="257"/>
            <ac:spMk id="37" creationId="{CE1C74D0-9609-468A-9597-5D87C8A42B58}"/>
          </ac:spMkLst>
        </pc:spChg>
        <pc:spChg chg="add">
          <ac:chgData name="Cameron Douglas (1808441)" userId="S::1808441@student.uwtsd.ac.uk::e545148b-936a-4d5b-95bc-15abb4bbd934" providerId="AD" clId="Web-{220E2936-6FC2-F7E8-47AE-6EED109056F9}" dt="2019-11-09T13:47:27.044" v="345"/>
          <ac:spMkLst>
            <pc:docMk/>
            <pc:sldMk cId="387020349" sldId="257"/>
            <ac:spMk id="39" creationId="{C137128D-E594-4905-9F76-E385F0831D60}"/>
          </ac:spMkLst>
        </pc:spChg>
        <pc:picChg chg="add mod">
          <ac:chgData name="Cameron Douglas (1808441)" userId="S::1808441@student.uwtsd.ac.uk::e545148b-936a-4d5b-95bc-15abb4bbd934" providerId="AD" clId="Web-{220E2936-6FC2-F7E8-47AE-6EED109056F9}" dt="2019-11-09T13:47:39.184" v="347" actId="1076"/>
          <ac:picMkLst>
            <pc:docMk/>
            <pc:sldMk cId="387020349" sldId="257"/>
            <ac:picMk id="5" creationId="{2A505DAD-50E3-4838-A003-5A4D78623D65}"/>
          </ac:picMkLst>
        </pc:picChg>
        <pc:picChg chg="add del">
          <ac:chgData name="Cameron Douglas (1808441)" userId="S::1808441@student.uwtsd.ac.uk::e545148b-936a-4d5b-95bc-15abb4bbd934" providerId="AD" clId="Web-{220E2936-6FC2-F7E8-47AE-6EED109056F9}" dt="2019-11-09T13:47:27.044" v="345"/>
          <ac:picMkLst>
            <pc:docMk/>
            <pc:sldMk cId="387020349" sldId="257"/>
            <ac:picMk id="10" creationId="{41B68C77-138E-4BF7-A276-BD0C78A4219F}"/>
          </ac:picMkLst>
        </pc:picChg>
        <pc:picChg chg="add del">
          <ac:chgData name="Cameron Douglas (1808441)" userId="S::1808441@student.uwtsd.ac.uk::e545148b-936a-4d5b-95bc-15abb4bbd934" providerId="AD" clId="Web-{220E2936-6FC2-F7E8-47AE-6EED109056F9}" dt="2019-11-09T13:47:27.044" v="345"/>
          <ac:picMkLst>
            <pc:docMk/>
            <pc:sldMk cId="387020349" sldId="257"/>
            <ac:picMk id="12" creationId="{7C268552-D473-46ED-B1B8-422042C4DEF1}"/>
          </ac:picMkLst>
        </pc:picChg>
        <pc:picChg chg="add del">
          <ac:chgData name="Cameron Douglas (1808441)" userId="S::1808441@student.uwtsd.ac.uk::e545148b-936a-4d5b-95bc-15abb4bbd934" providerId="AD" clId="Web-{220E2936-6FC2-F7E8-47AE-6EED109056F9}" dt="2019-11-09T13:47:27.044" v="345"/>
          <ac:picMkLst>
            <pc:docMk/>
            <pc:sldMk cId="387020349" sldId="257"/>
            <ac:picMk id="16" creationId="{B9238B3E-24AA-439A-B527-6C5DF6D72145}"/>
          </ac:picMkLst>
        </pc:picChg>
        <pc:picChg chg="add del">
          <ac:chgData name="Cameron Douglas (1808441)" userId="S::1808441@student.uwtsd.ac.uk::e545148b-936a-4d5b-95bc-15abb4bbd934" providerId="AD" clId="Web-{220E2936-6FC2-F7E8-47AE-6EED109056F9}" dt="2019-11-09T13:47:27.044" v="345"/>
          <ac:picMkLst>
            <pc:docMk/>
            <pc:sldMk cId="387020349" sldId="257"/>
            <ac:picMk id="18" creationId="{69F01145-BEA3-4CBF-AA21-10077B948CA8}"/>
          </ac:picMkLst>
        </pc:picChg>
      </pc:sldChg>
      <pc:sldChg chg="addSp delSp modSp new mod setBg setClrOvrMap">
        <pc:chgData name="Cameron Douglas (1808441)" userId="S::1808441@student.uwtsd.ac.uk::e545148b-936a-4d5b-95bc-15abb4bbd934" providerId="AD" clId="Web-{220E2936-6FC2-F7E8-47AE-6EED109056F9}" dt="2019-11-09T14:03:21.600" v="421" actId="1076"/>
        <pc:sldMkLst>
          <pc:docMk/>
          <pc:sldMk cId="2527767845" sldId="258"/>
        </pc:sldMkLst>
        <pc:spChg chg="del mod">
          <ac:chgData name="Cameron Douglas (1808441)" userId="S::1808441@student.uwtsd.ac.uk::e545148b-936a-4d5b-95bc-15abb4bbd934" providerId="AD" clId="Web-{220E2936-6FC2-F7E8-47AE-6EED109056F9}" dt="2019-11-09T13:35:37.960" v="268"/>
          <ac:spMkLst>
            <pc:docMk/>
            <pc:sldMk cId="2527767845" sldId="258"/>
            <ac:spMk id="2" creationId="{C1417078-6598-4E0E-822E-98608FB63F51}"/>
          </ac:spMkLst>
        </pc:spChg>
        <pc:spChg chg="del">
          <ac:chgData name="Cameron Douglas (1808441)" userId="S::1808441@student.uwtsd.ac.uk::e545148b-936a-4d5b-95bc-15abb4bbd934" providerId="AD" clId="Web-{220E2936-6FC2-F7E8-47AE-6EED109056F9}" dt="2019-11-09T13:35:06.194" v="267"/>
          <ac:spMkLst>
            <pc:docMk/>
            <pc:sldMk cId="2527767845" sldId="258"/>
            <ac:spMk id="3" creationId="{BB3BFFDC-3678-46AF-BCCA-6C5443929C5E}"/>
          </ac:spMkLst>
        </pc:spChg>
        <pc:spChg chg="add del mod">
          <ac:chgData name="Cameron Douglas (1808441)" userId="S::1808441@student.uwtsd.ac.uk::e545148b-936a-4d5b-95bc-15abb4bbd934" providerId="AD" clId="Web-{220E2936-6FC2-F7E8-47AE-6EED109056F9}" dt="2019-11-09T13:35:40.991" v="269"/>
          <ac:spMkLst>
            <pc:docMk/>
            <pc:sldMk cId="2527767845" sldId="258"/>
            <ac:spMk id="7" creationId="{1BF827E1-F0E9-4BF0-BCED-8A88F9F4D479}"/>
          </ac:spMkLst>
        </pc:spChg>
        <pc:spChg chg="add mod">
          <ac:chgData name="Cameron Douglas (1808441)" userId="S::1808441@student.uwtsd.ac.uk::e545148b-936a-4d5b-95bc-15abb4bbd934" providerId="AD" clId="Web-{220E2936-6FC2-F7E8-47AE-6EED109056F9}" dt="2019-11-09T13:57:52.128" v="390" actId="14100"/>
          <ac:spMkLst>
            <pc:docMk/>
            <pc:sldMk cId="2527767845" sldId="258"/>
            <ac:spMk id="8" creationId="{1076D8AA-B186-4A28-B00A-0EC0CD5C4578}"/>
          </ac:spMkLst>
        </pc:spChg>
        <pc:spChg chg="add mod">
          <ac:chgData name="Cameron Douglas (1808441)" userId="S::1808441@student.uwtsd.ac.uk::e545148b-936a-4d5b-95bc-15abb4bbd934" providerId="AD" clId="Web-{220E2936-6FC2-F7E8-47AE-6EED109056F9}" dt="2019-11-09T14:03:21.600" v="421" actId="1076"/>
          <ac:spMkLst>
            <pc:docMk/>
            <pc:sldMk cId="2527767845" sldId="258"/>
            <ac:spMk id="9" creationId="{57334671-A7F2-4A3E-B77E-E43FD4C7BADD}"/>
          </ac:spMkLst>
        </pc:spChg>
        <pc:spChg chg="add mod ord">
          <ac:chgData name="Cameron Douglas (1808441)" userId="S::1808441@student.uwtsd.ac.uk::e545148b-936a-4d5b-95bc-15abb4bbd934" providerId="AD" clId="Web-{220E2936-6FC2-F7E8-47AE-6EED109056F9}" dt="2019-11-09T14:00:55.833" v="402" actId="20577"/>
          <ac:spMkLst>
            <pc:docMk/>
            <pc:sldMk cId="2527767845" sldId="258"/>
            <ac:spMk id="12" creationId="{1DD2C5A0-83F8-4C99-B20B-434B83FFEA52}"/>
          </ac:spMkLst>
        </pc:spChg>
        <pc:spChg chg="add del">
          <ac:chgData name="Cameron Douglas (1808441)" userId="S::1808441@student.uwtsd.ac.uk::e545148b-936a-4d5b-95bc-15abb4bbd934" providerId="AD" clId="Web-{220E2936-6FC2-F7E8-47AE-6EED109056F9}" dt="2019-11-09T13:37:34.976" v="314"/>
          <ac:spMkLst>
            <pc:docMk/>
            <pc:sldMk cId="2527767845" sldId="258"/>
            <ac:spMk id="15" creationId="{C8A3C342-1D03-412F-8DD3-BF519E8E0AE9}"/>
          </ac:spMkLst>
        </pc:spChg>
        <pc:spChg chg="add del">
          <ac:chgData name="Cameron Douglas (1808441)" userId="S::1808441@student.uwtsd.ac.uk::e545148b-936a-4d5b-95bc-15abb4bbd934" providerId="AD" clId="Web-{220E2936-6FC2-F7E8-47AE-6EED109056F9}" dt="2019-11-09T13:37:34.976" v="314"/>
          <ac:spMkLst>
            <pc:docMk/>
            <pc:sldMk cId="2527767845" sldId="258"/>
            <ac:spMk id="17" creationId="{81CC9B02-E087-4350-AEBD-2C3CF001AF01}"/>
          </ac:spMkLst>
        </pc:spChg>
        <pc:spChg chg="add del">
          <ac:chgData name="Cameron Douglas (1808441)" userId="S::1808441@student.uwtsd.ac.uk::e545148b-936a-4d5b-95bc-15abb4bbd934" providerId="AD" clId="Web-{220E2936-6FC2-F7E8-47AE-6EED109056F9}" dt="2019-11-09T13:38:18.539" v="320"/>
          <ac:spMkLst>
            <pc:docMk/>
            <pc:sldMk cId="2527767845" sldId="258"/>
            <ac:spMk id="22" creationId="{C8A3C342-1D03-412F-8DD3-BF519E8E0AE9}"/>
          </ac:spMkLst>
        </pc:spChg>
        <pc:spChg chg="add del">
          <ac:chgData name="Cameron Douglas (1808441)" userId="S::1808441@student.uwtsd.ac.uk::e545148b-936a-4d5b-95bc-15abb4bbd934" providerId="AD" clId="Web-{220E2936-6FC2-F7E8-47AE-6EED109056F9}" dt="2019-11-09T13:38:18.539" v="320"/>
          <ac:spMkLst>
            <pc:docMk/>
            <pc:sldMk cId="2527767845" sldId="258"/>
            <ac:spMk id="24" creationId="{81CC9B02-E087-4350-AEBD-2C3CF001AF01}"/>
          </ac:spMkLst>
        </pc:spChg>
        <pc:spChg chg="add del">
          <ac:chgData name="Cameron Douglas (1808441)" userId="S::1808441@student.uwtsd.ac.uk::e545148b-936a-4d5b-95bc-15abb4bbd934" providerId="AD" clId="Web-{220E2936-6FC2-F7E8-47AE-6EED109056F9}" dt="2019-11-09T13:38:18.539" v="320"/>
          <ac:spMkLst>
            <pc:docMk/>
            <pc:sldMk cId="2527767845" sldId="258"/>
            <ac:spMk id="26" creationId="{D6F18ACE-6E82-4ADC-8A2F-A1771B309B16}"/>
          </ac:spMkLst>
        </pc:spChg>
        <pc:spChg chg="add del">
          <ac:chgData name="Cameron Douglas (1808441)" userId="S::1808441@student.uwtsd.ac.uk::e545148b-936a-4d5b-95bc-15abb4bbd934" providerId="AD" clId="Web-{220E2936-6FC2-F7E8-47AE-6EED109056F9}" dt="2019-11-09T13:38:39.477" v="322"/>
          <ac:spMkLst>
            <pc:docMk/>
            <pc:sldMk cId="2527767845" sldId="258"/>
            <ac:spMk id="31" creationId="{B4AAD3FD-83A5-4B89-9F8F-01B8870865BE}"/>
          </ac:spMkLst>
        </pc:spChg>
        <pc:spChg chg="add del">
          <ac:chgData name="Cameron Douglas (1808441)" userId="S::1808441@student.uwtsd.ac.uk::e545148b-936a-4d5b-95bc-15abb4bbd934" providerId="AD" clId="Web-{220E2936-6FC2-F7E8-47AE-6EED109056F9}" dt="2019-11-09T13:38:39.477" v="322"/>
          <ac:spMkLst>
            <pc:docMk/>
            <pc:sldMk cId="2527767845" sldId="258"/>
            <ac:spMk id="33" creationId="{61752F1D-FC0F-4103-9584-630E643CCDA6}"/>
          </ac:spMkLst>
        </pc:spChg>
        <pc:spChg chg="add del">
          <ac:chgData name="Cameron Douglas (1808441)" userId="S::1808441@student.uwtsd.ac.uk::e545148b-936a-4d5b-95bc-15abb4bbd934" providerId="AD" clId="Web-{220E2936-6FC2-F7E8-47AE-6EED109056F9}" dt="2019-11-09T13:38:39.477" v="322"/>
          <ac:spMkLst>
            <pc:docMk/>
            <pc:sldMk cId="2527767845" sldId="258"/>
            <ac:spMk id="35" creationId="{70151CB7-E7DE-4917-B831-01DF9CE01306}"/>
          </ac:spMkLst>
        </pc:spChg>
        <pc:spChg chg="add del">
          <ac:chgData name="Cameron Douglas (1808441)" userId="S::1808441@student.uwtsd.ac.uk::e545148b-936a-4d5b-95bc-15abb4bbd934" providerId="AD" clId="Web-{220E2936-6FC2-F7E8-47AE-6EED109056F9}" dt="2019-11-09T13:38:39.477" v="322"/>
          <ac:spMkLst>
            <pc:docMk/>
            <pc:sldMk cId="2527767845" sldId="258"/>
            <ac:spMk id="37" creationId="{A92A1116-1C84-41DF-B803-1F7B0883EC82}"/>
          </ac:spMkLst>
        </pc:spChg>
        <pc:spChg chg="add">
          <ac:chgData name="Cameron Douglas (1808441)" userId="S::1808441@student.uwtsd.ac.uk::e545148b-936a-4d5b-95bc-15abb4bbd934" providerId="AD" clId="Web-{220E2936-6FC2-F7E8-47AE-6EED109056F9}" dt="2019-11-09T13:38:39.477" v="322"/>
          <ac:spMkLst>
            <pc:docMk/>
            <pc:sldMk cId="2527767845" sldId="258"/>
            <ac:spMk id="42" creationId="{61515115-95FB-41E0-86F3-8744438C09D0}"/>
          </ac:spMkLst>
        </pc:spChg>
        <pc:spChg chg="add">
          <ac:chgData name="Cameron Douglas (1808441)" userId="S::1808441@student.uwtsd.ac.uk::e545148b-936a-4d5b-95bc-15abb4bbd934" providerId="AD" clId="Web-{220E2936-6FC2-F7E8-47AE-6EED109056F9}" dt="2019-11-09T13:38:39.477" v="322"/>
          <ac:spMkLst>
            <pc:docMk/>
            <pc:sldMk cId="2527767845" sldId="258"/>
            <ac:spMk id="44" creationId="{8222A33F-BE2D-4D69-92A0-5DF8B17BAACA}"/>
          </ac:spMkLst>
        </pc:spChg>
        <pc:spChg chg="add">
          <ac:chgData name="Cameron Douglas (1808441)" userId="S::1808441@student.uwtsd.ac.uk::e545148b-936a-4d5b-95bc-15abb4bbd934" providerId="AD" clId="Web-{220E2936-6FC2-F7E8-47AE-6EED109056F9}" dt="2019-11-09T13:38:39.477" v="322"/>
          <ac:spMkLst>
            <pc:docMk/>
            <pc:sldMk cId="2527767845" sldId="258"/>
            <ac:spMk id="46" creationId="{CE1C74D0-9609-468A-9597-5D87C8A42B58}"/>
          </ac:spMkLst>
        </pc:spChg>
        <pc:spChg chg="add">
          <ac:chgData name="Cameron Douglas (1808441)" userId="S::1808441@student.uwtsd.ac.uk::e545148b-936a-4d5b-95bc-15abb4bbd934" providerId="AD" clId="Web-{220E2936-6FC2-F7E8-47AE-6EED109056F9}" dt="2019-11-09T13:38:39.477" v="322"/>
          <ac:spMkLst>
            <pc:docMk/>
            <pc:sldMk cId="2527767845" sldId="258"/>
            <ac:spMk id="48" creationId="{C137128D-E594-4905-9F76-E385F0831D60}"/>
          </ac:spMkLst>
        </pc:spChg>
        <pc:picChg chg="add mod ord">
          <ac:chgData name="Cameron Douglas (1808441)" userId="S::1808441@student.uwtsd.ac.uk::e545148b-936a-4d5b-95bc-15abb4bbd934" providerId="AD" clId="Web-{220E2936-6FC2-F7E8-47AE-6EED109056F9}" dt="2019-11-09T14:03:16.240" v="420" actId="1076"/>
          <ac:picMkLst>
            <pc:docMk/>
            <pc:sldMk cId="2527767845" sldId="258"/>
            <ac:picMk id="4" creationId="{98B62E23-919B-4726-A5FE-F0139F6A4E35}"/>
          </ac:picMkLst>
        </pc:picChg>
      </pc:sldChg>
      <pc:sldChg chg="addSp delSp modSp new">
        <pc:chgData name="Cameron Douglas (1808441)" userId="S::1808441@student.uwtsd.ac.uk::e545148b-936a-4d5b-95bc-15abb4bbd934" providerId="AD" clId="Web-{220E2936-6FC2-F7E8-47AE-6EED109056F9}" dt="2019-11-09T15:18:12.534" v="1695" actId="20577"/>
        <pc:sldMkLst>
          <pc:docMk/>
          <pc:sldMk cId="2686316437" sldId="259"/>
        </pc:sldMkLst>
        <pc:spChg chg="mod">
          <ac:chgData name="Cameron Douglas (1808441)" userId="S::1808441@student.uwtsd.ac.uk::e545148b-936a-4d5b-95bc-15abb4bbd934" providerId="AD" clId="Web-{220E2936-6FC2-F7E8-47AE-6EED109056F9}" dt="2019-11-09T15:18:12.534" v="1695" actId="20577"/>
          <ac:spMkLst>
            <pc:docMk/>
            <pc:sldMk cId="2686316437" sldId="259"/>
            <ac:spMk id="2" creationId="{8C3E51EA-7011-491A-90E9-C0BEE4F06E60}"/>
          </ac:spMkLst>
        </pc:spChg>
        <pc:spChg chg="del">
          <ac:chgData name="Cameron Douglas (1808441)" userId="S::1808441@student.uwtsd.ac.uk::e545148b-936a-4d5b-95bc-15abb4bbd934" providerId="AD" clId="Web-{220E2936-6FC2-F7E8-47AE-6EED109056F9}" dt="2019-11-09T14:08:20.812" v="467"/>
          <ac:spMkLst>
            <pc:docMk/>
            <pc:sldMk cId="2686316437" sldId="259"/>
            <ac:spMk id="3" creationId="{E82622E8-774B-4326-86A0-9B5DF1424FAB}"/>
          </ac:spMkLst>
        </pc:spChg>
        <pc:spChg chg="add mod">
          <ac:chgData name="Cameron Douglas (1808441)" userId="S::1808441@student.uwtsd.ac.uk::e545148b-936a-4d5b-95bc-15abb4bbd934" providerId="AD" clId="Web-{220E2936-6FC2-F7E8-47AE-6EED109056F9}" dt="2019-11-09T14:28:54.548" v="714" actId="1076"/>
          <ac:spMkLst>
            <pc:docMk/>
            <pc:sldMk cId="2686316437" sldId="259"/>
            <ac:spMk id="4" creationId="{723D6670-C224-4AB9-84FE-43409CED29C6}"/>
          </ac:spMkLst>
        </pc:spChg>
        <pc:spChg chg="add mod">
          <ac:chgData name="Cameron Douglas (1808441)" userId="S::1808441@student.uwtsd.ac.uk::e545148b-936a-4d5b-95bc-15abb4bbd934" providerId="AD" clId="Web-{220E2936-6FC2-F7E8-47AE-6EED109056F9}" dt="2019-11-09T14:44:08.675" v="882" actId="1076"/>
          <ac:spMkLst>
            <pc:docMk/>
            <pc:sldMk cId="2686316437" sldId="259"/>
            <ac:spMk id="5" creationId="{E2A52463-4B1F-4F5C-BCF3-4BD87F8B32D4}"/>
          </ac:spMkLst>
        </pc:spChg>
        <pc:spChg chg="add mod">
          <ac:chgData name="Cameron Douglas (1808441)" userId="S::1808441@student.uwtsd.ac.uk::e545148b-936a-4d5b-95bc-15abb4bbd934" providerId="AD" clId="Web-{220E2936-6FC2-F7E8-47AE-6EED109056F9}" dt="2019-11-09T14:21:40.825" v="630" actId="1076"/>
          <ac:spMkLst>
            <pc:docMk/>
            <pc:sldMk cId="2686316437" sldId="259"/>
            <ac:spMk id="8" creationId="{9815BD48-8EFB-49BD-A7E5-13CE7F53F48C}"/>
          </ac:spMkLst>
        </pc:spChg>
        <pc:spChg chg="add mod">
          <ac:chgData name="Cameron Douglas (1808441)" userId="S::1808441@student.uwtsd.ac.uk::e545148b-936a-4d5b-95bc-15abb4bbd934" providerId="AD" clId="Web-{220E2936-6FC2-F7E8-47AE-6EED109056F9}" dt="2019-11-09T14:21:27.325" v="628" actId="1076"/>
          <ac:spMkLst>
            <pc:docMk/>
            <pc:sldMk cId="2686316437" sldId="259"/>
            <ac:spMk id="11" creationId="{D225B7AF-8C0E-420B-B9A4-77DA6140CB22}"/>
          </ac:spMkLst>
        </pc:spChg>
        <pc:spChg chg="add mod">
          <ac:chgData name="Cameron Douglas (1808441)" userId="S::1808441@student.uwtsd.ac.uk::e545148b-936a-4d5b-95bc-15abb4bbd934" providerId="AD" clId="Web-{220E2936-6FC2-F7E8-47AE-6EED109056F9}" dt="2019-11-09T14:22:29.186" v="657" actId="1076"/>
          <ac:spMkLst>
            <pc:docMk/>
            <pc:sldMk cId="2686316437" sldId="259"/>
            <ac:spMk id="12" creationId="{BBDFBF15-CDF6-4A69-8184-23F4E392BC61}"/>
          </ac:spMkLst>
        </pc:spChg>
        <pc:spChg chg="add mod">
          <ac:chgData name="Cameron Douglas (1808441)" userId="S::1808441@student.uwtsd.ac.uk::e545148b-936a-4d5b-95bc-15abb4bbd934" providerId="AD" clId="Web-{220E2936-6FC2-F7E8-47AE-6EED109056F9}" dt="2019-11-09T14:23:18.686" v="680" actId="1076"/>
          <ac:spMkLst>
            <pc:docMk/>
            <pc:sldMk cId="2686316437" sldId="259"/>
            <ac:spMk id="13" creationId="{0D65FEC4-C0E2-4865-9F74-EAAA35B9603D}"/>
          </ac:spMkLst>
        </pc:spChg>
        <pc:spChg chg="add mod">
          <ac:chgData name="Cameron Douglas (1808441)" userId="S::1808441@student.uwtsd.ac.uk::e545148b-936a-4d5b-95bc-15abb4bbd934" providerId="AD" clId="Web-{220E2936-6FC2-F7E8-47AE-6EED109056F9}" dt="2019-11-09T14:36:21.075" v="785" actId="1076"/>
          <ac:spMkLst>
            <pc:docMk/>
            <pc:sldMk cId="2686316437" sldId="259"/>
            <ac:spMk id="17" creationId="{79238F5C-914A-494A-BB9C-A046B4409022}"/>
          </ac:spMkLst>
        </pc:spChg>
        <pc:spChg chg="add mod">
          <ac:chgData name="Cameron Douglas (1808441)" userId="S::1808441@student.uwtsd.ac.uk::e545148b-936a-4d5b-95bc-15abb4bbd934" providerId="AD" clId="Web-{220E2936-6FC2-F7E8-47AE-6EED109056F9}" dt="2019-11-09T14:29:50.877" v="754" actId="1076"/>
          <ac:spMkLst>
            <pc:docMk/>
            <pc:sldMk cId="2686316437" sldId="259"/>
            <ac:spMk id="18" creationId="{7F8CB023-9AA0-4C86-ADCD-A74D4261AB46}"/>
          </ac:spMkLst>
        </pc:spChg>
        <pc:spChg chg="add mod">
          <ac:chgData name="Cameron Douglas (1808441)" userId="S::1808441@student.uwtsd.ac.uk::e545148b-936a-4d5b-95bc-15abb4bbd934" providerId="AD" clId="Web-{220E2936-6FC2-F7E8-47AE-6EED109056F9}" dt="2019-11-09T14:36:35.622" v="786" actId="20577"/>
          <ac:spMkLst>
            <pc:docMk/>
            <pc:sldMk cId="2686316437" sldId="259"/>
            <ac:spMk id="21" creationId="{15FF8CB8-EE31-4D22-BD58-C17CDA3A7953}"/>
          </ac:spMkLst>
        </pc:spChg>
        <pc:spChg chg="add mod">
          <ac:chgData name="Cameron Douglas (1808441)" userId="S::1808441@student.uwtsd.ac.uk::e545148b-936a-4d5b-95bc-15abb4bbd934" providerId="AD" clId="Web-{220E2936-6FC2-F7E8-47AE-6EED109056F9}" dt="2019-11-09T14:37:15.560" v="820" actId="1076"/>
          <ac:spMkLst>
            <pc:docMk/>
            <pc:sldMk cId="2686316437" sldId="259"/>
            <ac:spMk id="22" creationId="{B4CBB21A-680E-4E1D-B182-5B71E6503DA2}"/>
          </ac:spMkLst>
        </pc:spChg>
        <pc:spChg chg="add mod">
          <ac:chgData name="Cameron Douglas (1808441)" userId="S::1808441@student.uwtsd.ac.uk::e545148b-936a-4d5b-95bc-15abb4bbd934" providerId="AD" clId="Web-{220E2936-6FC2-F7E8-47AE-6EED109056F9}" dt="2019-11-09T14:42:25.032" v="849" actId="1076"/>
          <ac:spMkLst>
            <pc:docMk/>
            <pc:sldMk cId="2686316437" sldId="259"/>
            <ac:spMk id="25" creationId="{469BB527-6390-4DD4-B23D-C0511ED9EA2C}"/>
          </ac:spMkLst>
        </pc:spChg>
        <pc:spChg chg="add mod">
          <ac:chgData name="Cameron Douglas (1808441)" userId="S::1808441@student.uwtsd.ac.uk::e545148b-936a-4d5b-95bc-15abb4bbd934" providerId="AD" clId="Web-{220E2936-6FC2-F7E8-47AE-6EED109056F9}" dt="2019-11-09T14:44:00.159" v="881" actId="1076"/>
          <ac:spMkLst>
            <pc:docMk/>
            <pc:sldMk cId="2686316437" sldId="259"/>
            <ac:spMk id="26" creationId="{FEFAB5FD-FA1C-4D8D-A112-09856415BA81}"/>
          </ac:spMkLst>
        </pc:spChg>
        <pc:spChg chg="add mod">
          <ac:chgData name="Cameron Douglas (1808441)" userId="S::1808441@student.uwtsd.ac.uk::e545148b-936a-4d5b-95bc-15abb4bbd934" providerId="AD" clId="Web-{220E2936-6FC2-F7E8-47AE-6EED109056F9}" dt="2019-11-09T14:46:43.364" v="918" actId="1076"/>
          <ac:spMkLst>
            <pc:docMk/>
            <pc:sldMk cId="2686316437" sldId="259"/>
            <ac:spMk id="29" creationId="{37FA468D-1E63-4746-946B-9D9B244B719F}"/>
          </ac:spMkLst>
        </pc:spChg>
        <pc:spChg chg="add mod">
          <ac:chgData name="Cameron Douglas (1808441)" userId="S::1808441@student.uwtsd.ac.uk::e545148b-936a-4d5b-95bc-15abb4bbd934" providerId="AD" clId="Web-{220E2936-6FC2-F7E8-47AE-6EED109056F9}" dt="2019-11-09T14:48:04.976" v="962" actId="1076"/>
          <ac:spMkLst>
            <pc:docMk/>
            <pc:sldMk cId="2686316437" sldId="259"/>
            <ac:spMk id="30" creationId="{C56F44BB-BC57-4903-BB7B-009AC2027B0D}"/>
          </ac:spMkLst>
        </pc:spChg>
        <pc:spChg chg="add mod">
          <ac:chgData name="Cameron Douglas (1808441)" userId="S::1808441@student.uwtsd.ac.uk::e545148b-936a-4d5b-95bc-15abb4bbd934" providerId="AD" clId="Web-{220E2936-6FC2-F7E8-47AE-6EED109056F9}" dt="2019-11-09T14:51:00.516" v="996" actId="1076"/>
          <ac:spMkLst>
            <pc:docMk/>
            <pc:sldMk cId="2686316437" sldId="259"/>
            <ac:spMk id="33" creationId="{92FDEA17-FC8B-48C2-92D1-655D588FE5B3}"/>
          </ac:spMkLst>
        </pc:spChg>
        <pc:spChg chg="add mod">
          <ac:chgData name="Cameron Douglas (1808441)" userId="S::1808441@student.uwtsd.ac.uk::e545148b-936a-4d5b-95bc-15abb4bbd934" providerId="AD" clId="Web-{220E2936-6FC2-F7E8-47AE-6EED109056F9}" dt="2019-11-09T14:51:46.469" v="1013" actId="1076"/>
          <ac:spMkLst>
            <pc:docMk/>
            <pc:sldMk cId="2686316437" sldId="259"/>
            <ac:spMk id="34" creationId="{BCFB1A69-53B2-4404-A099-C783E74638C6}"/>
          </ac:spMkLst>
        </pc:spChg>
        <pc:spChg chg="add mod">
          <ac:chgData name="Cameron Douglas (1808441)" userId="S::1808441@student.uwtsd.ac.uk::e545148b-936a-4d5b-95bc-15abb4bbd934" providerId="AD" clId="Web-{220E2936-6FC2-F7E8-47AE-6EED109056F9}" dt="2019-11-09T14:55:32.802" v="1056" actId="1076"/>
          <ac:spMkLst>
            <pc:docMk/>
            <pc:sldMk cId="2686316437" sldId="259"/>
            <ac:spMk id="37" creationId="{E87DD39D-66AC-4FBE-ACA6-697AA7BE90ED}"/>
          </ac:spMkLst>
        </pc:spChg>
        <pc:spChg chg="add mod">
          <ac:chgData name="Cameron Douglas (1808441)" userId="S::1808441@student.uwtsd.ac.uk::e545148b-936a-4d5b-95bc-15abb4bbd934" providerId="AD" clId="Web-{220E2936-6FC2-F7E8-47AE-6EED109056F9}" dt="2019-11-09T14:56:32.162" v="1085" actId="1076"/>
          <ac:spMkLst>
            <pc:docMk/>
            <pc:sldMk cId="2686316437" sldId="259"/>
            <ac:spMk id="38" creationId="{4CD911C2-D9C5-46E4-9EAE-445CDE421076}"/>
          </ac:spMkLst>
        </pc:spChg>
        <pc:picChg chg="add mod">
          <ac:chgData name="Cameron Douglas (1808441)" userId="S::1808441@student.uwtsd.ac.uk::e545148b-936a-4d5b-95bc-15abb4bbd934" providerId="AD" clId="Web-{220E2936-6FC2-F7E8-47AE-6EED109056F9}" dt="2019-11-09T14:21:44.107" v="631" actId="1076"/>
          <ac:picMkLst>
            <pc:docMk/>
            <pc:sldMk cId="2686316437" sldId="259"/>
            <ac:picMk id="6" creationId="{D6971858-A9EC-4B8E-8170-18D3C194CEC0}"/>
          </ac:picMkLst>
        </pc:picChg>
        <pc:picChg chg="add mod">
          <ac:chgData name="Cameron Douglas (1808441)" userId="S::1808441@student.uwtsd.ac.uk::e545148b-936a-4d5b-95bc-15abb4bbd934" providerId="AD" clId="Web-{220E2936-6FC2-F7E8-47AE-6EED109056F9}" dt="2019-11-09T14:22:33.170" v="658" actId="1076"/>
          <ac:picMkLst>
            <pc:docMk/>
            <pc:sldMk cId="2686316437" sldId="259"/>
            <ac:picMk id="9" creationId="{78A693F3-299D-4AF7-BDCC-1E5490CC7CF5}"/>
          </ac:picMkLst>
        </pc:picChg>
        <pc:picChg chg="add mod">
          <ac:chgData name="Cameron Douglas (1808441)" userId="S::1808441@student.uwtsd.ac.uk::e545148b-936a-4d5b-95bc-15abb4bbd934" providerId="AD" clId="Web-{220E2936-6FC2-F7E8-47AE-6EED109056F9}" dt="2019-11-09T14:29:02.877" v="716" actId="1076"/>
          <ac:picMkLst>
            <pc:docMk/>
            <pc:sldMk cId="2686316437" sldId="259"/>
            <ac:picMk id="15" creationId="{A14EC4C4-C052-4097-9D6C-CEE5DE725DB7}"/>
          </ac:picMkLst>
        </pc:picChg>
        <pc:picChg chg="add mod">
          <ac:chgData name="Cameron Douglas (1808441)" userId="S::1808441@student.uwtsd.ac.uk::e545148b-936a-4d5b-95bc-15abb4bbd934" providerId="AD" clId="Web-{220E2936-6FC2-F7E8-47AE-6EED109056F9}" dt="2019-11-09T14:35:30.466" v="760" actId="1076"/>
          <ac:picMkLst>
            <pc:docMk/>
            <pc:sldMk cId="2686316437" sldId="259"/>
            <ac:picMk id="19" creationId="{2E3DB2DD-B439-4DC1-93D6-7EEE2895B0C9}"/>
          </ac:picMkLst>
        </pc:picChg>
        <pc:picChg chg="add mod">
          <ac:chgData name="Cameron Douglas (1808441)" userId="S::1808441@student.uwtsd.ac.uk::e545148b-936a-4d5b-95bc-15abb4bbd934" providerId="AD" clId="Web-{220E2936-6FC2-F7E8-47AE-6EED109056F9}" dt="2019-11-09T14:40:44.765" v="824" actId="1076"/>
          <ac:picMkLst>
            <pc:docMk/>
            <pc:sldMk cId="2686316437" sldId="259"/>
            <ac:picMk id="23" creationId="{092826D4-3993-4701-AF4C-410B2B523F35}"/>
          </ac:picMkLst>
        </pc:picChg>
        <pc:picChg chg="add mod">
          <ac:chgData name="Cameron Douglas (1808441)" userId="S::1808441@student.uwtsd.ac.uk::e545148b-936a-4d5b-95bc-15abb4bbd934" providerId="AD" clId="Web-{220E2936-6FC2-F7E8-47AE-6EED109056F9}" dt="2019-11-09T14:45:59.191" v="886" actId="1076"/>
          <ac:picMkLst>
            <pc:docMk/>
            <pc:sldMk cId="2686316437" sldId="259"/>
            <ac:picMk id="27" creationId="{8DC2EA3A-72C7-4EC0-B623-5D55069CAC61}"/>
          </ac:picMkLst>
        </pc:picChg>
        <pc:picChg chg="add mod">
          <ac:chgData name="Cameron Douglas (1808441)" userId="S::1808441@student.uwtsd.ac.uk::e545148b-936a-4d5b-95bc-15abb4bbd934" providerId="AD" clId="Web-{220E2936-6FC2-F7E8-47AE-6EED109056F9}" dt="2019-11-09T14:50:20.578" v="966" actId="1076"/>
          <ac:picMkLst>
            <pc:docMk/>
            <pc:sldMk cId="2686316437" sldId="259"/>
            <ac:picMk id="31" creationId="{2E00EB65-ED22-4B79-A3C4-56654D7204CB}"/>
          </ac:picMkLst>
        </pc:picChg>
        <pc:picChg chg="add mod">
          <ac:chgData name="Cameron Douglas (1808441)" userId="S::1808441@student.uwtsd.ac.uk::e545148b-936a-4d5b-95bc-15abb4bbd934" providerId="AD" clId="Web-{220E2936-6FC2-F7E8-47AE-6EED109056F9}" dt="2019-11-09T14:54:37.802" v="1017" actId="1076"/>
          <ac:picMkLst>
            <pc:docMk/>
            <pc:sldMk cId="2686316437" sldId="259"/>
            <ac:picMk id="35" creationId="{FE6DEA30-372A-45DC-800C-CF59EB29756A}"/>
          </ac:picMkLst>
        </pc:picChg>
        <pc:cxnChg chg="add mod">
          <ac:chgData name="Cameron Douglas (1808441)" userId="S::1808441@student.uwtsd.ac.uk::e545148b-936a-4d5b-95bc-15abb4bbd934" providerId="AD" clId="Web-{220E2936-6FC2-F7E8-47AE-6EED109056F9}" dt="2019-11-09T14:28:50.158" v="713" actId="14100"/>
          <ac:cxnSpMkLst>
            <pc:docMk/>
            <pc:sldMk cId="2686316437" sldId="259"/>
            <ac:cxnSpMk id="14" creationId="{323B785A-2641-43DF-AB2E-1CD7DF9242A1}"/>
          </ac:cxnSpMkLst>
        </pc:cxnChg>
      </pc:sldChg>
      <pc:sldChg chg="modSp new">
        <pc:chgData name="Cameron Douglas (1808441)" userId="S::1808441@student.uwtsd.ac.uk::e545148b-936a-4d5b-95bc-15abb4bbd934" providerId="AD" clId="Web-{220E2936-6FC2-F7E8-47AE-6EED109056F9}" dt="2019-11-09T15:14:25.288" v="1658" actId="20577"/>
        <pc:sldMkLst>
          <pc:docMk/>
          <pc:sldMk cId="3792024556" sldId="260"/>
        </pc:sldMkLst>
        <pc:spChg chg="mod">
          <ac:chgData name="Cameron Douglas (1808441)" userId="S::1808441@student.uwtsd.ac.uk::e545148b-936a-4d5b-95bc-15abb4bbd934" providerId="AD" clId="Web-{220E2936-6FC2-F7E8-47AE-6EED109056F9}" dt="2019-11-09T13:09:40.270" v="170" actId="20577"/>
          <ac:spMkLst>
            <pc:docMk/>
            <pc:sldMk cId="3792024556" sldId="260"/>
            <ac:spMk id="2" creationId="{D143EB20-C740-4A63-9628-40BAAC63A30C}"/>
          </ac:spMkLst>
        </pc:spChg>
        <pc:spChg chg="mod">
          <ac:chgData name="Cameron Douglas (1808441)" userId="S::1808441@student.uwtsd.ac.uk::e545148b-936a-4d5b-95bc-15abb4bbd934" providerId="AD" clId="Web-{220E2936-6FC2-F7E8-47AE-6EED109056F9}" dt="2019-11-09T15:14:25.288" v="1658" actId="20577"/>
          <ac:spMkLst>
            <pc:docMk/>
            <pc:sldMk cId="3792024556" sldId="260"/>
            <ac:spMk id="3" creationId="{6CBEB07E-526D-461D-B41F-3E8C43949BA6}"/>
          </ac:spMkLst>
        </pc:spChg>
      </pc:sldChg>
      <pc:sldChg chg="modSp new">
        <pc:chgData name="Cameron Douglas (1808441)" userId="S::1808441@student.uwtsd.ac.uk::e545148b-936a-4d5b-95bc-15abb4bbd934" providerId="AD" clId="Web-{220E2936-6FC2-F7E8-47AE-6EED109056F9}" dt="2019-11-09T15:15:14.882" v="1694" actId="1076"/>
        <pc:sldMkLst>
          <pc:docMk/>
          <pc:sldMk cId="2376357200" sldId="261"/>
        </pc:sldMkLst>
        <pc:spChg chg="mod">
          <ac:chgData name="Cameron Douglas (1808441)" userId="S::1808441@student.uwtsd.ac.uk::e545148b-936a-4d5b-95bc-15abb4bbd934" providerId="AD" clId="Web-{220E2936-6FC2-F7E8-47AE-6EED109056F9}" dt="2019-11-09T14:57:27.444" v="1099" actId="1076"/>
          <ac:spMkLst>
            <pc:docMk/>
            <pc:sldMk cId="2376357200" sldId="261"/>
            <ac:spMk id="2" creationId="{910E7B94-FCC4-4729-B4E4-DD2723617B55}"/>
          </ac:spMkLst>
        </pc:spChg>
        <pc:spChg chg="mod">
          <ac:chgData name="Cameron Douglas (1808441)" userId="S::1808441@student.uwtsd.ac.uk::e545148b-936a-4d5b-95bc-15abb4bbd934" providerId="AD" clId="Web-{220E2936-6FC2-F7E8-47AE-6EED109056F9}" dt="2019-11-09T15:15:14.882" v="1694" actId="1076"/>
          <ac:spMkLst>
            <pc:docMk/>
            <pc:sldMk cId="2376357200" sldId="261"/>
            <ac:spMk id="3" creationId="{4FB6B763-2BDD-42A5-BD75-94426A51D4B7}"/>
          </ac:spMkLst>
        </pc:spChg>
      </pc:sldChg>
      <pc:sldMasterChg chg="del delSldLayout">
        <pc:chgData name="Cameron Douglas (1808441)" userId="S::1808441@student.uwtsd.ac.uk::e545148b-936a-4d5b-95bc-15abb4bbd934" providerId="AD" clId="Web-{220E2936-6FC2-F7E8-47AE-6EED109056F9}" dt="2019-11-08T19:24:56.511" v="0"/>
        <pc:sldMasterMkLst>
          <pc:docMk/>
          <pc:sldMasterMk cId="2460954070" sldId="2147483660"/>
        </pc:sldMasterMkLst>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2385387890" sldId="2147483661"/>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949138452" sldId="2147483662"/>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2591524520" sldId="2147483663"/>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1203092039" sldId="2147483664"/>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3733172339" sldId="2147483665"/>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3210312558" sldId="2147483666"/>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3146388984" sldId="2147483667"/>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3171841454" sldId="2147483668"/>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1718958274" sldId="2147483669"/>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2202905451" sldId="2147483670"/>
          </pc:sldLayoutMkLst>
        </pc:sldLayoutChg>
        <pc:sldLayoutChg chg="del">
          <pc:chgData name="Cameron Douglas (1808441)" userId="S::1808441@student.uwtsd.ac.uk::e545148b-936a-4d5b-95bc-15abb4bbd934" providerId="AD" clId="Web-{220E2936-6FC2-F7E8-47AE-6EED109056F9}" dt="2019-11-08T19:24:56.511" v="0"/>
          <pc:sldLayoutMkLst>
            <pc:docMk/>
            <pc:sldMasterMk cId="2460954070" sldId="2147483660"/>
            <pc:sldLayoutMk cId="3479445657" sldId="2147483671"/>
          </pc:sldLayoutMkLst>
        </pc:sldLayoutChg>
      </pc:sldMasterChg>
      <pc:sldMasterChg chg="add del addSldLayout delSldLayout modSldLayout">
        <pc:chgData name="Cameron Douglas (1808441)" userId="S::1808441@student.uwtsd.ac.uk::e545148b-936a-4d5b-95bc-15abb4bbd934" providerId="AD" clId="Web-{220E2936-6FC2-F7E8-47AE-6EED109056F9}" dt="2019-11-08T19:29:58.482" v="61"/>
        <pc:sldMasterMkLst>
          <pc:docMk/>
          <pc:sldMasterMk cId="1434383898" sldId="2147483672"/>
        </pc:sldMasterMkLst>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2586951583" sldId="2147483673"/>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2935027087" sldId="2147483674"/>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4056703756" sldId="2147483675"/>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2542742655" sldId="2147483676"/>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1523649477" sldId="2147483677"/>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4271194331" sldId="2147483678"/>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3046233898" sldId="2147483679"/>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3542152393" sldId="2147483680"/>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1466489512" sldId="2147483681"/>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1254884001" sldId="2147483682"/>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1295544511" sldId="2147483683"/>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2060348865" sldId="2147483684"/>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2358376160" sldId="2147483685"/>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362085937" sldId="2147483686"/>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3573693761" sldId="2147483687"/>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1398032776" sldId="2147483688"/>
          </pc:sldLayoutMkLst>
        </pc:sldLayoutChg>
        <pc:sldLayoutChg chg="add del mod replId">
          <pc:chgData name="Cameron Douglas (1808441)" userId="S::1808441@student.uwtsd.ac.uk::e545148b-936a-4d5b-95bc-15abb4bbd934" providerId="AD" clId="Web-{220E2936-6FC2-F7E8-47AE-6EED109056F9}" dt="2019-11-08T19:29:58.482" v="61"/>
          <pc:sldLayoutMkLst>
            <pc:docMk/>
            <pc:sldMasterMk cId="1434383898" sldId="2147483672"/>
            <pc:sldLayoutMk cId="694577127" sldId="2147483689"/>
          </pc:sldLayoutMkLst>
        </pc:sldLayoutChg>
      </pc:sldMasterChg>
      <pc:sldMasterChg chg="add del replId addSldLayout delSldLayout">
        <pc:chgData name="Cameron Douglas (1808441)" userId="S::1808441@student.uwtsd.ac.uk::e545148b-936a-4d5b-95bc-15abb4bbd934" providerId="AD" clId="Web-{220E2936-6FC2-F7E8-47AE-6EED109056F9}" dt="2019-11-08T19:29:58.404" v="60"/>
        <pc:sldMasterMkLst>
          <pc:docMk/>
          <pc:sldMasterMk cId="227620196" sldId="2147483690"/>
        </pc:sldMasterMkLst>
        <pc:sldLayoutChg chg="add del">
          <pc:chgData name="Cameron Douglas (1808441)" userId="S::1808441@student.uwtsd.ac.uk::e545148b-936a-4d5b-95bc-15abb4bbd934" providerId="AD" clId="Web-{220E2936-6FC2-F7E8-47AE-6EED109056F9}" dt="2019-11-08T19:29:58.404" v="60"/>
          <pc:sldLayoutMkLst>
            <pc:docMk/>
            <pc:sldMasterMk cId="227620196" sldId="2147483690"/>
            <pc:sldLayoutMk cId="3837702793" sldId="2147483691"/>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3211850725" sldId="2147483692"/>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2670657776" sldId="2147483693"/>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1718636415" sldId="2147483694"/>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799028735" sldId="2147483695"/>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1049092163" sldId="2147483696"/>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2963328680" sldId="2147483697"/>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4012633341" sldId="2147483698"/>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2024995940" sldId="2147483699"/>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1009829254" sldId="2147483700"/>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225146095" sldId="2147483701"/>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2964444159" sldId="2147483702"/>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3412437411" sldId="2147483703"/>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2689273270" sldId="2147483704"/>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2523448800" sldId="2147483705"/>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593531752" sldId="2147483706"/>
          </pc:sldLayoutMkLst>
        </pc:sldLayoutChg>
        <pc:sldLayoutChg chg="add del replId">
          <pc:chgData name="Cameron Douglas (1808441)" userId="S::1808441@student.uwtsd.ac.uk::e545148b-936a-4d5b-95bc-15abb4bbd934" providerId="AD" clId="Web-{220E2936-6FC2-F7E8-47AE-6EED109056F9}" dt="2019-11-08T19:29:58.404" v="60"/>
          <pc:sldLayoutMkLst>
            <pc:docMk/>
            <pc:sldMasterMk cId="227620196" sldId="2147483690"/>
            <pc:sldLayoutMk cId="4024928496" sldId="2147483707"/>
          </pc:sldLayoutMkLst>
        </pc:sldLayoutChg>
      </pc:sldMasterChg>
      <pc:sldMasterChg chg="add del addSldLayout delSldLayout">
        <pc:chgData name="Cameron Douglas (1808441)" userId="S::1808441@student.uwtsd.ac.uk::e545148b-936a-4d5b-95bc-15abb4bbd934" providerId="AD" clId="Web-{220E2936-6FC2-F7E8-47AE-6EED109056F9}" dt="2019-11-08T19:29:39.716" v="58"/>
        <pc:sldMasterMkLst>
          <pc:docMk/>
          <pc:sldMasterMk cId="768796098" sldId="2147483716"/>
        </pc:sldMasterMkLst>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403448089" sldId="2147483705"/>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1039362318" sldId="2147483706"/>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3621438468" sldId="2147483707"/>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3403159192" sldId="2147483708"/>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3679947100" sldId="2147483709"/>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116992150" sldId="2147483710"/>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2029603316" sldId="2147483711"/>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3752422628" sldId="2147483712"/>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2856319761" sldId="2147483713"/>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2600238335" sldId="2147483714"/>
          </pc:sldLayoutMkLst>
        </pc:sldLayoutChg>
        <pc:sldLayoutChg chg="add del">
          <pc:chgData name="Cameron Douglas (1808441)" userId="S::1808441@student.uwtsd.ac.uk::e545148b-936a-4d5b-95bc-15abb4bbd934" providerId="AD" clId="Web-{220E2936-6FC2-F7E8-47AE-6EED109056F9}" dt="2019-11-08T19:29:39.716" v="58"/>
          <pc:sldLayoutMkLst>
            <pc:docMk/>
            <pc:sldMasterMk cId="768796098" sldId="2147483716"/>
            <pc:sldLayoutMk cId="3071943754" sldId="2147483715"/>
          </pc:sldLayoutMkLst>
        </pc:sldLayoutChg>
      </pc:sldMasterChg>
      <pc:sldMasterChg chg="add del addSldLayout delSldLayout">
        <pc:chgData name="Cameron Douglas (1808441)" userId="S::1808441@student.uwtsd.ac.uk::e545148b-936a-4d5b-95bc-15abb4bbd934" providerId="AD" clId="Web-{220E2936-6FC2-F7E8-47AE-6EED109056F9}" dt="2019-11-08T19:29:29.232" v="56"/>
        <pc:sldMasterMkLst>
          <pc:docMk/>
          <pc:sldMasterMk cId="1221486232" sldId="2147483748"/>
        </pc:sldMasterMkLst>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4109001632" sldId="2147483731"/>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3306050395" sldId="2147483732"/>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2974411093" sldId="2147483733"/>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1910414789" sldId="2147483734"/>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828655169" sldId="2147483735"/>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2259655999" sldId="2147483736"/>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3629946334" sldId="2147483737"/>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4166620760" sldId="2147483738"/>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445099512" sldId="2147483739"/>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2150753740" sldId="2147483740"/>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4240901703" sldId="2147483741"/>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1218224831" sldId="2147483742"/>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782381246" sldId="2147483743"/>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2392397418" sldId="2147483744"/>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499264094" sldId="2147483745"/>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2328619393" sldId="2147483746"/>
          </pc:sldLayoutMkLst>
        </pc:sldLayoutChg>
        <pc:sldLayoutChg chg="add del">
          <pc:chgData name="Cameron Douglas (1808441)" userId="S::1808441@student.uwtsd.ac.uk::e545148b-936a-4d5b-95bc-15abb4bbd934" providerId="AD" clId="Web-{220E2936-6FC2-F7E8-47AE-6EED109056F9}" dt="2019-11-08T19:29:29.232" v="56"/>
          <pc:sldLayoutMkLst>
            <pc:docMk/>
            <pc:sldMasterMk cId="1221486232" sldId="2147483748"/>
            <pc:sldLayoutMk cId="1588095732" sldId="2147483747"/>
          </pc:sldLayoutMkLst>
        </pc:sldLayoutChg>
      </pc:sldMasterChg>
      <pc:sldMasterChg chg="add del addSldLayout delSldLayout">
        <pc:chgData name="Cameron Douglas (1808441)" userId="S::1808441@student.uwtsd.ac.uk::e545148b-936a-4d5b-95bc-15abb4bbd934" providerId="AD" clId="Web-{220E2936-6FC2-F7E8-47AE-6EED109056F9}" dt="2019-11-08T19:29:17.575" v="54"/>
        <pc:sldMasterMkLst>
          <pc:docMk/>
          <pc:sldMasterMk cId="3676993551" sldId="2147483761"/>
        </pc:sldMasterMkLst>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3136835730" sldId="2147483750"/>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3396374405" sldId="2147483751"/>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481209581" sldId="2147483752"/>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3149916530" sldId="2147483753"/>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4282386710" sldId="2147483754"/>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150380359" sldId="2147483755"/>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2760564727" sldId="2147483756"/>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2770037554" sldId="2147483757"/>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563340505" sldId="2147483758"/>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2973472948" sldId="2147483759"/>
          </pc:sldLayoutMkLst>
        </pc:sldLayoutChg>
        <pc:sldLayoutChg chg="add del">
          <pc:chgData name="Cameron Douglas (1808441)" userId="S::1808441@student.uwtsd.ac.uk::e545148b-936a-4d5b-95bc-15abb4bbd934" providerId="AD" clId="Web-{220E2936-6FC2-F7E8-47AE-6EED109056F9}" dt="2019-11-08T19:29:17.575" v="54"/>
          <pc:sldLayoutMkLst>
            <pc:docMk/>
            <pc:sldMasterMk cId="3676993551" sldId="2147483761"/>
            <pc:sldLayoutMk cId="2366426693" sldId="2147483760"/>
          </pc:sldLayoutMkLst>
        </pc:sldLayoutChg>
      </pc:sldMasterChg>
      <pc:sldMasterChg chg="add del addSldLayout delSldLayout">
        <pc:chgData name="Cameron Douglas (1808441)" userId="S::1808441@student.uwtsd.ac.uk::e545148b-936a-4d5b-95bc-15abb4bbd934" providerId="AD" clId="Web-{220E2936-6FC2-F7E8-47AE-6EED109056F9}" dt="2019-11-08T19:31:47.670" v="68"/>
        <pc:sldMasterMkLst>
          <pc:docMk/>
          <pc:sldMasterMk cId="2422916549" sldId="2147483774"/>
        </pc:sldMasterMkLst>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3400643395" sldId="2147483763"/>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2267571645" sldId="2147483764"/>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2593759919" sldId="2147483765"/>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451639472" sldId="2147483766"/>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403971492" sldId="2147483767"/>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3310732827" sldId="2147483768"/>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1148755868" sldId="2147483769"/>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2584195725" sldId="2147483770"/>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1761184825" sldId="2147483771"/>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3400419512" sldId="2147483772"/>
          </pc:sldLayoutMkLst>
        </pc:sldLayoutChg>
        <pc:sldLayoutChg chg="add del">
          <pc:chgData name="Cameron Douglas (1808441)" userId="S::1808441@student.uwtsd.ac.uk::e545148b-936a-4d5b-95bc-15abb4bbd934" providerId="AD" clId="Web-{220E2936-6FC2-F7E8-47AE-6EED109056F9}" dt="2019-11-08T19:31:47.670" v="68"/>
          <pc:sldLayoutMkLst>
            <pc:docMk/>
            <pc:sldMasterMk cId="2422916549" sldId="2147483774"/>
            <pc:sldLayoutMk cId="1744659808" sldId="2147483773"/>
          </pc:sldLayoutMkLst>
        </pc:sldLayoutChg>
      </pc:sldMasterChg>
      <pc:sldMasterChg chg="add del addSldLayout delSldLayout">
        <pc:chgData name="Cameron Douglas (1808441)" userId="S::1808441@student.uwtsd.ac.uk::e545148b-936a-4d5b-95bc-15abb4bbd934" providerId="AD" clId="Web-{220E2936-6FC2-F7E8-47AE-6EED109056F9}" dt="2019-11-08T19:32:20.576" v="69"/>
        <pc:sldMasterMkLst>
          <pc:docMk/>
          <pc:sldMasterMk cId="2908815441" sldId="2147483798"/>
        </pc:sldMasterMkLst>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526753355" sldId="2147483787"/>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2038279487" sldId="2147483788"/>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2049798815" sldId="2147483789"/>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4236485492" sldId="2147483790"/>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3748382804" sldId="2147483791"/>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963787605" sldId="2147483792"/>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3055775469" sldId="2147483793"/>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3648758135" sldId="2147483794"/>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1555898301" sldId="2147483795"/>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3083035924" sldId="2147483796"/>
          </pc:sldLayoutMkLst>
        </pc:sldLayoutChg>
        <pc:sldLayoutChg chg="add del">
          <pc:chgData name="Cameron Douglas (1808441)" userId="S::1808441@student.uwtsd.ac.uk::e545148b-936a-4d5b-95bc-15abb4bbd934" providerId="AD" clId="Web-{220E2936-6FC2-F7E8-47AE-6EED109056F9}" dt="2019-11-08T19:32:20.576" v="69"/>
          <pc:sldLayoutMkLst>
            <pc:docMk/>
            <pc:sldMasterMk cId="2908815441" sldId="2147483798"/>
            <pc:sldLayoutMk cId="1933913867" sldId="2147483797"/>
          </pc:sldLayoutMkLst>
        </pc:sldLayoutChg>
      </pc:sldMasterChg>
      <pc:sldMasterChg chg="add del addSldLayout delSldLayout modSldLayout">
        <pc:chgData name="Cameron Douglas (1808441)" userId="S::1808441@student.uwtsd.ac.uk::e545148b-936a-4d5b-95bc-15abb4bbd934" providerId="AD" clId="Web-{220E2936-6FC2-F7E8-47AE-6EED109056F9}" dt="2019-11-08T19:32:37.905" v="70"/>
        <pc:sldMasterMkLst>
          <pc:docMk/>
          <pc:sldMasterMk cId="2488969989" sldId="2147483799"/>
        </pc:sldMasterMkLst>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4084846416" sldId="2147483800"/>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1628849503" sldId="2147483801"/>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554409358" sldId="2147483802"/>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473092024" sldId="2147483803"/>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1923543683" sldId="2147483804"/>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3181381481" sldId="2147483805"/>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2100990243" sldId="2147483806"/>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2965043665" sldId="2147483807"/>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2537176446" sldId="2147483808"/>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118405103" sldId="2147483809"/>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1640949321" sldId="2147483810"/>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3537245700" sldId="2147483811"/>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1251015719" sldId="2147483812"/>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1497246712" sldId="2147483813"/>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800346358" sldId="2147483814"/>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273041661" sldId="2147483815"/>
          </pc:sldLayoutMkLst>
        </pc:sldLayoutChg>
        <pc:sldLayoutChg chg="add del mod replId">
          <pc:chgData name="Cameron Douglas (1808441)" userId="S::1808441@student.uwtsd.ac.uk::e545148b-936a-4d5b-95bc-15abb4bbd934" providerId="AD" clId="Web-{220E2936-6FC2-F7E8-47AE-6EED109056F9}" dt="2019-11-08T19:32:37.905" v="70"/>
          <pc:sldLayoutMkLst>
            <pc:docMk/>
            <pc:sldMasterMk cId="2488969989" sldId="2147483799"/>
            <pc:sldLayoutMk cId="583093087" sldId="2147483816"/>
          </pc:sldLayoutMkLst>
        </pc:sldLayoutChg>
      </pc:sldMasterChg>
      <pc:sldMasterChg chg="add del addSldLayout delSldLayout modSldLayout">
        <pc:chgData name="Cameron Douglas (1808441)" userId="S::1808441@student.uwtsd.ac.uk::e545148b-936a-4d5b-95bc-15abb4bbd934" providerId="AD" clId="Web-{220E2936-6FC2-F7E8-47AE-6EED109056F9}" dt="2019-11-08T19:32:51.920" v="71"/>
        <pc:sldMasterMkLst>
          <pc:docMk/>
          <pc:sldMasterMk cId="4242164446" sldId="2147483817"/>
        </pc:sldMasterMkLst>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4032128738" sldId="2147483818"/>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710205382" sldId="2147483819"/>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1891206143" sldId="2147483820"/>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3882623536" sldId="2147483821"/>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3186185937" sldId="2147483822"/>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3672043536" sldId="2147483823"/>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2955787063" sldId="2147483824"/>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2030055750" sldId="2147483825"/>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1876590596" sldId="2147483826"/>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4264831252" sldId="2147483827"/>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3275354049" sldId="2147483828"/>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4222217761" sldId="2147483829"/>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1416646076" sldId="2147483830"/>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3168856186" sldId="2147483831"/>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1079251943" sldId="2147483832"/>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2785733757" sldId="2147483833"/>
          </pc:sldLayoutMkLst>
        </pc:sldLayoutChg>
        <pc:sldLayoutChg chg="add del mod replId">
          <pc:chgData name="Cameron Douglas (1808441)" userId="S::1808441@student.uwtsd.ac.uk::e545148b-936a-4d5b-95bc-15abb4bbd934" providerId="AD" clId="Web-{220E2936-6FC2-F7E8-47AE-6EED109056F9}" dt="2019-11-08T19:32:51.920" v="71"/>
          <pc:sldLayoutMkLst>
            <pc:docMk/>
            <pc:sldMasterMk cId="4242164446" sldId="2147483817"/>
            <pc:sldLayoutMk cId="838310800" sldId="2147483834"/>
          </pc:sldLayoutMkLst>
        </pc:sldLayoutChg>
      </pc:sldMasterChg>
      <pc:sldMasterChg chg="add addSldLayout modSldLayout">
        <pc:chgData name="Cameron Douglas (1808441)" userId="S::1808441@student.uwtsd.ac.uk::e545148b-936a-4d5b-95bc-15abb4bbd934" providerId="AD" clId="Web-{220E2936-6FC2-F7E8-47AE-6EED109056F9}" dt="2019-11-08T19:32:51.920" v="71"/>
        <pc:sldMasterMkLst>
          <pc:docMk/>
          <pc:sldMasterMk cId="633683998" sldId="2147483835"/>
        </pc:sldMasterMkLst>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794087047" sldId="2147483836"/>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3597544904" sldId="2147483837"/>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3918539906" sldId="2147483838"/>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2744422146" sldId="2147483839"/>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1104737344" sldId="2147483840"/>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1086903858" sldId="2147483841"/>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1715560370" sldId="2147483842"/>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1415617830" sldId="2147483843"/>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3169808400" sldId="2147483844"/>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1408242174" sldId="2147483845"/>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2514235456" sldId="2147483846"/>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1261440096" sldId="2147483847"/>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3311391436" sldId="2147483848"/>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815152543" sldId="2147483849"/>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2484079169" sldId="2147483850"/>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2745139721" sldId="2147483851"/>
          </pc:sldLayoutMkLst>
        </pc:sldLayoutChg>
        <pc:sldLayoutChg chg="add mod replId">
          <pc:chgData name="Cameron Douglas (1808441)" userId="S::1808441@student.uwtsd.ac.uk::e545148b-936a-4d5b-95bc-15abb4bbd934" providerId="AD" clId="Web-{220E2936-6FC2-F7E8-47AE-6EED109056F9}" dt="2019-11-08T19:32:51.920" v="71"/>
          <pc:sldLayoutMkLst>
            <pc:docMk/>
            <pc:sldMasterMk cId="633683998" sldId="2147483835"/>
            <pc:sldLayoutMk cId="1121171159" sldId="2147483852"/>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dirty="0"/>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794087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5975449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9185399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744422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11/9/2019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1047373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0869038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7155603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415617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1698084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11/9/2019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408242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dirty="0"/>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514235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dirty="0"/>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dirty="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614400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311391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11/9/2019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8151525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11/9/2019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4840791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7451397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11/9/2019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121171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11/9/2019</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633683998"/>
      </p:ext>
    </p:extLst>
  </p:cSld>
  <p:clrMap bg1="dk1" tx1="lt1" bg2="dk2" tx2="lt2" accent1="accent1" accent2="accent2" accent3="accent3" accent4="accent4" accent5="accent5" accent6="accent6" hlink="hlink" folHlink="folHlink"/>
  <p:sldLayoutIdLst>
    <p:sldLayoutId id="2147483836" r:id="rId1"/>
    <p:sldLayoutId id="2147483837" r:id="rId2"/>
    <p:sldLayoutId id="2147483838" r:id="rId3"/>
    <p:sldLayoutId id="2147483839" r:id="rId4"/>
    <p:sldLayoutId id="2147483840" r:id="rId5"/>
    <p:sldLayoutId id="2147483841" r:id="rId6"/>
    <p:sldLayoutId id="2147483842" r:id="rId7"/>
    <p:sldLayoutId id="2147483843" r:id="rId8"/>
    <p:sldLayoutId id="2147483844" r:id="rId9"/>
    <p:sldLayoutId id="2147483845" r:id="rId10"/>
    <p:sldLayoutId id="2147483846" r:id="rId11"/>
    <p:sldLayoutId id="2147483847" r:id="rId12"/>
    <p:sldLayoutId id="2147483848" r:id="rId13"/>
    <p:sldLayoutId id="2147483849" r:id="rId14"/>
    <p:sldLayoutId id="2147483850" r:id="rId15"/>
    <p:sldLayoutId id="2147483851" r:id="rId16"/>
    <p:sldLayoutId id="2147483852"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my-ecoach.com/project.php?id=12152&amp;project_step=80474"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britannica.com/biography/Jean-Piaget"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hyperlink" Target="https://www.schoolhealth.com/premium-sensory-room" TargetMode="External"/><Relationship Id="rId3" Type="http://schemas.openxmlformats.org/officeDocument/2006/relationships/hyperlink" Target="https://www.britannica.com/biography/Jean-Piaget" TargetMode="External"/><Relationship Id="rId7" Type="http://schemas.openxmlformats.org/officeDocument/2006/relationships/hyperlink" Target="https://www.clapgate.leeds.sch.uk/read-write-inc/" TargetMode="External"/><Relationship Id="rId2" Type="http://schemas.openxmlformats.org/officeDocument/2006/relationships/hyperlink" Target="https://my-ecoach.com/project.php?id=12152&amp;project_step=80474" TargetMode="External"/><Relationship Id="rId1" Type="http://schemas.openxmlformats.org/officeDocument/2006/relationships/slideLayout" Target="../slideLayouts/slideLayout2.xml"/><Relationship Id="rId6" Type="http://schemas.openxmlformats.org/officeDocument/2006/relationships/hyperlink" Target="https://www.123rf.com/photo_107497261_teacher-and-kids-playing-with-number-puzzle.html" TargetMode="External"/><Relationship Id="rId5" Type="http://schemas.openxmlformats.org/officeDocument/2006/relationships/hyperlink" Target="https://www.npted.org/schools/elrs/Examples/Forms/DispForm.aspx?ID=12" TargetMode="External"/><Relationship Id="rId4" Type="http://schemas.openxmlformats.org/officeDocument/2006/relationships/hyperlink" Target="https://getrevising.co.uk/grids/comparison-between-piaget-and-vygotsky" TargetMode="External"/><Relationship Id="rId9" Type="http://schemas.openxmlformats.org/officeDocument/2006/relationships/hyperlink" Target="https://www.telegraph.co.uk/education/primaryeducation/12038625/Reading-writing-and-mud-the-growth-of-Forest-School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5" name="Picture 2">
            <a:extLst>
              <a:ext uri="{FF2B5EF4-FFF2-40B4-BE49-F238E27FC236}">
                <a16:creationId xmlns:a16="http://schemas.microsoft.com/office/drawing/2014/main" id="{ED22DEC9-55CF-4114-B9AD-41BDD568D12A}"/>
              </a:ext>
            </a:extLst>
          </p:cNvPr>
          <p:cNvPicPr>
            <a:picLocks noChangeAspect="1"/>
          </p:cNvPicPr>
          <p:nvPr/>
        </p:nvPicPr>
        <p:blipFill rotWithShape="1">
          <a:blip r:embed="rId2">
            <a:alphaModFix amt="35000"/>
          </a:blip>
          <a:srcRect t="25000"/>
          <a:stretch/>
        </p:blipFill>
        <p:spPr>
          <a:xfrm>
            <a:off x="20" y="10"/>
            <a:ext cx="12191980" cy="6857990"/>
          </a:xfrm>
          <a:prstGeom prst="rect">
            <a:avLst/>
          </a:prstGeom>
        </p:spPr>
      </p:pic>
      <p:sp>
        <p:nvSpPr>
          <p:cNvPr id="2" name="Title 1"/>
          <p:cNvSpPr>
            <a:spLocks noGrp="1"/>
          </p:cNvSpPr>
          <p:nvPr>
            <p:ph type="ctrTitle"/>
          </p:nvPr>
        </p:nvSpPr>
        <p:spPr>
          <a:xfrm>
            <a:off x="1241219" y="657046"/>
            <a:ext cx="8825658" cy="5069241"/>
          </a:xfrm>
        </p:spPr>
        <p:txBody>
          <a:bodyPr>
            <a:normAutofit fontScale="90000"/>
          </a:bodyPr>
          <a:lstStyle/>
          <a:p>
            <a:r>
              <a:rPr lang="en-US" sz="6800">
                <a:solidFill>
                  <a:srgbClr val="FFFFFF"/>
                </a:solidFill>
              </a:rPr>
              <a:t>How Constructivism and Social Constructivism Underpin Classroom Practice.</a:t>
            </a: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5FD9D8B-FFEC-43BF-BB1F-7AE5410CF2F7}"/>
              </a:ext>
            </a:extLst>
          </p:cNvPr>
          <p:cNvSpPr txBox="1"/>
          <p:nvPr/>
        </p:nvSpPr>
        <p:spPr>
          <a:xfrm>
            <a:off x="648930" y="629266"/>
            <a:ext cx="5616217" cy="1622321"/>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lnSpc>
                <a:spcPct val="90000"/>
              </a:lnSpc>
              <a:spcBef>
                <a:spcPct val="0"/>
              </a:spcBef>
              <a:spcAft>
                <a:spcPts val="600"/>
              </a:spcAft>
            </a:pPr>
            <a:r>
              <a:rPr lang="en-US" sz="3600" b="0" i="0" kern="1200">
                <a:solidFill>
                  <a:srgbClr val="EBEBEB"/>
                </a:solidFill>
                <a:latin typeface="+mj-lt"/>
                <a:ea typeface="+mj-ea"/>
                <a:cs typeface="+mj-cs"/>
              </a:rPr>
              <a:t>Theoretical approach to Social Constructavism</a:t>
            </a:r>
          </a:p>
        </p:txBody>
      </p:sp>
      <p:sp>
        <p:nvSpPr>
          <p:cNvPr id="35"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37" name="Freeform: Shape 36">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5" name="Picture 5" descr="A person wearing a suit and tie&#10;&#10;Description generated with very high confidence">
            <a:extLst>
              <a:ext uri="{FF2B5EF4-FFF2-40B4-BE49-F238E27FC236}">
                <a16:creationId xmlns:a16="http://schemas.microsoft.com/office/drawing/2014/main" id="{2A505DAD-50E3-4838-A003-5A4D78623D65}"/>
              </a:ext>
            </a:extLst>
          </p:cNvPr>
          <p:cNvPicPr>
            <a:picLocks noChangeAspect="1"/>
          </p:cNvPicPr>
          <p:nvPr/>
        </p:nvPicPr>
        <p:blipFill>
          <a:blip r:embed="rId2"/>
          <a:stretch>
            <a:fillRect/>
          </a:stretch>
        </p:blipFill>
        <p:spPr>
          <a:xfrm>
            <a:off x="7563742" y="276565"/>
            <a:ext cx="3980139" cy="5470981"/>
          </a:xfrm>
          <a:prstGeom prst="rect">
            <a:avLst/>
          </a:prstGeom>
          <a:effectLst/>
        </p:spPr>
      </p:pic>
      <p:sp>
        <p:nvSpPr>
          <p:cNvPr id="39" name="Rectangle 38">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TextBox 6">
            <a:extLst>
              <a:ext uri="{FF2B5EF4-FFF2-40B4-BE49-F238E27FC236}">
                <a16:creationId xmlns:a16="http://schemas.microsoft.com/office/drawing/2014/main" id="{9F5123AF-EDFB-463A-B3B2-A5001CF950C6}"/>
              </a:ext>
            </a:extLst>
          </p:cNvPr>
          <p:cNvSpPr txBox="1"/>
          <p:nvPr/>
        </p:nvSpPr>
        <p:spPr>
          <a:xfrm>
            <a:off x="648931" y="2438400"/>
            <a:ext cx="5616216" cy="3785419"/>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defTabSz="457200">
              <a:spcBef>
                <a:spcPts val="1000"/>
              </a:spcBef>
              <a:buClr>
                <a:schemeClr val="bg2">
                  <a:lumMod val="40000"/>
                  <a:lumOff val="60000"/>
                </a:schemeClr>
              </a:buClr>
              <a:buSzPct val="80000"/>
            </a:pPr>
            <a:r>
              <a:rPr lang="en-US" sz="1700">
                <a:solidFill>
                  <a:srgbClr val="FFFFFF"/>
                </a:solidFill>
                <a:latin typeface="+mj-lt"/>
                <a:ea typeface="+mj-ea"/>
                <a:cs typeface="+mj-cs"/>
              </a:rPr>
              <a:t>Lev Vygotsky (1896-1934)a Russian psychologist whose theory of social constructivism believed that the role of other people was essential for children’s learning. (Bosanquet, Radford and Webster 2016 pg.26-28). Vygotsky's theories stress the fundamental role of social interaction in the development of cognition (Vygotsky, 1978), as he believed strongly that community plays a central role in the process of "making meaning." (McLeod, 2018). This is a general theory of cognitive development. Most of the original work was done in the context of language learning in children (Vygotsky, 1962), although later applications of the framework have been broader (Wertsch, 1985).</a:t>
            </a:r>
            <a:endParaRPr lang="en-US">
              <a:ea typeface="+mj-ea"/>
              <a:cs typeface="+mj-cs"/>
            </a:endParaRPr>
          </a:p>
        </p:txBody>
      </p:sp>
      <p:sp>
        <p:nvSpPr>
          <p:cNvPr id="8" name="TextBox 7">
            <a:extLst>
              <a:ext uri="{FF2B5EF4-FFF2-40B4-BE49-F238E27FC236}">
                <a16:creationId xmlns:a16="http://schemas.microsoft.com/office/drawing/2014/main" id="{3BD310EA-2691-4D05-B5D0-5985DE0CF3CE}"/>
              </a:ext>
            </a:extLst>
          </p:cNvPr>
          <p:cNvSpPr txBox="1"/>
          <p:nvPr/>
        </p:nvSpPr>
        <p:spPr>
          <a:xfrm>
            <a:off x="7470476" y="5817080"/>
            <a:ext cx="408029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r>
              <a:rPr lang="en-US" dirty="0">
                <a:ea typeface="+mn-lt"/>
                <a:cs typeface="+mn-lt"/>
                <a:hlinkClick r:id="rId3"/>
              </a:rPr>
              <a:t>https://my-ecoach.com/project.php?id=12152&amp;project_step=80474</a:t>
            </a:r>
            <a:endParaRPr lang="en-US"/>
          </a:p>
        </p:txBody>
      </p:sp>
    </p:spTree>
    <p:extLst>
      <p:ext uri="{BB962C8B-B14F-4D97-AF65-F5344CB8AC3E}">
        <p14:creationId xmlns:p14="http://schemas.microsoft.com/office/powerpoint/2010/main" val="387020349"/>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61515115-95FB-41E0-86F3-8744438C0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076D8AA-B186-4A28-B00A-0EC0CD5C4578}"/>
              </a:ext>
            </a:extLst>
          </p:cNvPr>
          <p:cNvSpPr txBox="1"/>
          <p:nvPr/>
        </p:nvSpPr>
        <p:spPr>
          <a:xfrm>
            <a:off x="648930" y="629266"/>
            <a:ext cx="5731236" cy="129164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spcBef>
                <a:spcPct val="0"/>
              </a:spcBef>
              <a:spcAft>
                <a:spcPts val="600"/>
              </a:spcAft>
            </a:pPr>
            <a:r>
              <a:rPr lang="en-US" sz="3600" b="0" i="0" kern="1200">
                <a:solidFill>
                  <a:srgbClr val="EBEBEB"/>
                </a:solidFill>
                <a:latin typeface="+mj-lt"/>
                <a:ea typeface="+mj-ea"/>
                <a:cs typeface="+mj-cs"/>
              </a:rPr>
              <a:t>Theoretical approach to Constructivism</a:t>
            </a:r>
          </a:p>
        </p:txBody>
      </p:sp>
      <p:sp>
        <p:nvSpPr>
          <p:cNvPr id="44" name="Freeform 31">
            <a:extLst>
              <a:ext uri="{FF2B5EF4-FFF2-40B4-BE49-F238E27FC236}">
                <a16:creationId xmlns:a16="http://schemas.microsoft.com/office/drawing/2014/main" id="{8222A33F-BE2D-4D69-92A0-5DF8B17BA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49843"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solidFill>
                <a:srgbClr val="FFFFFF"/>
              </a:solidFill>
            </a:endParaRPr>
          </a:p>
        </p:txBody>
      </p:sp>
      <p:sp useBgFill="1">
        <p:nvSpPr>
          <p:cNvPr id="46" name="Freeform: Shape 45">
            <a:extLst>
              <a:ext uri="{FF2B5EF4-FFF2-40B4-BE49-F238E27FC236}">
                <a16:creationId xmlns:a16="http://schemas.microsoft.com/office/drawing/2014/main" id="{CE1C74D0-9609-468A-9597-5D87C8A42B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998731" y="664312"/>
            <a:ext cx="6858001" cy="5529377"/>
          </a:xfrm>
          <a:custGeom>
            <a:avLst/>
            <a:gdLst>
              <a:gd name="connsiteX0" fmla="*/ 6858001 w 6858001"/>
              <a:gd name="connsiteY0" fmla="*/ 1177 h 5529377"/>
              <a:gd name="connsiteX1" fmla="*/ 6858001 w 6858001"/>
              <a:gd name="connsiteY1" fmla="*/ 1344715 h 5529377"/>
              <a:gd name="connsiteX2" fmla="*/ 6858000 w 6858001"/>
              <a:gd name="connsiteY2" fmla="*/ 1344715 h 5529377"/>
              <a:gd name="connsiteX3" fmla="*/ 6858000 w 6858001"/>
              <a:gd name="connsiteY3" fmla="*/ 5529377 h 5529377"/>
              <a:gd name="connsiteX4" fmla="*/ 0 w 6858001"/>
              <a:gd name="connsiteY4" fmla="*/ 5529376 h 5529377"/>
              <a:gd name="connsiteX5" fmla="*/ 0 w 6858001"/>
              <a:gd name="connsiteY5" fmla="*/ 891096 h 5529377"/>
              <a:gd name="connsiteX6" fmla="*/ 1 w 6858001"/>
              <a:gd name="connsiteY6" fmla="*/ 891096 h 5529377"/>
              <a:gd name="connsiteX7" fmla="*/ 1 w 6858001"/>
              <a:gd name="connsiteY7" fmla="*/ 0 h 5529377"/>
              <a:gd name="connsiteX8" fmla="*/ 40463 w 6858001"/>
              <a:gd name="connsiteY8" fmla="*/ 5883 h 5529377"/>
              <a:gd name="connsiteX9" fmla="*/ 159107 w 6858001"/>
              <a:gd name="connsiteY9" fmla="*/ 23196 h 5529377"/>
              <a:gd name="connsiteX10" fmla="*/ 245518 w 6858001"/>
              <a:gd name="connsiteY10" fmla="*/ 35299 h 5529377"/>
              <a:gd name="connsiteX11" fmla="*/ 348388 w 6858001"/>
              <a:gd name="connsiteY11" fmla="*/ 48073 h 5529377"/>
              <a:gd name="connsiteX12" fmla="*/ 470460 w 6858001"/>
              <a:gd name="connsiteY12" fmla="*/ 63369 h 5529377"/>
              <a:gd name="connsiteX13" fmla="*/ 605563 w 6858001"/>
              <a:gd name="connsiteY13" fmla="*/ 79506 h 5529377"/>
              <a:gd name="connsiteX14" fmla="*/ 757810 w 6858001"/>
              <a:gd name="connsiteY14" fmla="*/ 96483 h 5529377"/>
              <a:gd name="connsiteX15" fmla="*/ 923774 w 6858001"/>
              <a:gd name="connsiteY15" fmla="*/ 114469 h 5529377"/>
              <a:gd name="connsiteX16" fmla="*/ 1104139 w 6858001"/>
              <a:gd name="connsiteY16" fmla="*/ 132454 h 5529377"/>
              <a:gd name="connsiteX17" fmla="*/ 1296163 w 6858001"/>
              <a:gd name="connsiteY17" fmla="*/ 150776 h 5529377"/>
              <a:gd name="connsiteX18" fmla="*/ 1503275 w 6858001"/>
              <a:gd name="connsiteY18" fmla="*/ 167753 h 5529377"/>
              <a:gd name="connsiteX19" fmla="*/ 1719988 w 6858001"/>
              <a:gd name="connsiteY19" fmla="*/ 184058 h 5529377"/>
              <a:gd name="connsiteX20" fmla="*/ 1949045 w 6858001"/>
              <a:gd name="connsiteY20" fmla="*/ 198849 h 5529377"/>
              <a:gd name="connsiteX21" fmla="*/ 2187703 w 6858001"/>
              <a:gd name="connsiteY21" fmla="*/ 212969 h 5529377"/>
              <a:gd name="connsiteX22" fmla="*/ 2436649 w 6858001"/>
              <a:gd name="connsiteY22" fmla="*/ 226248 h 5529377"/>
              <a:gd name="connsiteX23" fmla="*/ 2564208 w 6858001"/>
              <a:gd name="connsiteY23" fmla="*/ 230955 h 5529377"/>
              <a:gd name="connsiteX24" fmla="*/ 2694509 w 6858001"/>
              <a:gd name="connsiteY24" fmla="*/ 236165 h 5529377"/>
              <a:gd name="connsiteX25" fmla="*/ 2826868 w 6858001"/>
              <a:gd name="connsiteY25" fmla="*/ 241040 h 5529377"/>
              <a:gd name="connsiteX26" fmla="*/ 2959914 w 6858001"/>
              <a:gd name="connsiteY26" fmla="*/ 244234 h 5529377"/>
              <a:gd name="connsiteX27" fmla="*/ 3095702 w 6858001"/>
              <a:gd name="connsiteY27" fmla="*/ 247091 h 5529377"/>
              <a:gd name="connsiteX28" fmla="*/ 3232862 w 6858001"/>
              <a:gd name="connsiteY28" fmla="*/ 250117 h 5529377"/>
              <a:gd name="connsiteX29" fmla="*/ 3372765 w 6858001"/>
              <a:gd name="connsiteY29" fmla="*/ 252134 h 5529377"/>
              <a:gd name="connsiteX30" fmla="*/ 3514040 w 6858001"/>
              <a:gd name="connsiteY30" fmla="*/ 252134 h 5529377"/>
              <a:gd name="connsiteX31" fmla="*/ 3656686 w 6858001"/>
              <a:gd name="connsiteY31" fmla="*/ 253142 h 5529377"/>
              <a:gd name="connsiteX32" fmla="*/ 3800704 w 6858001"/>
              <a:gd name="connsiteY32" fmla="*/ 252134 h 5529377"/>
              <a:gd name="connsiteX33" fmla="*/ 3946780 w 6858001"/>
              <a:gd name="connsiteY33" fmla="*/ 250117 h 5529377"/>
              <a:gd name="connsiteX34" fmla="*/ 4092855 w 6858001"/>
              <a:gd name="connsiteY34" fmla="*/ 248268 h 5529377"/>
              <a:gd name="connsiteX35" fmla="*/ 4240988 w 6858001"/>
              <a:gd name="connsiteY35" fmla="*/ 244234 h 5529377"/>
              <a:gd name="connsiteX36" fmla="*/ 4390492 w 6858001"/>
              <a:gd name="connsiteY36" fmla="*/ 240032 h 5529377"/>
              <a:gd name="connsiteX37" fmla="*/ 4539997 w 6858001"/>
              <a:gd name="connsiteY37" fmla="*/ 235157 h 5529377"/>
              <a:gd name="connsiteX38" fmla="*/ 4690873 w 6858001"/>
              <a:gd name="connsiteY38" fmla="*/ 228266 h 5529377"/>
              <a:gd name="connsiteX39" fmla="*/ 4843120 w 6858001"/>
              <a:gd name="connsiteY39" fmla="*/ 220029 h 5529377"/>
              <a:gd name="connsiteX40" fmla="*/ 4996054 w 6858001"/>
              <a:gd name="connsiteY40" fmla="*/ 212129 h 5529377"/>
              <a:gd name="connsiteX41" fmla="*/ 5148987 w 6858001"/>
              <a:gd name="connsiteY41" fmla="*/ 202044 h 5529377"/>
              <a:gd name="connsiteX42" fmla="*/ 5303978 w 6858001"/>
              <a:gd name="connsiteY42" fmla="*/ 189941 h 5529377"/>
              <a:gd name="connsiteX43" fmla="*/ 5456911 w 6858001"/>
              <a:gd name="connsiteY43" fmla="*/ 177839 h 5529377"/>
              <a:gd name="connsiteX44" fmla="*/ 5612588 w 6858001"/>
              <a:gd name="connsiteY44" fmla="*/ 163887 h 5529377"/>
              <a:gd name="connsiteX45" fmla="*/ 5768950 w 6858001"/>
              <a:gd name="connsiteY45" fmla="*/ 148591 h 5529377"/>
              <a:gd name="connsiteX46" fmla="*/ 5923255 w 6858001"/>
              <a:gd name="connsiteY46" fmla="*/ 132455 h 5529377"/>
              <a:gd name="connsiteX47" fmla="*/ 6079618 w 6858001"/>
              <a:gd name="connsiteY47" fmla="*/ 113629 h 5529377"/>
              <a:gd name="connsiteX48" fmla="*/ 6235294 w 6858001"/>
              <a:gd name="connsiteY48" fmla="*/ 93458 h 5529377"/>
              <a:gd name="connsiteX49" fmla="*/ 6391657 w 6858001"/>
              <a:gd name="connsiteY49" fmla="*/ 73455 h 5529377"/>
              <a:gd name="connsiteX50" fmla="*/ 6547333 w 6858001"/>
              <a:gd name="connsiteY50" fmla="*/ 50091 h 5529377"/>
              <a:gd name="connsiteX51" fmla="*/ 6702324 w 6858001"/>
              <a:gd name="connsiteY51" fmla="*/ 26222 h 5529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5529377">
                <a:moveTo>
                  <a:pt x="6858001" y="1177"/>
                </a:moveTo>
                <a:lnTo>
                  <a:pt x="6858001" y="1344715"/>
                </a:lnTo>
                <a:lnTo>
                  <a:pt x="6858000" y="1344715"/>
                </a:lnTo>
                <a:lnTo>
                  <a:pt x="6858000" y="5529377"/>
                </a:lnTo>
                <a:lnTo>
                  <a:pt x="0" y="5529376"/>
                </a:lnTo>
                <a:lnTo>
                  <a:pt x="0" y="891096"/>
                </a:lnTo>
                <a:lnTo>
                  <a:pt x="1" y="891096"/>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8" y="241040"/>
                </a:lnTo>
                <a:lnTo>
                  <a:pt x="2959914" y="244234"/>
                </a:lnTo>
                <a:lnTo>
                  <a:pt x="3095702" y="247091"/>
                </a:lnTo>
                <a:lnTo>
                  <a:pt x="3232862" y="250117"/>
                </a:lnTo>
                <a:lnTo>
                  <a:pt x="3372765" y="252134"/>
                </a:lnTo>
                <a:lnTo>
                  <a:pt x="3514040" y="252134"/>
                </a:lnTo>
                <a:lnTo>
                  <a:pt x="3656686" y="253142"/>
                </a:lnTo>
                <a:lnTo>
                  <a:pt x="3800704" y="252134"/>
                </a:lnTo>
                <a:lnTo>
                  <a:pt x="3946780" y="250117"/>
                </a:lnTo>
                <a:lnTo>
                  <a:pt x="4092855"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pic>
        <p:nvPicPr>
          <p:cNvPr id="4" name="Picture 4" descr="A person wearing glasses posing for the camera&#10;&#10;Description generated with very high confidence">
            <a:extLst>
              <a:ext uri="{FF2B5EF4-FFF2-40B4-BE49-F238E27FC236}">
                <a16:creationId xmlns:a16="http://schemas.microsoft.com/office/drawing/2014/main" id="{98B62E23-919B-4726-A5FE-F0139F6A4E35}"/>
              </a:ext>
            </a:extLst>
          </p:cNvPr>
          <p:cNvPicPr>
            <a:picLocks noChangeAspect="1"/>
          </p:cNvPicPr>
          <p:nvPr/>
        </p:nvPicPr>
        <p:blipFill rotWithShape="1">
          <a:blip r:embed="rId2"/>
          <a:srcRect r="6129"/>
          <a:stretch/>
        </p:blipFill>
        <p:spPr>
          <a:xfrm>
            <a:off x="7721891" y="468995"/>
            <a:ext cx="3821988" cy="5330534"/>
          </a:xfrm>
          <a:prstGeom prst="rect">
            <a:avLst/>
          </a:prstGeom>
          <a:effectLst/>
        </p:spPr>
      </p:pic>
      <p:sp>
        <p:nvSpPr>
          <p:cNvPr id="48" name="Rectangle 47">
            <a:extLst>
              <a:ext uri="{FF2B5EF4-FFF2-40B4-BE49-F238E27FC236}">
                <a16:creationId xmlns:a16="http://schemas.microsoft.com/office/drawing/2014/main" id="{C137128D-E594-4905-9F76-E385F0831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Content Placeholder 11">
            <a:extLst>
              <a:ext uri="{FF2B5EF4-FFF2-40B4-BE49-F238E27FC236}">
                <a16:creationId xmlns:a16="http://schemas.microsoft.com/office/drawing/2014/main" id="{1DD2C5A0-83F8-4C99-B20B-434B83FFEA52}"/>
              </a:ext>
            </a:extLst>
          </p:cNvPr>
          <p:cNvSpPr>
            <a:spLocks noGrp="1"/>
          </p:cNvSpPr>
          <p:nvPr>
            <p:ph idx="1"/>
          </p:nvPr>
        </p:nvSpPr>
        <p:spPr>
          <a:xfrm>
            <a:off x="577044" y="2150853"/>
            <a:ext cx="5803121" cy="4245494"/>
          </a:xfrm>
        </p:spPr>
        <p:txBody>
          <a:bodyPr vert="horz" lIns="91440" tIns="45720" rIns="91440" bIns="45720" rtlCol="0" anchor="t">
            <a:normAutofit/>
          </a:bodyPr>
          <a:lstStyle/>
          <a:p>
            <a:pPr marL="0" indent="0">
              <a:buNone/>
            </a:pPr>
            <a:r>
              <a:rPr lang="en-US" sz="1700" dirty="0">
                <a:solidFill>
                  <a:schemeClr val="bg1"/>
                </a:solidFill>
                <a:ea typeface="+mj-lt"/>
                <a:cs typeface="+mj-lt"/>
              </a:rPr>
              <a:t>Jean Piaget (1892-1980) A swiss biologist whose theory of constructivist tells us “that we interact with the world around us from birth, making links between known and new ideas, words with concepts, assimilating and understanding these ideas and links and then accommodating them and finding an equilibrium that continues on as a cycle as we grow. learning new ideas from </a:t>
            </a:r>
            <a:r>
              <a:rPr lang="en-US" sz="1700">
                <a:solidFill>
                  <a:schemeClr val="bg1"/>
                </a:solidFill>
                <a:ea typeface="+mj-lt"/>
                <a:cs typeface="+mj-lt"/>
              </a:rPr>
              <a:t>experiences that we have” (Bosanquet, Radford and Webster 2016 pg. 25). Piaget's (1936) theory of cognitive development explains how a child constructs a mental model of the world. He disagreed with the idea that intelligence was a fixed trait, and regarded cognitive development as a process which occurs due to biological maturation and interaction with the environment. McLeod, S. A. (2018, June 06)</a:t>
            </a:r>
            <a:endParaRPr lang="en-US" sz="1700">
              <a:solidFill>
                <a:schemeClr val="bg1"/>
              </a:solidFill>
            </a:endParaRPr>
          </a:p>
        </p:txBody>
      </p:sp>
      <p:sp>
        <p:nvSpPr>
          <p:cNvPr id="9" name="TextBox 8">
            <a:extLst>
              <a:ext uri="{FF2B5EF4-FFF2-40B4-BE49-F238E27FC236}">
                <a16:creationId xmlns:a16="http://schemas.microsoft.com/office/drawing/2014/main" id="{57334671-A7F2-4A3E-B77E-E43FD4C7BADD}"/>
              </a:ext>
            </a:extLst>
          </p:cNvPr>
          <p:cNvSpPr txBox="1"/>
          <p:nvPr/>
        </p:nvSpPr>
        <p:spPr>
          <a:xfrm>
            <a:off x="7010400" y="6018362"/>
            <a:ext cx="500044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ea typeface="+mn-lt"/>
                <a:cs typeface="+mn-lt"/>
                <a:hlinkClick r:id="rId3"/>
              </a:rPr>
              <a:t>https://www.britannica.com/biography/Jean-Piaget</a:t>
            </a:r>
            <a:endParaRPr lang="en-US"/>
          </a:p>
        </p:txBody>
      </p:sp>
    </p:spTree>
    <p:extLst>
      <p:ext uri="{BB962C8B-B14F-4D97-AF65-F5344CB8AC3E}">
        <p14:creationId xmlns:p14="http://schemas.microsoft.com/office/powerpoint/2010/main" val="2527767845"/>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E51EA-7011-491A-90E9-C0BEE4F06E60}"/>
              </a:ext>
            </a:extLst>
          </p:cNvPr>
          <p:cNvSpPr>
            <a:spLocks noGrp="1"/>
          </p:cNvSpPr>
          <p:nvPr>
            <p:ph type="title"/>
          </p:nvPr>
        </p:nvSpPr>
        <p:spPr>
          <a:xfrm>
            <a:off x="646111" y="452718"/>
            <a:ext cx="9404723" cy="767927"/>
          </a:xfrm>
        </p:spPr>
        <p:txBody>
          <a:bodyPr/>
          <a:lstStyle/>
          <a:p>
            <a:pPr algn="ctr"/>
            <a:r>
              <a:rPr lang="en-US" sz="2000" dirty="0"/>
              <a:t>Some of the approaches used in school A that underpin Constructivism </a:t>
            </a:r>
            <a:r>
              <a:rPr lang="en-US" sz="2000"/>
              <a:t>and Social Constructivism:</a:t>
            </a:r>
            <a:endParaRPr lang="en-US"/>
          </a:p>
        </p:txBody>
      </p:sp>
      <p:sp>
        <p:nvSpPr>
          <p:cNvPr id="4" name="TextBox 3">
            <a:extLst>
              <a:ext uri="{FF2B5EF4-FFF2-40B4-BE49-F238E27FC236}">
                <a16:creationId xmlns:a16="http://schemas.microsoft.com/office/drawing/2014/main" id="{723D6670-C224-4AB9-84FE-43409CED29C6}"/>
              </a:ext>
            </a:extLst>
          </p:cNvPr>
          <p:cNvSpPr txBox="1"/>
          <p:nvPr/>
        </p:nvSpPr>
        <p:spPr>
          <a:xfrm>
            <a:off x="928777" y="153262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Social Constructivism</a:t>
            </a:r>
            <a:endParaRPr lang="en-US" dirty="0"/>
          </a:p>
        </p:txBody>
      </p:sp>
      <p:sp>
        <p:nvSpPr>
          <p:cNvPr id="5" name="TextBox 4">
            <a:extLst>
              <a:ext uri="{FF2B5EF4-FFF2-40B4-BE49-F238E27FC236}">
                <a16:creationId xmlns:a16="http://schemas.microsoft.com/office/drawing/2014/main" id="{E2A52463-4B1F-4F5C-BCF3-4BD87F8B32D4}"/>
              </a:ext>
            </a:extLst>
          </p:cNvPr>
          <p:cNvSpPr txBox="1"/>
          <p:nvPr/>
        </p:nvSpPr>
        <p:spPr>
          <a:xfrm>
            <a:off x="8360973" y="153172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Constructivism</a:t>
            </a:r>
          </a:p>
        </p:txBody>
      </p:sp>
      <p:pic>
        <p:nvPicPr>
          <p:cNvPr id="6" name="Picture 6" descr="A person that is standing in the grass&#10;&#10;Description generated with high confidence">
            <a:extLst>
              <a:ext uri="{FF2B5EF4-FFF2-40B4-BE49-F238E27FC236}">
                <a16:creationId xmlns:a16="http://schemas.microsoft.com/office/drawing/2014/main" id="{D6971858-A9EC-4B8E-8170-18D3C194CEC0}"/>
              </a:ext>
            </a:extLst>
          </p:cNvPr>
          <p:cNvPicPr>
            <a:picLocks noChangeAspect="1"/>
          </p:cNvPicPr>
          <p:nvPr/>
        </p:nvPicPr>
        <p:blipFill>
          <a:blip r:embed="rId2"/>
          <a:stretch>
            <a:fillRect/>
          </a:stretch>
        </p:blipFill>
        <p:spPr>
          <a:xfrm>
            <a:off x="368061" y="2531168"/>
            <a:ext cx="2211238" cy="1378720"/>
          </a:xfrm>
          <a:prstGeom prst="rect">
            <a:avLst/>
          </a:prstGeom>
        </p:spPr>
      </p:pic>
      <p:sp>
        <p:nvSpPr>
          <p:cNvPr id="8" name="TextBox 7">
            <a:extLst>
              <a:ext uri="{FF2B5EF4-FFF2-40B4-BE49-F238E27FC236}">
                <a16:creationId xmlns:a16="http://schemas.microsoft.com/office/drawing/2014/main" id="{9815BD48-8EFB-49BD-A7E5-13CE7F53F48C}"/>
              </a:ext>
            </a:extLst>
          </p:cNvPr>
          <p:cNvSpPr txBox="1"/>
          <p:nvPr/>
        </p:nvSpPr>
        <p:spPr>
          <a:xfrm>
            <a:off x="639434" y="2192187"/>
            <a:ext cx="186618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bg1"/>
                </a:solidFill>
              </a:rPr>
              <a:t>Forest Schools</a:t>
            </a:r>
            <a:endParaRPr lang="en-US" sz="1600" dirty="0">
              <a:solidFill>
                <a:schemeClr val="bg1"/>
              </a:solidFill>
            </a:endParaRPr>
          </a:p>
        </p:txBody>
      </p:sp>
      <p:pic>
        <p:nvPicPr>
          <p:cNvPr id="9" name="Picture 9" descr="A group of people standing in a room&#10;&#10;Description generated with very high confidence">
            <a:extLst>
              <a:ext uri="{FF2B5EF4-FFF2-40B4-BE49-F238E27FC236}">
                <a16:creationId xmlns:a16="http://schemas.microsoft.com/office/drawing/2014/main" id="{78A693F3-299D-4AF7-BDCC-1E5490CC7CF5}"/>
              </a:ext>
            </a:extLst>
          </p:cNvPr>
          <p:cNvPicPr>
            <a:picLocks noChangeAspect="1"/>
          </p:cNvPicPr>
          <p:nvPr/>
        </p:nvPicPr>
        <p:blipFill>
          <a:blip r:embed="rId3"/>
          <a:stretch>
            <a:fillRect/>
          </a:stretch>
        </p:blipFill>
        <p:spPr>
          <a:xfrm>
            <a:off x="511834" y="4906364"/>
            <a:ext cx="2124973" cy="1574140"/>
          </a:xfrm>
          <a:prstGeom prst="rect">
            <a:avLst/>
          </a:prstGeom>
        </p:spPr>
      </p:pic>
      <p:sp>
        <p:nvSpPr>
          <p:cNvPr id="11" name="TextBox 10">
            <a:extLst>
              <a:ext uri="{FF2B5EF4-FFF2-40B4-BE49-F238E27FC236}">
                <a16:creationId xmlns:a16="http://schemas.microsoft.com/office/drawing/2014/main" id="{D225B7AF-8C0E-420B-B9A4-77DA6140CB22}"/>
              </a:ext>
            </a:extLst>
          </p:cNvPr>
          <p:cNvSpPr txBox="1"/>
          <p:nvPr/>
        </p:nvSpPr>
        <p:spPr>
          <a:xfrm>
            <a:off x="235969" y="4319138"/>
            <a:ext cx="274320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bg1"/>
                </a:solidFill>
              </a:rPr>
              <a:t>Special Mention – Fun Time Friday</a:t>
            </a:r>
            <a:endParaRPr lang="en-US" sz="1600" dirty="0">
              <a:solidFill>
                <a:schemeClr val="bg1"/>
              </a:solidFill>
            </a:endParaRPr>
          </a:p>
        </p:txBody>
      </p:sp>
      <p:sp>
        <p:nvSpPr>
          <p:cNvPr id="12" name="TextBox 11">
            <a:extLst>
              <a:ext uri="{FF2B5EF4-FFF2-40B4-BE49-F238E27FC236}">
                <a16:creationId xmlns:a16="http://schemas.microsoft.com/office/drawing/2014/main" id="{BBDFBF15-CDF6-4A69-8184-23F4E392BC61}"/>
              </a:ext>
            </a:extLst>
          </p:cNvPr>
          <p:cNvSpPr txBox="1"/>
          <p:nvPr/>
        </p:nvSpPr>
        <p:spPr>
          <a:xfrm>
            <a:off x="723900" y="3915674"/>
            <a:ext cx="147799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200"/>
              <a:t>(telegraph.co.uk)</a:t>
            </a:r>
            <a:endParaRPr lang="en-US" sz="1200" dirty="0"/>
          </a:p>
        </p:txBody>
      </p:sp>
      <p:sp>
        <p:nvSpPr>
          <p:cNvPr id="13" name="TextBox 12">
            <a:extLst>
              <a:ext uri="{FF2B5EF4-FFF2-40B4-BE49-F238E27FC236}">
                <a16:creationId xmlns:a16="http://schemas.microsoft.com/office/drawing/2014/main" id="{0D65FEC4-C0E2-4865-9F74-EAAA35B9603D}"/>
              </a:ext>
            </a:extLst>
          </p:cNvPr>
          <p:cNvSpPr txBox="1"/>
          <p:nvPr/>
        </p:nvSpPr>
        <p:spPr>
          <a:xfrm>
            <a:off x="780511" y="6488322"/>
            <a:ext cx="166489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(School A Website)</a:t>
            </a:r>
            <a:endParaRPr lang="en-US" sz="1200" dirty="0"/>
          </a:p>
        </p:txBody>
      </p:sp>
      <p:cxnSp>
        <p:nvCxnSpPr>
          <p:cNvPr id="14" name="Straight Arrow Connector 13">
            <a:extLst>
              <a:ext uri="{FF2B5EF4-FFF2-40B4-BE49-F238E27FC236}">
                <a16:creationId xmlns:a16="http://schemas.microsoft.com/office/drawing/2014/main" id="{323B785A-2641-43DF-AB2E-1CD7DF9242A1}"/>
              </a:ext>
            </a:extLst>
          </p:cNvPr>
          <p:cNvCxnSpPr/>
          <p:nvPr/>
        </p:nvCxnSpPr>
        <p:spPr>
          <a:xfrm>
            <a:off x="6064730" y="1715579"/>
            <a:ext cx="43131" cy="5147092"/>
          </a:xfrm>
          <a:prstGeom prst="straightConnector1">
            <a:avLst/>
          </a:prstGeom>
        </p:spPr>
        <p:style>
          <a:lnRef idx="1">
            <a:schemeClr val="accent1"/>
          </a:lnRef>
          <a:fillRef idx="0">
            <a:schemeClr val="accent1"/>
          </a:fillRef>
          <a:effectRef idx="0">
            <a:schemeClr val="accent1"/>
          </a:effectRef>
          <a:fontRef idx="minor">
            <a:schemeClr val="tx1"/>
          </a:fontRef>
        </p:style>
      </p:cxnSp>
      <p:pic>
        <p:nvPicPr>
          <p:cNvPr id="15" name="Picture 15" descr="A group of football players posing for a picture&#10;&#10;Description generated with very high confidence">
            <a:extLst>
              <a:ext uri="{FF2B5EF4-FFF2-40B4-BE49-F238E27FC236}">
                <a16:creationId xmlns:a16="http://schemas.microsoft.com/office/drawing/2014/main" id="{A14EC4C4-C052-4097-9D6C-CEE5DE725DB7}"/>
              </a:ext>
            </a:extLst>
          </p:cNvPr>
          <p:cNvPicPr>
            <a:picLocks noChangeAspect="1"/>
          </p:cNvPicPr>
          <p:nvPr/>
        </p:nvPicPr>
        <p:blipFill>
          <a:blip r:embed="rId4"/>
          <a:stretch>
            <a:fillRect/>
          </a:stretch>
        </p:blipFill>
        <p:spPr>
          <a:xfrm>
            <a:off x="3746740" y="2313845"/>
            <a:ext cx="1880559" cy="1669594"/>
          </a:xfrm>
          <a:prstGeom prst="rect">
            <a:avLst/>
          </a:prstGeom>
        </p:spPr>
      </p:pic>
      <p:sp>
        <p:nvSpPr>
          <p:cNvPr id="17" name="TextBox 16">
            <a:extLst>
              <a:ext uri="{FF2B5EF4-FFF2-40B4-BE49-F238E27FC236}">
                <a16:creationId xmlns:a16="http://schemas.microsoft.com/office/drawing/2014/main" id="{79238F5C-914A-494A-BB9C-A046B4409022}"/>
              </a:ext>
            </a:extLst>
          </p:cNvPr>
          <p:cNvSpPr txBox="1"/>
          <p:nvPr/>
        </p:nvSpPr>
        <p:spPr>
          <a:xfrm>
            <a:off x="4027997" y="1885771"/>
            <a:ext cx="153550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a:solidFill>
                  <a:schemeClr val="bg1"/>
                </a:solidFill>
              </a:rPr>
              <a:t>STF Football</a:t>
            </a:r>
            <a:endParaRPr lang="en-US" sz="1600" dirty="0">
              <a:solidFill>
                <a:schemeClr val="bg1"/>
              </a:solidFill>
            </a:endParaRPr>
          </a:p>
        </p:txBody>
      </p:sp>
      <p:sp>
        <p:nvSpPr>
          <p:cNvPr id="18" name="TextBox 17">
            <a:extLst>
              <a:ext uri="{FF2B5EF4-FFF2-40B4-BE49-F238E27FC236}">
                <a16:creationId xmlns:a16="http://schemas.microsoft.com/office/drawing/2014/main" id="{7F8CB023-9AA0-4C86-ADCD-A74D4261AB46}"/>
              </a:ext>
            </a:extLst>
          </p:cNvPr>
          <p:cNvSpPr txBox="1"/>
          <p:nvPr/>
        </p:nvSpPr>
        <p:spPr>
          <a:xfrm>
            <a:off x="3912079" y="4012721"/>
            <a:ext cx="1650521"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(School A Website)</a:t>
            </a:r>
            <a:endParaRPr lang="en-US" sz="1200" dirty="0"/>
          </a:p>
        </p:txBody>
      </p:sp>
      <p:pic>
        <p:nvPicPr>
          <p:cNvPr id="19" name="Picture 19" descr="A group of people sitting at a table&#10;&#10;Description generated with very high confidence">
            <a:extLst>
              <a:ext uri="{FF2B5EF4-FFF2-40B4-BE49-F238E27FC236}">
                <a16:creationId xmlns:a16="http://schemas.microsoft.com/office/drawing/2014/main" id="{2E3DB2DD-B439-4DC1-93D6-7EEE2895B0C9}"/>
              </a:ext>
            </a:extLst>
          </p:cNvPr>
          <p:cNvPicPr>
            <a:picLocks noChangeAspect="1"/>
          </p:cNvPicPr>
          <p:nvPr/>
        </p:nvPicPr>
        <p:blipFill>
          <a:blip r:embed="rId5"/>
          <a:stretch>
            <a:fillRect/>
          </a:stretch>
        </p:blipFill>
        <p:spPr>
          <a:xfrm>
            <a:off x="3631720" y="4996433"/>
            <a:ext cx="1995578" cy="1509018"/>
          </a:xfrm>
          <a:prstGeom prst="rect">
            <a:avLst/>
          </a:prstGeom>
        </p:spPr>
      </p:pic>
      <p:sp>
        <p:nvSpPr>
          <p:cNvPr id="21" name="TextBox 20">
            <a:extLst>
              <a:ext uri="{FF2B5EF4-FFF2-40B4-BE49-F238E27FC236}">
                <a16:creationId xmlns:a16="http://schemas.microsoft.com/office/drawing/2014/main" id="{15FF8CB8-EE31-4D22-BD58-C17CDA3A7953}"/>
              </a:ext>
            </a:extLst>
          </p:cNvPr>
          <p:cNvSpPr txBox="1"/>
          <p:nvPr/>
        </p:nvSpPr>
        <p:spPr>
          <a:xfrm>
            <a:off x="3638011" y="4558162"/>
            <a:ext cx="1923691"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bg1"/>
                </a:solidFill>
              </a:rPr>
              <a:t>Pop up Shop</a:t>
            </a:r>
            <a:endParaRPr lang="en-US" sz="1600" dirty="0">
              <a:solidFill>
                <a:schemeClr val="bg1"/>
              </a:solidFill>
            </a:endParaRPr>
          </a:p>
        </p:txBody>
      </p:sp>
      <p:sp>
        <p:nvSpPr>
          <p:cNvPr id="22" name="TextBox 21">
            <a:extLst>
              <a:ext uri="{FF2B5EF4-FFF2-40B4-BE49-F238E27FC236}">
                <a16:creationId xmlns:a16="http://schemas.microsoft.com/office/drawing/2014/main" id="{B4CBB21A-680E-4E1D-B182-5B71E6503DA2}"/>
              </a:ext>
            </a:extLst>
          </p:cNvPr>
          <p:cNvSpPr txBox="1"/>
          <p:nvPr/>
        </p:nvSpPr>
        <p:spPr>
          <a:xfrm>
            <a:off x="3867149" y="6498207"/>
            <a:ext cx="169365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t>(School A Website)</a:t>
            </a:r>
            <a:endParaRPr lang="en-US" sz="1200" dirty="0"/>
          </a:p>
        </p:txBody>
      </p:sp>
      <p:pic>
        <p:nvPicPr>
          <p:cNvPr id="23" name="Picture 23" descr="A picture containing indoor, table, light, monitor&#10;&#10;Description generated with very high confidence">
            <a:extLst>
              <a:ext uri="{FF2B5EF4-FFF2-40B4-BE49-F238E27FC236}">
                <a16:creationId xmlns:a16="http://schemas.microsoft.com/office/drawing/2014/main" id="{092826D4-3993-4701-AF4C-410B2B523F35}"/>
              </a:ext>
            </a:extLst>
          </p:cNvPr>
          <p:cNvPicPr>
            <a:picLocks noChangeAspect="1"/>
          </p:cNvPicPr>
          <p:nvPr/>
        </p:nvPicPr>
        <p:blipFill>
          <a:blip r:embed="rId6"/>
          <a:stretch>
            <a:fillRect/>
          </a:stretch>
        </p:blipFill>
        <p:spPr>
          <a:xfrm>
            <a:off x="6349042" y="2361088"/>
            <a:ext cx="1823049" cy="1575108"/>
          </a:xfrm>
          <a:prstGeom prst="rect">
            <a:avLst/>
          </a:prstGeom>
        </p:spPr>
      </p:pic>
      <p:sp>
        <p:nvSpPr>
          <p:cNvPr id="25" name="TextBox 24">
            <a:extLst>
              <a:ext uri="{FF2B5EF4-FFF2-40B4-BE49-F238E27FC236}">
                <a16:creationId xmlns:a16="http://schemas.microsoft.com/office/drawing/2014/main" id="{469BB527-6390-4DD4-B23D-C0511ED9EA2C}"/>
              </a:ext>
            </a:extLst>
          </p:cNvPr>
          <p:cNvSpPr txBox="1"/>
          <p:nvPr/>
        </p:nvSpPr>
        <p:spPr>
          <a:xfrm>
            <a:off x="6353534" y="1896553"/>
            <a:ext cx="1679276"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bg1"/>
                </a:solidFill>
              </a:rPr>
              <a:t>Sensory Play</a:t>
            </a:r>
            <a:endParaRPr lang="en-US" sz="1600" dirty="0">
              <a:solidFill>
                <a:schemeClr val="bg1"/>
              </a:solidFill>
            </a:endParaRPr>
          </a:p>
        </p:txBody>
      </p:sp>
      <p:sp>
        <p:nvSpPr>
          <p:cNvPr id="26" name="TextBox 25">
            <a:extLst>
              <a:ext uri="{FF2B5EF4-FFF2-40B4-BE49-F238E27FC236}">
                <a16:creationId xmlns:a16="http://schemas.microsoft.com/office/drawing/2014/main" id="{FEFAB5FD-FA1C-4D8D-A112-09856415BA81}"/>
              </a:ext>
            </a:extLst>
          </p:cNvPr>
          <p:cNvSpPr txBox="1"/>
          <p:nvPr/>
        </p:nvSpPr>
        <p:spPr>
          <a:xfrm>
            <a:off x="6438900" y="3980372"/>
            <a:ext cx="1722408"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200"/>
              <a:t>(schoolhealth.com)</a:t>
            </a:r>
            <a:endParaRPr lang="en-US" sz="1200" dirty="0"/>
          </a:p>
        </p:txBody>
      </p:sp>
      <p:pic>
        <p:nvPicPr>
          <p:cNvPr id="27" name="Picture 27" descr="A picture containing food&#10;&#10;Description generated with very high confidence">
            <a:extLst>
              <a:ext uri="{FF2B5EF4-FFF2-40B4-BE49-F238E27FC236}">
                <a16:creationId xmlns:a16="http://schemas.microsoft.com/office/drawing/2014/main" id="{8DC2EA3A-72C7-4EC0-B623-5D55069CAC61}"/>
              </a:ext>
            </a:extLst>
          </p:cNvPr>
          <p:cNvPicPr>
            <a:picLocks noChangeAspect="1"/>
          </p:cNvPicPr>
          <p:nvPr/>
        </p:nvPicPr>
        <p:blipFill>
          <a:blip r:embed="rId7"/>
          <a:stretch>
            <a:fillRect/>
          </a:stretch>
        </p:blipFill>
        <p:spPr>
          <a:xfrm>
            <a:off x="9655834" y="2651688"/>
            <a:ext cx="1837427" cy="1353343"/>
          </a:xfrm>
          <a:prstGeom prst="rect">
            <a:avLst/>
          </a:prstGeom>
        </p:spPr>
      </p:pic>
      <p:sp>
        <p:nvSpPr>
          <p:cNvPr id="29" name="TextBox 28">
            <a:extLst>
              <a:ext uri="{FF2B5EF4-FFF2-40B4-BE49-F238E27FC236}">
                <a16:creationId xmlns:a16="http://schemas.microsoft.com/office/drawing/2014/main" id="{37FA468D-1E63-4746-946B-9D9B244B719F}"/>
              </a:ext>
            </a:extLst>
          </p:cNvPr>
          <p:cNvSpPr txBox="1"/>
          <p:nvPr/>
        </p:nvSpPr>
        <p:spPr>
          <a:xfrm>
            <a:off x="9457247" y="2196681"/>
            <a:ext cx="2024333"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bg1"/>
                </a:solidFill>
              </a:rPr>
              <a:t>Read, Write inc</a:t>
            </a:r>
            <a:endParaRPr lang="en-US" sz="1600" dirty="0">
              <a:solidFill>
                <a:schemeClr val="bg1"/>
              </a:solidFill>
            </a:endParaRPr>
          </a:p>
        </p:txBody>
      </p:sp>
      <p:sp>
        <p:nvSpPr>
          <p:cNvPr id="30" name="TextBox 29">
            <a:extLst>
              <a:ext uri="{FF2B5EF4-FFF2-40B4-BE49-F238E27FC236}">
                <a16:creationId xmlns:a16="http://schemas.microsoft.com/office/drawing/2014/main" id="{C56F44BB-BC57-4903-BB7B-009AC2027B0D}"/>
              </a:ext>
            </a:extLst>
          </p:cNvPr>
          <p:cNvSpPr txBox="1"/>
          <p:nvPr/>
        </p:nvSpPr>
        <p:spPr>
          <a:xfrm>
            <a:off x="9542612" y="4122348"/>
            <a:ext cx="203870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a:t>(clapgate.leeds.sch.uk)</a:t>
            </a:r>
            <a:endParaRPr lang="en-US" sz="1200" dirty="0"/>
          </a:p>
        </p:txBody>
      </p:sp>
      <p:pic>
        <p:nvPicPr>
          <p:cNvPr id="31" name="Picture 31" descr="A picture containing person, table, indoor, child&#10;&#10;Description generated with very high confidence">
            <a:extLst>
              <a:ext uri="{FF2B5EF4-FFF2-40B4-BE49-F238E27FC236}">
                <a16:creationId xmlns:a16="http://schemas.microsoft.com/office/drawing/2014/main" id="{2E00EB65-ED22-4B79-A3C4-56654D7204CB}"/>
              </a:ext>
            </a:extLst>
          </p:cNvPr>
          <p:cNvPicPr>
            <a:picLocks noChangeAspect="1"/>
          </p:cNvPicPr>
          <p:nvPr/>
        </p:nvPicPr>
        <p:blipFill>
          <a:blip r:embed="rId8"/>
          <a:stretch>
            <a:fillRect/>
          </a:stretch>
        </p:blipFill>
        <p:spPr>
          <a:xfrm>
            <a:off x="6291533" y="5003564"/>
            <a:ext cx="2024333" cy="1350986"/>
          </a:xfrm>
          <a:prstGeom prst="rect">
            <a:avLst/>
          </a:prstGeom>
        </p:spPr>
      </p:pic>
      <p:sp>
        <p:nvSpPr>
          <p:cNvPr id="33" name="TextBox 32">
            <a:extLst>
              <a:ext uri="{FF2B5EF4-FFF2-40B4-BE49-F238E27FC236}">
                <a16:creationId xmlns:a16="http://schemas.microsoft.com/office/drawing/2014/main" id="{92FDEA17-FC8B-48C2-92D1-655D588FE5B3}"/>
              </a:ext>
            </a:extLst>
          </p:cNvPr>
          <p:cNvSpPr txBox="1"/>
          <p:nvPr/>
        </p:nvSpPr>
        <p:spPr>
          <a:xfrm>
            <a:off x="6249298" y="4667789"/>
            <a:ext cx="209621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bg1"/>
                </a:solidFill>
              </a:rPr>
              <a:t>Number Ordering</a:t>
            </a:r>
            <a:endParaRPr lang="en-US" sz="1600" dirty="0">
              <a:solidFill>
                <a:schemeClr val="bg1"/>
              </a:solidFill>
            </a:endParaRPr>
          </a:p>
        </p:txBody>
      </p:sp>
      <p:sp>
        <p:nvSpPr>
          <p:cNvPr id="34" name="TextBox 33">
            <a:extLst>
              <a:ext uri="{FF2B5EF4-FFF2-40B4-BE49-F238E27FC236}">
                <a16:creationId xmlns:a16="http://schemas.microsoft.com/office/drawing/2014/main" id="{BCFB1A69-53B2-4404-A099-C783E74638C6}"/>
              </a:ext>
            </a:extLst>
          </p:cNvPr>
          <p:cNvSpPr txBox="1"/>
          <p:nvPr/>
        </p:nvSpPr>
        <p:spPr>
          <a:xfrm>
            <a:off x="6392174" y="6420928"/>
            <a:ext cx="175116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a:t>(123rf.com)</a:t>
            </a:r>
            <a:endParaRPr lang="en-US" sz="1200" dirty="0"/>
          </a:p>
        </p:txBody>
      </p:sp>
      <p:pic>
        <p:nvPicPr>
          <p:cNvPr id="35" name="Picture 35" descr="A picture containing box, room&#10;&#10;Description generated with very high confidence">
            <a:extLst>
              <a:ext uri="{FF2B5EF4-FFF2-40B4-BE49-F238E27FC236}">
                <a16:creationId xmlns:a16="http://schemas.microsoft.com/office/drawing/2014/main" id="{FE6DEA30-372A-45DC-800C-CF59EB29756A}"/>
              </a:ext>
            </a:extLst>
          </p:cNvPr>
          <p:cNvPicPr>
            <a:picLocks noChangeAspect="1"/>
          </p:cNvPicPr>
          <p:nvPr/>
        </p:nvPicPr>
        <p:blipFill>
          <a:blip r:embed="rId9"/>
          <a:stretch>
            <a:fillRect/>
          </a:stretch>
        </p:blipFill>
        <p:spPr>
          <a:xfrm>
            <a:off x="9655834" y="4897668"/>
            <a:ext cx="1938068" cy="1433380"/>
          </a:xfrm>
          <a:prstGeom prst="rect">
            <a:avLst/>
          </a:prstGeom>
        </p:spPr>
      </p:pic>
      <p:sp>
        <p:nvSpPr>
          <p:cNvPr id="37" name="TextBox 36">
            <a:extLst>
              <a:ext uri="{FF2B5EF4-FFF2-40B4-BE49-F238E27FC236}">
                <a16:creationId xmlns:a16="http://schemas.microsoft.com/office/drawing/2014/main" id="{E87DD39D-66AC-4FBE-ACA6-697AA7BE90ED}"/>
              </a:ext>
            </a:extLst>
          </p:cNvPr>
          <p:cNvSpPr txBox="1"/>
          <p:nvPr/>
        </p:nvSpPr>
        <p:spPr>
          <a:xfrm>
            <a:off x="9511161" y="4507841"/>
            <a:ext cx="2110597"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a:solidFill>
                  <a:schemeClr val="bg1"/>
                </a:solidFill>
              </a:rPr>
              <a:t>Feelings Board</a:t>
            </a:r>
            <a:endParaRPr lang="en-US" sz="1600" dirty="0">
              <a:solidFill>
                <a:schemeClr val="bg1"/>
              </a:solidFill>
            </a:endParaRPr>
          </a:p>
        </p:txBody>
      </p:sp>
      <p:sp>
        <p:nvSpPr>
          <p:cNvPr id="38" name="TextBox 37">
            <a:extLst>
              <a:ext uri="{FF2B5EF4-FFF2-40B4-BE49-F238E27FC236}">
                <a16:creationId xmlns:a16="http://schemas.microsoft.com/office/drawing/2014/main" id="{4CD911C2-D9C5-46E4-9EAE-445CDE421076}"/>
              </a:ext>
            </a:extLst>
          </p:cNvPr>
          <p:cNvSpPr txBox="1"/>
          <p:nvPr/>
        </p:nvSpPr>
        <p:spPr>
          <a:xfrm>
            <a:off x="9941584" y="6404754"/>
            <a:ext cx="1348597"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a:t>(npted.org)</a:t>
            </a:r>
            <a:endParaRPr lang="en-US" sz="1200" dirty="0"/>
          </a:p>
        </p:txBody>
      </p:sp>
    </p:spTree>
    <p:extLst>
      <p:ext uri="{BB962C8B-B14F-4D97-AF65-F5344CB8AC3E}">
        <p14:creationId xmlns:p14="http://schemas.microsoft.com/office/powerpoint/2010/main" val="2686316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E7B94-FCC4-4729-B4E4-DD2723617B55}"/>
              </a:ext>
            </a:extLst>
          </p:cNvPr>
          <p:cNvSpPr>
            <a:spLocks noGrp="1"/>
          </p:cNvSpPr>
          <p:nvPr>
            <p:ph type="title"/>
          </p:nvPr>
        </p:nvSpPr>
        <p:spPr>
          <a:xfrm>
            <a:off x="1393734" y="352076"/>
            <a:ext cx="9404723" cy="1400530"/>
          </a:xfrm>
        </p:spPr>
        <p:txBody>
          <a:bodyPr/>
          <a:lstStyle/>
          <a:p>
            <a:pPr algn="ctr"/>
            <a:r>
              <a:rPr lang="en-US"/>
              <a:t>Conclusion</a:t>
            </a:r>
          </a:p>
        </p:txBody>
      </p:sp>
      <p:sp>
        <p:nvSpPr>
          <p:cNvPr id="3" name="Content Placeholder 2">
            <a:extLst>
              <a:ext uri="{FF2B5EF4-FFF2-40B4-BE49-F238E27FC236}">
                <a16:creationId xmlns:a16="http://schemas.microsoft.com/office/drawing/2014/main" id="{4FB6B763-2BDD-42A5-BD75-94426A51D4B7}"/>
              </a:ext>
            </a:extLst>
          </p:cNvPr>
          <p:cNvSpPr>
            <a:spLocks noGrp="1"/>
          </p:cNvSpPr>
          <p:nvPr>
            <p:ph idx="1"/>
          </p:nvPr>
        </p:nvSpPr>
        <p:spPr>
          <a:xfrm>
            <a:off x="528218" y="1635975"/>
            <a:ext cx="11131899" cy="4540537"/>
          </a:xfrm>
        </p:spPr>
        <p:txBody>
          <a:bodyPr vert="horz" lIns="91440" tIns="45720" rIns="91440" bIns="45720" rtlCol="0" anchor="t">
            <a:normAutofit/>
          </a:bodyPr>
          <a:lstStyle/>
          <a:p>
            <a:pPr marL="0" indent="0">
              <a:buNone/>
            </a:pPr>
            <a:r>
              <a:rPr lang="en-US" dirty="0"/>
              <a:t>When looking at both Piaget's and Vygotsky's theories it is evident that there are both similarities and differences between both Constructivism and Social Constructivism. One of the similarities is their </a:t>
            </a:r>
            <a:r>
              <a:rPr lang="en-US" dirty="0">
                <a:ea typeface="+mj-lt"/>
                <a:cs typeface="+mj-lt"/>
              </a:rPr>
              <a:t>Emphasis on both nature and nurture - Both recognise the role of heredity and maturation of the brain and body=nature. Piaget recognises how children meet the demands of their environment. On the other hand there are more differences between both theories that include the fact that Piaget said that cognitive development is driven by a child's inbuilt tendency to adapt to new experiences whereas Vygotsky said that cognitive development is driven by social interaction and Piaget said that cognitive development is driven by a child's inbuilt tendency to adapt to new experiences whereas Vygotsky said that cognitive development is driven </a:t>
            </a:r>
            <a:r>
              <a:rPr lang="en-US">
                <a:ea typeface="+mj-lt"/>
                <a:cs typeface="+mj-lt"/>
              </a:rPr>
              <a:t>by social interaction. The key difference between Piaget and </a:t>
            </a:r>
            <a:r>
              <a:rPr lang="en-US" dirty="0">
                <a:ea typeface="+mj-lt"/>
                <a:cs typeface="+mj-lt"/>
              </a:rPr>
              <a:t>Vygotsky is that Piaget believed that self-discovery is crucial, whereas Vygotsky stated that learning is done through being taught by a More Knowledgeable Other. (caitlin.hole 01-11-17)</a:t>
            </a:r>
            <a:endParaRPr lang="en-US" dirty="0"/>
          </a:p>
        </p:txBody>
      </p:sp>
    </p:spTree>
    <p:extLst>
      <p:ext uri="{BB962C8B-B14F-4D97-AF65-F5344CB8AC3E}">
        <p14:creationId xmlns:p14="http://schemas.microsoft.com/office/powerpoint/2010/main" val="23763572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3EB20-C740-4A63-9628-40BAAC63A30C}"/>
              </a:ext>
            </a:extLst>
          </p:cNvPr>
          <p:cNvSpPr>
            <a:spLocks noGrp="1"/>
          </p:cNvSpPr>
          <p:nvPr>
            <p:ph type="title"/>
          </p:nvPr>
        </p:nvSpPr>
        <p:spPr/>
        <p:txBody>
          <a:bodyPr/>
          <a:lstStyle/>
          <a:p>
            <a:pPr algn="ctr"/>
            <a:r>
              <a:rPr lang="en-US"/>
              <a:t>References</a:t>
            </a:r>
          </a:p>
        </p:txBody>
      </p:sp>
      <p:sp>
        <p:nvSpPr>
          <p:cNvPr id="3" name="Content Placeholder 2">
            <a:extLst>
              <a:ext uri="{FF2B5EF4-FFF2-40B4-BE49-F238E27FC236}">
                <a16:creationId xmlns:a16="http://schemas.microsoft.com/office/drawing/2014/main" id="{6CBEB07E-526D-461D-B41F-3E8C43949BA6}"/>
              </a:ext>
            </a:extLst>
          </p:cNvPr>
          <p:cNvSpPr>
            <a:spLocks noGrp="1"/>
          </p:cNvSpPr>
          <p:nvPr>
            <p:ph idx="1"/>
          </p:nvPr>
        </p:nvSpPr>
        <p:spPr>
          <a:xfrm>
            <a:off x="1017048" y="1434692"/>
            <a:ext cx="10556805" cy="5043745"/>
          </a:xfrm>
        </p:spPr>
        <p:txBody>
          <a:bodyPr vert="horz" lIns="91440" tIns="45720" rIns="91440" bIns="45720" rtlCol="0" anchor="t">
            <a:normAutofit/>
          </a:bodyPr>
          <a:lstStyle/>
          <a:p>
            <a:r>
              <a:rPr lang="en-US" sz="1200" dirty="0">
                <a:ea typeface="+mj-lt"/>
                <a:cs typeface="+mj-lt"/>
                <a:hlinkClick r:id="rId2"/>
              </a:rPr>
              <a:t>https://my-ecoach.com/project.php?id=12152&amp;project_step=80474</a:t>
            </a:r>
            <a:endParaRPr lang="en-US" sz="1200">
              <a:ea typeface="+mj-lt"/>
              <a:cs typeface="+mj-lt"/>
            </a:endParaRPr>
          </a:p>
          <a:p>
            <a:r>
              <a:rPr lang="en-US" sz="1200">
                <a:ea typeface="+mj-lt"/>
                <a:cs typeface="+mj-lt"/>
              </a:rPr>
              <a:t>McLeod, S. A. (2018, Aug 05). </a:t>
            </a:r>
            <a:r>
              <a:rPr lang="en-US" sz="1200" i="1">
                <a:ea typeface="+mj-lt"/>
                <a:cs typeface="+mj-lt"/>
              </a:rPr>
              <a:t>Lev Vygotsky</a:t>
            </a:r>
            <a:r>
              <a:rPr lang="en-US" sz="1200">
                <a:ea typeface="+mj-lt"/>
                <a:cs typeface="+mj-lt"/>
              </a:rPr>
              <a:t>. Simply Psychology.</a:t>
            </a:r>
            <a:endParaRPr lang="en-US" sz="1200"/>
          </a:p>
          <a:p>
            <a:r>
              <a:rPr lang="en-US" sz="1200">
                <a:ea typeface="+mj-lt"/>
                <a:cs typeface="+mj-lt"/>
              </a:rPr>
              <a:t>Wertsch, J.V. (1985). </a:t>
            </a:r>
            <a:r>
              <a:rPr lang="en-US" sz="1200" i="1">
                <a:ea typeface="+mj-lt"/>
                <a:cs typeface="+mj-lt"/>
              </a:rPr>
              <a:t>Cultural, Communication, and Cognition: Vygotskian Perspectives.</a:t>
            </a:r>
            <a:r>
              <a:rPr lang="en-US" sz="1200">
                <a:ea typeface="+mj-lt"/>
                <a:cs typeface="+mj-lt"/>
              </a:rPr>
              <a:t> Cambridge University Press.</a:t>
            </a:r>
            <a:endParaRPr lang="en-US" sz="1200"/>
          </a:p>
          <a:p>
            <a:r>
              <a:rPr lang="en-US" sz="1200" dirty="0">
                <a:ea typeface="+mj-lt"/>
                <a:cs typeface="+mj-lt"/>
                <a:hlinkClick r:id="rId3"/>
              </a:rPr>
              <a:t>https://www.britannica.com/biography/Jean-Piaget</a:t>
            </a:r>
            <a:endParaRPr lang="en-US" sz="1200"/>
          </a:p>
          <a:p>
            <a:r>
              <a:rPr lang="en-US" sz="1200">
                <a:ea typeface="+mj-lt"/>
                <a:cs typeface="+mj-lt"/>
              </a:rPr>
              <a:t>McLeod, S. A. (2018, June 06). </a:t>
            </a:r>
            <a:r>
              <a:rPr lang="en-US" sz="1200" i="1">
                <a:ea typeface="+mj-lt"/>
                <a:cs typeface="+mj-lt"/>
              </a:rPr>
              <a:t>Jean Piaget's theory of cognitive development</a:t>
            </a:r>
            <a:r>
              <a:rPr lang="en-US" sz="1200">
                <a:ea typeface="+mj-lt"/>
                <a:cs typeface="+mj-lt"/>
              </a:rPr>
              <a:t>. Simply Psychology.</a:t>
            </a:r>
            <a:endParaRPr lang="en-US" sz="1200"/>
          </a:p>
          <a:p>
            <a:r>
              <a:rPr lang="en-US" sz="1200">
                <a:ea typeface="+mj-lt"/>
                <a:cs typeface="+mj-lt"/>
              </a:rPr>
              <a:t>Bosanquet, P, Radford J and Webster R, (2016) pg. 25 (Piaget) pg. 26-28 (Vygotsky) : The teaching assistants guide to effective interaction published by :Routledge Taylor and Frances group Abingdon.</a:t>
            </a:r>
            <a:endParaRPr lang="en-US" sz="1200"/>
          </a:p>
          <a:p>
            <a:r>
              <a:rPr lang="en-US" sz="1200"/>
              <a:t>Caitlin.hole 01-11-17 </a:t>
            </a:r>
            <a:r>
              <a:rPr lang="en-US" sz="1200" dirty="0">
                <a:ea typeface="+mj-lt"/>
                <a:cs typeface="+mj-lt"/>
                <a:hlinkClick r:id="rId4"/>
              </a:rPr>
              <a:t>https://getrevising.co.uk/grids/comparison-between-piaget-and-vygotsky</a:t>
            </a:r>
            <a:endParaRPr lang="en-US" sz="1200" dirty="0"/>
          </a:p>
          <a:p>
            <a:r>
              <a:rPr lang="en-US" sz="1200" dirty="0">
                <a:ea typeface="+mj-lt"/>
                <a:cs typeface="+mj-lt"/>
                <a:hlinkClick r:id="rId5"/>
              </a:rPr>
              <a:t>https://www.npted.org/schools/elrs/Examples/Forms/DispForm.aspx?ID=12</a:t>
            </a:r>
            <a:endParaRPr lang="en-US" sz="1200" dirty="0"/>
          </a:p>
          <a:p>
            <a:r>
              <a:rPr lang="en-US" sz="1200" dirty="0">
                <a:ea typeface="+mj-lt"/>
                <a:cs typeface="+mj-lt"/>
                <a:hlinkClick r:id="rId6"/>
              </a:rPr>
              <a:t>https://www.123rf.com/photo_107497261_teacher-and-kids-playing-with-number-puzzle.html</a:t>
            </a:r>
            <a:endParaRPr lang="en-US" sz="1200" dirty="0"/>
          </a:p>
          <a:p>
            <a:r>
              <a:rPr lang="en-US" sz="1200" dirty="0">
                <a:ea typeface="+mj-lt"/>
                <a:cs typeface="+mj-lt"/>
                <a:hlinkClick r:id="rId7"/>
              </a:rPr>
              <a:t>https://www.clapgate.leeds.sch.uk/read-write-inc/</a:t>
            </a:r>
            <a:endParaRPr lang="en-US" sz="1200" dirty="0"/>
          </a:p>
          <a:p>
            <a:r>
              <a:rPr lang="en-US" sz="1200" dirty="0">
                <a:ea typeface="+mj-lt"/>
                <a:cs typeface="+mj-lt"/>
                <a:hlinkClick r:id="rId8"/>
              </a:rPr>
              <a:t>https://www.schoolhealth.com/premium-sensory-room</a:t>
            </a:r>
            <a:endParaRPr lang="en-US" sz="1200" dirty="0"/>
          </a:p>
          <a:p>
            <a:r>
              <a:rPr lang="en-US" sz="1200" dirty="0">
                <a:ea typeface="+mj-lt"/>
                <a:cs typeface="+mj-lt"/>
                <a:hlinkClick r:id="rId9"/>
              </a:rPr>
              <a:t>https://www.telegraph.co.uk/education/primaryeducation/12038625/Reading-writing-and-mud-the-growth-of-Forest-Schools.html</a:t>
            </a:r>
            <a:endParaRPr lang="en-US" sz="1200" dirty="0"/>
          </a:p>
          <a:p>
            <a:endParaRPr lang="en-US" sz="1200"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79202455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Ion</vt:lpstr>
      <vt:lpstr>How Constructivism and Social Constructivism Underpin Classroom Practice.</vt:lpstr>
      <vt:lpstr>PowerPoint Presentation</vt:lpstr>
      <vt:lpstr>PowerPoint Presentation</vt:lpstr>
      <vt:lpstr>Some of the approaches used in school A that underpin Constructivism and Social Constructivism:</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552</cp:revision>
  <dcterms:created xsi:type="dcterms:W3CDTF">2019-11-08T19:24:38Z</dcterms:created>
  <dcterms:modified xsi:type="dcterms:W3CDTF">2019-11-09T15:18:17Z</dcterms:modified>
</cp:coreProperties>
</file>