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4"/>
  </p:notesMasterIdLst>
  <p:handoutMasterIdLst>
    <p:handoutMasterId r:id="rId15"/>
  </p:handoutMasterIdLst>
  <p:sldIdLst>
    <p:sldId id="256" r:id="rId2"/>
    <p:sldId id="257" r:id="rId3"/>
    <p:sldId id="258" r:id="rId4"/>
    <p:sldId id="259" r:id="rId5"/>
    <p:sldId id="260" r:id="rId6"/>
    <p:sldId id="261" r:id="rId7"/>
    <p:sldId id="262" r:id="rId8"/>
    <p:sldId id="267" r:id="rId9"/>
    <p:sldId id="263" r:id="rId10"/>
    <p:sldId id="264" r:id="rId11"/>
    <p:sldId id="265" r:id="rId12"/>
    <p:sldId id="266" r:id="rId13"/>
  </p:sldIdLst>
  <p:sldSz cx="9144000" cy="5143500" type="screen16x9"/>
  <p:notesSz cx="6858000" cy="9144000"/>
  <p:embeddedFontLst>
    <p:embeddedFont>
      <p:font typeface="Calibri" panose="020F0502020204030204" pitchFamily="34" charset="0"/>
      <p:regular r:id="rId16"/>
      <p:bold r:id="rId17"/>
      <p:italic r:id="rId18"/>
      <p:boldItalic r:id="rId19"/>
    </p:embeddedFont>
    <p:embeddedFont>
      <p:font typeface="Nunito" panose="020B0604020202020204" charset="0"/>
      <p:regular r:id="rId20"/>
      <p:bold r:id="rId21"/>
      <p:italic r:id="rId22"/>
      <p:boldItalic r:id="rId23"/>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44" d="100"/>
          <a:sy n="144" d="100"/>
        </p:scale>
        <p:origin x="654" y="156"/>
      </p:cViewPr>
      <p:guideLst/>
    </p:cSldViewPr>
  </p:slideViewPr>
  <p:notesTextViewPr>
    <p:cViewPr>
      <p:scale>
        <a:sx n="1" d="1"/>
        <a:sy n="1" d="1"/>
      </p:scale>
      <p:origin x="0" y="-22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3.fntdata"/><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font" Target="fonts/font6.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2.fntdata"/><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font" Target="fonts/font1.fntdata"/><Relationship Id="rId20" Type="http://schemas.openxmlformats.org/officeDocument/2006/relationships/font" Target="fonts/font5.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handoutMaster" Target="handoutMasters/handoutMaster1.xml"/><Relationship Id="rId23" Type="http://schemas.openxmlformats.org/officeDocument/2006/relationships/font" Target="fonts/font8.fntdata"/><Relationship Id="rId10" Type="http://schemas.openxmlformats.org/officeDocument/2006/relationships/slide" Target="slides/slide9.xml"/><Relationship Id="rId19"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 Id="rId22" Type="http://schemas.openxmlformats.org/officeDocument/2006/relationships/font" Target="fonts/font7.fntdata"/><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B44C15A-5A6B-49FC-A8B9-2F7CBA2D8C46}" type="datetimeFigureOut">
              <a:rPr lang="en-GB" smtClean="0"/>
              <a:t>23/01/2018</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3A7C6DA5-E1D9-4DD6-AD0F-05CE85C63290}" type="slidenum">
              <a:rPr lang="en-GB" smtClean="0"/>
              <a:t>‹#›</a:t>
            </a:fld>
            <a:endParaRPr lang="en-GB"/>
          </a:p>
        </p:txBody>
      </p:sp>
    </p:spTree>
    <p:extLst>
      <p:ext uri="{BB962C8B-B14F-4D97-AF65-F5344CB8AC3E}">
        <p14:creationId xmlns:p14="http://schemas.microsoft.com/office/powerpoint/2010/main" val="61182526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Shape 3"/>
          <p:cNvSpPr>
            <a:spLocks noGrp="1" noRot="1" noChangeAspect="1"/>
          </p:cNvSpPr>
          <p:nvPr>
            <p:ph type="sldImg" idx="2"/>
          </p:nvPr>
        </p:nvSpPr>
        <p:spPr>
          <a:xfrm>
            <a:off x="381300" y="685800"/>
            <a:ext cx="6096075" cy="3429000"/>
          </a:xfrm>
          <a:custGeom>
            <a:avLst/>
            <a:gdLst/>
            <a:ahLst/>
            <a:cxnLst/>
            <a:rect l="0" t="0" r="0" b="0"/>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med" len="med"/>
            <a:tailEnd type="none" w="med" len="med"/>
          </a:ln>
        </p:spPr>
      </p:sp>
      <p:sp>
        <p:nvSpPr>
          <p:cNvPr id="4" name="Shape 4"/>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Shape 12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26" name="Shape 12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Hello Ladies and Gents. My presentation today is on the importance and influence of Haredi Judaism, also known as ultra-orthodox Judaism and looking at their attitudes towards political Zionism.</a:t>
            </a:r>
            <a:endParaRPr/>
          </a:p>
          <a:p>
            <a:pPr marL="0" lvl="0" indent="0">
              <a:spcBef>
                <a:spcPts val="0"/>
              </a:spcBef>
              <a:spcAft>
                <a:spcPts val="0"/>
              </a:spcAft>
              <a:buNone/>
            </a:pPr>
            <a:r>
              <a:rPr lang="en"/>
              <a:t>One thing to know straight away is that the conflict surrounding political Zionism is about land and its usage. The conflict does not involve the theological differences between Islam and Judaism. I will be looking at what Zionism is and how Haredi Judaism’s opinions on the matter has influenced it alongside the Neturei Karta.</a:t>
            </a:r>
            <a:endParaRPr/>
          </a:p>
          <a:p>
            <a:pPr marL="0" lvl="0" indent="0">
              <a:spcBef>
                <a:spcPts val="0"/>
              </a:spcBef>
              <a:spcAft>
                <a:spcPts val="0"/>
              </a:spcAft>
              <a:buNone/>
            </a:pPr>
            <a:r>
              <a:rPr lang="en">
                <a:solidFill>
                  <a:schemeClr val="dk1"/>
                </a:solidFill>
              </a:rPr>
              <a:t>Throughout history, the Jewish people have been longing for a land of their own and the role of land is of high importance within the Hebrew Bible. In the modern day, it can be perceived that the term, “Zionism” was a response to the persecution which the Jews had come under.</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Shape 13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32" name="Shape 13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t>Theodor Herzl draws reference towards the discrimination and persecution which the Jewish people suffered like the expulsion of Jews from a number of countries in the 19th century for example. Herzl sets out by calling for a Jewish state to be created and focused on efforts of securing a legal sanctity from the Ottoman Empire. Theodor Herzl developed his ideas in “Der Judenstaat”, published in 1895. Among Herzl’s critics were the Orthodox Jews who, according to Isidore Epstein, perceived Zionism as an attempt to “fly in the face of heaven” and with concern towards the secular outlook of most of the Zionist leaders, feared the effects of the Zionist movement upon Jewish religious life and practice.</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8"/>
        <p:cNvGrpSpPr/>
        <p:nvPr/>
      </p:nvGrpSpPr>
      <p:grpSpPr>
        <a:xfrm>
          <a:off x="0" y="0"/>
          <a:ext cx="0" cy="0"/>
          <a:chOff x="0" y="0"/>
          <a:chExt cx="0" cy="0"/>
        </a:xfrm>
      </p:grpSpPr>
      <p:sp>
        <p:nvSpPr>
          <p:cNvPr id="139" name="Shape 13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0" name="Shape 14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t>The term Zionism was coined in 1892 by one of the early supporters of the movement, Nathan Birnbaum. According to Berel Wein, the Zionist movement began in Basel, Switzerland in 1897 where Theodor Herzl announced that the Jewish state has been founded, it will take 50 years for others to see it so the state of Israel was built on a philosophy of Zionism. Indeed, the state of Israel was granted membership of the UN in 1949. The intention towards the Jewish state  and Zionist movement was that it will become more </a:t>
            </a:r>
            <a:r>
              <a:rPr lang="en" dirty="0">
                <a:solidFill>
                  <a:schemeClr val="dk1"/>
                </a:solidFill>
              </a:rPr>
              <a:t>based around secularism and more nationalistic so this was going to be a state for Jews who were not observant or traditional but were strongly nationalistic. It could be argued that the intention towards the creation of the Jewish state was not for every taste of Judaism.</a:t>
            </a:r>
            <a:endParaRPr dirty="0">
              <a:solidFill>
                <a:schemeClr val="dk1"/>
              </a:solidFill>
            </a:endParaRPr>
          </a:p>
          <a:p>
            <a:pPr marL="0" lvl="0" indent="0">
              <a:spcBef>
                <a:spcPts val="0"/>
              </a:spcBef>
              <a:spcAft>
                <a:spcPts val="0"/>
              </a:spcAft>
              <a:buNone/>
            </a:pPr>
            <a:r>
              <a:rPr lang="en" dirty="0">
                <a:solidFill>
                  <a:schemeClr val="dk1"/>
                </a:solidFill>
              </a:rPr>
              <a:t>Anti-Zionist views are adopted by Haredi Jews and some participate in a flag burning ceremony of the Israeli flag. In relation to this, there were many who considered political Zionism to be in conflict with political loyalty to the country with which they had become identified.</a:t>
            </a:r>
            <a:endParaRPr dirty="0">
              <a:solidFill>
                <a:schemeClr val="dk1"/>
              </a:solidFil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5"/>
        <p:cNvGrpSpPr/>
        <p:nvPr/>
      </p:nvGrpSpPr>
      <p:grpSpPr>
        <a:xfrm>
          <a:off x="0" y="0"/>
          <a:ext cx="0" cy="0"/>
          <a:chOff x="0" y="0"/>
          <a:chExt cx="0" cy="0"/>
        </a:xfrm>
      </p:grpSpPr>
      <p:sp>
        <p:nvSpPr>
          <p:cNvPr id="146" name="Shape 146"/>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47" name="Shape 147"/>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t>Britain was heavily involved with the Arab land and its proposed distribution throughout the first half of the 20th century. Whilst Palestine was still under the ruling of the Ottoman Empire in 1917, it was said that there will be an establishment in Palestine of a National home for the Jewish people.</a:t>
            </a:r>
            <a:endParaRPr dirty="0"/>
          </a:p>
          <a:p>
            <a:pPr marL="0" lvl="0" indent="0">
              <a:spcBef>
                <a:spcPts val="0"/>
              </a:spcBef>
              <a:spcAft>
                <a:spcPts val="0"/>
              </a:spcAft>
              <a:buNone/>
            </a:pPr>
            <a:r>
              <a:rPr lang="en" dirty="0"/>
              <a:t>In 1916, a year before the Balfour declaration, Britain promised the French that Arab territories will be divided and shared. The agreement was that France was to receive Lebanon and Syria whilst Britain would have the lands of Palestine and Jordan.</a:t>
            </a:r>
            <a:endParaRPr dirty="0"/>
          </a:p>
          <a:p>
            <a:pPr marL="0" lvl="0" indent="0">
              <a:spcBef>
                <a:spcPts val="0"/>
              </a:spcBef>
              <a:spcAft>
                <a:spcPts val="0"/>
              </a:spcAft>
              <a:buNone/>
            </a:pPr>
            <a:r>
              <a:rPr lang="en" dirty="0"/>
              <a:t>However, the year before, in 1915, Sharif Hussain was promised by British officials that he would be given the ruling of the Arab state (including Palestine), if he were to lead a revolt against the Ottoman rule.</a:t>
            </a:r>
            <a:endParaRPr dirty="0"/>
          </a:p>
          <a:p>
            <a:pPr marL="0" lvl="0" indent="0">
              <a:spcBef>
                <a:spcPts val="0"/>
              </a:spcBef>
              <a:spcAft>
                <a:spcPts val="0"/>
              </a:spcAft>
              <a:buNone/>
            </a:pPr>
            <a:r>
              <a:rPr lang="en" dirty="0"/>
              <a:t>As part of a promise made in the Balfour declaration, Britain facilitated Jewish immigration under suitable conditions which saw the Jewish population of Palestine increase by over 320,000 in the 19-year period of 1920-1939.</a:t>
            </a:r>
            <a:endParaRPr dirty="0"/>
          </a:p>
          <a:p>
            <a:pPr marL="0" lvl="0" indent="0">
              <a:spcBef>
                <a:spcPts val="0"/>
              </a:spcBef>
              <a:spcAft>
                <a:spcPts val="0"/>
              </a:spcAft>
              <a:buNone/>
            </a:pPr>
            <a:r>
              <a:rPr lang="en" dirty="0"/>
              <a:t>In 1936, the Palestinians felt strongly against this change in the land and revolted against the British. In response, the British issued a white paper which placed a limitation on Jewish immigration into Palestine. But, at the same time, proposed for an establishment of a Jewish state in Palestinian land within a decade.</a:t>
            </a:r>
            <a:endParaRPr dirty="0"/>
          </a:p>
          <a:p>
            <a:pPr marL="0" lvl="0" indent="0">
              <a:spcBef>
                <a:spcPts val="0"/>
              </a:spcBef>
              <a:spcAft>
                <a:spcPts val="0"/>
              </a:spcAft>
              <a:buNone/>
            </a:pPr>
            <a:r>
              <a:rPr lang="en" dirty="0"/>
              <a:t>Zionists were not happy with the immigration cap whilst Palestinians were not happy with the formation of a state and also having to wait a decade for this to happen.</a:t>
            </a:r>
            <a:endParaRPr dirty="0"/>
          </a:p>
          <a:p>
            <a:pPr marL="0" lvl="0" indent="0">
              <a:spcBef>
                <a:spcPts val="0"/>
              </a:spcBef>
              <a:spcAft>
                <a:spcPts val="0"/>
              </a:spcAft>
              <a:buNone/>
            </a:pPr>
            <a:r>
              <a:rPr lang="en" dirty="0"/>
              <a:t>Following the conclusion of the Second World War, the Bristish passed the responsibility of the situation over to the UN.</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2"/>
        <p:cNvGrpSpPr/>
        <p:nvPr/>
      </p:nvGrpSpPr>
      <p:grpSpPr>
        <a:xfrm>
          <a:off x="0" y="0"/>
          <a:ext cx="0" cy="0"/>
          <a:chOff x="0" y="0"/>
          <a:chExt cx="0" cy="0"/>
        </a:xfrm>
      </p:grpSpPr>
      <p:sp>
        <p:nvSpPr>
          <p:cNvPr id="153" name="Shape 153"/>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54" name="Shape 154"/>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t>When looking at Judaism as a whole, Reform Judaism is not the same Judaism which is seen in the biblical scriptures as Reform Judaism attempts to go with the flow of societal views. Ultra-Orthodox Jews, on the other hand, are the sticklers for the traditional side of Judaism. This strand of Judaism takes on a sense of exclusivity because of their failure to acknowledge the other strands of Judaism as Jewish and have the opinion that Judaism should be done by their way or of no way.</a:t>
            </a:r>
            <a:endParaRPr dirty="0"/>
          </a:p>
          <a:p>
            <a:pPr marL="0" lvl="0" indent="0">
              <a:spcBef>
                <a:spcPts val="0"/>
              </a:spcBef>
              <a:spcAft>
                <a:spcPts val="0"/>
              </a:spcAft>
              <a:buNone/>
            </a:pPr>
            <a:r>
              <a:rPr lang="en" dirty="0"/>
              <a:t>Ultra-Orthodox Jews are often rather distinguishable by their strict adherence to dress code. There are heavily controversial beliefs adopted by Ultra-Orthodox Jews which include the idea that God caused the Holocaust to occur because the Jewish people were not strong enough believers.</a:t>
            </a:r>
            <a:endParaRPr dirty="0"/>
          </a:p>
          <a:p>
            <a:pPr marL="0" lvl="0" indent="0">
              <a:spcBef>
                <a:spcPts val="0"/>
              </a:spcBef>
              <a:spcAft>
                <a:spcPts val="0"/>
              </a:spcAft>
              <a:buNone/>
            </a:pPr>
            <a:r>
              <a:rPr lang="en" dirty="0">
                <a:solidFill>
                  <a:schemeClr val="dk1"/>
                </a:solidFill>
              </a:rPr>
              <a:t>Following from what was mentioned earlier with the fact that the ultra-Orthodox Jewish community are sticklers for tradition, there was their opposition towards the secular Jewish state of Israel because of the active movement away from tradition.</a:t>
            </a: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9"/>
        <p:cNvGrpSpPr/>
        <p:nvPr/>
      </p:nvGrpSpPr>
      <p:grpSpPr>
        <a:xfrm>
          <a:off x="0" y="0"/>
          <a:ext cx="0" cy="0"/>
          <a:chOff x="0" y="0"/>
          <a:chExt cx="0" cy="0"/>
        </a:xfrm>
      </p:grpSpPr>
      <p:sp>
        <p:nvSpPr>
          <p:cNvPr id="160" name="Shape 160"/>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1" name="Shape 161"/>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t>Ultra-Orthodox Jews view themselves as the “true Jews”. Whilst protesting against the Zionist movement, they reveal statements like, “a Zionist is not a Jew”. They hold the belief that Zionism is a sin because of the belief that Palestinian land was wrongly taken and given to the Jewish people.  Anti-Zionist Haredi Jews believe that only the Messiah can create a land for the Jewish people (what we know today as Israel) to become the promised land.</a:t>
            </a:r>
            <a:endParaRPr dirty="0"/>
          </a:p>
          <a:p>
            <a:pPr marL="0" lvl="0" indent="0">
              <a:spcBef>
                <a:spcPts val="0"/>
              </a:spcBef>
              <a:spcAft>
                <a:spcPts val="0"/>
              </a:spcAft>
              <a:buNone/>
            </a:pPr>
            <a:r>
              <a:rPr lang="en" dirty="0"/>
              <a:t>Anti-Zionist Jews have sided with the comments made by the former Iranian President, Mahmoud Ahmadinejad (in office 2005-2013) after calling for the destruction of the state of Israel and that he envisaged replacing Israel with a Palestinian state.</a:t>
            </a: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Shape 167"/>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68" name="Shape 168"/>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t>The origins of the name “Neturei Karta” was given to a group of Orthodox Jews in Jerusalem in 1938 - noticeably before the state of Israel came to fruition. The term, “Neturei Karta” translates as “Guardians of the City” in the Aramaic language. The term, “defenders of the faith” is also used to describe the Neturei Karta.</a:t>
            </a:r>
            <a:endParaRPr dirty="0"/>
          </a:p>
          <a:p>
            <a:pPr marL="0" lvl="0" indent="0">
              <a:spcBef>
                <a:spcPts val="0"/>
              </a:spcBef>
              <a:spcAft>
                <a:spcPts val="0"/>
              </a:spcAft>
              <a:buNone/>
            </a:pPr>
            <a:r>
              <a:rPr lang="en" dirty="0"/>
              <a:t>On top of the idea that the fundamentalist Ultra-Orthodox Jews are radically against the Zionist movement and formation of the state of Israel being developed from the dispossession of Arab land, the Neturei Karta oppose the state of Israel because it was land given to the Jews and given the chance to operate secularly and, most importantly, the concept of a sovereign Jewish state is contrary to that of Jewish law.</a:t>
            </a: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Tx/>
              <a:buSzPts val="1100"/>
              <a:buFontTx/>
              <a:buNone/>
              <a:tabLst/>
              <a:defRPr/>
            </a:pPr>
            <a:r>
              <a:rPr lang="en-GB" dirty="0" smtClean="0"/>
              <a:t>Haredi Judaism’s impact towards Zionism has heavily contributed towards the stigma of the situation.</a:t>
            </a:r>
          </a:p>
          <a:p>
            <a:pPr marL="158750" marR="0" lvl="0" indent="0" algn="l" defTabSz="914400" rtl="0" eaLnBrk="1" fontAlgn="auto" latinLnBrk="0" hangingPunct="1">
              <a:lnSpc>
                <a:spcPct val="100000"/>
              </a:lnSpc>
              <a:spcBef>
                <a:spcPts val="0"/>
              </a:spcBef>
              <a:spcAft>
                <a:spcPts val="0"/>
              </a:spcAft>
              <a:buClrTx/>
              <a:buSzPts val="1100"/>
              <a:buFontTx/>
              <a:buNone/>
              <a:tabLst/>
              <a:defRPr/>
            </a:pPr>
            <a:r>
              <a:rPr lang="en-GB" dirty="0" smtClean="0"/>
              <a:t>By radically protesting against the Zionist movement, they believe that they are standing up for their beliefs</a:t>
            </a:r>
            <a:r>
              <a:rPr lang="en-GB" baseline="0" dirty="0" smtClean="0"/>
              <a:t> in Judaism however this approach does create something of a war within Judaism as Zionists believe anti-Zionists are traitors like what was seen in the VICE film.</a:t>
            </a:r>
          </a:p>
          <a:p>
            <a:pPr marL="158750" marR="0" lvl="0" indent="0" algn="l" defTabSz="914400" rtl="0" eaLnBrk="1" fontAlgn="auto" latinLnBrk="0" hangingPunct="1">
              <a:lnSpc>
                <a:spcPct val="100000"/>
              </a:lnSpc>
              <a:spcBef>
                <a:spcPts val="0"/>
              </a:spcBef>
              <a:spcAft>
                <a:spcPts val="0"/>
              </a:spcAft>
              <a:buClrTx/>
              <a:buSzPts val="1100"/>
              <a:buFontTx/>
              <a:buNone/>
              <a:tabLst/>
              <a:defRPr/>
            </a:pPr>
            <a:r>
              <a:rPr lang="en-GB" baseline="0" dirty="0" smtClean="0"/>
              <a:t>By siding with the views of powerful political figures like Mahmoud Ahmadinejad, it can be argued that Haredi Judaism has had a heavy impact on political Zionism by being so radically against the movement.</a:t>
            </a:r>
          </a:p>
        </p:txBody>
      </p:sp>
    </p:spTree>
    <p:extLst>
      <p:ext uri="{BB962C8B-B14F-4D97-AF65-F5344CB8AC3E}">
        <p14:creationId xmlns:p14="http://schemas.microsoft.com/office/powerpoint/2010/main" val="21468458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75" name="Shape 175"/>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8"/>
        <p:cNvGrpSpPr/>
        <p:nvPr/>
      </p:nvGrpSpPr>
      <p:grpSpPr>
        <a:xfrm>
          <a:off x="0" y="0"/>
          <a:ext cx="0" cy="0"/>
          <a:chOff x="0" y="0"/>
          <a:chExt cx="0" cy="0"/>
        </a:xfrm>
      </p:grpSpPr>
      <p:sp>
        <p:nvSpPr>
          <p:cNvPr id="179" name="Shape 179"/>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80" name="Shape 180"/>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4"/>
        <p:cNvGrpSpPr/>
        <p:nvPr/>
      </p:nvGrpSpPr>
      <p:grpSpPr>
        <a:xfrm>
          <a:off x="0" y="0"/>
          <a:ext cx="0" cy="0"/>
          <a:chOff x="0" y="0"/>
          <a:chExt cx="0" cy="0"/>
        </a:xfrm>
      </p:grpSpPr>
      <p:sp>
        <p:nvSpPr>
          <p:cNvPr id="185" name="Shape 185"/>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86" name="Shape 186"/>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0"/>
        <p:cNvGrpSpPr/>
        <p:nvPr/>
      </p:nvGrpSpPr>
      <p:grpSpPr>
        <a:xfrm>
          <a:off x="0" y="0"/>
          <a:ext cx="0" cy="0"/>
          <a:chOff x="0" y="0"/>
          <a:chExt cx="0" cy="0"/>
        </a:xfrm>
      </p:grpSpPr>
      <p:sp>
        <p:nvSpPr>
          <p:cNvPr id="191" name="Shape 191"/>
          <p:cNvSpPr>
            <a:spLocks noGrp="1" noRot="1" noChangeAspect="1"/>
          </p:cNvSpPr>
          <p:nvPr>
            <p:ph type="sldImg" idx="2"/>
          </p:nvPr>
        </p:nvSpPr>
        <p:spPr>
          <a:xfrm>
            <a:off x="381000" y="685800"/>
            <a:ext cx="6096000" cy="34290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92" name="Shape 192"/>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solidFill>
          <a:schemeClr val="accent6"/>
        </a:solidFill>
        <a:effectLst/>
      </p:bgPr>
    </p:bg>
    <p:spTree>
      <p:nvGrpSpPr>
        <p:cNvPr id="1" name="Shape 9"/>
        <p:cNvGrpSpPr/>
        <p:nvPr/>
      </p:nvGrpSpPr>
      <p:grpSpPr>
        <a:xfrm>
          <a:off x="0" y="0"/>
          <a:ext cx="0" cy="0"/>
          <a:chOff x="0" y="0"/>
          <a:chExt cx="0" cy="0"/>
        </a:xfrm>
      </p:grpSpPr>
      <p:sp>
        <p:nvSpPr>
          <p:cNvPr id="10" name="Shape 10"/>
          <p:cNvSpPr/>
          <p:nvPr/>
        </p:nvSpPr>
        <p:spPr>
          <a:xfrm>
            <a:off x="31" y="2824500"/>
            <a:ext cx="7370400" cy="2319000"/>
          </a:xfrm>
          <a:prstGeom prst="rtTriangle">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 name="Shape 11"/>
          <p:cNvSpPr/>
          <p:nvPr/>
        </p:nvSpPr>
        <p:spPr>
          <a:xfrm flipH="1">
            <a:off x="3582600" y="1550700"/>
            <a:ext cx="5561400" cy="35928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2" name="Shape 12"/>
          <p:cNvSpPr/>
          <p:nvPr/>
        </p:nvSpPr>
        <p:spPr>
          <a:xfrm rot="10800000">
            <a:off x="5058905" y="0"/>
            <a:ext cx="4085100" cy="2052600"/>
          </a:xfrm>
          <a:prstGeom prst="rtTriangle">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3" name="Shape 13"/>
          <p:cNvSpPr/>
          <p:nvPr/>
        </p:nvSpPr>
        <p:spPr>
          <a:xfrm>
            <a:off x="20327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14" name="Shape 14"/>
          <p:cNvGrpSpPr/>
          <p:nvPr/>
        </p:nvGrpSpPr>
        <p:grpSpPr>
          <a:xfrm>
            <a:off x="255200" y="592"/>
            <a:ext cx="2250363" cy="1044300"/>
            <a:chOff x="255200" y="592"/>
            <a:chExt cx="2250363" cy="1044300"/>
          </a:xfrm>
        </p:grpSpPr>
        <p:sp>
          <p:nvSpPr>
            <p:cNvPr id="15" name="Shape 15"/>
            <p:cNvSpPr/>
            <p:nvPr/>
          </p:nvSpPr>
          <p:spPr>
            <a:xfrm>
              <a:off x="764063"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6" name="Shape 16"/>
            <p:cNvSpPr/>
            <p:nvPr/>
          </p:nvSpPr>
          <p:spPr>
            <a:xfrm>
              <a:off x="509632"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7" name="Shape 17"/>
            <p:cNvSpPr/>
            <p:nvPr/>
          </p:nvSpPr>
          <p:spPr>
            <a:xfrm>
              <a:off x="255200" y="592"/>
              <a:ext cx="1741500" cy="10443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18" name="Shape 18"/>
          <p:cNvGrpSpPr/>
          <p:nvPr/>
        </p:nvGrpSpPr>
        <p:grpSpPr>
          <a:xfrm>
            <a:off x="905395" y="592"/>
            <a:ext cx="2250363" cy="1044300"/>
            <a:chOff x="905395" y="592"/>
            <a:chExt cx="2250363" cy="1044300"/>
          </a:xfrm>
        </p:grpSpPr>
        <p:sp>
          <p:nvSpPr>
            <p:cNvPr id="19" name="Shape 19"/>
            <p:cNvSpPr/>
            <p:nvPr/>
          </p:nvSpPr>
          <p:spPr>
            <a:xfrm>
              <a:off x="1414258"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0" name="Shape 20"/>
            <p:cNvSpPr/>
            <p:nvPr/>
          </p:nvSpPr>
          <p:spPr>
            <a:xfrm>
              <a:off x="1159826"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1" name="Shape 21"/>
            <p:cNvSpPr/>
            <p:nvPr/>
          </p:nvSpPr>
          <p:spPr>
            <a:xfrm>
              <a:off x="905395" y="592"/>
              <a:ext cx="1741500" cy="1044300"/>
            </a:xfrm>
            <a:prstGeom prst="parallelogram">
              <a:avLst>
                <a:gd name="adj" fmla="val 153193"/>
              </a:avLst>
            </a:prstGeom>
            <a:solidFill>
              <a:schemeClr val="accent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22" name="Shape 22"/>
          <p:cNvGrpSpPr/>
          <p:nvPr/>
        </p:nvGrpSpPr>
        <p:grpSpPr>
          <a:xfrm>
            <a:off x="7057468" y="5088"/>
            <a:ext cx="1851282" cy="752108"/>
            <a:chOff x="6917201" y="0"/>
            <a:chExt cx="2227777" cy="863400"/>
          </a:xfrm>
        </p:grpSpPr>
        <p:sp>
          <p:nvSpPr>
            <p:cNvPr id="23" name="Shape 23"/>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4" name="Shape 24"/>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5" name="Shape 25"/>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26" name="Shape 26"/>
          <p:cNvGrpSpPr/>
          <p:nvPr/>
        </p:nvGrpSpPr>
        <p:grpSpPr>
          <a:xfrm>
            <a:off x="6553032" y="4217852"/>
            <a:ext cx="2389068" cy="925737"/>
            <a:chOff x="6917201" y="0"/>
            <a:chExt cx="2227777" cy="863400"/>
          </a:xfrm>
        </p:grpSpPr>
        <p:sp>
          <p:nvSpPr>
            <p:cNvPr id="27" name="Shape 27"/>
            <p:cNvSpPr/>
            <p:nvPr/>
          </p:nvSpPr>
          <p:spPr>
            <a:xfrm>
              <a:off x="7641677"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8" name="Shape 28"/>
            <p:cNvSpPr/>
            <p:nvPr/>
          </p:nvSpPr>
          <p:spPr>
            <a:xfrm>
              <a:off x="7279439"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29" name="Shape 29"/>
            <p:cNvSpPr/>
            <p:nvPr/>
          </p:nvSpPr>
          <p:spPr>
            <a:xfrm>
              <a:off x="6917201" y="0"/>
              <a:ext cx="1503300" cy="863400"/>
            </a:xfrm>
            <a:prstGeom prst="parallelogram">
              <a:avLst>
                <a:gd name="adj" fmla="val 158024"/>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30" name="Shape 30"/>
          <p:cNvGrpSpPr/>
          <p:nvPr/>
        </p:nvGrpSpPr>
        <p:grpSpPr>
          <a:xfrm>
            <a:off x="199149" y="4055652"/>
            <a:ext cx="2795414" cy="1083308"/>
            <a:chOff x="6917201" y="0"/>
            <a:chExt cx="2227777" cy="863400"/>
          </a:xfrm>
        </p:grpSpPr>
        <p:sp>
          <p:nvSpPr>
            <p:cNvPr id="31" name="Shape 31"/>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2" name="Shape 32"/>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33" name="Shape 33"/>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34" name="Shape 34"/>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lstStyle>
            <a:lvl1pPr lvl="0" algn="ctr">
              <a:spcBef>
                <a:spcPts val="0"/>
              </a:spcBef>
              <a:spcAft>
                <a:spcPts val="0"/>
              </a:spcAft>
              <a:buSzPts val="3800"/>
              <a:buNone/>
              <a:defRPr sz="3800"/>
            </a:lvl1pPr>
            <a:lvl2pPr lvl="1" algn="ctr">
              <a:spcBef>
                <a:spcPts val="0"/>
              </a:spcBef>
              <a:spcAft>
                <a:spcPts val="0"/>
              </a:spcAft>
              <a:buSzPts val="3800"/>
              <a:buNone/>
              <a:defRPr sz="3800"/>
            </a:lvl2pPr>
            <a:lvl3pPr lvl="2" algn="ctr">
              <a:spcBef>
                <a:spcPts val="0"/>
              </a:spcBef>
              <a:spcAft>
                <a:spcPts val="0"/>
              </a:spcAft>
              <a:buSzPts val="3800"/>
              <a:buNone/>
              <a:defRPr sz="3800"/>
            </a:lvl3pPr>
            <a:lvl4pPr lvl="3" algn="ctr">
              <a:spcBef>
                <a:spcPts val="0"/>
              </a:spcBef>
              <a:spcAft>
                <a:spcPts val="0"/>
              </a:spcAft>
              <a:buSzPts val="3800"/>
              <a:buNone/>
              <a:defRPr sz="3800"/>
            </a:lvl4pPr>
            <a:lvl5pPr lvl="4" algn="ctr">
              <a:spcBef>
                <a:spcPts val="0"/>
              </a:spcBef>
              <a:spcAft>
                <a:spcPts val="0"/>
              </a:spcAft>
              <a:buSzPts val="3800"/>
              <a:buNone/>
              <a:defRPr sz="3800"/>
            </a:lvl5pPr>
            <a:lvl6pPr lvl="5" algn="ctr">
              <a:spcBef>
                <a:spcPts val="0"/>
              </a:spcBef>
              <a:spcAft>
                <a:spcPts val="0"/>
              </a:spcAft>
              <a:buSzPts val="3800"/>
              <a:buNone/>
              <a:defRPr sz="3800"/>
            </a:lvl6pPr>
            <a:lvl7pPr lvl="6" algn="ctr">
              <a:spcBef>
                <a:spcPts val="0"/>
              </a:spcBef>
              <a:spcAft>
                <a:spcPts val="0"/>
              </a:spcAft>
              <a:buSzPts val="3800"/>
              <a:buNone/>
              <a:defRPr sz="3800"/>
            </a:lvl7pPr>
            <a:lvl8pPr lvl="7" algn="ctr">
              <a:spcBef>
                <a:spcPts val="0"/>
              </a:spcBef>
              <a:spcAft>
                <a:spcPts val="0"/>
              </a:spcAft>
              <a:buSzPts val="3800"/>
              <a:buNone/>
              <a:defRPr sz="3800"/>
            </a:lvl8pPr>
            <a:lvl9pPr lvl="8" algn="ctr">
              <a:spcBef>
                <a:spcPts val="0"/>
              </a:spcBef>
              <a:spcAft>
                <a:spcPts val="0"/>
              </a:spcAft>
              <a:buSzPts val="3800"/>
              <a:buNone/>
              <a:defRPr sz="3800"/>
            </a:lvl9pPr>
          </a:lstStyle>
          <a:p>
            <a:endParaRPr/>
          </a:p>
        </p:txBody>
      </p:sp>
      <p:sp>
        <p:nvSpPr>
          <p:cNvPr id="35" name="Shape 35"/>
          <p:cNvSpPr txBox="1">
            <a:spLocks noGrp="1"/>
          </p:cNvSpPr>
          <p:nvPr>
            <p:ph type="subTitle" idx="1"/>
          </p:nvPr>
        </p:nvSpPr>
        <p:spPr>
          <a:xfrm>
            <a:off x="1858700" y="3413158"/>
            <a:ext cx="5361300" cy="522600"/>
          </a:xfrm>
          <a:prstGeom prst="rect">
            <a:avLst/>
          </a:prstGeom>
        </p:spPr>
        <p:txBody>
          <a:bodyPr spcFirstLastPara="1" wrap="square" lIns="91425" tIns="91425" rIns="91425" bIns="91425" anchor="t" anchorCtr="0"/>
          <a:lstStyle>
            <a:lvl1pPr lvl="0" algn="ctr">
              <a:lnSpc>
                <a:spcPct val="100000"/>
              </a:lnSpc>
              <a:spcBef>
                <a:spcPts val="0"/>
              </a:spcBef>
              <a:spcAft>
                <a:spcPts val="0"/>
              </a:spcAft>
              <a:buClr>
                <a:schemeClr val="lt1"/>
              </a:buClr>
              <a:buSzPts val="1600"/>
              <a:buNone/>
              <a:defRPr sz="1600">
                <a:solidFill>
                  <a:schemeClr val="lt1"/>
                </a:solidFill>
              </a:defRPr>
            </a:lvl1pPr>
            <a:lvl2pPr lvl="1" algn="ctr">
              <a:lnSpc>
                <a:spcPct val="100000"/>
              </a:lnSpc>
              <a:spcBef>
                <a:spcPts val="0"/>
              </a:spcBef>
              <a:spcAft>
                <a:spcPts val="0"/>
              </a:spcAft>
              <a:buClr>
                <a:schemeClr val="lt1"/>
              </a:buClr>
              <a:buSzPts val="1600"/>
              <a:buNone/>
              <a:defRPr sz="1600">
                <a:solidFill>
                  <a:schemeClr val="lt1"/>
                </a:solidFill>
              </a:defRPr>
            </a:lvl2pPr>
            <a:lvl3pPr lvl="2" algn="ctr">
              <a:lnSpc>
                <a:spcPct val="100000"/>
              </a:lnSpc>
              <a:spcBef>
                <a:spcPts val="0"/>
              </a:spcBef>
              <a:spcAft>
                <a:spcPts val="0"/>
              </a:spcAft>
              <a:buClr>
                <a:schemeClr val="lt1"/>
              </a:buClr>
              <a:buSzPts val="1600"/>
              <a:buNone/>
              <a:defRPr sz="1600">
                <a:solidFill>
                  <a:schemeClr val="lt1"/>
                </a:solidFill>
              </a:defRPr>
            </a:lvl3pPr>
            <a:lvl4pPr lvl="3" algn="ctr">
              <a:lnSpc>
                <a:spcPct val="100000"/>
              </a:lnSpc>
              <a:spcBef>
                <a:spcPts val="0"/>
              </a:spcBef>
              <a:spcAft>
                <a:spcPts val="0"/>
              </a:spcAft>
              <a:buClr>
                <a:schemeClr val="lt1"/>
              </a:buClr>
              <a:buSzPts val="1600"/>
              <a:buNone/>
              <a:defRPr sz="1600">
                <a:solidFill>
                  <a:schemeClr val="lt1"/>
                </a:solidFill>
              </a:defRPr>
            </a:lvl4pPr>
            <a:lvl5pPr lvl="4" algn="ctr">
              <a:lnSpc>
                <a:spcPct val="100000"/>
              </a:lnSpc>
              <a:spcBef>
                <a:spcPts val="0"/>
              </a:spcBef>
              <a:spcAft>
                <a:spcPts val="0"/>
              </a:spcAft>
              <a:buClr>
                <a:schemeClr val="lt1"/>
              </a:buClr>
              <a:buSzPts val="1600"/>
              <a:buNone/>
              <a:defRPr sz="1600">
                <a:solidFill>
                  <a:schemeClr val="lt1"/>
                </a:solidFill>
              </a:defRPr>
            </a:lvl5pPr>
            <a:lvl6pPr lvl="5" algn="ctr">
              <a:lnSpc>
                <a:spcPct val="100000"/>
              </a:lnSpc>
              <a:spcBef>
                <a:spcPts val="0"/>
              </a:spcBef>
              <a:spcAft>
                <a:spcPts val="0"/>
              </a:spcAft>
              <a:buClr>
                <a:schemeClr val="lt1"/>
              </a:buClr>
              <a:buSzPts val="1600"/>
              <a:buNone/>
              <a:defRPr sz="1600">
                <a:solidFill>
                  <a:schemeClr val="lt1"/>
                </a:solidFill>
              </a:defRPr>
            </a:lvl6pPr>
            <a:lvl7pPr lvl="6" algn="ctr">
              <a:lnSpc>
                <a:spcPct val="100000"/>
              </a:lnSpc>
              <a:spcBef>
                <a:spcPts val="0"/>
              </a:spcBef>
              <a:spcAft>
                <a:spcPts val="0"/>
              </a:spcAft>
              <a:buClr>
                <a:schemeClr val="lt1"/>
              </a:buClr>
              <a:buSzPts val="1600"/>
              <a:buNone/>
              <a:defRPr sz="1600">
                <a:solidFill>
                  <a:schemeClr val="lt1"/>
                </a:solidFill>
              </a:defRPr>
            </a:lvl7pPr>
            <a:lvl8pPr lvl="7" algn="ctr">
              <a:lnSpc>
                <a:spcPct val="100000"/>
              </a:lnSpc>
              <a:spcBef>
                <a:spcPts val="0"/>
              </a:spcBef>
              <a:spcAft>
                <a:spcPts val="0"/>
              </a:spcAft>
              <a:buClr>
                <a:schemeClr val="lt1"/>
              </a:buClr>
              <a:buSzPts val="1600"/>
              <a:buNone/>
              <a:defRPr sz="1600">
                <a:solidFill>
                  <a:schemeClr val="lt1"/>
                </a:solidFill>
              </a:defRPr>
            </a:lvl8pPr>
            <a:lvl9pPr lvl="8" algn="ctr">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36" name="Shape 3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bg>
      <p:bgPr>
        <a:solidFill>
          <a:schemeClr val="accent3"/>
        </a:solidFill>
        <a:effectLst/>
      </p:bgPr>
    </p:bg>
    <p:spTree>
      <p:nvGrpSpPr>
        <p:cNvPr id="1" name="Shape 37"/>
        <p:cNvGrpSpPr/>
        <p:nvPr/>
      </p:nvGrpSpPr>
      <p:grpSpPr>
        <a:xfrm>
          <a:off x="0" y="0"/>
          <a:ext cx="0" cy="0"/>
          <a:chOff x="0" y="0"/>
          <a:chExt cx="0" cy="0"/>
        </a:xfrm>
      </p:grpSpPr>
      <p:sp>
        <p:nvSpPr>
          <p:cNvPr id="38" name="Shape 38"/>
          <p:cNvSpPr/>
          <p:nvPr/>
        </p:nvSpPr>
        <p:spPr>
          <a:xfrm flipH="1">
            <a:off x="4757100" y="2309400"/>
            <a:ext cx="4386900" cy="2834100"/>
          </a:xfrm>
          <a:prstGeom prst="rtTriangle">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39" name="Shape 39"/>
          <p:cNvGrpSpPr/>
          <p:nvPr/>
        </p:nvGrpSpPr>
        <p:grpSpPr>
          <a:xfrm>
            <a:off x="5594191" y="3961115"/>
            <a:ext cx="2910145" cy="1182340"/>
            <a:chOff x="6917201" y="0"/>
            <a:chExt cx="2227777" cy="863400"/>
          </a:xfrm>
        </p:grpSpPr>
        <p:sp>
          <p:nvSpPr>
            <p:cNvPr id="40" name="Shape 40"/>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1" name="Shape 41"/>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2" name="Shape 42"/>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43" name="Shape 43"/>
          <p:cNvGrpSpPr/>
          <p:nvPr/>
        </p:nvGrpSpPr>
        <p:grpSpPr>
          <a:xfrm>
            <a:off x="199149" y="2"/>
            <a:ext cx="2795414" cy="1083308"/>
            <a:chOff x="6917201" y="0"/>
            <a:chExt cx="2227777" cy="863400"/>
          </a:xfrm>
        </p:grpSpPr>
        <p:sp>
          <p:nvSpPr>
            <p:cNvPr id="44" name="Shape 44"/>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5" name="Shape 45"/>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46" name="Shape 46"/>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47" name="Shape 47"/>
          <p:cNvSpPr txBox="1">
            <a:spLocks noGrp="1"/>
          </p:cNvSpPr>
          <p:nvPr>
            <p:ph type="title"/>
          </p:nvPr>
        </p:nvSpPr>
        <p:spPr>
          <a:xfrm>
            <a:off x="1888684" y="1746100"/>
            <a:ext cx="5377500" cy="1646100"/>
          </a:xfrm>
          <a:prstGeom prst="rect">
            <a:avLst/>
          </a:prstGeom>
        </p:spPr>
        <p:txBody>
          <a:bodyPr spcFirstLastPara="1" wrap="square" lIns="91425" tIns="91425" rIns="91425" bIns="91425" anchor="ctr" anchorCtr="0"/>
          <a:lstStyle>
            <a:lvl1pPr lvl="0" algn="ctr">
              <a:spcBef>
                <a:spcPts val="0"/>
              </a:spcBef>
              <a:spcAft>
                <a:spcPts val="0"/>
              </a:spcAft>
              <a:buClr>
                <a:schemeClr val="dk2"/>
              </a:buClr>
              <a:buSzPts val="3200"/>
              <a:buNone/>
              <a:defRPr sz="3200">
                <a:solidFill>
                  <a:schemeClr val="dk2"/>
                </a:solidFill>
              </a:defRPr>
            </a:lvl1pPr>
            <a:lvl2pPr lvl="1" algn="ctr">
              <a:spcBef>
                <a:spcPts val="0"/>
              </a:spcBef>
              <a:spcAft>
                <a:spcPts val="0"/>
              </a:spcAft>
              <a:buClr>
                <a:schemeClr val="dk2"/>
              </a:buClr>
              <a:buSzPts val="3200"/>
              <a:buNone/>
              <a:defRPr sz="3200">
                <a:solidFill>
                  <a:schemeClr val="dk2"/>
                </a:solidFill>
              </a:defRPr>
            </a:lvl2pPr>
            <a:lvl3pPr lvl="2" algn="ctr">
              <a:spcBef>
                <a:spcPts val="0"/>
              </a:spcBef>
              <a:spcAft>
                <a:spcPts val="0"/>
              </a:spcAft>
              <a:buClr>
                <a:schemeClr val="dk2"/>
              </a:buClr>
              <a:buSzPts val="3200"/>
              <a:buNone/>
              <a:defRPr sz="3200">
                <a:solidFill>
                  <a:schemeClr val="dk2"/>
                </a:solidFill>
              </a:defRPr>
            </a:lvl3pPr>
            <a:lvl4pPr lvl="3" algn="ctr">
              <a:spcBef>
                <a:spcPts val="0"/>
              </a:spcBef>
              <a:spcAft>
                <a:spcPts val="0"/>
              </a:spcAft>
              <a:buClr>
                <a:schemeClr val="dk2"/>
              </a:buClr>
              <a:buSzPts val="3200"/>
              <a:buNone/>
              <a:defRPr sz="3200">
                <a:solidFill>
                  <a:schemeClr val="dk2"/>
                </a:solidFill>
              </a:defRPr>
            </a:lvl4pPr>
            <a:lvl5pPr lvl="4" algn="ctr">
              <a:spcBef>
                <a:spcPts val="0"/>
              </a:spcBef>
              <a:spcAft>
                <a:spcPts val="0"/>
              </a:spcAft>
              <a:buClr>
                <a:schemeClr val="dk2"/>
              </a:buClr>
              <a:buSzPts val="3200"/>
              <a:buNone/>
              <a:defRPr sz="3200">
                <a:solidFill>
                  <a:schemeClr val="dk2"/>
                </a:solidFill>
              </a:defRPr>
            </a:lvl5pPr>
            <a:lvl6pPr lvl="5" algn="ctr">
              <a:spcBef>
                <a:spcPts val="0"/>
              </a:spcBef>
              <a:spcAft>
                <a:spcPts val="0"/>
              </a:spcAft>
              <a:buClr>
                <a:schemeClr val="dk2"/>
              </a:buClr>
              <a:buSzPts val="3200"/>
              <a:buNone/>
              <a:defRPr sz="3200">
                <a:solidFill>
                  <a:schemeClr val="dk2"/>
                </a:solidFill>
              </a:defRPr>
            </a:lvl6pPr>
            <a:lvl7pPr lvl="6" algn="ctr">
              <a:spcBef>
                <a:spcPts val="0"/>
              </a:spcBef>
              <a:spcAft>
                <a:spcPts val="0"/>
              </a:spcAft>
              <a:buClr>
                <a:schemeClr val="dk2"/>
              </a:buClr>
              <a:buSzPts val="3200"/>
              <a:buNone/>
              <a:defRPr sz="3200">
                <a:solidFill>
                  <a:schemeClr val="dk2"/>
                </a:solidFill>
              </a:defRPr>
            </a:lvl7pPr>
            <a:lvl8pPr lvl="7" algn="ctr">
              <a:spcBef>
                <a:spcPts val="0"/>
              </a:spcBef>
              <a:spcAft>
                <a:spcPts val="0"/>
              </a:spcAft>
              <a:buClr>
                <a:schemeClr val="dk2"/>
              </a:buClr>
              <a:buSzPts val="3200"/>
              <a:buNone/>
              <a:defRPr sz="3200">
                <a:solidFill>
                  <a:schemeClr val="dk2"/>
                </a:solidFill>
              </a:defRPr>
            </a:lvl8pPr>
            <a:lvl9pPr lvl="8" algn="ctr">
              <a:spcBef>
                <a:spcPts val="0"/>
              </a:spcBef>
              <a:spcAft>
                <a:spcPts val="0"/>
              </a:spcAft>
              <a:buClr>
                <a:schemeClr val="dk2"/>
              </a:buClr>
              <a:buSzPts val="3200"/>
              <a:buNone/>
              <a:defRPr sz="3200">
                <a:solidFill>
                  <a:schemeClr val="dk2"/>
                </a:solidFill>
              </a:defRPr>
            </a:lvl9pPr>
          </a:lstStyle>
          <a:p>
            <a:endParaRPr/>
          </a:p>
        </p:txBody>
      </p:sp>
      <p:sp>
        <p:nvSpPr>
          <p:cNvPr id="48" name="Shape 4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and body">
    <p:bg>
      <p:bgPr>
        <a:solidFill>
          <a:schemeClr val="dk2"/>
        </a:solidFill>
        <a:effectLst/>
      </p:bgPr>
    </p:bg>
    <p:spTree>
      <p:nvGrpSpPr>
        <p:cNvPr id="1" name="Shape 49"/>
        <p:cNvGrpSpPr/>
        <p:nvPr/>
      </p:nvGrpSpPr>
      <p:grpSpPr>
        <a:xfrm>
          <a:off x="0" y="0"/>
          <a:ext cx="0" cy="0"/>
          <a:chOff x="0" y="0"/>
          <a:chExt cx="0" cy="0"/>
        </a:xfrm>
      </p:grpSpPr>
      <p:sp>
        <p:nvSpPr>
          <p:cNvPr id="50" name="Shape 50"/>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1" name="Shape 51"/>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2" name="Shape 52"/>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3" name="Shape 53"/>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54" name="Shape 54"/>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55" name="Shape 55"/>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ColTx">
  <p:cSld name="Title and two columns">
    <p:bg>
      <p:bgPr>
        <a:solidFill>
          <a:schemeClr val="dk2"/>
        </a:solidFill>
        <a:effectLst/>
      </p:bgPr>
    </p:bg>
    <p:spTree>
      <p:nvGrpSpPr>
        <p:cNvPr id="1" name="Shape 56"/>
        <p:cNvGrpSpPr/>
        <p:nvPr/>
      </p:nvGrpSpPr>
      <p:grpSpPr>
        <a:xfrm>
          <a:off x="0" y="0"/>
          <a:ext cx="0" cy="0"/>
          <a:chOff x="0" y="0"/>
          <a:chExt cx="0" cy="0"/>
        </a:xfrm>
      </p:grpSpPr>
      <p:sp>
        <p:nvSpPr>
          <p:cNvPr id="57" name="Shape 57"/>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8" name="Shape 58"/>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59" name="Shape 59"/>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0" name="Shape 60"/>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1" name="Shape 61"/>
          <p:cNvSpPr txBox="1">
            <a:spLocks noGrp="1"/>
          </p:cNvSpPr>
          <p:nvPr>
            <p:ph type="body" idx="1"/>
          </p:nvPr>
        </p:nvSpPr>
        <p:spPr>
          <a:xfrm>
            <a:off x="819150" y="1990725"/>
            <a:ext cx="3686100" cy="24480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62" name="Shape 62"/>
          <p:cNvSpPr txBox="1">
            <a:spLocks noGrp="1"/>
          </p:cNvSpPr>
          <p:nvPr>
            <p:ph type="body" idx="2"/>
          </p:nvPr>
        </p:nvSpPr>
        <p:spPr>
          <a:xfrm>
            <a:off x="4638675" y="1990725"/>
            <a:ext cx="3686100" cy="24480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63" name="Shape 6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cSld name="Title only">
    <p:bg>
      <p:bgPr>
        <a:solidFill>
          <a:schemeClr val="dk2"/>
        </a:solidFill>
        <a:effectLst/>
      </p:bgPr>
    </p:bg>
    <p:spTree>
      <p:nvGrpSpPr>
        <p:cNvPr id="1" name="Shape 64"/>
        <p:cNvGrpSpPr/>
        <p:nvPr/>
      </p:nvGrpSpPr>
      <p:grpSpPr>
        <a:xfrm>
          <a:off x="0" y="0"/>
          <a:ext cx="0" cy="0"/>
          <a:chOff x="0" y="0"/>
          <a:chExt cx="0" cy="0"/>
        </a:xfrm>
      </p:grpSpPr>
      <p:sp>
        <p:nvSpPr>
          <p:cNvPr id="65" name="Shape 65"/>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6" name="Shape 66"/>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7" name="Shape 67"/>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68" name="Shape 68"/>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69" name="Shape 69"/>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cSld name="One column text">
    <p:bg>
      <p:bgPr>
        <a:solidFill>
          <a:schemeClr val="accent3"/>
        </a:solidFill>
        <a:effectLst/>
      </p:bgPr>
    </p:bg>
    <p:spTree>
      <p:nvGrpSpPr>
        <p:cNvPr id="1" name="Shape 70"/>
        <p:cNvGrpSpPr/>
        <p:nvPr/>
      </p:nvGrpSpPr>
      <p:grpSpPr>
        <a:xfrm>
          <a:off x="0" y="0"/>
          <a:ext cx="0" cy="0"/>
          <a:chOff x="0" y="0"/>
          <a:chExt cx="0" cy="0"/>
        </a:xfrm>
      </p:grpSpPr>
      <p:sp>
        <p:nvSpPr>
          <p:cNvPr id="71" name="Shape 71"/>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2" name="Shape 72"/>
          <p:cNvSpPr/>
          <p:nvPr/>
        </p:nvSpPr>
        <p:spPr>
          <a:xfrm>
            <a:off x="31" y="2824500"/>
            <a:ext cx="7370400" cy="2319000"/>
          </a:xfrm>
          <a:prstGeom prst="rtTriangle">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3" name="Shape 73"/>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4" name="Shape 74"/>
          <p:cNvSpPr txBox="1">
            <a:spLocks noGrp="1"/>
          </p:cNvSpPr>
          <p:nvPr>
            <p:ph type="title"/>
          </p:nvPr>
        </p:nvSpPr>
        <p:spPr>
          <a:xfrm>
            <a:off x="819150" y="845600"/>
            <a:ext cx="3709200" cy="1383000"/>
          </a:xfrm>
          <a:prstGeom prst="rect">
            <a:avLst/>
          </a:prstGeom>
        </p:spPr>
        <p:txBody>
          <a:bodyPr spcFirstLastPara="1" wrap="square" lIns="91425" tIns="91425" rIns="91425" bIns="91425" anchor="t" anchorCtr="0"/>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75" name="Shape 75"/>
          <p:cNvSpPr txBox="1">
            <a:spLocks noGrp="1"/>
          </p:cNvSpPr>
          <p:nvPr>
            <p:ph type="body" idx="1"/>
          </p:nvPr>
        </p:nvSpPr>
        <p:spPr>
          <a:xfrm>
            <a:off x="830700" y="2319050"/>
            <a:ext cx="3709200" cy="21198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76" name="Shape 76"/>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cSld name="Main point">
    <p:bg>
      <p:bgPr>
        <a:solidFill>
          <a:schemeClr val="accent1"/>
        </a:solidFill>
        <a:effectLst/>
      </p:bgPr>
    </p:bg>
    <p:spTree>
      <p:nvGrpSpPr>
        <p:cNvPr id="1" name="Shape 77"/>
        <p:cNvGrpSpPr/>
        <p:nvPr/>
      </p:nvGrpSpPr>
      <p:grpSpPr>
        <a:xfrm>
          <a:off x="0" y="0"/>
          <a:ext cx="0" cy="0"/>
          <a:chOff x="0" y="0"/>
          <a:chExt cx="0" cy="0"/>
        </a:xfrm>
      </p:grpSpPr>
      <p:sp>
        <p:nvSpPr>
          <p:cNvPr id="78" name="Shape 78"/>
          <p:cNvSpPr/>
          <p:nvPr/>
        </p:nvSpPr>
        <p:spPr>
          <a:xfrm>
            <a:off x="0" y="2823144"/>
            <a:ext cx="7369200" cy="2316900"/>
          </a:xfrm>
          <a:prstGeom prst="rtTriangle">
            <a:avLst/>
          </a:prstGeom>
          <a:solidFill>
            <a:schemeClr val="accent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79" name="Shape 79"/>
          <p:cNvSpPr/>
          <p:nvPr/>
        </p:nvSpPr>
        <p:spPr>
          <a:xfrm flipH="1">
            <a:off x="3583210" y="1554113"/>
            <a:ext cx="5560500" cy="3589500"/>
          </a:xfrm>
          <a:prstGeom prst="rtTriangle">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80" name="Shape 80"/>
          <p:cNvGrpSpPr/>
          <p:nvPr/>
        </p:nvGrpSpPr>
        <p:grpSpPr>
          <a:xfrm>
            <a:off x="255991" y="-118"/>
            <a:ext cx="2251347" cy="1043408"/>
            <a:chOff x="3961956" y="4383950"/>
            <a:chExt cx="1160548" cy="548700"/>
          </a:xfrm>
        </p:grpSpPr>
        <p:sp>
          <p:nvSpPr>
            <p:cNvPr id="81" name="Shape 81"/>
            <p:cNvSpPr/>
            <p:nvPr/>
          </p:nvSpPr>
          <p:spPr>
            <a:xfrm>
              <a:off x="4224904"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2" name="Shape 82"/>
            <p:cNvSpPr/>
            <p:nvPr/>
          </p:nvSpPr>
          <p:spPr>
            <a:xfrm>
              <a:off x="4093430"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3" name="Shape 83"/>
            <p:cNvSpPr/>
            <p:nvPr/>
          </p:nvSpPr>
          <p:spPr>
            <a:xfrm>
              <a:off x="3961956" y="4383950"/>
              <a:ext cx="897600" cy="548700"/>
            </a:xfrm>
            <a:prstGeom prst="parallelogram">
              <a:avLst>
                <a:gd name="adj" fmla="val 153193"/>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84" name="Shape 84"/>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85" name="Shape 85"/>
          <p:cNvGrpSpPr/>
          <p:nvPr/>
        </p:nvGrpSpPr>
        <p:grpSpPr>
          <a:xfrm>
            <a:off x="34934" y="4522125"/>
            <a:ext cx="1593306" cy="617072"/>
            <a:chOff x="6917201" y="0"/>
            <a:chExt cx="2227777" cy="863400"/>
          </a:xfrm>
        </p:grpSpPr>
        <p:sp>
          <p:nvSpPr>
            <p:cNvPr id="86" name="Shape 86"/>
            <p:cNvSpPr/>
            <p:nvPr/>
          </p:nvSpPr>
          <p:spPr>
            <a:xfrm>
              <a:off x="7641677"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7" name="Shape 87"/>
            <p:cNvSpPr/>
            <p:nvPr/>
          </p:nvSpPr>
          <p:spPr>
            <a:xfrm>
              <a:off x="7279439"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88" name="Shape 88"/>
            <p:cNvSpPr/>
            <p:nvPr/>
          </p:nvSpPr>
          <p:spPr>
            <a:xfrm>
              <a:off x="6917201" y="0"/>
              <a:ext cx="1503300" cy="863400"/>
            </a:xfrm>
            <a:prstGeom prst="parallelogram">
              <a:avLst>
                <a:gd name="adj" fmla="val 158024"/>
              </a:avLst>
            </a:prstGeom>
            <a:solidFill>
              <a:schemeClr val="accent6"/>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89" name="Shape 89"/>
          <p:cNvGrpSpPr/>
          <p:nvPr/>
        </p:nvGrpSpPr>
        <p:grpSpPr>
          <a:xfrm>
            <a:off x="5886353" y="1243"/>
            <a:ext cx="3257455" cy="1261514"/>
            <a:chOff x="6917201" y="0"/>
            <a:chExt cx="2227777" cy="863400"/>
          </a:xfrm>
        </p:grpSpPr>
        <p:sp>
          <p:nvSpPr>
            <p:cNvPr id="90" name="Shape 90"/>
            <p:cNvSpPr/>
            <p:nvPr/>
          </p:nvSpPr>
          <p:spPr>
            <a:xfrm>
              <a:off x="7641677"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91" name="Shape 91"/>
            <p:cNvSpPr/>
            <p:nvPr/>
          </p:nvSpPr>
          <p:spPr>
            <a:xfrm>
              <a:off x="7279439"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92" name="Shape 92"/>
            <p:cNvSpPr/>
            <p:nvPr/>
          </p:nvSpPr>
          <p:spPr>
            <a:xfrm>
              <a:off x="6917201" y="0"/>
              <a:ext cx="1503300" cy="863400"/>
            </a:xfrm>
            <a:prstGeom prst="parallelogram">
              <a:avLst>
                <a:gd name="adj" fmla="val 158024"/>
              </a:avLst>
            </a:prstGeom>
            <a:solidFill>
              <a:schemeClr val="accent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93" name="Shape 93"/>
          <p:cNvSpPr txBox="1">
            <a:spLocks noGrp="1"/>
          </p:cNvSpPr>
          <p:nvPr>
            <p:ph type="title"/>
          </p:nvPr>
        </p:nvSpPr>
        <p:spPr>
          <a:xfrm>
            <a:off x="1393929" y="1301146"/>
            <a:ext cx="6366900" cy="2539200"/>
          </a:xfrm>
          <a:prstGeom prst="rect">
            <a:avLst/>
          </a:prstGeom>
        </p:spPr>
        <p:txBody>
          <a:bodyPr spcFirstLastPara="1" wrap="square" lIns="91425" tIns="91425" rIns="91425" bIns="91425" anchor="ctr" anchorCtr="0"/>
          <a:lstStyle>
            <a:lvl1pPr lvl="0" algn="ctr">
              <a:spcBef>
                <a:spcPts val="0"/>
              </a:spcBef>
              <a:spcAft>
                <a:spcPts val="0"/>
              </a:spcAft>
              <a:buSzPts val="3200"/>
              <a:buNone/>
              <a:defRPr sz="3200"/>
            </a:lvl1pPr>
            <a:lvl2pPr lvl="1" algn="ctr">
              <a:spcBef>
                <a:spcPts val="0"/>
              </a:spcBef>
              <a:spcAft>
                <a:spcPts val="0"/>
              </a:spcAft>
              <a:buSzPts val="3200"/>
              <a:buNone/>
              <a:defRPr sz="3200"/>
            </a:lvl2pPr>
            <a:lvl3pPr lvl="2" algn="ctr">
              <a:spcBef>
                <a:spcPts val="0"/>
              </a:spcBef>
              <a:spcAft>
                <a:spcPts val="0"/>
              </a:spcAft>
              <a:buSzPts val="3200"/>
              <a:buNone/>
              <a:defRPr sz="3200"/>
            </a:lvl3pPr>
            <a:lvl4pPr lvl="3" algn="ctr">
              <a:spcBef>
                <a:spcPts val="0"/>
              </a:spcBef>
              <a:spcAft>
                <a:spcPts val="0"/>
              </a:spcAft>
              <a:buSzPts val="3200"/>
              <a:buNone/>
              <a:defRPr sz="3200"/>
            </a:lvl4pPr>
            <a:lvl5pPr lvl="4" algn="ctr">
              <a:spcBef>
                <a:spcPts val="0"/>
              </a:spcBef>
              <a:spcAft>
                <a:spcPts val="0"/>
              </a:spcAft>
              <a:buSzPts val="3200"/>
              <a:buNone/>
              <a:defRPr sz="3200"/>
            </a:lvl5pPr>
            <a:lvl6pPr lvl="5" algn="ctr">
              <a:spcBef>
                <a:spcPts val="0"/>
              </a:spcBef>
              <a:spcAft>
                <a:spcPts val="0"/>
              </a:spcAft>
              <a:buSzPts val="3200"/>
              <a:buNone/>
              <a:defRPr sz="3200"/>
            </a:lvl6pPr>
            <a:lvl7pPr lvl="6" algn="ctr">
              <a:spcBef>
                <a:spcPts val="0"/>
              </a:spcBef>
              <a:spcAft>
                <a:spcPts val="0"/>
              </a:spcAft>
              <a:buSzPts val="3200"/>
              <a:buNone/>
              <a:defRPr sz="3200"/>
            </a:lvl7pPr>
            <a:lvl8pPr lvl="7" algn="ctr">
              <a:spcBef>
                <a:spcPts val="0"/>
              </a:spcBef>
              <a:spcAft>
                <a:spcPts val="0"/>
              </a:spcAft>
              <a:buSzPts val="3200"/>
              <a:buNone/>
              <a:defRPr sz="3200"/>
            </a:lvl8pPr>
            <a:lvl9pPr lvl="8" algn="ctr">
              <a:spcBef>
                <a:spcPts val="0"/>
              </a:spcBef>
              <a:spcAft>
                <a:spcPts val="0"/>
              </a:spcAft>
              <a:buSzPts val="3200"/>
              <a:buNone/>
              <a:defRPr sz="3200"/>
            </a:lvl9pPr>
          </a:lstStyle>
          <a:p>
            <a:endParaRPr/>
          </a:p>
        </p:txBody>
      </p:sp>
      <p:sp>
        <p:nvSpPr>
          <p:cNvPr id="94" name="Shape 94"/>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cSld name="Section title and description">
    <p:bg>
      <p:bgPr>
        <a:solidFill>
          <a:schemeClr val="dk2"/>
        </a:solidFill>
        <a:effectLst/>
      </p:bgPr>
    </p:bg>
    <p:spTree>
      <p:nvGrpSpPr>
        <p:cNvPr id="1" name="Shape 95"/>
        <p:cNvGrpSpPr/>
        <p:nvPr/>
      </p:nvGrpSpPr>
      <p:grpSpPr>
        <a:xfrm>
          <a:off x="0" y="0"/>
          <a:ext cx="0" cy="0"/>
          <a:chOff x="0" y="0"/>
          <a:chExt cx="0" cy="0"/>
        </a:xfrm>
      </p:grpSpPr>
      <p:sp>
        <p:nvSpPr>
          <p:cNvPr id="96" name="Shape 96"/>
          <p:cNvSpPr/>
          <p:nvPr/>
        </p:nvSpPr>
        <p:spPr>
          <a:xfrm flipH="1">
            <a:off x="3582600" y="1550700"/>
            <a:ext cx="5561400" cy="3592800"/>
          </a:xfrm>
          <a:prstGeom prst="rtTriangle">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97" name="Shape 97"/>
          <p:cNvSpPr/>
          <p:nvPr/>
        </p:nvSpPr>
        <p:spPr>
          <a:xfrm>
            <a:off x="31" y="2824500"/>
            <a:ext cx="7370400" cy="2319000"/>
          </a:xfrm>
          <a:prstGeom prst="rtTriangle">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98" name="Shape 98"/>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99" name="Shape 99"/>
          <p:cNvSpPr txBox="1">
            <a:spLocks noGrp="1"/>
          </p:cNvSpPr>
          <p:nvPr>
            <p:ph type="title"/>
          </p:nvPr>
        </p:nvSpPr>
        <p:spPr>
          <a:xfrm>
            <a:off x="819150" y="845600"/>
            <a:ext cx="6424200" cy="705000"/>
          </a:xfrm>
          <a:prstGeom prst="rect">
            <a:avLst/>
          </a:prstGeom>
        </p:spPr>
        <p:txBody>
          <a:bodyPr spcFirstLastPara="1" wrap="square" lIns="91425" tIns="91425" rIns="91425" bIns="91425" anchor="t" anchorCtr="0"/>
          <a:lstStyle>
            <a:lvl1pPr lvl="0">
              <a:spcBef>
                <a:spcPts val="0"/>
              </a:spcBef>
              <a:spcAft>
                <a:spcPts val="0"/>
              </a:spcAft>
              <a:buSzPts val="3000"/>
              <a:buNone/>
              <a:defRPr sz="3000"/>
            </a:lvl1pPr>
            <a:lvl2pPr lvl="1">
              <a:spcBef>
                <a:spcPts val="0"/>
              </a:spcBef>
              <a:spcAft>
                <a:spcPts val="0"/>
              </a:spcAft>
              <a:buSzPts val="3000"/>
              <a:buNone/>
              <a:defRPr sz="3000"/>
            </a:lvl2pPr>
            <a:lvl3pPr lvl="2">
              <a:spcBef>
                <a:spcPts val="0"/>
              </a:spcBef>
              <a:spcAft>
                <a:spcPts val="0"/>
              </a:spcAft>
              <a:buSzPts val="3000"/>
              <a:buNone/>
              <a:defRPr sz="3000"/>
            </a:lvl3pPr>
            <a:lvl4pPr lvl="3">
              <a:spcBef>
                <a:spcPts val="0"/>
              </a:spcBef>
              <a:spcAft>
                <a:spcPts val="0"/>
              </a:spcAft>
              <a:buSzPts val="3000"/>
              <a:buNone/>
              <a:defRPr sz="3000"/>
            </a:lvl4pPr>
            <a:lvl5pPr lvl="4">
              <a:spcBef>
                <a:spcPts val="0"/>
              </a:spcBef>
              <a:spcAft>
                <a:spcPts val="0"/>
              </a:spcAft>
              <a:buSzPts val="3000"/>
              <a:buNone/>
              <a:defRPr sz="3000"/>
            </a:lvl5pPr>
            <a:lvl6pPr lvl="5">
              <a:spcBef>
                <a:spcPts val="0"/>
              </a:spcBef>
              <a:spcAft>
                <a:spcPts val="0"/>
              </a:spcAft>
              <a:buSzPts val="3000"/>
              <a:buNone/>
              <a:defRPr sz="3000"/>
            </a:lvl6pPr>
            <a:lvl7pPr lvl="6">
              <a:spcBef>
                <a:spcPts val="0"/>
              </a:spcBef>
              <a:spcAft>
                <a:spcPts val="0"/>
              </a:spcAft>
              <a:buSzPts val="3000"/>
              <a:buNone/>
              <a:defRPr sz="3000"/>
            </a:lvl7pPr>
            <a:lvl8pPr lvl="7">
              <a:spcBef>
                <a:spcPts val="0"/>
              </a:spcBef>
              <a:spcAft>
                <a:spcPts val="0"/>
              </a:spcAft>
              <a:buSzPts val="3000"/>
              <a:buNone/>
              <a:defRPr sz="3000"/>
            </a:lvl8pPr>
            <a:lvl9pPr lvl="8">
              <a:spcBef>
                <a:spcPts val="0"/>
              </a:spcBef>
              <a:spcAft>
                <a:spcPts val="0"/>
              </a:spcAft>
              <a:buSzPts val="3000"/>
              <a:buNone/>
              <a:defRPr sz="3000"/>
            </a:lvl9pPr>
          </a:lstStyle>
          <a:p>
            <a:endParaRPr/>
          </a:p>
        </p:txBody>
      </p:sp>
      <p:sp>
        <p:nvSpPr>
          <p:cNvPr id="100" name="Shape 100"/>
          <p:cNvSpPr txBox="1">
            <a:spLocks noGrp="1"/>
          </p:cNvSpPr>
          <p:nvPr>
            <p:ph type="subTitle" idx="1"/>
          </p:nvPr>
        </p:nvSpPr>
        <p:spPr>
          <a:xfrm>
            <a:off x="819150" y="1550700"/>
            <a:ext cx="5859900" cy="393600"/>
          </a:xfrm>
          <a:prstGeom prst="rect">
            <a:avLst/>
          </a:prstGeom>
        </p:spPr>
        <p:txBody>
          <a:bodyPr spcFirstLastPara="1" wrap="square" lIns="91425" tIns="91425" rIns="91425" bIns="91425" anchor="t" anchorCtr="0"/>
          <a:lstStyle>
            <a:lvl1pPr lvl="0">
              <a:lnSpc>
                <a:spcPct val="100000"/>
              </a:lnSpc>
              <a:spcBef>
                <a:spcPts val="0"/>
              </a:spcBef>
              <a:spcAft>
                <a:spcPts val="0"/>
              </a:spcAft>
              <a:buClr>
                <a:schemeClr val="lt1"/>
              </a:buClr>
              <a:buSzPts val="1600"/>
              <a:buNone/>
              <a:defRPr sz="1600">
                <a:solidFill>
                  <a:schemeClr val="lt1"/>
                </a:solidFill>
              </a:defRPr>
            </a:lvl1pPr>
            <a:lvl2pPr lvl="1">
              <a:lnSpc>
                <a:spcPct val="100000"/>
              </a:lnSpc>
              <a:spcBef>
                <a:spcPts val="0"/>
              </a:spcBef>
              <a:spcAft>
                <a:spcPts val="0"/>
              </a:spcAft>
              <a:buClr>
                <a:schemeClr val="lt1"/>
              </a:buClr>
              <a:buSzPts val="1600"/>
              <a:buNone/>
              <a:defRPr sz="1600">
                <a:solidFill>
                  <a:schemeClr val="lt1"/>
                </a:solidFill>
              </a:defRPr>
            </a:lvl2pPr>
            <a:lvl3pPr lvl="2">
              <a:lnSpc>
                <a:spcPct val="100000"/>
              </a:lnSpc>
              <a:spcBef>
                <a:spcPts val="0"/>
              </a:spcBef>
              <a:spcAft>
                <a:spcPts val="0"/>
              </a:spcAft>
              <a:buClr>
                <a:schemeClr val="lt1"/>
              </a:buClr>
              <a:buSzPts val="1600"/>
              <a:buNone/>
              <a:defRPr sz="1600">
                <a:solidFill>
                  <a:schemeClr val="lt1"/>
                </a:solidFill>
              </a:defRPr>
            </a:lvl3pPr>
            <a:lvl4pPr lvl="3">
              <a:lnSpc>
                <a:spcPct val="100000"/>
              </a:lnSpc>
              <a:spcBef>
                <a:spcPts val="0"/>
              </a:spcBef>
              <a:spcAft>
                <a:spcPts val="0"/>
              </a:spcAft>
              <a:buClr>
                <a:schemeClr val="lt1"/>
              </a:buClr>
              <a:buSzPts val="1600"/>
              <a:buNone/>
              <a:defRPr sz="1600">
                <a:solidFill>
                  <a:schemeClr val="lt1"/>
                </a:solidFill>
              </a:defRPr>
            </a:lvl4pPr>
            <a:lvl5pPr lvl="4">
              <a:lnSpc>
                <a:spcPct val="100000"/>
              </a:lnSpc>
              <a:spcBef>
                <a:spcPts val="0"/>
              </a:spcBef>
              <a:spcAft>
                <a:spcPts val="0"/>
              </a:spcAft>
              <a:buClr>
                <a:schemeClr val="lt1"/>
              </a:buClr>
              <a:buSzPts val="1600"/>
              <a:buNone/>
              <a:defRPr sz="1600">
                <a:solidFill>
                  <a:schemeClr val="lt1"/>
                </a:solidFill>
              </a:defRPr>
            </a:lvl5pPr>
            <a:lvl6pPr lvl="5">
              <a:lnSpc>
                <a:spcPct val="100000"/>
              </a:lnSpc>
              <a:spcBef>
                <a:spcPts val="0"/>
              </a:spcBef>
              <a:spcAft>
                <a:spcPts val="0"/>
              </a:spcAft>
              <a:buClr>
                <a:schemeClr val="lt1"/>
              </a:buClr>
              <a:buSzPts val="1600"/>
              <a:buNone/>
              <a:defRPr sz="1600">
                <a:solidFill>
                  <a:schemeClr val="lt1"/>
                </a:solidFill>
              </a:defRPr>
            </a:lvl6pPr>
            <a:lvl7pPr lvl="6">
              <a:lnSpc>
                <a:spcPct val="100000"/>
              </a:lnSpc>
              <a:spcBef>
                <a:spcPts val="0"/>
              </a:spcBef>
              <a:spcAft>
                <a:spcPts val="0"/>
              </a:spcAft>
              <a:buClr>
                <a:schemeClr val="lt1"/>
              </a:buClr>
              <a:buSzPts val="1600"/>
              <a:buNone/>
              <a:defRPr sz="1600">
                <a:solidFill>
                  <a:schemeClr val="lt1"/>
                </a:solidFill>
              </a:defRPr>
            </a:lvl7pPr>
            <a:lvl8pPr lvl="7">
              <a:lnSpc>
                <a:spcPct val="100000"/>
              </a:lnSpc>
              <a:spcBef>
                <a:spcPts val="0"/>
              </a:spcBef>
              <a:spcAft>
                <a:spcPts val="0"/>
              </a:spcAft>
              <a:buClr>
                <a:schemeClr val="lt1"/>
              </a:buClr>
              <a:buSzPts val="1600"/>
              <a:buNone/>
              <a:defRPr sz="1600">
                <a:solidFill>
                  <a:schemeClr val="lt1"/>
                </a:solidFill>
              </a:defRPr>
            </a:lvl8pPr>
            <a:lvl9pPr lvl="8">
              <a:lnSpc>
                <a:spcPct val="100000"/>
              </a:lnSpc>
              <a:spcBef>
                <a:spcPts val="0"/>
              </a:spcBef>
              <a:spcAft>
                <a:spcPts val="0"/>
              </a:spcAft>
              <a:buClr>
                <a:schemeClr val="lt1"/>
              </a:buClr>
              <a:buSzPts val="1600"/>
              <a:buNone/>
              <a:defRPr sz="1600">
                <a:solidFill>
                  <a:schemeClr val="lt1"/>
                </a:solidFill>
              </a:defRPr>
            </a:lvl9pPr>
          </a:lstStyle>
          <a:p>
            <a:endParaRPr/>
          </a:p>
        </p:txBody>
      </p:sp>
      <p:sp>
        <p:nvSpPr>
          <p:cNvPr id="101" name="Shape 101"/>
          <p:cNvSpPr txBox="1">
            <a:spLocks noGrp="1"/>
          </p:cNvSpPr>
          <p:nvPr>
            <p:ph type="body" idx="2"/>
          </p:nvPr>
        </p:nvSpPr>
        <p:spPr>
          <a:xfrm>
            <a:off x="819150" y="2467050"/>
            <a:ext cx="5859900" cy="2095500"/>
          </a:xfrm>
          <a:prstGeom prst="rect">
            <a:avLst/>
          </a:prstGeom>
        </p:spPr>
        <p:txBody>
          <a:bodyPr spcFirstLastPara="1" wrap="square" lIns="91425" tIns="91425" rIns="91425" bIns="91425" anchor="t" anchorCtr="0"/>
          <a:lstStyle>
            <a:lvl1pPr marL="457200" lvl="0" indent="-311150">
              <a:spcBef>
                <a:spcPts val="0"/>
              </a:spcBef>
              <a:spcAft>
                <a:spcPts val="0"/>
              </a:spcAft>
              <a:buSzPts val="1300"/>
              <a:buChar char="●"/>
              <a:defRPr/>
            </a:lvl1pPr>
            <a:lvl2pPr marL="914400" lvl="1" indent="-298450">
              <a:spcBef>
                <a:spcPts val="1600"/>
              </a:spcBef>
              <a:spcAft>
                <a:spcPts val="0"/>
              </a:spcAft>
              <a:buSzPts val="1100"/>
              <a:buChar char="○"/>
              <a:defRPr/>
            </a:lvl2pPr>
            <a:lvl3pPr marL="1371600" lvl="2" indent="-298450">
              <a:spcBef>
                <a:spcPts val="1600"/>
              </a:spcBef>
              <a:spcAft>
                <a:spcPts val="0"/>
              </a:spcAft>
              <a:buSzPts val="1100"/>
              <a:buChar char="■"/>
              <a:defRPr/>
            </a:lvl3pPr>
            <a:lvl4pPr marL="1828800" lvl="3" indent="-298450">
              <a:spcBef>
                <a:spcPts val="1600"/>
              </a:spcBef>
              <a:spcAft>
                <a:spcPts val="0"/>
              </a:spcAft>
              <a:buSzPts val="1100"/>
              <a:buChar char="●"/>
              <a:defRPr/>
            </a:lvl4pPr>
            <a:lvl5pPr marL="2286000" lvl="4" indent="-298450">
              <a:spcBef>
                <a:spcPts val="1600"/>
              </a:spcBef>
              <a:spcAft>
                <a:spcPts val="0"/>
              </a:spcAft>
              <a:buSzPts val="1100"/>
              <a:buChar char="○"/>
              <a:defRPr/>
            </a:lvl5pPr>
            <a:lvl6pPr marL="2743200" lvl="5" indent="-298450">
              <a:spcBef>
                <a:spcPts val="1600"/>
              </a:spcBef>
              <a:spcAft>
                <a:spcPts val="0"/>
              </a:spcAft>
              <a:buSzPts val="1100"/>
              <a:buChar char="■"/>
              <a:defRPr/>
            </a:lvl6pPr>
            <a:lvl7pPr marL="3200400" lvl="6" indent="-298450">
              <a:spcBef>
                <a:spcPts val="1600"/>
              </a:spcBef>
              <a:spcAft>
                <a:spcPts val="0"/>
              </a:spcAft>
              <a:buSzPts val="1100"/>
              <a:buChar char="●"/>
              <a:defRPr/>
            </a:lvl7pPr>
            <a:lvl8pPr marL="3657600" lvl="7" indent="-298450">
              <a:spcBef>
                <a:spcPts val="1600"/>
              </a:spcBef>
              <a:spcAft>
                <a:spcPts val="0"/>
              </a:spcAft>
              <a:buSzPts val="1100"/>
              <a:buChar char="○"/>
              <a:defRPr/>
            </a:lvl8pPr>
            <a:lvl9pPr marL="4114800" lvl="8" indent="-298450">
              <a:spcBef>
                <a:spcPts val="1600"/>
              </a:spcBef>
              <a:spcAft>
                <a:spcPts val="1600"/>
              </a:spcAft>
              <a:buSzPts val="1100"/>
              <a:buChar char="■"/>
              <a:defRPr/>
            </a:lvl9pPr>
          </a:lstStyle>
          <a:p>
            <a:endParaRPr/>
          </a:p>
        </p:txBody>
      </p:sp>
      <p:sp>
        <p:nvSpPr>
          <p:cNvPr id="102" name="Shape 102"/>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cSld name="Caption">
    <p:bg>
      <p:bgPr>
        <a:solidFill>
          <a:schemeClr val="accent1"/>
        </a:solidFill>
        <a:effectLst/>
      </p:bgPr>
    </p:bg>
    <p:spTree>
      <p:nvGrpSpPr>
        <p:cNvPr id="1" name="Shape 103"/>
        <p:cNvGrpSpPr/>
        <p:nvPr/>
      </p:nvGrpSpPr>
      <p:grpSpPr>
        <a:xfrm>
          <a:off x="0" y="0"/>
          <a:ext cx="0" cy="0"/>
          <a:chOff x="0" y="0"/>
          <a:chExt cx="0" cy="0"/>
        </a:xfrm>
      </p:grpSpPr>
      <p:sp>
        <p:nvSpPr>
          <p:cNvPr id="104" name="Shape 104"/>
          <p:cNvSpPr/>
          <p:nvPr/>
        </p:nvSpPr>
        <p:spPr>
          <a:xfrm>
            <a:off x="31" y="2824500"/>
            <a:ext cx="7370400" cy="2319000"/>
          </a:xfrm>
          <a:prstGeom prst="rtTriangle">
            <a:avLst/>
          </a:prstGeom>
          <a:solidFill>
            <a:schemeClr val="lt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05" name="Shape 105"/>
          <p:cNvSpPr/>
          <p:nvPr/>
        </p:nvSpPr>
        <p:spPr>
          <a:xfrm flipH="1">
            <a:off x="3582600" y="1550700"/>
            <a:ext cx="5561400" cy="3592800"/>
          </a:xfrm>
          <a:prstGeom prst="rtTriangle">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06" name="Shape 106"/>
          <p:cNvSpPr/>
          <p:nvPr/>
        </p:nvSpPr>
        <p:spPr>
          <a:xfrm>
            <a:off x="203225" y="206250"/>
            <a:ext cx="8737500" cy="4731000"/>
          </a:xfrm>
          <a:prstGeom prst="rect">
            <a:avLst/>
          </a:prstGeom>
          <a:solidFill>
            <a:schemeClr val="dk1"/>
          </a:solidFill>
          <a:ln>
            <a:noFill/>
          </a:ln>
          <a:effectLst>
            <a:outerShdw blurRad="228600" sx="101000" sy="101000" algn="ctr" rotWithShape="0">
              <a:srgbClr val="000000">
                <a:alpha val="40000"/>
              </a:srgbClr>
            </a:outerShdw>
          </a:effectLst>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07" name="Shape 107"/>
          <p:cNvSpPr txBox="1">
            <a:spLocks noGrp="1"/>
          </p:cNvSpPr>
          <p:nvPr>
            <p:ph type="body" idx="1"/>
          </p:nvPr>
        </p:nvSpPr>
        <p:spPr>
          <a:xfrm>
            <a:off x="328025" y="4163500"/>
            <a:ext cx="7415100" cy="605100"/>
          </a:xfrm>
          <a:prstGeom prst="rect">
            <a:avLst/>
          </a:prstGeom>
        </p:spPr>
        <p:txBody>
          <a:bodyPr spcFirstLastPara="1" wrap="square" lIns="91425" tIns="91425" rIns="91425" bIns="91425" anchor="b" anchorCtr="0"/>
          <a:lstStyle>
            <a:lvl1pPr marL="457200" lvl="0" indent="-228600">
              <a:lnSpc>
                <a:spcPct val="100000"/>
              </a:lnSpc>
              <a:spcBef>
                <a:spcPts val="0"/>
              </a:spcBef>
              <a:spcAft>
                <a:spcPts val="0"/>
              </a:spcAft>
              <a:buSzPts val="1300"/>
              <a:buNone/>
              <a:defRPr/>
            </a:lvl1pPr>
          </a:lstStyle>
          <a:p>
            <a:endParaRPr/>
          </a:p>
        </p:txBody>
      </p:sp>
      <p:sp>
        <p:nvSpPr>
          <p:cNvPr id="108" name="Shape 108"/>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cSld name="Big number">
    <p:bg>
      <p:bgPr>
        <a:solidFill>
          <a:schemeClr val="accent3"/>
        </a:solidFill>
        <a:effectLst/>
      </p:bgPr>
    </p:bg>
    <p:spTree>
      <p:nvGrpSpPr>
        <p:cNvPr id="1" name="Shape 109"/>
        <p:cNvGrpSpPr/>
        <p:nvPr/>
      </p:nvGrpSpPr>
      <p:grpSpPr>
        <a:xfrm>
          <a:off x="0" y="0"/>
          <a:ext cx="0" cy="0"/>
          <a:chOff x="0" y="0"/>
          <a:chExt cx="0" cy="0"/>
        </a:xfrm>
      </p:grpSpPr>
      <p:sp>
        <p:nvSpPr>
          <p:cNvPr id="110" name="Shape 110"/>
          <p:cNvSpPr/>
          <p:nvPr/>
        </p:nvSpPr>
        <p:spPr>
          <a:xfrm flipH="1">
            <a:off x="5569200" y="2834075"/>
            <a:ext cx="3574800" cy="2309400"/>
          </a:xfrm>
          <a:prstGeom prst="rtTriangle">
            <a:avLst/>
          </a:prstGeom>
          <a:solidFill>
            <a:schemeClr val="dk1"/>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nvGrpSpPr>
          <p:cNvPr id="111" name="Shape 111"/>
          <p:cNvGrpSpPr/>
          <p:nvPr/>
        </p:nvGrpSpPr>
        <p:grpSpPr>
          <a:xfrm>
            <a:off x="5959222" y="4119576"/>
            <a:ext cx="2520952" cy="1024165"/>
            <a:chOff x="6917201" y="0"/>
            <a:chExt cx="2227777" cy="863400"/>
          </a:xfrm>
        </p:grpSpPr>
        <p:sp>
          <p:nvSpPr>
            <p:cNvPr id="112" name="Shape 112"/>
            <p:cNvSpPr/>
            <p:nvPr/>
          </p:nvSpPr>
          <p:spPr>
            <a:xfrm>
              <a:off x="7641677"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3" name="Shape 113"/>
            <p:cNvSpPr/>
            <p:nvPr/>
          </p:nvSpPr>
          <p:spPr>
            <a:xfrm>
              <a:off x="7279439"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4" name="Shape 114"/>
            <p:cNvSpPr/>
            <p:nvPr/>
          </p:nvSpPr>
          <p:spPr>
            <a:xfrm>
              <a:off x="6917201" y="0"/>
              <a:ext cx="1503300" cy="863400"/>
            </a:xfrm>
            <a:prstGeom prst="parallelogram">
              <a:avLst>
                <a:gd name="adj" fmla="val 158024"/>
              </a:avLst>
            </a:prstGeom>
            <a:solidFill>
              <a:schemeClr val="accent3"/>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grpSp>
        <p:nvGrpSpPr>
          <p:cNvPr id="115" name="Shape 115"/>
          <p:cNvGrpSpPr/>
          <p:nvPr/>
        </p:nvGrpSpPr>
        <p:grpSpPr>
          <a:xfrm>
            <a:off x="199149" y="2"/>
            <a:ext cx="2795414" cy="1083308"/>
            <a:chOff x="6917201" y="0"/>
            <a:chExt cx="2227777" cy="863400"/>
          </a:xfrm>
        </p:grpSpPr>
        <p:sp>
          <p:nvSpPr>
            <p:cNvPr id="116" name="Shape 116"/>
            <p:cNvSpPr/>
            <p:nvPr/>
          </p:nvSpPr>
          <p:spPr>
            <a:xfrm>
              <a:off x="7641677"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7" name="Shape 117"/>
            <p:cNvSpPr/>
            <p:nvPr/>
          </p:nvSpPr>
          <p:spPr>
            <a:xfrm>
              <a:off x="7279439"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sp>
          <p:nvSpPr>
            <p:cNvPr id="118" name="Shape 118"/>
            <p:cNvSpPr/>
            <p:nvPr/>
          </p:nvSpPr>
          <p:spPr>
            <a:xfrm>
              <a:off x="6917201" y="0"/>
              <a:ext cx="1503300" cy="863400"/>
            </a:xfrm>
            <a:prstGeom prst="parallelogram">
              <a:avLst>
                <a:gd name="adj" fmla="val 158024"/>
              </a:avLst>
            </a:prstGeom>
            <a:solidFill>
              <a:schemeClr val="dk2"/>
            </a:solidFill>
            <a:ln>
              <a:noFill/>
            </a:ln>
          </p:spPr>
          <p:txBody>
            <a:bodyPr spcFirstLastPara="1" wrap="square" lIns="91425" tIns="91425" rIns="91425" bIns="91425" anchor="ctr" anchorCtr="0">
              <a:noAutofit/>
            </a:bodyPr>
            <a:lstStyle/>
            <a:p>
              <a:pPr marL="0" lvl="0" indent="0">
                <a:spcBef>
                  <a:spcPts val="0"/>
                </a:spcBef>
                <a:spcAft>
                  <a:spcPts val="0"/>
                </a:spcAft>
                <a:buNone/>
              </a:pPr>
              <a:endParaRPr/>
            </a:p>
          </p:txBody>
        </p:sp>
      </p:grpSp>
      <p:sp>
        <p:nvSpPr>
          <p:cNvPr id="119" name="Shape 119"/>
          <p:cNvSpPr txBox="1">
            <a:spLocks noGrp="1"/>
          </p:cNvSpPr>
          <p:nvPr>
            <p:ph type="title"/>
          </p:nvPr>
        </p:nvSpPr>
        <p:spPr>
          <a:xfrm>
            <a:off x="1385850" y="1383850"/>
            <a:ext cx="6372300" cy="1379700"/>
          </a:xfrm>
          <a:prstGeom prst="rect">
            <a:avLst/>
          </a:prstGeom>
        </p:spPr>
        <p:txBody>
          <a:bodyPr spcFirstLastPara="1" wrap="square" lIns="91425" tIns="91425" rIns="91425" bIns="91425" anchor="ctr" anchorCtr="0"/>
          <a:lstStyle>
            <a:lvl1pPr lvl="0" algn="ctr">
              <a:spcBef>
                <a:spcPts val="0"/>
              </a:spcBef>
              <a:spcAft>
                <a:spcPts val="0"/>
              </a:spcAft>
              <a:buClr>
                <a:schemeClr val="dk2"/>
              </a:buClr>
              <a:buSzPts val="8600"/>
              <a:buNone/>
              <a:defRPr sz="8600">
                <a:solidFill>
                  <a:schemeClr val="dk2"/>
                </a:solidFill>
              </a:defRPr>
            </a:lvl1pPr>
            <a:lvl2pPr lvl="1" algn="ctr">
              <a:spcBef>
                <a:spcPts val="0"/>
              </a:spcBef>
              <a:spcAft>
                <a:spcPts val="0"/>
              </a:spcAft>
              <a:buClr>
                <a:schemeClr val="dk2"/>
              </a:buClr>
              <a:buSzPts val="8600"/>
              <a:buNone/>
              <a:defRPr sz="8600">
                <a:solidFill>
                  <a:schemeClr val="dk2"/>
                </a:solidFill>
              </a:defRPr>
            </a:lvl2pPr>
            <a:lvl3pPr lvl="2" algn="ctr">
              <a:spcBef>
                <a:spcPts val="0"/>
              </a:spcBef>
              <a:spcAft>
                <a:spcPts val="0"/>
              </a:spcAft>
              <a:buClr>
                <a:schemeClr val="dk2"/>
              </a:buClr>
              <a:buSzPts val="8600"/>
              <a:buNone/>
              <a:defRPr sz="8600">
                <a:solidFill>
                  <a:schemeClr val="dk2"/>
                </a:solidFill>
              </a:defRPr>
            </a:lvl3pPr>
            <a:lvl4pPr lvl="3" algn="ctr">
              <a:spcBef>
                <a:spcPts val="0"/>
              </a:spcBef>
              <a:spcAft>
                <a:spcPts val="0"/>
              </a:spcAft>
              <a:buClr>
                <a:schemeClr val="dk2"/>
              </a:buClr>
              <a:buSzPts val="8600"/>
              <a:buNone/>
              <a:defRPr sz="8600">
                <a:solidFill>
                  <a:schemeClr val="dk2"/>
                </a:solidFill>
              </a:defRPr>
            </a:lvl4pPr>
            <a:lvl5pPr lvl="4" algn="ctr">
              <a:spcBef>
                <a:spcPts val="0"/>
              </a:spcBef>
              <a:spcAft>
                <a:spcPts val="0"/>
              </a:spcAft>
              <a:buClr>
                <a:schemeClr val="dk2"/>
              </a:buClr>
              <a:buSzPts val="8600"/>
              <a:buNone/>
              <a:defRPr sz="8600">
                <a:solidFill>
                  <a:schemeClr val="dk2"/>
                </a:solidFill>
              </a:defRPr>
            </a:lvl5pPr>
            <a:lvl6pPr lvl="5" algn="ctr">
              <a:spcBef>
                <a:spcPts val="0"/>
              </a:spcBef>
              <a:spcAft>
                <a:spcPts val="0"/>
              </a:spcAft>
              <a:buClr>
                <a:schemeClr val="dk2"/>
              </a:buClr>
              <a:buSzPts val="8600"/>
              <a:buNone/>
              <a:defRPr sz="8600">
                <a:solidFill>
                  <a:schemeClr val="dk2"/>
                </a:solidFill>
              </a:defRPr>
            </a:lvl6pPr>
            <a:lvl7pPr lvl="6" algn="ctr">
              <a:spcBef>
                <a:spcPts val="0"/>
              </a:spcBef>
              <a:spcAft>
                <a:spcPts val="0"/>
              </a:spcAft>
              <a:buClr>
                <a:schemeClr val="dk2"/>
              </a:buClr>
              <a:buSzPts val="8600"/>
              <a:buNone/>
              <a:defRPr sz="8600">
                <a:solidFill>
                  <a:schemeClr val="dk2"/>
                </a:solidFill>
              </a:defRPr>
            </a:lvl7pPr>
            <a:lvl8pPr lvl="7" algn="ctr">
              <a:spcBef>
                <a:spcPts val="0"/>
              </a:spcBef>
              <a:spcAft>
                <a:spcPts val="0"/>
              </a:spcAft>
              <a:buClr>
                <a:schemeClr val="dk2"/>
              </a:buClr>
              <a:buSzPts val="8600"/>
              <a:buNone/>
              <a:defRPr sz="8600">
                <a:solidFill>
                  <a:schemeClr val="dk2"/>
                </a:solidFill>
              </a:defRPr>
            </a:lvl8pPr>
            <a:lvl9pPr lvl="8" algn="ctr">
              <a:spcBef>
                <a:spcPts val="0"/>
              </a:spcBef>
              <a:spcAft>
                <a:spcPts val="0"/>
              </a:spcAft>
              <a:buClr>
                <a:schemeClr val="dk2"/>
              </a:buClr>
              <a:buSzPts val="8600"/>
              <a:buNone/>
              <a:defRPr sz="8600">
                <a:solidFill>
                  <a:schemeClr val="dk2"/>
                </a:solidFill>
              </a:defRPr>
            </a:lvl9pPr>
          </a:lstStyle>
          <a:p>
            <a:endParaRPr/>
          </a:p>
        </p:txBody>
      </p:sp>
      <p:sp>
        <p:nvSpPr>
          <p:cNvPr id="120" name="Shape 120"/>
          <p:cNvSpPr txBox="1">
            <a:spLocks noGrp="1"/>
          </p:cNvSpPr>
          <p:nvPr>
            <p:ph type="body" idx="1"/>
          </p:nvPr>
        </p:nvSpPr>
        <p:spPr>
          <a:xfrm>
            <a:off x="1385850" y="2863850"/>
            <a:ext cx="6372300" cy="641100"/>
          </a:xfrm>
          <a:prstGeom prst="rect">
            <a:avLst/>
          </a:prstGeom>
        </p:spPr>
        <p:txBody>
          <a:bodyPr spcFirstLastPara="1" wrap="square" lIns="91425" tIns="91425" rIns="91425" bIns="91425" anchor="t" anchorCtr="0"/>
          <a:lstStyle>
            <a:lvl1pPr marL="457200" lvl="0" indent="-311150" algn="ctr">
              <a:spcBef>
                <a:spcPts val="0"/>
              </a:spcBef>
              <a:spcAft>
                <a:spcPts val="0"/>
              </a:spcAft>
              <a:buSzPts val="1300"/>
              <a:buChar char="●"/>
              <a:defRPr/>
            </a:lvl1pPr>
            <a:lvl2pPr marL="914400" lvl="1" indent="-298450" algn="ctr">
              <a:spcBef>
                <a:spcPts val="1600"/>
              </a:spcBef>
              <a:spcAft>
                <a:spcPts val="0"/>
              </a:spcAft>
              <a:buSzPts val="1100"/>
              <a:buChar char="○"/>
              <a:defRPr/>
            </a:lvl2pPr>
            <a:lvl3pPr marL="1371600" lvl="2" indent="-298450" algn="ctr">
              <a:spcBef>
                <a:spcPts val="1600"/>
              </a:spcBef>
              <a:spcAft>
                <a:spcPts val="0"/>
              </a:spcAft>
              <a:buSzPts val="1100"/>
              <a:buChar char="■"/>
              <a:defRPr/>
            </a:lvl3pPr>
            <a:lvl4pPr marL="1828800" lvl="3" indent="-298450" algn="ctr">
              <a:spcBef>
                <a:spcPts val="1600"/>
              </a:spcBef>
              <a:spcAft>
                <a:spcPts val="0"/>
              </a:spcAft>
              <a:buSzPts val="1100"/>
              <a:buChar char="●"/>
              <a:defRPr/>
            </a:lvl4pPr>
            <a:lvl5pPr marL="2286000" lvl="4" indent="-298450" algn="ctr">
              <a:spcBef>
                <a:spcPts val="1600"/>
              </a:spcBef>
              <a:spcAft>
                <a:spcPts val="0"/>
              </a:spcAft>
              <a:buSzPts val="1100"/>
              <a:buChar char="○"/>
              <a:defRPr/>
            </a:lvl5pPr>
            <a:lvl6pPr marL="2743200" lvl="5" indent="-298450" algn="ctr">
              <a:spcBef>
                <a:spcPts val="1600"/>
              </a:spcBef>
              <a:spcAft>
                <a:spcPts val="0"/>
              </a:spcAft>
              <a:buSzPts val="1100"/>
              <a:buChar char="■"/>
              <a:defRPr/>
            </a:lvl6pPr>
            <a:lvl7pPr marL="3200400" lvl="6" indent="-298450" algn="ctr">
              <a:spcBef>
                <a:spcPts val="1600"/>
              </a:spcBef>
              <a:spcAft>
                <a:spcPts val="0"/>
              </a:spcAft>
              <a:buSzPts val="1100"/>
              <a:buChar char="●"/>
              <a:defRPr/>
            </a:lvl7pPr>
            <a:lvl8pPr marL="3657600" lvl="7" indent="-298450" algn="ctr">
              <a:spcBef>
                <a:spcPts val="1600"/>
              </a:spcBef>
              <a:spcAft>
                <a:spcPts val="0"/>
              </a:spcAft>
              <a:buSzPts val="1100"/>
              <a:buChar char="○"/>
              <a:defRPr/>
            </a:lvl8pPr>
            <a:lvl9pPr marL="4114800" lvl="8" indent="-298450" algn="ctr">
              <a:spcBef>
                <a:spcPts val="1600"/>
              </a:spcBef>
              <a:spcAft>
                <a:spcPts val="1600"/>
              </a:spcAft>
              <a:buSzPts val="1100"/>
              <a:buChar char="■"/>
              <a:defRPr/>
            </a:lvl9pPr>
          </a:lstStyle>
          <a:p>
            <a:endParaRPr/>
          </a:p>
        </p:txBody>
      </p:sp>
      <p:sp>
        <p:nvSpPr>
          <p:cNvPr id="121" name="Shape 121"/>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122"/>
        <p:cNvGrpSpPr/>
        <p:nvPr/>
      </p:nvGrpSpPr>
      <p:grpSpPr>
        <a:xfrm>
          <a:off x="0" y="0"/>
          <a:ext cx="0" cy="0"/>
          <a:chOff x="0" y="0"/>
          <a:chExt cx="0" cy="0"/>
        </a:xfrm>
      </p:grpSpPr>
      <p:sp>
        <p:nvSpPr>
          <p:cNvPr id="123" name="Shape 123"/>
          <p:cNvSpPr txBox="1">
            <a:spLocks noGrp="1"/>
          </p:cNvSpPr>
          <p:nvPr>
            <p:ph type="sldNum" idx="12"/>
          </p:nvPr>
        </p:nvSpPr>
        <p:spPr>
          <a:xfrm>
            <a:off x="8390734" y="4543668"/>
            <a:ext cx="548700" cy="3936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hift">
    <p:bg>
      <p:bgPr>
        <a:solidFill>
          <a:schemeClr val="dk1"/>
        </a:solidFill>
        <a:effectLst/>
      </p:bgPr>
    </p:bg>
    <p:spTree>
      <p:nvGrpSpPr>
        <p:cNvPr id="1" name="Shape 5"/>
        <p:cNvGrpSpPr/>
        <p:nvPr/>
      </p:nvGrpSpPr>
      <p:grpSpPr>
        <a:xfrm>
          <a:off x="0" y="0"/>
          <a:ext cx="0" cy="0"/>
          <a:chOff x="0" y="0"/>
          <a:chExt cx="0" cy="0"/>
        </a:xfrm>
      </p:grpSpPr>
      <p:sp>
        <p:nvSpPr>
          <p:cNvPr id="6" name="Shape 6"/>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lstStyle>
            <a:lvl1pPr lvl="0">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1pPr>
            <a:lvl2pPr lvl="1">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2pPr>
            <a:lvl3pPr lvl="2">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3pPr>
            <a:lvl4pPr lvl="3">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4pPr>
            <a:lvl5pPr lvl="4">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5pPr>
            <a:lvl6pPr lvl="5">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6pPr>
            <a:lvl7pPr lvl="6">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7pPr>
            <a:lvl8pPr lvl="7">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8pPr>
            <a:lvl9pPr lvl="8">
              <a:spcBef>
                <a:spcPts val="0"/>
              </a:spcBef>
              <a:spcAft>
                <a:spcPts val="0"/>
              </a:spcAft>
              <a:buClr>
                <a:schemeClr val="lt1"/>
              </a:buClr>
              <a:buSzPts val="2800"/>
              <a:buFont typeface="Nunito"/>
              <a:buNone/>
              <a:defRPr sz="2800">
                <a:solidFill>
                  <a:schemeClr val="lt1"/>
                </a:solidFill>
                <a:latin typeface="Nunito"/>
                <a:ea typeface="Nunito"/>
                <a:cs typeface="Nunito"/>
                <a:sym typeface="Nunito"/>
              </a:defRPr>
            </a:lvl9pPr>
          </a:lstStyle>
          <a:p>
            <a:endParaRPr/>
          </a:p>
        </p:txBody>
      </p:sp>
      <p:sp>
        <p:nvSpPr>
          <p:cNvPr id="7" name="Shape 7"/>
          <p:cNvSpPr txBox="1">
            <a:spLocks noGrp="1"/>
          </p:cNvSpPr>
          <p:nvPr>
            <p:ph type="body" idx="1"/>
          </p:nvPr>
        </p:nvSpPr>
        <p:spPr>
          <a:xfrm>
            <a:off x="311700" y="1152475"/>
            <a:ext cx="8520600" cy="3391200"/>
          </a:xfrm>
          <a:prstGeom prst="rect">
            <a:avLst/>
          </a:prstGeom>
          <a:noFill/>
          <a:ln>
            <a:noFill/>
          </a:ln>
        </p:spPr>
        <p:txBody>
          <a:bodyPr spcFirstLastPara="1" wrap="square" lIns="91425" tIns="91425" rIns="91425" bIns="91425" anchor="t" anchorCtr="0"/>
          <a:lstStyle>
            <a:lvl1pPr marL="457200" lvl="0" indent="-311150">
              <a:lnSpc>
                <a:spcPct val="115000"/>
              </a:lnSpc>
              <a:spcBef>
                <a:spcPts val="0"/>
              </a:spcBef>
              <a:spcAft>
                <a:spcPts val="0"/>
              </a:spcAft>
              <a:buClr>
                <a:schemeClr val="dk2"/>
              </a:buClr>
              <a:buSzPts val="1300"/>
              <a:buFont typeface="Calibri"/>
              <a:buChar char="●"/>
              <a:defRPr sz="1300">
                <a:solidFill>
                  <a:schemeClr val="dk2"/>
                </a:solidFill>
                <a:latin typeface="Calibri"/>
                <a:ea typeface="Calibri"/>
                <a:cs typeface="Calibri"/>
                <a:sym typeface="Calibri"/>
              </a:defRPr>
            </a:lvl1pPr>
            <a:lvl2pPr marL="914400" lvl="1" indent="-29845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2pPr>
            <a:lvl3pPr marL="1371600" lvl="2" indent="-29845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3pPr>
            <a:lvl4pPr marL="1828800" lvl="3" indent="-29845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4pPr>
            <a:lvl5pPr marL="2286000" lvl="4" indent="-29845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5pPr>
            <a:lvl6pPr marL="2743200" lvl="5" indent="-29845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6pPr>
            <a:lvl7pPr marL="3200400" lvl="6" indent="-29845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7pPr>
            <a:lvl8pPr marL="3657600" lvl="7" indent="-298450">
              <a:lnSpc>
                <a:spcPct val="115000"/>
              </a:lnSpc>
              <a:spcBef>
                <a:spcPts val="1600"/>
              </a:spcBef>
              <a:spcAft>
                <a:spcPts val="0"/>
              </a:spcAft>
              <a:buClr>
                <a:schemeClr val="dk2"/>
              </a:buClr>
              <a:buSzPts val="1100"/>
              <a:buFont typeface="Calibri"/>
              <a:buChar char="○"/>
              <a:defRPr sz="1100">
                <a:solidFill>
                  <a:schemeClr val="dk2"/>
                </a:solidFill>
                <a:latin typeface="Calibri"/>
                <a:ea typeface="Calibri"/>
                <a:cs typeface="Calibri"/>
                <a:sym typeface="Calibri"/>
              </a:defRPr>
            </a:lvl8pPr>
            <a:lvl9pPr marL="4114800" lvl="8" indent="-298450">
              <a:lnSpc>
                <a:spcPct val="115000"/>
              </a:lnSpc>
              <a:spcBef>
                <a:spcPts val="1600"/>
              </a:spcBef>
              <a:spcAft>
                <a:spcPts val="1600"/>
              </a:spcAft>
              <a:buClr>
                <a:schemeClr val="dk2"/>
              </a:buClr>
              <a:buSzPts val="1100"/>
              <a:buFont typeface="Calibri"/>
              <a:buChar char="■"/>
              <a:defRPr sz="1100">
                <a:solidFill>
                  <a:schemeClr val="dk2"/>
                </a:solidFill>
                <a:latin typeface="Calibri"/>
                <a:ea typeface="Calibri"/>
                <a:cs typeface="Calibri"/>
                <a:sym typeface="Calibri"/>
              </a:defRPr>
            </a:lvl9pPr>
          </a:lstStyle>
          <a:p>
            <a:endParaRPr/>
          </a:p>
        </p:txBody>
      </p:sp>
      <p:sp>
        <p:nvSpPr>
          <p:cNvPr id="8" name="Shape 8"/>
          <p:cNvSpPr txBox="1">
            <a:spLocks noGrp="1"/>
          </p:cNvSpPr>
          <p:nvPr>
            <p:ph type="sldNum" idx="12"/>
          </p:nvPr>
        </p:nvSpPr>
        <p:spPr>
          <a:xfrm>
            <a:off x="8390734" y="4543668"/>
            <a:ext cx="548700" cy="393600"/>
          </a:xfrm>
          <a:prstGeom prst="rect">
            <a:avLst/>
          </a:prstGeom>
          <a:noFill/>
          <a:ln>
            <a:noFill/>
          </a:ln>
        </p:spPr>
        <p:txBody>
          <a:bodyPr spcFirstLastPara="1" wrap="square" lIns="91425" tIns="91425" rIns="91425" bIns="91425" anchor="ctr" anchorCtr="0">
            <a:noAutofit/>
          </a:bodyPr>
          <a:lstStyle/>
          <a:p>
            <a:pPr marL="0" lvl="0" indent="0" algn="r">
              <a:spcBef>
                <a:spcPts val="0"/>
              </a:spcBef>
              <a:spcAft>
                <a:spcPts val="0"/>
              </a:spcAft>
              <a:buNone/>
            </a:pPr>
            <a:fld id="{00000000-1234-1234-1234-123412341234}" type="slidenum">
              <a:rPr lang="en" sz="1000">
                <a:solidFill>
                  <a:schemeClr val="dk2"/>
                </a:solidFill>
                <a:latin typeface="Nunito"/>
                <a:ea typeface="Nunito"/>
                <a:cs typeface="Nunito"/>
                <a:sym typeface="Nunito"/>
              </a:rPr>
              <a:t>‹#›</a:t>
            </a:fld>
            <a:endParaRPr sz="1000">
              <a:solidFill>
                <a:schemeClr val="dk2"/>
              </a:solidFill>
              <a:latin typeface="Nunito"/>
              <a:ea typeface="Nunito"/>
              <a:cs typeface="Nunito"/>
              <a:sym typeface="Nunito"/>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1wo2TLlMhiw" TargetMode="External"/><Relationship Id="rId2" Type="http://schemas.openxmlformats.org/officeDocument/2006/relationships/notesSlide" Target="../notesSlides/notesSlide10.xml"/><Relationship Id="rId1" Type="http://schemas.openxmlformats.org/officeDocument/2006/relationships/slideLayout" Target="../slideLayouts/slideLayout3.xml"/><Relationship Id="rId4" Type="http://schemas.openxmlformats.org/officeDocument/2006/relationships/hyperlink" Target="https://www.youtube.com/watch?v=3voW6OEb8Uw&amp;list=PL0FA8227766E8EC2E&amp;index=68"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nkusa.org/aboutus/index.cfm" TargetMode="External"/><Relationship Id="rId7" Type="http://schemas.openxmlformats.org/officeDocument/2006/relationships/hyperlink" Target="http://people.ucalgary.ca/~elsegal/363_Transp/Orthodoxy/Zionism.html" TargetMode="Externa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hyperlink" Target="https://www.youtube.com/watch?v=0haybEo-Tx4" TargetMode="External"/><Relationship Id="rId5" Type="http://schemas.openxmlformats.org/officeDocument/2006/relationships/hyperlink" Target="https://www.youtube.com/watch?v=VWEvqH00uQ8" TargetMode="External"/><Relationship Id="rId4" Type="http://schemas.openxmlformats.org/officeDocument/2006/relationships/hyperlink" Target="https://www.youtube.com/watch?v=IapWP8hq9Mc"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FKplabTRuak" TargetMode="External"/><Relationship Id="rId2" Type="http://schemas.openxmlformats.org/officeDocument/2006/relationships/notesSlide" Target="../notesSlides/notesSlide12.xml"/><Relationship Id="rId1" Type="http://schemas.openxmlformats.org/officeDocument/2006/relationships/slideLayout" Target="../slideLayouts/slideLayout3.xml"/><Relationship Id="rId4" Type="http://schemas.openxmlformats.org/officeDocument/2006/relationships/hyperlink" Target="https://www.youtube.com/watch?v=cvZ7sG6cX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Shape 128"/>
          <p:cNvSpPr txBox="1">
            <a:spLocks noGrp="1"/>
          </p:cNvSpPr>
          <p:nvPr>
            <p:ph type="ctrTitle"/>
          </p:nvPr>
        </p:nvSpPr>
        <p:spPr>
          <a:xfrm>
            <a:off x="1858703" y="1822833"/>
            <a:ext cx="5361300" cy="1448100"/>
          </a:xfrm>
          <a:prstGeom prst="rect">
            <a:avLst/>
          </a:prstGeom>
        </p:spPr>
        <p:txBody>
          <a:bodyPr spcFirstLastPara="1" wrap="square" lIns="91425" tIns="91425" rIns="91425" bIns="91425" anchor="ctr" anchorCtr="0">
            <a:noAutofit/>
          </a:bodyPr>
          <a:lstStyle/>
          <a:p>
            <a:pPr marL="0" lvl="0" indent="0">
              <a:spcBef>
                <a:spcPts val="0"/>
              </a:spcBef>
              <a:spcAft>
                <a:spcPts val="0"/>
              </a:spcAft>
              <a:buNone/>
            </a:pPr>
            <a:r>
              <a:rPr lang="en" sz="3000" dirty="0"/>
              <a:t>Evaluate the importance and influence of </a:t>
            </a:r>
            <a:r>
              <a:rPr lang="en" sz="3000" dirty="0" smtClean="0"/>
              <a:t>Haredi </a:t>
            </a:r>
            <a:r>
              <a:rPr lang="en" sz="3000" dirty="0"/>
              <a:t>Judaism, paying particular attention to their attitudes towards political Zionism</a:t>
            </a:r>
            <a:endParaRPr sz="3000" dirty="0"/>
          </a:p>
        </p:txBody>
      </p:sp>
      <p:sp>
        <p:nvSpPr>
          <p:cNvPr id="129" name="Shape 129"/>
          <p:cNvSpPr txBox="1">
            <a:spLocks noGrp="1"/>
          </p:cNvSpPr>
          <p:nvPr>
            <p:ph type="subTitle" idx="1"/>
          </p:nvPr>
        </p:nvSpPr>
        <p:spPr>
          <a:xfrm>
            <a:off x="1858700" y="4054683"/>
            <a:ext cx="5361300" cy="522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sz="3600"/>
              <a:t>By Robert Spereall</a:t>
            </a:r>
            <a:endParaRPr sz="360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Shape 134"/>
          <p:cNvSpPr txBox="1">
            <a:spLocks noGrp="1"/>
          </p:cNvSpPr>
          <p:nvPr>
            <p:ph type="title"/>
          </p:nvPr>
        </p:nvSpPr>
        <p:spPr>
          <a:xfrm>
            <a:off x="589087" y="533631"/>
            <a:ext cx="7505700" cy="954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t>Der Judenstaat (The Jewish State) by Herzl</a:t>
            </a:r>
            <a:endParaRPr dirty="0"/>
          </a:p>
        </p:txBody>
      </p:sp>
      <p:sp>
        <p:nvSpPr>
          <p:cNvPr id="135" name="Shape 135"/>
          <p:cNvSpPr txBox="1">
            <a:spLocks noGrp="1"/>
          </p:cNvSpPr>
          <p:nvPr>
            <p:ph type="body" idx="1"/>
          </p:nvPr>
        </p:nvSpPr>
        <p:spPr>
          <a:xfrm>
            <a:off x="349250" y="1488231"/>
            <a:ext cx="4122600" cy="3416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solidFill>
                  <a:srgbClr val="000000"/>
                </a:solidFill>
              </a:rPr>
              <a:t>Jews of Europe had been reduced to living in Ghettos.</a:t>
            </a:r>
            <a:endParaRPr dirty="0">
              <a:solidFill>
                <a:srgbClr val="000000"/>
              </a:solidFill>
            </a:endParaRPr>
          </a:p>
          <a:p>
            <a:pPr marL="0" lvl="0" indent="0">
              <a:spcBef>
                <a:spcPts val="1600"/>
              </a:spcBef>
              <a:spcAft>
                <a:spcPts val="1600"/>
              </a:spcAft>
              <a:buNone/>
            </a:pPr>
            <a:r>
              <a:rPr lang="en" dirty="0">
                <a:solidFill>
                  <a:srgbClr val="000000"/>
                </a:solidFill>
              </a:rPr>
              <a:t>According to Herzl (pro Zionist) in Der Judenstaat, “The Jews who wish for a state will have it. We shall live at last as free men on our own soil, and die peacefully in our own homes”</a:t>
            </a:r>
            <a:endParaRPr dirty="0">
              <a:solidFill>
                <a:srgbClr val="000000"/>
              </a:solidFill>
            </a:endParaRPr>
          </a:p>
        </p:txBody>
      </p:sp>
      <p:pic>
        <p:nvPicPr>
          <p:cNvPr id="136" name="Shape 136"/>
          <p:cNvPicPr preferRelativeResize="0"/>
          <p:nvPr/>
        </p:nvPicPr>
        <p:blipFill>
          <a:blip r:embed="rId3">
            <a:alphaModFix/>
          </a:blip>
          <a:stretch>
            <a:fillRect/>
          </a:stretch>
        </p:blipFill>
        <p:spPr>
          <a:xfrm>
            <a:off x="7045575" y="2170728"/>
            <a:ext cx="2098425" cy="2972775"/>
          </a:xfrm>
          <a:prstGeom prst="rect">
            <a:avLst/>
          </a:prstGeom>
          <a:noFill/>
          <a:ln>
            <a:noFill/>
          </a:ln>
        </p:spPr>
      </p:pic>
      <p:pic>
        <p:nvPicPr>
          <p:cNvPr id="137" name="Shape 137"/>
          <p:cNvPicPr preferRelativeResize="0"/>
          <p:nvPr/>
        </p:nvPicPr>
        <p:blipFill>
          <a:blip r:embed="rId4">
            <a:alphaModFix/>
          </a:blip>
          <a:stretch>
            <a:fillRect/>
          </a:stretch>
        </p:blipFill>
        <p:spPr>
          <a:xfrm>
            <a:off x="4604750" y="2239727"/>
            <a:ext cx="2175025" cy="290377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1"/>
        <p:cNvGrpSpPr/>
        <p:nvPr/>
      </p:nvGrpSpPr>
      <p:grpSpPr>
        <a:xfrm>
          <a:off x="0" y="0"/>
          <a:ext cx="0" cy="0"/>
          <a:chOff x="0" y="0"/>
          <a:chExt cx="0" cy="0"/>
        </a:xfrm>
      </p:grpSpPr>
      <p:sp>
        <p:nvSpPr>
          <p:cNvPr id="142" name="Shape 142"/>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Zionism and Anti-Zionism</a:t>
            </a:r>
            <a:endParaRPr/>
          </a:p>
        </p:txBody>
      </p:sp>
      <p:sp>
        <p:nvSpPr>
          <p:cNvPr id="143" name="Shape 143"/>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Autofit/>
          </a:bodyPr>
          <a:lstStyle/>
          <a:p>
            <a:pPr marL="0" lvl="0" indent="0" rtl="0">
              <a:spcBef>
                <a:spcPts val="0"/>
              </a:spcBef>
              <a:spcAft>
                <a:spcPts val="0"/>
              </a:spcAft>
              <a:buNone/>
            </a:pPr>
            <a:r>
              <a:rPr lang="en">
                <a:solidFill>
                  <a:srgbClr val="000000"/>
                </a:solidFill>
              </a:rPr>
              <a:t>The state of Israel was allocated land given to the Jewish people. Became a member of the UN in 1949. </a:t>
            </a:r>
            <a:endParaRPr>
              <a:solidFill>
                <a:srgbClr val="000000"/>
              </a:solidFill>
            </a:endParaRPr>
          </a:p>
          <a:p>
            <a:pPr marL="0" lvl="0" indent="0" rtl="0">
              <a:spcBef>
                <a:spcPts val="1600"/>
              </a:spcBef>
              <a:spcAft>
                <a:spcPts val="0"/>
              </a:spcAft>
              <a:buNone/>
            </a:pPr>
            <a:r>
              <a:rPr lang="en">
                <a:solidFill>
                  <a:srgbClr val="000000"/>
                </a:solidFill>
              </a:rPr>
              <a:t>Allocation of land, which is within Palestine, belonging to the Jewish people (Israel). Those who are against or believe that Israel is unjustly occupying land which should belong to Palestine.</a:t>
            </a:r>
            <a:endParaRPr>
              <a:solidFill>
                <a:srgbClr val="000000"/>
              </a:solidFill>
            </a:endParaRPr>
          </a:p>
          <a:p>
            <a:pPr marL="0" lvl="0" indent="0">
              <a:spcBef>
                <a:spcPts val="1600"/>
              </a:spcBef>
              <a:spcAft>
                <a:spcPts val="1600"/>
              </a:spcAft>
              <a:buNone/>
            </a:pPr>
            <a:r>
              <a:rPr lang="en">
                <a:solidFill>
                  <a:srgbClr val="000000"/>
                </a:solidFill>
              </a:rPr>
              <a:t>State of Israel was built on a philosophy of Zionism.</a:t>
            </a:r>
            <a:endParaRPr/>
          </a:p>
        </p:txBody>
      </p:sp>
      <p:pic>
        <p:nvPicPr>
          <p:cNvPr id="144" name="Shape 144"/>
          <p:cNvPicPr preferRelativeResize="0"/>
          <p:nvPr/>
        </p:nvPicPr>
        <p:blipFill rotWithShape="1">
          <a:blip r:embed="rId3">
            <a:alphaModFix/>
          </a:blip>
          <a:srcRect b="14842"/>
          <a:stretch/>
        </p:blipFill>
        <p:spPr>
          <a:xfrm>
            <a:off x="6055150" y="3205775"/>
            <a:ext cx="3088850" cy="19377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48"/>
        <p:cNvGrpSpPr/>
        <p:nvPr/>
      </p:nvGrpSpPr>
      <p:grpSpPr>
        <a:xfrm>
          <a:off x="0" y="0"/>
          <a:ext cx="0" cy="0"/>
          <a:chOff x="0" y="0"/>
          <a:chExt cx="0" cy="0"/>
        </a:xfrm>
      </p:grpSpPr>
      <p:sp>
        <p:nvSpPr>
          <p:cNvPr id="149" name="Shape 149"/>
          <p:cNvSpPr txBox="1">
            <a:spLocks noGrp="1"/>
          </p:cNvSpPr>
          <p:nvPr>
            <p:ph type="title"/>
          </p:nvPr>
        </p:nvSpPr>
        <p:spPr>
          <a:xfrm>
            <a:off x="862013" y="495556"/>
            <a:ext cx="7505700" cy="954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t>British Impact on Zionism</a:t>
            </a:r>
            <a:endParaRPr dirty="0"/>
          </a:p>
        </p:txBody>
      </p:sp>
      <p:sp>
        <p:nvSpPr>
          <p:cNvPr id="150" name="Shape 150"/>
          <p:cNvSpPr txBox="1">
            <a:spLocks noGrp="1"/>
          </p:cNvSpPr>
          <p:nvPr>
            <p:ph type="body" idx="1"/>
          </p:nvPr>
        </p:nvSpPr>
        <p:spPr>
          <a:xfrm>
            <a:off x="311700" y="1152475"/>
            <a:ext cx="4089000" cy="3416400"/>
          </a:xfrm>
          <a:prstGeom prst="rect">
            <a:avLst/>
          </a:prstGeom>
        </p:spPr>
        <p:txBody>
          <a:bodyPr spcFirstLastPara="1" wrap="square" lIns="91425" tIns="91425" rIns="91425" bIns="91425" anchor="t" anchorCtr="0">
            <a:noAutofit/>
          </a:bodyPr>
          <a:lstStyle/>
          <a:p>
            <a:pPr marL="457200" lvl="0" indent="-381000" rtl="0">
              <a:spcBef>
                <a:spcPts val="0"/>
              </a:spcBef>
              <a:spcAft>
                <a:spcPts val="0"/>
              </a:spcAft>
              <a:buClr>
                <a:srgbClr val="000000"/>
              </a:buClr>
              <a:buSzPts val="2400"/>
              <a:buChar char="●"/>
            </a:pPr>
            <a:r>
              <a:rPr lang="en" sz="2400" dirty="0">
                <a:solidFill>
                  <a:srgbClr val="000000"/>
                </a:solidFill>
              </a:rPr>
              <a:t>The promises made in the Balfour declaration.</a:t>
            </a:r>
            <a:endParaRPr sz="2400" dirty="0">
              <a:solidFill>
                <a:srgbClr val="000000"/>
              </a:solidFill>
            </a:endParaRPr>
          </a:p>
          <a:p>
            <a:pPr marL="0" lvl="0" indent="0" rtl="0">
              <a:spcBef>
                <a:spcPts val="1600"/>
              </a:spcBef>
              <a:spcAft>
                <a:spcPts val="0"/>
              </a:spcAft>
              <a:buNone/>
            </a:pPr>
            <a:endParaRPr sz="2400" dirty="0">
              <a:solidFill>
                <a:srgbClr val="000000"/>
              </a:solidFill>
            </a:endParaRPr>
          </a:p>
          <a:p>
            <a:pPr marL="457200" lvl="0" indent="-381000">
              <a:spcBef>
                <a:spcPts val="1600"/>
              </a:spcBef>
              <a:spcAft>
                <a:spcPts val="0"/>
              </a:spcAft>
              <a:buClr>
                <a:srgbClr val="000000"/>
              </a:buClr>
              <a:buSzPts val="2400"/>
              <a:buChar char="●"/>
            </a:pPr>
            <a:r>
              <a:rPr lang="en" sz="2400" dirty="0">
                <a:solidFill>
                  <a:srgbClr val="000000"/>
                </a:solidFill>
              </a:rPr>
              <a:t>Post WWII, responsibility was given to the UN.</a:t>
            </a:r>
            <a:endParaRPr sz="2400" dirty="0">
              <a:solidFill>
                <a:srgbClr val="000000"/>
              </a:solidFill>
            </a:endParaRPr>
          </a:p>
        </p:txBody>
      </p:sp>
      <p:pic>
        <p:nvPicPr>
          <p:cNvPr id="151" name="Shape 151"/>
          <p:cNvPicPr preferRelativeResize="0"/>
          <p:nvPr/>
        </p:nvPicPr>
        <p:blipFill>
          <a:blip r:embed="rId3">
            <a:alphaModFix/>
          </a:blip>
          <a:stretch>
            <a:fillRect/>
          </a:stretch>
        </p:blipFill>
        <p:spPr>
          <a:xfrm>
            <a:off x="6172566" y="863550"/>
            <a:ext cx="2471714" cy="34164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55"/>
        <p:cNvGrpSpPr/>
        <p:nvPr/>
      </p:nvGrpSpPr>
      <p:grpSpPr>
        <a:xfrm>
          <a:off x="0" y="0"/>
          <a:ext cx="0" cy="0"/>
          <a:chOff x="0" y="0"/>
          <a:chExt cx="0" cy="0"/>
        </a:xfrm>
      </p:grpSpPr>
      <p:sp>
        <p:nvSpPr>
          <p:cNvPr id="156" name="Shape 156"/>
          <p:cNvSpPr txBox="1">
            <a:spLocks noGrp="1"/>
          </p:cNvSpPr>
          <p:nvPr>
            <p:ph type="title"/>
          </p:nvPr>
        </p:nvSpPr>
        <p:spPr>
          <a:xfrm>
            <a:off x="797719" y="474125"/>
            <a:ext cx="7505700" cy="954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t>Ultra-Orthodox Jews</a:t>
            </a:r>
            <a:endParaRPr dirty="0"/>
          </a:p>
        </p:txBody>
      </p:sp>
      <p:sp>
        <p:nvSpPr>
          <p:cNvPr id="157" name="Shape 157"/>
          <p:cNvSpPr txBox="1">
            <a:spLocks noGrp="1"/>
          </p:cNvSpPr>
          <p:nvPr>
            <p:ph type="body" idx="1"/>
          </p:nvPr>
        </p:nvSpPr>
        <p:spPr>
          <a:xfrm>
            <a:off x="311700" y="1152475"/>
            <a:ext cx="3886500" cy="3416400"/>
          </a:xfrm>
          <a:prstGeom prst="rect">
            <a:avLst/>
          </a:prstGeom>
        </p:spPr>
        <p:txBody>
          <a:bodyPr spcFirstLastPara="1" wrap="square" lIns="91425" tIns="91425" rIns="91425" bIns="91425" anchor="t" anchorCtr="0">
            <a:noAutofit/>
          </a:bodyPr>
          <a:lstStyle/>
          <a:p>
            <a:pPr marL="457200" lvl="0" indent="-419100" rtl="0">
              <a:spcBef>
                <a:spcPts val="0"/>
              </a:spcBef>
              <a:spcAft>
                <a:spcPts val="0"/>
              </a:spcAft>
              <a:buClr>
                <a:srgbClr val="000000"/>
              </a:buClr>
              <a:buSzPts val="3000"/>
              <a:buChar char="●"/>
            </a:pPr>
            <a:r>
              <a:rPr lang="en" sz="3000">
                <a:solidFill>
                  <a:srgbClr val="000000"/>
                </a:solidFill>
              </a:rPr>
              <a:t>Traditional and controversial beliefs</a:t>
            </a:r>
            <a:endParaRPr sz="3000">
              <a:solidFill>
                <a:srgbClr val="000000"/>
              </a:solidFill>
            </a:endParaRPr>
          </a:p>
          <a:p>
            <a:pPr marL="0" lvl="0" indent="0" rtl="0">
              <a:spcBef>
                <a:spcPts val="1600"/>
              </a:spcBef>
              <a:spcAft>
                <a:spcPts val="0"/>
              </a:spcAft>
              <a:buNone/>
            </a:pPr>
            <a:endParaRPr sz="3000">
              <a:solidFill>
                <a:srgbClr val="000000"/>
              </a:solidFill>
            </a:endParaRPr>
          </a:p>
          <a:p>
            <a:pPr marL="457200" lvl="0" indent="-419100">
              <a:spcBef>
                <a:spcPts val="1600"/>
              </a:spcBef>
              <a:spcAft>
                <a:spcPts val="0"/>
              </a:spcAft>
              <a:buClr>
                <a:srgbClr val="000000"/>
              </a:buClr>
              <a:buSzPts val="3000"/>
              <a:buChar char="●"/>
            </a:pPr>
            <a:r>
              <a:rPr lang="en" sz="3000">
                <a:solidFill>
                  <a:srgbClr val="000000"/>
                </a:solidFill>
              </a:rPr>
              <a:t>Distinctive clothing and exclusivity</a:t>
            </a:r>
            <a:endParaRPr sz="3000">
              <a:solidFill>
                <a:srgbClr val="000000"/>
              </a:solidFill>
            </a:endParaRPr>
          </a:p>
        </p:txBody>
      </p:sp>
      <p:pic>
        <p:nvPicPr>
          <p:cNvPr id="158" name="Shape 158"/>
          <p:cNvPicPr preferRelativeResize="0"/>
          <p:nvPr/>
        </p:nvPicPr>
        <p:blipFill>
          <a:blip r:embed="rId3">
            <a:alphaModFix/>
          </a:blip>
          <a:stretch>
            <a:fillRect/>
          </a:stretch>
        </p:blipFill>
        <p:spPr>
          <a:xfrm>
            <a:off x="4660075" y="2314056"/>
            <a:ext cx="3980100" cy="248055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2"/>
        <p:cNvGrpSpPr/>
        <p:nvPr/>
      </p:nvGrpSpPr>
      <p:grpSpPr>
        <a:xfrm>
          <a:off x="0" y="0"/>
          <a:ext cx="0" cy="0"/>
          <a:chOff x="0" y="0"/>
          <a:chExt cx="0" cy="0"/>
        </a:xfrm>
      </p:grpSpPr>
      <p:sp>
        <p:nvSpPr>
          <p:cNvPr id="163" name="Shape 163"/>
          <p:cNvSpPr txBox="1">
            <a:spLocks noGrp="1"/>
          </p:cNvSpPr>
          <p:nvPr>
            <p:ph type="title"/>
          </p:nvPr>
        </p:nvSpPr>
        <p:spPr>
          <a:xfrm>
            <a:off x="311700" y="445025"/>
            <a:ext cx="5788500" cy="5727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Haredi Judaism and how it fits in with Zionism</a:t>
            </a:r>
            <a:endParaRPr/>
          </a:p>
        </p:txBody>
      </p:sp>
      <p:sp>
        <p:nvSpPr>
          <p:cNvPr id="164" name="Shape 164"/>
          <p:cNvSpPr txBox="1">
            <a:spLocks noGrp="1"/>
          </p:cNvSpPr>
          <p:nvPr>
            <p:ph type="body" idx="1"/>
          </p:nvPr>
        </p:nvSpPr>
        <p:spPr>
          <a:xfrm>
            <a:off x="311700" y="1546400"/>
            <a:ext cx="8520600" cy="34164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solidFill>
                  <a:srgbClr val="000000"/>
                </a:solidFill>
              </a:rPr>
              <a:t>Radially anti-Zionist (picture of a protest).</a:t>
            </a:r>
            <a:endParaRPr>
              <a:solidFill>
                <a:srgbClr val="000000"/>
              </a:solidFill>
            </a:endParaRPr>
          </a:p>
          <a:p>
            <a:pPr marL="0" lvl="0" indent="0">
              <a:spcBef>
                <a:spcPts val="1600"/>
              </a:spcBef>
              <a:spcAft>
                <a:spcPts val="0"/>
              </a:spcAft>
              <a:buNone/>
            </a:pPr>
            <a:r>
              <a:rPr lang="en">
                <a:solidFill>
                  <a:srgbClr val="000000"/>
                </a:solidFill>
              </a:rPr>
              <a:t>Ultra-Orthodox Jews believe that Zionism is a sin</a:t>
            </a:r>
            <a:endParaRPr>
              <a:solidFill>
                <a:srgbClr val="000000"/>
              </a:solidFill>
            </a:endParaRPr>
          </a:p>
          <a:p>
            <a:pPr marL="0" lvl="0" indent="0">
              <a:spcBef>
                <a:spcPts val="1600"/>
              </a:spcBef>
              <a:spcAft>
                <a:spcPts val="0"/>
              </a:spcAft>
              <a:buNone/>
            </a:pPr>
            <a:r>
              <a:rPr lang="en">
                <a:solidFill>
                  <a:srgbClr val="000000"/>
                </a:solidFill>
              </a:rPr>
              <a:t>Sacred texts maintain that only the Messiah can create a state of Israel on the promised land.</a:t>
            </a:r>
            <a:endParaRPr>
              <a:solidFill>
                <a:srgbClr val="000000"/>
              </a:solidFill>
            </a:endParaRPr>
          </a:p>
          <a:p>
            <a:pPr marL="0" lvl="0" indent="0">
              <a:spcBef>
                <a:spcPts val="1600"/>
              </a:spcBef>
              <a:spcAft>
                <a:spcPts val="0"/>
              </a:spcAft>
              <a:buNone/>
            </a:pPr>
            <a:r>
              <a:rPr lang="en">
                <a:solidFill>
                  <a:srgbClr val="000000"/>
                </a:solidFill>
              </a:rPr>
              <a:t>Anti-Zionist Jews have sided with Iranian President Mahmoud Ahmadinejad’s calling for the destruction of the state of Israel. In October 2004, Ahmadinejad stated that he envisaged replacing Israel with a Palestinian state.</a:t>
            </a:r>
            <a:endParaRPr>
              <a:solidFill>
                <a:srgbClr val="000000"/>
              </a:solidFill>
            </a:endParaRPr>
          </a:p>
          <a:p>
            <a:pPr marL="0" lvl="0" indent="0">
              <a:spcBef>
                <a:spcPts val="1600"/>
              </a:spcBef>
              <a:spcAft>
                <a:spcPts val="1600"/>
              </a:spcAft>
              <a:buNone/>
            </a:pPr>
            <a:endParaRPr/>
          </a:p>
        </p:txBody>
      </p:sp>
      <p:pic>
        <p:nvPicPr>
          <p:cNvPr id="165" name="Shape 165"/>
          <p:cNvPicPr preferRelativeResize="0"/>
          <p:nvPr/>
        </p:nvPicPr>
        <p:blipFill>
          <a:blip r:embed="rId3">
            <a:alphaModFix/>
          </a:blip>
          <a:stretch>
            <a:fillRect/>
          </a:stretch>
        </p:blipFill>
        <p:spPr>
          <a:xfrm>
            <a:off x="6038152" y="2"/>
            <a:ext cx="3105850" cy="21046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Shape 170"/>
          <p:cNvSpPr txBox="1">
            <a:spLocks noGrp="1"/>
          </p:cNvSpPr>
          <p:nvPr>
            <p:ph type="title"/>
          </p:nvPr>
        </p:nvSpPr>
        <p:spPr>
          <a:xfrm>
            <a:off x="769143" y="452694"/>
            <a:ext cx="7505700" cy="954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dirty="0"/>
              <a:t>Neturei Karta</a:t>
            </a:r>
            <a:endParaRPr dirty="0"/>
          </a:p>
        </p:txBody>
      </p:sp>
      <p:sp>
        <p:nvSpPr>
          <p:cNvPr id="171" name="Shape 171"/>
          <p:cNvSpPr txBox="1">
            <a:spLocks noGrp="1"/>
          </p:cNvSpPr>
          <p:nvPr>
            <p:ph type="body" idx="1"/>
          </p:nvPr>
        </p:nvSpPr>
        <p:spPr>
          <a:xfrm>
            <a:off x="311700" y="1096200"/>
            <a:ext cx="4955700" cy="3416400"/>
          </a:xfrm>
          <a:prstGeom prst="rect">
            <a:avLst/>
          </a:prstGeom>
        </p:spPr>
        <p:txBody>
          <a:bodyPr spcFirstLastPara="1" wrap="square" lIns="91425" tIns="91425" rIns="91425" bIns="91425" anchor="t" anchorCtr="0">
            <a:noAutofit/>
          </a:bodyPr>
          <a:lstStyle/>
          <a:p>
            <a:pPr marL="457200" lvl="0" indent="-419100" rtl="0">
              <a:spcBef>
                <a:spcPts val="0"/>
              </a:spcBef>
              <a:spcAft>
                <a:spcPts val="0"/>
              </a:spcAft>
              <a:buClr>
                <a:srgbClr val="000000"/>
              </a:buClr>
              <a:buSzPts val="3000"/>
              <a:buChar char="●"/>
            </a:pPr>
            <a:r>
              <a:rPr lang="en" sz="3000" dirty="0">
                <a:solidFill>
                  <a:srgbClr val="000000"/>
                </a:solidFill>
              </a:rPr>
              <a:t>Title given to a group of Orthodox Jews</a:t>
            </a:r>
            <a:endParaRPr sz="3000" dirty="0">
              <a:solidFill>
                <a:srgbClr val="000000"/>
              </a:solidFill>
            </a:endParaRPr>
          </a:p>
          <a:p>
            <a:pPr marL="0" lvl="0" indent="0" rtl="0">
              <a:spcBef>
                <a:spcPts val="1600"/>
              </a:spcBef>
              <a:spcAft>
                <a:spcPts val="0"/>
              </a:spcAft>
              <a:buNone/>
            </a:pPr>
            <a:endParaRPr sz="3000" dirty="0">
              <a:solidFill>
                <a:srgbClr val="000000"/>
              </a:solidFill>
            </a:endParaRPr>
          </a:p>
          <a:p>
            <a:pPr marL="457200" lvl="0" indent="-419100">
              <a:spcBef>
                <a:spcPts val="1600"/>
              </a:spcBef>
              <a:spcAft>
                <a:spcPts val="0"/>
              </a:spcAft>
              <a:buClr>
                <a:srgbClr val="000000"/>
              </a:buClr>
              <a:buSzPts val="3000"/>
              <a:buChar char="●"/>
            </a:pPr>
            <a:r>
              <a:rPr lang="en" sz="3000" dirty="0">
                <a:solidFill>
                  <a:srgbClr val="000000"/>
                </a:solidFill>
              </a:rPr>
              <a:t>Propaganda and radicalism against the Zionist movement</a:t>
            </a:r>
            <a:endParaRPr sz="3000" dirty="0">
              <a:solidFill>
                <a:srgbClr val="000000"/>
              </a:solidFill>
            </a:endParaRPr>
          </a:p>
        </p:txBody>
      </p:sp>
      <p:pic>
        <p:nvPicPr>
          <p:cNvPr id="172" name="Shape 172"/>
          <p:cNvPicPr preferRelativeResize="0"/>
          <p:nvPr/>
        </p:nvPicPr>
        <p:blipFill>
          <a:blip r:embed="rId3">
            <a:alphaModFix/>
          </a:blip>
          <a:stretch>
            <a:fillRect/>
          </a:stretch>
        </p:blipFill>
        <p:spPr>
          <a:xfrm>
            <a:off x="5680600" y="1733250"/>
            <a:ext cx="3090525" cy="30905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 Conclude</a:t>
            </a:r>
            <a:endParaRPr lang="en-GB" dirty="0"/>
          </a:p>
        </p:txBody>
      </p:sp>
      <p:sp>
        <p:nvSpPr>
          <p:cNvPr id="3" name="Text Placeholder 2"/>
          <p:cNvSpPr>
            <a:spLocks noGrp="1"/>
          </p:cNvSpPr>
          <p:nvPr>
            <p:ph type="body" idx="1"/>
          </p:nvPr>
        </p:nvSpPr>
        <p:spPr/>
        <p:txBody>
          <a:bodyPr/>
          <a:lstStyle/>
          <a:p>
            <a:r>
              <a:rPr lang="en-GB" dirty="0" smtClean="0"/>
              <a:t>Haredi Judaism’s impact on Zionism helps towards the stigma of the situation.</a:t>
            </a:r>
          </a:p>
          <a:p>
            <a:endParaRPr lang="en-GB" dirty="0" smtClean="0"/>
          </a:p>
          <a:p>
            <a:endParaRPr lang="en-GB" dirty="0"/>
          </a:p>
          <a:p>
            <a:endParaRPr lang="en-GB" dirty="0"/>
          </a:p>
          <a:p>
            <a:r>
              <a:rPr lang="en-GB" dirty="0" smtClean="0"/>
              <a:t>Zionists perceive Haredi Jews as traitors.</a:t>
            </a:r>
            <a:endParaRPr lang="en-GB" dirty="0"/>
          </a:p>
        </p:txBody>
      </p:sp>
    </p:spTree>
    <p:extLst>
      <p:ext uri="{BB962C8B-B14F-4D97-AF65-F5344CB8AC3E}">
        <p14:creationId xmlns:p14="http://schemas.microsoft.com/office/powerpoint/2010/main" val="40016055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Shape 177"/>
          <p:cNvSpPr txBox="1">
            <a:spLocks noGrp="1"/>
          </p:cNvSpPr>
          <p:nvPr>
            <p:ph type="title"/>
          </p:nvPr>
        </p:nvSpPr>
        <p:spPr>
          <a:xfrm>
            <a:off x="364525" y="2285400"/>
            <a:ext cx="8520600" cy="572700"/>
          </a:xfrm>
          <a:prstGeom prst="rect">
            <a:avLst/>
          </a:prstGeom>
        </p:spPr>
        <p:txBody>
          <a:bodyPr spcFirstLastPara="1" wrap="square" lIns="91425" tIns="91425" rIns="91425" bIns="91425" anchor="t" anchorCtr="0">
            <a:noAutofit/>
          </a:bodyPr>
          <a:lstStyle/>
          <a:p>
            <a:pPr marL="0" lvl="0" indent="0" algn="ctr">
              <a:spcBef>
                <a:spcPts val="0"/>
              </a:spcBef>
              <a:spcAft>
                <a:spcPts val="0"/>
              </a:spcAft>
              <a:buNone/>
            </a:pPr>
            <a:r>
              <a:rPr lang="en"/>
              <a:t>Any questions?</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Shape 182"/>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Bibliography</a:t>
            </a:r>
            <a:endParaRPr/>
          </a:p>
        </p:txBody>
      </p:sp>
      <p:sp>
        <p:nvSpPr>
          <p:cNvPr id="183" name="Shape 183"/>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Autofit/>
          </a:bodyPr>
          <a:lstStyle/>
          <a:p>
            <a:pPr marL="457200" lvl="0" indent="-317500" rtl="0">
              <a:spcBef>
                <a:spcPts val="0"/>
              </a:spcBef>
              <a:spcAft>
                <a:spcPts val="0"/>
              </a:spcAft>
              <a:buClr>
                <a:srgbClr val="000000"/>
              </a:buClr>
              <a:buSzPts val="1400"/>
              <a:buChar char="●"/>
            </a:pPr>
            <a:r>
              <a:rPr lang="en" sz="1400">
                <a:solidFill>
                  <a:srgbClr val="000000"/>
                </a:solidFill>
              </a:rPr>
              <a:t>Cohn-Sherbok, D., </a:t>
            </a:r>
            <a:r>
              <a:rPr lang="en" sz="1400" i="1">
                <a:solidFill>
                  <a:srgbClr val="000000"/>
                </a:solidFill>
              </a:rPr>
              <a:t>Judaism</a:t>
            </a:r>
            <a:r>
              <a:rPr lang="en" sz="1400">
                <a:solidFill>
                  <a:srgbClr val="000000"/>
                </a:solidFill>
              </a:rPr>
              <a:t>, (London: Routledge, 1999).</a:t>
            </a:r>
            <a:endParaRPr sz="1400">
              <a:solidFill>
                <a:srgbClr val="000000"/>
              </a:solidFill>
            </a:endParaRPr>
          </a:p>
          <a:p>
            <a:pPr marL="457200" lvl="0" indent="-311150" rtl="0">
              <a:spcBef>
                <a:spcPts val="0"/>
              </a:spcBef>
              <a:spcAft>
                <a:spcPts val="0"/>
              </a:spcAft>
              <a:buClr>
                <a:srgbClr val="000000"/>
              </a:buClr>
              <a:buSzPts val="1300"/>
              <a:buChar char="●"/>
            </a:pPr>
            <a:r>
              <a:rPr lang="en">
                <a:solidFill>
                  <a:srgbClr val="000000"/>
                </a:solidFill>
              </a:rPr>
              <a:t>CrashCourse. (2015). </a:t>
            </a:r>
            <a:r>
              <a:rPr lang="en" i="1">
                <a:solidFill>
                  <a:srgbClr val="000000"/>
                </a:solidFill>
              </a:rPr>
              <a:t>Conflict in Israel and Palestine: Crash Course World History 223</a:t>
            </a:r>
            <a:r>
              <a:rPr lang="en">
                <a:solidFill>
                  <a:srgbClr val="000000"/>
                </a:solidFill>
              </a:rPr>
              <a:t>. [Online Video]. 28 January 2015. Available from: </a:t>
            </a:r>
            <a:r>
              <a:rPr lang="en" u="sng">
                <a:solidFill>
                  <a:srgbClr val="000000"/>
                </a:solidFill>
                <a:hlinkClick r:id="rId3"/>
              </a:rPr>
              <a:t>https://www.youtube.com/watch?v=1wo2TLlMhiw</a:t>
            </a:r>
            <a:r>
              <a:rPr lang="en">
                <a:solidFill>
                  <a:srgbClr val="000000"/>
                </a:solidFill>
              </a:rPr>
              <a:t>. [Accessed: 20 January 2018].</a:t>
            </a:r>
            <a:endParaRPr>
              <a:solidFill>
                <a:srgbClr val="000000"/>
              </a:solidFill>
            </a:endParaRPr>
          </a:p>
          <a:p>
            <a:pPr marL="457200" lvl="0" indent="-311150" rtl="0">
              <a:spcBef>
                <a:spcPts val="0"/>
              </a:spcBef>
              <a:spcAft>
                <a:spcPts val="0"/>
              </a:spcAft>
              <a:buClr>
                <a:srgbClr val="000000"/>
              </a:buClr>
              <a:buSzPts val="1300"/>
              <a:buChar char="●"/>
            </a:pPr>
            <a:r>
              <a:rPr lang="en" sz="1400">
                <a:solidFill>
                  <a:srgbClr val="000000"/>
                </a:solidFill>
              </a:rPr>
              <a:t>Epstein, I., </a:t>
            </a:r>
            <a:r>
              <a:rPr lang="en" sz="1400" i="1">
                <a:solidFill>
                  <a:srgbClr val="000000"/>
                </a:solidFill>
              </a:rPr>
              <a:t>Judaism</a:t>
            </a:r>
            <a:r>
              <a:rPr lang="en" sz="1400">
                <a:solidFill>
                  <a:srgbClr val="000000"/>
                </a:solidFill>
              </a:rPr>
              <a:t> (New York: Penguin books Ltd., 1959).</a:t>
            </a:r>
            <a:endParaRPr sz="1400">
              <a:solidFill>
                <a:srgbClr val="000000"/>
              </a:solidFill>
            </a:endParaRPr>
          </a:p>
          <a:p>
            <a:pPr marL="457200" lvl="0" indent="-317500" rtl="0">
              <a:lnSpc>
                <a:spcPct val="160000"/>
              </a:lnSpc>
              <a:spcBef>
                <a:spcPts val="0"/>
              </a:spcBef>
              <a:spcAft>
                <a:spcPts val="0"/>
              </a:spcAft>
              <a:buClr>
                <a:srgbClr val="000000"/>
              </a:buClr>
              <a:buSzPts val="1400"/>
              <a:buChar char="●"/>
            </a:pPr>
            <a:r>
              <a:rPr lang="en" sz="1200">
                <a:solidFill>
                  <a:srgbClr val="000000"/>
                </a:solidFill>
              </a:rPr>
              <a:t>JewishHistoryDotOrg. (2012). </a:t>
            </a:r>
            <a:r>
              <a:rPr lang="en" sz="1200" i="1">
                <a:solidFill>
                  <a:srgbClr val="000000"/>
                </a:solidFill>
              </a:rPr>
              <a:t>Zionism - #68</a:t>
            </a:r>
            <a:r>
              <a:rPr lang="en" sz="1200">
                <a:solidFill>
                  <a:srgbClr val="000000"/>
                </a:solidFill>
              </a:rPr>
              <a:t>. [Online Video]. 8 July 2012. Available from: </a:t>
            </a:r>
            <a:r>
              <a:rPr lang="en" sz="1200" u="sng">
                <a:solidFill>
                  <a:srgbClr val="000000"/>
                </a:solidFill>
                <a:hlinkClick r:id="rId4"/>
              </a:rPr>
              <a:t>https://www.youtube.com/watch?v=3voW6OEb8Uw&amp;list=PL0FA8227766E8EC2E&amp;index=68</a:t>
            </a:r>
            <a:r>
              <a:rPr lang="en" sz="1200">
                <a:solidFill>
                  <a:srgbClr val="000000"/>
                </a:solidFill>
              </a:rPr>
              <a:t>. [Accessed: 20 January 2018].</a:t>
            </a:r>
            <a:endParaRPr sz="1200">
              <a:solidFill>
                <a:srgbClr val="000000"/>
              </a:solidFill>
            </a:endParaRPr>
          </a:p>
          <a:p>
            <a:pPr marL="457200" lvl="0" indent="-304800" rtl="0">
              <a:spcBef>
                <a:spcPts val="0"/>
              </a:spcBef>
              <a:spcAft>
                <a:spcPts val="0"/>
              </a:spcAft>
              <a:buClr>
                <a:srgbClr val="000000"/>
              </a:buClr>
              <a:buSzPts val="1200"/>
              <a:buChar char="●"/>
            </a:pPr>
            <a:r>
              <a:rPr lang="en" sz="1400">
                <a:solidFill>
                  <a:srgbClr val="000000"/>
                </a:solidFill>
              </a:rPr>
              <a:t>Landau, D., </a:t>
            </a:r>
            <a:r>
              <a:rPr lang="en" sz="1400" i="1">
                <a:solidFill>
                  <a:srgbClr val="000000"/>
                </a:solidFill>
              </a:rPr>
              <a:t>Piety and Power: The World of Jewish Fundamentalism </a:t>
            </a:r>
            <a:r>
              <a:rPr lang="en" sz="1400">
                <a:solidFill>
                  <a:srgbClr val="000000"/>
                </a:solidFill>
              </a:rPr>
              <a:t>(New York: Hill &amp; Wang, 1993).</a:t>
            </a:r>
            <a:endParaRPr sz="1200">
              <a:solidFill>
                <a:srgbClr val="000000"/>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87"/>
        <p:cNvGrpSpPr/>
        <p:nvPr/>
      </p:nvGrpSpPr>
      <p:grpSpPr>
        <a:xfrm>
          <a:off x="0" y="0"/>
          <a:ext cx="0" cy="0"/>
          <a:chOff x="0" y="0"/>
          <a:chExt cx="0" cy="0"/>
        </a:xfrm>
      </p:grpSpPr>
      <p:sp>
        <p:nvSpPr>
          <p:cNvPr id="188" name="Shape 188"/>
          <p:cNvSpPr txBox="1">
            <a:spLocks noGrp="1"/>
          </p:cNvSpPr>
          <p:nvPr>
            <p:ph type="title"/>
          </p:nvPr>
        </p:nvSpPr>
        <p:spPr>
          <a:xfrm>
            <a:off x="819150" y="327875"/>
            <a:ext cx="7505700" cy="954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Bibliography (continued)</a:t>
            </a:r>
            <a:endParaRPr/>
          </a:p>
        </p:txBody>
      </p:sp>
      <p:sp>
        <p:nvSpPr>
          <p:cNvPr id="189" name="Shape 189"/>
          <p:cNvSpPr txBox="1">
            <a:spLocks noGrp="1"/>
          </p:cNvSpPr>
          <p:nvPr>
            <p:ph type="body" idx="1"/>
          </p:nvPr>
        </p:nvSpPr>
        <p:spPr>
          <a:xfrm>
            <a:off x="672850" y="1101600"/>
            <a:ext cx="8027100" cy="2448000"/>
          </a:xfrm>
          <a:prstGeom prst="rect">
            <a:avLst/>
          </a:prstGeom>
        </p:spPr>
        <p:txBody>
          <a:bodyPr spcFirstLastPara="1" wrap="square" lIns="91425" tIns="91425" rIns="91425" bIns="91425" anchor="t" anchorCtr="0">
            <a:noAutofit/>
          </a:bodyPr>
          <a:lstStyle/>
          <a:p>
            <a:pPr marL="457200" lvl="0" indent="-317500" rtl="0">
              <a:lnSpc>
                <a:spcPct val="160000"/>
              </a:lnSpc>
              <a:spcBef>
                <a:spcPts val="0"/>
              </a:spcBef>
              <a:spcAft>
                <a:spcPts val="0"/>
              </a:spcAft>
              <a:buClr>
                <a:srgbClr val="000000"/>
              </a:buClr>
              <a:buSzPts val="1400"/>
              <a:buChar char="●"/>
            </a:pPr>
            <a:r>
              <a:rPr lang="en" sz="1400">
                <a:solidFill>
                  <a:srgbClr val="000000"/>
                </a:solidFill>
              </a:rPr>
              <a:t>Neturei Karta International: Jews Against Zionism. 2003. </a:t>
            </a:r>
            <a:r>
              <a:rPr lang="en" sz="1400" i="1">
                <a:solidFill>
                  <a:srgbClr val="000000"/>
                </a:solidFill>
              </a:rPr>
              <a:t>What is the Neturei Karta?</a:t>
            </a:r>
            <a:r>
              <a:rPr lang="en" sz="1400">
                <a:solidFill>
                  <a:srgbClr val="000000"/>
                </a:solidFill>
              </a:rPr>
              <a:t>. [ONLINE] Available at: </a:t>
            </a:r>
            <a:r>
              <a:rPr lang="en" sz="1400" u="sng">
                <a:solidFill>
                  <a:srgbClr val="000000"/>
                </a:solidFill>
                <a:hlinkClick r:id="rId3"/>
              </a:rPr>
              <a:t>http://www.nkusa.org/aboutus/index.cfm</a:t>
            </a:r>
            <a:r>
              <a:rPr lang="en" sz="1400">
                <a:solidFill>
                  <a:srgbClr val="000000"/>
                </a:solidFill>
              </a:rPr>
              <a:t>. [Accessed 21 January 2018].</a:t>
            </a:r>
            <a:endParaRPr sz="1400">
              <a:solidFill>
                <a:srgbClr val="000000"/>
              </a:solidFill>
            </a:endParaRPr>
          </a:p>
          <a:p>
            <a:pPr marL="457200" lvl="0" indent="-317500" rtl="0">
              <a:lnSpc>
                <a:spcPct val="100000"/>
              </a:lnSpc>
              <a:spcBef>
                <a:spcPts val="0"/>
              </a:spcBef>
              <a:spcAft>
                <a:spcPts val="0"/>
              </a:spcAft>
              <a:buClr>
                <a:srgbClr val="000000"/>
              </a:buClr>
              <a:buSzPts val="1400"/>
              <a:buChar char="●"/>
            </a:pPr>
            <a:r>
              <a:rPr lang="en" sz="1400">
                <a:solidFill>
                  <a:srgbClr val="000000"/>
                </a:solidFill>
              </a:rPr>
              <a:t>PressTVUK. (2012). </a:t>
            </a:r>
            <a:r>
              <a:rPr lang="en" sz="1400" i="1">
                <a:solidFill>
                  <a:srgbClr val="000000"/>
                </a:solidFill>
              </a:rPr>
              <a:t>Orthodox Jews protest against Zionism</a:t>
            </a:r>
            <a:r>
              <a:rPr lang="en" sz="1400">
                <a:solidFill>
                  <a:srgbClr val="000000"/>
                </a:solidFill>
              </a:rPr>
              <a:t>. [Online Video]. 14 February 2012. Available from: </a:t>
            </a:r>
            <a:r>
              <a:rPr lang="en" sz="1400">
                <a:solidFill>
                  <a:srgbClr val="000000"/>
                </a:solidFill>
                <a:hlinkClick r:id="rId4"/>
              </a:rPr>
              <a:t>https://www.youtube.com/watch?v=IapWP8hq9Mc</a:t>
            </a:r>
            <a:r>
              <a:rPr lang="en" sz="1400">
                <a:solidFill>
                  <a:srgbClr val="000000"/>
                </a:solidFill>
              </a:rPr>
              <a:t>. [Accessed: 19 January 2018].</a:t>
            </a:r>
            <a:endParaRPr sz="1400">
              <a:solidFill>
                <a:srgbClr val="000000"/>
              </a:solidFill>
            </a:endParaRPr>
          </a:p>
          <a:p>
            <a:pPr marL="457200" lvl="0" indent="-317500" rtl="0">
              <a:spcBef>
                <a:spcPts val="0"/>
              </a:spcBef>
              <a:spcAft>
                <a:spcPts val="0"/>
              </a:spcAft>
              <a:buClr>
                <a:srgbClr val="000000"/>
              </a:buClr>
              <a:buSzPts val="1400"/>
              <a:buChar char="●"/>
            </a:pPr>
            <a:r>
              <a:rPr lang="en" sz="1400">
                <a:solidFill>
                  <a:srgbClr val="000000"/>
                </a:solidFill>
              </a:rPr>
              <a:t>sefraus. (2012). </a:t>
            </a:r>
            <a:r>
              <a:rPr lang="en" sz="1400" i="1">
                <a:solidFill>
                  <a:srgbClr val="000000"/>
                </a:solidFill>
              </a:rPr>
              <a:t>Neturei Karta/ Ultra-Orthodox anti zionist Jews/ Israel</a:t>
            </a:r>
            <a:r>
              <a:rPr lang="en" sz="1400">
                <a:solidFill>
                  <a:srgbClr val="000000"/>
                </a:solidFill>
              </a:rPr>
              <a:t>. [Online Video]. 5 June 2012. Available from: </a:t>
            </a:r>
            <a:r>
              <a:rPr lang="en" sz="1400" u="sng">
                <a:solidFill>
                  <a:srgbClr val="000000"/>
                </a:solidFill>
                <a:hlinkClick r:id="rId5"/>
              </a:rPr>
              <a:t>https://www.youtube.com/watch?v=VWEvqH00uQ8</a:t>
            </a:r>
            <a:r>
              <a:rPr lang="en" sz="1400">
                <a:solidFill>
                  <a:srgbClr val="000000"/>
                </a:solidFill>
              </a:rPr>
              <a:t>. [Accessed: 20 January 2018].</a:t>
            </a:r>
            <a:endParaRPr sz="1400">
              <a:solidFill>
                <a:srgbClr val="000000"/>
              </a:solidFill>
            </a:endParaRPr>
          </a:p>
          <a:p>
            <a:pPr marL="457200" lvl="0" indent="-317500" rtl="0">
              <a:spcBef>
                <a:spcPts val="0"/>
              </a:spcBef>
              <a:spcAft>
                <a:spcPts val="0"/>
              </a:spcAft>
              <a:buClr>
                <a:srgbClr val="000000"/>
              </a:buClr>
              <a:buSzPts val="1400"/>
              <a:buChar char="●"/>
            </a:pPr>
            <a:r>
              <a:rPr lang="en" sz="1400">
                <a:solidFill>
                  <a:srgbClr val="000000"/>
                </a:solidFill>
              </a:rPr>
              <a:t>Talk Radio News Service. (2009). </a:t>
            </a:r>
            <a:r>
              <a:rPr lang="en" sz="1400" i="1">
                <a:solidFill>
                  <a:srgbClr val="000000"/>
                </a:solidFill>
              </a:rPr>
              <a:t>Jews United Against Zionism, United Nations, January 4, 2009</a:t>
            </a:r>
            <a:r>
              <a:rPr lang="en" sz="1400">
                <a:solidFill>
                  <a:srgbClr val="000000"/>
                </a:solidFill>
              </a:rPr>
              <a:t>. [Online Video]. 5 January 2009. Available from: </a:t>
            </a:r>
            <a:r>
              <a:rPr lang="en" sz="1400" u="sng">
                <a:solidFill>
                  <a:srgbClr val="000000"/>
                </a:solidFill>
                <a:hlinkClick r:id="rId6"/>
              </a:rPr>
              <a:t>https://www.youtube.com/watch?v=0haybEo-Tx4</a:t>
            </a:r>
            <a:r>
              <a:rPr lang="en" sz="1400">
                <a:solidFill>
                  <a:srgbClr val="000000"/>
                </a:solidFill>
              </a:rPr>
              <a:t>. [Accessed: 19 January 2018].</a:t>
            </a:r>
            <a:endParaRPr sz="1400">
              <a:solidFill>
                <a:srgbClr val="000000"/>
              </a:solidFill>
            </a:endParaRPr>
          </a:p>
          <a:p>
            <a:pPr marL="457200" lvl="0" indent="-317500" rtl="0">
              <a:lnSpc>
                <a:spcPct val="160000"/>
              </a:lnSpc>
              <a:spcBef>
                <a:spcPts val="0"/>
              </a:spcBef>
              <a:spcAft>
                <a:spcPts val="0"/>
              </a:spcAft>
              <a:buClr>
                <a:srgbClr val="000000"/>
              </a:buClr>
              <a:buSzPts val="1400"/>
              <a:buChar char="●"/>
            </a:pPr>
            <a:r>
              <a:rPr lang="en" sz="1400">
                <a:solidFill>
                  <a:srgbClr val="000000"/>
                </a:solidFill>
              </a:rPr>
              <a:t>ucalgary. </a:t>
            </a:r>
            <a:r>
              <a:rPr lang="en" sz="1400" i="1">
                <a:solidFill>
                  <a:srgbClr val="000000"/>
                </a:solidFill>
              </a:rPr>
              <a:t>Orthodox Zionism</a:t>
            </a:r>
            <a:r>
              <a:rPr lang="en" sz="1400">
                <a:solidFill>
                  <a:srgbClr val="000000"/>
                </a:solidFill>
              </a:rPr>
              <a:t>. [ONLINE] Available at: </a:t>
            </a:r>
            <a:r>
              <a:rPr lang="en" sz="1400" u="sng">
                <a:solidFill>
                  <a:srgbClr val="000000"/>
                </a:solidFill>
                <a:hlinkClick r:id="rId7"/>
              </a:rPr>
              <a:t>http://people.ucalgary.ca/~elsegal/363_Transp/Orthodoxy/Zionism.html</a:t>
            </a:r>
            <a:r>
              <a:rPr lang="en" sz="1400">
                <a:solidFill>
                  <a:srgbClr val="000000"/>
                </a:solidFill>
              </a:rPr>
              <a:t>. [Accessed 21 January 2018].</a:t>
            </a:r>
            <a:endParaRPr>
              <a:solidFill>
                <a:srgbClr val="000000"/>
              </a:solidFill>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93"/>
        <p:cNvGrpSpPr/>
        <p:nvPr/>
      </p:nvGrpSpPr>
      <p:grpSpPr>
        <a:xfrm>
          <a:off x="0" y="0"/>
          <a:ext cx="0" cy="0"/>
          <a:chOff x="0" y="0"/>
          <a:chExt cx="0" cy="0"/>
        </a:xfrm>
      </p:grpSpPr>
      <p:sp>
        <p:nvSpPr>
          <p:cNvPr id="194" name="Shape 194"/>
          <p:cNvSpPr txBox="1">
            <a:spLocks noGrp="1"/>
          </p:cNvSpPr>
          <p:nvPr>
            <p:ph type="title"/>
          </p:nvPr>
        </p:nvSpPr>
        <p:spPr>
          <a:xfrm>
            <a:off x="819150" y="845600"/>
            <a:ext cx="7505700" cy="954600"/>
          </a:xfrm>
          <a:prstGeom prst="rect">
            <a:avLst/>
          </a:prstGeom>
        </p:spPr>
        <p:txBody>
          <a:bodyPr spcFirstLastPara="1" wrap="square" lIns="91425" tIns="91425" rIns="91425" bIns="91425" anchor="t" anchorCtr="0">
            <a:noAutofit/>
          </a:bodyPr>
          <a:lstStyle/>
          <a:p>
            <a:pPr marL="0" lvl="0" indent="0">
              <a:spcBef>
                <a:spcPts val="0"/>
              </a:spcBef>
              <a:spcAft>
                <a:spcPts val="0"/>
              </a:spcAft>
              <a:buNone/>
            </a:pPr>
            <a:r>
              <a:rPr lang="en"/>
              <a:t>Bibliogrophy (continued)</a:t>
            </a:r>
            <a:endParaRPr/>
          </a:p>
        </p:txBody>
      </p:sp>
      <p:sp>
        <p:nvSpPr>
          <p:cNvPr id="195" name="Shape 195"/>
          <p:cNvSpPr txBox="1">
            <a:spLocks noGrp="1"/>
          </p:cNvSpPr>
          <p:nvPr>
            <p:ph type="body" idx="1"/>
          </p:nvPr>
        </p:nvSpPr>
        <p:spPr>
          <a:xfrm>
            <a:off x="819150" y="1990725"/>
            <a:ext cx="7505700" cy="2448000"/>
          </a:xfrm>
          <a:prstGeom prst="rect">
            <a:avLst/>
          </a:prstGeom>
        </p:spPr>
        <p:txBody>
          <a:bodyPr spcFirstLastPara="1" wrap="square" lIns="91425" tIns="91425" rIns="91425" bIns="91425" anchor="t" anchorCtr="0">
            <a:noAutofit/>
          </a:bodyPr>
          <a:lstStyle/>
          <a:p>
            <a:pPr marL="457200" lvl="0" indent="-311150" rtl="0">
              <a:spcBef>
                <a:spcPts val="0"/>
              </a:spcBef>
              <a:spcAft>
                <a:spcPts val="0"/>
              </a:spcAft>
              <a:buClr>
                <a:srgbClr val="000000"/>
              </a:buClr>
              <a:buSzPts val="1300"/>
              <a:buChar char="●"/>
            </a:pPr>
            <a:r>
              <a:rPr lang="en">
                <a:solidFill>
                  <a:srgbClr val="000000"/>
                </a:solidFill>
              </a:rPr>
              <a:t>VICE. (2018). </a:t>
            </a:r>
            <a:r>
              <a:rPr lang="en" i="1">
                <a:solidFill>
                  <a:srgbClr val="000000"/>
                </a:solidFill>
              </a:rPr>
              <a:t>Rebel Rabbis: Anti-Zionist Jews Against Israel</a:t>
            </a:r>
            <a:r>
              <a:rPr lang="en">
                <a:solidFill>
                  <a:srgbClr val="000000"/>
                </a:solidFill>
              </a:rPr>
              <a:t>. [Online Video]. 7 September 2016. Available from: </a:t>
            </a:r>
            <a:r>
              <a:rPr lang="en" u="sng">
                <a:solidFill>
                  <a:srgbClr val="000000"/>
                </a:solidFill>
                <a:hlinkClick r:id="rId3"/>
              </a:rPr>
              <a:t>https://www.youtube.com/watch?v=FKplabTRuak</a:t>
            </a:r>
            <a:r>
              <a:rPr lang="en">
                <a:solidFill>
                  <a:srgbClr val="000000"/>
                </a:solidFill>
              </a:rPr>
              <a:t>. [Accessed: 20 January 2018].</a:t>
            </a:r>
            <a:endParaRPr>
              <a:solidFill>
                <a:srgbClr val="000000"/>
              </a:solidFill>
            </a:endParaRPr>
          </a:p>
          <a:p>
            <a:pPr marL="457200" lvl="0" indent="-317500" rtl="0">
              <a:spcBef>
                <a:spcPts val="0"/>
              </a:spcBef>
              <a:spcAft>
                <a:spcPts val="0"/>
              </a:spcAft>
              <a:buClr>
                <a:srgbClr val="000000"/>
              </a:buClr>
              <a:buSzPts val="1400"/>
              <a:buChar char="●"/>
            </a:pPr>
            <a:r>
              <a:rPr lang="en" sz="1400">
                <a:solidFill>
                  <a:srgbClr val="000000"/>
                </a:solidFill>
              </a:rPr>
              <a:t>World Jewish Programming Channel. (2013). </a:t>
            </a:r>
            <a:r>
              <a:rPr lang="en" sz="1400" i="1">
                <a:solidFill>
                  <a:srgbClr val="000000"/>
                </a:solidFill>
              </a:rPr>
              <a:t>Ultra-Orthodox anti-Zionist Rabbis Neturei Karta Exclusive Interview; Montreal Canada</a:t>
            </a:r>
            <a:r>
              <a:rPr lang="en" sz="1400">
                <a:solidFill>
                  <a:srgbClr val="000000"/>
                </a:solidFill>
              </a:rPr>
              <a:t>. [Online Video]. 14 December 2013. Available from: </a:t>
            </a:r>
            <a:r>
              <a:rPr lang="en" sz="1400" u="sng">
                <a:solidFill>
                  <a:srgbClr val="000000"/>
                </a:solidFill>
                <a:hlinkClick r:id="rId4"/>
              </a:rPr>
              <a:t>https://www.youtube.com/watch?v=cvZ7sG6cXMY</a:t>
            </a:r>
            <a:r>
              <a:rPr lang="en" sz="1400">
                <a:solidFill>
                  <a:srgbClr val="000000"/>
                </a:solidFill>
              </a:rPr>
              <a:t>. [Accessed: 19 January 2018].</a:t>
            </a:r>
            <a:endParaRPr sz="1400">
              <a:solidFill>
                <a:srgbClr val="000000"/>
              </a:solidFill>
            </a:endParaRPr>
          </a:p>
        </p:txBody>
      </p:sp>
    </p:spTree>
  </p:cSld>
  <p:clrMapOvr>
    <a:masterClrMapping/>
  </p:clrMapOvr>
</p:sld>
</file>

<file path=ppt/theme/theme1.xml><?xml version="1.0" encoding="utf-8"?>
<a:theme xmlns:a="http://schemas.openxmlformats.org/drawingml/2006/main" name="Shift">
  <a:themeElements>
    <a:clrScheme name="Shift">
      <a:dk1>
        <a:srgbClr val="FFFFFF"/>
      </a:dk1>
      <a:lt1>
        <a:srgbClr val="AF7B51"/>
      </a:lt1>
      <a:dk2>
        <a:srgbClr val="233A44"/>
      </a:dk2>
      <a:lt2>
        <a:srgbClr val="D9D9D9"/>
      </a:lt2>
      <a:accent1>
        <a:srgbClr val="00796B"/>
      </a:accent1>
      <a:accent2>
        <a:srgbClr val="D9563F"/>
      </a:accent2>
      <a:accent3>
        <a:srgbClr val="C4A15A"/>
      </a:accent3>
      <a:accent4>
        <a:srgbClr val="14F597"/>
      </a:accent4>
      <a:accent5>
        <a:srgbClr val="3D4594"/>
      </a:accent5>
      <a:accent6>
        <a:srgbClr val="163EF5"/>
      </a:accent6>
      <a:hlink>
        <a:srgbClr val="3D4594"/>
      </a:hlink>
      <a:folHlink>
        <a:srgbClr val="3D4594"/>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TotalTime>
  <Words>1993</Words>
  <Application>Microsoft Office PowerPoint</Application>
  <PresentationFormat>On-screen Show (16:9)</PresentationFormat>
  <Paragraphs>71</Paragraphs>
  <Slides>12</Slides>
  <Notes>12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Calibri</vt:lpstr>
      <vt:lpstr>Nunito</vt:lpstr>
      <vt:lpstr>Arial</vt:lpstr>
      <vt:lpstr>Shift</vt:lpstr>
      <vt:lpstr>Evaluate the importance and influence of Haredi Judaism, paying particular attention to their attitudes towards political Zionism</vt:lpstr>
      <vt:lpstr>Der Judenstaat (The Jewish State) by Herzl</vt:lpstr>
      <vt:lpstr>Zionism and Anti-Zionism</vt:lpstr>
      <vt:lpstr>British Impact on Zionism</vt:lpstr>
      <vt:lpstr>Ultra-Orthodox Jews</vt:lpstr>
      <vt:lpstr>Haredi Judaism and how it fits in with Zionism</vt:lpstr>
      <vt:lpstr>Neturei Karta</vt:lpstr>
      <vt:lpstr>To Conclude</vt:lpstr>
      <vt:lpstr>Any questions?</vt:lpstr>
      <vt:lpstr>Bibliography</vt:lpstr>
      <vt:lpstr>Bibliography (continued)</vt:lpstr>
      <vt:lpstr>Bibliogrophy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Evaluate the importance and influence of Haredi Judaism, paying particular attention to their attitudes towards political Zionism</dc:title>
  <dc:creator>Robert Spereall (1400388)</dc:creator>
  <cp:lastModifiedBy>Robert Spereall (1400388)</cp:lastModifiedBy>
  <cp:revision>3</cp:revision>
  <dcterms:modified xsi:type="dcterms:W3CDTF">2018-01-23T10:20:15Z</dcterms:modified>
</cp:coreProperties>
</file>