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sldIdLst>
    <p:sldId id="256" r:id="rId2"/>
    <p:sldId id="258" r:id="rId3"/>
    <p:sldId id="263" r:id="rId4"/>
    <p:sldId id="264" r:id="rId5"/>
    <p:sldId id="265" r:id="rId6"/>
    <p:sldId id="266" r:id="rId7"/>
    <p:sldId id="267" r:id="rId8"/>
    <p:sldId id="268" r:id="rId9"/>
    <p:sldId id="261" r:id="rId10"/>
    <p:sldId id="259" r:id="rId11"/>
    <p:sldId id="260"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EB472D-178D-D82C-E631-41968938E27F}" v="298" dt="2025-01-13T03:39:00.160"/>
    <p1510:client id="{C8CC283D-0344-1D14-5260-B422645B8F41}" v="43" dt="2025-01-12T21:16:05.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x Evans (2304557)" userId="S::2304557@student.uwtsd.ac.uk::f95e6ab8-bf94-45f4-870b-3343373d5a2a" providerId="AD" clId="Web-{0E77D52C-F42B-E0BD-EA12-6417E4D0FD9D}"/>
    <pc:docChg chg="modSld addMainMaster delMainMaster">
      <pc:chgData name="Max Evans (2304557)" userId="S::2304557@student.uwtsd.ac.uk::f95e6ab8-bf94-45f4-870b-3343373d5a2a" providerId="AD" clId="Web-{0E77D52C-F42B-E0BD-EA12-6417E4D0FD9D}" dt="2025-01-07T14:31:21.475" v="12"/>
      <pc:docMkLst>
        <pc:docMk/>
      </pc:docMkLst>
      <pc:sldChg chg="modSp mod modClrScheme chgLayout">
        <pc:chgData name="Max Evans (2304557)" userId="S::2304557@student.uwtsd.ac.uk::f95e6ab8-bf94-45f4-870b-3343373d5a2a" providerId="AD" clId="Web-{0E77D52C-F42B-E0BD-EA12-6417E4D0FD9D}" dt="2025-01-07T14:31:21.475" v="12"/>
        <pc:sldMkLst>
          <pc:docMk/>
          <pc:sldMk cId="109857222" sldId="256"/>
        </pc:sldMkLst>
        <pc:spChg chg="mod ord">
          <ac:chgData name="Max Evans (2304557)" userId="S::2304557@student.uwtsd.ac.uk::f95e6ab8-bf94-45f4-870b-3343373d5a2a" providerId="AD" clId="Web-{0E77D52C-F42B-E0BD-EA12-6417E4D0FD9D}" dt="2025-01-07T14:31:21.475" v="12"/>
          <ac:spMkLst>
            <pc:docMk/>
            <pc:sldMk cId="109857222" sldId="256"/>
            <ac:spMk id="2" creationId="{00000000-0000-0000-0000-000000000000}"/>
          </ac:spMkLst>
        </pc:spChg>
        <pc:spChg chg="mod ord">
          <ac:chgData name="Max Evans (2304557)" userId="S::2304557@student.uwtsd.ac.uk::f95e6ab8-bf94-45f4-870b-3343373d5a2a" providerId="AD" clId="Web-{0E77D52C-F42B-E0BD-EA12-6417E4D0FD9D}" dt="2025-01-07T14:31:21.475" v="12"/>
          <ac:spMkLst>
            <pc:docMk/>
            <pc:sldMk cId="109857222" sldId="256"/>
            <ac:spMk id="3" creationId="{00000000-0000-0000-0000-000000000000}"/>
          </ac:spMkLst>
        </pc:spChg>
      </pc:sldChg>
      <pc:sldMasterChg chg="del delSldLayout">
        <pc:chgData name="Max Evans (2304557)" userId="S::2304557@student.uwtsd.ac.uk::f95e6ab8-bf94-45f4-870b-3343373d5a2a" providerId="AD" clId="Web-{0E77D52C-F42B-E0BD-EA12-6417E4D0FD9D}" dt="2025-01-07T14:31:13.366" v="10"/>
        <pc:sldMasterMkLst>
          <pc:docMk/>
          <pc:sldMasterMk cId="2460954070" sldId="2147483660"/>
        </pc:sldMasterMkLst>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2385387890" sldId="2147483661"/>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949138452" sldId="2147483662"/>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2591524520" sldId="2147483663"/>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1203092039" sldId="2147483664"/>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3733172339" sldId="2147483665"/>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3210312558" sldId="2147483666"/>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3146388984" sldId="2147483667"/>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3171841454" sldId="2147483668"/>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1718958274" sldId="2147483669"/>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2202905451" sldId="2147483670"/>
          </pc:sldLayoutMkLst>
        </pc:sldLayoutChg>
        <pc:sldLayoutChg chg="del">
          <pc:chgData name="Max Evans (2304557)" userId="S::2304557@student.uwtsd.ac.uk::f95e6ab8-bf94-45f4-870b-3343373d5a2a" providerId="AD" clId="Web-{0E77D52C-F42B-E0BD-EA12-6417E4D0FD9D}" dt="2025-01-07T14:31:13.366" v="10"/>
          <pc:sldLayoutMkLst>
            <pc:docMk/>
            <pc:sldMasterMk cId="2460954070" sldId="2147483660"/>
            <pc:sldLayoutMk cId="3479445657" sldId="2147483671"/>
          </pc:sldLayoutMkLst>
        </pc:sldLayoutChg>
      </pc:sldMasterChg>
      <pc:sldMasterChg chg="add del addSldLayout delSldLayout modSldLayout">
        <pc:chgData name="Max Evans (2304557)" userId="S::2304557@student.uwtsd.ac.uk::f95e6ab8-bf94-45f4-870b-3343373d5a2a" providerId="AD" clId="Web-{0E77D52C-F42B-E0BD-EA12-6417E4D0FD9D}" dt="2025-01-07T14:31:15.459" v="11"/>
        <pc:sldMasterMkLst>
          <pc:docMk/>
          <pc:sldMasterMk cId="2656207395" sldId="2147483672"/>
        </pc:sldMasterMkLst>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1556227384" sldId="2147483673"/>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3615960643" sldId="2147483674"/>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3720999261" sldId="2147483675"/>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1291767998" sldId="2147483676"/>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1666112604" sldId="2147483677"/>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4145022532" sldId="2147483678"/>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803623608" sldId="2147483679"/>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3238883564" sldId="2147483680"/>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2204046460" sldId="2147483681"/>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715176132" sldId="2147483682"/>
          </pc:sldLayoutMkLst>
        </pc:sldLayoutChg>
        <pc:sldLayoutChg chg="add del mod replId">
          <pc:chgData name="Max Evans (2304557)" userId="S::2304557@student.uwtsd.ac.uk::f95e6ab8-bf94-45f4-870b-3343373d5a2a" providerId="AD" clId="Web-{0E77D52C-F42B-E0BD-EA12-6417E4D0FD9D}" dt="2025-01-07T14:31:15.459" v="11"/>
          <pc:sldLayoutMkLst>
            <pc:docMk/>
            <pc:sldMasterMk cId="2656207395" sldId="2147483672"/>
            <pc:sldLayoutMk cId="2388585325" sldId="2147483683"/>
          </pc:sldLayoutMkLst>
        </pc:sldLayoutChg>
      </pc:sldMasterChg>
      <pc:sldMasterChg chg="add del addSldLayout delSldLayout modSldLayout">
        <pc:chgData name="Max Evans (2304557)" userId="S::2304557@student.uwtsd.ac.uk::f95e6ab8-bf94-45f4-870b-3343373d5a2a" providerId="AD" clId="Web-{0E77D52C-F42B-E0BD-EA12-6417E4D0FD9D}" dt="2025-01-07T14:31:21.475" v="12"/>
        <pc:sldMasterMkLst>
          <pc:docMk/>
          <pc:sldMasterMk cId="2868500194" sldId="2147483684"/>
        </pc:sldMasterMkLst>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3157997667" sldId="2147483685"/>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645382064" sldId="2147483686"/>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1253158506" sldId="2147483687"/>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26996975" sldId="2147483688"/>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235727318" sldId="2147483689"/>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1872561811" sldId="2147483690"/>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1251040377" sldId="2147483691"/>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2406936154" sldId="2147483692"/>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4237761696" sldId="2147483693"/>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1601216420" sldId="2147483694"/>
          </pc:sldLayoutMkLst>
        </pc:sldLayoutChg>
        <pc:sldLayoutChg chg="add del mod replId">
          <pc:chgData name="Max Evans (2304557)" userId="S::2304557@student.uwtsd.ac.uk::f95e6ab8-bf94-45f4-870b-3343373d5a2a" providerId="AD" clId="Web-{0E77D52C-F42B-E0BD-EA12-6417E4D0FD9D}" dt="2025-01-07T14:31:21.475" v="12"/>
          <pc:sldLayoutMkLst>
            <pc:docMk/>
            <pc:sldMasterMk cId="2868500194" sldId="2147483684"/>
            <pc:sldLayoutMk cId="757300267" sldId="2147483695"/>
          </pc:sldLayoutMkLst>
        </pc:sldLayoutChg>
      </pc:sldMasterChg>
      <pc:sldMasterChg chg="add addSldLayout modSldLayout">
        <pc:chgData name="Max Evans (2304557)" userId="S::2304557@student.uwtsd.ac.uk::f95e6ab8-bf94-45f4-870b-3343373d5a2a" providerId="AD" clId="Web-{0E77D52C-F42B-E0BD-EA12-6417E4D0FD9D}" dt="2025-01-07T14:31:21.475" v="12"/>
        <pc:sldMasterMkLst>
          <pc:docMk/>
          <pc:sldMasterMk cId="2293209017" sldId="2147483696"/>
        </pc:sldMasterMkLst>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1332476679" sldId="2147483697"/>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2268000068" sldId="2147483698"/>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2449309982" sldId="2147483699"/>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3073230537" sldId="2147483700"/>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4096596809" sldId="2147483701"/>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4289685409" sldId="2147483702"/>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3791323521" sldId="2147483703"/>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3890656165" sldId="2147483704"/>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1448129739" sldId="2147483705"/>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1089850823" sldId="2147483706"/>
          </pc:sldLayoutMkLst>
        </pc:sldLayoutChg>
        <pc:sldLayoutChg chg="add mod replId">
          <pc:chgData name="Max Evans (2304557)" userId="S::2304557@student.uwtsd.ac.uk::f95e6ab8-bf94-45f4-870b-3343373d5a2a" providerId="AD" clId="Web-{0E77D52C-F42B-E0BD-EA12-6417E4D0FD9D}" dt="2025-01-07T14:31:21.475" v="12"/>
          <pc:sldLayoutMkLst>
            <pc:docMk/>
            <pc:sldMasterMk cId="2293209017" sldId="2147483696"/>
            <pc:sldLayoutMk cId="2105862137" sldId="2147483707"/>
          </pc:sldLayoutMkLst>
        </pc:sldLayoutChg>
      </pc:sldMasterChg>
    </pc:docChg>
  </pc:docChgLst>
  <pc:docChgLst>
    <pc:chgData name="Max Evans (2304557)" userId="S::2304557@student.uwtsd.ac.uk::f95e6ab8-bf94-45f4-870b-3343373d5a2a" providerId="AD" clId="Web-{D7D1E5F4-0270-CBF4-3B83-6397FC25F4F7}"/>
    <pc:docChg chg="addSld modSld addMainMaster delMainMaster">
      <pc:chgData name="Max Evans (2304557)" userId="S::2304557@student.uwtsd.ac.uk::f95e6ab8-bf94-45f4-870b-3343373d5a2a" providerId="AD" clId="Web-{D7D1E5F4-0270-CBF4-3B83-6397FC25F4F7}" dt="2025-01-07T17:03:22.566" v="11" actId="20577"/>
      <pc:docMkLst>
        <pc:docMk/>
      </pc:docMkLst>
      <pc:sldChg chg="modSp mod modClrScheme chgLayout">
        <pc:chgData name="Max Evans (2304557)" userId="S::2304557@student.uwtsd.ac.uk::f95e6ab8-bf94-45f4-870b-3343373d5a2a" providerId="AD" clId="Web-{D7D1E5F4-0270-CBF4-3B83-6397FC25F4F7}" dt="2025-01-07T14:33:00.618" v="5"/>
        <pc:sldMkLst>
          <pc:docMk/>
          <pc:sldMk cId="109857222" sldId="256"/>
        </pc:sldMkLst>
        <pc:spChg chg="mod ord">
          <ac:chgData name="Max Evans (2304557)" userId="S::2304557@student.uwtsd.ac.uk::f95e6ab8-bf94-45f4-870b-3343373d5a2a" providerId="AD" clId="Web-{D7D1E5F4-0270-CBF4-3B83-6397FC25F4F7}" dt="2025-01-07T14:33:00.618" v="5"/>
          <ac:spMkLst>
            <pc:docMk/>
            <pc:sldMk cId="109857222" sldId="256"/>
            <ac:spMk id="2" creationId="{00000000-0000-0000-0000-000000000000}"/>
          </ac:spMkLst>
        </pc:spChg>
        <pc:spChg chg="mod ord">
          <ac:chgData name="Max Evans (2304557)" userId="S::2304557@student.uwtsd.ac.uk::f95e6ab8-bf94-45f4-870b-3343373d5a2a" providerId="AD" clId="Web-{D7D1E5F4-0270-CBF4-3B83-6397FC25F4F7}" dt="2025-01-07T14:33:00.618" v="5"/>
          <ac:spMkLst>
            <pc:docMk/>
            <pc:sldMk cId="109857222" sldId="256"/>
            <ac:spMk id="3" creationId="{00000000-0000-0000-0000-000000000000}"/>
          </ac:spMkLst>
        </pc:spChg>
      </pc:sldChg>
      <pc:sldChg chg="modSp new">
        <pc:chgData name="Max Evans (2304557)" userId="S::2304557@student.uwtsd.ac.uk::f95e6ab8-bf94-45f4-870b-3343373d5a2a" providerId="AD" clId="Web-{D7D1E5F4-0270-CBF4-3B83-6397FC25F4F7}" dt="2025-01-07T17:03:22.566" v="11" actId="20577"/>
        <pc:sldMkLst>
          <pc:docMk/>
          <pc:sldMk cId="4270589266" sldId="257"/>
        </pc:sldMkLst>
        <pc:spChg chg="mod">
          <ac:chgData name="Max Evans (2304557)" userId="S::2304557@student.uwtsd.ac.uk::f95e6ab8-bf94-45f4-870b-3343373d5a2a" providerId="AD" clId="Web-{D7D1E5F4-0270-CBF4-3B83-6397FC25F4F7}" dt="2025-01-07T17:03:22.566" v="11" actId="20577"/>
          <ac:spMkLst>
            <pc:docMk/>
            <pc:sldMk cId="4270589266" sldId="257"/>
            <ac:spMk id="2" creationId="{751CA749-3585-4FDE-FE8E-3CE9B677CBEB}"/>
          </ac:spMkLst>
        </pc:spChg>
      </pc:sldChg>
      <pc:sldMasterChg chg="del delSldLayout">
        <pc:chgData name="Max Evans (2304557)" userId="S::2304557@student.uwtsd.ac.uk::f95e6ab8-bf94-45f4-870b-3343373d5a2a" providerId="AD" clId="Web-{D7D1E5F4-0270-CBF4-3B83-6397FC25F4F7}" dt="2025-01-07T14:31:48.272" v="0"/>
        <pc:sldMasterMkLst>
          <pc:docMk/>
          <pc:sldMasterMk cId="2293209017" sldId="2147483696"/>
        </pc:sldMasterMkLst>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1332476679" sldId="2147483697"/>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2268000068" sldId="2147483698"/>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2449309982" sldId="2147483699"/>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3073230537" sldId="2147483700"/>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4096596809" sldId="2147483701"/>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4289685409" sldId="2147483702"/>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3791323521" sldId="2147483703"/>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3890656165" sldId="2147483704"/>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1448129739" sldId="2147483705"/>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1089850823" sldId="2147483706"/>
          </pc:sldLayoutMkLst>
        </pc:sldLayoutChg>
        <pc:sldLayoutChg chg="del">
          <pc:chgData name="Max Evans (2304557)" userId="S::2304557@student.uwtsd.ac.uk::f95e6ab8-bf94-45f4-870b-3343373d5a2a" providerId="AD" clId="Web-{D7D1E5F4-0270-CBF4-3B83-6397FC25F4F7}" dt="2025-01-07T14:31:48.272" v="0"/>
          <pc:sldLayoutMkLst>
            <pc:docMk/>
            <pc:sldMasterMk cId="2293209017" sldId="2147483696"/>
            <pc:sldLayoutMk cId="2105862137" sldId="2147483707"/>
          </pc:sldLayoutMkLst>
        </pc:sldLayoutChg>
      </pc:sldMasterChg>
      <pc:sldMasterChg chg="add del addSldLayout delSldLayout modSldLayout">
        <pc:chgData name="Max Evans (2304557)" userId="S::2304557@student.uwtsd.ac.uk::f95e6ab8-bf94-45f4-870b-3343373d5a2a" providerId="AD" clId="Web-{D7D1E5F4-0270-CBF4-3B83-6397FC25F4F7}" dt="2025-01-07T14:31:55.631" v="1"/>
        <pc:sldMasterMkLst>
          <pc:docMk/>
          <pc:sldMasterMk cId="3890072025" sldId="2147483708"/>
        </pc:sldMasterMkLst>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2283635972" sldId="2147483709"/>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3944935707" sldId="2147483710"/>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2458496931" sldId="2147483711"/>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2702022698" sldId="2147483712"/>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2542455919" sldId="2147483713"/>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2513528861" sldId="2147483714"/>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2845995830" sldId="2147483715"/>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601456461" sldId="2147483716"/>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2900941085" sldId="2147483717"/>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3322249246" sldId="2147483718"/>
          </pc:sldLayoutMkLst>
        </pc:sldLayoutChg>
        <pc:sldLayoutChg chg="add del mod replId">
          <pc:chgData name="Max Evans (2304557)" userId="S::2304557@student.uwtsd.ac.uk::f95e6ab8-bf94-45f4-870b-3343373d5a2a" providerId="AD" clId="Web-{D7D1E5F4-0270-CBF4-3B83-6397FC25F4F7}" dt="2025-01-07T14:31:55.631" v="1"/>
          <pc:sldLayoutMkLst>
            <pc:docMk/>
            <pc:sldMasterMk cId="3890072025" sldId="2147483708"/>
            <pc:sldLayoutMk cId="1066170501" sldId="2147483719"/>
          </pc:sldLayoutMkLst>
        </pc:sldLayoutChg>
      </pc:sldMasterChg>
      <pc:sldMasterChg chg="add del addSldLayout delSldLayout modSldLayout">
        <pc:chgData name="Max Evans (2304557)" userId="S::2304557@student.uwtsd.ac.uk::f95e6ab8-bf94-45f4-870b-3343373d5a2a" providerId="AD" clId="Web-{D7D1E5F4-0270-CBF4-3B83-6397FC25F4F7}" dt="2025-01-07T14:31:58.038" v="2"/>
        <pc:sldMasterMkLst>
          <pc:docMk/>
          <pc:sldMasterMk cId="2174708764" sldId="2147483720"/>
        </pc:sldMasterMkLst>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3416233787" sldId="2147483721"/>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1029842997" sldId="2147483722"/>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1630678712" sldId="2147483723"/>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854929314" sldId="2147483724"/>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4262781885" sldId="2147483725"/>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1803772590" sldId="2147483726"/>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2719229619" sldId="2147483727"/>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500191950" sldId="2147483728"/>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934198110" sldId="2147483729"/>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1166900318" sldId="2147483730"/>
          </pc:sldLayoutMkLst>
        </pc:sldLayoutChg>
        <pc:sldLayoutChg chg="add del mod replId">
          <pc:chgData name="Max Evans (2304557)" userId="S::2304557@student.uwtsd.ac.uk::f95e6ab8-bf94-45f4-870b-3343373d5a2a" providerId="AD" clId="Web-{D7D1E5F4-0270-CBF4-3B83-6397FC25F4F7}" dt="2025-01-07T14:31:58.038" v="2"/>
          <pc:sldLayoutMkLst>
            <pc:docMk/>
            <pc:sldMasterMk cId="2174708764" sldId="2147483720"/>
            <pc:sldLayoutMk cId="4123049022" sldId="2147483731"/>
          </pc:sldLayoutMkLst>
        </pc:sldLayoutChg>
      </pc:sldMasterChg>
      <pc:sldMasterChg chg="add del addSldLayout delSldLayout modSldLayout">
        <pc:chgData name="Max Evans (2304557)" userId="S::2304557@student.uwtsd.ac.uk::f95e6ab8-bf94-45f4-870b-3343373d5a2a" providerId="AD" clId="Web-{D7D1E5F4-0270-CBF4-3B83-6397FC25F4F7}" dt="2025-01-07T14:32:38.742" v="3"/>
        <pc:sldMasterMkLst>
          <pc:docMk/>
          <pc:sldMasterMk cId="566784397" sldId="2147483732"/>
        </pc:sldMasterMkLst>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3800396729" sldId="2147483733"/>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2265461852" sldId="2147483734"/>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2179417113" sldId="2147483735"/>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451714045" sldId="2147483736"/>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1687635814" sldId="2147483737"/>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3527506401" sldId="2147483738"/>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2128108542" sldId="2147483739"/>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1216302796" sldId="2147483740"/>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1106460426" sldId="2147483741"/>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956260693" sldId="2147483742"/>
          </pc:sldLayoutMkLst>
        </pc:sldLayoutChg>
        <pc:sldLayoutChg chg="add del mod replId">
          <pc:chgData name="Max Evans (2304557)" userId="S::2304557@student.uwtsd.ac.uk::f95e6ab8-bf94-45f4-870b-3343373d5a2a" providerId="AD" clId="Web-{D7D1E5F4-0270-CBF4-3B83-6397FC25F4F7}" dt="2025-01-07T14:32:38.742" v="3"/>
          <pc:sldLayoutMkLst>
            <pc:docMk/>
            <pc:sldMasterMk cId="566784397" sldId="2147483732"/>
            <pc:sldLayoutMk cId="410770780" sldId="2147483743"/>
          </pc:sldLayoutMkLst>
        </pc:sldLayoutChg>
      </pc:sldMasterChg>
      <pc:sldMasterChg chg="add del addSldLayout delSldLayout modSldLayout">
        <pc:chgData name="Max Evans (2304557)" userId="S::2304557@student.uwtsd.ac.uk::f95e6ab8-bf94-45f4-870b-3343373d5a2a" providerId="AD" clId="Web-{D7D1E5F4-0270-CBF4-3B83-6397FC25F4F7}" dt="2025-01-07T14:32:42.836" v="4"/>
        <pc:sldMasterMkLst>
          <pc:docMk/>
          <pc:sldMasterMk cId="3054301255" sldId="2147483744"/>
        </pc:sldMasterMkLst>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3249090051" sldId="2147483745"/>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2370548950" sldId="2147483746"/>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1722801146" sldId="2147483747"/>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2347352507" sldId="2147483748"/>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3130900460" sldId="2147483749"/>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3981470424" sldId="2147483750"/>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3776267250" sldId="2147483751"/>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1217513190" sldId="2147483752"/>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255761654" sldId="2147483753"/>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1686779687" sldId="2147483754"/>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2961831738" sldId="2147483755"/>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3315354178" sldId="2147483756"/>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321754205" sldId="2147483757"/>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1241309782" sldId="2147483758"/>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3052691188" sldId="2147483759"/>
          </pc:sldLayoutMkLst>
        </pc:sldLayoutChg>
        <pc:sldLayoutChg chg="add del mod replId">
          <pc:chgData name="Max Evans (2304557)" userId="S::2304557@student.uwtsd.ac.uk::f95e6ab8-bf94-45f4-870b-3343373d5a2a" providerId="AD" clId="Web-{D7D1E5F4-0270-CBF4-3B83-6397FC25F4F7}" dt="2025-01-07T14:32:42.836" v="4"/>
          <pc:sldLayoutMkLst>
            <pc:docMk/>
            <pc:sldMasterMk cId="3054301255" sldId="2147483744"/>
            <pc:sldLayoutMk cId="1927698806" sldId="2147483760"/>
          </pc:sldLayoutMkLst>
        </pc:sldLayoutChg>
      </pc:sldMasterChg>
      <pc:sldMasterChg chg="add del addSldLayout delSldLayout modSldLayout">
        <pc:chgData name="Max Evans (2304557)" userId="S::2304557@student.uwtsd.ac.uk::f95e6ab8-bf94-45f4-870b-3343373d5a2a" providerId="AD" clId="Web-{D7D1E5F4-0270-CBF4-3B83-6397FC25F4F7}" dt="2025-01-07T14:33:00.618" v="5"/>
        <pc:sldMasterMkLst>
          <pc:docMk/>
          <pc:sldMasterMk cId="1086191117" sldId="2147483761"/>
        </pc:sldMasterMkLst>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854066665" sldId="2147483762"/>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331252578" sldId="2147483763"/>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523052965" sldId="2147483764"/>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1802837141" sldId="2147483765"/>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1219559327" sldId="2147483766"/>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3073467248" sldId="2147483767"/>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2183106843" sldId="2147483768"/>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540103775" sldId="2147483769"/>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89375213" sldId="2147483770"/>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990682757" sldId="2147483771"/>
          </pc:sldLayoutMkLst>
        </pc:sldLayoutChg>
        <pc:sldLayoutChg chg="add del mod replId">
          <pc:chgData name="Max Evans (2304557)" userId="S::2304557@student.uwtsd.ac.uk::f95e6ab8-bf94-45f4-870b-3343373d5a2a" providerId="AD" clId="Web-{D7D1E5F4-0270-CBF4-3B83-6397FC25F4F7}" dt="2025-01-07T14:33:00.618" v="5"/>
          <pc:sldLayoutMkLst>
            <pc:docMk/>
            <pc:sldMasterMk cId="1086191117" sldId="2147483761"/>
            <pc:sldLayoutMk cId="1926474718" sldId="2147483772"/>
          </pc:sldLayoutMkLst>
        </pc:sldLayoutChg>
      </pc:sldMasterChg>
      <pc:sldMasterChg chg="add addSldLayout modSldLayout">
        <pc:chgData name="Max Evans (2304557)" userId="S::2304557@student.uwtsd.ac.uk::f95e6ab8-bf94-45f4-870b-3343373d5a2a" providerId="AD" clId="Web-{D7D1E5F4-0270-CBF4-3B83-6397FC25F4F7}" dt="2025-01-07T14:33:00.618" v="5"/>
        <pc:sldMasterMkLst>
          <pc:docMk/>
          <pc:sldMasterMk cId="96411598" sldId="2147483773"/>
        </pc:sldMasterMkLst>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3223204549" sldId="2147483774"/>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2749604824" sldId="2147483775"/>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1412835878" sldId="2147483776"/>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1948581137" sldId="2147483777"/>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3446585735" sldId="2147483778"/>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606103075" sldId="2147483779"/>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3636587466" sldId="2147483780"/>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1604147176" sldId="2147483781"/>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3515245039" sldId="2147483782"/>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4198065362" sldId="2147483783"/>
          </pc:sldLayoutMkLst>
        </pc:sldLayoutChg>
        <pc:sldLayoutChg chg="add mod replId">
          <pc:chgData name="Max Evans (2304557)" userId="S::2304557@student.uwtsd.ac.uk::f95e6ab8-bf94-45f4-870b-3343373d5a2a" providerId="AD" clId="Web-{D7D1E5F4-0270-CBF4-3B83-6397FC25F4F7}" dt="2025-01-07T14:33:00.618" v="5"/>
          <pc:sldLayoutMkLst>
            <pc:docMk/>
            <pc:sldMasterMk cId="96411598" sldId="2147483773"/>
            <pc:sldLayoutMk cId="4053133300" sldId="2147483784"/>
          </pc:sldLayoutMkLst>
        </pc:sldLayoutChg>
      </pc:sldMasterChg>
    </pc:docChg>
  </pc:docChgLst>
  <pc:docChgLst>
    <pc:chgData name="Max Evans (2304557)" userId="S::2304557@student.uwtsd.ac.uk::f95e6ab8-bf94-45f4-870b-3343373d5a2a" providerId="AD" clId="Web-{C8CC283D-0344-1D14-5260-B422645B8F41}"/>
    <pc:docChg chg="addSld modSld addMainMaster delMainMaster">
      <pc:chgData name="Max Evans (2304557)" userId="S::2304557@student.uwtsd.ac.uk::f95e6ab8-bf94-45f4-870b-3343373d5a2a" providerId="AD" clId="Web-{C8CC283D-0344-1D14-5260-B422645B8F41}" dt="2025-01-12T21:16:05.560" v="42" actId="20577"/>
      <pc:docMkLst>
        <pc:docMk/>
      </pc:docMkLst>
      <pc:sldChg chg="modSp mod modClrScheme chgLayout">
        <pc:chgData name="Max Evans (2304557)" userId="S::2304557@student.uwtsd.ac.uk::f95e6ab8-bf94-45f4-870b-3343373d5a2a" providerId="AD" clId="Web-{C8CC283D-0344-1D14-5260-B422645B8F41}" dt="2025-01-12T21:10:36.596" v="1"/>
        <pc:sldMkLst>
          <pc:docMk/>
          <pc:sldMk cId="109857222" sldId="256"/>
        </pc:sldMkLst>
        <pc:spChg chg="mod ord">
          <ac:chgData name="Max Evans (2304557)" userId="S::2304557@student.uwtsd.ac.uk::f95e6ab8-bf94-45f4-870b-3343373d5a2a" providerId="AD" clId="Web-{C8CC283D-0344-1D14-5260-B422645B8F41}" dt="2025-01-12T21:10:36.596" v="1"/>
          <ac:spMkLst>
            <pc:docMk/>
            <pc:sldMk cId="109857222" sldId="256"/>
            <ac:spMk id="2" creationId="{00000000-0000-0000-0000-000000000000}"/>
          </ac:spMkLst>
        </pc:spChg>
        <pc:spChg chg="mod ord">
          <ac:chgData name="Max Evans (2304557)" userId="S::2304557@student.uwtsd.ac.uk::f95e6ab8-bf94-45f4-870b-3343373d5a2a" providerId="AD" clId="Web-{C8CC283D-0344-1D14-5260-B422645B8F41}" dt="2025-01-12T21:10:36.596" v="1"/>
          <ac:spMkLst>
            <pc:docMk/>
            <pc:sldMk cId="109857222" sldId="256"/>
            <ac:spMk id="3" creationId="{00000000-0000-0000-0000-000000000000}"/>
          </ac:spMkLst>
        </pc:spChg>
      </pc:sldChg>
      <pc:sldChg chg="modSp mod modClrScheme chgLayout">
        <pc:chgData name="Max Evans (2304557)" userId="S::2304557@student.uwtsd.ac.uk::f95e6ab8-bf94-45f4-870b-3343373d5a2a" providerId="AD" clId="Web-{C8CC283D-0344-1D14-5260-B422645B8F41}" dt="2025-01-12T21:13:03.413" v="23" actId="20577"/>
        <pc:sldMkLst>
          <pc:docMk/>
          <pc:sldMk cId="4270589266" sldId="257"/>
        </pc:sldMkLst>
        <pc:spChg chg="mod ord">
          <ac:chgData name="Max Evans (2304557)" userId="S::2304557@student.uwtsd.ac.uk::f95e6ab8-bf94-45f4-870b-3343373d5a2a" providerId="AD" clId="Web-{C8CC283D-0344-1D14-5260-B422645B8F41}" dt="2025-01-12T21:13:03.413" v="23" actId="20577"/>
          <ac:spMkLst>
            <pc:docMk/>
            <pc:sldMk cId="4270589266" sldId="257"/>
            <ac:spMk id="2" creationId="{751CA749-3585-4FDE-FE8E-3CE9B677CBEB}"/>
          </ac:spMkLst>
        </pc:spChg>
        <pc:spChg chg="mod ord">
          <ac:chgData name="Max Evans (2304557)" userId="S::2304557@student.uwtsd.ac.uk::f95e6ab8-bf94-45f4-870b-3343373d5a2a" providerId="AD" clId="Web-{C8CC283D-0344-1D14-5260-B422645B8F41}" dt="2025-01-12T21:10:36.596" v="1"/>
          <ac:spMkLst>
            <pc:docMk/>
            <pc:sldMk cId="4270589266" sldId="257"/>
            <ac:spMk id="3" creationId="{08888C03-7A63-EF74-D058-C3E89076A3D4}"/>
          </ac:spMkLst>
        </pc:spChg>
      </pc:sldChg>
      <pc:sldChg chg="modSp new">
        <pc:chgData name="Max Evans (2304557)" userId="S::2304557@student.uwtsd.ac.uk::f95e6ab8-bf94-45f4-870b-3343373d5a2a" providerId="AD" clId="Web-{C8CC283D-0344-1D14-5260-B422645B8F41}" dt="2025-01-12T21:15:56.263" v="34" actId="20577"/>
        <pc:sldMkLst>
          <pc:docMk/>
          <pc:sldMk cId="1711081596" sldId="258"/>
        </pc:sldMkLst>
        <pc:spChg chg="mod">
          <ac:chgData name="Max Evans (2304557)" userId="S::2304557@student.uwtsd.ac.uk::f95e6ab8-bf94-45f4-870b-3343373d5a2a" providerId="AD" clId="Web-{C8CC283D-0344-1D14-5260-B422645B8F41}" dt="2025-01-12T21:15:56.263" v="34" actId="20577"/>
          <ac:spMkLst>
            <pc:docMk/>
            <pc:sldMk cId="1711081596" sldId="258"/>
            <ac:spMk id="2" creationId="{80086157-90F8-70A5-1836-35A161C894C3}"/>
          </ac:spMkLst>
        </pc:spChg>
      </pc:sldChg>
      <pc:sldChg chg="modSp new">
        <pc:chgData name="Max Evans (2304557)" userId="S::2304557@student.uwtsd.ac.uk::f95e6ab8-bf94-45f4-870b-3343373d5a2a" providerId="AD" clId="Web-{C8CC283D-0344-1D14-5260-B422645B8F41}" dt="2025-01-12T21:16:05.560" v="42" actId="20577"/>
        <pc:sldMkLst>
          <pc:docMk/>
          <pc:sldMk cId="127480809" sldId="259"/>
        </pc:sldMkLst>
        <pc:spChg chg="mod">
          <ac:chgData name="Max Evans (2304557)" userId="S::2304557@student.uwtsd.ac.uk::f95e6ab8-bf94-45f4-870b-3343373d5a2a" providerId="AD" clId="Web-{C8CC283D-0344-1D14-5260-B422645B8F41}" dt="2025-01-12T21:16:05.560" v="42" actId="20577"/>
          <ac:spMkLst>
            <pc:docMk/>
            <pc:sldMk cId="127480809" sldId="259"/>
            <ac:spMk id="2" creationId="{62AC0E18-153B-6462-0C83-687E60A2E958}"/>
          </ac:spMkLst>
        </pc:spChg>
      </pc:sldChg>
      <pc:sldMasterChg chg="del delSldLayout">
        <pc:chgData name="Max Evans (2304557)" userId="S::2304557@student.uwtsd.ac.uk::f95e6ab8-bf94-45f4-870b-3343373d5a2a" providerId="AD" clId="Web-{C8CC283D-0344-1D14-5260-B422645B8F41}" dt="2025-01-12T21:09:24.749" v="0"/>
        <pc:sldMasterMkLst>
          <pc:docMk/>
          <pc:sldMasterMk cId="96411598" sldId="2147483773"/>
        </pc:sldMasterMkLst>
        <pc:sldLayoutChg chg="del">
          <pc:chgData name="Max Evans (2304557)" userId="S::2304557@student.uwtsd.ac.uk::f95e6ab8-bf94-45f4-870b-3343373d5a2a" providerId="AD" clId="Web-{C8CC283D-0344-1D14-5260-B422645B8F41}" dt="2025-01-12T21:09:24.749" v="0"/>
          <pc:sldLayoutMkLst>
            <pc:docMk/>
            <pc:sldMasterMk cId="96411598" sldId="2147483773"/>
            <pc:sldLayoutMk cId="3223204549" sldId="2147483774"/>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2749604824" sldId="2147483775"/>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1412835878" sldId="2147483776"/>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1948581137" sldId="2147483777"/>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3446585735" sldId="2147483778"/>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606103075" sldId="2147483779"/>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3636587466" sldId="2147483780"/>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1604147176" sldId="2147483781"/>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3515245039" sldId="2147483782"/>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4198065362" sldId="2147483783"/>
          </pc:sldLayoutMkLst>
        </pc:sldLayoutChg>
        <pc:sldLayoutChg chg="del">
          <pc:chgData name="Max Evans (2304557)" userId="S::2304557@student.uwtsd.ac.uk::f95e6ab8-bf94-45f4-870b-3343373d5a2a" providerId="AD" clId="Web-{C8CC283D-0344-1D14-5260-B422645B8F41}" dt="2025-01-12T21:09:24.749" v="0"/>
          <pc:sldLayoutMkLst>
            <pc:docMk/>
            <pc:sldMasterMk cId="96411598" sldId="2147483773"/>
            <pc:sldLayoutMk cId="4053133300" sldId="2147483784"/>
          </pc:sldLayoutMkLst>
        </pc:sldLayoutChg>
      </pc:sldMasterChg>
      <pc:sldMasterChg chg="add del addSldLayout delSldLayout modSldLayout">
        <pc:chgData name="Max Evans (2304557)" userId="S::2304557@student.uwtsd.ac.uk::f95e6ab8-bf94-45f4-870b-3343373d5a2a" providerId="AD" clId="Web-{C8CC283D-0344-1D14-5260-B422645B8F41}" dt="2025-01-12T21:10:36.596" v="1"/>
        <pc:sldMasterMkLst>
          <pc:docMk/>
          <pc:sldMasterMk cId="777700463" sldId="2147483785"/>
        </pc:sldMasterMkLst>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37364023" sldId="2147483786"/>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1511977072" sldId="2147483787"/>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3673515933" sldId="2147483788"/>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1197047344" sldId="2147483789"/>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4214180579" sldId="2147483790"/>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2259334715" sldId="2147483791"/>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3565512449" sldId="2147483792"/>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1905979548" sldId="2147483793"/>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3881005771" sldId="2147483794"/>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3859003082" sldId="2147483795"/>
          </pc:sldLayoutMkLst>
        </pc:sldLayoutChg>
        <pc:sldLayoutChg chg="add del mod replId">
          <pc:chgData name="Max Evans (2304557)" userId="S::2304557@student.uwtsd.ac.uk::f95e6ab8-bf94-45f4-870b-3343373d5a2a" providerId="AD" clId="Web-{C8CC283D-0344-1D14-5260-B422645B8F41}" dt="2025-01-12T21:10:36.596" v="1"/>
          <pc:sldLayoutMkLst>
            <pc:docMk/>
            <pc:sldMasterMk cId="777700463" sldId="2147483785"/>
            <pc:sldLayoutMk cId="1428153379" sldId="2147483796"/>
          </pc:sldLayoutMkLst>
        </pc:sldLayoutChg>
      </pc:sldMasterChg>
      <pc:sldMasterChg chg="add addSldLayout modSldLayout">
        <pc:chgData name="Max Evans (2304557)" userId="S::2304557@student.uwtsd.ac.uk::f95e6ab8-bf94-45f4-870b-3343373d5a2a" providerId="AD" clId="Web-{C8CC283D-0344-1D14-5260-B422645B8F41}" dt="2025-01-12T21:10:36.596" v="1"/>
        <pc:sldMasterMkLst>
          <pc:docMk/>
          <pc:sldMasterMk cId="745870536" sldId="2147483797"/>
        </pc:sldMasterMkLst>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2453339201" sldId="2147483798"/>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3946054848" sldId="2147483799"/>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1954357220" sldId="2147483800"/>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2917619421" sldId="2147483801"/>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585879192" sldId="2147483802"/>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2986198690" sldId="2147483803"/>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1411162590" sldId="2147483804"/>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1584348287" sldId="2147483805"/>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3938914082" sldId="2147483806"/>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2667240203" sldId="2147483807"/>
          </pc:sldLayoutMkLst>
        </pc:sldLayoutChg>
        <pc:sldLayoutChg chg="add mod replId">
          <pc:chgData name="Max Evans (2304557)" userId="S::2304557@student.uwtsd.ac.uk::f95e6ab8-bf94-45f4-870b-3343373d5a2a" providerId="AD" clId="Web-{C8CC283D-0344-1D14-5260-B422645B8F41}" dt="2025-01-12T21:10:36.596" v="1"/>
          <pc:sldLayoutMkLst>
            <pc:docMk/>
            <pc:sldMasterMk cId="745870536" sldId="2147483797"/>
            <pc:sldLayoutMk cId="1229023503" sldId="2147483808"/>
          </pc:sldLayoutMkLst>
        </pc:sldLayoutChg>
      </pc:sldMasterChg>
    </pc:docChg>
  </pc:docChgLst>
  <pc:docChgLst>
    <pc:chgData name="Max Evans (2304557)" userId="S::2304557@student.uwtsd.ac.uk::f95e6ab8-bf94-45f4-870b-3343373d5a2a" providerId="AD" clId="Web-{57EB472D-178D-D82C-E631-41968938E27F}"/>
    <pc:docChg chg="addSld delSld modSld">
      <pc:chgData name="Max Evans (2304557)" userId="S::2304557@student.uwtsd.ac.uk::f95e6ab8-bf94-45f4-870b-3343373d5a2a" providerId="AD" clId="Web-{57EB472D-178D-D82C-E631-41968938E27F}" dt="2025-01-13T03:39:00.160" v="265" actId="20577"/>
      <pc:docMkLst>
        <pc:docMk/>
      </pc:docMkLst>
      <pc:sldChg chg="del">
        <pc:chgData name="Max Evans (2304557)" userId="S::2304557@student.uwtsd.ac.uk::f95e6ab8-bf94-45f4-870b-3343373d5a2a" providerId="AD" clId="Web-{57EB472D-178D-D82C-E631-41968938E27F}" dt="2025-01-13T03:09:52.384" v="29"/>
        <pc:sldMkLst>
          <pc:docMk/>
          <pc:sldMk cId="4270589266" sldId="257"/>
        </pc:sldMkLst>
      </pc:sldChg>
      <pc:sldChg chg="addSp delSp modSp">
        <pc:chgData name="Max Evans (2304557)" userId="S::2304557@student.uwtsd.ac.uk::f95e6ab8-bf94-45f4-870b-3343373d5a2a" providerId="AD" clId="Web-{57EB472D-178D-D82C-E631-41968938E27F}" dt="2025-01-13T03:12:56.982" v="56" actId="20577"/>
        <pc:sldMkLst>
          <pc:docMk/>
          <pc:sldMk cId="1711081596" sldId="258"/>
        </pc:sldMkLst>
        <pc:spChg chg="mod">
          <ac:chgData name="Max Evans (2304557)" userId="S::2304557@student.uwtsd.ac.uk::f95e6ab8-bf94-45f4-870b-3343373d5a2a" providerId="AD" clId="Web-{57EB472D-178D-D82C-E631-41968938E27F}" dt="2025-01-13T03:12:56.982" v="56" actId="20577"/>
          <ac:spMkLst>
            <pc:docMk/>
            <pc:sldMk cId="1711081596" sldId="258"/>
            <ac:spMk id="3" creationId="{0774F4E8-858D-1591-358C-08DBED3E33F6}"/>
          </ac:spMkLst>
        </pc:spChg>
        <pc:picChg chg="add del mod">
          <ac:chgData name="Max Evans (2304557)" userId="S::2304557@student.uwtsd.ac.uk::f95e6ab8-bf94-45f4-870b-3343373d5a2a" providerId="AD" clId="Web-{57EB472D-178D-D82C-E631-41968938E27F}" dt="2025-01-13T03:10:38.322" v="34"/>
          <ac:picMkLst>
            <pc:docMk/>
            <pc:sldMk cId="1711081596" sldId="258"/>
            <ac:picMk id="7" creationId="{34A58FAE-D433-FEF2-1672-B58D9686D0BF}"/>
          </ac:picMkLst>
        </pc:picChg>
        <pc:picChg chg="add mod">
          <ac:chgData name="Max Evans (2304557)" userId="S::2304557@student.uwtsd.ac.uk::f95e6ab8-bf94-45f4-870b-3343373d5a2a" providerId="AD" clId="Web-{57EB472D-178D-D82C-E631-41968938E27F}" dt="2025-01-13T03:12:45.122" v="48" actId="14100"/>
          <ac:picMkLst>
            <pc:docMk/>
            <pc:sldMk cId="1711081596" sldId="258"/>
            <ac:picMk id="8" creationId="{04485208-1271-4EB2-97FC-244D06F967E7}"/>
          </ac:picMkLst>
        </pc:picChg>
      </pc:sldChg>
      <pc:sldChg chg="modSp">
        <pc:chgData name="Max Evans (2304557)" userId="S::2304557@student.uwtsd.ac.uk::f95e6ab8-bf94-45f4-870b-3343373d5a2a" providerId="AD" clId="Web-{57EB472D-178D-D82C-E631-41968938E27F}" dt="2025-01-13T03:08:02.287" v="12" actId="20577"/>
        <pc:sldMkLst>
          <pc:docMk/>
          <pc:sldMk cId="127480809" sldId="259"/>
        </pc:sldMkLst>
        <pc:spChg chg="mod">
          <ac:chgData name="Max Evans (2304557)" userId="S::2304557@student.uwtsd.ac.uk::f95e6ab8-bf94-45f4-870b-3343373d5a2a" providerId="AD" clId="Web-{57EB472D-178D-D82C-E631-41968938E27F}" dt="2025-01-13T03:08:02.287" v="12" actId="20577"/>
          <ac:spMkLst>
            <pc:docMk/>
            <pc:sldMk cId="127480809" sldId="259"/>
            <ac:spMk id="3" creationId="{A5270697-90A1-7FE7-3D76-B61E282F61F7}"/>
          </ac:spMkLst>
        </pc:spChg>
      </pc:sldChg>
      <pc:sldChg chg="modSp new">
        <pc:chgData name="Max Evans (2304557)" userId="S::2304557@student.uwtsd.ac.uk::f95e6ab8-bf94-45f4-870b-3343373d5a2a" providerId="AD" clId="Web-{57EB472D-178D-D82C-E631-41968938E27F}" dt="2025-01-13T03:08:14.553" v="15" actId="20577"/>
        <pc:sldMkLst>
          <pc:docMk/>
          <pc:sldMk cId="457172233" sldId="260"/>
        </pc:sldMkLst>
        <pc:spChg chg="mod">
          <ac:chgData name="Max Evans (2304557)" userId="S::2304557@student.uwtsd.ac.uk::f95e6ab8-bf94-45f4-870b-3343373d5a2a" providerId="AD" clId="Web-{57EB472D-178D-D82C-E631-41968938E27F}" dt="2025-01-13T03:07:08.879" v="6" actId="20577"/>
          <ac:spMkLst>
            <pc:docMk/>
            <pc:sldMk cId="457172233" sldId="260"/>
            <ac:spMk id="2" creationId="{CF3AD811-392B-B35C-A8F1-6C246C99205D}"/>
          </ac:spMkLst>
        </pc:spChg>
        <pc:spChg chg="mod">
          <ac:chgData name="Max Evans (2304557)" userId="S::2304557@student.uwtsd.ac.uk::f95e6ab8-bf94-45f4-870b-3343373d5a2a" providerId="AD" clId="Web-{57EB472D-178D-D82C-E631-41968938E27F}" dt="2025-01-13T03:08:14.553" v="15" actId="20577"/>
          <ac:spMkLst>
            <pc:docMk/>
            <pc:sldMk cId="457172233" sldId="260"/>
            <ac:spMk id="3" creationId="{DB476F21-F748-4EC4-6121-736EBBB8CBDA}"/>
          </ac:spMkLst>
        </pc:spChg>
      </pc:sldChg>
      <pc:sldChg chg="modSp new">
        <pc:chgData name="Max Evans (2304557)" userId="S::2304557@student.uwtsd.ac.uk::f95e6ab8-bf94-45f4-870b-3343373d5a2a" providerId="AD" clId="Web-{57EB472D-178D-D82C-E631-41968938E27F}" dt="2025-01-13T03:09:34.649" v="28" actId="20577"/>
        <pc:sldMkLst>
          <pc:docMk/>
          <pc:sldMk cId="1911616031" sldId="261"/>
        </pc:sldMkLst>
        <pc:spChg chg="mod">
          <ac:chgData name="Max Evans (2304557)" userId="S::2304557@student.uwtsd.ac.uk::f95e6ab8-bf94-45f4-870b-3343373d5a2a" providerId="AD" clId="Web-{57EB472D-178D-D82C-E631-41968938E27F}" dt="2025-01-13T03:08:25.585" v="18" actId="20577"/>
          <ac:spMkLst>
            <pc:docMk/>
            <pc:sldMk cId="1911616031" sldId="261"/>
            <ac:spMk id="2" creationId="{B5625E7D-50EF-F238-245F-A9CDB9E091A9}"/>
          </ac:spMkLst>
        </pc:spChg>
        <pc:spChg chg="mod">
          <ac:chgData name="Max Evans (2304557)" userId="S::2304557@student.uwtsd.ac.uk::f95e6ab8-bf94-45f4-870b-3343373d5a2a" providerId="AD" clId="Web-{57EB472D-178D-D82C-E631-41968938E27F}" dt="2025-01-13T03:09:34.649" v="28" actId="20577"/>
          <ac:spMkLst>
            <pc:docMk/>
            <pc:sldMk cId="1911616031" sldId="261"/>
            <ac:spMk id="3" creationId="{AC121945-5FA2-E8D3-C554-D65B29738F67}"/>
          </ac:spMkLst>
        </pc:spChg>
      </pc:sldChg>
      <pc:sldChg chg="modSp new">
        <pc:chgData name="Max Evans (2304557)" userId="S::2304557@student.uwtsd.ac.uk::f95e6ab8-bf94-45f4-870b-3343373d5a2a" providerId="AD" clId="Web-{57EB472D-178D-D82C-E631-41968938E27F}" dt="2025-01-13T03:38:00.221" v="250" actId="20577"/>
        <pc:sldMkLst>
          <pc:docMk/>
          <pc:sldMk cId="3735699663" sldId="262"/>
        </pc:sldMkLst>
        <pc:spChg chg="mod">
          <ac:chgData name="Max Evans (2304557)" userId="S::2304557@student.uwtsd.ac.uk::f95e6ab8-bf94-45f4-870b-3343373d5a2a" providerId="AD" clId="Web-{57EB472D-178D-D82C-E631-41968938E27F}" dt="2025-01-13T03:11:40.418" v="42" actId="20577"/>
          <ac:spMkLst>
            <pc:docMk/>
            <pc:sldMk cId="3735699663" sldId="262"/>
            <ac:spMk id="2" creationId="{5E43E470-D9EE-13ED-FED0-465786185142}"/>
          </ac:spMkLst>
        </pc:spChg>
        <pc:spChg chg="mod">
          <ac:chgData name="Max Evans (2304557)" userId="S::2304557@student.uwtsd.ac.uk::f95e6ab8-bf94-45f4-870b-3343373d5a2a" providerId="AD" clId="Web-{57EB472D-178D-D82C-E631-41968938E27F}" dt="2025-01-13T03:38:00.221" v="250" actId="20577"/>
          <ac:spMkLst>
            <pc:docMk/>
            <pc:sldMk cId="3735699663" sldId="262"/>
            <ac:spMk id="3" creationId="{698178C4-324E-FCAA-4247-9EDAD08EB162}"/>
          </ac:spMkLst>
        </pc:spChg>
      </pc:sldChg>
      <pc:sldChg chg="addSp modSp new mod modClrScheme chgLayout">
        <pc:chgData name="Max Evans (2304557)" userId="S::2304557@student.uwtsd.ac.uk::f95e6ab8-bf94-45f4-870b-3343373d5a2a" providerId="AD" clId="Web-{57EB472D-178D-D82C-E631-41968938E27F}" dt="2025-01-13T03:18:04.215" v="103" actId="20577"/>
        <pc:sldMkLst>
          <pc:docMk/>
          <pc:sldMk cId="3485516424" sldId="263"/>
        </pc:sldMkLst>
        <pc:spChg chg="mod">
          <ac:chgData name="Max Evans (2304557)" userId="S::2304557@student.uwtsd.ac.uk::f95e6ab8-bf94-45f4-870b-3343373d5a2a" providerId="AD" clId="Web-{57EB472D-178D-D82C-E631-41968938E27F}" dt="2025-01-13T03:15:14.943" v="71"/>
          <ac:spMkLst>
            <pc:docMk/>
            <pc:sldMk cId="3485516424" sldId="263"/>
            <ac:spMk id="2" creationId="{4B6B1A99-255C-F2A1-CA30-E9713FAACBDB}"/>
          </ac:spMkLst>
        </pc:spChg>
        <pc:spChg chg="mod">
          <ac:chgData name="Max Evans (2304557)" userId="S::2304557@student.uwtsd.ac.uk::f95e6ab8-bf94-45f4-870b-3343373d5a2a" providerId="AD" clId="Web-{57EB472D-178D-D82C-E631-41968938E27F}" dt="2025-01-13T03:18:04.215" v="103" actId="20577"/>
          <ac:spMkLst>
            <pc:docMk/>
            <pc:sldMk cId="3485516424" sldId="263"/>
            <ac:spMk id="3" creationId="{9EC80EBC-095A-7ECE-F615-C35B20EBE0EA}"/>
          </ac:spMkLst>
        </pc:spChg>
        <pc:spChg chg="mod">
          <ac:chgData name="Max Evans (2304557)" userId="S::2304557@student.uwtsd.ac.uk::f95e6ab8-bf94-45f4-870b-3343373d5a2a" providerId="AD" clId="Web-{57EB472D-178D-D82C-E631-41968938E27F}" dt="2025-01-13T03:15:14.943" v="71"/>
          <ac:spMkLst>
            <pc:docMk/>
            <pc:sldMk cId="3485516424" sldId="263"/>
            <ac:spMk id="4" creationId="{DC9FF2D3-7BAF-5EFC-032D-4DAA6BABCDAB}"/>
          </ac:spMkLst>
        </pc:spChg>
        <pc:spChg chg="mod">
          <ac:chgData name="Max Evans (2304557)" userId="S::2304557@student.uwtsd.ac.uk::f95e6ab8-bf94-45f4-870b-3343373d5a2a" providerId="AD" clId="Web-{57EB472D-178D-D82C-E631-41968938E27F}" dt="2025-01-13T03:15:14.943" v="71"/>
          <ac:spMkLst>
            <pc:docMk/>
            <pc:sldMk cId="3485516424" sldId="263"/>
            <ac:spMk id="5" creationId="{061DF00B-FB73-F8B4-C3BE-468B68D709A5}"/>
          </ac:spMkLst>
        </pc:spChg>
        <pc:spChg chg="mod">
          <ac:chgData name="Max Evans (2304557)" userId="S::2304557@student.uwtsd.ac.uk::f95e6ab8-bf94-45f4-870b-3343373d5a2a" providerId="AD" clId="Web-{57EB472D-178D-D82C-E631-41968938E27F}" dt="2025-01-13T03:15:14.943" v="71"/>
          <ac:spMkLst>
            <pc:docMk/>
            <pc:sldMk cId="3485516424" sldId="263"/>
            <ac:spMk id="6" creationId="{163FF352-D61E-4D8D-4637-AA5E67546DF1}"/>
          </ac:spMkLst>
        </pc:spChg>
        <pc:picChg chg="add mod ord">
          <ac:chgData name="Max Evans (2304557)" userId="S::2304557@student.uwtsd.ac.uk::f95e6ab8-bf94-45f4-870b-3343373d5a2a" providerId="AD" clId="Web-{57EB472D-178D-D82C-E631-41968938E27F}" dt="2025-01-13T03:15:14.943" v="71"/>
          <ac:picMkLst>
            <pc:docMk/>
            <pc:sldMk cId="3485516424" sldId="263"/>
            <ac:picMk id="7" creationId="{32AF92DB-6408-2FC7-BCBF-A8E404A7F6CD}"/>
          </ac:picMkLst>
        </pc:picChg>
      </pc:sldChg>
      <pc:sldChg chg="delSp modSp new mod modClrScheme chgLayout">
        <pc:chgData name="Max Evans (2304557)" userId="S::2304557@student.uwtsd.ac.uk::f95e6ab8-bf94-45f4-870b-3343373d5a2a" providerId="AD" clId="Web-{57EB472D-178D-D82C-E631-41968938E27F}" dt="2025-01-13T03:19:13.936" v="109" actId="20577"/>
        <pc:sldMkLst>
          <pc:docMk/>
          <pc:sldMk cId="1473929899" sldId="264"/>
        </pc:sldMkLst>
        <pc:spChg chg="mod ord">
          <ac:chgData name="Max Evans (2304557)" userId="S::2304557@student.uwtsd.ac.uk::f95e6ab8-bf94-45f4-870b-3343373d5a2a" providerId="AD" clId="Web-{57EB472D-178D-D82C-E631-41968938E27F}" dt="2025-01-13T03:16:56.930" v="91"/>
          <ac:spMkLst>
            <pc:docMk/>
            <pc:sldMk cId="1473929899" sldId="264"/>
            <ac:spMk id="2" creationId="{D7BC80E4-161F-87FE-8135-D190F6C7B951}"/>
          </ac:spMkLst>
        </pc:spChg>
        <pc:spChg chg="mod ord">
          <ac:chgData name="Max Evans (2304557)" userId="S::2304557@student.uwtsd.ac.uk::f95e6ab8-bf94-45f4-870b-3343373d5a2a" providerId="AD" clId="Web-{57EB472D-178D-D82C-E631-41968938E27F}" dt="2025-01-13T03:19:13.936" v="109" actId="20577"/>
          <ac:spMkLst>
            <pc:docMk/>
            <pc:sldMk cId="1473929899" sldId="264"/>
            <ac:spMk id="3" creationId="{D6E60536-6EB2-9200-6187-6B16BCE8A36A}"/>
          </ac:spMkLst>
        </pc:spChg>
        <pc:spChg chg="del">
          <ac:chgData name="Max Evans (2304557)" userId="S::2304557@student.uwtsd.ac.uk::f95e6ab8-bf94-45f4-870b-3343373d5a2a" providerId="AD" clId="Web-{57EB472D-178D-D82C-E631-41968938E27F}" dt="2025-01-13T03:16:56.930" v="91"/>
          <ac:spMkLst>
            <pc:docMk/>
            <pc:sldMk cId="1473929899" sldId="264"/>
            <ac:spMk id="4" creationId="{46106274-ED78-C834-DDC5-4C9208169CE6}"/>
          </ac:spMkLst>
        </pc:spChg>
        <pc:spChg chg="mod ord">
          <ac:chgData name="Max Evans (2304557)" userId="S::2304557@student.uwtsd.ac.uk::f95e6ab8-bf94-45f4-870b-3343373d5a2a" providerId="AD" clId="Web-{57EB472D-178D-D82C-E631-41968938E27F}" dt="2025-01-13T03:16:56.930" v="91"/>
          <ac:spMkLst>
            <pc:docMk/>
            <pc:sldMk cId="1473929899" sldId="264"/>
            <ac:spMk id="5" creationId="{FAC217E2-2EE5-1713-9A73-010E3D85F495}"/>
          </ac:spMkLst>
        </pc:spChg>
        <pc:spChg chg="mod ord">
          <ac:chgData name="Max Evans (2304557)" userId="S::2304557@student.uwtsd.ac.uk::f95e6ab8-bf94-45f4-870b-3343373d5a2a" providerId="AD" clId="Web-{57EB472D-178D-D82C-E631-41968938E27F}" dt="2025-01-13T03:16:56.930" v="91"/>
          <ac:spMkLst>
            <pc:docMk/>
            <pc:sldMk cId="1473929899" sldId="264"/>
            <ac:spMk id="6" creationId="{DAEA69B0-9B19-CA29-374B-A83B5158B99C}"/>
          </ac:spMkLst>
        </pc:spChg>
        <pc:spChg chg="mod ord">
          <ac:chgData name="Max Evans (2304557)" userId="S::2304557@student.uwtsd.ac.uk::f95e6ab8-bf94-45f4-870b-3343373d5a2a" providerId="AD" clId="Web-{57EB472D-178D-D82C-E631-41968938E27F}" dt="2025-01-13T03:16:56.930" v="91"/>
          <ac:spMkLst>
            <pc:docMk/>
            <pc:sldMk cId="1473929899" sldId="264"/>
            <ac:spMk id="7" creationId="{3AFF2025-3A38-33B7-6F21-792B08D20B48}"/>
          </ac:spMkLst>
        </pc:spChg>
      </pc:sldChg>
      <pc:sldChg chg="addSp modSp new mod modClrScheme chgLayout">
        <pc:chgData name="Max Evans (2304557)" userId="S::2304557@student.uwtsd.ac.uk::f95e6ab8-bf94-45f4-870b-3343373d5a2a" providerId="AD" clId="Web-{57EB472D-178D-D82C-E631-41968938E27F}" dt="2025-01-13T03:24:55.148" v="149" actId="20577"/>
        <pc:sldMkLst>
          <pc:docMk/>
          <pc:sldMk cId="4043792587" sldId="265"/>
        </pc:sldMkLst>
        <pc:spChg chg="mod">
          <ac:chgData name="Max Evans (2304557)" userId="S::2304557@student.uwtsd.ac.uk::f95e6ab8-bf94-45f4-870b-3343373d5a2a" providerId="AD" clId="Web-{57EB472D-178D-D82C-E631-41968938E27F}" dt="2025-01-13T03:23:20.614" v="134"/>
          <ac:spMkLst>
            <pc:docMk/>
            <pc:sldMk cId="4043792587" sldId="265"/>
            <ac:spMk id="2" creationId="{44D59555-818D-2EAB-4CD7-00E130058016}"/>
          </ac:spMkLst>
        </pc:spChg>
        <pc:spChg chg="mod">
          <ac:chgData name="Max Evans (2304557)" userId="S::2304557@student.uwtsd.ac.uk::f95e6ab8-bf94-45f4-870b-3343373d5a2a" providerId="AD" clId="Web-{57EB472D-178D-D82C-E631-41968938E27F}" dt="2025-01-13T03:23:20.614" v="134"/>
          <ac:spMkLst>
            <pc:docMk/>
            <pc:sldMk cId="4043792587" sldId="265"/>
            <ac:spMk id="3" creationId="{0661A2E3-2C8D-B6F8-7157-AAFAC64E3607}"/>
          </ac:spMkLst>
        </pc:spChg>
        <pc:spChg chg="mod">
          <ac:chgData name="Max Evans (2304557)" userId="S::2304557@student.uwtsd.ac.uk::f95e6ab8-bf94-45f4-870b-3343373d5a2a" providerId="AD" clId="Web-{57EB472D-178D-D82C-E631-41968938E27F}" dt="2025-01-13T03:23:20.614" v="134"/>
          <ac:spMkLst>
            <pc:docMk/>
            <pc:sldMk cId="4043792587" sldId="265"/>
            <ac:spMk id="4" creationId="{25B7EF75-C364-5095-45F2-DB43453494DE}"/>
          </ac:spMkLst>
        </pc:spChg>
        <pc:spChg chg="mod">
          <ac:chgData name="Max Evans (2304557)" userId="S::2304557@student.uwtsd.ac.uk::f95e6ab8-bf94-45f4-870b-3343373d5a2a" providerId="AD" clId="Web-{57EB472D-178D-D82C-E631-41968938E27F}" dt="2025-01-13T03:23:20.614" v="134"/>
          <ac:spMkLst>
            <pc:docMk/>
            <pc:sldMk cId="4043792587" sldId="265"/>
            <ac:spMk id="5" creationId="{8124CC46-F25A-5DFB-4545-89CAB7A55A7A}"/>
          </ac:spMkLst>
        </pc:spChg>
        <pc:spChg chg="mod">
          <ac:chgData name="Max Evans (2304557)" userId="S::2304557@student.uwtsd.ac.uk::f95e6ab8-bf94-45f4-870b-3343373d5a2a" providerId="AD" clId="Web-{57EB472D-178D-D82C-E631-41968938E27F}" dt="2025-01-13T03:23:20.614" v="134"/>
          <ac:spMkLst>
            <pc:docMk/>
            <pc:sldMk cId="4043792587" sldId="265"/>
            <ac:spMk id="6" creationId="{21AA4132-1883-4392-69C8-0316673AB00C}"/>
          </ac:spMkLst>
        </pc:spChg>
        <pc:spChg chg="add mod">
          <ac:chgData name="Max Evans (2304557)" userId="S::2304557@student.uwtsd.ac.uk::f95e6ab8-bf94-45f4-870b-3343373d5a2a" providerId="AD" clId="Web-{57EB472D-178D-D82C-E631-41968938E27F}" dt="2025-01-13T03:24:55.148" v="149" actId="20577"/>
          <ac:spMkLst>
            <pc:docMk/>
            <pc:sldMk cId="4043792587" sldId="265"/>
            <ac:spMk id="12" creationId="{93D55759-7BE0-5ABB-701A-EC67226F7024}"/>
          </ac:spMkLst>
        </pc:spChg>
        <pc:spChg chg="add mod">
          <ac:chgData name="Max Evans (2304557)" userId="S::2304557@student.uwtsd.ac.uk::f95e6ab8-bf94-45f4-870b-3343373d5a2a" providerId="AD" clId="Web-{57EB472D-178D-D82C-E631-41968938E27F}" dt="2025-01-13T03:23:20.614" v="134"/>
          <ac:spMkLst>
            <pc:docMk/>
            <pc:sldMk cId="4043792587" sldId="265"/>
            <ac:spMk id="14" creationId="{05D42E04-6F4D-ACDB-A9EE-8895EBB5F0FF}"/>
          </ac:spMkLst>
        </pc:spChg>
        <pc:picChg chg="add mod ord">
          <ac:chgData name="Max Evans (2304557)" userId="S::2304557@student.uwtsd.ac.uk::f95e6ab8-bf94-45f4-870b-3343373d5a2a" providerId="AD" clId="Web-{57EB472D-178D-D82C-E631-41968938E27F}" dt="2025-01-13T03:23:20.614" v="134"/>
          <ac:picMkLst>
            <pc:docMk/>
            <pc:sldMk cId="4043792587" sldId="265"/>
            <ac:picMk id="7" creationId="{1F13E5F3-A193-00F3-046B-DA93040E4B71}"/>
          </ac:picMkLst>
        </pc:picChg>
      </pc:sldChg>
      <pc:sldChg chg="delSp modSp new mod modClrScheme chgLayout">
        <pc:chgData name="Max Evans (2304557)" userId="S::2304557@student.uwtsd.ac.uk::f95e6ab8-bf94-45f4-870b-3343373d5a2a" providerId="AD" clId="Web-{57EB472D-178D-D82C-E631-41968938E27F}" dt="2025-01-13T03:28:19.871" v="172" actId="20577"/>
        <pc:sldMkLst>
          <pc:docMk/>
          <pc:sldMk cId="3001553946" sldId="266"/>
        </pc:sldMkLst>
        <pc:spChg chg="mod ord">
          <ac:chgData name="Max Evans (2304557)" userId="S::2304557@student.uwtsd.ac.uk::f95e6ab8-bf94-45f4-870b-3343373d5a2a" providerId="AD" clId="Web-{57EB472D-178D-D82C-E631-41968938E27F}" dt="2025-01-13T03:26:21.587" v="160"/>
          <ac:spMkLst>
            <pc:docMk/>
            <pc:sldMk cId="3001553946" sldId="266"/>
            <ac:spMk id="2" creationId="{E06C260D-C977-BEBC-B32F-7983ED2B4509}"/>
          </ac:spMkLst>
        </pc:spChg>
        <pc:spChg chg="del">
          <ac:chgData name="Max Evans (2304557)" userId="S::2304557@student.uwtsd.ac.uk::f95e6ab8-bf94-45f4-870b-3343373d5a2a" providerId="AD" clId="Web-{57EB472D-178D-D82C-E631-41968938E27F}" dt="2025-01-13T03:26:21.587" v="160"/>
          <ac:spMkLst>
            <pc:docMk/>
            <pc:sldMk cId="3001553946" sldId="266"/>
            <ac:spMk id="3" creationId="{3E0383A2-EEA7-7FAA-EB48-0839D92532B0}"/>
          </ac:spMkLst>
        </pc:spChg>
        <pc:spChg chg="mod ord">
          <ac:chgData name="Max Evans (2304557)" userId="S::2304557@student.uwtsd.ac.uk::f95e6ab8-bf94-45f4-870b-3343373d5a2a" providerId="AD" clId="Web-{57EB472D-178D-D82C-E631-41968938E27F}" dt="2025-01-13T03:28:19.871" v="172" actId="20577"/>
          <ac:spMkLst>
            <pc:docMk/>
            <pc:sldMk cId="3001553946" sldId="266"/>
            <ac:spMk id="4" creationId="{1E85DF77-4525-FC21-E775-8AC0463C475E}"/>
          </ac:spMkLst>
        </pc:spChg>
        <pc:spChg chg="del">
          <ac:chgData name="Max Evans (2304557)" userId="S::2304557@student.uwtsd.ac.uk::f95e6ab8-bf94-45f4-870b-3343373d5a2a" providerId="AD" clId="Web-{57EB472D-178D-D82C-E631-41968938E27F}" dt="2025-01-13T03:26:21.587" v="160"/>
          <ac:spMkLst>
            <pc:docMk/>
            <pc:sldMk cId="3001553946" sldId="266"/>
            <ac:spMk id="5" creationId="{74B78F6C-47A5-ECF1-108A-BF5C20FD0729}"/>
          </ac:spMkLst>
        </pc:spChg>
        <pc:spChg chg="del">
          <ac:chgData name="Max Evans (2304557)" userId="S::2304557@student.uwtsd.ac.uk::f95e6ab8-bf94-45f4-870b-3343373d5a2a" providerId="AD" clId="Web-{57EB472D-178D-D82C-E631-41968938E27F}" dt="2025-01-13T03:26:21.587" v="160"/>
          <ac:spMkLst>
            <pc:docMk/>
            <pc:sldMk cId="3001553946" sldId="266"/>
            <ac:spMk id="6" creationId="{107CE729-D2F3-8A68-E206-2B48126F66A4}"/>
          </ac:spMkLst>
        </pc:spChg>
        <pc:spChg chg="mod ord">
          <ac:chgData name="Max Evans (2304557)" userId="S::2304557@student.uwtsd.ac.uk::f95e6ab8-bf94-45f4-870b-3343373d5a2a" providerId="AD" clId="Web-{57EB472D-178D-D82C-E631-41968938E27F}" dt="2025-01-13T03:26:21.587" v="160"/>
          <ac:spMkLst>
            <pc:docMk/>
            <pc:sldMk cId="3001553946" sldId="266"/>
            <ac:spMk id="7" creationId="{4B67B335-F8A0-5648-70EE-DFFE5A8F27C3}"/>
          </ac:spMkLst>
        </pc:spChg>
        <pc:spChg chg="mod ord">
          <ac:chgData name="Max Evans (2304557)" userId="S::2304557@student.uwtsd.ac.uk::f95e6ab8-bf94-45f4-870b-3343373d5a2a" providerId="AD" clId="Web-{57EB472D-178D-D82C-E631-41968938E27F}" dt="2025-01-13T03:26:21.587" v="160"/>
          <ac:spMkLst>
            <pc:docMk/>
            <pc:sldMk cId="3001553946" sldId="266"/>
            <ac:spMk id="8" creationId="{C61F0715-F0FC-D64A-672F-D45250D97B2C}"/>
          </ac:spMkLst>
        </pc:spChg>
        <pc:spChg chg="mod ord">
          <ac:chgData name="Max Evans (2304557)" userId="S::2304557@student.uwtsd.ac.uk::f95e6ab8-bf94-45f4-870b-3343373d5a2a" providerId="AD" clId="Web-{57EB472D-178D-D82C-E631-41968938E27F}" dt="2025-01-13T03:26:21.587" v="160"/>
          <ac:spMkLst>
            <pc:docMk/>
            <pc:sldMk cId="3001553946" sldId="266"/>
            <ac:spMk id="9" creationId="{9E3CD506-0569-12D5-A7E2-350091E721E3}"/>
          </ac:spMkLst>
        </pc:spChg>
      </pc:sldChg>
      <pc:sldChg chg="addSp modSp new mod modClrScheme chgLayout">
        <pc:chgData name="Max Evans (2304557)" userId="S::2304557@student.uwtsd.ac.uk::f95e6ab8-bf94-45f4-870b-3343373d5a2a" providerId="AD" clId="Web-{57EB472D-178D-D82C-E631-41968938E27F}" dt="2025-01-13T03:33:48.615" v="215" actId="20577"/>
        <pc:sldMkLst>
          <pc:docMk/>
          <pc:sldMk cId="1575851926" sldId="267"/>
        </pc:sldMkLst>
        <pc:spChg chg="mod">
          <ac:chgData name="Max Evans (2304557)" userId="S::2304557@student.uwtsd.ac.uk::f95e6ab8-bf94-45f4-870b-3343373d5a2a" providerId="AD" clId="Web-{57EB472D-178D-D82C-E631-41968938E27F}" dt="2025-01-13T03:31:36.564" v="189"/>
          <ac:spMkLst>
            <pc:docMk/>
            <pc:sldMk cId="1575851926" sldId="267"/>
            <ac:spMk id="2" creationId="{D83A6940-B610-F883-F004-ABCEBE03CBCC}"/>
          </ac:spMkLst>
        </pc:spChg>
        <pc:spChg chg="mod">
          <ac:chgData name="Max Evans (2304557)" userId="S::2304557@student.uwtsd.ac.uk::f95e6ab8-bf94-45f4-870b-3343373d5a2a" providerId="AD" clId="Web-{57EB472D-178D-D82C-E631-41968938E27F}" dt="2025-01-13T03:31:36.564" v="189"/>
          <ac:spMkLst>
            <pc:docMk/>
            <pc:sldMk cId="1575851926" sldId="267"/>
            <ac:spMk id="3" creationId="{C31AA43A-BABB-6416-E063-9F3C4E9C67CC}"/>
          </ac:spMkLst>
        </pc:spChg>
        <pc:spChg chg="mod">
          <ac:chgData name="Max Evans (2304557)" userId="S::2304557@student.uwtsd.ac.uk::f95e6ab8-bf94-45f4-870b-3343373d5a2a" providerId="AD" clId="Web-{57EB472D-178D-D82C-E631-41968938E27F}" dt="2025-01-13T03:31:36.564" v="189"/>
          <ac:spMkLst>
            <pc:docMk/>
            <pc:sldMk cId="1575851926" sldId="267"/>
            <ac:spMk id="4" creationId="{56B4151A-DF1D-85D6-C54C-60553B6BF73F}"/>
          </ac:spMkLst>
        </pc:spChg>
        <pc:spChg chg="mod">
          <ac:chgData name="Max Evans (2304557)" userId="S::2304557@student.uwtsd.ac.uk::f95e6ab8-bf94-45f4-870b-3343373d5a2a" providerId="AD" clId="Web-{57EB472D-178D-D82C-E631-41968938E27F}" dt="2025-01-13T03:31:36.564" v="189"/>
          <ac:spMkLst>
            <pc:docMk/>
            <pc:sldMk cId="1575851926" sldId="267"/>
            <ac:spMk id="5" creationId="{7951E7F2-CE26-8082-6FB2-682349FE4CF9}"/>
          </ac:spMkLst>
        </pc:spChg>
        <pc:spChg chg="mod">
          <ac:chgData name="Max Evans (2304557)" userId="S::2304557@student.uwtsd.ac.uk::f95e6ab8-bf94-45f4-870b-3343373d5a2a" providerId="AD" clId="Web-{57EB472D-178D-D82C-E631-41968938E27F}" dt="2025-01-13T03:31:36.564" v="189"/>
          <ac:spMkLst>
            <pc:docMk/>
            <pc:sldMk cId="1575851926" sldId="267"/>
            <ac:spMk id="6" creationId="{829862A8-317D-FD10-03FD-0694E10779F1}"/>
          </ac:spMkLst>
        </pc:spChg>
        <pc:spChg chg="add mod">
          <ac:chgData name="Max Evans (2304557)" userId="S::2304557@student.uwtsd.ac.uk::f95e6ab8-bf94-45f4-870b-3343373d5a2a" providerId="AD" clId="Web-{57EB472D-178D-D82C-E631-41968938E27F}" dt="2025-01-13T03:33:48.615" v="215" actId="20577"/>
          <ac:spMkLst>
            <pc:docMk/>
            <pc:sldMk cId="1575851926" sldId="267"/>
            <ac:spMk id="8" creationId="{0A205348-6BA6-E74B-3765-04F2C0667FDC}"/>
          </ac:spMkLst>
        </pc:spChg>
        <pc:picChg chg="add mod ord">
          <ac:chgData name="Max Evans (2304557)" userId="S::2304557@student.uwtsd.ac.uk::f95e6ab8-bf94-45f4-870b-3343373d5a2a" providerId="AD" clId="Web-{57EB472D-178D-D82C-E631-41968938E27F}" dt="2025-01-13T03:31:36.564" v="189"/>
          <ac:picMkLst>
            <pc:docMk/>
            <pc:sldMk cId="1575851926" sldId="267"/>
            <ac:picMk id="7" creationId="{DF12FF9A-54F9-8828-9B42-B2EB4EBDABA7}"/>
          </ac:picMkLst>
        </pc:picChg>
      </pc:sldChg>
      <pc:sldChg chg="addSp delSp modSp new mod modClrScheme chgLayout">
        <pc:chgData name="Max Evans (2304557)" userId="S::2304557@student.uwtsd.ac.uk::f95e6ab8-bf94-45f4-870b-3343373d5a2a" providerId="AD" clId="Web-{57EB472D-178D-D82C-E631-41968938E27F}" dt="2025-01-13T03:39:00.160" v="265" actId="20577"/>
        <pc:sldMkLst>
          <pc:docMk/>
          <pc:sldMk cId="10106064" sldId="268"/>
        </pc:sldMkLst>
        <pc:spChg chg="mod ord">
          <ac:chgData name="Max Evans (2304557)" userId="S::2304557@student.uwtsd.ac.uk::f95e6ab8-bf94-45f4-870b-3343373d5a2a" providerId="AD" clId="Web-{57EB472D-178D-D82C-E631-41968938E27F}" dt="2025-01-13T03:36:39.932" v="238"/>
          <ac:spMkLst>
            <pc:docMk/>
            <pc:sldMk cId="10106064" sldId="268"/>
            <ac:spMk id="2" creationId="{0EC5BC10-97EB-9FCA-1D51-B1621A712465}"/>
          </ac:spMkLst>
        </pc:spChg>
        <pc:spChg chg="mod ord">
          <ac:chgData name="Max Evans (2304557)" userId="S::2304557@student.uwtsd.ac.uk::f95e6ab8-bf94-45f4-870b-3343373d5a2a" providerId="AD" clId="Web-{57EB472D-178D-D82C-E631-41968938E27F}" dt="2025-01-13T03:36:39.932" v="238"/>
          <ac:spMkLst>
            <pc:docMk/>
            <pc:sldMk cId="10106064" sldId="268"/>
            <ac:spMk id="3" creationId="{1C74AC6E-B524-8476-C5CD-017AC61F646E}"/>
          </ac:spMkLst>
        </pc:spChg>
        <pc:spChg chg="del">
          <ac:chgData name="Max Evans (2304557)" userId="S::2304557@student.uwtsd.ac.uk::f95e6ab8-bf94-45f4-870b-3343373d5a2a" providerId="AD" clId="Web-{57EB472D-178D-D82C-E631-41968938E27F}" dt="2025-01-13T03:34:00.084" v="217"/>
          <ac:spMkLst>
            <pc:docMk/>
            <pc:sldMk cId="10106064" sldId="268"/>
            <ac:spMk id="4" creationId="{38D6B98F-3E9D-48CD-3719-167352A917BE}"/>
          </ac:spMkLst>
        </pc:spChg>
        <pc:spChg chg="mod ord">
          <ac:chgData name="Max Evans (2304557)" userId="S::2304557@student.uwtsd.ac.uk::f95e6ab8-bf94-45f4-870b-3343373d5a2a" providerId="AD" clId="Web-{57EB472D-178D-D82C-E631-41968938E27F}" dt="2025-01-13T03:36:39.932" v="238"/>
          <ac:spMkLst>
            <pc:docMk/>
            <pc:sldMk cId="10106064" sldId="268"/>
            <ac:spMk id="5" creationId="{4D19597D-5C5D-C4DB-3E64-3DEC6855A17B}"/>
          </ac:spMkLst>
        </pc:spChg>
        <pc:spChg chg="mod ord">
          <ac:chgData name="Max Evans (2304557)" userId="S::2304557@student.uwtsd.ac.uk::f95e6ab8-bf94-45f4-870b-3343373d5a2a" providerId="AD" clId="Web-{57EB472D-178D-D82C-E631-41968938E27F}" dt="2025-01-13T03:36:39.932" v="238"/>
          <ac:spMkLst>
            <pc:docMk/>
            <pc:sldMk cId="10106064" sldId="268"/>
            <ac:spMk id="6" creationId="{6F6E1649-E4C1-5286-D77A-9902AFCEC2B3}"/>
          </ac:spMkLst>
        </pc:spChg>
        <pc:spChg chg="mod ord">
          <ac:chgData name="Max Evans (2304557)" userId="S::2304557@student.uwtsd.ac.uk::f95e6ab8-bf94-45f4-870b-3343373d5a2a" providerId="AD" clId="Web-{57EB472D-178D-D82C-E631-41968938E27F}" dt="2025-01-13T03:36:39.932" v="238"/>
          <ac:spMkLst>
            <pc:docMk/>
            <pc:sldMk cId="10106064" sldId="268"/>
            <ac:spMk id="7" creationId="{AF93126A-FF55-C94A-D41F-6C244626B95C}"/>
          </ac:spMkLst>
        </pc:spChg>
        <pc:spChg chg="add mod">
          <ac:chgData name="Max Evans (2304557)" userId="S::2304557@student.uwtsd.ac.uk::f95e6ab8-bf94-45f4-870b-3343373d5a2a" providerId="AD" clId="Web-{57EB472D-178D-D82C-E631-41968938E27F}" dt="2025-01-13T03:39:00.160" v="265" actId="20577"/>
          <ac:spMkLst>
            <pc:docMk/>
            <pc:sldMk cId="10106064" sldId="268"/>
            <ac:spMk id="13" creationId="{74B9BCC1-F588-EBEF-DE30-22396883AD4C}"/>
          </ac:spMkLst>
        </pc:spChg>
        <pc:spChg chg="add mod">
          <ac:chgData name="Max Evans (2304557)" userId="S::2304557@student.uwtsd.ac.uk::f95e6ab8-bf94-45f4-870b-3343373d5a2a" providerId="AD" clId="Web-{57EB472D-178D-D82C-E631-41968938E27F}" dt="2025-01-13T03:36:39.932" v="238"/>
          <ac:spMkLst>
            <pc:docMk/>
            <pc:sldMk cId="10106064" sldId="268"/>
            <ac:spMk id="15" creationId="{D7D118C0-6C04-9800-E122-5CBFD25E82AC}"/>
          </ac:spMkLst>
        </pc:spChg>
        <pc:picChg chg="add mod ord">
          <ac:chgData name="Max Evans (2304557)" userId="S::2304557@student.uwtsd.ac.uk::f95e6ab8-bf94-45f4-870b-3343373d5a2a" providerId="AD" clId="Web-{57EB472D-178D-D82C-E631-41968938E27F}" dt="2025-01-13T03:36:39.932" v="238"/>
          <ac:picMkLst>
            <pc:docMk/>
            <pc:sldMk cId="10106064" sldId="268"/>
            <ac:picMk id="8" creationId="{7E2C60F2-1B56-A7DE-9F74-F5DAAF7CB71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1/12/2025</a:t>
            </a:fld>
            <a:endParaRPr lang="en-US" dirty="0"/>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45333920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1/12/2025</a:t>
            </a:fld>
            <a:endParaRPr lang="en-US" dirty="0"/>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3946054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1/12/2025</a:t>
            </a:fld>
            <a:endParaRPr lang="en-US" dirty="0"/>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954357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1/12/2025</a:t>
            </a:fld>
            <a:endParaRPr lang="en-US" dirty="0"/>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91761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1/12/2025</a:t>
            </a:fld>
            <a:endParaRPr lang="en-US" dirty="0"/>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585879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1/12/2025</a:t>
            </a:fld>
            <a:endParaRPr lang="en-US" dirty="0"/>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98619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1/12/2025</a:t>
            </a:fld>
            <a:endParaRPr lang="en-US" dirty="0"/>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411162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1/12/2025</a:t>
            </a:fld>
            <a:endParaRPr lang="en-US" dirty="0"/>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584348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1/12/2025</a:t>
            </a:fld>
            <a:endParaRPr lang="en-US" dirty="0"/>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3938914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1/12/2025</a:t>
            </a:fld>
            <a:endParaRPr lang="en-US" dirty="0"/>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667240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1/12/2025</a:t>
            </a:fld>
            <a:endParaRPr lang="en-US" dirty="0"/>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229023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1/12/2025</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dirty="0"/>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dirty="0"/>
          </a:p>
        </p:txBody>
      </p:sp>
    </p:spTree>
    <p:extLst>
      <p:ext uri="{BB962C8B-B14F-4D97-AF65-F5344CB8AC3E}">
        <p14:creationId xmlns:p14="http://schemas.microsoft.com/office/powerpoint/2010/main" val="745870536"/>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justiceinspectorates.gov.uk/hmiprobation/research/the-evidence-base-youth-offending-services/specific-types-of-delivery/prevention/" TargetMode="External"/><Relationship Id="rId3" Type="http://schemas.openxmlformats.org/officeDocument/2006/relationships/hyperlink" Target="https://www.unodc.org/unodc/justice-and-prison-reform/cpcj-crimeprevention-home.html" TargetMode="External"/><Relationship Id="rId7" Type="http://schemas.openxmlformats.org/officeDocument/2006/relationships/hyperlink" Target="https://ukc-word-edit.officeapps.live.com/we/www.justiceinspectorates.gov.uk" TargetMode="External"/><Relationship Id="rId2" Type="http://schemas.openxmlformats.org/officeDocument/2006/relationships/hyperlink" Target="https://www.npcc.police.uk/SysSiteAssets/media/downloads/publications/publications-log/2022/npcc-prevention-strategy-1.pdf" TargetMode="External"/><Relationship Id="rId1" Type="http://schemas.openxmlformats.org/officeDocument/2006/relationships/slideLayout" Target="../slideLayouts/slideLayout2.xml"/><Relationship Id="rId6" Type="http://schemas.openxmlformats.org/officeDocument/2006/relationships/hyperlink" Target="https://www.gov.uk/guidance/integrated-offender-management-iom" TargetMode="External"/><Relationship Id="rId5" Type="http://schemas.openxmlformats.org/officeDocument/2006/relationships/hyperlink" Target="https://www.south-wales.police.uk/police-forces/south-wales-police/areas/about-us/about-us/neighbourhood-policing/" TargetMode="External"/><Relationship Id="rId4" Type="http://schemas.openxmlformats.org/officeDocument/2006/relationships/hyperlink" Target="https://www.college.police.uk/guidance/problem-solving-polici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areersinblue.co.uk/partnership-working-why-is-this-important/" TargetMode="External"/><Relationship Id="rId7" Type="http://schemas.openxmlformats.org/officeDocument/2006/relationships/hyperlink" Target="https://www.met.police.uk/foi-ai/metropolitan-police/d/june-2022/domestic-abuse-officers-in-the-mps/" TargetMode="External"/><Relationship Id="rId2" Type="http://schemas.openxmlformats.org/officeDocument/2006/relationships/hyperlink" Target="https://www.southwales-fire.gov.uk/youth-education/youth-interventions/" TargetMode="External"/><Relationship Id="rId1" Type="http://schemas.openxmlformats.org/officeDocument/2006/relationships/slideLayout" Target="../slideLayouts/slideLayout2.xml"/><Relationship Id="rId6" Type="http://schemas.openxmlformats.org/officeDocument/2006/relationships/hyperlink" Target="https://www.mod.police.uk/our-operational-units-and-groups/" TargetMode="External"/><Relationship Id="rId5" Type="http://schemas.openxmlformats.org/officeDocument/2006/relationships/hyperlink" Target="https://www.counterterrorism.police.uk/" TargetMode="External"/><Relationship Id="rId4" Type="http://schemas.openxmlformats.org/officeDocument/2006/relationships/hyperlink" Target="https://www.south-wales.police.uk/advice/advice-and-information/concern-for-welfare/right-care-right-pers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olicechiefmagazine.org/turning-point-policing-methods/fig-1-sara-model/" TargetMode="External"/><Relationship Id="rId2" Type="http://schemas.openxmlformats.org/officeDocument/2006/relationships/hyperlink" Target="https://www.warwickshire-pcc.gov.uk/police-and-crime-plan/deliver-visible-and-effective-policing/preventing-and-reducing-crime-banner/" TargetMode="External"/><Relationship Id="rId1" Type="http://schemas.openxmlformats.org/officeDocument/2006/relationships/slideLayout" Target="../slideLayouts/slideLayout2.xml"/><Relationship Id="rId6" Type="http://schemas.openxmlformats.org/officeDocument/2006/relationships/hyperlink" Target="https://www.europol.europa.eu/partners-collaboration/atlas-network" TargetMode="External"/><Relationship Id="rId5" Type="http://schemas.openxmlformats.org/officeDocument/2006/relationships/hyperlink" Target="https://cst.org.uk/about-cst/police-partnership" TargetMode="External"/><Relationship Id="rId4" Type="http://schemas.openxmlformats.org/officeDocument/2006/relationships/hyperlink" Target="https://www.cypnow.co.uk/content/analysis/briefing-use-of-tags-for-at-risk-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800">
                <a:solidFill>
                  <a:srgbClr val="111111"/>
                </a:solidFill>
                <a:latin typeface="Roboto"/>
                <a:ea typeface="Roboto"/>
                <a:cs typeface="Roboto"/>
              </a:rPr>
              <a:t>Identify the importance of effective policing strategies in reducing crime. Make links to local police forces.</a:t>
            </a:r>
            <a:endParaRPr lang="en-US" sz="2800">
              <a:solidFill>
                <a:srgbClr val="111111"/>
              </a:solidFill>
              <a:latin typeface="Roboto"/>
              <a:ea typeface="Roboto"/>
              <a:cs typeface="Roboto"/>
            </a:endParaRPr>
          </a:p>
        </p:txBody>
      </p:sp>
      <p:sp>
        <p:nvSpPr>
          <p:cNvPr id="3" name="Subtitle 2"/>
          <p:cNvSpPr>
            <a:spLocks noGrp="1"/>
          </p:cNvSpPr>
          <p:nvPr>
            <p:ph type="subTitle" idx="1"/>
          </p:nvPr>
        </p:nvSpPr>
        <p:spPr/>
        <p:txBody>
          <a:bodyPr vert="horz" lIns="91440" tIns="45720" rIns="91440" bIns="45720" rtlCol="0" anchor="t">
            <a:normAutofit/>
          </a:bodyPr>
          <a:lstStyle/>
          <a:p>
            <a:r>
              <a:rPr lang="en-US"/>
              <a:t>By Max Evans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86157-90F8-70A5-1836-35A161C894C3}"/>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0774F4E8-858D-1591-358C-08DBED3E33F6}"/>
              </a:ext>
            </a:extLst>
          </p:cNvPr>
          <p:cNvSpPr>
            <a:spLocks noGrp="1"/>
          </p:cNvSpPr>
          <p:nvPr>
            <p:ph idx="1"/>
          </p:nvPr>
        </p:nvSpPr>
        <p:spPr/>
        <p:txBody>
          <a:bodyPr vert="horz" lIns="91440" tIns="45720" rIns="91440" bIns="45720" rtlCol="0" anchor="t">
            <a:normAutofit/>
          </a:bodyPr>
          <a:lstStyle/>
          <a:p>
            <a:r>
              <a:rPr lang="en-US" sz="1400" dirty="0">
                <a:solidFill>
                  <a:srgbClr val="000000"/>
                </a:solidFill>
                <a:latin typeface="Aptos"/>
              </a:rPr>
              <a:t>When it comes to reducing crime there are many factors that can come into play like the well being of the community and other political and economic factors. one of the more important factors when it comes to reducing crime is the effectiveness of the policing strategies that are used weather that be in more local community's or in the form of wider scheme. As mentioned within (National police chiefs council. 2024) the goal of policing strategies are to “</a:t>
            </a:r>
            <a:r>
              <a:rPr lang="en-US" sz="1400" dirty="0">
                <a:solidFill>
                  <a:srgbClr val="1F1F1F"/>
                </a:solidFill>
                <a:latin typeface="Aptos"/>
              </a:rPr>
              <a:t>Reduce public harm and internal demand through a systematic, and cost effective, problem solving approach” within this presentation I will be looking into the importance of effective policing strategies in reducing crime within the </a:t>
            </a:r>
            <a:r>
              <a:rPr lang="en-US" sz="1400" dirty="0" err="1">
                <a:solidFill>
                  <a:srgbClr val="1F1F1F"/>
                </a:solidFill>
                <a:latin typeface="Aptos"/>
              </a:rPr>
              <a:t>uk</a:t>
            </a:r>
            <a:r>
              <a:rPr lang="en-US" sz="1400" dirty="0">
                <a:solidFill>
                  <a:srgbClr val="1F1F1F"/>
                </a:solidFill>
                <a:latin typeface="Aptos"/>
              </a:rPr>
              <a:t>.</a:t>
            </a:r>
          </a:p>
          <a:p>
            <a:r>
              <a:rPr lang="en-US" sz="1100" dirty="0">
                <a:solidFill>
                  <a:srgbClr val="2C3E50"/>
                </a:solidFill>
                <a:latin typeface="Roboto"/>
                <a:ea typeface="Roboto"/>
                <a:cs typeface="Roboto"/>
              </a:rPr>
              <a:t>(Office of the Police and Crime Commissioner for Warwickshire, 2020) - Image </a:t>
            </a:r>
            <a:r>
              <a:rPr lang="en-US" sz="1100" dirty="0" err="1">
                <a:solidFill>
                  <a:srgbClr val="2C3E50"/>
                </a:solidFill>
                <a:latin typeface="Roboto"/>
                <a:ea typeface="Roboto"/>
                <a:cs typeface="Roboto"/>
              </a:rPr>
              <a:t>citaion</a:t>
            </a:r>
            <a:r>
              <a:rPr lang="en-US" sz="1100" dirty="0">
                <a:solidFill>
                  <a:srgbClr val="2C3E50"/>
                </a:solidFill>
                <a:latin typeface="Roboto"/>
                <a:ea typeface="Roboto"/>
                <a:cs typeface="Roboto"/>
              </a:rPr>
              <a:t> </a:t>
            </a:r>
            <a:endParaRPr lang="en-US" sz="1400" dirty="0">
              <a:solidFill>
                <a:srgbClr val="1F1F1F"/>
              </a:solidFill>
              <a:latin typeface="Aptos"/>
            </a:endParaRPr>
          </a:p>
        </p:txBody>
      </p:sp>
      <p:sp>
        <p:nvSpPr>
          <p:cNvPr id="4" name="Date Placeholder 3">
            <a:extLst>
              <a:ext uri="{FF2B5EF4-FFF2-40B4-BE49-F238E27FC236}">
                <a16:creationId xmlns:a16="http://schemas.microsoft.com/office/drawing/2014/main" id="{6364DA90-4B3E-901E-AE4B-49248724D9FB}"/>
              </a:ext>
            </a:extLst>
          </p:cNvPr>
          <p:cNvSpPr>
            <a:spLocks noGrp="1"/>
          </p:cNvSpPr>
          <p:nvPr>
            <p:ph type="dt" sz="half" idx="10"/>
          </p:nvPr>
        </p:nvSpPr>
        <p:spPr/>
        <p:txBody>
          <a:bodyPr/>
          <a:lstStyle/>
          <a:p>
            <a:fld id="{7F460200-0279-44FC-B19A-0FFAE8A31862}" type="datetime1">
              <a:t>1/12/2025</a:t>
            </a:fld>
            <a:endParaRPr lang="en-US" dirty="0"/>
          </a:p>
        </p:txBody>
      </p:sp>
      <p:sp>
        <p:nvSpPr>
          <p:cNvPr id="5" name="Footer Placeholder 4">
            <a:extLst>
              <a:ext uri="{FF2B5EF4-FFF2-40B4-BE49-F238E27FC236}">
                <a16:creationId xmlns:a16="http://schemas.microsoft.com/office/drawing/2014/main" id="{03F485B9-AC2C-16FD-6ED0-6EE1C16021E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E76884C-C10C-275C-8342-1409D7C6F161}"/>
              </a:ext>
            </a:extLst>
          </p:cNvPr>
          <p:cNvSpPr>
            <a:spLocks noGrp="1"/>
          </p:cNvSpPr>
          <p:nvPr>
            <p:ph type="sldNum" sz="quarter" idx="12"/>
          </p:nvPr>
        </p:nvSpPr>
        <p:spPr/>
        <p:txBody>
          <a:bodyPr/>
          <a:lstStyle/>
          <a:p>
            <a:fld id="{5E4DE196-8A13-4FF7-A07E-102851959EAB}" type="slidenum">
              <a:rPr lang="en-US" dirty="0"/>
              <a:t>2</a:t>
            </a:fld>
            <a:endParaRPr lang="en-US" dirty="0"/>
          </a:p>
        </p:txBody>
      </p:sp>
      <p:pic>
        <p:nvPicPr>
          <p:cNvPr id="8" name="Picture 7" descr="A white sign with black text&#10;&#10;Description automatically generated">
            <a:extLst>
              <a:ext uri="{FF2B5EF4-FFF2-40B4-BE49-F238E27FC236}">
                <a16:creationId xmlns:a16="http://schemas.microsoft.com/office/drawing/2014/main" id="{04485208-1271-4EB2-97FC-244D06F967E7}"/>
              </a:ext>
            </a:extLst>
          </p:cNvPr>
          <p:cNvPicPr>
            <a:picLocks noChangeAspect="1"/>
          </p:cNvPicPr>
          <p:nvPr/>
        </p:nvPicPr>
        <p:blipFill>
          <a:blip r:embed="rId2"/>
          <a:stretch>
            <a:fillRect/>
          </a:stretch>
        </p:blipFill>
        <p:spPr>
          <a:xfrm>
            <a:off x="863111" y="4127256"/>
            <a:ext cx="10456007" cy="2579566"/>
          </a:xfrm>
          <a:prstGeom prst="rect">
            <a:avLst/>
          </a:prstGeom>
        </p:spPr>
      </p:pic>
    </p:spTree>
    <p:extLst>
      <p:ext uri="{BB962C8B-B14F-4D97-AF65-F5344CB8AC3E}">
        <p14:creationId xmlns:p14="http://schemas.microsoft.com/office/powerpoint/2010/main" val="1711081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1A99-255C-F2A1-CA30-E9713FAACBDB}"/>
              </a:ext>
            </a:extLst>
          </p:cNvPr>
          <p:cNvSpPr>
            <a:spLocks noGrp="1"/>
          </p:cNvSpPr>
          <p:nvPr>
            <p:ph type="title"/>
          </p:nvPr>
        </p:nvSpPr>
        <p:spPr>
          <a:xfrm>
            <a:off x="871108" y="588245"/>
            <a:ext cx="10449784" cy="1265928"/>
          </a:xfrm>
        </p:spPr>
        <p:txBody>
          <a:bodyPr anchor="b">
            <a:normAutofit/>
          </a:bodyPr>
          <a:lstStyle/>
          <a:p>
            <a:r>
              <a:rPr lang="en-US" dirty="0"/>
              <a:t>Crime Prevention </a:t>
            </a:r>
          </a:p>
        </p:txBody>
      </p:sp>
      <p:sp>
        <p:nvSpPr>
          <p:cNvPr id="3" name="Content Placeholder 2">
            <a:extLst>
              <a:ext uri="{FF2B5EF4-FFF2-40B4-BE49-F238E27FC236}">
                <a16:creationId xmlns:a16="http://schemas.microsoft.com/office/drawing/2014/main" id="{9EC80EBC-095A-7ECE-F615-C35B20EBE0EA}"/>
              </a:ext>
            </a:extLst>
          </p:cNvPr>
          <p:cNvSpPr>
            <a:spLocks noGrp="1"/>
          </p:cNvSpPr>
          <p:nvPr>
            <p:ph sz="half" idx="1"/>
          </p:nvPr>
        </p:nvSpPr>
        <p:spPr>
          <a:xfrm>
            <a:off x="877824" y="2159175"/>
            <a:ext cx="4977453" cy="4017787"/>
          </a:xfrm>
        </p:spPr>
        <p:txBody>
          <a:bodyPr vert="horz" lIns="91440" tIns="45720" rIns="91440" bIns="45720" rtlCol="0" anchor="t">
            <a:normAutofit fontScale="92500" lnSpcReduction="10000"/>
          </a:bodyPr>
          <a:lstStyle/>
          <a:p>
            <a:pPr>
              <a:lnSpc>
                <a:spcPct val="110000"/>
              </a:lnSpc>
            </a:pPr>
            <a:r>
              <a:rPr lang="en-US" sz="1200" dirty="0">
                <a:solidFill>
                  <a:schemeClr val="tx1"/>
                </a:solidFill>
                <a:latin typeface="Aptos Light"/>
              </a:rPr>
              <a:t>There are many key aspects that need to be considered when using policing strategies to there full effectiveness. One have the first aspects that have to be considered is crime prevention which is the compromise in measures that seek to reduce the amount of crime that is occurring </a:t>
            </a:r>
          </a:p>
          <a:p>
            <a:pPr>
              <a:lnSpc>
                <a:spcPct val="110000"/>
              </a:lnSpc>
            </a:pPr>
            <a:r>
              <a:rPr lang="en-US" sz="1200" dirty="0">
                <a:solidFill>
                  <a:schemeClr val="tx1"/>
                </a:solidFill>
                <a:latin typeface="Aptos Light"/>
              </a:rPr>
              <a:t>One of the strategies used in crime prevention is proactive policing or also known as problem-ordinated policing. </a:t>
            </a:r>
          </a:p>
          <a:p>
            <a:pPr>
              <a:lnSpc>
                <a:spcPct val="110000"/>
              </a:lnSpc>
            </a:pPr>
            <a:r>
              <a:rPr lang="en-US" sz="1200" dirty="0">
                <a:solidFill>
                  <a:schemeClr val="tx1"/>
                </a:solidFill>
                <a:latin typeface="Aptos Light"/>
              </a:rPr>
              <a:t>One approach that has been </a:t>
            </a:r>
            <a:r>
              <a:rPr lang="en-US" sz="1200" err="1">
                <a:solidFill>
                  <a:schemeClr val="tx1"/>
                </a:solidFill>
                <a:latin typeface="Aptos Light"/>
              </a:rPr>
              <a:t>creathed</a:t>
            </a:r>
            <a:r>
              <a:rPr lang="en-US" sz="1200" dirty="0">
                <a:solidFill>
                  <a:schemeClr val="tx1"/>
                </a:solidFill>
                <a:latin typeface="Aptos Light"/>
              </a:rPr>
              <a:t> through the use of </a:t>
            </a:r>
            <a:r>
              <a:rPr lang="en-US" sz="1200" err="1">
                <a:solidFill>
                  <a:schemeClr val="tx1"/>
                </a:solidFill>
                <a:latin typeface="Aptos Light"/>
              </a:rPr>
              <a:t>probelm</a:t>
            </a:r>
            <a:r>
              <a:rPr lang="en-US" sz="1200" dirty="0">
                <a:solidFill>
                  <a:schemeClr val="tx1"/>
                </a:solidFill>
                <a:latin typeface="Aptos Light"/>
              </a:rPr>
              <a:t> ordinated policing is  SARA which stands for (</a:t>
            </a:r>
            <a:r>
              <a:rPr lang="en-US" sz="1200" err="1">
                <a:solidFill>
                  <a:schemeClr val="tx1"/>
                </a:solidFill>
                <a:latin typeface="Aptos Light"/>
              </a:rPr>
              <a:t>scanning,analysis,response,assessment</a:t>
            </a:r>
            <a:endParaRPr lang="en-US" sz="1200">
              <a:solidFill>
                <a:schemeClr val="tx1"/>
              </a:solidFill>
              <a:latin typeface="Aptos Light"/>
            </a:endParaRPr>
          </a:p>
          <a:p>
            <a:pPr>
              <a:lnSpc>
                <a:spcPct val="110000"/>
              </a:lnSpc>
            </a:pPr>
            <a:r>
              <a:rPr lang="en-US" sz="1200" dirty="0">
                <a:solidFill>
                  <a:schemeClr val="tx1"/>
                </a:solidFill>
                <a:latin typeface="Aptos Light"/>
              </a:rPr>
              <a:t>This could show how police strategy is important is it gives the police the basic outline of how the police are meant to work in various situations and how to work through problems through the problem solving techniques like SARA.</a:t>
            </a:r>
          </a:p>
          <a:p>
            <a:pPr>
              <a:lnSpc>
                <a:spcPct val="110000"/>
              </a:lnSpc>
            </a:pPr>
            <a:r>
              <a:rPr lang="en-US" sz="1400" dirty="0">
                <a:solidFill>
                  <a:schemeClr val="tx1"/>
                </a:solidFill>
                <a:latin typeface="Aptos Light"/>
              </a:rPr>
              <a:t>also statistics that show that problem orientated policing is an effective policing strategy as a systemic review had results that shown that an overall 33.8% reduction in crime and disorder in groups where the problem </a:t>
            </a:r>
            <a:r>
              <a:rPr lang="en-US" sz="1400" err="1">
                <a:solidFill>
                  <a:schemeClr val="tx1"/>
                </a:solidFill>
                <a:latin typeface="Aptos Light"/>
              </a:rPr>
              <a:t>orinated</a:t>
            </a:r>
            <a:endParaRPr lang="en-US" sz="1200">
              <a:solidFill>
                <a:schemeClr val="tx1"/>
              </a:solidFill>
              <a:latin typeface="Aptos Light"/>
            </a:endParaRPr>
          </a:p>
          <a:p>
            <a:pPr>
              <a:lnSpc>
                <a:spcPct val="110000"/>
              </a:lnSpc>
            </a:pPr>
            <a:endParaRPr lang="en-US" sz="1200" dirty="0">
              <a:solidFill>
                <a:schemeClr val="tx1"/>
              </a:solidFill>
              <a:latin typeface="Aptos Light"/>
            </a:endParaRPr>
          </a:p>
          <a:p>
            <a:pPr>
              <a:lnSpc>
                <a:spcPct val="110000"/>
              </a:lnSpc>
            </a:pPr>
            <a:r>
              <a:rPr lang="en-US" sz="1100" dirty="0">
                <a:solidFill>
                  <a:srgbClr val="2C3E50"/>
                </a:solidFill>
                <a:latin typeface="Aptos Light"/>
                <a:ea typeface="Roboto"/>
                <a:cs typeface="Roboto"/>
              </a:rPr>
              <a:t>(Policechiefmagazine.org, 2023) - Image </a:t>
            </a:r>
            <a:r>
              <a:rPr lang="en-US" sz="1100" err="1">
                <a:solidFill>
                  <a:srgbClr val="2C3E50"/>
                </a:solidFill>
                <a:latin typeface="Aptos Light"/>
                <a:ea typeface="Roboto"/>
                <a:cs typeface="Roboto"/>
              </a:rPr>
              <a:t>citaion</a:t>
            </a:r>
            <a:r>
              <a:rPr lang="en-US" sz="1100" dirty="0">
                <a:solidFill>
                  <a:srgbClr val="2C3E50"/>
                </a:solidFill>
                <a:latin typeface="Aptos Light"/>
                <a:ea typeface="Roboto"/>
                <a:cs typeface="Roboto"/>
              </a:rPr>
              <a:t> </a:t>
            </a:r>
            <a:endParaRPr lang="en-US" sz="1200">
              <a:latin typeface="Aptos Light"/>
            </a:endParaRPr>
          </a:p>
        </p:txBody>
      </p:sp>
      <p:pic>
        <p:nvPicPr>
          <p:cNvPr id="7" name="Picture 6" descr="Fig 1- SARA Model - Police Chief Magazine">
            <a:extLst>
              <a:ext uri="{FF2B5EF4-FFF2-40B4-BE49-F238E27FC236}">
                <a16:creationId xmlns:a16="http://schemas.microsoft.com/office/drawing/2014/main" id="{32AF92DB-6408-2FC7-BCBF-A8E404A7F6CD}"/>
              </a:ext>
            </a:extLst>
          </p:cNvPr>
          <p:cNvPicPr>
            <a:picLocks noChangeAspect="1"/>
          </p:cNvPicPr>
          <p:nvPr/>
        </p:nvPicPr>
        <p:blipFill>
          <a:blip r:embed="rId2"/>
          <a:srcRect t="8982" b="9446"/>
          <a:stretch/>
        </p:blipFill>
        <p:spPr>
          <a:xfrm>
            <a:off x="6328391" y="2159175"/>
            <a:ext cx="4985785" cy="4017787"/>
          </a:xfrm>
          <a:prstGeom prst="rect">
            <a:avLst/>
          </a:prstGeom>
          <a:noFill/>
        </p:spPr>
      </p:pic>
      <p:sp>
        <p:nvSpPr>
          <p:cNvPr id="4" name="Date Placeholder 3">
            <a:extLst>
              <a:ext uri="{FF2B5EF4-FFF2-40B4-BE49-F238E27FC236}">
                <a16:creationId xmlns:a16="http://schemas.microsoft.com/office/drawing/2014/main" id="{DC9FF2D3-7BAF-5EFC-032D-4DAA6BABCDAB}"/>
              </a:ext>
            </a:extLst>
          </p:cNvPr>
          <p:cNvSpPr>
            <a:spLocks noGrp="1"/>
          </p:cNvSpPr>
          <p:nvPr>
            <p:ph type="dt" sz="half" idx="10"/>
          </p:nvPr>
        </p:nvSpPr>
        <p:spPr>
          <a:xfrm>
            <a:off x="877824" y="6356350"/>
            <a:ext cx="2743200" cy="365125"/>
          </a:xfrm>
        </p:spPr>
        <p:txBody>
          <a:bodyPr anchor="ctr">
            <a:normAutofit/>
          </a:bodyPr>
          <a:lstStyle/>
          <a:p>
            <a:pPr>
              <a:spcAft>
                <a:spcPts val="600"/>
              </a:spcAft>
            </a:pPr>
            <a:fld id="{27037C2B-7D86-4A07-937F-EDD615F2EFB7}" type="datetime1">
              <a:pPr>
                <a:spcAft>
                  <a:spcPts val="600"/>
                </a:spcAft>
              </a:pPr>
              <a:t>1/12/2025</a:t>
            </a:fld>
            <a:endParaRPr lang="en-US"/>
          </a:p>
        </p:txBody>
      </p:sp>
      <p:sp>
        <p:nvSpPr>
          <p:cNvPr id="5" name="Footer Placeholder 4">
            <a:extLst>
              <a:ext uri="{FF2B5EF4-FFF2-40B4-BE49-F238E27FC236}">
                <a16:creationId xmlns:a16="http://schemas.microsoft.com/office/drawing/2014/main" id="{061DF00B-FB73-F8B4-C3BE-468B68D709A5}"/>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63FF352-D61E-4D8D-4637-AA5E67546DF1}"/>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3</a:t>
            </a:fld>
            <a:endParaRPr lang="en-US"/>
          </a:p>
        </p:txBody>
      </p:sp>
    </p:spTree>
    <p:extLst>
      <p:ext uri="{BB962C8B-B14F-4D97-AF65-F5344CB8AC3E}">
        <p14:creationId xmlns:p14="http://schemas.microsoft.com/office/powerpoint/2010/main" val="3485516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C80E4-161F-87FE-8135-D190F6C7B951}"/>
              </a:ext>
            </a:extLst>
          </p:cNvPr>
          <p:cNvSpPr>
            <a:spLocks noGrp="1"/>
          </p:cNvSpPr>
          <p:nvPr>
            <p:ph type="title"/>
          </p:nvPr>
        </p:nvSpPr>
        <p:spPr/>
        <p:txBody>
          <a:bodyPr/>
          <a:lstStyle/>
          <a:p>
            <a:r>
              <a:rPr lang="en-US" dirty="0"/>
              <a:t>Crime prevention</a:t>
            </a:r>
          </a:p>
        </p:txBody>
      </p:sp>
      <p:sp>
        <p:nvSpPr>
          <p:cNvPr id="3" name="Content Placeholder 2">
            <a:extLst>
              <a:ext uri="{FF2B5EF4-FFF2-40B4-BE49-F238E27FC236}">
                <a16:creationId xmlns:a16="http://schemas.microsoft.com/office/drawing/2014/main" id="{D6E60536-6EB2-9200-6187-6B16BCE8A36A}"/>
              </a:ext>
            </a:extLst>
          </p:cNvPr>
          <p:cNvSpPr>
            <a:spLocks noGrp="1"/>
          </p:cNvSpPr>
          <p:nvPr>
            <p:ph idx="1"/>
          </p:nvPr>
        </p:nvSpPr>
        <p:spPr/>
        <p:txBody>
          <a:bodyPr vert="horz" lIns="91440" tIns="45720" rIns="91440" bIns="45720" rtlCol="0" anchor="t">
            <a:normAutofit/>
          </a:bodyPr>
          <a:lstStyle/>
          <a:p>
            <a:r>
              <a:rPr lang="en-US" sz="1400" dirty="0">
                <a:solidFill>
                  <a:srgbClr val="000000"/>
                </a:solidFill>
                <a:latin typeface="Aptos"/>
              </a:rPr>
              <a:t>Another important strategy used by the police in the effort of reducing crime is  neighborhood policing teams</a:t>
            </a:r>
          </a:p>
          <a:p>
            <a:r>
              <a:rPr lang="en-US" sz="1400" dirty="0">
                <a:solidFill>
                  <a:srgbClr val="000000"/>
                </a:solidFill>
                <a:latin typeface="Aptos"/>
              </a:rPr>
              <a:t>these teams are dedicated to serving the local community above all else and focusing on local crime and disorder and also quality of life issues, an example of this can be found within the south Wales police force with the local </a:t>
            </a:r>
            <a:r>
              <a:rPr lang="en-US" sz="1400" dirty="0" err="1">
                <a:solidFill>
                  <a:srgbClr val="000000"/>
                </a:solidFill>
                <a:latin typeface="Aptos"/>
              </a:rPr>
              <a:t>neighbourhood</a:t>
            </a:r>
            <a:r>
              <a:rPr lang="en-US" sz="1400" dirty="0">
                <a:solidFill>
                  <a:srgbClr val="000000"/>
                </a:solidFill>
                <a:latin typeface="Aptos"/>
              </a:rPr>
              <a:t> team being made up of officers and PCSO’S who are visible and accessible to the public and also have connections to local organizations, jobs and schools </a:t>
            </a:r>
          </a:p>
          <a:p>
            <a:r>
              <a:rPr lang="en-US" sz="1400" dirty="0">
                <a:solidFill>
                  <a:srgbClr val="000000"/>
                </a:solidFill>
                <a:latin typeface="Aptos"/>
              </a:rPr>
              <a:t>This policing strategy in important as it not only helps maintain the relationship between the public and the police through collaboration but it also allows for fast response when it comes to difficult situations which is vital in the world of policing.</a:t>
            </a:r>
          </a:p>
        </p:txBody>
      </p:sp>
      <p:sp>
        <p:nvSpPr>
          <p:cNvPr id="5" name="Date Placeholder 4">
            <a:extLst>
              <a:ext uri="{FF2B5EF4-FFF2-40B4-BE49-F238E27FC236}">
                <a16:creationId xmlns:a16="http://schemas.microsoft.com/office/drawing/2014/main" id="{FAC217E2-2EE5-1713-9A73-010E3D85F495}"/>
              </a:ext>
            </a:extLst>
          </p:cNvPr>
          <p:cNvSpPr>
            <a:spLocks noGrp="1"/>
          </p:cNvSpPr>
          <p:nvPr>
            <p:ph type="dt" sz="half" idx="10"/>
          </p:nvPr>
        </p:nvSpPr>
        <p:spPr/>
        <p:txBody>
          <a:bodyPr/>
          <a:lstStyle/>
          <a:p>
            <a:fld id="{78A434D3-F239-4D5A-9038-427191EF5335}" type="datetime1">
              <a:t>1/12/2025</a:t>
            </a:fld>
            <a:endParaRPr lang="en-US" dirty="0"/>
          </a:p>
        </p:txBody>
      </p:sp>
      <p:sp>
        <p:nvSpPr>
          <p:cNvPr id="6" name="Footer Placeholder 5">
            <a:extLst>
              <a:ext uri="{FF2B5EF4-FFF2-40B4-BE49-F238E27FC236}">
                <a16:creationId xmlns:a16="http://schemas.microsoft.com/office/drawing/2014/main" id="{DAEA69B0-9B19-CA29-374B-A83B5158B99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AFF2025-3A38-33B7-6F21-792B08D20B48}"/>
              </a:ext>
            </a:extLst>
          </p:cNvPr>
          <p:cNvSpPr>
            <a:spLocks noGrp="1"/>
          </p:cNvSpPr>
          <p:nvPr>
            <p:ph type="sldNum" sz="quarter" idx="12"/>
          </p:nvPr>
        </p:nvSpPr>
        <p:spPr/>
        <p:txBody>
          <a:bodyPr/>
          <a:lstStyle/>
          <a:p>
            <a:fld id="{5E4DE196-8A13-4FF7-A07E-102851959EAB}" type="slidenum">
              <a:rPr lang="en-US" dirty="0"/>
              <a:t>4</a:t>
            </a:fld>
            <a:endParaRPr lang="en-US" dirty="0"/>
          </a:p>
        </p:txBody>
      </p:sp>
    </p:spTree>
    <p:extLst>
      <p:ext uri="{BB962C8B-B14F-4D97-AF65-F5344CB8AC3E}">
        <p14:creationId xmlns:p14="http://schemas.microsoft.com/office/powerpoint/2010/main" val="1473929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9555-818D-2EAB-4CD7-00E130058016}"/>
              </a:ext>
            </a:extLst>
          </p:cNvPr>
          <p:cNvSpPr>
            <a:spLocks noGrp="1"/>
          </p:cNvSpPr>
          <p:nvPr>
            <p:ph type="title"/>
          </p:nvPr>
        </p:nvSpPr>
        <p:spPr>
          <a:xfrm>
            <a:off x="881348" y="602671"/>
            <a:ext cx="10429303" cy="768928"/>
          </a:xfrm>
        </p:spPr>
        <p:txBody>
          <a:bodyPr anchor="b">
            <a:normAutofit/>
          </a:bodyPr>
          <a:lstStyle/>
          <a:p>
            <a:r>
              <a:rPr lang="en-US" dirty="0"/>
              <a:t>Reduction Of Reoffending </a:t>
            </a:r>
          </a:p>
        </p:txBody>
      </p:sp>
      <p:sp>
        <p:nvSpPr>
          <p:cNvPr id="12" name="Text Placeholder 2">
            <a:extLst>
              <a:ext uri="{FF2B5EF4-FFF2-40B4-BE49-F238E27FC236}">
                <a16:creationId xmlns:a16="http://schemas.microsoft.com/office/drawing/2014/main" id="{93D55759-7BE0-5ABB-701A-EC67226F7024}"/>
              </a:ext>
            </a:extLst>
          </p:cNvPr>
          <p:cNvSpPr>
            <a:spLocks noGrp="1"/>
          </p:cNvSpPr>
          <p:nvPr>
            <p:ph type="body" idx="1"/>
          </p:nvPr>
        </p:nvSpPr>
        <p:spPr>
          <a:xfrm>
            <a:off x="881349" y="1696325"/>
            <a:ext cx="4963538" cy="647700"/>
          </a:xfrm>
        </p:spPr>
        <p:txBody>
          <a:bodyPr/>
          <a:lstStyle/>
          <a:p>
            <a:r>
              <a:rPr lang="en-US" sz="1100" b="0" dirty="0">
                <a:solidFill>
                  <a:srgbClr val="2C3E50"/>
                </a:solidFill>
                <a:latin typeface="Roboto"/>
                <a:ea typeface="Roboto"/>
                <a:cs typeface="Roboto"/>
              </a:rPr>
              <a:t> (Simpson, 2020)- Image citation</a:t>
            </a:r>
            <a:endParaRPr lang="en-US" dirty="0"/>
          </a:p>
        </p:txBody>
      </p:sp>
      <p:pic>
        <p:nvPicPr>
          <p:cNvPr id="7" name="Picture 6" descr="Use of tags for 'at risk' children">
            <a:extLst>
              <a:ext uri="{FF2B5EF4-FFF2-40B4-BE49-F238E27FC236}">
                <a16:creationId xmlns:a16="http://schemas.microsoft.com/office/drawing/2014/main" id="{1F13E5F3-A193-00F3-046B-DA93040E4B71}"/>
              </a:ext>
            </a:extLst>
          </p:cNvPr>
          <p:cNvPicPr>
            <a:picLocks noChangeAspect="1"/>
          </p:cNvPicPr>
          <p:nvPr/>
        </p:nvPicPr>
        <p:blipFill>
          <a:blip r:embed="rId2"/>
          <a:stretch>
            <a:fillRect/>
          </a:stretch>
        </p:blipFill>
        <p:spPr>
          <a:xfrm>
            <a:off x="881349" y="2609206"/>
            <a:ext cx="4963538" cy="3303008"/>
          </a:xfrm>
          <a:prstGeom prst="rect">
            <a:avLst/>
          </a:prstGeom>
          <a:noFill/>
        </p:spPr>
      </p:pic>
      <p:sp>
        <p:nvSpPr>
          <p:cNvPr id="14" name="Text Placeholder 4">
            <a:extLst>
              <a:ext uri="{FF2B5EF4-FFF2-40B4-BE49-F238E27FC236}">
                <a16:creationId xmlns:a16="http://schemas.microsoft.com/office/drawing/2014/main" id="{05D42E04-6F4D-ACDB-A9EE-8895EBB5F0FF}"/>
              </a:ext>
            </a:extLst>
          </p:cNvPr>
          <p:cNvSpPr>
            <a:spLocks noGrp="1"/>
          </p:cNvSpPr>
          <p:nvPr>
            <p:ph type="body" sz="quarter" idx="3"/>
          </p:nvPr>
        </p:nvSpPr>
        <p:spPr>
          <a:xfrm>
            <a:off x="6322669" y="1696325"/>
            <a:ext cx="4987982" cy="647700"/>
          </a:xfrm>
        </p:spPr>
        <p:txBody>
          <a:bodyPr/>
          <a:lstStyle/>
          <a:p>
            <a:endParaRPr lang="en-US"/>
          </a:p>
        </p:txBody>
      </p:sp>
      <p:sp>
        <p:nvSpPr>
          <p:cNvPr id="3" name="Content Placeholder 2">
            <a:extLst>
              <a:ext uri="{FF2B5EF4-FFF2-40B4-BE49-F238E27FC236}">
                <a16:creationId xmlns:a16="http://schemas.microsoft.com/office/drawing/2014/main" id="{0661A2E3-2C8D-B6F8-7157-AAFAC64E3607}"/>
              </a:ext>
            </a:extLst>
          </p:cNvPr>
          <p:cNvSpPr>
            <a:spLocks noGrp="1"/>
          </p:cNvSpPr>
          <p:nvPr>
            <p:ph sz="quarter" idx="4"/>
          </p:nvPr>
        </p:nvSpPr>
        <p:spPr>
          <a:xfrm>
            <a:off x="6322669" y="2344025"/>
            <a:ext cx="4987982" cy="3833370"/>
          </a:xfrm>
        </p:spPr>
        <p:txBody>
          <a:bodyPr vert="horz" lIns="91440" tIns="45720" rIns="91440" bIns="45720" rtlCol="0">
            <a:normAutofit/>
          </a:bodyPr>
          <a:lstStyle/>
          <a:p>
            <a:pPr>
              <a:lnSpc>
                <a:spcPct val="110000"/>
              </a:lnSpc>
            </a:pPr>
            <a:r>
              <a:rPr lang="en-US" sz="1200" dirty="0"/>
              <a:t>The second aspect that is considered when the police come up with new strategies is the reduction of reoffending</a:t>
            </a:r>
          </a:p>
          <a:p>
            <a:pPr>
              <a:lnSpc>
                <a:spcPct val="110000"/>
              </a:lnSpc>
            </a:pPr>
            <a:r>
              <a:rPr lang="en-US" sz="1200"/>
              <a:t>this is the goal that those who have committed crimes against the law will not do so again </a:t>
            </a:r>
          </a:p>
          <a:p>
            <a:pPr>
              <a:lnSpc>
                <a:spcPct val="110000"/>
              </a:lnSpc>
            </a:pPr>
            <a:r>
              <a:rPr lang="en-US" sz="1200" dirty="0"/>
              <a:t>One strategy that they use is called the Integrated Offender Management(IOM). This strategy brings across a new strategy when it comes to those of high risk of reoffending like drug abuse, these </a:t>
            </a:r>
            <a:r>
              <a:rPr lang="en-US" sz="1200" dirty="0" err="1"/>
              <a:t>persistant</a:t>
            </a:r>
            <a:r>
              <a:rPr lang="en-US" sz="1200" dirty="0"/>
              <a:t> offenders are identified by the police and are managed</a:t>
            </a:r>
          </a:p>
          <a:p>
            <a:pPr>
              <a:lnSpc>
                <a:spcPct val="110000"/>
              </a:lnSpc>
            </a:pPr>
            <a:r>
              <a:rPr lang="en-US" sz="1200" dirty="0"/>
              <a:t>make sure they do not reoffend in any way and to try and improve their way of life as much as possible this could include meetings and check ups with the police to make sure that they are aware of any </a:t>
            </a:r>
            <a:r>
              <a:rPr lang="en-US" sz="1200" dirty="0" err="1"/>
              <a:t>potrntial</a:t>
            </a:r>
            <a:r>
              <a:rPr lang="en-US" sz="1200" dirty="0"/>
              <a:t> changes in the offenders life</a:t>
            </a:r>
          </a:p>
          <a:p>
            <a:pPr>
              <a:lnSpc>
                <a:spcPct val="110000"/>
              </a:lnSpc>
            </a:pPr>
            <a:r>
              <a:rPr lang="en-US" sz="1200"/>
              <a:t>his strategy is very important as in not only reduces the negative impact of crime and reoffending but also helps improve the publics confidence in the criminal justice system </a:t>
            </a:r>
          </a:p>
        </p:txBody>
      </p:sp>
      <p:sp>
        <p:nvSpPr>
          <p:cNvPr id="4" name="Date Placeholder 3">
            <a:extLst>
              <a:ext uri="{FF2B5EF4-FFF2-40B4-BE49-F238E27FC236}">
                <a16:creationId xmlns:a16="http://schemas.microsoft.com/office/drawing/2014/main" id="{25B7EF75-C364-5095-45F2-DB43453494DE}"/>
              </a:ext>
            </a:extLst>
          </p:cNvPr>
          <p:cNvSpPr>
            <a:spLocks noGrp="1"/>
          </p:cNvSpPr>
          <p:nvPr>
            <p:ph type="dt" sz="half" idx="10"/>
          </p:nvPr>
        </p:nvSpPr>
        <p:spPr>
          <a:xfrm>
            <a:off x="877824" y="6356350"/>
            <a:ext cx="2743200" cy="365125"/>
          </a:xfrm>
        </p:spPr>
        <p:txBody>
          <a:bodyPr anchor="ctr">
            <a:normAutofit/>
          </a:bodyPr>
          <a:lstStyle/>
          <a:p>
            <a:pPr>
              <a:spcAft>
                <a:spcPts val="600"/>
              </a:spcAft>
            </a:pPr>
            <a:fld id="{FAC6F8DE-1A57-4AD3-8C29-BFB5D8CBFCFA}" type="datetime1">
              <a:pPr>
                <a:spcAft>
                  <a:spcPts val="600"/>
                </a:spcAft>
              </a:pPr>
              <a:t>1/12/2025</a:t>
            </a:fld>
            <a:endParaRPr lang="en-US"/>
          </a:p>
        </p:txBody>
      </p:sp>
      <p:sp>
        <p:nvSpPr>
          <p:cNvPr id="5" name="Footer Placeholder 4">
            <a:extLst>
              <a:ext uri="{FF2B5EF4-FFF2-40B4-BE49-F238E27FC236}">
                <a16:creationId xmlns:a16="http://schemas.microsoft.com/office/drawing/2014/main" id="{8124CC46-F25A-5DFB-4545-89CAB7A55A7A}"/>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1AA4132-1883-4392-69C8-0316673AB00C}"/>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5</a:t>
            </a:fld>
            <a:endParaRPr lang="en-US"/>
          </a:p>
        </p:txBody>
      </p:sp>
    </p:spTree>
    <p:extLst>
      <p:ext uri="{BB962C8B-B14F-4D97-AF65-F5344CB8AC3E}">
        <p14:creationId xmlns:p14="http://schemas.microsoft.com/office/powerpoint/2010/main" val="4043792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C260D-C977-BEBC-B32F-7983ED2B4509}"/>
              </a:ext>
            </a:extLst>
          </p:cNvPr>
          <p:cNvSpPr>
            <a:spLocks noGrp="1"/>
          </p:cNvSpPr>
          <p:nvPr>
            <p:ph type="title"/>
          </p:nvPr>
        </p:nvSpPr>
        <p:spPr/>
        <p:txBody>
          <a:bodyPr/>
          <a:lstStyle/>
          <a:p>
            <a:r>
              <a:rPr lang="en-US" dirty="0"/>
              <a:t>Reduction of Reoffending</a:t>
            </a:r>
          </a:p>
        </p:txBody>
      </p:sp>
      <p:sp>
        <p:nvSpPr>
          <p:cNvPr id="4" name="Content Placeholder 3">
            <a:extLst>
              <a:ext uri="{FF2B5EF4-FFF2-40B4-BE49-F238E27FC236}">
                <a16:creationId xmlns:a16="http://schemas.microsoft.com/office/drawing/2014/main" id="{1E85DF77-4525-FC21-E775-8AC0463C475E}"/>
              </a:ext>
            </a:extLst>
          </p:cNvPr>
          <p:cNvSpPr>
            <a:spLocks noGrp="1"/>
          </p:cNvSpPr>
          <p:nvPr>
            <p:ph idx="1"/>
          </p:nvPr>
        </p:nvSpPr>
        <p:spPr/>
        <p:txBody>
          <a:bodyPr vert="horz" lIns="91440" tIns="45720" rIns="91440" bIns="45720" rtlCol="0" anchor="t">
            <a:normAutofit/>
          </a:bodyPr>
          <a:lstStyle/>
          <a:p>
            <a:r>
              <a:rPr lang="en-US" sz="1400" dirty="0">
                <a:solidFill>
                  <a:srgbClr val="000000"/>
                </a:solidFill>
                <a:latin typeface="Aptos"/>
              </a:rPr>
              <a:t>Another strategy used by the police in the reduction of reoffending is the use of youth intervention programs. These programs are aimed at the welfare of young children and adults usually ranging between the ages of 11-25 where it is crucial to make sure that people these ages are not drawn into or further into reoffending or offending in the first place</a:t>
            </a:r>
          </a:p>
          <a:p>
            <a:r>
              <a:rPr lang="en-US" sz="1400" dirty="0">
                <a:solidFill>
                  <a:srgbClr val="000000"/>
                </a:solidFill>
                <a:latin typeface="Aptos"/>
              </a:rPr>
              <a:t>One example of this could be seen through the collaboration between the south Wales police and fire service. When the police are aware that a youth may be on the cusp of offending or reoffending they often refer these people to different clubs and communities that may be able to help them get through these tough times.</a:t>
            </a:r>
          </a:p>
          <a:p>
            <a:r>
              <a:rPr lang="en-US" sz="1400" dirty="0">
                <a:solidFill>
                  <a:srgbClr val="000000"/>
                </a:solidFill>
                <a:latin typeface="Aptos"/>
              </a:rPr>
              <a:t>One of these clubs are the fire cadets established by the south </a:t>
            </a:r>
            <a:r>
              <a:rPr lang="en-US" sz="1400" dirty="0" err="1">
                <a:solidFill>
                  <a:srgbClr val="000000"/>
                </a:solidFill>
                <a:latin typeface="Aptos"/>
              </a:rPr>
              <a:t>wales</a:t>
            </a:r>
            <a:r>
              <a:rPr lang="en-US" sz="1400" dirty="0">
                <a:solidFill>
                  <a:srgbClr val="000000"/>
                </a:solidFill>
                <a:latin typeface="Aptos"/>
              </a:rPr>
              <a:t> fire service education department which allows these youths to improve the personal and vocational skills </a:t>
            </a:r>
          </a:p>
          <a:p>
            <a:r>
              <a:rPr lang="en-US" sz="1400" dirty="0">
                <a:solidFill>
                  <a:srgbClr val="000000"/>
                </a:solidFill>
                <a:latin typeface="Aptos"/>
              </a:rPr>
              <a:t>This shows how important this </a:t>
            </a:r>
            <a:r>
              <a:rPr lang="en-US" sz="1400" dirty="0" err="1">
                <a:solidFill>
                  <a:srgbClr val="000000"/>
                </a:solidFill>
                <a:latin typeface="Aptos"/>
              </a:rPr>
              <a:t>stratagey</a:t>
            </a:r>
            <a:r>
              <a:rPr lang="en-US" sz="1400" dirty="0">
                <a:solidFill>
                  <a:srgbClr val="000000"/>
                </a:solidFill>
                <a:latin typeface="Aptos"/>
              </a:rPr>
              <a:t> is to the effectiveness of reducing crime as it not only takes youths who could of become part of the crime statistic into a safer mindset and situation but it also means that gaps that need to be filled within the emergency services have the chance to be filled with programs such as the fire cadets.</a:t>
            </a:r>
          </a:p>
          <a:p>
            <a:endParaRPr lang="en-US" sz="1400" dirty="0">
              <a:solidFill>
                <a:srgbClr val="000000"/>
              </a:solidFill>
              <a:latin typeface="Aptos"/>
            </a:endParaRPr>
          </a:p>
        </p:txBody>
      </p:sp>
      <p:sp>
        <p:nvSpPr>
          <p:cNvPr id="7" name="Date Placeholder 6">
            <a:extLst>
              <a:ext uri="{FF2B5EF4-FFF2-40B4-BE49-F238E27FC236}">
                <a16:creationId xmlns:a16="http://schemas.microsoft.com/office/drawing/2014/main" id="{4B67B335-F8A0-5648-70EE-DFFE5A8F27C3}"/>
              </a:ext>
            </a:extLst>
          </p:cNvPr>
          <p:cNvSpPr>
            <a:spLocks noGrp="1"/>
          </p:cNvSpPr>
          <p:nvPr>
            <p:ph type="dt" sz="half" idx="10"/>
          </p:nvPr>
        </p:nvSpPr>
        <p:spPr/>
        <p:txBody>
          <a:bodyPr/>
          <a:lstStyle/>
          <a:p>
            <a:fld id="{36BB5CC0-9F82-4B1C-9F67-69FFBCA4DD06}" type="datetime1">
              <a:t>1/12/2025</a:t>
            </a:fld>
            <a:endParaRPr lang="en-US" dirty="0"/>
          </a:p>
        </p:txBody>
      </p:sp>
      <p:sp>
        <p:nvSpPr>
          <p:cNvPr id="8" name="Footer Placeholder 7">
            <a:extLst>
              <a:ext uri="{FF2B5EF4-FFF2-40B4-BE49-F238E27FC236}">
                <a16:creationId xmlns:a16="http://schemas.microsoft.com/office/drawing/2014/main" id="{C61F0715-F0FC-D64A-672F-D45250D97B2C}"/>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9E3CD506-0569-12D5-A7E2-350091E721E3}"/>
              </a:ext>
            </a:extLst>
          </p:cNvPr>
          <p:cNvSpPr>
            <a:spLocks noGrp="1"/>
          </p:cNvSpPr>
          <p:nvPr>
            <p:ph type="sldNum" sz="quarter" idx="12"/>
          </p:nvPr>
        </p:nvSpPr>
        <p:spPr/>
        <p:txBody>
          <a:bodyPr/>
          <a:lstStyle/>
          <a:p>
            <a:fld id="{5E4DE196-8A13-4FF7-A07E-102851959EAB}" type="slidenum">
              <a:rPr lang="en-US" dirty="0"/>
              <a:t>6</a:t>
            </a:fld>
            <a:endParaRPr lang="en-US" dirty="0"/>
          </a:p>
        </p:txBody>
      </p:sp>
    </p:spTree>
    <p:extLst>
      <p:ext uri="{BB962C8B-B14F-4D97-AF65-F5344CB8AC3E}">
        <p14:creationId xmlns:p14="http://schemas.microsoft.com/office/powerpoint/2010/main" val="3001553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A6940-B610-F883-F004-ABCEBE03CBCC}"/>
              </a:ext>
            </a:extLst>
          </p:cNvPr>
          <p:cNvSpPr>
            <a:spLocks noGrp="1"/>
          </p:cNvSpPr>
          <p:nvPr>
            <p:ph type="title"/>
          </p:nvPr>
        </p:nvSpPr>
        <p:spPr>
          <a:xfrm>
            <a:off x="871108" y="588245"/>
            <a:ext cx="10449784" cy="1265928"/>
          </a:xfrm>
        </p:spPr>
        <p:txBody>
          <a:bodyPr anchor="b">
            <a:normAutofit/>
          </a:bodyPr>
          <a:lstStyle/>
          <a:p>
            <a:r>
              <a:rPr lang="en-US" dirty="0"/>
              <a:t>Collaborative Approaches </a:t>
            </a:r>
          </a:p>
        </p:txBody>
      </p:sp>
      <p:sp>
        <p:nvSpPr>
          <p:cNvPr id="3" name="Content Placeholder 2">
            <a:extLst>
              <a:ext uri="{FF2B5EF4-FFF2-40B4-BE49-F238E27FC236}">
                <a16:creationId xmlns:a16="http://schemas.microsoft.com/office/drawing/2014/main" id="{C31AA43A-BABB-6416-E063-9F3C4E9C67CC}"/>
              </a:ext>
            </a:extLst>
          </p:cNvPr>
          <p:cNvSpPr>
            <a:spLocks noGrp="1"/>
          </p:cNvSpPr>
          <p:nvPr>
            <p:ph sz="half" idx="1"/>
          </p:nvPr>
        </p:nvSpPr>
        <p:spPr>
          <a:xfrm>
            <a:off x="877824" y="2159175"/>
            <a:ext cx="4977453" cy="4017787"/>
          </a:xfrm>
        </p:spPr>
        <p:txBody>
          <a:bodyPr vert="horz" lIns="91440" tIns="45720" rIns="91440" bIns="45720" rtlCol="0">
            <a:normAutofit/>
          </a:bodyPr>
          <a:lstStyle/>
          <a:p>
            <a:pPr>
              <a:lnSpc>
                <a:spcPct val="110000"/>
              </a:lnSpc>
            </a:pPr>
            <a:r>
              <a:rPr lang="en-US" sz="1200" dirty="0"/>
              <a:t>The third aspect that has to be taken into consideration is the use of collaborative approaches when it comes to the tackling of reducing crime. One of these strategies are Multi Agency Partnerships, this strategy is at the very heart of policing as a whole as it could be stated that it is the polices opinion that no organization can tackle complex problems whilst keeping the community safe without the collaboration with others. These can involve collaborations with local schools, local businesses</a:t>
            </a:r>
          </a:p>
          <a:p>
            <a:pPr>
              <a:lnSpc>
                <a:spcPct val="110000"/>
              </a:lnSpc>
            </a:pPr>
            <a:r>
              <a:rPr lang="en-US" sz="1200" dirty="0"/>
              <a:t>One example of this can be seen with again the South Wales Police Department with a </a:t>
            </a:r>
            <a:r>
              <a:rPr lang="en-US" sz="1200" dirty="0" err="1"/>
              <a:t>collabaration</a:t>
            </a:r>
            <a:r>
              <a:rPr lang="en-US" sz="1200" dirty="0"/>
              <a:t> with the NHS. This </a:t>
            </a:r>
            <a:r>
              <a:rPr lang="en-US" sz="1200" dirty="0" err="1"/>
              <a:t>collabartaion</a:t>
            </a:r>
            <a:r>
              <a:rPr lang="en-US" sz="1200" dirty="0"/>
              <a:t> is to enhance the approach the police and the Department of Health and Social care have when it comes to mental health related incidents and weather they truly need to see the police</a:t>
            </a:r>
          </a:p>
          <a:p>
            <a:pPr>
              <a:lnSpc>
                <a:spcPct val="110000"/>
              </a:lnSpc>
            </a:pPr>
            <a:r>
              <a:rPr lang="en-US" sz="1200"/>
              <a:t>This shows how important this strategy is as specifically trained officers need to be established in order to </a:t>
            </a:r>
            <a:r>
              <a:rPr lang="en-US" sz="1200" err="1"/>
              <a:t>proberly</a:t>
            </a:r>
            <a:r>
              <a:rPr lang="en-US" sz="1200"/>
              <a:t> deal with these problems like the threat of terrorism.</a:t>
            </a:r>
          </a:p>
        </p:txBody>
      </p:sp>
      <p:pic>
        <p:nvPicPr>
          <p:cNvPr id="7" name="Picture 6" descr="Police Partnership – CST – Protecting Our Jewish Community">
            <a:extLst>
              <a:ext uri="{FF2B5EF4-FFF2-40B4-BE49-F238E27FC236}">
                <a16:creationId xmlns:a16="http://schemas.microsoft.com/office/drawing/2014/main" id="{DF12FF9A-54F9-8828-9B42-B2EB4EBDABA7}"/>
              </a:ext>
            </a:extLst>
          </p:cNvPr>
          <p:cNvPicPr>
            <a:picLocks noChangeAspect="1"/>
          </p:cNvPicPr>
          <p:nvPr/>
        </p:nvPicPr>
        <p:blipFill>
          <a:blip r:embed="rId2"/>
          <a:stretch>
            <a:fillRect/>
          </a:stretch>
        </p:blipFill>
        <p:spPr>
          <a:xfrm>
            <a:off x="6328391" y="2921622"/>
            <a:ext cx="4985785" cy="2492892"/>
          </a:xfrm>
          <a:prstGeom prst="rect">
            <a:avLst/>
          </a:prstGeom>
          <a:noFill/>
        </p:spPr>
      </p:pic>
      <p:sp>
        <p:nvSpPr>
          <p:cNvPr id="4" name="Date Placeholder 3">
            <a:extLst>
              <a:ext uri="{FF2B5EF4-FFF2-40B4-BE49-F238E27FC236}">
                <a16:creationId xmlns:a16="http://schemas.microsoft.com/office/drawing/2014/main" id="{56B4151A-DF1D-85D6-C54C-60553B6BF73F}"/>
              </a:ext>
            </a:extLst>
          </p:cNvPr>
          <p:cNvSpPr>
            <a:spLocks noGrp="1"/>
          </p:cNvSpPr>
          <p:nvPr>
            <p:ph type="dt" sz="half" idx="10"/>
          </p:nvPr>
        </p:nvSpPr>
        <p:spPr>
          <a:xfrm>
            <a:off x="877824" y="6356350"/>
            <a:ext cx="2743200" cy="365125"/>
          </a:xfrm>
        </p:spPr>
        <p:txBody>
          <a:bodyPr anchor="ctr">
            <a:normAutofit/>
          </a:bodyPr>
          <a:lstStyle/>
          <a:p>
            <a:pPr>
              <a:spcAft>
                <a:spcPts val="600"/>
              </a:spcAft>
            </a:pPr>
            <a:fld id="{7186C51E-7411-4503-95E5-586DE571B0B6}" type="datetime1">
              <a:pPr>
                <a:spcAft>
                  <a:spcPts val="600"/>
                </a:spcAft>
              </a:pPr>
              <a:t>1/12/2025</a:t>
            </a:fld>
            <a:endParaRPr lang="en-US"/>
          </a:p>
        </p:txBody>
      </p:sp>
      <p:sp>
        <p:nvSpPr>
          <p:cNvPr id="5" name="Footer Placeholder 4">
            <a:extLst>
              <a:ext uri="{FF2B5EF4-FFF2-40B4-BE49-F238E27FC236}">
                <a16:creationId xmlns:a16="http://schemas.microsoft.com/office/drawing/2014/main" id="{7951E7F2-CE26-8082-6FB2-682349FE4CF9}"/>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29862A8-317D-FD10-03FD-0694E10779F1}"/>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7</a:t>
            </a:fld>
            <a:endParaRPr lang="en-US"/>
          </a:p>
        </p:txBody>
      </p:sp>
      <p:sp>
        <p:nvSpPr>
          <p:cNvPr id="8" name="TextBox 7">
            <a:extLst>
              <a:ext uri="{FF2B5EF4-FFF2-40B4-BE49-F238E27FC236}">
                <a16:creationId xmlns:a16="http://schemas.microsoft.com/office/drawing/2014/main" id="{0A205348-6BA6-E74B-3765-04F2C0667FDC}"/>
              </a:ext>
            </a:extLst>
          </p:cNvPr>
          <p:cNvSpPr txBox="1"/>
          <p:nvPr/>
        </p:nvSpPr>
        <p:spPr>
          <a:xfrm>
            <a:off x="6469522" y="5578437"/>
            <a:ext cx="390612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(Community Security Trust, 2024) image citation</a:t>
            </a:r>
            <a:endParaRPr lang="en-US" dirty="0"/>
          </a:p>
        </p:txBody>
      </p:sp>
    </p:spTree>
    <p:extLst>
      <p:ext uri="{BB962C8B-B14F-4D97-AF65-F5344CB8AC3E}">
        <p14:creationId xmlns:p14="http://schemas.microsoft.com/office/powerpoint/2010/main" val="157585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5BC10-97EB-9FCA-1D51-B1621A712465}"/>
              </a:ext>
            </a:extLst>
          </p:cNvPr>
          <p:cNvSpPr>
            <a:spLocks noGrp="1"/>
          </p:cNvSpPr>
          <p:nvPr>
            <p:ph type="title"/>
          </p:nvPr>
        </p:nvSpPr>
        <p:spPr>
          <a:xfrm>
            <a:off x="881348" y="602671"/>
            <a:ext cx="10429303" cy="768928"/>
          </a:xfrm>
        </p:spPr>
        <p:txBody>
          <a:bodyPr anchor="b">
            <a:normAutofit/>
          </a:bodyPr>
          <a:lstStyle/>
          <a:p>
            <a:r>
              <a:rPr lang="en-US" dirty="0"/>
              <a:t>Specialized units and task forces </a:t>
            </a:r>
          </a:p>
        </p:txBody>
      </p:sp>
      <p:sp>
        <p:nvSpPr>
          <p:cNvPr id="13" name="Text Placeholder 2">
            <a:extLst>
              <a:ext uri="{FF2B5EF4-FFF2-40B4-BE49-F238E27FC236}">
                <a16:creationId xmlns:a16="http://schemas.microsoft.com/office/drawing/2014/main" id="{74B9BCC1-F588-EBEF-DE30-22396883AD4C}"/>
              </a:ext>
            </a:extLst>
          </p:cNvPr>
          <p:cNvSpPr>
            <a:spLocks noGrp="1"/>
          </p:cNvSpPr>
          <p:nvPr>
            <p:ph type="body" idx="1"/>
          </p:nvPr>
        </p:nvSpPr>
        <p:spPr>
          <a:xfrm>
            <a:off x="881349" y="1696325"/>
            <a:ext cx="4963538" cy="647700"/>
          </a:xfrm>
        </p:spPr>
        <p:txBody>
          <a:bodyPr/>
          <a:lstStyle/>
          <a:p>
            <a:r>
              <a:rPr lang="en-US" sz="1100" b="0" dirty="0">
                <a:solidFill>
                  <a:srgbClr val="2C3E50"/>
                </a:solidFill>
                <a:latin typeface="Roboto"/>
                <a:ea typeface="Roboto"/>
                <a:cs typeface="Roboto"/>
              </a:rPr>
              <a:t>(Europol, 2025.) image </a:t>
            </a:r>
            <a:r>
              <a:rPr lang="en-US" sz="1100" b="0" dirty="0" err="1">
                <a:solidFill>
                  <a:srgbClr val="2C3E50"/>
                </a:solidFill>
                <a:latin typeface="Roboto"/>
                <a:ea typeface="Roboto"/>
                <a:cs typeface="Roboto"/>
              </a:rPr>
              <a:t>sitation</a:t>
            </a:r>
            <a:endParaRPr lang="en-US" dirty="0" err="1"/>
          </a:p>
        </p:txBody>
      </p:sp>
      <p:pic>
        <p:nvPicPr>
          <p:cNvPr id="8" name="Picture 7" descr="ATLAS Network | Europol">
            <a:extLst>
              <a:ext uri="{FF2B5EF4-FFF2-40B4-BE49-F238E27FC236}">
                <a16:creationId xmlns:a16="http://schemas.microsoft.com/office/drawing/2014/main" id="{7E2C60F2-1B56-A7DE-9F74-F5DAAF7CB71C}"/>
              </a:ext>
            </a:extLst>
          </p:cNvPr>
          <p:cNvPicPr>
            <a:picLocks noChangeAspect="1"/>
          </p:cNvPicPr>
          <p:nvPr/>
        </p:nvPicPr>
        <p:blipFill>
          <a:blip r:embed="rId2"/>
          <a:stretch>
            <a:fillRect/>
          </a:stretch>
        </p:blipFill>
        <p:spPr>
          <a:xfrm>
            <a:off x="881349" y="2604129"/>
            <a:ext cx="4963538" cy="3313161"/>
          </a:xfrm>
          <a:prstGeom prst="rect">
            <a:avLst/>
          </a:prstGeom>
          <a:noFill/>
        </p:spPr>
      </p:pic>
      <p:sp>
        <p:nvSpPr>
          <p:cNvPr id="15" name="Text Placeholder 4">
            <a:extLst>
              <a:ext uri="{FF2B5EF4-FFF2-40B4-BE49-F238E27FC236}">
                <a16:creationId xmlns:a16="http://schemas.microsoft.com/office/drawing/2014/main" id="{D7D118C0-6C04-9800-E122-5CBFD25E82AC}"/>
              </a:ext>
            </a:extLst>
          </p:cNvPr>
          <p:cNvSpPr>
            <a:spLocks noGrp="1"/>
          </p:cNvSpPr>
          <p:nvPr>
            <p:ph type="body" sz="quarter" idx="3"/>
          </p:nvPr>
        </p:nvSpPr>
        <p:spPr>
          <a:xfrm>
            <a:off x="6322669" y="1696325"/>
            <a:ext cx="4987982" cy="647700"/>
          </a:xfrm>
        </p:spPr>
        <p:txBody>
          <a:bodyPr/>
          <a:lstStyle/>
          <a:p>
            <a:endParaRPr lang="en-US"/>
          </a:p>
        </p:txBody>
      </p:sp>
      <p:sp>
        <p:nvSpPr>
          <p:cNvPr id="3" name="Content Placeholder 2">
            <a:extLst>
              <a:ext uri="{FF2B5EF4-FFF2-40B4-BE49-F238E27FC236}">
                <a16:creationId xmlns:a16="http://schemas.microsoft.com/office/drawing/2014/main" id="{1C74AC6E-B524-8476-C5CD-017AC61F646E}"/>
              </a:ext>
            </a:extLst>
          </p:cNvPr>
          <p:cNvSpPr>
            <a:spLocks noGrp="1"/>
          </p:cNvSpPr>
          <p:nvPr>
            <p:ph sz="quarter" idx="4"/>
          </p:nvPr>
        </p:nvSpPr>
        <p:spPr>
          <a:xfrm>
            <a:off x="6322669" y="2344025"/>
            <a:ext cx="4987982" cy="3833370"/>
          </a:xfrm>
        </p:spPr>
        <p:txBody>
          <a:bodyPr vert="horz" lIns="91440" tIns="45720" rIns="91440" bIns="45720" rtlCol="0">
            <a:normAutofit/>
          </a:bodyPr>
          <a:lstStyle/>
          <a:p>
            <a:pPr>
              <a:lnSpc>
                <a:spcPct val="110000"/>
              </a:lnSpc>
            </a:pPr>
            <a:r>
              <a:rPr lang="en-US" sz="1500"/>
              <a:t>The final aspect that is considered when thinking of different strategies to be used  to reduce crime is the creation and utilization of specialized units and task forces that are deployed in support of local resources and to meet specific national operational requirements</a:t>
            </a:r>
          </a:p>
          <a:p>
            <a:pPr>
              <a:lnSpc>
                <a:spcPct val="110000"/>
              </a:lnSpc>
            </a:pPr>
            <a:r>
              <a:rPr lang="en-US" sz="1500" dirty="0"/>
              <a:t>or example one specialized unit is the Counter-terrorism unit which are a response force to the UKS specific security </a:t>
            </a:r>
            <a:r>
              <a:rPr lang="en-US" sz="1500" dirty="0" err="1"/>
              <a:t>challange</a:t>
            </a:r>
            <a:r>
              <a:rPr lang="en-US" sz="1500" dirty="0"/>
              <a:t> regarding terrorism and the threats and acts of the subject</a:t>
            </a:r>
          </a:p>
          <a:p>
            <a:pPr>
              <a:lnSpc>
                <a:spcPct val="110000"/>
              </a:lnSpc>
            </a:pPr>
            <a:r>
              <a:rPr lang="en-US" sz="1500"/>
              <a:t>This shows how important this strategy is as specifically trained officers need to be established in order to </a:t>
            </a:r>
            <a:r>
              <a:rPr lang="en-US" sz="1500" err="1"/>
              <a:t>proberly</a:t>
            </a:r>
            <a:r>
              <a:rPr lang="en-US" sz="1500"/>
              <a:t> deal with these problems like the threat of terrorism.</a:t>
            </a:r>
          </a:p>
        </p:txBody>
      </p:sp>
      <p:sp>
        <p:nvSpPr>
          <p:cNvPr id="5" name="Date Placeholder 4">
            <a:extLst>
              <a:ext uri="{FF2B5EF4-FFF2-40B4-BE49-F238E27FC236}">
                <a16:creationId xmlns:a16="http://schemas.microsoft.com/office/drawing/2014/main" id="{4D19597D-5C5D-C4DB-3E64-3DEC6855A17B}"/>
              </a:ext>
            </a:extLst>
          </p:cNvPr>
          <p:cNvSpPr>
            <a:spLocks noGrp="1"/>
          </p:cNvSpPr>
          <p:nvPr>
            <p:ph type="dt" sz="half" idx="10"/>
          </p:nvPr>
        </p:nvSpPr>
        <p:spPr>
          <a:xfrm>
            <a:off x="877824" y="6356350"/>
            <a:ext cx="2743200" cy="365125"/>
          </a:xfrm>
        </p:spPr>
        <p:txBody>
          <a:bodyPr anchor="ctr">
            <a:normAutofit/>
          </a:bodyPr>
          <a:lstStyle/>
          <a:p>
            <a:pPr>
              <a:spcAft>
                <a:spcPts val="600"/>
              </a:spcAft>
            </a:pPr>
            <a:fld id="{E07FF997-A34A-4CFE-8D48-72C20D12758E}" type="datetime1">
              <a:pPr>
                <a:spcAft>
                  <a:spcPts val="600"/>
                </a:spcAft>
              </a:pPr>
              <a:t>1/12/2025</a:t>
            </a:fld>
            <a:endParaRPr lang="en-US"/>
          </a:p>
        </p:txBody>
      </p:sp>
      <p:sp>
        <p:nvSpPr>
          <p:cNvPr id="6" name="Footer Placeholder 5">
            <a:extLst>
              <a:ext uri="{FF2B5EF4-FFF2-40B4-BE49-F238E27FC236}">
                <a16:creationId xmlns:a16="http://schemas.microsoft.com/office/drawing/2014/main" id="{6F6E1649-E4C1-5286-D77A-9902AFCEC2B3}"/>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AF93126A-FF55-C94A-D41F-6C244626B95C}"/>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8</a:t>
            </a:fld>
            <a:endParaRPr lang="en-US"/>
          </a:p>
        </p:txBody>
      </p:sp>
    </p:spTree>
    <p:extLst>
      <p:ext uri="{BB962C8B-B14F-4D97-AF65-F5344CB8AC3E}">
        <p14:creationId xmlns:p14="http://schemas.microsoft.com/office/powerpoint/2010/main" val="10106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25E7D-50EF-F238-245F-A9CDB9E091A9}"/>
              </a:ext>
            </a:extLst>
          </p:cNvPr>
          <p:cNvSpPr>
            <a:spLocks noGrp="1"/>
          </p:cNvSpPr>
          <p:nvPr>
            <p:ph type="title"/>
          </p:nvPr>
        </p:nvSpPr>
        <p:spPr/>
        <p:txBody>
          <a:bodyPr/>
          <a:lstStyle/>
          <a:p>
            <a:r>
              <a:rPr lang="en-US" dirty="0" err="1"/>
              <a:t>Counclusion</a:t>
            </a:r>
          </a:p>
        </p:txBody>
      </p:sp>
      <p:sp>
        <p:nvSpPr>
          <p:cNvPr id="3" name="Content Placeholder 2">
            <a:extLst>
              <a:ext uri="{FF2B5EF4-FFF2-40B4-BE49-F238E27FC236}">
                <a16:creationId xmlns:a16="http://schemas.microsoft.com/office/drawing/2014/main" id="{AC121945-5FA2-E8D3-C554-D65B29738F67}"/>
              </a:ext>
            </a:extLst>
          </p:cNvPr>
          <p:cNvSpPr>
            <a:spLocks noGrp="1"/>
          </p:cNvSpPr>
          <p:nvPr>
            <p:ph idx="1"/>
          </p:nvPr>
        </p:nvSpPr>
        <p:spPr/>
        <p:txBody>
          <a:bodyPr vert="horz" lIns="91440" tIns="45720" rIns="91440" bIns="45720" rtlCol="0" anchor="t">
            <a:normAutofit/>
          </a:bodyPr>
          <a:lstStyle/>
          <a:p>
            <a:r>
              <a:rPr lang="en-US" sz="2000" dirty="0">
                <a:solidFill>
                  <a:srgbClr val="000000"/>
                </a:solidFill>
                <a:latin typeface="Aptos"/>
              </a:rPr>
              <a:t>In conclusion, the identified  effective policing strategies are integral to reducing crime in the </a:t>
            </a:r>
            <a:r>
              <a:rPr lang="en-US" sz="2000" dirty="0" err="1">
                <a:solidFill>
                  <a:srgbClr val="000000"/>
                </a:solidFill>
                <a:latin typeface="Aptos"/>
              </a:rPr>
              <a:t>uk</a:t>
            </a:r>
            <a:r>
              <a:rPr lang="en-US" sz="2000" dirty="0">
                <a:solidFill>
                  <a:srgbClr val="000000"/>
                </a:solidFill>
                <a:latin typeface="Aptos"/>
              </a:rPr>
              <a:t> and by tackling each of the aspects presented within this presentation like the prevention of reoffending or crime prevention the </a:t>
            </a:r>
            <a:r>
              <a:rPr lang="en-US" sz="2000" dirty="0" err="1">
                <a:solidFill>
                  <a:srgbClr val="000000"/>
                </a:solidFill>
                <a:latin typeface="Aptos"/>
              </a:rPr>
              <a:t>uk</a:t>
            </a:r>
            <a:r>
              <a:rPr lang="en-US" sz="2000" dirty="0">
                <a:solidFill>
                  <a:srgbClr val="000000"/>
                </a:solidFill>
                <a:latin typeface="Aptos"/>
              </a:rPr>
              <a:t> police can more efficiently and sustainably address crime </a:t>
            </a:r>
          </a:p>
        </p:txBody>
      </p:sp>
      <p:sp>
        <p:nvSpPr>
          <p:cNvPr id="4" name="Date Placeholder 3">
            <a:extLst>
              <a:ext uri="{FF2B5EF4-FFF2-40B4-BE49-F238E27FC236}">
                <a16:creationId xmlns:a16="http://schemas.microsoft.com/office/drawing/2014/main" id="{400E90A4-6BC8-8953-2D5F-516956CF5233}"/>
              </a:ext>
            </a:extLst>
          </p:cNvPr>
          <p:cNvSpPr>
            <a:spLocks noGrp="1"/>
          </p:cNvSpPr>
          <p:nvPr>
            <p:ph type="dt" sz="half" idx="10"/>
          </p:nvPr>
        </p:nvSpPr>
        <p:spPr/>
        <p:txBody>
          <a:bodyPr/>
          <a:lstStyle/>
          <a:p>
            <a:fld id="{34F1074E-ACEF-4C68-96EB-B47A6C5A493E}" type="datetime1">
              <a:t>1/12/2025</a:t>
            </a:fld>
            <a:endParaRPr lang="en-US" dirty="0"/>
          </a:p>
        </p:txBody>
      </p:sp>
      <p:sp>
        <p:nvSpPr>
          <p:cNvPr id="5" name="Footer Placeholder 4">
            <a:extLst>
              <a:ext uri="{FF2B5EF4-FFF2-40B4-BE49-F238E27FC236}">
                <a16:creationId xmlns:a16="http://schemas.microsoft.com/office/drawing/2014/main" id="{2DBF0AB5-FDC8-2EB0-38F8-0D5134B924B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FF0C542-1BB7-ABC9-2330-055EBD9927FE}"/>
              </a:ext>
            </a:extLst>
          </p:cNvPr>
          <p:cNvSpPr>
            <a:spLocks noGrp="1"/>
          </p:cNvSpPr>
          <p:nvPr>
            <p:ph type="sldNum" sz="quarter" idx="12"/>
          </p:nvPr>
        </p:nvSpPr>
        <p:spPr/>
        <p:txBody>
          <a:bodyPr/>
          <a:lstStyle/>
          <a:p>
            <a:fld id="{5E4DE196-8A13-4FF7-A07E-102851959EAB}" type="slidenum">
              <a:rPr lang="en-US" dirty="0"/>
              <a:t>9</a:t>
            </a:fld>
            <a:endParaRPr lang="en-US" dirty="0"/>
          </a:p>
        </p:txBody>
      </p:sp>
    </p:spTree>
    <p:extLst>
      <p:ext uri="{BB962C8B-B14F-4D97-AF65-F5344CB8AC3E}">
        <p14:creationId xmlns:p14="http://schemas.microsoft.com/office/powerpoint/2010/main" val="1911616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0E18-153B-6462-0C83-687E60A2E958}"/>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A5270697-90A1-7FE7-3D76-B61E282F61F7}"/>
              </a:ext>
            </a:extLst>
          </p:cNvPr>
          <p:cNvSpPr>
            <a:spLocks noGrp="1"/>
          </p:cNvSpPr>
          <p:nvPr>
            <p:ph idx="1"/>
          </p:nvPr>
        </p:nvSpPr>
        <p:spPr/>
        <p:txBody>
          <a:bodyPr vert="horz" lIns="91440" tIns="45720" rIns="91440" bIns="45720" rtlCol="0" anchor="t">
            <a:normAutofit fontScale="92500" lnSpcReduction="20000"/>
          </a:bodyPr>
          <a:lstStyle/>
          <a:p>
            <a:r>
              <a:rPr lang="en-US" sz="1400" dirty="0">
                <a:solidFill>
                  <a:srgbClr val="000000"/>
                </a:solidFill>
                <a:latin typeface="Aptos"/>
              </a:rPr>
              <a:t>National police </a:t>
            </a:r>
            <a:r>
              <a:rPr lang="en-US" sz="1400" dirty="0" err="1">
                <a:solidFill>
                  <a:srgbClr val="000000"/>
                </a:solidFill>
                <a:latin typeface="Aptos"/>
              </a:rPr>
              <a:t>cheifs</a:t>
            </a:r>
            <a:r>
              <a:rPr lang="en-US" sz="1400" dirty="0">
                <a:solidFill>
                  <a:srgbClr val="000000"/>
                </a:solidFill>
                <a:latin typeface="Aptos"/>
              </a:rPr>
              <a:t> council</a:t>
            </a:r>
            <a:r>
              <a:rPr lang="en-US" sz="1400" dirty="0">
                <a:solidFill>
                  <a:srgbClr val="000000"/>
                </a:solidFill>
                <a:latin typeface="Calibri"/>
                <a:ea typeface="Calibri"/>
                <a:cs typeface="Calibri"/>
              </a:rPr>
              <a:t>. (2024).National Policing Prevention strategy Available at: </a:t>
            </a:r>
            <a:r>
              <a:rPr lang="en-US" sz="1400" u="sng" dirty="0">
                <a:latin typeface="Calibri"/>
                <a:ea typeface="Calibri"/>
                <a:cs typeface="Calibri"/>
                <a:hlinkClick r:id="rId2"/>
              </a:rPr>
              <a:t>https://www.npcc.police.uk/SysSiteAssets/media/downloads/publications/publications-log/2022/npcc-prevention-strategy-1.pdf</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United Nations (2024). </a:t>
            </a:r>
            <a:r>
              <a:rPr lang="en-US" sz="1400" i="1" dirty="0">
                <a:solidFill>
                  <a:srgbClr val="000000"/>
                </a:solidFill>
                <a:latin typeface="Calibri"/>
                <a:ea typeface="Calibri"/>
                <a:cs typeface="Calibri"/>
              </a:rPr>
              <a:t>UNODC Crime Prevention</a:t>
            </a:r>
            <a:r>
              <a:rPr lang="en-US" sz="1400" dirty="0">
                <a:solidFill>
                  <a:srgbClr val="000000"/>
                </a:solidFill>
                <a:latin typeface="Calibri"/>
                <a:ea typeface="Calibri"/>
                <a:cs typeface="Calibri"/>
              </a:rPr>
              <a:t>. [online] United Nations : Office on Drugs and Crime. Available at: </a:t>
            </a:r>
            <a:r>
              <a:rPr lang="en-US" sz="1400" u="sng" dirty="0">
                <a:latin typeface="Calibri"/>
                <a:ea typeface="Calibri"/>
                <a:cs typeface="Calibri"/>
                <a:hlinkClick r:id="rId3"/>
              </a:rPr>
              <a:t>https://www.unodc.org/unodc/justice-and-prison-reform/cpcj-crimeprevention-home.html</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College Of Policing (2022). </a:t>
            </a:r>
            <a:r>
              <a:rPr lang="en-US" sz="1400" i="1" dirty="0">
                <a:solidFill>
                  <a:srgbClr val="000000"/>
                </a:solidFill>
                <a:latin typeface="Calibri"/>
                <a:ea typeface="Calibri"/>
                <a:cs typeface="Calibri"/>
              </a:rPr>
              <a:t>Problem-solving policing</a:t>
            </a:r>
            <a:r>
              <a:rPr lang="en-US" sz="1400" dirty="0">
                <a:solidFill>
                  <a:srgbClr val="000000"/>
                </a:solidFill>
                <a:latin typeface="Calibri"/>
                <a:ea typeface="Calibri"/>
                <a:cs typeface="Calibri"/>
              </a:rPr>
              <a:t>. [online] College of Policing. Available at: </a:t>
            </a:r>
            <a:r>
              <a:rPr lang="en-US" sz="1400" u="sng" dirty="0">
                <a:latin typeface="Calibri"/>
                <a:ea typeface="Calibri"/>
                <a:cs typeface="Calibri"/>
                <a:hlinkClick r:id="rId4"/>
              </a:rPr>
              <a:t>https://www.college.police.uk/guidance/problem-solving-policing</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Hinkle, J.C., Weisburd, D., Telep, C.W. and Petersen, K. (2024). When is problem-oriented policing most effective? A systematic examination of heterogeneity in effect sizes for reducing crime and disorder. </a:t>
            </a:r>
            <a:r>
              <a:rPr lang="en-US" sz="1400" i="1" dirty="0">
                <a:solidFill>
                  <a:srgbClr val="000000"/>
                </a:solidFill>
                <a:latin typeface="Calibri"/>
                <a:ea typeface="Calibri"/>
                <a:cs typeface="Calibri"/>
              </a:rPr>
              <a:t>Policing</a:t>
            </a:r>
            <a:r>
              <a:rPr lang="en-US" sz="1400" dirty="0">
                <a:solidFill>
                  <a:srgbClr val="000000"/>
                </a:solidFill>
                <a:latin typeface="Calibri"/>
                <a:ea typeface="Calibri"/>
                <a:cs typeface="Calibri"/>
              </a:rPr>
              <a:t>, 18. </a:t>
            </a:r>
            <a:r>
              <a:rPr lang="en-US" sz="1400" dirty="0" err="1">
                <a:solidFill>
                  <a:srgbClr val="000000"/>
                </a:solidFill>
                <a:latin typeface="Calibri"/>
                <a:ea typeface="Calibri"/>
                <a:cs typeface="Calibri"/>
              </a:rPr>
              <a:t>doi:https</a:t>
            </a:r>
            <a:r>
              <a:rPr lang="en-US" sz="1400" dirty="0">
                <a:solidFill>
                  <a:srgbClr val="000000"/>
                </a:solidFill>
                <a:latin typeface="Calibri"/>
                <a:ea typeface="Calibri"/>
                <a:cs typeface="Calibri"/>
              </a:rPr>
              <a:t>://doi.org/10.1093/police/paae053.</a:t>
            </a:r>
          </a:p>
          <a:p>
            <a:r>
              <a:rPr lang="en-US" sz="1400" dirty="0">
                <a:solidFill>
                  <a:srgbClr val="000000"/>
                </a:solidFill>
                <a:latin typeface="Calibri"/>
                <a:ea typeface="Calibri"/>
                <a:cs typeface="Calibri"/>
              </a:rPr>
              <a:t>South Wales </a:t>
            </a:r>
            <a:r>
              <a:rPr lang="en-US" sz="1400" dirty="0" err="1">
                <a:solidFill>
                  <a:srgbClr val="000000"/>
                </a:solidFill>
                <a:latin typeface="Calibri"/>
                <a:ea typeface="Calibri"/>
                <a:cs typeface="Calibri"/>
              </a:rPr>
              <a:t>Police,A</a:t>
            </a:r>
            <a:r>
              <a:rPr lang="en-US" sz="1400" dirty="0">
                <a:solidFill>
                  <a:srgbClr val="000000"/>
                </a:solidFill>
                <a:latin typeface="Calibri"/>
                <a:ea typeface="Calibri"/>
                <a:cs typeface="Calibri"/>
              </a:rPr>
              <a:t>(2025) </a:t>
            </a:r>
            <a:r>
              <a:rPr lang="en-US" sz="1400" dirty="0" err="1">
                <a:solidFill>
                  <a:srgbClr val="000000"/>
                </a:solidFill>
                <a:latin typeface="Calibri"/>
                <a:ea typeface="Calibri"/>
                <a:cs typeface="Calibri"/>
              </a:rPr>
              <a:t>Neighbourhood</a:t>
            </a:r>
            <a:r>
              <a:rPr lang="en-US" sz="1400" dirty="0">
                <a:solidFill>
                  <a:srgbClr val="000000"/>
                </a:solidFill>
                <a:latin typeface="Calibri"/>
                <a:ea typeface="Calibri"/>
                <a:cs typeface="Calibri"/>
              </a:rPr>
              <a:t> and community policing, </a:t>
            </a:r>
            <a:r>
              <a:rPr lang="en-US" sz="1400" dirty="0" err="1">
                <a:solidFill>
                  <a:srgbClr val="000000"/>
                </a:solidFill>
                <a:latin typeface="Calibri"/>
                <a:ea typeface="Calibri"/>
                <a:cs typeface="Calibri"/>
              </a:rPr>
              <a:t>Avalible</a:t>
            </a:r>
            <a:r>
              <a:rPr lang="en-US" sz="1400" dirty="0">
                <a:solidFill>
                  <a:srgbClr val="000000"/>
                </a:solidFill>
                <a:latin typeface="Calibri"/>
                <a:ea typeface="Calibri"/>
                <a:cs typeface="Calibri"/>
              </a:rPr>
              <a:t> at: </a:t>
            </a:r>
            <a:r>
              <a:rPr lang="en-US" sz="1400" u="sng" dirty="0">
                <a:latin typeface="Calibri"/>
                <a:ea typeface="Calibri"/>
                <a:cs typeface="Calibri"/>
                <a:hlinkClick r:id="rId5"/>
              </a:rPr>
              <a:t>https://www.south-wales.police.uk/police-forces/south-wales-police/areas/about-us/about-us/neighbourhood-policing/</a:t>
            </a:r>
            <a:r>
              <a:rPr lang="en-US" sz="1400" dirty="0">
                <a:solidFill>
                  <a:srgbClr val="000000"/>
                </a:solidFill>
                <a:latin typeface="Calibri"/>
                <a:ea typeface="Calibri"/>
                <a:cs typeface="Calibri"/>
              </a:rPr>
              <a:t>  </a:t>
            </a:r>
          </a:p>
          <a:p>
            <a:r>
              <a:rPr lang="en-US" sz="1400" dirty="0">
                <a:solidFill>
                  <a:srgbClr val="000000"/>
                </a:solidFill>
                <a:latin typeface="Calibri"/>
                <a:ea typeface="Calibri"/>
                <a:cs typeface="Calibri"/>
              </a:rPr>
              <a:t>Home Office (2016). </a:t>
            </a:r>
            <a:r>
              <a:rPr lang="en-US" sz="1400" i="1" dirty="0">
                <a:solidFill>
                  <a:srgbClr val="000000"/>
                </a:solidFill>
                <a:latin typeface="Calibri"/>
                <a:ea typeface="Calibri"/>
                <a:cs typeface="Calibri"/>
              </a:rPr>
              <a:t>Integrated offender management (IOM)</a:t>
            </a:r>
            <a:r>
              <a:rPr lang="en-US" sz="1400" dirty="0">
                <a:solidFill>
                  <a:srgbClr val="000000"/>
                </a:solidFill>
                <a:latin typeface="Calibri"/>
                <a:ea typeface="Calibri"/>
                <a:cs typeface="Calibri"/>
              </a:rPr>
              <a:t>. [online] GOV.UK. Available at: </a:t>
            </a:r>
            <a:r>
              <a:rPr lang="en-US" sz="1400" u="sng" dirty="0">
                <a:latin typeface="Calibri"/>
                <a:ea typeface="Calibri"/>
                <a:cs typeface="Calibri"/>
                <a:hlinkClick r:id="rId6"/>
              </a:rPr>
              <a:t>https://www.gov.uk/guidance/integrated-offender-management-iom</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HM Inspectorate of Probation (2023). </a:t>
            </a:r>
            <a:r>
              <a:rPr lang="en-US" sz="1400" i="1" dirty="0">
                <a:solidFill>
                  <a:srgbClr val="000000"/>
                </a:solidFill>
                <a:latin typeface="Calibri"/>
                <a:ea typeface="Calibri"/>
                <a:cs typeface="Calibri"/>
              </a:rPr>
              <a:t>Prevention</a:t>
            </a:r>
            <a:r>
              <a:rPr lang="en-US" sz="1400" dirty="0">
                <a:solidFill>
                  <a:srgbClr val="000000"/>
                </a:solidFill>
                <a:latin typeface="Calibri"/>
                <a:ea typeface="Calibri"/>
                <a:cs typeface="Calibri"/>
              </a:rPr>
              <a:t>. [online] </a:t>
            </a:r>
            <a:r>
              <a:rPr lang="en-US" sz="1400" u="sng" dirty="0">
                <a:latin typeface="Calibri"/>
                <a:ea typeface="Calibri"/>
                <a:cs typeface="Calibri"/>
                <a:hlinkClick r:id="rId7"/>
              </a:rPr>
              <a:t>www.justiceinspectorates.gov.uk</a:t>
            </a:r>
            <a:r>
              <a:rPr lang="en-US" sz="1400" dirty="0">
                <a:solidFill>
                  <a:srgbClr val="000000"/>
                </a:solidFill>
                <a:latin typeface="Calibri"/>
                <a:ea typeface="Calibri"/>
                <a:cs typeface="Calibri"/>
              </a:rPr>
              <a:t>. Available at:</a:t>
            </a:r>
            <a:r>
              <a:rPr lang="en-US" sz="1500" u="sng" dirty="0">
                <a:solidFill>
                  <a:srgbClr val="000000"/>
                </a:solidFill>
                <a:latin typeface="Calibri"/>
                <a:ea typeface="Calibri"/>
                <a:cs typeface="Calibri"/>
                <a:hlinkClick r:id="rId8"/>
              </a:rPr>
              <a:t>https://www.justiceinspectorates.gov.uk/hmiprobation/research/the-evidence-base-youth-offending-services/specific-types-of-delivery/prevention/</a:t>
            </a:r>
            <a:r>
              <a:rPr lang="en-US" sz="1500" dirty="0">
                <a:solidFill>
                  <a:srgbClr val="000000"/>
                </a:solidFill>
                <a:latin typeface="Calibri"/>
                <a:ea typeface="Calibri"/>
                <a:cs typeface="Calibri"/>
              </a:rPr>
              <a:t>.</a:t>
            </a:r>
          </a:p>
          <a:p>
            <a:endParaRPr lang="en-US" dirty="0"/>
          </a:p>
        </p:txBody>
      </p:sp>
      <p:sp>
        <p:nvSpPr>
          <p:cNvPr id="4" name="Date Placeholder 3">
            <a:extLst>
              <a:ext uri="{FF2B5EF4-FFF2-40B4-BE49-F238E27FC236}">
                <a16:creationId xmlns:a16="http://schemas.microsoft.com/office/drawing/2014/main" id="{6769990A-828D-36C2-32CA-9B6E6A85A760}"/>
              </a:ext>
            </a:extLst>
          </p:cNvPr>
          <p:cNvSpPr>
            <a:spLocks noGrp="1"/>
          </p:cNvSpPr>
          <p:nvPr>
            <p:ph type="dt" sz="half" idx="10"/>
          </p:nvPr>
        </p:nvSpPr>
        <p:spPr/>
        <p:txBody>
          <a:bodyPr/>
          <a:lstStyle/>
          <a:p>
            <a:fld id="{C8FEB821-0A70-46BA-B799-E374785B1901}" type="datetime1">
              <a:t>1/12/2025</a:t>
            </a:fld>
            <a:endParaRPr lang="en-US" dirty="0"/>
          </a:p>
        </p:txBody>
      </p:sp>
      <p:sp>
        <p:nvSpPr>
          <p:cNvPr id="5" name="Footer Placeholder 4">
            <a:extLst>
              <a:ext uri="{FF2B5EF4-FFF2-40B4-BE49-F238E27FC236}">
                <a16:creationId xmlns:a16="http://schemas.microsoft.com/office/drawing/2014/main" id="{53488410-9691-49D4-AD77-402008690E6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17491-CC7B-AD70-A199-C882FB130736}"/>
              </a:ext>
            </a:extLst>
          </p:cNvPr>
          <p:cNvSpPr>
            <a:spLocks noGrp="1"/>
          </p:cNvSpPr>
          <p:nvPr>
            <p:ph type="sldNum" sz="quarter" idx="12"/>
          </p:nvPr>
        </p:nvSpPr>
        <p:spPr/>
        <p:txBody>
          <a:bodyPr/>
          <a:lstStyle/>
          <a:p>
            <a:fld id="{5E4DE196-8A13-4FF7-A07E-102851959EAB}" type="slidenum">
              <a:rPr lang="en-US" dirty="0"/>
              <a:t>10</a:t>
            </a:fld>
            <a:endParaRPr lang="en-US" dirty="0"/>
          </a:p>
        </p:txBody>
      </p:sp>
    </p:spTree>
    <p:extLst>
      <p:ext uri="{BB962C8B-B14F-4D97-AF65-F5344CB8AC3E}">
        <p14:creationId xmlns:p14="http://schemas.microsoft.com/office/powerpoint/2010/main" val="127480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AD811-392B-B35C-A8F1-6C246C99205D}"/>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DB476F21-F748-4EC4-6121-736EBBB8CBDA}"/>
              </a:ext>
            </a:extLst>
          </p:cNvPr>
          <p:cNvSpPr>
            <a:spLocks noGrp="1"/>
          </p:cNvSpPr>
          <p:nvPr>
            <p:ph idx="1"/>
          </p:nvPr>
        </p:nvSpPr>
        <p:spPr/>
        <p:txBody>
          <a:bodyPr vert="horz" lIns="91440" tIns="45720" rIns="91440" bIns="45720" rtlCol="0" anchor="t">
            <a:normAutofit fontScale="92500"/>
          </a:bodyPr>
          <a:lstStyle/>
          <a:p>
            <a:r>
              <a:rPr lang="en-US" sz="1400" dirty="0">
                <a:solidFill>
                  <a:srgbClr val="000000"/>
                </a:solidFill>
                <a:latin typeface="Calibri"/>
                <a:ea typeface="Calibri"/>
                <a:cs typeface="Calibri"/>
              </a:rPr>
              <a:t>Seal, C. (2020). </a:t>
            </a:r>
            <a:r>
              <a:rPr lang="en-US" sz="1400" i="1" dirty="0">
                <a:solidFill>
                  <a:srgbClr val="000000"/>
                </a:solidFill>
                <a:latin typeface="Calibri"/>
                <a:ea typeface="Calibri"/>
                <a:cs typeface="Calibri"/>
              </a:rPr>
              <a:t>Youth Interventions</a:t>
            </a:r>
            <a:r>
              <a:rPr lang="en-US" sz="1400" dirty="0">
                <a:solidFill>
                  <a:srgbClr val="000000"/>
                </a:solidFill>
                <a:latin typeface="Calibri"/>
                <a:ea typeface="Calibri"/>
                <a:cs typeface="Calibri"/>
              </a:rPr>
              <a:t>. [online] South Wales Fire and Rescue Service. Available at: </a:t>
            </a:r>
            <a:r>
              <a:rPr lang="en-US" sz="1400" u="sng" dirty="0">
                <a:latin typeface="Calibri"/>
                <a:ea typeface="Calibri"/>
                <a:cs typeface="Calibri"/>
                <a:hlinkClick r:id="rId2"/>
              </a:rPr>
              <a:t>https://www.southwales-fire.gov.uk/youth-education/youth-interventions/</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Farrell, C. (2022). </a:t>
            </a:r>
            <a:r>
              <a:rPr lang="en-US" sz="1400" i="1" dirty="0">
                <a:solidFill>
                  <a:srgbClr val="000000"/>
                </a:solidFill>
                <a:latin typeface="Calibri"/>
                <a:ea typeface="Calibri"/>
                <a:cs typeface="Calibri"/>
              </a:rPr>
              <a:t>Partnership Working – Why is this important</a:t>
            </a:r>
            <a:r>
              <a:rPr lang="en-US" sz="1400" dirty="0">
                <a:solidFill>
                  <a:srgbClr val="000000"/>
                </a:solidFill>
                <a:latin typeface="Calibri"/>
                <a:ea typeface="Calibri"/>
                <a:cs typeface="Calibri"/>
              </a:rPr>
              <a:t>. [online] Careers in Blue. Available at: </a:t>
            </a:r>
            <a:r>
              <a:rPr lang="en-US" sz="1400" u="sng" dirty="0">
                <a:latin typeface="Calibri"/>
                <a:ea typeface="Calibri"/>
                <a:cs typeface="Calibri"/>
                <a:hlinkClick r:id="rId3"/>
              </a:rPr>
              <a:t>https://careersinblue.co.uk/partnership-working-why-is-this-important/</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South Wales </a:t>
            </a:r>
            <a:r>
              <a:rPr lang="en-US" sz="1400" dirty="0" err="1">
                <a:solidFill>
                  <a:srgbClr val="000000"/>
                </a:solidFill>
                <a:latin typeface="Calibri"/>
                <a:ea typeface="Calibri"/>
                <a:cs typeface="Calibri"/>
              </a:rPr>
              <a:t>Police,B</a:t>
            </a:r>
            <a:r>
              <a:rPr lang="en-US" sz="1400" dirty="0">
                <a:solidFill>
                  <a:srgbClr val="000000"/>
                </a:solidFill>
                <a:latin typeface="Calibri"/>
                <a:ea typeface="Calibri"/>
                <a:cs typeface="Calibri"/>
              </a:rPr>
              <a:t>(2025) Right care, Right </a:t>
            </a:r>
            <a:r>
              <a:rPr lang="en-US" sz="1400" dirty="0" err="1">
                <a:solidFill>
                  <a:srgbClr val="000000"/>
                </a:solidFill>
                <a:latin typeface="Calibri"/>
                <a:ea typeface="Calibri"/>
                <a:cs typeface="Calibri"/>
              </a:rPr>
              <a:t>Peraon</a:t>
            </a:r>
            <a:r>
              <a:rPr lang="en-US" sz="1400" dirty="0">
                <a:solidFill>
                  <a:srgbClr val="000000"/>
                </a:solidFill>
                <a:latin typeface="Calibri"/>
                <a:ea typeface="Calibri"/>
                <a:cs typeface="Calibri"/>
              </a:rPr>
              <a:t>, </a:t>
            </a:r>
            <a:r>
              <a:rPr lang="en-US" sz="1400" dirty="0" err="1">
                <a:solidFill>
                  <a:srgbClr val="000000"/>
                </a:solidFill>
                <a:latin typeface="Calibri"/>
                <a:ea typeface="Calibri"/>
                <a:cs typeface="Calibri"/>
              </a:rPr>
              <a:t>Avallible</a:t>
            </a:r>
            <a:r>
              <a:rPr lang="en-US" sz="1400" dirty="0">
                <a:solidFill>
                  <a:srgbClr val="000000"/>
                </a:solidFill>
                <a:latin typeface="Calibri"/>
                <a:ea typeface="Calibri"/>
                <a:cs typeface="Calibri"/>
              </a:rPr>
              <a:t> at : </a:t>
            </a:r>
            <a:r>
              <a:rPr lang="en-US" sz="1400" u="sng" dirty="0">
                <a:latin typeface="Calibri"/>
                <a:ea typeface="Calibri"/>
                <a:cs typeface="Calibri"/>
                <a:hlinkClick r:id="rId4"/>
              </a:rPr>
              <a:t>https://www.south-wales.police.uk/advice/advice-and-information/concern-for-welfare/right-care-right-person/</a:t>
            </a:r>
            <a:r>
              <a:rPr lang="en-US" sz="1400" dirty="0">
                <a:solidFill>
                  <a:srgbClr val="000000"/>
                </a:solidFill>
                <a:latin typeface="Calibri"/>
                <a:ea typeface="Calibri"/>
                <a:cs typeface="Calibri"/>
              </a:rPr>
              <a:t> </a:t>
            </a:r>
          </a:p>
          <a:p>
            <a:r>
              <a:rPr lang="en-US" sz="1400" dirty="0">
                <a:solidFill>
                  <a:srgbClr val="000000"/>
                </a:solidFill>
                <a:latin typeface="Calibri"/>
                <a:ea typeface="Calibri"/>
                <a:cs typeface="Calibri"/>
              </a:rPr>
              <a:t>Counter Terrorism Policing (2024). </a:t>
            </a:r>
            <a:r>
              <a:rPr lang="en-US" sz="1400" i="1" dirty="0">
                <a:solidFill>
                  <a:srgbClr val="000000"/>
                </a:solidFill>
                <a:latin typeface="Calibri"/>
                <a:ea typeface="Calibri"/>
                <a:cs typeface="Calibri"/>
              </a:rPr>
              <a:t>Counter Terrorism Policing</a:t>
            </a:r>
            <a:r>
              <a:rPr lang="en-US" sz="1400" dirty="0">
                <a:solidFill>
                  <a:srgbClr val="000000"/>
                </a:solidFill>
                <a:latin typeface="Calibri"/>
                <a:ea typeface="Calibri"/>
                <a:cs typeface="Calibri"/>
              </a:rPr>
              <a:t>. [online] Counter Terrorism Policing. Available at: </a:t>
            </a:r>
            <a:r>
              <a:rPr lang="en-US" sz="1400" u="sng" dirty="0">
                <a:latin typeface="Calibri"/>
                <a:ea typeface="Calibri"/>
                <a:cs typeface="Calibri"/>
                <a:hlinkClick r:id="rId5"/>
              </a:rPr>
              <a:t>https://www.counterterrorism.police.uk/</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Ministry of </a:t>
            </a:r>
            <a:r>
              <a:rPr lang="en-US" sz="1400" dirty="0" err="1">
                <a:solidFill>
                  <a:srgbClr val="000000"/>
                </a:solidFill>
                <a:latin typeface="Calibri"/>
                <a:ea typeface="Calibri"/>
                <a:cs typeface="Calibri"/>
              </a:rPr>
              <a:t>Defence</a:t>
            </a:r>
            <a:r>
              <a:rPr lang="en-US" sz="1400" dirty="0">
                <a:solidFill>
                  <a:srgbClr val="000000"/>
                </a:solidFill>
                <a:latin typeface="Calibri"/>
                <a:ea typeface="Calibri"/>
                <a:cs typeface="Calibri"/>
              </a:rPr>
              <a:t> Police. (2024). </a:t>
            </a:r>
            <a:r>
              <a:rPr lang="en-US" sz="1400" i="1" dirty="0">
                <a:solidFill>
                  <a:srgbClr val="000000"/>
                </a:solidFill>
                <a:latin typeface="Calibri"/>
                <a:ea typeface="Calibri"/>
                <a:cs typeface="Calibri"/>
              </a:rPr>
              <a:t>Our operational groups and units</a:t>
            </a:r>
            <a:r>
              <a:rPr lang="en-US" sz="1400" dirty="0">
                <a:solidFill>
                  <a:srgbClr val="000000"/>
                </a:solidFill>
                <a:latin typeface="Calibri"/>
                <a:ea typeface="Calibri"/>
                <a:cs typeface="Calibri"/>
              </a:rPr>
              <a:t>. [online] Available at: </a:t>
            </a:r>
            <a:r>
              <a:rPr lang="en-US" sz="1400" u="sng" dirty="0">
                <a:latin typeface="Calibri"/>
                <a:ea typeface="Calibri"/>
                <a:cs typeface="Calibri"/>
                <a:hlinkClick r:id="rId6"/>
              </a:rPr>
              <a:t>https://www.mod.police.uk/our-operational-units-and-groups/</a:t>
            </a:r>
            <a:r>
              <a:rPr lang="en-US" sz="1400" dirty="0">
                <a:solidFill>
                  <a:srgbClr val="000000"/>
                </a:solidFill>
                <a:latin typeface="Calibri"/>
                <a:ea typeface="Calibri"/>
                <a:cs typeface="Calibri"/>
              </a:rPr>
              <a:t>.</a:t>
            </a:r>
          </a:p>
          <a:p>
            <a:r>
              <a:rPr lang="en-US" sz="1400" dirty="0">
                <a:solidFill>
                  <a:srgbClr val="000000"/>
                </a:solidFill>
                <a:latin typeface="Calibri"/>
                <a:ea typeface="Calibri"/>
                <a:cs typeface="Calibri"/>
              </a:rPr>
              <a:t>Metropolitan Police,(2022), </a:t>
            </a:r>
            <a:r>
              <a:rPr lang="en-US" sz="1400" dirty="0" err="1">
                <a:solidFill>
                  <a:srgbClr val="000000"/>
                </a:solidFill>
                <a:latin typeface="Calibri"/>
                <a:ea typeface="Calibri"/>
                <a:cs typeface="Calibri"/>
              </a:rPr>
              <a:t>Avalible</a:t>
            </a:r>
            <a:r>
              <a:rPr lang="en-US" sz="1400" dirty="0">
                <a:solidFill>
                  <a:srgbClr val="000000"/>
                </a:solidFill>
                <a:latin typeface="Calibri"/>
                <a:ea typeface="Calibri"/>
                <a:cs typeface="Calibri"/>
              </a:rPr>
              <a:t> at: </a:t>
            </a:r>
            <a:r>
              <a:rPr lang="en-US" sz="1400" dirty="0">
                <a:solidFill>
                  <a:srgbClr val="000000"/>
                </a:solidFill>
                <a:latin typeface="Calibri"/>
                <a:ea typeface="Calibri"/>
                <a:cs typeface="Calibri"/>
                <a:hlinkClick r:id="rId7"/>
              </a:rPr>
              <a:t>https://www.met.police.uk/foi-ai/metropolitan-police/d/june-2022/domestic-abuse-officers-in-the-mps/</a:t>
            </a:r>
            <a:r>
              <a:rPr lang="en-US" sz="1400" dirty="0">
                <a:solidFill>
                  <a:srgbClr val="000000"/>
                </a:solidFill>
                <a:latin typeface="Calibri"/>
                <a:ea typeface="Calibri"/>
                <a:cs typeface="Calibri"/>
              </a:rPr>
              <a:t> </a:t>
            </a:r>
          </a:p>
          <a:p>
            <a:r>
              <a:rPr lang="en-US" sz="1400" dirty="0">
                <a:solidFill>
                  <a:srgbClr val="000000"/>
                </a:solidFill>
                <a:latin typeface="Calibri"/>
                <a:ea typeface="Calibri"/>
                <a:cs typeface="Calibri"/>
              </a:rPr>
              <a:t>‌</a:t>
            </a:r>
          </a:p>
          <a:p>
            <a:endParaRPr lang="en-US" sz="1400" dirty="0">
              <a:solidFill>
                <a:srgbClr val="000000"/>
              </a:solidFill>
              <a:latin typeface="Calibri"/>
              <a:ea typeface="Calibri"/>
              <a:cs typeface="Calibri"/>
            </a:endParaRPr>
          </a:p>
          <a:p>
            <a:endParaRPr lang="en-US" dirty="0"/>
          </a:p>
        </p:txBody>
      </p:sp>
      <p:sp>
        <p:nvSpPr>
          <p:cNvPr id="4" name="Date Placeholder 3">
            <a:extLst>
              <a:ext uri="{FF2B5EF4-FFF2-40B4-BE49-F238E27FC236}">
                <a16:creationId xmlns:a16="http://schemas.microsoft.com/office/drawing/2014/main" id="{8917CB5B-6FC4-540E-F4C7-7E5B1D2B49B8}"/>
              </a:ext>
            </a:extLst>
          </p:cNvPr>
          <p:cNvSpPr>
            <a:spLocks noGrp="1"/>
          </p:cNvSpPr>
          <p:nvPr>
            <p:ph type="dt" sz="half" idx="10"/>
          </p:nvPr>
        </p:nvSpPr>
        <p:spPr/>
        <p:txBody>
          <a:bodyPr/>
          <a:lstStyle/>
          <a:p>
            <a:fld id="{8075B85A-E8E2-492F-A838-7377B0A5B2E2}" type="datetime1">
              <a:t>1/12/2025</a:t>
            </a:fld>
            <a:endParaRPr lang="en-US" dirty="0"/>
          </a:p>
        </p:txBody>
      </p:sp>
      <p:sp>
        <p:nvSpPr>
          <p:cNvPr id="5" name="Footer Placeholder 4">
            <a:extLst>
              <a:ext uri="{FF2B5EF4-FFF2-40B4-BE49-F238E27FC236}">
                <a16:creationId xmlns:a16="http://schemas.microsoft.com/office/drawing/2014/main" id="{BD5BFC64-83B2-2802-65B2-07E07AF1A38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DC62E09-C4E9-CF1B-0057-7FC6D4F8B90A}"/>
              </a:ext>
            </a:extLst>
          </p:cNvPr>
          <p:cNvSpPr>
            <a:spLocks noGrp="1"/>
          </p:cNvSpPr>
          <p:nvPr>
            <p:ph type="sldNum" sz="quarter" idx="12"/>
          </p:nvPr>
        </p:nvSpPr>
        <p:spPr/>
        <p:txBody>
          <a:bodyPr/>
          <a:lstStyle/>
          <a:p>
            <a:fld id="{5E4DE196-8A13-4FF7-A07E-102851959EAB}" type="slidenum">
              <a:rPr lang="en-US" dirty="0"/>
              <a:t>11</a:t>
            </a:fld>
            <a:endParaRPr lang="en-US" dirty="0"/>
          </a:p>
        </p:txBody>
      </p:sp>
    </p:spTree>
    <p:extLst>
      <p:ext uri="{BB962C8B-B14F-4D97-AF65-F5344CB8AC3E}">
        <p14:creationId xmlns:p14="http://schemas.microsoft.com/office/powerpoint/2010/main" val="457172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3E470-D9EE-13ED-FED0-46578618514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98178C4-324E-FCAA-4247-9EDAD08EB162}"/>
              </a:ext>
            </a:extLst>
          </p:cNvPr>
          <p:cNvSpPr>
            <a:spLocks noGrp="1"/>
          </p:cNvSpPr>
          <p:nvPr>
            <p:ph idx="1"/>
          </p:nvPr>
        </p:nvSpPr>
        <p:spPr/>
        <p:txBody>
          <a:bodyPr vert="horz" lIns="91440" tIns="45720" rIns="91440" bIns="45720" rtlCol="0" anchor="t">
            <a:normAutofit/>
          </a:bodyPr>
          <a:lstStyle/>
          <a:p>
            <a:r>
              <a:rPr lang="en-US" sz="1400" dirty="0">
                <a:solidFill>
                  <a:srgbClr val="000000"/>
                </a:solidFill>
                <a:latin typeface="Calibri"/>
                <a:ea typeface="Calibri"/>
                <a:cs typeface="Calibri"/>
              </a:rPr>
              <a:t>Office of the Police and Crime Commissioner for Warwickshire. (2020). </a:t>
            </a:r>
            <a:r>
              <a:rPr lang="en-US" sz="1400" i="1" dirty="0">
                <a:solidFill>
                  <a:srgbClr val="000000"/>
                </a:solidFill>
                <a:latin typeface="Calibri"/>
                <a:ea typeface="Calibri"/>
                <a:cs typeface="Calibri"/>
              </a:rPr>
              <a:t>Preventing and reducing crime banner - Office of the Police and Crime Commissioner for Warwickshire</a:t>
            </a:r>
            <a:r>
              <a:rPr lang="en-US" sz="1400" dirty="0">
                <a:solidFill>
                  <a:srgbClr val="000000"/>
                </a:solidFill>
                <a:latin typeface="Calibri"/>
                <a:ea typeface="Calibri"/>
                <a:cs typeface="Calibri"/>
              </a:rPr>
              <a:t>. [online] Available at: </a:t>
            </a:r>
            <a:r>
              <a:rPr lang="en-US" sz="1400" dirty="0">
                <a:solidFill>
                  <a:srgbClr val="000000"/>
                </a:solidFill>
                <a:latin typeface="Calibri"/>
                <a:ea typeface="Calibri"/>
                <a:cs typeface="Calibri"/>
                <a:hlinkClick r:id="rId2"/>
              </a:rPr>
              <a:t>https://www.warwickshire-pcc.gov.uk/police-and-crime-plan/deliver-visible-and-effective-policing/preventing-and-reducing-crime-banner/</a:t>
            </a:r>
            <a:r>
              <a:rPr lang="en-US" sz="1400" dirty="0">
                <a:solidFill>
                  <a:srgbClr val="000000"/>
                </a:solidFill>
                <a:latin typeface="Calibri"/>
                <a:ea typeface="Calibri"/>
                <a:cs typeface="Calibri"/>
              </a:rPr>
              <a:t> [Accessed 13 Jan. 2025].</a:t>
            </a:r>
            <a:endParaRPr lang="en-US" dirty="0"/>
          </a:p>
          <a:p>
            <a:r>
              <a:rPr lang="en-US" dirty="0">
                <a:solidFill>
                  <a:srgbClr val="000000"/>
                </a:solidFill>
                <a:latin typeface="Calibri"/>
                <a:ea typeface="Calibri"/>
                <a:cs typeface="Calibri"/>
              </a:rPr>
              <a:t>‌</a:t>
            </a:r>
            <a:endParaRPr lang="en-US" dirty="0"/>
          </a:p>
          <a:p>
            <a:r>
              <a:rPr lang="en-US" sz="1400" dirty="0">
                <a:solidFill>
                  <a:srgbClr val="000000"/>
                </a:solidFill>
                <a:latin typeface="Calibri"/>
                <a:ea typeface="Calibri"/>
                <a:cs typeface="Calibri"/>
              </a:rPr>
              <a:t>Policechiefmagazine.org. (2023). Available at: </a:t>
            </a:r>
            <a:r>
              <a:rPr lang="en-US" sz="1400" dirty="0">
                <a:solidFill>
                  <a:srgbClr val="000000"/>
                </a:solidFill>
                <a:latin typeface="Calibri"/>
                <a:ea typeface="Calibri"/>
                <a:cs typeface="Calibri"/>
                <a:hlinkClick r:id="rId3"/>
              </a:rPr>
              <a:t>https://www.policechiefmagazine.org/turning-point-policing-methods/fig-1-sara-model/</a:t>
            </a:r>
            <a:r>
              <a:rPr lang="en-US" sz="1400" dirty="0">
                <a:solidFill>
                  <a:srgbClr val="000000"/>
                </a:solidFill>
                <a:latin typeface="Calibri"/>
                <a:ea typeface="Calibri"/>
                <a:cs typeface="Calibri"/>
              </a:rPr>
              <a:t>.</a:t>
            </a:r>
            <a:endParaRPr lang="en-US" dirty="0"/>
          </a:p>
          <a:p>
            <a:r>
              <a:rPr lang="en-US" dirty="0">
                <a:solidFill>
                  <a:srgbClr val="000000"/>
                </a:solidFill>
                <a:latin typeface="Calibri"/>
                <a:ea typeface="Calibri"/>
                <a:cs typeface="Calibri"/>
              </a:rPr>
              <a:t>‌</a:t>
            </a:r>
            <a:r>
              <a:rPr lang="en-US" sz="1400" dirty="0">
                <a:solidFill>
                  <a:srgbClr val="000000"/>
                </a:solidFill>
                <a:latin typeface="Calibri"/>
                <a:ea typeface="Calibri"/>
                <a:cs typeface="Calibri"/>
              </a:rPr>
              <a:t>Simpson, F. (2020). </a:t>
            </a:r>
            <a:r>
              <a:rPr lang="en-US" sz="1400" i="1" dirty="0">
                <a:solidFill>
                  <a:srgbClr val="000000"/>
                </a:solidFill>
                <a:latin typeface="Calibri"/>
                <a:ea typeface="Calibri"/>
                <a:cs typeface="Calibri"/>
              </a:rPr>
              <a:t>Briefing: Use of tags for ‘at risk’ children - CYP Now</a:t>
            </a:r>
            <a:r>
              <a:rPr lang="en-US" sz="1400" dirty="0">
                <a:solidFill>
                  <a:srgbClr val="000000"/>
                </a:solidFill>
                <a:latin typeface="Calibri"/>
                <a:ea typeface="Calibri"/>
                <a:cs typeface="Calibri"/>
              </a:rPr>
              <a:t>. [online] CYP Now. Available at: </a:t>
            </a:r>
            <a:r>
              <a:rPr lang="en-US" sz="1400" dirty="0">
                <a:solidFill>
                  <a:srgbClr val="000000"/>
                </a:solidFill>
                <a:latin typeface="Calibri"/>
                <a:ea typeface="Calibri"/>
                <a:cs typeface="Calibri"/>
                <a:hlinkClick r:id="rId4"/>
              </a:rPr>
              <a:t>https://www.cypnow.co.uk/content/analysis/briefing-use-of-tags-for-at-risk-children/</a:t>
            </a:r>
            <a:r>
              <a:rPr lang="en-US" sz="1400" dirty="0">
                <a:solidFill>
                  <a:srgbClr val="000000"/>
                </a:solidFill>
                <a:latin typeface="Calibri"/>
                <a:ea typeface="Calibri"/>
                <a:cs typeface="Calibri"/>
              </a:rPr>
              <a:t> [Accessed 13 Jan. 2025].</a:t>
            </a:r>
            <a:endParaRPr lang="en-US" dirty="0">
              <a:solidFill>
                <a:srgbClr val="35403A"/>
              </a:solidFill>
              <a:latin typeface="Aptos Light"/>
              <a:ea typeface="Calibri"/>
              <a:cs typeface="Calibri"/>
            </a:endParaRPr>
          </a:p>
          <a:p>
            <a:r>
              <a:rPr lang="en-US" dirty="0">
                <a:solidFill>
                  <a:srgbClr val="000000"/>
                </a:solidFill>
                <a:latin typeface="Calibri"/>
                <a:ea typeface="Calibri"/>
                <a:cs typeface="Calibri"/>
              </a:rPr>
              <a:t>‌</a:t>
            </a:r>
            <a:r>
              <a:rPr lang="en-US" sz="1400" dirty="0">
                <a:solidFill>
                  <a:srgbClr val="000000"/>
                </a:solidFill>
                <a:latin typeface="Calibri"/>
                <a:ea typeface="Calibri"/>
                <a:cs typeface="Calibri"/>
              </a:rPr>
              <a:t>Community Security Trust (2024). </a:t>
            </a:r>
            <a:r>
              <a:rPr lang="en-US" sz="1400" i="1" dirty="0">
                <a:solidFill>
                  <a:srgbClr val="000000"/>
                </a:solidFill>
                <a:latin typeface="Calibri"/>
                <a:ea typeface="Calibri"/>
                <a:cs typeface="Calibri"/>
              </a:rPr>
              <a:t>Police Partnership – CST – Protecting Our Jewish Community</a:t>
            </a:r>
            <a:r>
              <a:rPr lang="en-US" sz="1400" dirty="0">
                <a:solidFill>
                  <a:srgbClr val="000000"/>
                </a:solidFill>
                <a:latin typeface="Calibri"/>
                <a:ea typeface="Calibri"/>
                <a:cs typeface="Calibri"/>
              </a:rPr>
              <a:t>. [online] cst.org.uk. Available at: </a:t>
            </a:r>
            <a:r>
              <a:rPr lang="en-US" sz="1400" dirty="0">
                <a:solidFill>
                  <a:srgbClr val="000000"/>
                </a:solidFill>
                <a:latin typeface="Calibri"/>
                <a:ea typeface="Calibri"/>
                <a:cs typeface="Calibri"/>
                <a:hlinkClick r:id="rId5"/>
              </a:rPr>
              <a:t>https://cst.org.uk/about-cst/police-partnership</a:t>
            </a:r>
            <a:r>
              <a:rPr lang="en-US" sz="1400" dirty="0">
                <a:solidFill>
                  <a:srgbClr val="000000"/>
                </a:solidFill>
                <a:latin typeface="Calibri"/>
                <a:ea typeface="Calibri"/>
                <a:cs typeface="Calibri"/>
              </a:rPr>
              <a:t>.</a:t>
            </a:r>
            <a:endParaRPr lang="en-US" dirty="0">
              <a:solidFill>
                <a:srgbClr val="35403A"/>
              </a:solidFill>
              <a:latin typeface="Aptos Light"/>
              <a:ea typeface="Calibri"/>
              <a:cs typeface="Calibri"/>
            </a:endParaRPr>
          </a:p>
          <a:p>
            <a:r>
              <a:rPr lang="en-US" dirty="0">
                <a:solidFill>
                  <a:srgbClr val="000000"/>
                </a:solidFill>
                <a:latin typeface="Calibri"/>
                <a:ea typeface="Calibri"/>
                <a:cs typeface="Calibri"/>
              </a:rPr>
              <a:t>‌</a:t>
            </a:r>
            <a:r>
              <a:rPr lang="en-US" sz="1400" dirty="0">
                <a:solidFill>
                  <a:srgbClr val="000000"/>
                </a:solidFill>
                <a:latin typeface="Calibri"/>
                <a:ea typeface="Calibri"/>
                <a:cs typeface="Calibri"/>
              </a:rPr>
              <a:t>Europol. (2025). </a:t>
            </a:r>
            <a:r>
              <a:rPr lang="en-US" sz="1400" i="1" dirty="0">
                <a:solidFill>
                  <a:srgbClr val="000000"/>
                </a:solidFill>
                <a:latin typeface="Calibri"/>
                <a:ea typeface="Calibri"/>
                <a:cs typeface="Calibri"/>
              </a:rPr>
              <a:t>ATLAS Network</a:t>
            </a:r>
            <a:r>
              <a:rPr lang="en-US" sz="1400" dirty="0">
                <a:solidFill>
                  <a:srgbClr val="000000"/>
                </a:solidFill>
                <a:latin typeface="Calibri"/>
                <a:ea typeface="Calibri"/>
                <a:cs typeface="Calibri"/>
              </a:rPr>
              <a:t>. [online] Available at: </a:t>
            </a:r>
            <a:r>
              <a:rPr lang="en-US" sz="1400" dirty="0">
                <a:solidFill>
                  <a:srgbClr val="000000"/>
                </a:solidFill>
                <a:latin typeface="Calibri"/>
                <a:ea typeface="Calibri"/>
                <a:cs typeface="Calibri"/>
                <a:hlinkClick r:id="rId6"/>
              </a:rPr>
              <a:t>https://www.europol.europa.eu/partners-collaboration/atlas-network</a:t>
            </a:r>
            <a:r>
              <a:rPr lang="en-US" sz="1400" dirty="0">
                <a:solidFill>
                  <a:srgbClr val="000000"/>
                </a:solidFill>
                <a:latin typeface="Calibri"/>
                <a:ea typeface="Calibri"/>
                <a:cs typeface="Calibri"/>
              </a:rPr>
              <a:t>.</a:t>
            </a:r>
            <a:endParaRPr lang="en-US" dirty="0">
              <a:solidFill>
                <a:srgbClr val="35403A"/>
              </a:solidFill>
              <a:latin typeface="Aptos Light"/>
              <a:ea typeface="Calibri"/>
              <a:cs typeface="Calibri"/>
            </a:endParaRPr>
          </a:p>
          <a:p>
            <a:r>
              <a:rPr lang="en-US" dirty="0">
                <a:solidFill>
                  <a:srgbClr val="000000"/>
                </a:solidFill>
                <a:latin typeface="Calibri"/>
                <a:ea typeface="Calibri"/>
                <a:cs typeface="Calibri"/>
              </a:rPr>
              <a:t>‌</a:t>
            </a:r>
            <a:endParaRPr lang="en-US" dirty="0"/>
          </a:p>
          <a:p>
            <a:endParaRPr lang="en-US" dirty="0">
              <a:solidFill>
                <a:srgbClr val="000000"/>
              </a:solidFill>
              <a:latin typeface="Calibri"/>
              <a:ea typeface="Calibri"/>
              <a:cs typeface="Calibri"/>
            </a:endParaRPr>
          </a:p>
          <a:p>
            <a:endParaRPr lang="en-US" dirty="0">
              <a:solidFill>
                <a:srgbClr val="000000"/>
              </a:solidFill>
              <a:latin typeface="Calibri"/>
              <a:ea typeface="Calibri"/>
              <a:cs typeface="Calibri"/>
            </a:endParaRPr>
          </a:p>
          <a:p>
            <a:endParaRPr lang="en-US" dirty="0">
              <a:solidFill>
                <a:srgbClr val="000000"/>
              </a:solidFill>
              <a:latin typeface="Calibri"/>
              <a:ea typeface="Calibri"/>
              <a:cs typeface="Calibri"/>
            </a:endParaRPr>
          </a:p>
          <a:p>
            <a:endParaRPr lang="en-US" dirty="0"/>
          </a:p>
        </p:txBody>
      </p:sp>
      <p:sp>
        <p:nvSpPr>
          <p:cNvPr id="4" name="Date Placeholder 3">
            <a:extLst>
              <a:ext uri="{FF2B5EF4-FFF2-40B4-BE49-F238E27FC236}">
                <a16:creationId xmlns:a16="http://schemas.microsoft.com/office/drawing/2014/main" id="{9E0E1DF1-AC99-9617-4F11-A573324586B6}"/>
              </a:ext>
            </a:extLst>
          </p:cNvPr>
          <p:cNvSpPr>
            <a:spLocks noGrp="1"/>
          </p:cNvSpPr>
          <p:nvPr>
            <p:ph type="dt" sz="half" idx="10"/>
          </p:nvPr>
        </p:nvSpPr>
        <p:spPr/>
        <p:txBody>
          <a:bodyPr/>
          <a:lstStyle/>
          <a:p>
            <a:fld id="{35F344C8-1AEB-41B9-BD1F-2BD40E5820AA}" type="datetime1">
              <a:t>1/12/2025</a:t>
            </a:fld>
            <a:endParaRPr lang="en-US" dirty="0"/>
          </a:p>
        </p:txBody>
      </p:sp>
      <p:sp>
        <p:nvSpPr>
          <p:cNvPr id="5" name="Footer Placeholder 4">
            <a:extLst>
              <a:ext uri="{FF2B5EF4-FFF2-40B4-BE49-F238E27FC236}">
                <a16:creationId xmlns:a16="http://schemas.microsoft.com/office/drawing/2014/main" id="{445AC698-AB9A-F6F6-CFBB-182E0298515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F404EB-F771-C27D-6733-6CB57017C144}"/>
              </a:ext>
            </a:extLst>
          </p:cNvPr>
          <p:cNvSpPr>
            <a:spLocks noGrp="1"/>
          </p:cNvSpPr>
          <p:nvPr>
            <p:ph type="sldNum" sz="quarter" idx="12"/>
          </p:nvPr>
        </p:nvSpPr>
        <p:spPr/>
        <p:txBody>
          <a:bodyPr/>
          <a:lstStyle/>
          <a:p>
            <a:fld id="{5E4DE196-8A13-4FF7-A07E-102851959EAB}" type="slidenum">
              <a:rPr lang="en-US" dirty="0"/>
              <a:t>12</a:t>
            </a:fld>
            <a:endParaRPr lang="en-US" dirty="0"/>
          </a:p>
        </p:txBody>
      </p:sp>
    </p:spTree>
    <p:extLst>
      <p:ext uri="{BB962C8B-B14F-4D97-AF65-F5344CB8AC3E}">
        <p14:creationId xmlns:p14="http://schemas.microsoft.com/office/powerpoint/2010/main" val="3735699663"/>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BohoVogueVTI</vt:lpstr>
      <vt:lpstr>Identify the importance of effective policing strategies in reducing crime. Make links to local police forces.</vt:lpstr>
      <vt:lpstr>Introduction</vt:lpstr>
      <vt:lpstr>Crime Prevention </vt:lpstr>
      <vt:lpstr>Crime prevention</vt:lpstr>
      <vt:lpstr>Reduction Of Reoffending </vt:lpstr>
      <vt:lpstr>Reduction of Reoffending</vt:lpstr>
      <vt:lpstr>Collaborative Approaches </vt:lpstr>
      <vt:lpstr>Specialized units and task forces </vt:lpstr>
      <vt:lpstr>Counclusion</vt:lpstr>
      <vt:lpstr>Reference list</vt:lpstr>
      <vt:lpstr>Reference List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150</cp:revision>
  <dcterms:created xsi:type="dcterms:W3CDTF">2024-10-22T10:10:51Z</dcterms:created>
  <dcterms:modified xsi:type="dcterms:W3CDTF">2025-01-13T03:39:00Z</dcterms:modified>
</cp:coreProperties>
</file>