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64" r:id="rId4"/>
    <p:sldId id="266" r:id="rId5"/>
    <p:sldId id="265" r:id="rId6"/>
    <p:sldId id="257" r:id="rId7"/>
    <p:sldId id="258" r:id="rId8"/>
    <p:sldId id="259" r:id="rId9"/>
    <p:sldId id="260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C654B6-1EAE-2978-7853-D2AC75012165}" v="74" dt="2026-01-20T22:23:01.784"/>
    <p1510:client id="{9E63D3D8-0288-A889-610C-FFDBCAFAABC3}" v="96" dt="2026-01-20T23:50:21.257"/>
    <p1510:client id="{B2A4FF55-6005-5492-F61F-7FDD310E8EF2}" v="1574" dt="2026-01-20T23:34:44.8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ia Jones (2201136)" userId="S::2201136@student.uwtsd.ac.uk::b95c8942-3b1f-4304-9eaa-625799acac1a" providerId="AD" clId="Web-{9E63D3D8-0288-A889-610C-FFDBCAFAABC3}"/>
    <pc:docChg chg="delSld modSld">
      <pc:chgData name="Alicia Jones (2201136)" userId="S::2201136@student.uwtsd.ac.uk::b95c8942-3b1f-4304-9eaa-625799acac1a" providerId="AD" clId="Web-{9E63D3D8-0288-A889-610C-FFDBCAFAABC3}" dt="2026-01-20T23:50:21.257" v="75" actId="20577"/>
      <pc:docMkLst>
        <pc:docMk/>
      </pc:docMkLst>
      <pc:sldChg chg="modSp">
        <pc:chgData name="Alicia Jones (2201136)" userId="S::2201136@student.uwtsd.ac.uk::b95c8942-3b1f-4304-9eaa-625799acac1a" providerId="AD" clId="Web-{9E63D3D8-0288-A889-610C-FFDBCAFAABC3}" dt="2026-01-20T23:50:21.257" v="75" actId="20577"/>
        <pc:sldMkLst>
          <pc:docMk/>
          <pc:sldMk cId="1661264751" sldId="257"/>
        </pc:sldMkLst>
        <pc:spChg chg="mod">
          <ac:chgData name="Alicia Jones (2201136)" userId="S::2201136@student.uwtsd.ac.uk::b95c8942-3b1f-4304-9eaa-625799acac1a" providerId="AD" clId="Web-{9E63D3D8-0288-A889-610C-FFDBCAFAABC3}" dt="2026-01-20T23:50:21.257" v="75" actId="20577"/>
          <ac:spMkLst>
            <pc:docMk/>
            <pc:sldMk cId="1661264751" sldId="257"/>
            <ac:spMk id="18" creationId="{7CCB1122-2DFE-F622-17C9-1D9CF26203DE}"/>
          </ac:spMkLst>
        </pc:spChg>
      </pc:sldChg>
      <pc:sldChg chg="addSp modSp">
        <pc:chgData name="Alicia Jones (2201136)" userId="S::2201136@student.uwtsd.ac.uk::b95c8942-3b1f-4304-9eaa-625799acac1a" providerId="AD" clId="Web-{9E63D3D8-0288-A889-610C-FFDBCAFAABC3}" dt="2026-01-20T23:50:11.788" v="72" actId="20577"/>
        <pc:sldMkLst>
          <pc:docMk/>
          <pc:sldMk cId="768893051" sldId="259"/>
        </pc:sldMkLst>
        <pc:spChg chg="add mod">
          <ac:chgData name="Alicia Jones (2201136)" userId="S::2201136@student.uwtsd.ac.uk::b95c8942-3b1f-4304-9eaa-625799acac1a" providerId="AD" clId="Web-{9E63D3D8-0288-A889-610C-FFDBCAFAABC3}" dt="2026-01-20T23:50:04.507" v="70" actId="20577"/>
          <ac:spMkLst>
            <pc:docMk/>
            <pc:sldMk cId="768893051" sldId="259"/>
            <ac:spMk id="22" creationId="{6E750B2B-9947-C8A0-C625-C35D43975F53}"/>
          </ac:spMkLst>
        </pc:spChg>
        <pc:spChg chg="mod">
          <ac:chgData name="Alicia Jones (2201136)" userId="S::2201136@student.uwtsd.ac.uk::b95c8942-3b1f-4304-9eaa-625799acac1a" providerId="AD" clId="Web-{9E63D3D8-0288-A889-610C-FFDBCAFAABC3}" dt="2026-01-20T23:50:11.788" v="72" actId="20577"/>
          <ac:spMkLst>
            <pc:docMk/>
            <pc:sldMk cId="768893051" sldId="259"/>
            <ac:spMk id="71" creationId="{BFB4AED8-94A4-38EA-9698-B4603F0933FA}"/>
          </ac:spMkLst>
        </pc:spChg>
      </pc:sldChg>
      <pc:sldChg chg="modSp">
        <pc:chgData name="Alicia Jones (2201136)" userId="S::2201136@student.uwtsd.ac.uk::b95c8942-3b1f-4304-9eaa-625799acac1a" providerId="AD" clId="Web-{9E63D3D8-0288-A889-610C-FFDBCAFAABC3}" dt="2026-01-20T23:49:34.208" v="64" actId="20577"/>
        <pc:sldMkLst>
          <pc:docMk/>
          <pc:sldMk cId="1198314652" sldId="260"/>
        </pc:sldMkLst>
        <pc:spChg chg="mod">
          <ac:chgData name="Alicia Jones (2201136)" userId="S::2201136@student.uwtsd.ac.uk::b95c8942-3b1f-4304-9eaa-625799acac1a" providerId="AD" clId="Web-{9E63D3D8-0288-A889-610C-FFDBCAFAABC3}" dt="2026-01-20T23:49:34.208" v="64" actId="20577"/>
          <ac:spMkLst>
            <pc:docMk/>
            <pc:sldMk cId="1198314652" sldId="260"/>
            <ac:spMk id="3" creationId="{82E70A85-1ADF-ABC8-F7B2-2011C754263A}"/>
          </ac:spMkLst>
        </pc:spChg>
      </pc:sldChg>
      <pc:sldChg chg="del">
        <pc:chgData name="Alicia Jones (2201136)" userId="S::2201136@student.uwtsd.ac.uk::b95c8942-3b1f-4304-9eaa-625799acac1a" providerId="AD" clId="Web-{9E63D3D8-0288-A889-610C-FFDBCAFAABC3}" dt="2026-01-20T23:45:34.861" v="0"/>
        <pc:sldMkLst>
          <pc:docMk/>
          <pc:sldMk cId="1754371255" sldId="267"/>
        </pc:sldMkLst>
      </pc:sldChg>
    </pc:docChg>
  </pc:docChgLst>
  <pc:docChgLst>
    <pc:chgData name="Alicia Jones (2201136)" userId="S::2201136@student.uwtsd.ac.uk::b95c8942-3b1f-4304-9eaa-625799acac1a" providerId="AD" clId="Web-{27C654B6-1EAE-2978-7853-D2AC75012165}"/>
    <pc:docChg chg="addSld modSld addMainMaster delMainMaster">
      <pc:chgData name="Alicia Jones (2201136)" userId="S::2201136@student.uwtsd.ac.uk::b95c8942-3b1f-4304-9eaa-625799acac1a" providerId="AD" clId="Web-{27C654B6-1EAE-2978-7853-D2AC75012165}" dt="2026-01-20T22:23:01.784" v="72"/>
      <pc:docMkLst>
        <pc:docMk/>
      </pc:docMkLst>
      <pc:sldChg chg="addSp delSp modSp mod setBg modClrScheme chgLayout">
        <pc:chgData name="Alicia Jones (2201136)" userId="S::2201136@student.uwtsd.ac.uk::b95c8942-3b1f-4304-9eaa-625799acac1a" providerId="AD" clId="Web-{27C654B6-1EAE-2978-7853-D2AC75012165}" dt="2026-01-20T22:23:01.784" v="72"/>
        <pc:sldMkLst>
          <pc:docMk/>
          <pc:sldMk cId="109857222" sldId="256"/>
        </pc:sldMkLst>
        <pc:spChg chg="mod">
          <ac:chgData name="Alicia Jones (2201136)" userId="S::2201136@student.uwtsd.ac.uk::b95c8942-3b1f-4304-9eaa-625799acac1a" providerId="AD" clId="Web-{27C654B6-1EAE-2978-7853-D2AC75012165}" dt="2026-01-20T22:19:26.700" v="3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icia Jones (2201136)" userId="S::2201136@student.uwtsd.ac.uk::b95c8942-3b1f-4304-9eaa-625799acac1a" providerId="AD" clId="Web-{27C654B6-1EAE-2978-7853-D2AC75012165}" dt="2026-01-20T22:16:41.851" v="3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licia Jones (2201136)" userId="S::2201136@student.uwtsd.ac.uk::b95c8942-3b1f-4304-9eaa-625799acac1a" providerId="AD" clId="Web-{27C654B6-1EAE-2978-7853-D2AC75012165}" dt="2026-01-20T22:15:33.397" v="29"/>
          <ac:spMkLst>
            <pc:docMk/>
            <pc:sldMk cId="109857222" sldId="256"/>
            <ac:spMk id="9" creationId="{0EECA69B-4C2A-7F31-8019-E90DB3BD49CB}"/>
          </ac:spMkLst>
        </pc:spChg>
        <pc:spChg chg="add mod">
          <ac:chgData name="Alicia Jones (2201136)" userId="S::2201136@student.uwtsd.ac.uk::b95c8942-3b1f-4304-9eaa-625799acac1a" providerId="AD" clId="Web-{27C654B6-1EAE-2978-7853-D2AC75012165}" dt="2026-01-20T22:19:08.963" v="38"/>
          <ac:spMkLst>
            <pc:docMk/>
            <pc:sldMk cId="109857222" sldId="256"/>
            <ac:spMk id="11" creationId="{857DEAC1-B3AA-6569-0A44-A191DF2F3C67}"/>
          </ac:spMkLst>
        </pc:spChg>
        <pc:picChg chg="add del">
          <ac:chgData name="Alicia Jones (2201136)" userId="S::2201136@student.uwtsd.ac.uk::b95c8942-3b1f-4304-9eaa-625799acac1a" providerId="AD" clId="Web-{27C654B6-1EAE-2978-7853-D2AC75012165}" dt="2026-01-20T22:23:01.784" v="72"/>
          <ac:picMkLst>
            <pc:docMk/>
            <pc:sldMk cId="109857222" sldId="256"/>
            <ac:picMk id="4" creationId="{F5F68B2C-287F-7981-7F7A-F11C1B266C07}"/>
          </ac:picMkLst>
        </pc:picChg>
      </pc:sldChg>
      <pc:sldChg chg="modSp new">
        <pc:chgData name="Alicia Jones (2201136)" userId="S::2201136@student.uwtsd.ac.uk::b95c8942-3b1f-4304-9eaa-625799acac1a" providerId="AD" clId="Web-{27C654B6-1EAE-2978-7853-D2AC75012165}" dt="2026-01-20T22:21:03.446" v="52" actId="14100"/>
        <pc:sldMkLst>
          <pc:docMk/>
          <pc:sldMk cId="1661264751" sldId="257"/>
        </pc:sldMkLst>
        <pc:spChg chg="mod">
          <ac:chgData name="Alicia Jones (2201136)" userId="S::2201136@student.uwtsd.ac.uk::b95c8942-3b1f-4304-9eaa-625799acac1a" providerId="AD" clId="Web-{27C654B6-1EAE-2978-7853-D2AC75012165}" dt="2026-01-20T22:21:03.446" v="52" actId="14100"/>
          <ac:spMkLst>
            <pc:docMk/>
            <pc:sldMk cId="1661264751" sldId="257"/>
            <ac:spMk id="2" creationId="{62568E11-2094-49C9-9FDC-6ACEFDD1C08B}"/>
          </ac:spMkLst>
        </pc:spChg>
      </pc:sldChg>
      <pc:sldChg chg="modSp new">
        <pc:chgData name="Alicia Jones (2201136)" userId="S::2201136@student.uwtsd.ac.uk::b95c8942-3b1f-4304-9eaa-625799acac1a" providerId="AD" clId="Web-{27C654B6-1EAE-2978-7853-D2AC75012165}" dt="2026-01-20T22:22:13.781" v="67" actId="14100"/>
        <pc:sldMkLst>
          <pc:docMk/>
          <pc:sldMk cId="3937143971" sldId="258"/>
        </pc:sldMkLst>
        <pc:spChg chg="mod">
          <ac:chgData name="Alicia Jones (2201136)" userId="S::2201136@student.uwtsd.ac.uk::b95c8942-3b1f-4304-9eaa-625799acac1a" providerId="AD" clId="Web-{27C654B6-1EAE-2978-7853-D2AC75012165}" dt="2026-01-20T22:22:13.781" v="67" actId="14100"/>
          <ac:spMkLst>
            <pc:docMk/>
            <pc:sldMk cId="3937143971" sldId="258"/>
            <ac:spMk id="2" creationId="{6E6F9709-7E44-A1A2-48E0-4CB072C9C614}"/>
          </ac:spMkLst>
        </pc:spChg>
      </pc:sldChg>
      <pc:sldChg chg="new">
        <pc:chgData name="Alicia Jones (2201136)" userId="S::2201136@student.uwtsd.ac.uk::b95c8942-3b1f-4304-9eaa-625799acac1a" providerId="AD" clId="Web-{27C654B6-1EAE-2978-7853-D2AC75012165}" dt="2026-01-20T22:22:24.875" v="68"/>
        <pc:sldMkLst>
          <pc:docMk/>
          <pc:sldMk cId="768893051" sldId="259"/>
        </pc:sldMkLst>
      </pc:sldChg>
      <pc:sldChg chg="new">
        <pc:chgData name="Alicia Jones (2201136)" userId="S::2201136@student.uwtsd.ac.uk::b95c8942-3b1f-4304-9eaa-625799acac1a" providerId="AD" clId="Web-{27C654B6-1EAE-2978-7853-D2AC75012165}" dt="2026-01-20T22:22:26.313" v="69"/>
        <pc:sldMkLst>
          <pc:docMk/>
          <pc:sldMk cId="1198314652" sldId="260"/>
        </pc:sldMkLst>
      </pc:sldChg>
      <pc:sldChg chg="new">
        <pc:chgData name="Alicia Jones (2201136)" userId="S::2201136@student.uwtsd.ac.uk::b95c8942-3b1f-4304-9eaa-625799acac1a" providerId="AD" clId="Web-{27C654B6-1EAE-2978-7853-D2AC75012165}" dt="2026-01-20T22:22:27.360" v="70"/>
        <pc:sldMkLst>
          <pc:docMk/>
          <pc:sldMk cId="3382726434" sldId="261"/>
        </pc:sldMkLst>
      </pc:sldChg>
      <pc:sldChg chg="new">
        <pc:chgData name="Alicia Jones (2201136)" userId="S::2201136@student.uwtsd.ac.uk::b95c8942-3b1f-4304-9eaa-625799acac1a" providerId="AD" clId="Web-{27C654B6-1EAE-2978-7853-D2AC75012165}" dt="2026-01-20T22:22:31.938" v="71"/>
        <pc:sldMkLst>
          <pc:docMk/>
          <pc:sldMk cId="2951595826" sldId="262"/>
        </pc:sldMkLst>
      </pc:sldChg>
      <pc:sldMasterChg chg="del delSldLayout">
        <pc:chgData name="Alicia Jones (2201136)" userId="S::2201136@student.uwtsd.ac.uk::b95c8942-3b1f-4304-9eaa-625799acac1a" providerId="AD" clId="Web-{27C654B6-1EAE-2978-7853-D2AC75012165}" dt="2026-01-20T22:15:33.397" v="29"/>
        <pc:sldMasterMkLst>
          <pc:docMk/>
          <pc:sldMasterMk cId="2460954070" sldId="2147483660"/>
        </pc:sldMasterMkLst>
        <pc:sldLayoutChg chg="del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licia Jones (2201136)" userId="S::2201136@student.uwtsd.ac.uk::b95c8942-3b1f-4304-9eaa-625799acac1a" providerId="AD" clId="Web-{27C654B6-1EAE-2978-7853-D2AC75012165}" dt="2026-01-20T22:15:33.397" v="29"/>
        <pc:sldMasterMkLst>
          <pc:docMk/>
          <pc:sldMasterMk cId="3249780291" sldId="2147483672"/>
        </pc:sldMasterMkLst>
        <pc:sldLayoutChg chg="add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3249780291" sldId="2147483672"/>
            <pc:sldLayoutMk cId="945913555" sldId="2147483673"/>
          </pc:sldLayoutMkLst>
        </pc:sldLayoutChg>
        <pc:sldLayoutChg chg="add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3249780291" sldId="2147483672"/>
            <pc:sldLayoutMk cId="1673961332" sldId="2147483674"/>
          </pc:sldLayoutMkLst>
        </pc:sldLayoutChg>
        <pc:sldLayoutChg chg="add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3249780291" sldId="2147483672"/>
            <pc:sldLayoutMk cId="3286565561" sldId="2147483675"/>
          </pc:sldLayoutMkLst>
        </pc:sldLayoutChg>
        <pc:sldLayoutChg chg="add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3249780291" sldId="2147483672"/>
            <pc:sldLayoutMk cId="3219442898" sldId="2147483676"/>
          </pc:sldLayoutMkLst>
        </pc:sldLayoutChg>
        <pc:sldLayoutChg chg="add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3249780291" sldId="2147483672"/>
            <pc:sldLayoutMk cId="3591655278" sldId="2147483677"/>
          </pc:sldLayoutMkLst>
        </pc:sldLayoutChg>
        <pc:sldLayoutChg chg="add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3249780291" sldId="2147483672"/>
            <pc:sldLayoutMk cId="683567821" sldId="2147483678"/>
          </pc:sldLayoutMkLst>
        </pc:sldLayoutChg>
        <pc:sldLayoutChg chg="add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3249780291" sldId="2147483672"/>
            <pc:sldLayoutMk cId="1756912087" sldId="2147483679"/>
          </pc:sldLayoutMkLst>
        </pc:sldLayoutChg>
        <pc:sldLayoutChg chg="add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3249780291" sldId="2147483672"/>
            <pc:sldLayoutMk cId="4218546202" sldId="2147483680"/>
          </pc:sldLayoutMkLst>
        </pc:sldLayoutChg>
        <pc:sldLayoutChg chg="add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3249780291" sldId="2147483672"/>
            <pc:sldLayoutMk cId="3046354088" sldId="2147483681"/>
          </pc:sldLayoutMkLst>
        </pc:sldLayoutChg>
        <pc:sldLayoutChg chg="add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3249780291" sldId="2147483672"/>
            <pc:sldLayoutMk cId="4235889636" sldId="2147483682"/>
          </pc:sldLayoutMkLst>
        </pc:sldLayoutChg>
        <pc:sldLayoutChg chg="add">
          <pc:chgData name="Alicia Jones (2201136)" userId="S::2201136@student.uwtsd.ac.uk::b95c8942-3b1f-4304-9eaa-625799acac1a" providerId="AD" clId="Web-{27C654B6-1EAE-2978-7853-D2AC75012165}" dt="2026-01-20T22:15:33.397" v="29"/>
          <pc:sldLayoutMkLst>
            <pc:docMk/>
            <pc:sldMasterMk cId="3249780291" sldId="2147483672"/>
            <pc:sldLayoutMk cId="1025880583" sldId="2147483683"/>
          </pc:sldLayoutMkLst>
        </pc:sldLayoutChg>
      </pc:sldMasterChg>
    </pc:docChg>
  </pc:docChgLst>
  <pc:docChgLst>
    <pc:chgData name="Alicia Jones (2201136)" userId="S::2201136@student.uwtsd.ac.uk::b95c8942-3b1f-4304-9eaa-625799acac1a" providerId="AD" clId="Web-{B2A4FF55-6005-5492-F61F-7FDD310E8EF2}"/>
    <pc:docChg chg="addSld delSld modSld">
      <pc:chgData name="Alicia Jones (2201136)" userId="S::2201136@student.uwtsd.ac.uk::b95c8942-3b1f-4304-9eaa-625799acac1a" providerId="AD" clId="Web-{B2A4FF55-6005-5492-F61F-7FDD310E8EF2}" dt="2026-01-20T23:34:44.899" v="1408" actId="20577"/>
      <pc:docMkLst>
        <pc:docMk/>
      </pc:docMkLst>
      <pc:sldChg chg="addSp delSp modSp">
        <pc:chgData name="Alicia Jones (2201136)" userId="S::2201136@student.uwtsd.ac.uk::b95c8942-3b1f-4304-9eaa-625799acac1a" providerId="AD" clId="Web-{B2A4FF55-6005-5492-F61F-7FDD310E8EF2}" dt="2026-01-20T22:30:39.723" v="70" actId="20577"/>
        <pc:sldMkLst>
          <pc:docMk/>
          <pc:sldMk cId="109857222" sldId="256"/>
        </pc:sldMkLst>
        <pc:spChg chg="mod">
          <ac:chgData name="Alicia Jones (2201136)" userId="S::2201136@student.uwtsd.ac.uk::b95c8942-3b1f-4304-9eaa-625799acac1a" providerId="AD" clId="Web-{B2A4FF55-6005-5492-F61F-7FDD310E8EF2}" dt="2026-01-20T22:30:39.723" v="7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icia Jones (2201136)" userId="S::2201136@student.uwtsd.ac.uk::b95c8942-3b1f-4304-9eaa-625799acac1a" providerId="AD" clId="Web-{B2A4FF55-6005-5492-F61F-7FDD310E8EF2}" dt="2026-01-20T22:24:35.996" v="5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Alicia Jones (2201136)" userId="S::2201136@student.uwtsd.ac.uk::b95c8942-3b1f-4304-9eaa-625799acac1a" providerId="AD" clId="Web-{B2A4FF55-6005-5492-F61F-7FDD310E8EF2}" dt="2026-01-20T22:24:35.996" v="5"/>
          <ac:spMkLst>
            <pc:docMk/>
            <pc:sldMk cId="109857222" sldId="256"/>
            <ac:spMk id="9" creationId="{0EECA69B-4C2A-7F31-8019-E90DB3BD49CB}"/>
          </ac:spMkLst>
        </pc:spChg>
        <pc:spChg chg="del">
          <ac:chgData name="Alicia Jones (2201136)" userId="S::2201136@student.uwtsd.ac.uk::b95c8942-3b1f-4304-9eaa-625799acac1a" providerId="AD" clId="Web-{B2A4FF55-6005-5492-F61F-7FDD310E8EF2}" dt="2026-01-20T22:24:35.996" v="5"/>
          <ac:spMkLst>
            <pc:docMk/>
            <pc:sldMk cId="109857222" sldId="256"/>
            <ac:spMk id="11" creationId="{857DEAC1-B3AA-6569-0A44-A191DF2F3C67}"/>
          </ac:spMkLst>
        </pc:spChg>
        <pc:spChg chg="add">
          <ac:chgData name="Alicia Jones (2201136)" userId="S::2201136@student.uwtsd.ac.uk::b95c8942-3b1f-4304-9eaa-625799acac1a" providerId="AD" clId="Web-{B2A4FF55-6005-5492-F61F-7FDD310E8EF2}" dt="2026-01-20T22:24:35.996" v="5"/>
          <ac:spMkLst>
            <pc:docMk/>
            <pc:sldMk cId="109857222" sldId="256"/>
            <ac:spMk id="16" creationId="{E73AF435-44C8-C44B-9352-ACFA393E2F29}"/>
          </ac:spMkLst>
        </pc:spChg>
        <pc:spChg chg="add">
          <ac:chgData name="Alicia Jones (2201136)" userId="S::2201136@student.uwtsd.ac.uk::b95c8942-3b1f-4304-9eaa-625799acac1a" providerId="AD" clId="Web-{B2A4FF55-6005-5492-F61F-7FDD310E8EF2}" dt="2026-01-20T22:24:35.996" v="5"/>
          <ac:spMkLst>
            <pc:docMk/>
            <pc:sldMk cId="109857222" sldId="256"/>
            <ac:spMk id="18" creationId="{288058DF-7580-C88F-23F0-429412309B31}"/>
          </ac:spMkLst>
        </pc:spChg>
        <pc:spChg chg="add">
          <ac:chgData name="Alicia Jones (2201136)" userId="S::2201136@student.uwtsd.ac.uk::b95c8942-3b1f-4304-9eaa-625799acac1a" providerId="AD" clId="Web-{B2A4FF55-6005-5492-F61F-7FDD310E8EF2}" dt="2026-01-20T22:24:35.996" v="5"/>
          <ac:spMkLst>
            <pc:docMk/>
            <pc:sldMk cId="109857222" sldId="256"/>
            <ac:spMk id="20" creationId="{43F82943-4565-9E0E-E9DB-5B7B417E670A}"/>
          </ac:spMkLst>
        </pc:spChg>
        <pc:picChg chg="add mod">
          <ac:chgData name="Alicia Jones (2201136)" userId="S::2201136@student.uwtsd.ac.uk::b95c8942-3b1f-4304-9eaa-625799acac1a" providerId="AD" clId="Web-{B2A4FF55-6005-5492-F61F-7FDD310E8EF2}" dt="2026-01-20T22:24:35.996" v="5"/>
          <ac:picMkLst>
            <pc:docMk/>
            <pc:sldMk cId="109857222" sldId="256"/>
            <ac:picMk id="4" creationId="{7283B300-7B91-0EC2-223D-05DDFBDF33A0}"/>
          </ac:picMkLst>
        </pc:picChg>
      </pc:sldChg>
      <pc:sldChg chg="addSp delSp modSp mod setBg">
        <pc:chgData name="Alicia Jones (2201136)" userId="S::2201136@student.uwtsd.ac.uk::b95c8942-3b1f-4304-9eaa-625799acac1a" providerId="AD" clId="Web-{B2A4FF55-6005-5492-F61F-7FDD310E8EF2}" dt="2026-01-20T23:29:50.651" v="1393" actId="20577"/>
        <pc:sldMkLst>
          <pc:docMk/>
          <pc:sldMk cId="1661264751" sldId="257"/>
        </pc:sldMkLst>
        <pc:spChg chg="mod">
          <ac:chgData name="Alicia Jones (2201136)" userId="S::2201136@student.uwtsd.ac.uk::b95c8942-3b1f-4304-9eaa-625799acac1a" providerId="AD" clId="Web-{B2A4FF55-6005-5492-F61F-7FDD310E8EF2}" dt="2026-01-20T23:29:06.665" v="1376" actId="20577"/>
          <ac:spMkLst>
            <pc:docMk/>
            <pc:sldMk cId="1661264751" sldId="257"/>
            <ac:spMk id="2" creationId="{62568E11-2094-49C9-9FDC-6ACEFDD1C08B}"/>
          </ac:spMkLst>
        </pc:spChg>
        <pc:spChg chg="del mod">
          <ac:chgData name="Alicia Jones (2201136)" userId="S::2201136@student.uwtsd.ac.uk::b95c8942-3b1f-4304-9eaa-625799acac1a" providerId="AD" clId="Web-{B2A4FF55-6005-5492-F61F-7FDD310E8EF2}" dt="2026-01-20T23:10:19.536" v="977"/>
          <ac:spMkLst>
            <pc:docMk/>
            <pc:sldMk cId="1661264751" sldId="257"/>
            <ac:spMk id="3" creationId="{54508954-5936-D601-F5BB-ECE766E65A8C}"/>
          </ac:spMkLst>
        </pc:spChg>
        <pc:spChg chg="add">
          <ac:chgData name="Alicia Jones (2201136)" userId="S::2201136@student.uwtsd.ac.uk::b95c8942-3b1f-4304-9eaa-625799acac1a" providerId="AD" clId="Web-{B2A4FF55-6005-5492-F61F-7FDD310E8EF2}" dt="2026-01-20T23:10:19.536" v="977"/>
          <ac:spMkLst>
            <pc:docMk/>
            <pc:sldMk cId="1661264751" sldId="257"/>
            <ac:spMk id="9" creationId="{4E17AA97-89A7-45C1-B813-BFF6C23D79E1}"/>
          </ac:spMkLst>
        </pc:spChg>
        <pc:spChg chg="add">
          <ac:chgData name="Alicia Jones (2201136)" userId="S::2201136@student.uwtsd.ac.uk::b95c8942-3b1f-4304-9eaa-625799acac1a" providerId="AD" clId="Web-{B2A4FF55-6005-5492-F61F-7FDD310E8EF2}" dt="2026-01-20T23:10:19.536" v="977"/>
          <ac:spMkLst>
            <pc:docMk/>
            <pc:sldMk cId="1661264751" sldId="257"/>
            <ac:spMk id="11" creationId="{A91E908F-EF1E-2FDB-BE4D-3F4C56B2F6B8}"/>
          </ac:spMkLst>
        </pc:spChg>
        <pc:spChg chg="add">
          <ac:chgData name="Alicia Jones (2201136)" userId="S::2201136@student.uwtsd.ac.uk::b95c8942-3b1f-4304-9eaa-625799acac1a" providerId="AD" clId="Web-{B2A4FF55-6005-5492-F61F-7FDD310E8EF2}" dt="2026-01-20T23:10:19.536" v="977"/>
          <ac:spMkLst>
            <pc:docMk/>
            <pc:sldMk cId="1661264751" sldId="257"/>
            <ac:spMk id="13" creationId="{F7A2980E-8F82-6B7D-A838-277407403589}"/>
          </ac:spMkLst>
        </pc:spChg>
        <pc:spChg chg="add mod">
          <ac:chgData name="Alicia Jones (2201136)" userId="S::2201136@student.uwtsd.ac.uk::b95c8942-3b1f-4304-9eaa-625799acac1a" providerId="AD" clId="Web-{B2A4FF55-6005-5492-F61F-7FDD310E8EF2}" dt="2026-01-20T23:29:50.651" v="1393" actId="20577"/>
          <ac:spMkLst>
            <pc:docMk/>
            <pc:sldMk cId="1661264751" sldId="257"/>
            <ac:spMk id="18" creationId="{7CCB1122-2DFE-F622-17C9-1D9CF26203DE}"/>
          </ac:spMkLst>
        </pc:spChg>
        <pc:graphicFrameChg chg="add">
          <ac:chgData name="Alicia Jones (2201136)" userId="S::2201136@student.uwtsd.ac.uk::b95c8942-3b1f-4304-9eaa-625799acac1a" providerId="AD" clId="Web-{B2A4FF55-6005-5492-F61F-7FDD310E8EF2}" dt="2026-01-20T23:10:19.536" v="977"/>
          <ac:graphicFrameMkLst>
            <pc:docMk/>
            <pc:sldMk cId="1661264751" sldId="257"/>
            <ac:graphicFrameMk id="5" creationId="{2C827D9C-3F4B-C64A-DEB6-CE1DD853FF5F}"/>
          </ac:graphicFrameMkLst>
        </pc:graphicFrameChg>
      </pc:sldChg>
      <pc:sldChg chg="modSp">
        <pc:chgData name="Alicia Jones (2201136)" userId="S::2201136@student.uwtsd.ac.uk::b95c8942-3b1f-4304-9eaa-625799acac1a" providerId="AD" clId="Web-{B2A4FF55-6005-5492-F61F-7FDD310E8EF2}" dt="2026-01-20T23:06:12.226" v="931" actId="20577"/>
        <pc:sldMkLst>
          <pc:docMk/>
          <pc:sldMk cId="3937143971" sldId="258"/>
        </pc:sldMkLst>
        <pc:spChg chg="mod">
          <ac:chgData name="Alicia Jones (2201136)" userId="S::2201136@student.uwtsd.ac.uk::b95c8942-3b1f-4304-9eaa-625799acac1a" providerId="AD" clId="Web-{B2A4FF55-6005-5492-F61F-7FDD310E8EF2}" dt="2026-01-20T22:54:26.756" v="656" actId="20577"/>
          <ac:spMkLst>
            <pc:docMk/>
            <pc:sldMk cId="3937143971" sldId="258"/>
            <ac:spMk id="2" creationId="{6E6F9709-7E44-A1A2-48E0-4CB072C9C614}"/>
          </ac:spMkLst>
        </pc:spChg>
        <pc:spChg chg="mod">
          <ac:chgData name="Alicia Jones (2201136)" userId="S::2201136@student.uwtsd.ac.uk::b95c8942-3b1f-4304-9eaa-625799acac1a" providerId="AD" clId="Web-{B2A4FF55-6005-5492-F61F-7FDD310E8EF2}" dt="2026-01-20T23:06:12.226" v="931" actId="20577"/>
          <ac:spMkLst>
            <pc:docMk/>
            <pc:sldMk cId="3937143971" sldId="258"/>
            <ac:spMk id="3" creationId="{F9F6973D-58C4-FB87-3373-AF6ED3C3E6C6}"/>
          </ac:spMkLst>
        </pc:spChg>
      </pc:sldChg>
      <pc:sldChg chg="addSp delSp modSp mod setBg">
        <pc:chgData name="Alicia Jones (2201136)" userId="S::2201136@student.uwtsd.ac.uk::b95c8942-3b1f-4304-9eaa-625799acac1a" providerId="AD" clId="Web-{B2A4FF55-6005-5492-F61F-7FDD310E8EF2}" dt="2026-01-20T23:26:21.701" v="1324" actId="14100"/>
        <pc:sldMkLst>
          <pc:docMk/>
          <pc:sldMk cId="768893051" sldId="259"/>
        </pc:sldMkLst>
        <pc:spChg chg="mod">
          <ac:chgData name="Alicia Jones (2201136)" userId="S::2201136@student.uwtsd.ac.uk::b95c8942-3b1f-4304-9eaa-625799acac1a" providerId="AD" clId="Web-{B2A4FF55-6005-5492-F61F-7FDD310E8EF2}" dt="2026-01-20T23:10:53.585" v="982"/>
          <ac:spMkLst>
            <pc:docMk/>
            <pc:sldMk cId="768893051" sldId="259"/>
            <ac:spMk id="2" creationId="{4EE5494A-D05D-8568-0228-D0C4A451CA96}"/>
          </ac:spMkLst>
        </pc:spChg>
        <pc:spChg chg="add del mod">
          <ac:chgData name="Alicia Jones (2201136)" userId="S::2201136@student.uwtsd.ac.uk::b95c8942-3b1f-4304-9eaa-625799acac1a" providerId="AD" clId="Web-{B2A4FF55-6005-5492-F61F-7FDD310E8EF2}" dt="2026-01-20T23:10:53.585" v="982"/>
          <ac:spMkLst>
            <pc:docMk/>
            <pc:sldMk cId="768893051" sldId="259"/>
            <ac:spMk id="3" creationId="{AFB50AAD-8B8A-7C74-2E73-CEB90B783E65}"/>
          </ac:spMkLst>
        </pc:spChg>
        <pc:spChg chg="add del">
          <ac:chgData name="Alicia Jones (2201136)" userId="S::2201136@student.uwtsd.ac.uk::b95c8942-3b1f-4304-9eaa-625799acac1a" providerId="AD" clId="Web-{B2A4FF55-6005-5492-F61F-7FDD310E8EF2}" dt="2026-01-20T23:10:46.835" v="979"/>
          <ac:spMkLst>
            <pc:docMk/>
            <pc:sldMk cId="768893051" sldId="259"/>
            <ac:spMk id="9" creationId="{04213918-F1EB-4BCE-BE23-F5E9851EE05C}"/>
          </ac:spMkLst>
        </pc:spChg>
        <pc:spChg chg="add del">
          <ac:chgData name="Alicia Jones (2201136)" userId="S::2201136@student.uwtsd.ac.uk::b95c8942-3b1f-4304-9eaa-625799acac1a" providerId="AD" clId="Web-{B2A4FF55-6005-5492-F61F-7FDD310E8EF2}" dt="2026-01-20T23:10:46.835" v="979"/>
          <ac:spMkLst>
            <pc:docMk/>
            <pc:sldMk cId="768893051" sldId="259"/>
            <ac:spMk id="11" creationId="{2062E862-C7F7-4CA1-B929-D0B75F5E9FB9}"/>
          </ac:spMkLst>
        </pc:spChg>
        <pc:spChg chg="add del">
          <ac:chgData name="Alicia Jones (2201136)" userId="S::2201136@student.uwtsd.ac.uk::b95c8942-3b1f-4304-9eaa-625799acac1a" providerId="AD" clId="Web-{B2A4FF55-6005-5492-F61F-7FDD310E8EF2}" dt="2026-01-20T23:10:53.554" v="981"/>
          <ac:spMkLst>
            <pc:docMk/>
            <pc:sldMk cId="768893051" sldId="259"/>
            <ac:spMk id="13" creationId="{4A3D569D-D3A6-49CA-A483-291E95DACA14}"/>
          </ac:spMkLst>
        </pc:spChg>
        <pc:spChg chg="add del">
          <ac:chgData name="Alicia Jones (2201136)" userId="S::2201136@student.uwtsd.ac.uk::b95c8942-3b1f-4304-9eaa-625799acac1a" providerId="AD" clId="Web-{B2A4FF55-6005-5492-F61F-7FDD310E8EF2}" dt="2026-01-20T23:10:53.554" v="981"/>
          <ac:spMkLst>
            <pc:docMk/>
            <pc:sldMk cId="768893051" sldId="259"/>
            <ac:spMk id="14" creationId="{4E17AA97-89A7-45C1-B813-BFF6C23D79E1}"/>
          </ac:spMkLst>
        </pc:spChg>
        <pc:spChg chg="add del">
          <ac:chgData name="Alicia Jones (2201136)" userId="S::2201136@student.uwtsd.ac.uk::b95c8942-3b1f-4304-9eaa-625799acac1a" providerId="AD" clId="Web-{B2A4FF55-6005-5492-F61F-7FDD310E8EF2}" dt="2026-01-20T23:10:53.554" v="981"/>
          <ac:spMkLst>
            <pc:docMk/>
            <pc:sldMk cId="768893051" sldId="259"/>
            <ac:spMk id="15" creationId="{33AC4FE1-D370-43A6-96C5-076716BB1E76}"/>
          </ac:spMkLst>
        </pc:spChg>
        <pc:spChg chg="add">
          <ac:chgData name="Alicia Jones (2201136)" userId="S::2201136@student.uwtsd.ac.uk::b95c8942-3b1f-4304-9eaa-625799acac1a" providerId="AD" clId="Web-{B2A4FF55-6005-5492-F61F-7FDD310E8EF2}" dt="2026-01-20T23:10:53.585" v="982"/>
          <ac:spMkLst>
            <pc:docMk/>
            <pc:sldMk cId="768893051" sldId="259"/>
            <ac:spMk id="18" creationId="{04213918-F1EB-4BCE-BE23-F5E9851EE05C}"/>
          </ac:spMkLst>
        </pc:spChg>
        <pc:spChg chg="add">
          <ac:chgData name="Alicia Jones (2201136)" userId="S::2201136@student.uwtsd.ac.uk::b95c8942-3b1f-4304-9eaa-625799acac1a" providerId="AD" clId="Web-{B2A4FF55-6005-5492-F61F-7FDD310E8EF2}" dt="2026-01-20T23:10:53.585" v="982"/>
          <ac:spMkLst>
            <pc:docMk/>
            <pc:sldMk cId="768893051" sldId="259"/>
            <ac:spMk id="19" creationId="{2062E862-C7F7-4CA1-B929-D0B75F5E9FB9}"/>
          </ac:spMkLst>
        </pc:spChg>
        <pc:spChg chg="add mod">
          <ac:chgData name="Alicia Jones (2201136)" userId="S::2201136@student.uwtsd.ac.uk::b95c8942-3b1f-4304-9eaa-625799acac1a" providerId="AD" clId="Web-{B2A4FF55-6005-5492-F61F-7FDD310E8EF2}" dt="2026-01-20T23:26:21.701" v="1324" actId="14100"/>
          <ac:spMkLst>
            <pc:docMk/>
            <pc:sldMk cId="768893051" sldId="259"/>
            <ac:spMk id="71" creationId="{BFB4AED8-94A4-38EA-9698-B4603F0933FA}"/>
          </ac:spMkLst>
        </pc:spChg>
        <pc:graphicFrameChg chg="add del">
          <ac:chgData name="Alicia Jones (2201136)" userId="S::2201136@student.uwtsd.ac.uk::b95c8942-3b1f-4304-9eaa-625799acac1a" providerId="AD" clId="Web-{B2A4FF55-6005-5492-F61F-7FDD310E8EF2}" dt="2026-01-20T23:10:46.835" v="979"/>
          <ac:graphicFrameMkLst>
            <pc:docMk/>
            <pc:sldMk cId="768893051" sldId="259"/>
            <ac:graphicFrameMk id="5" creationId="{25FC51A6-2AB9-7346-CDA1-F794DDC2BBE7}"/>
          </ac:graphicFrameMkLst>
        </pc:graphicFrameChg>
        <pc:graphicFrameChg chg="add del">
          <ac:chgData name="Alicia Jones (2201136)" userId="S::2201136@student.uwtsd.ac.uk::b95c8942-3b1f-4304-9eaa-625799acac1a" providerId="AD" clId="Web-{B2A4FF55-6005-5492-F61F-7FDD310E8EF2}" dt="2026-01-20T23:10:53.554" v="981"/>
          <ac:graphicFrameMkLst>
            <pc:docMk/>
            <pc:sldMk cId="768893051" sldId="259"/>
            <ac:graphicFrameMk id="16" creationId="{2A0F16B4-3673-F801-4AC9-DC9EF187B669}"/>
          </ac:graphicFrameMkLst>
        </pc:graphicFrameChg>
        <pc:graphicFrameChg chg="add">
          <ac:chgData name="Alicia Jones (2201136)" userId="S::2201136@student.uwtsd.ac.uk::b95c8942-3b1f-4304-9eaa-625799acac1a" providerId="AD" clId="Web-{B2A4FF55-6005-5492-F61F-7FDD310E8EF2}" dt="2026-01-20T23:10:53.585" v="982"/>
          <ac:graphicFrameMkLst>
            <pc:docMk/>
            <pc:sldMk cId="768893051" sldId="259"/>
            <ac:graphicFrameMk id="20" creationId="{25FC51A6-2AB9-7346-CDA1-F794DDC2BBE7}"/>
          </ac:graphicFrameMkLst>
        </pc:graphicFrameChg>
      </pc:sldChg>
      <pc:sldChg chg="modSp">
        <pc:chgData name="Alicia Jones (2201136)" userId="S::2201136@student.uwtsd.ac.uk::b95c8942-3b1f-4304-9eaa-625799acac1a" providerId="AD" clId="Web-{B2A4FF55-6005-5492-F61F-7FDD310E8EF2}" dt="2026-01-20T23:34:16.273" v="1402" actId="20577"/>
        <pc:sldMkLst>
          <pc:docMk/>
          <pc:sldMk cId="1198314652" sldId="260"/>
        </pc:sldMkLst>
        <pc:spChg chg="mod">
          <ac:chgData name="Alicia Jones (2201136)" userId="S::2201136@student.uwtsd.ac.uk::b95c8942-3b1f-4304-9eaa-625799acac1a" providerId="AD" clId="Web-{B2A4FF55-6005-5492-F61F-7FDD310E8EF2}" dt="2026-01-20T22:35:42.546" v="171" actId="14100"/>
          <ac:spMkLst>
            <pc:docMk/>
            <pc:sldMk cId="1198314652" sldId="260"/>
            <ac:spMk id="2" creationId="{5CC863A6-A9CF-03EC-434D-D47C31DC7E28}"/>
          </ac:spMkLst>
        </pc:spChg>
        <pc:spChg chg="mod">
          <ac:chgData name="Alicia Jones (2201136)" userId="S::2201136@student.uwtsd.ac.uk::b95c8942-3b1f-4304-9eaa-625799acac1a" providerId="AD" clId="Web-{B2A4FF55-6005-5492-F61F-7FDD310E8EF2}" dt="2026-01-20T23:34:16.273" v="1402" actId="20577"/>
          <ac:spMkLst>
            <pc:docMk/>
            <pc:sldMk cId="1198314652" sldId="260"/>
            <ac:spMk id="3" creationId="{82E70A85-1ADF-ABC8-F7B2-2011C754263A}"/>
          </ac:spMkLst>
        </pc:spChg>
      </pc:sldChg>
      <pc:sldChg chg="del">
        <pc:chgData name="Alicia Jones (2201136)" userId="S::2201136@student.uwtsd.ac.uk::b95c8942-3b1f-4304-9eaa-625799acac1a" providerId="AD" clId="Web-{B2A4FF55-6005-5492-F61F-7FDD310E8EF2}" dt="2026-01-20T22:39:55.370" v="283"/>
        <pc:sldMkLst>
          <pc:docMk/>
          <pc:sldMk cId="3382726434" sldId="261"/>
        </pc:sldMkLst>
      </pc:sldChg>
      <pc:sldChg chg="del">
        <pc:chgData name="Alicia Jones (2201136)" userId="S::2201136@student.uwtsd.ac.uk::b95c8942-3b1f-4304-9eaa-625799acac1a" providerId="AD" clId="Web-{B2A4FF55-6005-5492-F61F-7FDD310E8EF2}" dt="2026-01-20T22:39:57.136" v="284"/>
        <pc:sldMkLst>
          <pc:docMk/>
          <pc:sldMk cId="2951595826" sldId="262"/>
        </pc:sldMkLst>
      </pc:sldChg>
      <pc:sldChg chg="addSp modSp new mod setBg">
        <pc:chgData name="Alicia Jones (2201136)" userId="S::2201136@student.uwtsd.ac.uk::b95c8942-3b1f-4304-9eaa-625799acac1a" providerId="AD" clId="Web-{B2A4FF55-6005-5492-F61F-7FDD310E8EF2}" dt="2026-01-20T23:22:35.342" v="1301" actId="20577"/>
        <pc:sldMkLst>
          <pc:docMk/>
          <pc:sldMk cId="1767725831" sldId="263"/>
        </pc:sldMkLst>
        <pc:spChg chg="mod">
          <ac:chgData name="Alicia Jones (2201136)" userId="S::2201136@student.uwtsd.ac.uk::b95c8942-3b1f-4304-9eaa-625799acac1a" providerId="AD" clId="Web-{B2A4FF55-6005-5492-F61F-7FDD310E8EF2}" dt="2026-01-20T23:22:35.342" v="1301" actId="20577"/>
          <ac:spMkLst>
            <pc:docMk/>
            <pc:sldMk cId="1767725831" sldId="263"/>
            <ac:spMk id="2" creationId="{B020E3F0-B08D-C8B4-61B6-06B3637410F1}"/>
          </ac:spMkLst>
        </pc:spChg>
        <pc:spChg chg="mod ord">
          <ac:chgData name="Alicia Jones (2201136)" userId="S::2201136@student.uwtsd.ac.uk::b95c8942-3b1f-4304-9eaa-625799acac1a" providerId="AD" clId="Web-{B2A4FF55-6005-5492-F61F-7FDD310E8EF2}" dt="2026-01-20T23:22:26.577" v="1300"/>
          <ac:spMkLst>
            <pc:docMk/>
            <pc:sldMk cId="1767725831" sldId="263"/>
            <ac:spMk id="3" creationId="{98E1ADCE-2C81-7D83-0C05-E132115FC8B0}"/>
          </ac:spMkLst>
        </pc:spChg>
        <pc:spChg chg="add">
          <ac:chgData name="Alicia Jones (2201136)" userId="S::2201136@student.uwtsd.ac.uk::b95c8942-3b1f-4304-9eaa-625799acac1a" providerId="AD" clId="Web-{B2A4FF55-6005-5492-F61F-7FDD310E8EF2}" dt="2026-01-20T23:22:26.577" v="1300"/>
          <ac:spMkLst>
            <pc:docMk/>
            <pc:sldMk cId="1767725831" sldId="263"/>
            <ac:spMk id="9" creationId="{AD1BDCCC-E676-2A7E-BE11-2B8C23DB287F}"/>
          </ac:spMkLst>
        </pc:spChg>
        <pc:spChg chg="add">
          <ac:chgData name="Alicia Jones (2201136)" userId="S::2201136@student.uwtsd.ac.uk::b95c8942-3b1f-4304-9eaa-625799acac1a" providerId="AD" clId="Web-{B2A4FF55-6005-5492-F61F-7FDD310E8EF2}" dt="2026-01-20T23:22:26.577" v="1300"/>
          <ac:spMkLst>
            <pc:docMk/>
            <pc:sldMk cId="1767725831" sldId="263"/>
            <ac:spMk id="11" creationId="{781C97B1-8A09-6383-8C65-A3B73577816A}"/>
          </ac:spMkLst>
        </pc:spChg>
        <pc:picChg chg="add mod">
          <ac:chgData name="Alicia Jones (2201136)" userId="S::2201136@student.uwtsd.ac.uk::b95c8942-3b1f-4304-9eaa-625799acac1a" providerId="AD" clId="Web-{B2A4FF55-6005-5492-F61F-7FDD310E8EF2}" dt="2026-01-20T23:22:26.577" v="1300"/>
          <ac:picMkLst>
            <pc:docMk/>
            <pc:sldMk cId="1767725831" sldId="263"/>
            <ac:picMk id="4" creationId="{E4DBCC1E-1CA3-B5F0-BBB1-9F0C1A64A2BE}"/>
          </ac:picMkLst>
        </pc:picChg>
      </pc:sldChg>
      <pc:sldChg chg="modSp new">
        <pc:chgData name="Alicia Jones (2201136)" userId="S::2201136@student.uwtsd.ac.uk::b95c8942-3b1f-4304-9eaa-625799acac1a" providerId="AD" clId="Web-{B2A4FF55-6005-5492-F61F-7FDD310E8EF2}" dt="2026-01-20T22:46:46.285" v="485" actId="20577"/>
        <pc:sldMkLst>
          <pc:docMk/>
          <pc:sldMk cId="172725405" sldId="264"/>
        </pc:sldMkLst>
        <pc:spChg chg="mod">
          <ac:chgData name="Alicia Jones (2201136)" userId="S::2201136@student.uwtsd.ac.uk::b95c8942-3b1f-4304-9eaa-625799acac1a" providerId="AD" clId="Web-{B2A4FF55-6005-5492-F61F-7FDD310E8EF2}" dt="2026-01-20T22:32:06.958" v="93" actId="20577"/>
          <ac:spMkLst>
            <pc:docMk/>
            <pc:sldMk cId="172725405" sldId="264"/>
            <ac:spMk id="2" creationId="{0CA5CC5A-C66D-8880-4AC9-F126C098CAB8}"/>
          </ac:spMkLst>
        </pc:spChg>
        <pc:spChg chg="mod">
          <ac:chgData name="Alicia Jones (2201136)" userId="S::2201136@student.uwtsd.ac.uk::b95c8942-3b1f-4304-9eaa-625799acac1a" providerId="AD" clId="Web-{B2A4FF55-6005-5492-F61F-7FDD310E8EF2}" dt="2026-01-20T22:46:46.285" v="485" actId="20577"/>
          <ac:spMkLst>
            <pc:docMk/>
            <pc:sldMk cId="172725405" sldId="264"/>
            <ac:spMk id="3" creationId="{6FCE01FF-F853-BEF4-3B64-BEFD0AD26E54}"/>
          </ac:spMkLst>
        </pc:spChg>
      </pc:sldChg>
      <pc:sldChg chg="addSp delSp modSp new mod setBg">
        <pc:chgData name="Alicia Jones (2201136)" userId="S::2201136@student.uwtsd.ac.uk::b95c8942-3b1f-4304-9eaa-625799acac1a" providerId="AD" clId="Web-{B2A4FF55-6005-5492-F61F-7FDD310E8EF2}" dt="2026-01-20T23:21:20.107" v="1298"/>
        <pc:sldMkLst>
          <pc:docMk/>
          <pc:sldMk cId="3642265575" sldId="265"/>
        </pc:sldMkLst>
        <pc:spChg chg="mod">
          <ac:chgData name="Alicia Jones (2201136)" userId="S::2201136@student.uwtsd.ac.uk::b95c8942-3b1f-4304-9eaa-625799acac1a" providerId="AD" clId="Web-{B2A4FF55-6005-5492-F61F-7FDD310E8EF2}" dt="2026-01-20T23:20:28.278" v="1293" actId="14100"/>
          <ac:spMkLst>
            <pc:docMk/>
            <pc:sldMk cId="3642265575" sldId="265"/>
            <ac:spMk id="2" creationId="{7BD5B976-1A86-0FBE-9EFC-2D9B07D2B5EA}"/>
          </ac:spMkLst>
        </pc:spChg>
        <pc:spChg chg="del mod">
          <ac:chgData name="Alicia Jones (2201136)" userId="S::2201136@student.uwtsd.ac.uk::b95c8942-3b1f-4304-9eaa-625799acac1a" providerId="AD" clId="Web-{B2A4FF55-6005-5492-F61F-7FDD310E8EF2}" dt="2026-01-20T23:09:33.533" v="965"/>
          <ac:spMkLst>
            <pc:docMk/>
            <pc:sldMk cId="3642265575" sldId="265"/>
            <ac:spMk id="3" creationId="{10E03CA5-16B1-48CF-D924-FC5F693A7DA7}"/>
          </ac:spMkLst>
        </pc:spChg>
        <pc:spChg chg="add">
          <ac:chgData name="Alicia Jones (2201136)" userId="S::2201136@student.uwtsd.ac.uk::b95c8942-3b1f-4304-9eaa-625799acac1a" providerId="AD" clId="Web-{B2A4FF55-6005-5492-F61F-7FDD310E8EF2}" dt="2026-01-20T23:09:33.533" v="965"/>
          <ac:spMkLst>
            <pc:docMk/>
            <pc:sldMk cId="3642265575" sldId="265"/>
            <ac:spMk id="9" creationId="{817D949E-564D-4503-A64E-D22FA3232C29}"/>
          </ac:spMkLst>
        </pc:spChg>
        <pc:spChg chg="add">
          <ac:chgData name="Alicia Jones (2201136)" userId="S::2201136@student.uwtsd.ac.uk::b95c8942-3b1f-4304-9eaa-625799acac1a" providerId="AD" clId="Web-{B2A4FF55-6005-5492-F61F-7FDD310E8EF2}" dt="2026-01-20T23:09:33.533" v="965"/>
          <ac:spMkLst>
            <pc:docMk/>
            <pc:sldMk cId="3642265575" sldId="265"/>
            <ac:spMk id="11" creationId="{92BE0106-0C20-465B-A1BE-0BAC2737B1AD}"/>
          </ac:spMkLst>
        </pc:spChg>
        <pc:spChg chg="add">
          <ac:chgData name="Alicia Jones (2201136)" userId="S::2201136@student.uwtsd.ac.uk::b95c8942-3b1f-4304-9eaa-625799acac1a" providerId="AD" clId="Web-{B2A4FF55-6005-5492-F61F-7FDD310E8EF2}" dt="2026-01-20T23:09:33.533" v="965"/>
          <ac:spMkLst>
            <pc:docMk/>
            <pc:sldMk cId="3642265575" sldId="265"/>
            <ac:spMk id="13" creationId="{851808AB-2943-464C-A710-F2A18D869334}"/>
          </ac:spMkLst>
        </pc:spChg>
        <pc:graphicFrameChg chg="add modGraphic">
          <ac:chgData name="Alicia Jones (2201136)" userId="S::2201136@student.uwtsd.ac.uk::b95c8942-3b1f-4304-9eaa-625799acac1a" providerId="AD" clId="Web-{B2A4FF55-6005-5492-F61F-7FDD310E8EF2}" dt="2026-01-20T23:21:20.107" v="1298"/>
          <ac:graphicFrameMkLst>
            <pc:docMk/>
            <pc:sldMk cId="3642265575" sldId="265"/>
            <ac:graphicFrameMk id="5" creationId="{CBC04020-2099-6991-D9A5-2907EC0B55BD}"/>
          </ac:graphicFrameMkLst>
        </pc:graphicFrameChg>
      </pc:sldChg>
      <pc:sldChg chg="addSp delSp modSp new">
        <pc:chgData name="Alicia Jones (2201136)" userId="S::2201136@student.uwtsd.ac.uk::b95c8942-3b1f-4304-9eaa-625799acac1a" providerId="AD" clId="Web-{B2A4FF55-6005-5492-F61F-7FDD310E8EF2}" dt="2026-01-20T23:18:12.354" v="1209" actId="20577"/>
        <pc:sldMkLst>
          <pc:docMk/>
          <pc:sldMk cId="386105549" sldId="266"/>
        </pc:sldMkLst>
        <pc:spChg chg="mod">
          <ac:chgData name="Alicia Jones (2201136)" userId="S::2201136@student.uwtsd.ac.uk::b95c8942-3b1f-4304-9eaa-625799acac1a" providerId="AD" clId="Web-{B2A4FF55-6005-5492-F61F-7FDD310E8EF2}" dt="2026-01-20T23:13:34.046" v="1063" actId="20577"/>
          <ac:spMkLst>
            <pc:docMk/>
            <pc:sldMk cId="386105549" sldId="266"/>
            <ac:spMk id="2" creationId="{14812105-8F33-657A-347B-A0718CD982F7}"/>
          </ac:spMkLst>
        </pc:spChg>
        <pc:spChg chg="del">
          <ac:chgData name="Alicia Jones (2201136)" userId="S::2201136@student.uwtsd.ac.uk::b95c8942-3b1f-4304-9eaa-625799acac1a" providerId="AD" clId="Web-{B2A4FF55-6005-5492-F61F-7FDD310E8EF2}" dt="2026-01-20T23:14:10.891" v="1064"/>
          <ac:spMkLst>
            <pc:docMk/>
            <pc:sldMk cId="386105549" sldId="266"/>
            <ac:spMk id="3" creationId="{5D6C3137-8856-6B9A-B539-523D55ED95C9}"/>
          </ac:spMkLst>
        </pc:spChg>
        <pc:spChg chg="add mod">
          <ac:chgData name="Alicia Jones (2201136)" userId="S::2201136@student.uwtsd.ac.uk::b95c8942-3b1f-4304-9eaa-625799acac1a" providerId="AD" clId="Web-{B2A4FF55-6005-5492-F61F-7FDD310E8EF2}" dt="2026-01-20T23:18:12.354" v="1209" actId="20577"/>
          <ac:spMkLst>
            <pc:docMk/>
            <pc:sldMk cId="386105549" sldId="266"/>
            <ac:spMk id="5" creationId="{9C3919C2-1E42-6E34-6FE1-308129165359}"/>
          </ac:spMkLst>
        </pc:spChg>
        <pc:picChg chg="add mod ord">
          <ac:chgData name="Alicia Jones (2201136)" userId="S::2201136@student.uwtsd.ac.uk::b95c8942-3b1f-4304-9eaa-625799acac1a" providerId="AD" clId="Web-{B2A4FF55-6005-5492-F61F-7FDD310E8EF2}" dt="2026-01-20T23:14:17.891" v="1065" actId="1076"/>
          <ac:picMkLst>
            <pc:docMk/>
            <pc:sldMk cId="386105549" sldId="266"/>
            <ac:picMk id="4" creationId="{92BEC794-39D5-180E-B1A4-5F9DB1333B33}"/>
          </ac:picMkLst>
        </pc:picChg>
      </pc:sldChg>
      <pc:sldChg chg="modSp new">
        <pc:chgData name="Alicia Jones (2201136)" userId="S::2201136@student.uwtsd.ac.uk::b95c8942-3b1f-4304-9eaa-625799acac1a" providerId="AD" clId="Web-{B2A4FF55-6005-5492-F61F-7FDD310E8EF2}" dt="2026-01-20T23:34:44.899" v="1408" actId="20577"/>
        <pc:sldMkLst>
          <pc:docMk/>
          <pc:sldMk cId="1754371255" sldId="267"/>
        </pc:sldMkLst>
        <pc:spChg chg="mod">
          <ac:chgData name="Alicia Jones (2201136)" userId="S::2201136@student.uwtsd.ac.uk::b95c8942-3b1f-4304-9eaa-625799acac1a" providerId="AD" clId="Web-{B2A4FF55-6005-5492-F61F-7FDD310E8EF2}" dt="2026-01-20T23:34:44.899" v="1408" actId="20577"/>
          <ac:spMkLst>
            <pc:docMk/>
            <pc:sldMk cId="1754371255" sldId="267"/>
            <ac:spMk id="2" creationId="{FA408ECF-77A6-EF7D-B624-4EEDF1E85FC0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3035FD-BD95-47F5-9245-708F25A40223}" type="doc">
      <dgm:prSet loTypeId="urn:microsoft.com/office/officeart/2005/8/layout/matrix3" loCatId="matrix" qsTypeId="urn:microsoft.com/office/officeart/2005/8/quickstyle/simple1" qsCatId="simple" csTypeId="urn:microsoft.com/office/officeart/2005/8/colors/accent0_2" csCatId="mainScheme"/>
      <dgm:spPr/>
      <dgm:t>
        <a:bodyPr/>
        <a:lstStyle/>
        <a:p>
          <a:endParaRPr lang="en-US"/>
        </a:p>
      </dgm:t>
    </dgm:pt>
    <dgm:pt modelId="{98C2E7EB-9F7E-48B9-AD71-65FE79C1DF8C}">
      <dgm:prSet/>
      <dgm:spPr/>
      <dgm:t>
        <a:bodyPr/>
        <a:lstStyle/>
        <a:p>
          <a:r>
            <a:rPr lang="en-GB"/>
            <a:t>Alignment with my own personal values for service and compassion</a:t>
          </a:r>
          <a:endParaRPr lang="en-US"/>
        </a:p>
      </dgm:t>
    </dgm:pt>
    <dgm:pt modelId="{95353A1E-F3AA-46BD-9567-859D9E988C5B}" type="parTrans" cxnId="{E2F1A0EC-B057-4FBD-A20A-2C1F1691543C}">
      <dgm:prSet/>
      <dgm:spPr/>
      <dgm:t>
        <a:bodyPr/>
        <a:lstStyle/>
        <a:p>
          <a:endParaRPr lang="en-US"/>
        </a:p>
      </dgm:t>
    </dgm:pt>
    <dgm:pt modelId="{89CDB279-A979-4B20-99FC-4BA04B35ED08}" type="sibTrans" cxnId="{E2F1A0EC-B057-4FBD-A20A-2C1F1691543C}">
      <dgm:prSet/>
      <dgm:spPr/>
      <dgm:t>
        <a:bodyPr/>
        <a:lstStyle/>
        <a:p>
          <a:endParaRPr lang="en-US"/>
        </a:p>
      </dgm:t>
    </dgm:pt>
    <dgm:pt modelId="{A400D862-B25A-429A-9709-132595DCEA1B}">
      <dgm:prSet/>
      <dgm:spPr/>
      <dgm:t>
        <a:bodyPr/>
        <a:lstStyle/>
        <a:p>
          <a:r>
            <a:rPr lang="en-GB"/>
            <a:t>Desire to make a direct impact on victims</a:t>
          </a:r>
          <a:endParaRPr lang="en-US"/>
        </a:p>
      </dgm:t>
    </dgm:pt>
    <dgm:pt modelId="{2635BB1B-E9EC-4699-A2BA-D8C3D57AEE82}" type="parTrans" cxnId="{AC195EB5-710B-4EA9-BC9B-8F84CEABA127}">
      <dgm:prSet/>
      <dgm:spPr/>
      <dgm:t>
        <a:bodyPr/>
        <a:lstStyle/>
        <a:p>
          <a:endParaRPr lang="en-US"/>
        </a:p>
      </dgm:t>
    </dgm:pt>
    <dgm:pt modelId="{CF61ADA3-62B5-4B46-A800-34C0C19F806E}" type="sibTrans" cxnId="{AC195EB5-710B-4EA9-BC9B-8F84CEABA127}">
      <dgm:prSet/>
      <dgm:spPr/>
      <dgm:t>
        <a:bodyPr/>
        <a:lstStyle/>
        <a:p>
          <a:endParaRPr lang="en-US"/>
        </a:p>
      </dgm:t>
    </dgm:pt>
    <dgm:pt modelId="{00A0E19F-055E-4B57-A4BA-A9493350F112}">
      <dgm:prSet/>
      <dgm:spPr/>
      <dgm:t>
        <a:bodyPr/>
        <a:lstStyle/>
        <a:p>
          <a:r>
            <a:rPr lang="en-GB"/>
            <a:t>Exposure to high stress situations</a:t>
          </a:r>
          <a:endParaRPr lang="en-US"/>
        </a:p>
      </dgm:t>
    </dgm:pt>
    <dgm:pt modelId="{C2B2D170-A148-4B62-9488-D692214F968D}" type="parTrans" cxnId="{B4338605-0AB8-4CB5-ACE7-D45C88CED3B6}">
      <dgm:prSet/>
      <dgm:spPr/>
      <dgm:t>
        <a:bodyPr/>
        <a:lstStyle/>
        <a:p>
          <a:endParaRPr lang="en-US"/>
        </a:p>
      </dgm:t>
    </dgm:pt>
    <dgm:pt modelId="{BB933893-4986-484B-951D-E8F0889734DC}" type="sibTrans" cxnId="{B4338605-0AB8-4CB5-ACE7-D45C88CED3B6}">
      <dgm:prSet/>
      <dgm:spPr/>
      <dgm:t>
        <a:bodyPr/>
        <a:lstStyle/>
        <a:p>
          <a:endParaRPr lang="en-US"/>
        </a:p>
      </dgm:t>
    </dgm:pt>
    <dgm:pt modelId="{695DFB00-2CBB-43B5-A024-E99989C70313}">
      <dgm:prSet/>
      <dgm:spPr/>
      <dgm:t>
        <a:bodyPr/>
        <a:lstStyle/>
        <a:p>
          <a:r>
            <a:rPr lang="en-GB"/>
            <a:t>Teamwork and reliability</a:t>
          </a:r>
          <a:endParaRPr lang="en-US"/>
        </a:p>
      </dgm:t>
    </dgm:pt>
    <dgm:pt modelId="{AB328DCE-B400-4F6D-9F1D-61A994F1244F}" type="parTrans" cxnId="{DE094508-B19D-4BC9-B7FE-379B56381380}">
      <dgm:prSet/>
      <dgm:spPr/>
      <dgm:t>
        <a:bodyPr/>
        <a:lstStyle/>
        <a:p>
          <a:endParaRPr lang="en-US"/>
        </a:p>
      </dgm:t>
    </dgm:pt>
    <dgm:pt modelId="{CEE82AE7-5A26-458F-B3AC-CF963019B188}" type="sibTrans" cxnId="{DE094508-B19D-4BC9-B7FE-379B56381380}">
      <dgm:prSet/>
      <dgm:spPr/>
      <dgm:t>
        <a:bodyPr/>
        <a:lstStyle/>
        <a:p>
          <a:endParaRPr lang="en-US"/>
        </a:p>
      </dgm:t>
    </dgm:pt>
    <dgm:pt modelId="{E3046216-9ABE-4E39-91FD-EFF230C5D6AC}" type="pres">
      <dgm:prSet presAssocID="{D13035FD-BD95-47F5-9245-708F25A40223}" presName="matrix" presStyleCnt="0">
        <dgm:presLayoutVars>
          <dgm:chMax val="1"/>
          <dgm:dir/>
          <dgm:resizeHandles val="exact"/>
        </dgm:presLayoutVars>
      </dgm:prSet>
      <dgm:spPr/>
    </dgm:pt>
    <dgm:pt modelId="{08BEB148-4839-470B-B1F2-867A6DD7E49C}" type="pres">
      <dgm:prSet presAssocID="{D13035FD-BD95-47F5-9245-708F25A40223}" presName="diamond" presStyleLbl="bgShp" presStyleIdx="0" presStyleCnt="1"/>
      <dgm:spPr/>
    </dgm:pt>
    <dgm:pt modelId="{50965454-0B46-4A72-A716-3B1055D53A19}" type="pres">
      <dgm:prSet presAssocID="{D13035FD-BD95-47F5-9245-708F25A40223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FF322BB-5F18-49C8-A86D-ECA4074FB598}" type="pres">
      <dgm:prSet presAssocID="{D13035FD-BD95-47F5-9245-708F25A40223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C6BC1B9-B9FE-4A7C-9A92-BA1887095878}" type="pres">
      <dgm:prSet presAssocID="{D13035FD-BD95-47F5-9245-708F25A40223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86F0892-76CA-4920-B252-8A8285E8A015}" type="pres">
      <dgm:prSet presAssocID="{D13035FD-BD95-47F5-9245-708F25A40223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4338605-0AB8-4CB5-ACE7-D45C88CED3B6}" srcId="{D13035FD-BD95-47F5-9245-708F25A40223}" destId="{00A0E19F-055E-4B57-A4BA-A9493350F112}" srcOrd="2" destOrd="0" parTransId="{C2B2D170-A148-4B62-9488-D692214F968D}" sibTransId="{BB933893-4986-484B-951D-E8F0889734DC}"/>
    <dgm:cxn modelId="{DE094508-B19D-4BC9-B7FE-379B56381380}" srcId="{D13035FD-BD95-47F5-9245-708F25A40223}" destId="{695DFB00-2CBB-43B5-A024-E99989C70313}" srcOrd="3" destOrd="0" parTransId="{AB328DCE-B400-4F6D-9F1D-61A994F1244F}" sibTransId="{CEE82AE7-5A26-458F-B3AC-CF963019B188}"/>
    <dgm:cxn modelId="{7DE8DA0A-22D1-4D74-8935-FB51F33C956E}" type="presOf" srcId="{98C2E7EB-9F7E-48B9-AD71-65FE79C1DF8C}" destId="{50965454-0B46-4A72-A716-3B1055D53A19}" srcOrd="0" destOrd="0" presId="urn:microsoft.com/office/officeart/2005/8/layout/matrix3"/>
    <dgm:cxn modelId="{DF429424-B068-44EF-80F3-DF5A9D9D046E}" type="presOf" srcId="{695DFB00-2CBB-43B5-A024-E99989C70313}" destId="{A86F0892-76CA-4920-B252-8A8285E8A015}" srcOrd="0" destOrd="0" presId="urn:microsoft.com/office/officeart/2005/8/layout/matrix3"/>
    <dgm:cxn modelId="{683826AA-3E8C-477A-B6B2-7B1FF0576088}" type="presOf" srcId="{00A0E19F-055E-4B57-A4BA-A9493350F112}" destId="{1C6BC1B9-B9FE-4A7C-9A92-BA1887095878}" srcOrd="0" destOrd="0" presId="urn:microsoft.com/office/officeart/2005/8/layout/matrix3"/>
    <dgm:cxn modelId="{AC195EB5-710B-4EA9-BC9B-8F84CEABA127}" srcId="{D13035FD-BD95-47F5-9245-708F25A40223}" destId="{A400D862-B25A-429A-9709-132595DCEA1B}" srcOrd="1" destOrd="0" parTransId="{2635BB1B-E9EC-4699-A2BA-D8C3D57AEE82}" sibTransId="{CF61ADA3-62B5-4B46-A800-34C0C19F806E}"/>
    <dgm:cxn modelId="{BF8DEDBD-7B61-4AF0-BD47-63AD10C2D734}" type="presOf" srcId="{A400D862-B25A-429A-9709-132595DCEA1B}" destId="{6FF322BB-5F18-49C8-A86D-ECA4074FB598}" srcOrd="0" destOrd="0" presId="urn:microsoft.com/office/officeart/2005/8/layout/matrix3"/>
    <dgm:cxn modelId="{12A800EA-1EE5-465C-A4B2-69937687C487}" type="presOf" srcId="{D13035FD-BD95-47F5-9245-708F25A40223}" destId="{E3046216-9ABE-4E39-91FD-EFF230C5D6AC}" srcOrd="0" destOrd="0" presId="urn:microsoft.com/office/officeart/2005/8/layout/matrix3"/>
    <dgm:cxn modelId="{E2F1A0EC-B057-4FBD-A20A-2C1F1691543C}" srcId="{D13035FD-BD95-47F5-9245-708F25A40223}" destId="{98C2E7EB-9F7E-48B9-AD71-65FE79C1DF8C}" srcOrd="0" destOrd="0" parTransId="{95353A1E-F3AA-46BD-9567-859D9E988C5B}" sibTransId="{89CDB279-A979-4B20-99FC-4BA04B35ED08}"/>
    <dgm:cxn modelId="{CEC7D4DD-00DE-4D1A-BA63-B988076C8DE3}" type="presParOf" srcId="{E3046216-9ABE-4E39-91FD-EFF230C5D6AC}" destId="{08BEB148-4839-470B-B1F2-867A6DD7E49C}" srcOrd="0" destOrd="0" presId="urn:microsoft.com/office/officeart/2005/8/layout/matrix3"/>
    <dgm:cxn modelId="{C0635225-B26A-4CD4-8518-16129B2C3B45}" type="presParOf" srcId="{E3046216-9ABE-4E39-91FD-EFF230C5D6AC}" destId="{50965454-0B46-4A72-A716-3B1055D53A19}" srcOrd="1" destOrd="0" presId="urn:microsoft.com/office/officeart/2005/8/layout/matrix3"/>
    <dgm:cxn modelId="{6D71C24B-76D3-4CF0-9FEF-6915D84E363D}" type="presParOf" srcId="{E3046216-9ABE-4E39-91FD-EFF230C5D6AC}" destId="{6FF322BB-5F18-49C8-A86D-ECA4074FB598}" srcOrd="2" destOrd="0" presId="urn:microsoft.com/office/officeart/2005/8/layout/matrix3"/>
    <dgm:cxn modelId="{08BDD074-7125-434B-BA7B-B292E76D2F48}" type="presParOf" srcId="{E3046216-9ABE-4E39-91FD-EFF230C5D6AC}" destId="{1C6BC1B9-B9FE-4A7C-9A92-BA1887095878}" srcOrd="3" destOrd="0" presId="urn:microsoft.com/office/officeart/2005/8/layout/matrix3"/>
    <dgm:cxn modelId="{919B62DF-7A62-434A-932E-B14B419E90FA}" type="presParOf" srcId="{E3046216-9ABE-4E39-91FD-EFF230C5D6AC}" destId="{A86F0892-76CA-4920-B252-8A8285E8A01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AEBD41-7C02-4D9B-A437-DDF2A79278B1}" type="doc">
      <dgm:prSet loTypeId="urn:microsoft.com/office/officeart/2005/8/layout/arrow5" loCatId="relationship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7FC4269-FB85-4870-8EE3-228BADDA3F83}">
      <dgm:prSet/>
      <dgm:spPr/>
      <dgm:t>
        <a:bodyPr/>
        <a:lstStyle/>
        <a:p>
          <a:r>
            <a:rPr lang="en-GB"/>
            <a:t>Potential deeper understanding of course material</a:t>
          </a:r>
          <a:endParaRPr lang="en-US"/>
        </a:p>
      </dgm:t>
    </dgm:pt>
    <dgm:pt modelId="{44CB6D3D-FFDF-48C5-B867-92F9B4B40D9B}" type="parTrans" cxnId="{FAD1CC5B-4B27-455F-BB48-2C3D41059BF3}">
      <dgm:prSet/>
      <dgm:spPr/>
      <dgm:t>
        <a:bodyPr/>
        <a:lstStyle/>
        <a:p>
          <a:endParaRPr lang="en-US"/>
        </a:p>
      </dgm:t>
    </dgm:pt>
    <dgm:pt modelId="{49226B1A-8628-4CEC-9A09-4D76AD7C7303}" type="sibTrans" cxnId="{FAD1CC5B-4B27-455F-BB48-2C3D41059BF3}">
      <dgm:prSet/>
      <dgm:spPr/>
      <dgm:t>
        <a:bodyPr/>
        <a:lstStyle/>
        <a:p>
          <a:endParaRPr lang="en-US"/>
        </a:p>
      </dgm:t>
    </dgm:pt>
    <dgm:pt modelId="{6C7FD619-60ED-4C9B-AAD3-37FB51964B7B}">
      <dgm:prSet/>
      <dgm:spPr/>
      <dgm:t>
        <a:bodyPr/>
        <a:lstStyle/>
        <a:p>
          <a:r>
            <a:rPr lang="en-GB"/>
            <a:t>Improved time management due to strong prioritization skills</a:t>
          </a:r>
          <a:endParaRPr lang="en-US"/>
        </a:p>
      </dgm:t>
    </dgm:pt>
    <dgm:pt modelId="{46475461-04C0-4B68-851F-E3A20A5C3D5A}" type="parTrans" cxnId="{934684EC-D9F1-48CF-8992-FCDD507E8700}">
      <dgm:prSet/>
      <dgm:spPr/>
      <dgm:t>
        <a:bodyPr/>
        <a:lstStyle/>
        <a:p>
          <a:endParaRPr lang="en-US"/>
        </a:p>
      </dgm:t>
    </dgm:pt>
    <dgm:pt modelId="{84579A36-0065-4BC8-B56F-8FA25A0B00D7}" type="sibTrans" cxnId="{934684EC-D9F1-48CF-8992-FCDD507E8700}">
      <dgm:prSet/>
      <dgm:spPr/>
      <dgm:t>
        <a:bodyPr/>
        <a:lstStyle/>
        <a:p>
          <a:endParaRPr lang="en-US"/>
        </a:p>
      </dgm:t>
    </dgm:pt>
    <dgm:pt modelId="{5F1F07FD-216F-4467-9082-0B9ACA7A8077}">
      <dgm:prSet/>
      <dgm:spPr/>
      <dgm:t>
        <a:bodyPr/>
        <a:lstStyle/>
        <a:p>
          <a:r>
            <a:rPr lang="en-GB"/>
            <a:t>New interests gained</a:t>
          </a:r>
          <a:endParaRPr lang="en-US"/>
        </a:p>
      </dgm:t>
    </dgm:pt>
    <dgm:pt modelId="{F13036FD-62FF-4023-842B-B89B9FBBD350}" type="parTrans" cxnId="{1E338693-4405-4AA7-927B-17787F9BFCB5}">
      <dgm:prSet/>
      <dgm:spPr/>
      <dgm:t>
        <a:bodyPr/>
        <a:lstStyle/>
        <a:p>
          <a:endParaRPr lang="en-US"/>
        </a:p>
      </dgm:t>
    </dgm:pt>
    <dgm:pt modelId="{62C19B13-0299-4BBB-A3D2-7CA3C8E89453}" type="sibTrans" cxnId="{1E338693-4405-4AA7-927B-17787F9BFCB5}">
      <dgm:prSet/>
      <dgm:spPr/>
      <dgm:t>
        <a:bodyPr/>
        <a:lstStyle/>
        <a:p>
          <a:endParaRPr lang="en-US"/>
        </a:p>
      </dgm:t>
    </dgm:pt>
    <dgm:pt modelId="{734023A4-5AAB-4E23-8524-10986BDCCC55}">
      <dgm:prSet/>
      <dgm:spPr/>
      <dgm:t>
        <a:bodyPr/>
        <a:lstStyle/>
        <a:p>
          <a:r>
            <a:rPr lang="en-GB"/>
            <a:t>Better classroom engagement</a:t>
          </a:r>
          <a:endParaRPr lang="en-US"/>
        </a:p>
      </dgm:t>
    </dgm:pt>
    <dgm:pt modelId="{AB031081-CCFE-4FCA-9CC2-2C98D21D59ED}" type="parTrans" cxnId="{A17C85BF-6A45-4063-AC87-733C7B195965}">
      <dgm:prSet/>
      <dgm:spPr/>
      <dgm:t>
        <a:bodyPr/>
        <a:lstStyle/>
        <a:p>
          <a:endParaRPr lang="en-US"/>
        </a:p>
      </dgm:t>
    </dgm:pt>
    <dgm:pt modelId="{27691BD6-51F8-4523-ABF0-DB9AB6F4C9B8}" type="sibTrans" cxnId="{A17C85BF-6A45-4063-AC87-733C7B195965}">
      <dgm:prSet/>
      <dgm:spPr/>
      <dgm:t>
        <a:bodyPr/>
        <a:lstStyle/>
        <a:p>
          <a:endParaRPr lang="en-US"/>
        </a:p>
      </dgm:t>
    </dgm:pt>
    <dgm:pt modelId="{8A037C3F-3507-49A8-AE93-FA160A51C068}" type="pres">
      <dgm:prSet presAssocID="{E1AEBD41-7C02-4D9B-A437-DDF2A79278B1}" presName="diagram" presStyleCnt="0">
        <dgm:presLayoutVars>
          <dgm:dir/>
          <dgm:resizeHandles val="exact"/>
        </dgm:presLayoutVars>
      </dgm:prSet>
      <dgm:spPr/>
    </dgm:pt>
    <dgm:pt modelId="{8EEB400E-FA36-444A-95CF-D2863A2B07E4}" type="pres">
      <dgm:prSet presAssocID="{27FC4269-FB85-4870-8EE3-228BADDA3F83}" presName="arrow" presStyleLbl="node1" presStyleIdx="0" presStyleCnt="4">
        <dgm:presLayoutVars>
          <dgm:bulletEnabled val="1"/>
        </dgm:presLayoutVars>
      </dgm:prSet>
      <dgm:spPr/>
    </dgm:pt>
    <dgm:pt modelId="{16A82FDF-A660-48CC-806F-046CF9952EFD}" type="pres">
      <dgm:prSet presAssocID="{6C7FD619-60ED-4C9B-AAD3-37FB51964B7B}" presName="arrow" presStyleLbl="node1" presStyleIdx="1" presStyleCnt="4">
        <dgm:presLayoutVars>
          <dgm:bulletEnabled val="1"/>
        </dgm:presLayoutVars>
      </dgm:prSet>
      <dgm:spPr/>
    </dgm:pt>
    <dgm:pt modelId="{E61FA809-4A99-45B4-A8BF-7B3982ED2F4A}" type="pres">
      <dgm:prSet presAssocID="{5F1F07FD-216F-4467-9082-0B9ACA7A8077}" presName="arrow" presStyleLbl="node1" presStyleIdx="2" presStyleCnt="4">
        <dgm:presLayoutVars>
          <dgm:bulletEnabled val="1"/>
        </dgm:presLayoutVars>
      </dgm:prSet>
      <dgm:spPr/>
    </dgm:pt>
    <dgm:pt modelId="{C08B398F-CDA6-4B8C-9ABB-AB791A31D26E}" type="pres">
      <dgm:prSet presAssocID="{734023A4-5AAB-4E23-8524-10986BDCCC55}" presName="arrow" presStyleLbl="node1" presStyleIdx="3" presStyleCnt="4">
        <dgm:presLayoutVars>
          <dgm:bulletEnabled val="1"/>
        </dgm:presLayoutVars>
      </dgm:prSet>
      <dgm:spPr/>
    </dgm:pt>
  </dgm:ptLst>
  <dgm:cxnLst>
    <dgm:cxn modelId="{F2E1C609-AF8B-4FF4-BA35-652E5978922D}" type="presOf" srcId="{27FC4269-FB85-4870-8EE3-228BADDA3F83}" destId="{8EEB400E-FA36-444A-95CF-D2863A2B07E4}" srcOrd="0" destOrd="0" presId="urn:microsoft.com/office/officeart/2005/8/layout/arrow5"/>
    <dgm:cxn modelId="{05B1AC0B-BEE0-45BC-A96C-BBD1072E667C}" type="presOf" srcId="{734023A4-5AAB-4E23-8524-10986BDCCC55}" destId="{C08B398F-CDA6-4B8C-9ABB-AB791A31D26E}" srcOrd="0" destOrd="0" presId="urn:microsoft.com/office/officeart/2005/8/layout/arrow5"/>
    <dgm:cxn modelId="{FAD1CC5B-4B27-455F-BB48-2C3D41059BF3}" srcId="{E1AEBD41-7C02-4D9B-A437-DDF2A79278B1}" destId="{27FC4269-FB85-4870-8EE3-228BADDA3F83}" srcOrd="0" destOrd="0" parTransId="{44CB6D3D-FFDF-48C5-B867-92F9B4B40D9B}" sibTransId="{49226B1A-8628-4CEC-9A09-4D76AD7C7303}"/>
    <dgm:cxn modelId="{EE38685F-DC04-4916-A306-C06EA297225F}" type="presOf" srcId="{E1AEBD41-7C02-4D9B-A437-DDF2A79278B1}" destId="{8A037C3F-3507-49A8-AE93-FA160A51C068}" srcOrd="0" destOrd="0" presId="urn:microsoft.com/office/officeart/2005/8/layout/arrow5"/>
    <dgm:cxn modelId="{1E338693-4405-4AA7-927B-17787F9BFCB5}" srcId="{E1AEBD41-7C02-4D9B-A437-DDF2A79278B1}" destId="{5F1F07FD-216F-4467-9082-0B9ACA7A8077}" srcOrd="2" destOrd="0" parTransId="{F13036FD-62FF-4023-842B-B89B9FBBD350}" sibTransId="{62C19B13-0299-4BBB-A3D2-7CA3C8E89453}"/>
    <dgm:cxn modelId="{AFB3BA99-7AD3-41A0-A835-886856B6B6C4}" type="presOf" srcId="{6C7FD619-60ED-4C9B-AAD3-37FB51964B7B}" destId="{16A82FDF-A660-48CC-806F-046CF9952EFD}" srcOrd="0" destOrd="0" presId="urn:microsoft.com/office/officeart/2005/8/layout/arrow5"/>
    <dgm:cxn modelId="{F327E5AF-AD8D-46B6-8519-A06BD6560083}" type="presOf" srcId="{5F1F07FD-216F-4467-9082-0B9ACA7A8077}" destId="{E61FA809-4A99-45B4-A8BF-7B3982ED2F4A}" srcOrd="0" destOrd="0" presId="urn:microsoft.com/office/officeart/2005/8/layout/arrow5"/>
    <dgm:cxn modelId="{A17C85BF-6A45-4063-AC87-733C7B195965}" srcId="{E1AEBD41-7C02-4D9B-A437-DDF2A79278B1}" destId="{734023A4-5AAB-4E23-8524-10986BDCCC55}" srcOrd="3" destOrd="0" parTransId="{AB031081-CCFE-4FCA-9CC2-2C98D21D59ED}" sibTransId="{27691BD6-51F8-4523-ABF0-DB9AB6F4C9B8}"/>
    <dgm:cxn modelId="{934684EC-D9F1-48CF-8992-FCDD507E8700}" srcId="{E1AEBD41-7C02-4D9B-A437-DDF2A79278B1}" destId="{6C7FD619-60ED-4C9B-AAD3-37FB51964B7B}" srcOrd="1" destOrd="0" parTransId="{46475461-04C0-4B68-851F-E3A20A5C3D5A}" sibTransId="{84579A36-0065-4BC8-B56F-8FA25A0B00D7}"/>
    <dgm:cxn modelId="{6BF3C8EE-2454-4A80-A34F-87A1C59843E3}" type="presParOf" srcId="{8A037C3F-3507-49A8-AE93-FA160A51C068}" destId="{8EEB400E-FA36-444A-95CF-D2863A2B07E4}" srcOrd="0" destOrd="0" presId="urn:microsoft.com/office/officeart/2005/8/layout/arrow5"/>
    <dgm:cxn modelId="{C7D2AB2E-9912-4D89-80CC-A891D945CA76}" type="presParOf" srcId="{8A037C3F-3507-49A8-AE93-FA160A51C068}" destId="{16A82FDF-A660-48CC-806F-046CF9952EFD}" srcOrd="1" destOrd="0" presId="urn:microsoft.com/office/officeart/2005/8/layout/arrow5"/>
    <dgm:cxn modelId="{BCDBFAC5-1A2B-4B5D-BE45-390C8B21A080}" type="presParOf" srcId="{8A037C3F-3507-49A8-AE93-FA160A51C068}" destId="{E61FA809-4A99-45B4-A8BF-7B3982ED2F4A}" srcOrd="2" destOrd="0" presId="urn:microsoft.com/office/officeart/2005/8/layout/arrow5"/>
    <dgm:cxn modelId="{2A0518CA-A4FF-46AD-B290-3974FFB923B9}" type="presParOf" srcId="{8A037C3F-3507-49A8-AE93-FA160A51C068}" destId="{C08B398F-CDA6-4B8C-9ABB-AB791A31D26E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5C0848-59AA-466C-B9DE-8E73EB72276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9391E5B-13DB-4CB5-ADAF-196CF0E37B26}">
      <dgm:prSet/>
      <dgm:spPr/>
      <dgm:t>
        <a:bodyPr/>
        <a:lstStyle/>
        <a:p>
          <a:pPr>
            <a:defRPr cap="all"/>
          </a:pPr>
          <a:r>
            <a:rPr lang="en-GB"/>
            <a:t>Communication</a:t>
          </a:r>
          <a:endParaRPr lang="en-US"/>
        </a:p>
      </dgm:t>
    </dgm:pt>
    <dgm:pt modelId="{404D1645-7A80-4694-95CC-8A916E32975A}" type="parTrans" cxnId="{C39A2A50-BFCA-4ADB-8B23-F7B3929E5B9F}">
      <dgm:prSet/>
      <dgm:spPr/>
      <dgm:t>
        <a:bodyPr/>
        <a:lstStyle/>
        <a:p>
          <a:endParaRPr lang="en-US"/>
        </a:p>
      </dgm:t>
    </dgm:pt>
    <dgm:pt modelId="{0727F9D4-87CC-4C8D-B501-38EB0555C2D7}" type="sibTrans" cxnId="{C39A2A50-BFCA-4ADB-8B23-F7B3929E5B9F}">
      <dgm:prSet/>
      <dgm:spPr/>
      <dgm:t>
        <a:bodyPr/>
        <a:lstStyle/>
        <a:p>
          <a:endParaRPr lang="en-US"/>
        </a:p>
      </dgm:t>
    </dgm:pt>
    <dgm:pt modelId="{E30739D0-B2AB-4688-84C8-7545AF026708}">
      <dgm:prSet/>
      <dgm:spPr/>
      <dgm:t>
        <a:bodyPr/>
        <a:lstStyle/>
        <a:p>
          <a:pPr>
            <a:defRPr cap="all"/>
          </a:pPr>
          <a:r>
            <a:rPr lang="en-GB"/>
            <a:t>Controlled empathy</a:t>
          </a:r>
          <a:endParaRPr lang="en-US"/>
        </a:p>
      </dgm:t>
    </dgm:pt>
    <dgm:pt modelId="{636BF2B5-D827-4E82-9AD6-35E0FFF2DBC2}" type="parTrans" cxnId="{1190FEC6-7207-425D-8BC4-8DC7CB60655E}">
      <dgm:prSet/>
      <dgm:spPr/>
      <dgm:t>
        <a:bodyPr/>
        <a:lstStyle/>
        <a:p>
          <a:endParaRPr lang="en-US"/>
        </a:p>
      </dgm:t>
    </dgm:pt>
    <dgm:pt modelId="{62E2BD64-3667-4D6F-9034-6C9CA6D58637}" type="sibTrans" cxnId="{1190FEC6-7207-425D-8BC4-8DC7CB60655E}">
      <dgm:prSet/>
      <dgm:spPr/>
      <dgm:t>
        <a:bodyPr/>
        <a:lstStyle/>
        <a:p>
          <a:endParaRPr lang="en-US"/>
        </a:p>
      </dgm:t>
    </dgm:pt>
    <dgm:pt modelId="{310858CC-D36A-492B-AFFE-544739773005}">
      <dgm:prSet/>
      <dgm:spPr/>
      <dgm:t>
        <a:bodyPr/>
        <a:lstStyle/>
        <a:p>
          <a:pPr>
            <a:defRPr cap="all"/>
          </a:pPr>
          <a:r>
            <a:rPr lang="en-GB"/>
            <a:t>Discipline</a:t>
          </a:r>
          <a:endParaRPr lang="en-US"/>
        </a:p>
      </dgm:t>
    </dgm:pt>
    <dgm:pt modelId="{A3931157-4B26-4E5B-9014-3D304404C7E1}" type="parTrans" cxnId="{BBA82F09-1EB2-4EB0-AD72-7AFFEEA78E18}">
      <dgm:prSet/>
      <dgm:spPr/>
      <dgm:t>
        <a:bodyPr/>
        <a:lstStyle/>
        <a:p>
          <a:endParaRPr lang="en-US"/>
        </a:p>
      </dgm:t>
    </dgm:pt>
    <dgm:pt modelId="{6DA3B29A-F8B7-4C90-A026-C1B913D878C7}" type="sibTrans" cxnId="{BBA82F09-1EB2-4EB0-AD72-7AFFEEA78E18}">
      <dgm:prSet/>
      <dgm:spPr/>
      <dgm:t>
        <a:bodyPr/>
        <a:lstStyle/>
        <a:p>
          <a:endParaRPr lang="en-US"/>
        </a:p>
      </dgm:t>
    </dgm:pt>
    <dgm:pt modelId="{8C42F408-1DD0-43A4-9EFA-F3AB4CF42F0E}">
      <dgm:prSet/>
      <dgm:spPr/>
      <dgm:t>
        <a:bodyPr/>
        <a:lstStyle/>
        <a:p>
          <a:pPr>
            <a:defRPr cap="all"/>
          </a:pPr>
          <a:r>
            <a:rPr lang="en-GB"/>
            <a:t>Accountability</a:t>
          </a:r>
          <a:endParaRPr lang="en-US"/>
        </a:p>
      </dgm:t>
    </dgm:pt>
    <dgm:pt modelId="{BE85F0B0-A313-4AE0-9C7E-F53DAE1DB0A7}" type="parTrans" cxnId="{30E38CCD-8425-470B-8B6A-7A493B29B78B}">
      <dgm:prSet/>
      <dgm:spPr/>
      <dgm:t>
        <a:bodyPr/>
        <a:lstStyle/>
        <a:p>
          <a:endParaRPr lang="en-US"/>
        </a:p>
      </dgm:t>
    </dgm:pt>
    <dgm:pt modelId="{E4D75234-86AC-4AD5-AF23-B14F9EE9492B}" type="sibTrans" cxnId="{30E38CCD-8425-470B-8B6A-7A493B29B78B}">
      <dgm:prSet/>
      <dgm:spPr/>
      <dgm:t>
        <a:bodyPr/>
        <a:lstStyle/>
        <a:p>
          <a:endParaRPr lang="en-US"/>
        </a:p>
      </dgm:t>
    </dgm:pt>
    <dgm:pt modelId="{7F897B7E-8024-40F4-A5D0-373287CB7221}">
      <dgm:prSet/>
      <dgm:spPr/>
      <dgm:t>
        <a:bodyPr/>
        <a:lstStyle/>
        <a:p>
          <a:pPr>
            <a:defRPr cap="all"/>
          </a:pPr>
          <a:r>
            <a:rPr lang="en-GB"/>
            <a:t>Team work</a:t>
          </a:r>
          <a:endParaRPr lang="en-US"/>
        </a:p>
      </dgm:t>
    </dgm:pt>
    <dgm:pt modelId="{8447D390-1F27-49D7-8156-2E7CDC67C079}" type="parTrans" cxnId="{E9C73D76-73C8-4897-8B07-66D1897004FC}">
      <dgm:prSet/>
      <dgm:spPr/>
      <dgm:t>
        <a:bodyPr/>
        <a:lstStyle/>
        <a:p>
          <a:endParaRPr lang="en-US"/>
        </a:p>
      </dgm:t>
    </dgm:pt>
    <dgm:pt modelId="{D761B502-C725-452B-99C8-501FDC95F316}" type="sibTrans" cxnId="{E9C73D76-73C8-4897-8B07-66D1897004FC}">
      <dgm:prSet/>
      <dgm:spPr/>
      <dgm:t>
        <a:bodyPr/>
        <a:lstStyle/>
        <a:p>
          <a:endParaRPr lang="en-US"/>
        </a:p>
      </dgm:t>
    </dgm:pt>
    <dgm:pt modelId="{76DDE1C6-29C8-4830-98A1-4E19F68B2673}" type="pres">
      <dgm:prSet presAssocID="{865C0848-59AA-466C-B9DE-8E73EB722760}" presName="root" presStyleCnt="0">
        <dgm:presLayoutVars>
          <dgm:dir/>
          <dgm:resizeHandles val="exact"/>
        </dgm:presLayoutVars>
      </dgm:prSet>
      <dgm:spPr/>
    </dgm:pt>
    <dgm:pt modelId="{623E7576-2BE5-4238-B763-30022A64DC42}" type="pres">
      <dgm:prSet presAssocID="{C9391E5B-13DB-4CB5-ADAF-196CF0E37B26}" presName="compNode" presStyleCnt="0"/>
      <dgm:spPr/>
    </dgm:pt>
    <dgm:pt modelId="{20D6D849-61B0-487D-8F24-4FE0A6AACCF2}" type="pres">
      <dgm:prSet presAssocID="{C9391E5B-13DB-4CB5-ADAF-196CF0E37B26}" presName="iconBgRect" presStyleLbl="bgShp" presStyleIdx="0" presStyleCnt="5"/>
      <dgm:spPr/>
    </dgm:pt>
    <dgm:pt modelId="{9872F115-9FD2-4954-B275-087B20BB6EB3}" type="pres">
      <dgm:prSet presAssocID="{C9391E5B-13DB-4CB5-ADAF-196CF0E37B2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phone"/>
        </a:ext>
      </dgm:extLst>
    </dgm:pt>
    <dgm:pt modelId="{9DD13807-41AD-4A76-8B49-342C8E0AEBBD}" type="pres">
      <dgm:prSet presAssocID="{C9391E5B-13DB-4CB5-ADAF-196CF0E37B26}" presName="spaceRect" presStyleCnt="0"/>
      <dgm:spPr/>
    </dgm:pt>
    <dgm:pt modelId="{C49CCE1A-C076-4984-9917-2A8F23454306}" type="pres">
      <dgm:prSet presAssocID="{C9391E5B-13DB-4CB5-ADAF-196CF0E37B26}" presName="textRect" presStyleLbl="revTx" presStyleIdx="0" presStyleCnt="5">
        <dgm:presLayoutVars>
          <dgm:chMax val="1"/>
          <dgm:chPref val="1"/>
        </dgm:presLayoutVars>
      </dgm:prSet>
      <dgm:spPr/>
    </dgm:pt>
    <dgm:pt modelId="{E65BB218-2257-47FE-8356-32371A78D515}" type="pres">
      <dgm:prSet presAssocID="{0727F9D4-87CC-4C8D-B501-38EB0555C2D7}" presName="sibTrans" presStyleCnt="0"/>
      <dgm:spPr/>
    </dgm:pt>
    <dgm:pt modelId="{9AB8A9FF-EF16-47EF-999C-0D6C85E167F6}" type="pres">
      <dgm:prSet presAssocID="{E30739D0-B2AB-4688-84C8-7545AF026708}" presName="compNode" presStyleCnt="0"/>
      <dgm:spPr/>
    </dgm:pt>
    <dgm:pt modelId="{53002B7F-83FD-4878-A15E-40074EAC1A0D}" type="pres">
      <dgm:prSet presAssocID="{E30739D0-B2AB-4688-84C8-7545AF026708}" presName="iconBgRect" presStyleLbl="bgShp" presStyleIdx="1" presStyleCnt="5"/>
      <dgm:spPr/>
    </dgm:pt>
    <dgm:pt modelId="{8069A77E-4966-40E3-A444-5AF4F3C2F63D}" type="pres">
      <dgm:prSet presAssocID="{E30739D0-B2AB-4688-84C8-7545AF02670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B82629BA-EFEC-4DC6-B923-9C3BF5431CD2}" type="pres">
      <dgm:prSet presAssocID="{E30739D0-B2AB-4688-84C8-7545AF026708}" presName="spaceRect" presStyleCnt="0"/>
      <dgm:spPr/>
    </dgm:pt>
    <dgm:pt modelId="{EBAE51AD-D55E-419D-A315-6A0C52D0BA9F}" type="pres">
      <dgm:prSet presAssocID="{E30739D0-B2AB-4688-84C8-7545AF026708}" presName="textRect" presStyleLbl="revTx" presStyleIdx="1" presStyleCnt="5">
        <dgm:presLayoutVars>
          <dgm:chMax val="1"/>
          <dgm:chPref val="1"/>
        </dgm:presLayoutVars>
      </dgm:prSet>
      <dgm:spPr/>
    </dgm:pt>
    <dgm:pt modelId="{D2852ADB-A19B-41F1-8898-DB959F74608F}" type="pres">
      <dgm:prSet presAssocID="{62E2BD64-3667-4D6F-9034-6C9CA6D58637}" presName="sibTrans" presStyleCnt="0"/>
      <dgm:spPr/>
    </dgm:pt>
    <dgm:pt modelId="{1B39D903-789C-4A1E-B59D-B01625CF9B34}" type="pres">
      <dgm:prSet presAssocID="{310858CC-D36A-492B-AFFE-544739773005}" presName="compNode" presStyleCnt="0"/>
      <dgm:spPr/>
    </dgm:pt>
    <dgm:pt modelId="{0E5CC518-BBDB-4774-BC39-40E9C74E7BB1}" type="pres">
      <dgm:prSet presAssocID="{310858CC-D36A-492B-AFFE-544739773005}" presName="iconBgRect" presStyleLbl="bgShp" presStyleIdx="2" presStyleCnt="5"/>
      <dgm:spPr/>
    </dgm:pt>
    <dgm:pt modelId="{9687BBA9-C8C4-4D5D-B54B-4809C2F50E2E}" type="pres">
      <dgm:prSet presAssocID="{310858CC-D36A-492B-AFFE-54473977300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EEABA30-2F86-41A5-B4EB-C3278A31F67B}" type="pres">
      <dgm:prSet presAssocID="{310858CC-D36A-492B-AFFE-544739773005}" presName="spaceRect" presStyleCnt="0"/>
      <dgm:spPr/>
    </dgm:pt>
    <dgm:pt modelId="{8B557B21-D965-4DC1-8ECD-0B31E76FEF7A}" type="pres">
      <dgm:prSet presAssocID="{310858CC-D36A-492B-AFFE-544739773005}" presName="textRect" presStyleLbl="revTx" presStyleIdx="2" presStyleCnt="5">
        <dgm:presLayoutVars>
          <dgm:chMax val="1"/>
          <dgm:chPref val="1"/>
        </dgm:presLayoutVars>
      </dgm:prSet>
      <dgm:spPr/>
    </dgm:pt>
    <dgm:pt modelId="{A040B07C-7A8B-4081-B29E-B3ACA3785446}" type="pres">
      <dgm:prSet presAssocID="{6DA3B29A-F8B7-4C90-A026-C1B913D878C7}" presName="sibTrans" presStyleCnt="0"/>
      <dgm:spPr/>
    </dgm:pt>
    <dgm:pt modelId="{581BE3B1-30F7-4EB4-99DC-D9C53332500C}" type="pres">
      <dgm:prSet presAssocID="{8C42F408-1DD0-43A4-9EFA-F3AB4CF42F0E}" presName="compNode" presStyleCnt="0"/>
      <dgm:spPr/>
    </dgm:pt>
    <dgm:pt modelId="{1DF81A9E-44D8-4405-86A1-7D34509513BE}" type="pres">
      <dgm:prSet presAssocID="{8C42F408-1DD0-43A4-9EFA-F3AB4CF42F0E}" presName="iconBgRect" presStyleLbl="bgShp" presStyleIdx="3" presStyleCnt="5"/>
      <dgm:spPr/>
    </dgm:pt>
    <dgm:pt modelId="{5162141F-4AF8-4864-9A90-AE8E69D53847}" type="pres">
      <dgm:prSet presAssocID="{8C42F408-1DD0-43A4-9EFA-F3AB4CF42F0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793E7E8-E41A-47D6-87DF-47908AD3AD3A}" type="pres">
      <dgm:prSet presAssocID="{8C42F408-1DD0-43A4-9EFA-F3AB4CF42F0E}" presName="spaceRect" presStyleCnt="0"/>
      <dgm:spPr/>
    </dgm:pt>
    <dgm:pt modelId="{ABE0E921-95B1-4F4F-BF54-AD60A6BE647F}" type="pres">
      <dgm:prSet presAssocID="{8C42F408-1DD0-43A4-9EFA-F3AB4CF42F0E}" presName="textRect" presStyleLbl="revTx" presStyleIdx="3" presStyleCnt="5">
        <dgm:presLayoutVars>
          <dgm:chMax val="1"/>
          <dgm:chPref val="1"/>
        </dgm:presLayoutVars>
      </dgm:prSet>
      <dgm:spPr/>
    </dgm:pt>
    <dgm:pt modelId="{7109B61A-7209-4F5F-9A2B-A29F5C94673D}" type="pres">
      <dgm:prSet presAssocID="{E4D75234-86AC-4AD5-AF23-B14F9EE9492B}" presName="sibTrans" presStyleCnt="0"/>
      <dgm:spPr/>
    </dgm:pt>
    <dgm:pt modelId="{C80BB8B6-80FB-4953-967A-2544F7553AF6}" type="pres">
      <dgm:prSet presAssocID="{7F897B7E-8024-40F4-A5D0-373287CB7221}" presName="compNode" presStyleCnt="0"/>
      <dgm:spPr/>
    </dgm:pt>
    <dgm:pt modelId="{8007984D-33E5-4D16-851D-AF5FBF9715D4}" type="pres">
      <dgm:prSet presAssocID="{7F897B7E-8024-40F4-A5D0-373287CB7221}" presName="iconBgRect" presStyleLbl="bgShp" presStyleIdx="4" presStyleCnt="5"/>
      <dgm:spPr/>
    </dgm:pt>
    <dgm:pt modelId="{479E635D-025E-4E3A-B3F1-B5E2EEE0165B}" type="pres">
      <dgm:prSet presAssocID="{7F897B7E-8024-40F4-A5D0-373287CB722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322B59F-7B6A-4C41-849C-A606D38C29CA}" type="pres">
      <dgm:prSet presAssocID="{7F897B7E-8024-40F4-A5D0-373287CB7221}" presName="spaceRect" presStyleCnt="0"/>
      <dgm:spPr/>
    </dgm:pt>
    <dgm:pt modelId="{1CE6BE26-C802-4DD9-BDBB-E73B425881DA}" type="pres">
      <dgm:prSet presAssocID="{7F897B7E-8024-40F4-A5D0-373287CB722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BA82F09-1EB2-4EB0-AD72-7AFFEEA78E18}" srcId="{865C0848-59AA-466C-B9DE-8E73EB722760}" destId="{310858CC-D36A-492B-AFFE-544739773005}" srcOrd="2" destOrd="0" parTransId="{A3931157-4B26-4E5B-9014-3D304404C7E1}" sibTransId="{6DA3B29A-F8B7-4C90-A026-C1B913D878C7}"/>
    <dgm:cxn modelId="{D01C6B1F-D8B6-4CC9-8D52-26C9333F04D3}" type="presOf" srcId="{7F897B7E-8024-40F4-A5D0-373287CB7221}" destId="{1CE6BE26-C802-4DD9-BDBB-E73B425881DA}" srcOrd="0" destOrd="0" presId="urn:microsoft.com/office/officeart/2018/5/layout/IconCircleLabelList"/>
    <dgm:cxn modelId="{A8EEEF2B-3035-49BD-B829-D94AB891399F}" type="presOf" srcId="{865C0848-59AA-466C-B9DE-8E73EB722760}" destId="{76DDE1C6-29C8-4830-98A1-4E19F68B2673}" srcOrd="0" destOrd="0" presId="urn:microsoft.com/office/officeart/2018/5/layout/IconCircleLabelList"/>
    <dgm:cxn modelId="{B604656A-AD02-46C5-9540-999DFB085BAE}" type="presOf" srcId="{8C42F408-1DD0-43A4-9EFA-F3AB4CF42F0E}" destId="{ABE0E921-95B1-4F4F-BF54-AD60A6BE647F}" srcOrd="0" destOrd="0" presId="urn:microsoft.com/office/officeart/2018/5/layout/IconCircleLabelList"/>
    <dgm:cxn modelId="{C39A2A50-BFCA-4ADB-8B23-F7B3929E5B9F}" srcId="{865C0848-59AA-466C-B9DE-8E73EB722760}" destId="{C9391E5B-13DB-4CB5-ADAF-196CF0E37B26}" srcOrd="0" destOrd="0" parTransId="{404D1645-7A80-4694-95CC-8A916E32975A}" sibTransId="{0727F9D4-87CC-4C8D-B501-38EB0555C2D7}"/>
    <dgm:cxn modelId="{E9C73D76-73C8-4897-8B07-66D1897004FC}" srcId="{865C0848-59AA-466C-B9DE-8E73EB722760}" destId="{7F897B7E-8024-40F4-A5D0-373287CB7221}" srcOrd="4" destOrd="0" parTransId="{8447D390-1F27-49D7-8156-2E7CDC67C079}" sibTransId="{D761B502-C725-452B-99C8-501FDC95F316}"/>
    <dgm:cxn modelId="{EA16FA9E-CDA3-40A2-ABCC-BC93B7C79F2B}" type="presOf" srcId="{310858CC-D36A-492B-AFFE-544739773005}" destId="{8B557B21-D965-4DC1-8ECD-0B31E76FEF7A}" srcOrd="0" destOrd="0" presId="urn:microsoft.com/office/officeart/2018/5/layout/IconCircleLabelList"/>
    <dgm:cxn modelId="{FE6CBAAE-9086-4613-B313-34A458518531}" type="presOf" srcId="{C9391E5B-13DB-4CB5-ADAF-196CF0E37B26}" destId="{C49CCE1A-C076-4984-9917-2A8F23454306}" srcOrd="0" destOrd="0" presId="urn:microsoft.com/office/officeart/2018/5/layout/IconCircleLabelList"/>
    <dgm:cxn modelId="{1190FEC6-7207-425D-8BC4-8DC7CB60655E}" srcId="{865C0848-59AA-466C-B9DE-8E73EB722760}" destId="{E30739D0-B2AB-4688-84C8-7545AF026708}" srcOrd="1" destOrd="0" parTransId="{636BF2B5-D827-4E82-9AD6-35E0FFF2DBC2}" sibTransId="{62E2BD64-3667-4D6F-9034-6C9CA6D58637}"/>
    <dgm:cxn modelId="{8D2DF2C8-CA83-46A9-9DDF-0D989A8F8B05}" type="presOf" srcId="{E30739D0-B2AB-4688-84C8-7545AF026708}" destId="{EBAE51AD-D55E-419D-A315-6A0C52D0BA9F}" srcOrd="0" destOrd="0" presId="urn:microsoft.com/office/officeart/2018/5/layout/IconCircleLabelList"/>
    <dgm:cxn modelId="{30E38CCD-8425-470B-8B6A-7A493B29B78B}" srcId="{865C0848-59AA-466C-B9DE-8E73EB722760}" destId="{8C42F408-1DD0-43A4-9EFA-F3AB4CF42F0E}" srcOrd="3" destOrd="0" parTransId="{BE85F0B0-A313-4AE0-9C7E-F53DAE1DB0A7}" sibTransId="{E4D75234-86AC-4AD5-AF23-B14F9EE9492B}"/>
    <dgm:cxn modelId="{B72BAFA3-2FA4-4ACD-938E-6B8BC3D446BD}" type="presParOf" srcId="{76DDE1C6-29C8-4830-98A1-4E19F68B2673}" destId="{623E7576-2BE5-4238-B763-30022A64DC42}" srcOrd="0" destOrd="0" presId="urn:microsoft.com/office/officeart/2018/5/layout/IconCircleLabelList"/>
    <dgm:cxn modelId="{6B4A877E-0282-4CCB-90D9-F1902B260829}" type="presParOf" srcId="{623E7576-2BE5-4238-B763-30022A64DC42}" destId="{20D6D849-61B0-487D-8F24-4FE0A6AACCF2}" srcOrd="0" destOrd="0" presId="urn:microsoft.com/office/officeart/2018/5/layout/IconCircleLabelList"/>
    <dgm:cxn modelId="{E6CC5E2F-1B31-43A4-9C7C-3B4A07361C7D}" type="presParOf" srcId="{623E7576-2BE5-4238-B763-30022A64DC42}" destId="{9872F115-9FD2-4954-B275-087B20BB6EB3}" srcOrd="1" destOrd="0" presId="urn:microsoft.com/office/officeart/2018/5/layout/IconCircleLabelList"/>
    <dgm:cxn modelId="{520CAB60-6105-43F4-9E2C-4525191FEE32}" type="presParOf" srcId="{623E7576-2BE5-4238-B763-30022A64DC42}" destId="{9DD13807-41AD-4A76-8B49-342C8E0AEBBD}" srcOrd="2" destOrd="0" presId="urn:microsoft.com/office/officeart/2018/5/layout/IconCircleLabelList"/>
    <dgm:cxn modelId="{6E16F3D9-890B-4A4A-8F0D-5809C09B24F6}" type="presParOf" srcId="{623E7576-2BE5-4238-B763-30022A64DC42}" destId="{C49CCE1A-C076-4984-9917-2A8F23454306}" srcOrd="3" destOrd="0" presId="urn:microsoft.com/office/officeart/2018/5/layout/IconCircleLabelList"/>
    <dgm:cxn modelId="{AD5D23E1-7517-4AFC-BCB8-E91DD62D3FF5}" type="presParOf" srcId="{76DDE1C6-29C8-4830-98A1-4E19F68B2673}" destId="{E65BB218-2257-47FE-8356-32371A78D515}" srcOrd="1" destOrd="0" presId="urn:microsoft.com/office/officeart/2018/5/layout/IconCircleLabelList"/>
    <dgm:cxn modelId="{EFD971FF-FE9B-40E1-AACC-1E06A537EDD1}" type="presParOf" srcId="{76DDE1C6-29C8-4830-98A1-4E19F68B2673}" destId="{9AB8A9FF-EF16-47EF-999C-0D6C85E167F6}" srcOrd="2" destOrd="0" presId="urn:microsoft.com/office/officeart/2018/5/layout/IconCircleLabelList"/>
    <dgm:cxn modelId="{49A05D52-ACBA-4A45-AED8-2CE98C1C5BEF}" type="presParOf" srcId="{9AB8A9FF-EF16-47EF-999C-0D6C85E167F6}" destId="{53002B7F-83FD-4878-A15E-40074EAC1A0D}" srcOrd="0" destOrd="0" presId="urn:microsoft.com/office/officeart/2018/5/layout/IconCircleLabelList"/>
    <dgm:cxn modelId="{74B58E7E-6337-46A1-8112-7D2A7A303568}" type="presParOf" srcId="{9AB8A9FF-EF16-47EF-999C-0D6C85E167F6}" destId="{8069A77E-4966-40E3-A444-5AF4F3C2F63D}" srcOrd="1" destOrd="0" presId="urn:microsoft.com/office/officeart/2018/5/layout/IconCircleLabelList"/>
    <dgm:cxn modelId="{DE552A8F-A135-4440-91EC-5E57B30114EA}" type="presParOf" srcId="{9AB8A9FF-EF16-47EF-999C-0D6C85E167F6}" destId="{B82629BA-EFEC-4DC6-B923-9C3BF5431CD2}" srcOrd="2" destOrd="0" presId="urn:microsoft.com/office/officeart/2018/5/layout/IconCircleLabelList"/>
    <dgm:cxn modelId="{78F9F8B0-A1FC-43A7-81EA-AE2BD9A96672}" type="presParOf" srcId="{9AB8A9FF-EF16-47EF-999C-0D6C85E167F6}" destId="{EBAE51AD-D55E-419D-A315-6A0C52D0BA9F}" srcOrd="3" destOrd="0" presId="urn:microsoft.com/office/officeart/2018/5/layout/IconCircleLabelList"/>
    <dgm:cxn modelId="{FFC4A075-0C67-481B-8AB0-7F4726231A9D}" type="presParOf" srcId="{76DDE1C6-29C8-4830-98A1-4E19F68B2673}" destId="{D2852ADB-A19B-41F1-8898-DB959F74608F}" srcOrd="3" destOrd="0" presId="urn:microsoft.com/office/officeart/2018/5/layout/IconCircleLabelList"/>
    <dgm:cxn modelId="{34D3F5D3-2792-4E56-B4E1-564EE6A58E2D}" type="presParOf" srcId="{76DDE1C6-29C8-4830-98A1-4E19F68B2673}" destId="{1B39D903-789C-4A1E-B59D-B01625CF9B34}" srcOrd="4" destOrd="0" presId="urn:microsoft.com/office/officeart/2018/5/layout/IconCircleLabelList"/>
    <dgm:cxn modelId="{7372C864-EA4E-4A46-8D28-980145728E65}" type="presParOf" srcId="{1B39D903-789C-4A1E-B59D-B01625CF9B34}" destId="{0E5CC518-BBDB-4774-BC39-40E9C74E7BB1}" srcOrd="0" destOrd="0" presId="urn:microsoft.com/office/officeart/2018/5/layout/IconCircleLabelList"/>
    <dgm:cxn modelId="{7D3E46DF-01C1-4DFE-A1DB-FFCE1D8F5D64}" type="presParOf" srcId="{1B39D903-789C-4A1E-B59D-B01625CF9B34}" destId="{9687BBA9-C8C4-4D5D-B54B-4809C2F50E2E}" srcOrd="1" destOrd="0" presId="urn:microsoft.com/office/officeart/2018/5/layout/IconCircleLabelList"/>
    <dgm:cxn modelId="{D33A2D32-50DE-4978-A466-1679C9E7262E}" type="presParOf" srcId="{1B39D903-789C-4A1E-B59D-B01625CF9B34}" destId="{AEEABA30-2F86-41A5-B4EB-C3278A31F67B}" srcOrd="2" destOrd="0" presId="urn:microsoft.com/office/officeart/2018/5/layout/IconCircleLabelList"/>
    <dgm:cxn modelId="{6ACABD47-9A09-44DE-B450-0E64923398C5}" type="presParOf" srcId="{1B39D903-789C-4A1E-B59D-B01625CF9B34}" destId="{8B557B21-D965-4DC1-8ECD-0B31E76FEF7A}" srcOrd="3" destOrd="0" presId="urn:microsoft.com/office/officeart/2018/5/layout/IconCircleLabelList"/>
    <dgm:cxn modelId="{DEFD286C-FB95-47D3-9D54-83EB5C704CB5}" type="presParOf" srcId="{76DDE1C6-29C8-4830-98A1-4E19F68B2673}" destId="{A040B07C-7A8B-4081-B29E-B3ACA3785446}" srcOrd="5" destOrd="0" presId="urn:microsoft.com/office/officeart/2018/5/layout/IconCircleLabelList"/>
    <dgm:cxn modelId="{027C7BD4-D81B-4451-8780-CEDF8DB6A659}" type="presParOf" srcId="{76DDE1C6-29C8-4830-98A1-4E19F68B2673}" destId="{581BE3B1-30F7-4EB4-99DC-D9C53332500C}" srcOrd="6" destOrd="0" presId="urn:microsoft.com/office/officeart/2018/5/layout/IconCircleLabelList"/>
    <dgm:cxn modelId="{B2D94997-9EE5-4755-8198-911735986240}" type="presParOf" srcId="{581BE3B1-30F7-4EB4-99DC-D9C53332500C}" destId="{1DF81A9E-44D8-4405-86A1-7D34509513BE}" srcOrd="0" destOrd="0" presId="urn:microsoft.com/office/officeart/2018/5/layout/IconCircleLabelList"/>
    <dgm:cxn modelId="{5A2A7D6B-3587-497C-8962-9C162BFE65FD}" type="presParOf" srcId="{581BE3B1-30F7-4EB4-99DC-D9C53332500C}" destId="{5162141F-4AF8-4864-9A90-AE8E69D53847}" srcOrd="1" destOrd="0" presId="urn:microsoft.com/office/officeart/2018/5/layout/IconCircleLabelList"/>
    <dgm:cxn modelId="{E3719C46-F218-4BC0-883D-AAB4D2FAE17C}" type="presParOf" srcId="{581BE3B1-30F7-4EB4-99DC-D9C53332500C}" destId="{7793E7E8-E41A-47D6-87DF-47908AD3AD3A}" srcOrd="2" destOrd="0" presId="urn:microsoft.com/office/officeart/2018/5/layout/IconCircleLabelList"/>
    <dgm:cxn modelId="{059F3008-FA06-48C4-8DC8-7B39F1DCA4B3}" type="presParOf" srcId="{581BE3B1-30F7-4EB4-99DC-D9C53332500C}" destId="{ABE0E921-95B1-4F4F-BF54-AD60A6BE647F}" srcOrd="3" destOrd="0" presId="urn:microsoft.com/office/officeart/2018/5/layout/IconCircleLabelList"/>
    <dgm:cxn modelId="{6CB7F9A7-3BF5-4331-96E1-2805099C9F9B}" type="presParOf" srcId="{76DDE1C6-29C8-4830-98A1-4E19F68B2673}" destId="{7109B61A-7209-4F5F-9A2B-A29F5C94673D}" srcOrd="7" destOrd="0" presId="urn:microsoft.com/office/officeart/2018/5/layout/IconCircleLabelList"/>
    <dgm:cxn modelId="{41693A7B-8AC8-4922-8E32-EF26EE2D8B3A}" type="presParOf" srcId="{76DDE1C6-29C8-4830-98A1-4E19F68B2673}" destId="{C80BB8B6-80FB-4953-967A-2544F7553AF6}" srcOrd="8" destOrd="0" presId="urn:microsoft.com/office/officeart/2018/5/layout/IconCircleLabelList"/>
    <dgm:cxn modelId="{DED85E76-E551-4B09-8B4E-FA97E47A91D1}" type="presParOf" srcId="{C80BB8B6-80FB-4953-967A-2544F7553AF6}" destId="{8007984D-33E5-4D16-851D-AF5FBF9715D4}" srcOrd="0" destOrd="0" presId="urn:microsoft.com/office/officeart/2018/5/layout/IconCircleLabelList"/>
    <dgm:cxn modelId="{50DE59A3-A82B-4077-AD42-6A62C84066F8}" type="presParOf" srcId="{C80BB8B6-80FB-4953-967A-2544F7553AF6}" destId="{479E635D-025E-4E3A-B3F1-B5E2EEE0165B}" srcOrd="1" destOrd="0" presId="urn:microsoft.com/office/officeart/2018/5/layout/IconCircleLabelList"/>
    <dgm:cxn modelId="{157B2DB9-4C54-4381-842E-BA7CA840689E}" type="presParOf" srcId="{C80BB8B6-80FB-4953-967A-2544F7553AF6}" destId="{4322B59F-7B6A-4C41-849C-A606D38C29CA}" srcOrd="2" destOrd="0" presId="urn:microsoft.com/office/officeart/2018/5/layout/IconCircleLabelList"/>
    <dgm:cxn modelId="{90469C65-0DBB-4FD1-9603-A0A4CD037970}" type="presParOf" srcId="{C80BB8B6-80FB-4953-967A-2544F7553AF6}" destId="{1CE6BE26-C802-4DD9-BDBB-E73B425881D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EB148-4839-470B-B1F2-867A6DD7E49C}">
      <dsp:nvSpPr>
        <dsp:cNvPr id="0" name=""/>
        <dsp:cNvSpPr/>
      </dsp:nvSpPr>
      <dsp:spPr>
        <a:xfrm>
          <a:off x="827531" y="0"/>
          <a:ext cx="4965192" cy="4965192"/>
        </a:xfrm>
        <a:prstGeom prst="diamond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965454-0B46-4A72-A716-3B1055D53A19}">
      <dsp:nvSpPr>
        <dsp:cNvPr id="0" name=""/>
        <dsp:cNvSpPr/>
      </dsp:nvSpPr>
      <dsp:spPr>
        <a:xfrm>
          <a:off x="1299225" y="471693"/>
          <a:ext cx="1936424" cy="19364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Alignment with my own personal values for service and compassion</a:t>
          </a:r>
          <a:endParaRPr lang="en-US" sz="1900" kern="1200"/>
        </a:p>
      </dsp:txBody>
      <dsp:txXfrm>
        <a:off x="1393753" y="566221"/>
        <a:ext cx="1747368" cy="1747368"/>
      </dsp:txXfrm>
    </dsp:sp>
    <dsp:sp modelId="{6FF322BB-5F18-49C8-A86D-ECA4074FB598}">
      <dsp:nvSpPr>
        <dsp:cNvPr id="0" name=""/>
        <dsp:cNvSpPr/>
      </dsp:nvSpPr>
      <dsp:spPr>
        <a:xfrm>
          <a:off x="3384605" y="471693"/>
          <a:ext cx="1936424" cy="19364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Desire to make a direct impact on victims</a:t>
          </a:r>
          <a:endParaRPr lang="en-US" sz="1900" kern="1200"/>
        </a:p>
      </dsp:txBody>
      <dsp:txXfrm>
        <a:off x="3479133" y="566221"/>
        <a:ext cx="1747368" cy="1747368"/>
      </dsp:txXfrm>
    </dsp:sp>
    <dsp:sp modelId="{1C6BC1B9-B9FE-4A7C-9A92-BA1887095878}">
      <dsp:nvSpPr>
        <dsp:cNvPr id="0" name=""/>
        <dsp:cNvSpPr/>
      </dsp:nvSpPr>
      <dsp:spPr>
        <a:xfrm>
          <a:off x="1299225" y="2557073"/>
          <a:ext cx="1936424" cy="19364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Exposure to high stress situations</a:t>
          </a:r>
          <a:endParaRPr lang="en-US" sz="1900" kern="1200"/>
        </a:p>
      </dsp:txBody>
      <dsp:txXfrm>
        <a:off x="1393753" y="2651601"/>
        <a:ext cx="1747368" cy="1747368"/>
      </dsp:txXfrm>
    </dsp:sp>
    <dsp:sp modelId="{A86F0892-76CA-4920-B252-8A8285E8A015}">
      <dsp:nvSpPr>
        <dsp:cNvPr id="0" name=""/>
        <dsp:cNvSpPr/>
      </dsp:nvSpPr>
      <dsp:spPr>
        <a:xfrm>
          <a:off x="3384605" y="2557073"/>
          <a:ext cx="1936424" cy="193642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Teamwork and reliability</a:t>
          </a:r>
          <a:endParaRPr lang="en-US" sz="1900" kern="1200"/>
        </a:p>
      </dsp:txBody>
      <dsp:txXfrm>
        <a:off x="3479133" y="2651601"/>
        <a:ext cx="1747368" cy="17473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EB400E-FA36-444A-95CF-D2863A2B07E4}">
      <dsp:nvSpPr>
        <dsp:cNvPr id="0" name=""/>
        <dsp:cNvSpPr/>
      </dsp:nvSpPr>
      <dsp:spPr>
        <a:xfrm>
          <a:off x="2070258" y="1311"/>
          <a:ext cx="2004250" cy="2004250"/>
        </a:xfrm>
        <a:prstGeom prst="downArrow">
          <a:avLst>
            <a:gd name="adj1" fmla="val 50000"/>
            <a:gd name="adj2" fmla="val 35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Potential deeper understanding of course material</a:t>
          </a:r>
          <a:endParaRPr lang="en-US" sz="1100" kern="1200"/>
        </a:p>
      </dsp:txBody>
      <dsp:txXfrm>
        <a:off x="2571321" y="1311"/>
        <a:ext cx="1002125" cy="1653506"/>
      </dsp:txXfrm>
    </dsp:sp>
    <dsp:sp modelId="{16A82FDF-A660-48CC-806F-046CF9952EFD}">
      <dsp:nvSpPr>
        <dsp:cNvPr id="0" name=""/>
        <dsp:cNvSpPr/>
      </dsp:nvSpPr>
      <dsp:spPr>
        <a:xfrm rot="5400000">
          <a:off x="3581422" y="1512474"/>
          <a:ext cx="2004250" cy="2004250"/>
        </a:xfrm>
        <a:prstGeom prst="downArrow">
          <a:avLst>
            <a:gd name="adj1" fmla="val 50000"/>
            <a:gd name="adj2" fmla="val 35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Improved time management due to strong prioritization skills</a:t>
          </a:r>
          <a:endParaRPr lang="en-US" sz="1100" kern="1200"/>
        </a:p>
      </dsp:txBody>
      <dsp:txXfrm rot="-5400000">
        <a:off x="3932167" y="2013537"/>
        <a:ext cx="1653506" cy="1002125"/>
      </dsp:txXfrm>
    </dsp:sp>
    <dsp:sp modelId="{E61FA809-4A99-45B4-A8BF-7B3982ED2F4A}">
      <dsp:nvSpPr>
        <dsp:cNvPr id="0" name=""/>
        <dsp:cNvSpPr/>
      </dsp:nvSpPr>
      <dsp:spPr>
        <a:xfrm rot="10800000">
          <a:off x="2070258" y="3023638"/>
          <a:ext cx="2004250" cy="2004250"/>
        </a:xfrm>
        <a:prstGeom prst="downArrow">
          <a:avLst>
            <a:gd name="adj1" fmla="val 50000"/>
            <a:gd name="adj2" fmla="val 35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New interests gained</a:t>
          </a:r>
          <a:endParaRPr lang="en-US" sz="1100" kern="1200"/>
        </a:p>
      </dsp:txBody>
      <dsp:txXfrm rot="10800000">
        <a:off x="2571320" y="3374382"/>
        <a:ext cx="1002125" cy="1653506"/>
      </dsp:txXfrm>
    </dsp:sp>
    <dsp:sp modelId="{C08B398F-CDA6-4B8C-9ABB-AB791A31D26E}">
      <dsp:nvSpPr>
        <dsp:cNvPr id="0" name=""/>
        <dsp:cNvSpPr/>
      </dsp:nvSpPr>
      <dsp:spPr>
        <a:xfrm rot="16200000">
          <a:off x="559095" y="1512474"/>
          <a:ext cx="2004250" cy="2004250"/>
        </a:xfrm>
        <a:prstGeom prst="downArrow">
          <a:avLst>
            <a:gd name="adj1" fmla="val 50000"/>
            <a:gd name="adj2" fmla="val 35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Better classroom engagement</a:t>
          </a:r>
          <a:endParaRPr lang="en-US" sz="1100" kern="1200"/>
        </a:p>
      </dsp:txBody>
      <dsp:txXfrm rot="5400000">
        <a:off x="559096" y="2013536"/>
        <a:ext cx="1653506" cy="10021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D6D849-61B0-487D-8F24-4FE0A6AACCF2}">
      <dsp:nvSpPr>
        <dsp:cNvPr id="0" name=""/>
        <dsp:cNvSpPr/>
      </dsp:nvSpPr>
      <dsp:spPr>
        <a:xfrm>
          <a:off x="799474" y="80356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72F115-9FD2-4954-B275-087B20BB6EB3}">
      <dsp:nvSpPr>
        <dsp:cNvPr id="0" name=""/>
        <dsp:cNvSpPr/>
      </dsp:nvSpPr>
      <dsp:spPr>
        <a:xfrm>
          <a:off x="1033474" y="103756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CCE1A-C076-4984-9917-2A8F23454306}">
      <dsp:nvSpPr>
        <dsp:cNvPr id="0" name=""/>
        <dsp:cNvSpPr/>
      </dsp:nvSpPr>
      <dsp:spPr>
        <a:xfrm>
          <a:off x="448474" y="22435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Communication</a:t>
          </a:r>
          <a:endParaRPr lang="en-US" sz="1700" kern="1200"/>
        </a:p>
      </dsp:txBody>
      <dsp:txXfrm>
        <a:off x="448474" y="2243569"/>
        <a:ext cx="1800000" cy="720000"/>
      </dsp:txXfrm>
    </dsp:sp>
    <dsp:sp modelId="{53002B7F-83FD-4878-A15E-40074EAC1A0D}">
      <dsp:nvSpPr>
        <dsp:cNvPr id="0" name=""/>
        <dsp:cNvSpPr/>
      </dsp:nvSpPr>
      <dsp:spPr>
        <a:xfrm>
          <a:off x="2914474" y="803568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69A77E-4966-40E3-A444-5AF4F3C2F63D}">
      <dsp:nvSpPr>
        <dsp:cNvPr id="0" name=""/>
        <dsp:cNvSpPr/>
      </dsp:nvSpPr>
      <dsp:spPr>
        <a:xfrm>
          <a:off x="3148474" y="103756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AE51AD-D55E-419D-A315-6A0C52D0BA9F}">
      <dsp:nvSpPr>
        <dsp:cNvPr id="0" name=""/>
        <dsp:cNvSpPr/>
      </dsp:nvSpPr>
      <dsp:spPr>
        <a:xfrm>
          <a:off x="2563474" y="22435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Controlled empathy</a:t>
          </a:r>
          <a:endParaRPr lang="en-US" sz="1700" kern="1200"/>
        </a:p>
      </dsp:txBody>
      <dsp:txXfrm>
        <a:off x="2563474" y="2243569"/>
        <a:ext cx="1800000" cy="720000"/>
      </dsp:txXfrm>
    </dsp:sp>
    <dsp:sp modelId="{0E5CC518-BBDB-4774-BC39-40E9C74E7BB1}">
      <dsp:nvSpPr>
        <dsp:cNvPr id="0" name=""/>
        <dsp:cNvSpPr/>
      </dsp:nvSpPr>
      <dsp:spPr>
        <a:xfrm>
          <a:off x="5029475" y="80356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87BBA9-C8C4-4D5D-B54B-4809C2F50E2E}">
      <dsp:nvSpPr>
        <dsp:cNvPr id="0" name=""/>
        <dsp:cNvSpPr/>
      </dsp:nvSpPr>
      <dsp:spPr>
        <a:xfrm>
          <a:off x="5263475" y="103756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57B21-D965-4DC1-8ECD-0B31E76FEF7A}">
      <dsp:nvSpPr>
        <dsp:cNvPr id="0" name=""/>
        <dsp:cNvSpPr/>
      </dsp:nvSpPr>
      <dsp:spPr>
        <a:xfrm>
          <a:off x="4678475" y="22435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Discipline</a:t>
          </a:r>
          <a:endParaRPr lang="en-US" sz="1700" kern="1200"/>
        </a:p>
      </dsp:txBody>
      <dsp:txXfrm>
        <a:off x="4678475" y="2243569"/>
        <a:ext cx="1800000" cy="720000"/>
      </dsp:txXfrm>
    </dsp:sp>
    <dsp:sp modelId="{1DF81A9E-44D8-4405-86A1-7D34509513BE}">
      <dsp:nvSpPr>
        <dsp:cNvPr id="0" name=""/>
        <dsp:cNvSpPr/>
      </dsp:nvSpPr>
      <dsp:spPr>
        <a:xfrm>
          <a:off x="7144475" y="803568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62141F-4AF8-4864-9A90-AE8E69D53847}">
      <dsp:nvSpPr>
        <dsp:cNvPr id="0" name=""/>
        <dsp:cNvSpPr/>
      </dsp:nvSpPr>
      <dsp:spPr>
        <a:xfrm>
          <a:off x="7378475" y="103756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E0E921-95B1-4F4F-BF54-AD60A6BE647F}">
      <dsp:nvSpPr>
        <dsp:cNvPr id="0" name=""/>
        <dsp:cNvSpPr/>
      </dsp:nvSpPr>
      <dsp:spPr>
        <a:xfrm>
          <a:off x="6793475" y="22435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Accountability</a:t>
          </a:r>
          <a:endParaRPr lang="en-US" sz="1700" kern="1200"/>
        </a:p>
      </dsp:txBody>
      <dsp:txXfrm>
        <a:off x="6793475" y="2243569"/>
        <a:ext cx="1800000" cy="720000"/>
      </dsp:txXfrm>
    </dsp:sp>
    <dsp:sp modelId="{8007984D-33E5-4D16-851D-AF5FBF9715D4}">
      <dsp:nvSpPr>
        <dsp:cNvPr id="0" name=""/>
        <dsp:cNvSpPr/>
      </dsp:nvSpPr>
      <dsp:spPr>
        <a:xfrm>
          <a:off x="9259475" y="803568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9E635D-025E-4E3A-B3F1-B5E2EEE0165B}">
      <dsp:nvSpPr>
        <dsp:cNvPr id="0" name=""/>
        <dsp:cNvSpPr/>
      </dsp:nvSpPr>
      <dsp:spPr>
        <a:xfrm>
          <a:off x="9493475" y="103756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6BE26-C802-4DD9-BDBB-E73B425881DA}">
      <dsp:nvSpPr>
        <dsp:cNvPr id="0" name=""/>
        <dsp:cNvSpPr/>
      </dsp:nvSpPr>
      <dsp:spPr>
        <a:xfrm>
          <a:off x="8908475" y="22435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Team work</a:t>
          </a:r>
          <a:endParaRPr lang="en-US" sz="1700" kern="1200"/>
        </a:p>
      </dsp:txBody>
      <dsp:txXfrm>
        <a:off x="8908475" y="2243569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913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961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565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442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655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567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912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546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354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889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880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780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stmercia.police.uk/police-forces/west-mercia-police/areas/west-mercia/ca/careers/police-officers/policerecruitment/key-qualities/" TargetMode="External"/><Relationship Id="rId3" Type="http://schemas.openxmlformats.org/officeDocument/2006/relationships/hyperlink" Target="https://2wish.org.uk/get-support/training/" TargetMode="External"/><Relationship Id="rId7" Type="http://schemas.openxmlformats.org/officeDocument/2006/relationships/hyperlink" Target="https://2wish.org.uk/2wish-ful-journey/" TargetMode="External"/><Relationship Id="rId2" Type="http://schemas.openxmlformats.org/officeDocument/2006/relationships/hyperlink" Target="https://2wish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oliceconduct.gov.uk/sites/default/files/documents/IOPC-Focus-21-RPRP.pdf" TargetMode="External"/><Relationship Id="rId5" Type="http://schemas.openxmlformats.org/officeDocument/2006/relationships/hyperlink" Target="https://assets.college.police.uk/s3fs-public/2021-02/responding-to-trauma-in-policing.pdf" TargetMode="External"/><Relationship Id="rId10" Type="http://schemas.openxmlformats.org/officeDocument/2006/relationships/hyperlink" Target="https://www.college.police.uk/guidance/vulnerability-related-risks/communication" TargetMode="External"/><Relationship Id="rId4" Type="http://schemas.openxmlformats.org/officeDocument/2006/relationships/hyperlink" Target="https://2wish.org.uk/our-services/" TargetMode="External"/><Relationship Id="rId9" Type="http://schemas.openxmlformats.org/officeDocument/2006/relationships/hyperlink" Target="https://www.educationandemployers.org/research/the-value-of-volunteer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208" y="978407"/>
            <a:ext cx="4358503" cy="3137941"/>
          </a:xfrm>
        </p:spPr>
        <p:txBody>
          <a:bodyPr anchor="t">
            <a:normAutofit/>
          </a:bodyPr>
          <a:lstStyle/>
          <a:p>
            <a:r>
              <a:rPr lang="en-GB" sz="4000" b="0">
                <a:latin typeface="Aptos"/>
              </a:rPr>
              <a:t>Why I chose 2Wish as a Volunteer Opportunity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1208" y="4469641"/>
            <a:ext cx="4307405" cy="137697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GB"/>
              <a:t>Alicia Jones</a:t>
            </a:r>
          </a:p>
          <a:p>
            <a:pPr>
              <a:lnSpc>
                <a:spcPct val="100000"/>
              </a:lnSpc>
            </a:pPr>
            <a:r>
              <a:rPr lang="en-GB"/>
              <a:t>2201136</a:t>
            </a:r>
          </a:p>
          <a:p>
            <a:pPr>
              <a:lnSpc>
                <a:spcPct val="100000"/>
              </a:lnSpc>
            </a:pPr>
            <a:r>
              <a:rPr lang="en-GB"/>
              <a:t>BMPL5020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95" y="508090"/>
            <a:ext cx="4288568" cy="14927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07749"/>
            <a:ext cx="4307405" cy="4572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blue star with black text&#10;&#10;AI-generated content may be incorrect.">
            <a:extLst>
              <a:ext uri="{FF2B5EF4-FFF2-40B4-BE49-F238E27FC236}">
                <a16:creationId xmlns:a16="http://schemas.microsoft.com/office/drawing/2014/main" id="{7283B300-7B91-0EC2-223D-05DDFBDF33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382" r="-1" b="-1"/>
          <a:stretch>
            <a:fillRect/>
          </a:stretch>
        </p:blipFill>
        <p:spPr>
          <a:xfrm>
            <a:off x="5398477" y="508090"/>
            <a:ext cx="6271028" cy="5745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0E3F0-B08D-C8B4-61B6-06B363741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GB" sz="3200" b="0"/>
              <a:t>Introduction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E4DBCC1E-1CA3-B5F0-BBB1-9F0C1A64A2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8" y="3020597"/>
            <a:ext cx="5639091" cy="26304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DCE-2C81-7D83-0C05-E132115FC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104" y="2304288"/>
            <a:ext cx="5129784" cy="405079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/>
              <a:t>What is 2Wish?</a:t>
            </a:r>
          </a:p>
          <a:p>
            <a:pPr marL="0" indent="0">
              <a:buNone/>
            </a:pPr>
            <a:r>
              <a:rPr lang="en-GB"/>
              <a:t>The story of 2Wish</a:t>
            </a:r>
          </a:p>
          <a:p>
            <a:pPr marL="0" indent="0">
              <a:buNone/>
            </a:pPr>
            <a:r>
              <a:rPr lang="en-GB"/>
              <a:t>Why did I choose 2Wish?</a:t>
            </a:r>
          </a:p>
          <a:p>
            <a:pPr marL="0" indent="0">
              <a:buNone/>
            </a:pPr>
            <a:r>
              <a:rPr lang="en-GB"/>
              <a:t>Impact on studies</a:t>
            </a:r>
          </a:p>
          <a:p>
            <a:pPr marL="0" indent="0">
              <a:buNone/>
            </a:pPr>
            <a:r>
              <a:rPr lang="en-GB"/>
              <a:t>How does volunteering help my future endeavours?</a:t>
            </a:r>
          </a:p>
          <a:p>
            <a:pPr marL="0" indent="0">
              <a:buNone/>
            </a:pPr>
            <a:r>
              <a:rPr lang="en-GB"/>
              <a:t>Developing existing skills and abilities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725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5CC5A-C66D-8880-4AC9-F126C098C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0"/>
              <a:t>What is 2Wish?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E01FF-F853-BEF4-3B64-BEFD0AD26E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2Wish is a bereavement process where support is at hand for those affected by sudden death in a young person (2Wish, 2025)</a:t>
            </a:r>
          </a:p>
          <a:p>
            <a:r>
              <a:rPr lang="en-GB"/>
              <a:t>A young person is classed as anyone who is the age of 25 or younger</a:t>
            </a:r>
          </a:p>
          <a:p>
            <a:r>
              <a:rPr lang="en-GB"/>
              <a:t>2Wish offer specialist training on dealing with vulnerable people (2Wish, 2023)</a:t>
            </a:r>
          </a:p>
          <a:p>
            <a:r>
              <a:rPr lang="en-GB"/>
              <a:t>2Wish provide support specifically across England and Wales</a:t>
            </a:r>
          </a:p>
          <a:p>
            <a:r>
              <a:rPr lang="en-GB"/>
              <a:t>2Wish offer Ongoing support such as Counselling, Therapy, support group meetings </a:t>
            </a:r>
            <a:r>
              <a:rPr lang="en-GB" err="1"/>
              <a:t>ect</a:t>
            </a:r>
            <a:endParaRPr lang="en-GB"/>
          </a:p>
          <a:p>
            <a:r>
              <a:rPr lang="en-GB"/>
              <a:t>2Wish also offer Immediate support such as signposting, memory boxes </a:t>
            </a:r>
            <a:r>
              <a:rPr lang="en-GB" err="1"/>
              <a:t>ect</a:t>
            </a:r>
            <a:r>
              <a:rPr lang="en-GB"/>
              <a:t> (2Wish, 2025)</a:t>
            </a:r>
          </a:p>
        </p:txBody>
      </p:sp>
    </p:spTree>
    <p:extLst>
      <p:ext uri="{BB962C8B-B14F-4D97-AF65-F5344CB8AC3E}">
        <p14:creationId xmlns:p14="http://schemas.microsoft.com/office/powerpoint/2010/main" val="172725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12105-8F33-657A-347B-A0718CD98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0"/>
              <a:t>Why was 2Wish created?</a:t>
            </a:r>
          </a:p>
        </p:txBody>
      </p:sp>
      <p:pic>
        <p:nvPicPr>
          <p:cNvPr id="4" name="Content Placeholder 3" descr="A person and person with a baby&#10;&#10;AI-generated content may be incorrect.">
            <a:extLst>
              <a:ext uri="{FF2B5EF4-FFF2-40B4-BE49-F238E27FC236}">
                <a16:creationId xmlns:a16="http://schemas.microsoft.com/office/drawing/2014/main" id="{92BEC794-39D5-180E-B1A4-5F9DB1333B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31662" y="2547820"/>
            <a:ext cx="5015255" cy="37673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3919C2-1E42-6E34-6FE1-308129165359}"/>
              </a:ext>
            </a:extLst>
          </p:cNvPr>
          <p:cNvSpPr txBox="1"/>
          <p:nvPr/>
        </p:nvSpPr>
        <p:spPr>
          <a:xfrm>
            <a:off x="661939" y="2093575"/>
            <a:ext cx="454428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The story of Rhian Mannings </a:t>
            </a:r>
          </a:p>
          <a:p>
            <a:endParaRPr lang="en-GB"/>
          </a:p>
          <a:p>
            <a:r>
              <a:rPr lang="en-GB"/>
              <a:t>-Lost her child tragically</a:t>
            </a:r>
          </a:p>
          <a:p>
            <a:r>
              <a:rPr lang="en-GB"/>
              <a:t>-With little to no support her husband, Paul, took his own life 5 days later.</a:t>
            </a:r>
          </a:p>
          <a:p>
            <a:r>
              <a:rPr lang="en-GB"/>
              <a:t>-Rhian gained strength from the idea of helping others.</a:t>
            </a:r>
          </a:p>
          <a:p>
            <a:r>
              <a:rPr lang="en-GB"/>
              <a:t>(2Wish, 2024)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05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D5B976-1A86-0FBE-9EFC-2D9B07D2B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553872" cy="3364992"/>
          </a:xfrm>
        </p:spPr>
        <p:txBody>
          <a:bodyPr>
            <a:normAutofit/>
          </a:bodyPr>
          <a:lstStyle/>
          <a:p>
            <a:r>
              <a:rPr lang="en-GB" sz="3200" b="0"/>
              <a:t>Why did I pick 2Wish?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BC04020-2099-6991-D9A5-2907EC0B55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6138193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2265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68E11-2094-49C9-9FDC-6ACEFDD1C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743062" cy="3364992"/>
          </a:xfrm>
        </p:spPr>
        <p:txBody>
          <a:bodyPr>
            <a:normAutofit/>
          </a:bodyPr>
          <a:lstStyle/>
          <a:p>
            <a:r>
              <a:rPr lang="en-GB" sz="3200" b="0" u="sng"/>
              <a:t>Impact on my studies</a:t>
            </a:r>
            <a:br>
              <a:rPr lang="en-GB" sz="3200" b="0" u="sng"/>
            </a:br>
            <a:endParaRPr lang="en-GB" sz="3200" b="0" u="sng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1E908F-EF1E-2FDB-BE4D-3F4C56B2F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7A2980E-8F82-6B7D-A838-277407403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827D9C-3F4B-C64A-DEB6-CE1DD853FF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2300567"/>
              </p:ext>
            </p:extLst>
          </p:nvPr>
        </p:nvGraphicFramePr>
        <p:xfrm>
          <a:off x="5532120" y="978408"/>
          <a:ext cx="6144768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7CCB1122-2DFE-F622-17C9-1D9CF26203DE}"/>
              </a:ext>
            </a:extLst>
          </p:cNvPr>
          <p:cNvSpPr txBox="1"/>
          <p:nvPr/>
        </p:nvSpPr>
        <p:spPr>
          <a:xfrm>
            <a:off x="882315" y="5534526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(Education and Employers, </a:t>
            </a:r>
            <a:r>
              <a:rPr lang="en-GB" sz="1400" err="1"/>
              <a:t>n.d</a:t>
            </a:r>
            <a:r>
              <a:rPr lang="en-GB" sz="140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61264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F9709-7E44-A1A2-48E0-4CB072C9C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559929"/>
          </a:xfrm>
        </p:spPr>
        <p:txBody>
          <a:bodyPr>
            <a:normAutofit/>
          </a:bodyPr>
          <a:lstStyle/>
          <a:p>
            <a:r>
              <a:rPr lang="en-GB" sz="2800" b="0" u="sng"/>
              <a:t>How will 2Wish help my future endeavours?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6973D-58C4-FB87-3373-AF6ED3C3E6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Prepares me for high pressure situations</a:t>
            </a:r>
          </a:p>
          <a:p>
            <a:r>
              <a:rPr lang="en-GB"/>
              <a:t>Strengthens communications and De- escalation skills</a:t>
            </a:r>
          </a:p>
          <a:p>
            <a:r>
              <a:rPr lang="en-GB"/>
              <a:t>Active listening</a:t>
            </a:r>
          </a:p>
          <a:p>
            <a:r>
              <a:rPr lang="en-GB"/>
              <a:t>Enhances leadership potential</a:t>
            </a:r>
          </a:p>
          <a:p>
            <a:r>
              <a:rPr lang="en-GB"/>
              <a:t>Provides first hand real world experiences</a:t>
            </a:r>
          </a:p>
          <a:p>
            <a:r>
              <a:rPr lang="en-GB"/>
              <a:t>Team work</a:t>
            </a:r>
          </a:p>
          <a:p>
            <a:r>
              <a:rPr lang="en-GB"/>
              <a:t>Encourages reflective practice (Independent Office for police Conduct, 2022)</a:t>
            </a:r>
          </a:p>
          <a:p>
            <a:r>
              <a:rPr lang="en-GB"/>
              <a:t>Improves crisis response </a:t>
            </a:r>
          </a:p>
          <a:p>
            <a:r>
              <a:rPr lang="en-GB"/>
              <a:t>Understanding trauma and vulnerability (College Of Policing, 2018)</a:t>
            </a:r>
          </a:p>
        </p:txBody>
      </p:sp>
    </p:spTree>
    <p:extLst>
      <p:ext uri="{BB962C8B-B14F-4D97-AF65-F5344CB8AC3E}">
        <p14:creationId xmlns:p14="http://schemas.microsoft.com/office/powerpoint/2010/main" val="3937143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E5494A-D05D-8568-0228-D0C4A451C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GB" b="0"/>
              <a:t>Developing existing skills and abilities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25FC51A6-2AB9-7346-CDA1-F794DDC2BB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8969685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1" name="TextBox 70">
            <a:extLst>
              <a:ext uri="{FF2B5EF4-FFF2-40B4-BE49-F238E27FC236}">
                <a16:creationId xmlns:a16="http://schemas.microsoft.com/office/drawing/2014/main" id="{BFB4AED8-94A4-38EA-9698-B4603F0933FA}"/>
              </a:ext>
            </a:extLst>
          </p:cNvPr>
          <p:cNvSpPr txBox="1"/>
          <p:nvPr/>
        </p:nvSpPr>
        <p:spPr>
          <a:xfrm>
            <a:off x="9705473" y="6055895"/>
            <a:ext cx="2489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(West Mercia Police, 2025)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E750B2B-9947-C8A0-C625-C35D43975F53}"/>
              </a:ext>
            </a:extLst>
          </p:cNvPr>
          <p:cNvSpPr txBox="1"/>
          <p:nvPr/>
        </p:nvSpPr>
        <p:spPr>
          <a:xfrm>
            <a:off x="622852" y="2822713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(College Of Policing, 2021)</a:t>
            </a:r>
          </a:p>
        </p:txBody>
      </p:sp>
    </p:spTree>
    <p:extLst>
      <p:ext uri="{BB962C8B-B14F-4D97-AF65-F5344CB8AC3E}">
        <p14:creationId xmlns:p14="http://schemas.microsoft.com/office/powerpoint/2010/main" val="768893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863A6-A9CF-03EC-434D-D47C31DC7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580725"/>
          </a:xfrm>
        </p:spPr>
        <p:txBody>
          <a:bodyPr>
            <a:normAutofit/>
          </a:bodyPr>
          <a:lstStyle/>
          <a:p>
            <a:r>
              <a:rPr lang="en-GB" sz="2800" b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70A85-1ADF-ABC8-F7B2-2011C7542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522503"/>
            <a:ext cx="11155680" cy="48234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/>
              <a:t>2Wish, 2025. Home- 2Wish. Available at: </a:t>
            </a:r>
            <a:r>
              <a:rPr lang="en-GB" sz="1400">
                <a:ea typeface="+mn-lt"/>
                <a:cs typeface="+mn-lt"/>
                <a:hlinkClick r:id="rId2"/>
              </a:rPr>
              <a:t>https://2wish.org.uk/</a:t>
            </a:r>
            <a:r>
              <a:rPr lang="en-US" sz="1400">
                <a:ea typeface="+mn-lt"/>
                <a:cs typeface="+mn-lt"/>
              </a:rPr>
              <a:t> (Accessed 18/1/26)</a:t>
            </a:r>
            <a:endParaRPr lang="en-US" sz="1400"/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2Wish, 2023. Training- 2Wish. Available at: </a:t>
            </a:r>
            <a:r>
              <a:rPr lang="en-US" sz="1400">
                <a:ea typeface="+mn-lt"/>
                <a:cs typeface="+mn-lt"/>
                <a:hlinkClick r:id="rId3"/>
              </a:rPr>
              <a:t>https://2wish.org.uk/get-support/training/</a:t>
            </a:r>
            <a:r>
              <a:rPr lang="en-US" sz="1400">
                <a:ea typeface="+mn-lt"/>
                <a:cs typeface="+mn-lt"/>
              </a:rPr>
              <a:t> (Accessed 18/1/26)</a:t>
            </a:r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2Wish, 2025. Our Services- What you need to know. Available at: </a:t>
            </a:r>
            <a:r>
              <a:rPr lang="en-US" sz="1400">
                <a:ea typeface="+mn-lt"/>
                <a:cs typeface="+mn-lt"/>
                <a:hlinkClick r:id="rId4"/>
              </a:rPr>
              <a:t>https://2wish.org.uk/our-services/</a:t>
            </a:r>
            <a:r>
              <a:rPr lang="en-US" sz="1400">
                <a:ea typeface="+mn-lt"/>
                <a:cs typeface="+mn-lt"/>
              </a:rPr>
              <a:t> (Accessed 18/1/26)</a:t>
            </a:r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College Of Policing, 2018. Responding to trauma in Policing. Available at: </a:t>
            </a:r>
            <a:r>
              <a:rPr lang="en-US" sz="1400">
                <a:ea typeface="+mn-lt"/>
                <a:cs typeface="+mn-lt"/>
                <a:hlinkClick r:id="rId5"/>
              </a:rPr>
              <a:t>https://assets.college.police.uk/s3fs-public/2021-02/responding-to-trauma-in-policing.pdf</a:t>
            </a:r>
            <a:r>
              <a:rPr lang="en-US" sz="1400">
                <a:ea typeface="+mn-lt"/>
                <a:cs typeface="+mn-lt"/>
              </a:rPr>
              <a:t> (Accessed 18/1/26)</a:t>
            </a:r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Independent Office for police Conduct, 2022. Reflective Practice. Available at: </a:t>
            </a:r>
            <a:r>
              <a:rPr lang="en-US" sz="1400">
                <a:ea typeface="+mn-lt"/>
                <a:cs typeface="+mn-lt"/>
                <a:hlinkClick r:id="rId6"/>
              </a:rPr>
              <a:t>https://www.policeconduct.gov.uk/sites/default/files/documents/IOPC-Focus-21-RPRP.pdf</a:t>
            </a:r>
            <a:r>
              <a:rPr lang="en-US" sz="1400">
                <a:ea typeface="+mn-lt"/>
                <a:cs typeface="+mn-lt"/>
              </a:rPr>
              <a:t> (Accessed 18/1/26)</a:t>
            </a:r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2Wish, 2024. The 2Wish Full Journey- Celebrating 7 year. Available at: </a:t>
            </a:r>
            <a:r>
              <a:rPr lang="en-US" sz="1400">
                <a:ea typeface="+mn-lt"/>
                <a:cs typeface="+mn-lt"/>
                <a:hlinkClick r:id="rId7"/>
              </a:rPr>
              <a:t>https://2wish.org.uk/2wish-ful-journey/</a:t>
            </a:r>
            <a:r>
              <a:rPr lang="en-US" sz="1400">
                <a:ea typeface="+mn-lt"/>
                <a:cs typeface="+mn-lt"/>
              </a:rPr>
              <a:t> (Accessed 18/1/26)</a:t>
            </a:r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West Mercia Police, 2025. Key qualities of a police officer. Available at: </a:t>
            </a:r>
            <a:r>
              <a:rPr lang="en-US" sz="1400">
                <a:ea typeface="+mn-lt"/>
                <a:cs typeface="+mn-lt"/>
                <a:hlinkClick r:id="rId8"/>
              </a:rPr>
              <a:t>https://www.westmercia.police.uk/police-forces/west-mercia-police/areas/west-mercia/ca/careers/police-officers/policerecruitment/key-qualities/</a:t>
            </a:r>
            <a:r>
              <a:rPr lang="en-US" sz="1400">
                <a:ea typeface="+mn-lt"/>
                <a:cs typeface="+mn-lt"/>
              </a:rPr>
              <a:t> (Accessed 18/1/26)</a:t>
            </a:r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Education and Employers, n.d. The value of volunteering. Available at: </a:t>
            </a:r>
            <a:r>
              <a:rPr lang="en-US" sz="1400">
                <a:ea typeface="+mn-lt"/>
                <a:cs typeface="+mn-lt"/>
                <a:hlinkClick r:id="rId9"/>
              </a:rPr>
              <a:t>https://www.educationandemployers.org/research/the-value-of-volunteering/</a:t>
            </a:r>
            <a:r>
              <a:rPr lang="en-US" sz="1400">
                <a:ea typeface="+mn-lt"/>
                <a:cs typeface="+mn-lt"/>
              </a:rPr>
              <a:t> (Accessed 18/1/26)</a:t>
            </a:r>
          </a:p>
          <a:p>
            <a:pPr marL="0" indent="0">
              <a:buNone/>
            </a:pPr>
            <a:r>
              <a:rPr lang="en-US" sz="1400">
                <a:ea typeface="+mn-lt"/>
                <a:cs typeface="+mn-lt"/>
              </a:rPr>
              <a:t>College Of Policing, 2021. Communication guideline/ importance. Available at: </a:t>
            </a:r>
            <a:r>
              <a:rPr lang="en-US" sz="1400">
                <a:ea typeface="+mn-lt"/>
                <a:cs typeface="+mn-lt"/>
                <a:hlinkClick r:id="rId10"/>
              </a:rPr>
              <a:t>https://www.college.police.uk/guidance/vulnerability-related-risks/communication</a:t>
            </a:r>
            <a:r>
              <a:rPr lang="en-US" sz="1400">
                <a:ea typeface="+mn-lt"/>
                <a:cs typeface="+mn-lt"/>
              </a:rPr>
              <a:t> (Accessed 18/1/26)</a:t>
            </a:r>
          </a:p>
          <a:p>
            <a:pPr marL="0" indent="0">
              <a:buNone/>
            </a:pPr>
            <a:endParaRPr lang="en-US" sz="1400">
              <a:ea typeface="+mn-lt"/>
              <a:cs typeface="+mn-lt"/>
            </a:endParaRPr>
          </a:p>
          <a:p>
            <a:pPr marL="0" indent="0">
              <a:buNone/>
            </a:pPr>
            <a:endParaRPr lang="en-US" sz="1600">
              <a:ea typeface="+mn-lt"/>
              <a:cs typeface="+mn-lt"/>
            </a:endParaRPr>
          </a:p>
          <a:p>
            <a:pPr marL="0" indent="0">
              <a:buNone/>
            </a:pPr>
            <a:endParaRPr lang="en-US" sz="1600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98314652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GestaltVTI</vt:lpstr>
      <vt:lpstr>Why I chose 2Wish as a Volunteer Opportunity</vt:lpstr>
      <vt:lpstr>Introduction</vt:lpstr>
      <vt:lpstr>What is 2Wish?</vt:lpstr>
      <vt:lpstr>Why was 2Wish created?</vt:lpstr>
      <vt:lpstr>Why did I pick 2Wish?</vt:lpstr>
      <vt:lpstr>Impact on my studies </vt:lpstr>
      <vt:lpstr>How will 2Wish help my future endeavours?</vt:lpstr>
      <vt:lpstr>Developing existing skills and abilities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2026-01-20T22:11:52Z</dcterms:created>
  <dcterms:modified xsi:type="dcterms:W3CDTF">2026-01-20T23:51:11Z</dcterms:modified>
</cp:coreProperties>
</file>