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25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71"/>
    <p:restoredTop sz="94701"/>
  </p:normalViewPr>
  <p:slideViewPr>
    <p:cSldViewPr snapToGrid="0">
      <p:cViewPr varScale="1">
        <p:scale>
          <a:sx n="86" d="100"/>
          <a:sy n="86" d="100"/>
        </p:scale>
        <p:origin x="1896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0160" y="2524767"/>
            <a:ext cx="10241280" cy="2555134"/>
          </a:xfrm>
        </p:spPr>
        <p:txBody>
          <a:bodyPr anchor="b">
            <a:normAutofit/>
          </a:bodyPr>
          <a:lstStyle>
            <a:lvl1pPr algn="l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0160" y="5085081"/>
            <a:ext cx="10241280" cy="960120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05039" y="6053384"/>
            <a:ext cx="3216401" cy="511175"/>
          </a:xfrm>
        </p:spPr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80160" y="6053385"/>
            <a:ext cx="6832854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81060" y="2003215"/>
            <a:ext cx="3040380" cy="511175"/>
          </a:xfrm>
        </p:spPr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239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9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8"/>
            <a:ext cx="11137392" cy="3922709"/>
          </a:xfrm>
        </p:spPr>
        <p:txBody>
          <a:bodyPr anchor="b">
            <a:normAutofit/>
          </a:bodyPr>
          <a:lstStyle>
            <a:lvl1pPr algn="r"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5" y="5098416"/>
            <a:ext cx="11137393" cy="1895788"/>
          </a:xfrm>
        </p:spPr>
        <p:txBody>
          <a:bodyPr>
            <a:normAutofit/>
          </a:bodyPr>
          <a:lstStyle>
            <a:lvl1pPr marL="0" indent="0" algn="r">
              <a:buNone/>
              <a:defRPr sz="308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3" y="533402"/>
            <a:ext cx="934042" cy="511175"/>
          </a:xfrm>
        </p:spPr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529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2105" y="3072384"/>
            <a:ext cx="5474811" cy="5696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939" y="3072384"/>
            <a:ext cx="5470556" cy="5696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608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380" y="1066800"/>
            <a:ext cx="8929116" cy="18135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9791" y="3057323"/>
            <a:ext cx="5157123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2103" y="4385735"/>
            <a:ext cx="5474811" cy="43833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16626" y="3057323"/>
            <a:ext cx="5152869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98938" y="4385735"/>
            <a:ext cx="5470557" cy="43833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994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249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24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4320540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0680" y="1045464"/>
            <a:ext cx="6528816" cy="772363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4320540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795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5706022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28533" y="1051739"/>
            <a:ext cx="5143928" cy="7717357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5706022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734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097" y="6576306"/>
            <a:ext cx="11139075" cy="1147097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2097" y="1367849"/>
            <a:ext cx="11130364" cy="4769761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7723402"/>
            <a:ext cx="11137392" cy="1045694"/>
          </a:xfrm>
        </p:spPr>
        <p:txBody>
          <a:bodyPr/>
          <a:lstStyle>
            <a:lvl1pPr marL="0" indent="0" algn="l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535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7"/>
            <a:ext cx="11137392" cy="3923454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108788"/>
            <a:ext cx="10881360" cy="1863193"/>
          </a:xfrm>
        </p:spPr>
        <p:txBody>
          <a:bodyPr anchor="ctr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6974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691" y="1054947"/>
            <a:ext cx="10659110" cy="3858728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69059" y="4913676"/>
            <a:ext cx="10072373" cy="622220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844437"/>
            <a:ext cx="10890253" cy="1149771"/>
          </a:xfrm>
        </p:spPr>
        <p:txBody>
          <a:bodyPr anchor="ctr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1214"/>
            <a:ext cx="6762918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324041" y="1130808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05426" y="4229862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709743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574584"/>
            <a:ext cx="10884695" cy="3516569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09" y="5107643"/>
            <a:ext cx="10883051" cy="1399839"/>
          </a:xfrm>
        </p:spPr>
        <p:txBody>
          <a:bodyPr anchor="t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0438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0438"/>
            <a:ext cx="6762918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418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040382" y="1066801"/>
            <a:ext cx="8929115" cy="182541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32105" y="3082912"/>
            <a:ext cx="3584448" cy="8642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32104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3132" y="3081866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21093" y="4065695"/>
            <a:ext cx="3584448" cy="470340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85047" y="3070012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385048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8472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040383" y="1066800"/>
            <a:ext cx="8934778" cy="18135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32104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32104" y="3264408"/>
            <a:ext cx="3584448" cy="211022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32104" y="6714545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08622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08621" y="3264408"/>
            <a:ext cx="3584448" cy="211380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07201" y="6714543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90711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390710" y="3264410"/>
            <a:ext cx="3584448" cy="211248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390581" y="6714541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833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4" y="3072384"/>
            <a:ext cx="11137392" cy="569671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3224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09226" y="1046057"/>
            <a:ext cx="2160270" cy="594814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5" y="1044576"/>
            <a:ext cx="8789249" cy="59496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76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151352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0380" y="1070122"/>
            <a:ext cx="8929116" cy="1810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4" y="3072384"/>
            <a:ext cx="11137392" cy="5696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77122" y="8898892"/>
            <a:ext cx="299237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10090-EB28-A04F-94D2-D2664BB19F89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2104" y="8898185"/>
            <a:ext cx="795299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01150" y="533402"/>
            <a:ext cx="276834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37B6C-D79F-3449-AF93-3AF642A2B6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044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26" r:id="rId1"/>
    <p:sldLayoutId id="2147484127" r:id="rId2"/>
    <p:sldLayoutId id="2147484128" r:id="rId3"/>
    <p:sldLayoutId id="2147484129" r:id="rId4"/>
    <p:sldLayoutId id="2147484130" r:id="rId5"/>
    <p:sldLayoutId id="2147484131" r:id="rId6"/>
    <p:sldLayoutId id="2147484132" r:id="rId7"/>
    <p:sldLayoutId id="2147484133" r:id="rId8"/>
    <p:sldLayoutId id="2147484134" r:id="rId9"/>
    <p:sldLayoutId id="2147484135" r:id="rId10"/>
    <p:sldLayoutId id="2147484136" r:id="rId11"/>
    <p:sldLayoutId id="2147484137" r:id="rId12"/>
    <p:sldLayoutId id="2147484138" r:id="rId13"/>
    <p:sldLayoutId id="2147484139" r:id="rId14"/>
    <p:sldLayoutId id="2147484140" r:id="rId15"/>
    <p:sldLayoutId id="2147484141" r:id="rId16"/>
    <p:sldLayoutId id="2147484142" r:id="rId17"/>
  </p:sldLayoutIdLst>
  <p:txStyles>
    <p:titleStyle>
      <a:lvl1pPr algn="r" defTabSz="1280160" rtl="0" eaLnBrk="1" latinLnBrk="0" hangingPunct="1">
        <a:lnSpc>
          <a:spcPct val="90000"/>
        </a:lnSpc>
        <a:spcBef>
          <a:spcPct val="0"/>
        </a:spcBef>
        <a:buNone/>
        <a:defRPr sz="5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5D7FD74-830F-873B-5290-D87061F44FC0}"/>
              </a:ext>
            </a:extLst>
          </p:cNvPr>
          <p:cNvSpPr/>
          <p:nvPr/>
        </p:nvSpPr>
        <p:spPr>
          <a:xfrm>
            <a:off x="3581744" y="306581"/>
            <a:ext cx="53383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</a:t>
            </a:r>
            <a:r>
              <a:rPr lang="en-GB" sz="36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nserting </a:t>
            </a:r>
            <a:r>
              <a:rPr lang="en-GB" sz="36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 </a:t>
            </a:r>
            <a:r>
              <a:rPr lang="en-GB" sz="36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hyperlink in </a:t>
            </a:r>
          </a:p>
          <a:p>
            <a:pPr algn="ctr"/>
            <a:r>
              <a:rPr lang="en-GB" sz="36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</a:t>
            </a:r>
            <a:r>
              <a:rPr lang="en-GB" sz="36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ower </a:t>
            </a:r>
            <a:r>
              <a:rPr lang="en-GB" sz="3600" b="1" u="sng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</a:t>
            </a:r>
            <a:r>
              <a:rPr lang="en-GB" sz="36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oint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D8DD59-2226-78ED-6640-4056015D5322}"/>
              </a:ext>
            </a:extLst>
          </p:cNvPr>
          <p:cNvSpPr txBox="1"/>
          <p:nvPr/>
        </p:nvSpPr>
        <p:spPr>
          <a:xfrm>
            <a:off x="720403" y="2064247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Step 1)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64B1BB-AB83-307B-811B-17866176A77A}"/>
              </a:ext>
            </a:extLst>
          </p:cNvPr>
          <p:cNvSpPr txBox="1"/>
          <p:nvPr/>
        </p:nvSpPr>
        <p:spPr>
          <a:xfrm>
            <a:off x="439132" y="2390845"/>
            <a:ext cx="41841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Open finder and look for</a:t>
            </a:r>
          </a:p>
          <a:p>
            <a:r>
              <a:rPr lang="en-US" sz="1600" dirty="0"/>
              <a:t> power point in your applications folder. </a:t>
            </a:r>
          </a:p>
        </p:txBody>
      </p:sp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7AB65589-A82A-FA5C-F4CE-E11808B45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32" y="3052444"/>
            <a:ext cx="3728713" cy="140539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C80778C-78AC-64BF-B735-66BC7FA9864E}"/>
              </a:ext>
            </a:extLst>
          </p:cNvPr>
          <p:cNvSpPr txBox="1"/>
          <p:nvPr/>
        </p:nvSpPr>
        <p:spPr>
          <a:xfrm>
            <a:off x="6096146" y="196872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/>
              <a:t>Step 2)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AAAE1B-46B1-4F68-2395-07561944D856}"/>
              </a:ext>
            </a:extLst>
          </p:cNvPr>
          <p:cNvSpPr txBox="1"/>
          <p:nvPr/>
        </p:nvSpPr>
        <p:spPr>
          <a:xfrm>
            <a:off x="6096146" y="2347731"/>
            <a:ext cx="327365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After you have opened power </a:t>
            </a:r>
          </a:p>
          <a:p>
            <a:r>
              <a:rPr lang="en-US" sz="1600" dirty="0"/>
              <a:t>point go to insert and click the </a:t>
            </a:r>
          </a:p>
          <a:p>
            <a:r>
              <a:rPr lang="en-US" sz="1600" dirty="0"/>
              <a:t>new slide(located in the top</a:t>
            </a:r>
          </a:p>
          <a:p>
            <a:r>
              <a:rPr lang="en-US" sz="1600" dirty="0"/>
              <a:t> right corner).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882D149-C5DA-67B4-0C2C-00D6DA16D33D}"/>
              </a:ext>
            </a:extLst>
          </p:cNvPr>
          <p:cNvSpPr txBox="1"/>
          <p:nvPr/>
        </p:nvSpPr>
        <p:spPr>
          <a:xfrm>
            <a:off x="347732" y="4200076"/>
            <a:ext cx="6400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u="sng" dirty="0"/>
          </a:p>
          <a:p>
            <a:r>
              <a:rPr lang="en-US" b="1" u="sng" dirty="0"/>
              <a:t>Step 3)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0B3CAF2-C7E8-0CDF-1317-16734ADC5AD1}"/>
              </a:ext>
            </a:extLst>
          </p:cNvPr>
          <p:cNvSpPr txBox="1"/>
          <p:nvPr/>
        </p:nvSpPr>
        <p:spPr>
          <a:xfrm>
            <a:off x="400477" y="4513442"/>
            <a:ext cx="565259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Click on </a:t>
            </a:r>
            <a:r>
              <a:rPr lang="en-US" sz="1600" b="1" u="sng" dirty="0"/>
              <a:t>design </a:t>
            </a:r>
            <a:r>
              <a:rPr lang="en-US" sz="1600" dirty="0"/>
              <a:t>and and then click  on </a:t>
            </a:r>
            <a:r>
              <a:rPr lang="en-US" sz="1600" b="1" u="sng" dirty="0"/>
              <a:t>slide size </a:t>
            </a:r>
            <a:r>
              <a:rPr lang="en-US" sz="1600" dirty="0"/>
              <a:t>and chose </a:t>
            </a:r>
            <a:r>
              <a:rPr lang="en-US" sz="1600" b="1" u="sng" dirty="0"/>
              <a:t>page setup</a:t>
            </a:r>
            <a:r>
              <a:rPr lang="en-US" sz="1600" dirty="0"/>
              <a:t>. Click on </a:t>
            </a:r>
            <a:r>
              <a:rPr lang="en-US" sz="1600" b="1" u="sng" dirty="0"/>
              <a:t>A3 paper.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68F1D30-2A11-140B-E04E-4D2CB87B5943}"/>
              </a:ext>
            </a:extLst>
          </p:cNvPr>
          <p:cNvSpPr txBox="1"/>
          <p:nvPr/>
        </p:nvSpPr>
        <p:spPr>
          <a:xfrm>
            <a:off x="8130751" y="3801315"/>
            <a:ext cx="974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u="sng" dirty="0"/>
          </a:p>
          <a:p>
            <a:r>
              <a:rPr lang="en-US" b="1" u="sng" dirty="0"/>
              <a:t>Step 4)</a:t>
            </a:r>
          </a:p>
        </p:txBody>
      </p:sp>
      <p:pic>
        <p:nvPicPr>
          <p:cNvPr id="39" name="Picture 38" descr="A screenshot of a computer&#10;&#10;Description automatically generated">
            <a:extLst>
              <a:ext uri="{FF2B5EF4-FFF2-40B4-BE49-F238E27FC236}">
                <a16:creationId xmlns:a16="http://schemas.microsoft.com/office/drawing/2014/main" id="{C2D8FB87-48A5-2440-D439-0E2806045A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799" y="2351920"/>
            <a:ext cx="3267151" cy="1346891"/>
          </a:xfrm>
          <a:prstGeom prst="rect">
            <a:avLst/>
          </a:prstGeom>
        </p:spPr>
      </p:pic>
      <p:pic>
        <p:nvPicPr>
          <p:cNvPr id="41" name="Picture 40" descr="A screenshot of a computer&#10;&#10;Description automatically generated">
            <a:extLst>
              <a:ext uri="{FF2B5EF4-FFF2-40B4-BE49-F238E27FC236}">
                <a16:creationId xmlns:a16="http://schemas.microsoft.com/office/drawing/2014/main" id="{52527510-2BD3-0DFE-BDAC-7DC85276717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542" t="-5863" r="44205" b="55150"/>
          <a:stretch/>
        </p:blipFill>
        <p:spPr>
          <a:xfrm>
            <a:off x="400476" y="5271028"/>
            <a:ext cx="3610867" cy="162537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2E6290BD-1284-D7A6-A2B9-28A9CE9729A4}"/>
              </a:ext>
            </a:extLst>
          </p:cNvPr>
          <p:cNvSpPr txBox="1"/>
          <p:nvPr/>
        </p:nvSpPr>
        <p:spPr>
          <a:xfrm>
            <a:off x="0" y="6955962"/>
            <a:ext cx="591220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Be sure to select the word or shape that you want the link to be in, Then paste the link to the address section and press ok.</a:t>
            </a:r>
          </a:p>
        </p:txBody>
      </p:sp>
      <p:pic>
        <p:nvPicPr>
          <p:cNvPr id="49" name="Picture 48" descr="A screenshot of a computer&#10;&#10;Description automatically generated">
            <a:extLst>
              <a:ext uri="{FF2B5EF4-FFF2-40B4-BE49-F238E27FC236}">
                <a16:creationId xmlns:a16="http://schemas.microsoft.com/office/drawing/2014/main" id="{CFA6E7AB-C27F-5916-D410-7E2FF34FDF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3000" y="7829551"/>
            <a:ext cx="4524384" cy="1644014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0FDA1E41-28DB-D290-0197-6B537ECEFC77}"/>
              </a:ext>
            </a:extLst>
          </p:cNvPr>
          <p:cNvSpPr txBox="1"/>
          <p:nvPr/>
        </p:nvSpPr>
        <p:spPr>
          <a:xfrm>
            <a:off x="-1" y="6975320"/>
            <a:ext cx="6400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Step 5)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8FBA5F3-B7B1-79EA-D34B-DC425CB9A146}"/>
              </a:ext>
            </a:extLst>
          </p:cNvPr>
          <p:cNvSpPr txBox="1"/>
          <p:nvPr/>
        </p:nvSpPr>
        <p:spPr>
          <a:xfrm>
            <a:off x="9048560" y="4035474"/>
            <a:ext cx="674852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Go to the website and highlight </a:t>
            </a:r>
          </a:p>
          <a:p>
            <a:r>
              <a:rPr lang="en-US" sz="1600" dirty="0"/>
              <a:t>the link. Once the link is</a:t>
            </a:r>
          </a:p>
          <a:p>
            <a:r>
              <a:rPr lang="en-US" sz="1600" dirty="0"/>
              <a:t> highlighted you can copy it by</a:t>
            </a:r>
          </a:p>
          <a:p>
            <a:r>
              <a:rPr lang="en-US" sz="1600" dirty="0"/>
              <a:t> holding  down Command and C.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BBACF01-2554-CDAA-A00B-4B1E0B42F637}"/>
              </a:ext>
            </a:extLst>
          </p:cNvPr>
          <p:cNvSpPr txBox="1"/>
          <p:nvPr/>
        </p:nvSpPr>
        <p:spPr>
          <a:xfrm>
            <a:off x="6994380" y="5829796"/>
            <a:ext cx="9885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Step 6)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4DC6593-F707-FBB1-CB0D-6B5D67AC6D8B}"/>
              </a:ext>
            </a:extLst>
          </p:cNvPr>
          <p:cNvSpPr txBox="1"/>
          <p:nvPr/>
        </p:nvSpPr>
        <p:spPr>
          <a:xfrm>
            <a:off x="7045834" y="6144323"/>
            <a:ext cx="18742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Go to slide show </a:t>
            </a:r>
          </a:p>
          <a:p>
            <a:r>
              <a:rPr lang="en-US" sz="1600" dirty="0"/>
              <a:t>and then click</a:t>
            </a:r>
          </a:p>
          <a:p>
            <a:r>
              <a:rPr lang="en-US" sz="1600" dirty="0"/>
              <a:t>play from start.</a:t>
            </a:r>
          </a:p>
        </p:txBody>
      </p:sp>
      <p:pic>
        <p:nvPicPr>
          <p:cNvPr id="63" name="Picture 62" descr="A screenshot of a video editing program&#10;&#10;Description automatically generated">
            <a:extLst>
              <a:ext uri="{FF2B5EF4-FFF2-40B4-BE49-F238E27FC236}">
                <a16:creationId xmlns:a16="http://schemas.microsoft.com/office/drawing/2014/main" id="{9988697C-7941-6F58-326E-5875080576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05437" y="5899311"/>
            <a:ext cx="3996163" cy="1251212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CE075BCA-62DA-87FE-46F1-E73F76335F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48532" y="5206252"/>
            <a:ext cx="6047770" cy="543581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BD3C041B-7A32-C613-2620-CB5A5BC8ACEF}"/>
              </a:ext>
            </a:extLst>
          </p:cNvPr>
          <p:cNvSpPr txBox="1"/>
          <p:nvPr/>
        </p:nvSpPr>
        <p:spPr>
          <a:xfrm>
            <a:off x="7732973" y="7645614"/>
            <a:ext cx="74439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Step 7)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1D8CD61-D1FE-BCFD-B8FB-44F144DB26F7}"/>
              </a:ext>
            </a:extLst>
          </p:cNvPr>
          <p:cNvSpPr txBox="1"/>
          <p:nvPr/>
        </p:nvSpPr>
        <p:spPr>
          <a:xfrm>
            <a:off x="8618108" y="7599447"/>
            <a:ext cx="42066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You can now press the word or object</a:t>
            </a:r>
          </a:p>
          <a:p>
            <a:r>
              <a:rPr lang="en-US" sz="1600" dirty="0"/>
              <a:t>You have chosen to open and play your</a:t>
            </a:r>
          </a:p>
          <a:p>
            <a:r>
              <a:rPr lang="en-US" sz="1600" dirty="0"/>
              <a:t> link </a:t>
            </a:r>
          </a:p>
        </p:txBody>
      </p:sp>
      <p:pic>
        <p:nvPicPr>
          <p:cNvPr id="70" name="Picture 69" descr="A close up of a button&#10;&#10;Description automatically generated">
            <a:extLst>
              <a:ext uri="{FF2B5EF4-FFF2-40B4-BE49-F238E27FC236}">
                <a16:creationId xmlns:a16="http://schemas.microsoft.com/office/drawing/2014/main" id="{FDF55501-9195-B418-3E2B-426276D9D1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8643" y="8286916"/>
            <a:ext cx="3194181" cy="1170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24316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274</TotalTime>
  <Words>168</Words>
  <Application>Microsoft Macintosh PowerPoint</Application>
  <PresentationFormat>A3 Paper (297x420 mm)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Vapor Trail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</dc:creator>
  <cp:lastModifiedBy>admin</cp:lastModifiedBy>
  <cp:revision>17</cp:revision>
  <dcterms:created xsi:type="dcterms:W3CDTF">2025-11-16T16:07:28Z</dcterms:created>
  <dcterms:modified xsi:type="dcterms:W3CDTF">2025-11-23T13:59:51Z</dcterms:modified>
</cp:coreProperties>
</file>