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61" r:id="rId8"/>
    <p:sldId id="260" r:id="rId9"/>
    <p:sldId id="263" r:id="rId10"/>
    <p:sldId id="264" r:id="rId11"/>
    <p:sldId id="265" r:id="rId12"/>
    <p:sldId id="262" r:id="rId13"/>
    <p:sldId id="268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EE3B29-67C2-1DDF-3F53-6C8655A0C38A}" v="1514" dt="2026-06-09T20:55:49.162"/>
    <p1510:client id="{A8B6F771-1C74-9B94-1C76-C86333F50CBF}" v="1524" dt="2026-06-10T11:47:18.2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1" d="100"/>
          <a:sy n="91" d="100"/>
        </p:scale>
        <p:origin x="32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t-Carmen Marcu (2520928)" userId="S::2520928@student.uwtsd.ac.uk::1e5e568d-f2a6-475a-874b-84bb3eeaf03a" providerId="AD" clId="Web-{A8B6F771-1C74-9B94-1C76-C86333F50CBF}"/>
    <pc:docChg chg="addSld delSld modSld">
      <pc:chgData name="Rut-Carmen Marcu (2520928)" userId="S::2520928@student.uwtsd.ac.uk::1e5e568d-f2a6-475a-874b-84bb3eeaf03a" providerId="AD" clId="Web-{A8B6F771-1C74-9B94-1C76-C86333F50CBF}" dt="2026-06-10T11:47:18.292" v="843" actId="20577"/>
      <pc:docMkLst>
        <pc:docMk/>
      </pc:docMkLst>
      <pc:sldChg chg="modSp">
        <pc:chgData name="Rut-Carmen Marcu (2520928)" userId="S::2520928@student.uwtsd.ac.uk::1e5e568d-f2a6-475a-874b-84bb3eeaf03a" providerId="AD" clId="Web-{A8B6F771-1C74-9B94-1C76-C86333F50CBF}" dt="2026-06-10T11:36:24.114" v="828" actId="20577"/>
        <pc:sldMkLst>
          <pc:docMk/>
          <pc:sldMk cId="2980996100" sldId="257"/>
        </pc:sldMkLst>
        <pc:spChg chg="mod">
          <ac:chgData name="Rut-Carmen Marcu (2520928)" userId="S::2520928@student.uwtsd.ac.uk::1e5e568d-f2a6-475a-874b-84bb3eeaf03a" providerId="AD" clId="Web-{A8B6F771-1C74-9B94-1C76-C86333F50CBF}" dt="2026-06-10T11:36:24.114" v="828" actId="20577"/>
          <ac:spMkLst>
            <pc:docMk/>
            <pc:sldMk cId="2980996100" sldId="257"/>
            <ac:spMk id="3" creationId="{F78282AA-8DA5-5C59-427D-62B8C0B2B08B}"/>
          </ac:spMkLst>
        </pc:spChg>
      </pc:sldChg>
      <pc:sldChg chg="modSp">
        <pc:chgData name="Rut-Carmen Marcu (2520928)" userId="S::2520928@student.uwtsd.ac.uk::1e5e568d-f2a6-475a-874b-84bb3eeaf03a" providerId="AD" clId="Web-{A8B6F771-1C74-9B94-1C76-C86333F50CBF}" dt="2026-06-10T10:12:47.466" v="114" actId="20577"/>
        <pc:sldMkLst>
          <pc:docMk/>
          <pc:sldMk cId="2803973923" sldId="260"/>
        </pc:sldMkLst>
        <pc:spChg chg="mod">
          <ac:chgData name="Rut-Carmen Marcu (2520928)" userId="S::2520928@student.uwtsd.ac.uk::1e5e568d-f2a6-475a-874b-84bb3eeaf03a" providerId="AD" clId="Web-{A8B6F771-1C74-9B94-1C76-C86333F50CBF}" dt="2026-06-10T10:12:47.466" v="114" actId="20577"/>
          <ac:spMkLst>
            <pc:docMk/>
            <pc:sldMk cId="2803973923" sldId="260"/>
            <ac:spMk id="3" creationId="{19661DE5-3064-FE9E-E41A-DB9E78E3A9DF}"/>
          </ac:spMkLst>
        </pc:spChg>
      </pc:sldChg>
      <pc:sldChg chg="modSp">
        <pc:chgData name="Rut-Carmen Marcu (2520928)" userId="S::2520928@student.uwtsd.ac.uk::1e5e568d-f2a6-475a-874b-84bb3eeaf03a" providerId="AD" clId="Web-{A8B6F771-1C74-9B94-1C76-C86333F50CBF}" dt="2026-06-10T11:47:18.292" v="843" actId="20577"/>
        <pc:sldMkLst>
          <pc:docMk/>
          <pc:sldMk cId="68726207" sldId="262"/>
        </pc:sldMkLst>
        <pc:spChg chg="mod">
          <ac:chgData name="Rut-Carmen Marcu (2520928)" userId="S::2520928@student.uwtsd.ac.uk::1e5e568d-f2a6-475a-874b-84bb3eeaf03a" providerId="AD" clId="Web-{A8B6F771-1C74-9B94-1C76-C86333F50CBF}" dt="2026-06-10T10:15:52.386" v="118" actId="1076"/>
          <ac:spMkLst>
            <pc:docMk/>
            <pc:sldMk cId="68726207" sldId="262"/>
            <ac:spMk id="2" creationId="{AC407827-B9E1-F897-D699-62877E30FDB5}"/>
          </ac:spMkLst>
        </pc:spChg>
        <pc:spChg chg="mod">
          <ac:chgData name="Rut-Carmen Marcu (2520928)" userId="S::2520928@student.uwtsd.ac.uk::1e5e568d-f2a6-475a-874b-84bb3eeaf03a" providerId="AD" clId="Web-{A8B6F771-1C74-9B94-1C76-C86333F50CBF}" dt="2026-06-10T11:47:18.292" v="843" actId="20577"/>
          <ac:spMkLst>
            <pc:docMk/>
            <pc:sldMk cId="68726207" sldId="262"/>
            <ac:spMk id="3" creationId="{6C503560-57B7-21B8-093B-BB931C8BC921}"/>
          </ac:spMkLst>
        </pc:spChg>
      </pc:sldChg>
      <pc:sldChg chg="del">
        <pc:chgData name="Rut-Carmen Marcu (2520928)" userId="S::2520928@student.uwtsd.ac.uk::1e5e568d-f2a6-475a-874b-84bb3eeaf03a" providerId="AD" clId="Web-{A8B6F771-1C74-9B94-1C76-C86333F50CBF}" dt="2026-06-10T10:16:17.607" v="119"/>
        <pc:sldMkLst>
          <pc:docMk/>
          <pc:sldMk cId="2152256424" sldId="267"/>
        </pc:sldMkLst>
      </pc:sldChg>
      <pc:sldChg chg="new del">
        <pc:chgData name="Rut-Carmen Marcu (2520928)" userId="S::2520928@student.uwtsd.ac.uk::1e5e568d-f2a6-475a-874b-84bb3eeaf03a" providerId="AD" clId="Web-{A8B6F771-1C74-9B94-1C76-C86333F50CBF}" dt="2026-06-10T10:18:16.022" v="131"/>
        <pc:sldMkLst>
          <pc:docMk/>
          <pc:sldMk cId="2309535256" sldId="267"/>
        </pc:sldMkLst>
      </pc:sldChg>
      <pc:sldChg chg="addSp delSp modSp add replId">
        <pc:chgData name="Rut-Carmen Marcu (2520928)" userId="S::2520928@student.uwtsd.ac.uk::1e5e568d-f2a6-475a-874b-84bb3eeaf03a" providerId="AD" clId="Web-{A8B6F771-1C74-9B94-1C76-C86333F50CBF}" dt="2026-06-10T11:45:00.397" v="841" actId="20577"/>
        <pc:sldMkLst>
          <pc:docMk/>
          <pc:sldMk cId="2577810282" sldId="268"/>
        </pc:sldMkLst>
        <pc:spChg chg="del">
          <ac:chgData name="Rut-Carmen Marcu (2520928)" userId="S::2520928@student.uwtsd.ac.uk::1e5e568d-f2a6-475a-874b-84bb3eeaf03a" providerId="AD" clId="Web-{A8B6F771-1C74-9B94-1C76-C86333F50CBF}" dt="2026-06-10T10:17:39.535" v="124"/>
          <ac:spMkLst>
            <pc:docMk/>
            <pc:sldMk cId="2577810282" sldId="268"/>
            <ac:spMk id="2" creationId="{AEB6FE7F-D0B2-A4A7-B324-A4BBC1A32D40}"/>
          </ac:spMkLst>
        </pc:spChg>
        <pc:spChg chg="add mod">
          <ac:chgData name="Rut-Carmen Marcu (2520928)" userId="S::2520928@student.uwtsd.ac.uk::1e5e568d-f2a6-475a-874b-84bb3eeaf03a" providerId="AD" clId="Web-{A8B6F771-1C74-9B94-1C76-C86333F50CBF}" dt="2026-06-10T10:17:52.880" v="130" actId="20577"/>
          <ac:spMkLst>
            <pc:docMk/>
            <pc:sldMk cId="2577810282" sldId="268"/>
            <ac:spMk id="5" creationId="{BB5FE913-4486-9B24-BBE1-529CBC57886F}"/>
          </ac:spMkLst>
        </pc:spChg>
        <pc:spChg chg="add mod">
          <ac:chgData name="Rut-Carmen Marcu (2520928)" userId="S::2520928@student.uwtsd.ac.uk::1e5e568d-f2a6-475a-874b-84bb3eeaf03a" providerId="AD" clId="Web-{A8B6F771-1C74-9B94-1C76-C86333F50CBF}" dt="2026-06-10T11:45:00.397" v="841" actId="20577"/>
          <ac:spMkLst>
            <pc:docMk/>
            <pc:sldMk cId="2577810282" sldId="268"/>
            <ac:spMk id="6" creationId="{D5477709-C79B-5E2A-7E88-57AEA9733916}"/>
          </ac:spMkLst>
        </pc:spChg>
        <pc:picChg chg="del">
          <ac:chgData name="Rut-Carmen Marcu (2520928)" userId="S::2520928@student.uwtsd.ac.uk::1e5e568d-f2a6-475a-874b-84bb3eeaf03a" providerId="AD" clId="Web-{A8B6F771-1C74-9B94-1C76-C86333F50CBF}" dt="2026-06-10T10:17:36.879" v="123"/>
          <ac:picMkLst>
            <pc:docMk/>
            <pc:sldMk cId="2577810282" sldId="268"/>
            <ac:picMk id="4" creationId="{15F505E3-95CE-6C6E-2EF0-B96CF1DB40D4}"/>
          </ac:picMkLst>
        </pc:picChg>
        <pc:picChg chg="del">
          <ac:chgData name="Rut-Carmen Marcu (2520928)" userId="S::2520928@student.uwtsd.ac.uk::1e5e568d-f2a6-475a-874b-84bb3eeaf03a" providerId="AD" clId="Web-{A8B6F771-1C74-9B94-1C76-C86333F50CBF}" dt="2026-06-10T10:17:34.753" v="122"/>
          <ac:picMkLst>
            <pc:docMk/>
            <pc:sldMk cId="2577810282" sldId="268"/>
            <ac:picMk id="7" creationId="{05A5FE99-E971-F8D6-8A19-DC07888EEDE0}"/>
          </ac:picMkLst>
        </pc:picChg>
      </pc:sldChg>
    </pc:docChg>
  </pc:docChgLst>
  <pc:docChgLst>
    <pc:chgData name="Rut-Carmen Marcu (2520928)" userId="S::2520928@student.uwtsd.ac.uk::1e5e568d-f2a6-475a-874b-84bb3eeaf03a" providerId="AD" clId="Web-{80EE3B29-67C2-1DDF-3F53-6C8655A0C38A}"/>
    <pc:docChg chg="addSld delSld modSld sldOrd">
      <pc:chgData name="Rut-Carmen Marcu (2520928)" userId="S::2520928@student.uwtsd.ac.uk::1e5e568d-f2a6-475a-874b-84bb3eeaf03a" providerId="AD" clId="Web-{80EE3B29-67C2-1DDF-3F53-6C8655A0C38A}" dt="2026-06-09T20:51:02.418" v="1267" actId="1076"/>
      <pc:docMkLst>
        <pc:docMk/>
      </pc:docMkLst>
      <pc:sldChg chg="modSp">
        <pc:chgData name="Rut-Carmen Marcu (2520928)" userId="S::2520928@student.uwtsd.ac.uk::1e5e568d-f2a6-475a-874b-84bb3eeaf03a" providerId="AD" clId="Web-{80EE3B29-67C2-1DDF-3F53-6C8655A0C38A}" dt="2026-06-09T20:44:41.198" v="1142" actId="1076"/>
        <pc:sldMkLst>
          <pc:docMk/>
          <pc:sldMk cId="2980996100" sldId="257"/>
        </pc:sldMkLst>
        <pc:spChg chg="mod">
          <ac:chgData name="Rut-Carmen Marcu (2520928)" userId="S::2520928@student.uwtsd.ac.uk::1e5e568d-f2a6-475a-874b-84bb3eeaf03a" providerId="AD" clId="Web-{80EE3B29-67C2-1DDF-3F53-6C8655A0C38A}" dt="2026-06-09T20:44:41.198" v="1142" actId="1076"/>
          <ac:spMkLst>
            <pc:docMk/>
            <pc:sldMk cId="2980996100" sldId="257"/>
            <ac:spMk id="2" creationId="{3BA0DFAD-FA15-6607-F30B-71FD4E3F7928}"/>
          </ac:spMkLst>
        </pc:spChg>
        <pc:spChg chg="mod">
          <ac:chgData name="Rut-Carmen Marcu (2520928)" userId="S::2520928@student.uwtsd.ac.uk::1e5e568d-f2a6-475a-874b-84bb3eeaf03a" providerId="AD" clId="Web-{80EE3B29-67C2-1DDF-3F53-6C8655A0C38A}" dt="2026-06-09T20:44:35.166" v="1141" actId="20577"/>
          <ac:spMkLst>
            <pc:docMk/>
            <pc:sldMk cId="2980996100" sldId="257"/>
            <ac:spMk id="3" creationId="{F78282AA-8DA5-5C59-427D-62B8C0B2B08B}"/>
          </ac:spMkLst>
        </pc:spChg>
      </pc:sldChg>
      <pc:sldChg chg="modSp">
        <pc:chgData name="Rut-Carmen Marcu (2520928)" userId="S::2520928@student.uwtsd.ac.uk::1e5e568d-f2a6-475a-874b-84bb3eeaf03a" providerId="AD" clId="Web-{80EE3B29-67C2-1DDF-3F53-6C8655A0C38A}" dt="2026-06-09T20:40:07.219" v="1090" actId="20577"/>
        <pc:sldMkLst>
          <pc:docMk/>
          <pc:sldMk cId="2803973923" sldId="260"/>
        </pc:sldMkLst>
        <pc:spChg chg="mod">
          <ac:chgData name="Rut-Carmen Marcu (2520928)" userId="S::2520928@student.uwtsd.ac.uk::1e5e568d-f2a6-475a-874b-84bb3eeaf03a" providerId="AD" clId="Web-{80EE3B29-67C2-1DDF-3F53-6C8655A0C38A}" dt="2026-06-09T20:40:07.219" v="1090" actId="20577"/>
          <ac:spMkLst>
            <pc:docMk/>
            <pc:sldMk cId="2803973923" sldId="260"/>
            <ac:spMk id="3" creationId="{19661DE5-3064-FE9E-E41A-DB9E78E3A9DF}"/>
          </ac:spMkLst>
        </pc:spChg>
      </pc:sldChg>
      <pc:sldChg chg="addSp modSp">
        <pc:chgData name="Rut-Carmen Marcu (2520928)" userId="S::2520928@student.uwtsd.ac.uk::1e5e568d-f2a6-475a-874b-84bb3eeaf03a" providerId="AD" clId="Web-{80EE3B29-67C2-1DDF-3F53-6C8655A0C38A}" dt="2026-06-09T20:30:58.310" v="1050" actId="20577"/>
        <pc:sldMkLst>
          <pc:docMk/>
          <pc:sldMk cId="800262982" sldId="261"/>
        </pc:sldMkLst>
        <pc:spChg chg="add mod">
          <ac:chgData name="Rut-Carmen Marcu (2520928)" userId="S::2520928@student.uwtsd.ac.uk::1e5e568d-f2a6-475a-874b-84bb3eeaf03a" providerId="AD" clId="Web-{80EE3B29-67C2-1DDF-3F53-6C8655A0C38A}" dt="2026-06-09T18:59:37.769" v="17" actId="1076"/>
          <ac:spMkLst>
            <pc:docMk/>
            <pc:sldMk cId="800262982" sldId="261"/>
            <ac:spMk id="2" creationId="{04EAB8FD-B411-323D-033F-7409FE81C9F8}"/>
          </ac:spMkLst>
        </pc:spChg>
        <pc:spChg chg="add mod">
          <ac:chgData name="Rut-Carmen Marcu (2520928)" userId="S::2520928@student.uwtsd.ac.uk::1e5e568d-f2a6-475a-874b-84bb3eeaf03a" providerId="AD" clId="Web-{80EE3B29-67C2-1DDF-3F53-6C8655A0C38A}" dt="2026-06-09T19:48:49.158" v="697" actId="1076"/>
          <ac:spMkLst>
            <pc:docMk/>
            <pc:sldMk cId="800262982" sldId="261"/>
            <ac:spMk id="3" creationId="{698B2C30-805A-D1A6-634F-30E6B009A481}"/>
          </ac:spMkLst>
        </pc:spChg>
        <pc:spChg chg="add mod">
          <ac:chgData name="Rut-Carmen Marcu (2520928)" userId="S::2520928@student.uwtsd.ac.uk::1e5e568d-f2a6-475a-874b-84bb3eeaf03a" providerId="AD" clId="Web-{80EE3B29-67C2-1DDF-3F53-6C8655A0C38A}" dt="2026-06-09T19:48:51.970" v="698" actId="1076"/>
          <ac:spMkLst>
            <pc:docMk/>
            <pc:sldMk cId="800262982" sldId="261"/>
            <ac:spMk id="4" creationId="{0CFA4938-241C-DB1C-75F4-7ADB6B78253B}"/>
          </ac:spMkLst>
        </pc:spChg>
        <pc:spChg chg="add mod">
          <ac:chgData name="Rut-Carmen Marcu (2520928)" userId="S::2520928@student.uwtsd.ac.uk::1e5e568d-f2a6-475a-874b-84bb3eeaf03a" providerId="AD" clId="Web-{80EE3B29-67C2-1DDF-3F53-6C8655A0C38A}" dt="2026-06-09T20:30:58.310" v="1050" actId="20577"/>
          <ac:spMkLst>
            <pc:docMk/>
            <pc:sldMk cId="800262982" sldId="261"/>
            <ac:spMk id="6" creationId="{1ADA7598-DFBE-1442-ACF1-D7AE4616D52D}"/>
          </ac:spMkLst>
        </pc:spChg>
        <pc:picChg chg="mod">
          <ac:chgData name="Rut-Carmen Marcu (2520928)" userId="S::2520928@student.uwtsd.ac.uk::1e5e568d-f2a6-475a-874b-84bb3eeaf03a" providerId="AD" clId="Web-{80EE3B29-67C2-1DDF-3F53-6C8655A0C38A}" dt="2026-06-09T19:49:02.408" v="701" actId="14100"/>
          <ac:picMkLst>
            <pc:docMk/>
            <pc:sldMk cId="800262982" sldId="261"/>
            <ac:picMk id="5" creationId="{84C3BFE2-0F7A-0770-9AEA-DC67BEA5B76D}"/>
          </ac:picMkLst>
        </pc:picChg>
      </pc:sldChg>
      <pc:sldChg chg="modSp add ord replId">
        <pc:chgData name="Rut-Carmen Marcu (2520928)" userId="S::2520928@student.uwtsd.ac.uk::1e5e568d-f2a6-475a-874b-84bb3eeaf03a" providerId="AD" clId="Web-{80EE3B29-67C2-1DDF-3F53-6C8655A0C38A}" dt="2026-06-09T20:40:16.470" v="1091" actId="20577"/>
        <pc:sldMkLst>
          <pc:docMk/>
          <pc:sldMk cId="68726207" sldId="262"/>
        </pc:sldMkLst>
        <pc:spChg chg="mod">
          <ac:chgData name="Rut-Carmen Marcu (2520928)" userId="S::2520928@student.uwtsd.ac.uk::1e5e568d-f2a6-475a-874b-84bb3eeaf03a" providerId="AD" clId="Web-{80EE3B29-67C2-1DDF-3F53-6C8655A0C38A}" dt="2026-06-09T19:20:24.554" v="181" actId="20577"/>
          <ac:spMkLst>
            <pc:docMk/>
            <pc:sldMk cId="68726207" sldId="262"/>
            <ac:spMk id="2" creationId="{AC407827-B9E1-F897-D699-62877E30FDB5}"/>
          </ac:spMkLst>
        </pc:spChg>
        <pc:spChg chg="mod">
          <ac:chgData name="Rut-Carmen Marcu (2520928)" userId="S::2520928@student.uwtsd.ac.uk::1e5e568d-f2a6-475a-874b-84bb3eeaf03a" providerId="AD" clId="Web-{80EE3B29-67C2-1DDF-3F53-6C8655A0C38A}" dt="2026-06-09T20:40:16.470" v="1091" actId="20577"/>
          <ac:spMkLst>
            <pc:docMk/>
            <pc:sldMk cId="68726207" sldId="262"/>
            <ac:spMk id="3" creationId="{6C503560-57B7-21B8-093B-BB931C8BC921}"/>
          </ac:spMkLst>
        </pc:spChg>
      </pc:sldChg>
      <pc:sldChg chg="add del replId">
        <pc:chgData name="Rut-Carmen Marcu (2520928)" userId="S::2520928@student.uwtsd.ac.uk::1e5e568d-f2a6-475a-874b-84bb3eeaf03a" providerId="AD" clId="Web-{80EE3B29-67C2-1DDF-3F53-6C8655A0C38A}" dt="2026-06-09T19:20:38.288" v="185"/>
        <pc:sldMkLst>
          <pc:docMk/>
          <pc:sldMk cId="991979987" sldId="263"/>
        </pc:sldMkLst>
      </pc:sldChg>
      <pc:sldChg chg="addSp delSp modSp add replId">
        <pc:chgData name="Rut-Carmen Marcu (2520928)" userId="S::2520928@student.uwtsd.ac.uk::1e5e568d-f2a6-475a-874b-84bb3eeaf03a" providerId="AD" clId="Web-{80EE3B29-67C2-1DDF-3F53-6C8655A0C38A}" dt="2026-06-09T20:28:52.726" v="1030" actId="20577"/>
        <pc:sldMkLst>
          <pc:docMk/>
          <pc:sldMk cId="2209746482" sldId="263"/>
        </pc:sldMkLst>
        <pc:spChg chg="mod">
          <ac:chgData name="Rut-Carmen Marcu (2520928)" userId="S::2520928@student.uwtsd.ac.uk::1e5e568d-f2a6-475a-874b-84bb3eeaf03a" providerId="AD" clId="Web-{80EE3B29-67C2-1DDF-3F53-6C8655A0C38A}" dt="2026-06-09T20:19:45.035" v="799" actId="1076"/>
          <ac:spMkLst>
            <pc:docMk/>
            <pc:sldMk cId="2209746482" sldId="263"/>
            <ac:spMk id="2" creationId="{A20DC162-49B3-44B9-FCD6-9C4F5404D575}"/>
          </ac:spMkLst>
        </pc:spChg>
        <pc:spChg chg="mod">
          <ac:chgData name="Rut-Carmen Marcu (2520928)" userId="S::2520928@student.uwtsd.ac.uk::1e5e568d-f2a6-475a-874b-84bb3eeaf03a" providerId="AD" clId="Web-{80EE3B29-67C2-1DDF-3F53-6C8655A0C38A}" dt="2026-06-09T20:28:52.726" v="1030" actId="20577"/>
          <ac:spMkLst>
            <pc:docMk/>
            <pc:sldMk cId="2209746482" sldId="263"/>
            <ac:spMk id="3" creationId="{4AD8209B-27A3-290B-7DF9-94C45C76B1C4}"/>
          </ac:spMkLst>
        </pc:spChg>
        <pc:spChg chg="add del mod">
          <ac:chgData name="Rut-Carmen Marcu (2520928)" userId="S::2520928@student.uwtsd.ac.uk::1e5e568d-f2a6-475a-874b-84bb3eeaf03a" providerId="AD" clId="Web-{80EE3B29-67C2-1DDF-3F53-6C8655A0C38A}" dt="2026-06-09T20:11:40.063" v="767"/>
          <ac:spMkLst>
            <pc:docMk/>
            <pc:sldMk cId="2209746482" sldId="263"/>
            <ac:spMk id="5" creationId="{95AF0B6A-C2B1-17F6-D49D-A27C59115D48}"/>
          </ac:spMkLst>
        </pc:spChg>
        <pc:spChg chg="add del mod">
          <ac:chgData name="Rut-Carmen Marcu (2520928)" userId="S::2520928@student.uwtsd.ac.uk::1e5e568d-f2a6-475a-874b-84bb3eeaf03a" providerId="AD" clId="Web-{80EE3B29-67C2-1DDF-3F53-6C8655A0C38A}" dt="2026-06-09T19:35:34.014" v="444"/>
          <ac:spMkLst>
            <pc:docMk/>
            <pc:sldMk cId="2209746482" sldId="263"/>
            <ac:spMk id="6" creationId="{FD3B13B7-C912-43C3-668E-08CE66337004}"/>
          </ac:spMkLst>
        </pc:spChg>
        <pc:spChg chg="add del mod">
          <ac:chgData name="Rut-Carmen Marcu (2520928)" userId="S::2520928@student.uwtsd.ac.uk::1e5e568d-f2a6-475a-874b-84bb3eeaf03a" providerId="AD" clId="Web-{80EE3B29-67C2-1DDF-3F53-6C8655A0C38A}" dt="2026-06-09T20:11:35.875" v="765"/>
          <ac:spMkLst>
            <pc:docMk/>
            <pc:sldMk cId="2209746482" sldId="263"/>
            <ac:spMk id="8" creationId="{FA134AB0-E846-9592-DFC9-CEED3BB2FF7F}"/>
          </ac:spMkLst>
        </pc:spChg>
        <pc:spChg chg="add del mod">
          <ac:chgData name="Rut-Carmen Marcu (2520928)" userId="S::2520928@student.uwtsd.ac.uk::1e5e568d-f2a6-475a-874b-84bb3eeaf03a" providerId="AD" clId="Web-{80EE3B29-67C2-1DDF-3F53-6C8655A0C38A}" dt="2026-06-09T19:35:07.482" v="440"/>
          <ac:spMkLst>
            <pc:docMk/>
            <pc:sldMk cId="2209746482" sldId="263"/>
            <ac:spMk id="9" creationId="{7183D295-9947-2324-E2C0-437DDEFEB7B1}"/>
          </ac:spMkLst>
        </pc:spChg>
        <pc:spChg chg="add del mod">
          <ac:chgData name="Rut-Carmen Marcu (2520928)" userId="S::2520928@student.uwtsd.ac.uk::1e5e568d-f2a6-475a-874b-84bb3eeaf03a" providerId="AD" clId="Web-{80EE3B29-67C2-1DDF-3F53-6C8655A0C38A}" dt="2026-06-09T19:37:32.234" v="452"/>
          <ac:spMkLst>
            <pc:docMk/>
            <pc:sldMk cId="2209746482" sldId="263"/>
            <ac:spMk id="12" creationId="{4161AFFC-55F9-C0A9-5AB3-E0C3CC700808}"/>
          </ac:spMkLst>
        </pc:spChg>
        <pc:picChg chg="add del mod">
          <ac:chgData name="Rut-Carmen Marcu (2520928)" userId="S::2520928@student.uwtsd.ac.uk::1e5e568d-f2a6-475a-874b-84bb3eeaf03a" providerId="AD" clId="Web-{80EE3B29-67C2-1DDF-3F53-6C8655A0C38A}" dt="2026-06-09T20:13:07.395" v="774"/>
          <ac:picMkLst>
            <pc:docMk/>
            <pc:sldMk cId="2209746482" sldId="263"/>
            <ac:picMk id="4" creationId="{7189FEAE-9632-6954-2B1E-70E61BAFB444}"/>
          </ac:picMkLst>
        </pc:picChg>
        <pc:picChg chg="add del mod">
          <ac:chgData name="Rut-Carmen Marcu (2520928)" userId="S::2520928@student.uwtsd.ac.uk::1e5e568d-f2a6-475a-874b-84bb3eeaf03a" providerId="AD" clId="Web-{80EE3B29-67C2-1DDF-3F53-6C8655A0C38A}" dt="2026-06-09T19:35:03.263" v="439"/>
          <ac:picMkLst>
            <pc:docMk/>
            <pc:sldMk cId="2209746482" sldId="263"/>
            <ac:picMk id="4" creationId="{91BF7186-E799-81E5-484B-E119E2F09585}"/>
          </ac:picMkLst>
        </pc:picChg>
        <pc:picChg chg="del">
          <ac:chgData name="Rut-Carmen Marcu (2520928)" userId="S::2520928@student.uwtsd.ac.uk::1e5e568d-f2a6-475a-874b-84bb3eeaf03a" providerId="AD" clId="Web-{80EE3B29-67C2-1DDF-3F53-6C8655A0C38A}" dt="2026-06-09T19:28:50.663" v="348"/>
          <ac:picMkLst>
            <pc:docMk/>
            <pc:sldMk cId="2209746482" sldId="263"/>
            <ac:picMk id="5" creationId="{2BB6CE0F-3193-5445-9C8F-F3ED5DC38EFB}"/>
          </ac:picMkLst>
        </pc:picChg>
        <pc:picChg chg="add del mod">
          <ac:chgData name="Rut-Carmen Marcu (2520928)" userId="S::2520928@student.uwtsd.ac.uk::1e5e568d-f2a6-475a-874b-84bb3eeaf03a" providerId="AD" clId="Web-{80EE3B29-67C2-1DDF-3F53-6C8655A0C38A}" dt="2026-06-09T20:13:11.176" v="775"/>
          <ac:picMkLst>
            <pc:docMk/>
            <pc:sldMk cId="2209746482" sldId="263"/>
            <ac:picMk id="7" creationId="{91B666C5-ECCE-7C51-CDD2-0B8E214414ED}"/>
          </ac:picMkLst>
        </pc:picChg>
        <pc:picChg chg="add del mod modCrop">
          <ac:chgData name="Rut-Carmen Marcu (2520928)" userId="S::2520928@student.uwtsd.ac.uk::1e5e568d-f2a6-475a-874b-84bb3eeaf03a" providerId="AD" clId="Web-{80EE3B29-67C2-1DDF-3F53-6C8655A0C38A}" dt="2026-06-09T19:36:59.109" v="449"/>
          <ac:picMkLst>
            <pc:docMk/>
            <pc:sldMk cId="2209746482" sldId="263"/>
            <ac:picMk id="8" creationId="{B398816E-36C7-9C70-C4BF-0A40D1190D5C}"/>
          </ac:picMkLst>
        </pc:picChg>
        <pc:picChg chg="add mod">
          <ac:chgData name="Rut-Carmen Marcu (2520928)" userId="S::2520928@student.uwtsd.ac.uk::1e5e568d-f2a6-475a-874b-84bb3eeaf03a" providerId="AD" clId="Web-{80EE3B29-67C2-1DDF-3F53-6C8655A0C38A}" dt="2026-06-09T20:13:16.349" v="777" actId="1076"/>
          <ac:picMkLst>
            <pc:docMk/>
            <pc:sldMk cId="2209746482" sldId="263"/>
            <ac:picMk id="11" creationId="{1F27EE26-4771-32C7-234C-02F78DC6C939}"/>
          </ac:picMkLst>
        </pc:picChg>
        <pc:picChg chg="add mod">
          <ac:chgData name="Rut-Carmen Marcu (2520928)" userId="S::2520928@student.uwtsd.ac.uk::1e5e568d-f2a6-475a-874b-84bb3eeaf03a" providerId="AD" clId="Web-{80EE3B29-67C2-1DDF-3F53-6C8655A0C38A}" dt="2026-06-09T20:19:03.628" v="792" actId="1076"/>
          <ac:picMkLst>
            <pc:docMk/>
            <pc:sldMk cId="2209746482" sldId="263"/>
            <ac:picMk id="14" creationId="{9A64B50B-747C-188B-CDD9-C2E5BCB5D8B7}"/>
          </ac:picMkLst>
        </pc:picChg>
      </pc:sldChg>
      <pc:sldChg chg="addSp delSp modSp add replId">
        <pc:chgData name="Rut-Carmen Marcu (2520928)" userId="S::2520928@student.uwtsd.ac.uk::1e5e568d-f2a6-475a-874b-84bb3eeaf03a" providerId="AD" clId="Web-{80EE3B29-67C2-1DDF-3F53-6C8655A0C38A}" dt="2026-06-09T20:09:32.930" v="747" actId="14100"/>
        <pc:sldMkLst>
          <pc:docMk/>
          <pc:sldMk cId="3401600769" sldId="264"/>
        </pc:sldMkLst>
        <pc:spChg chg="mod">
          <ac:chgData name="Rut-Carmen Marcu (2520928)" userId="S::2520928@student.uwtsd.ac.uk::1e5e568d-f2a6-475a-874b-84bb3eeaf03a" providerId="AD" clId="Web-{80EE3B29-67C2-1DDF-3F53-6C8655A0C38A}" dt="2026-06-09T19:51:48.879" v="735" actId="1076"/>
          <ac:spMkLst>
            <pc:docMk/>
            <pc:sldMk cId="3401600769" sldId="264"/>
            <ac:spMk id="2" creationId="{712334BC-3E1E-D87C-97C1-D976C4B05556}"/>
          </ac:spMkLst>
        </pc:spChg>
        <pc:spChg chg="mod">
          <ac:chgData name="Rut-Carmen Marcu (2520928)" userId="S::2520928@student.uwtsd.ac.uk::1e5e568d-f2a6-475a-874b-84bb3eeaf03a" providerId="AD" clId="Web-{80EE3B29-67C2-1DDF-3F53-6C8655A0C38A}" dt="2026-06-09T20:09:32.930" v="747" actId="14100"/>
          <ac:spMkLst>
            <pc:docMk/>
            <pc:sldMk cId="3401600769" sldId="264"/>
            <ac:spMk id="3" creationId="{3FA66EF8-A611-6C7D-7C16-3318BDC0E623}"/>
          </ac:spMkLst>
        </pc:spChg>
        <pc:picChg chg="add del mod">
          <ac:chgData name="Rut-Carmen Marcu (2520928)" userId="S::2520928@student.uwtsd.ac.uk::1e5e568d-f2a6-475a-874b-84bb3eeaf03a" providerId="AD" clId="Web-{80EE3B29-67C2-1DDF-3F53-6C8655A0C38A}" dt="2026-06-09T20:07:34.500" v="737"/>
          <ac:picMkLst>
            <pc:docMk/>
            <pc:sldMk cId="3401600769" sldId="264"/>
            <ac:picMk id="4" creationId="{406D3509-755A-7166-70AC-2F97059F86CC}"/>
          </ac:picMkLst>
        </pc:picChg>
        <pc:picChg chg="add del mod">
          <ac:chgData name="Rut-Carmen Marcu (2520928)" userId="S::2520928@student.uwtsd.ac.uk::1e5e568d-f2a6-475a-874b-84bb3eeaf03a" providerId="AD" clId="Web-{80EE3B29-67C2-1DDF-3F53-6C8655A0C38A}" dt="2026-06-09T20:07:42.610" v="739"/>
          <ac:picMkLst>
            <pc:docMk/>
            <pc:sldMk cId="3401600769" sldId="264"/>
            <ac:picMk id="5" creationId="{0DF8971E-BCA6-DDDB-A2DA-2334EB89292B}"/>
          </ac:picMkLst>
        </pc:picChg>
        <pc:picChg chg="add mod">
          <ac:chgData name="Rut-Carmen Marcu (2520928)" userId="S::2520928@student.uwtsd.ac.uk::1e5e568d-f2a6-475a-874b-84bb3eeaf03a" providerId="AD" clId="Web-{80EE3B29-67C2-1DDF-3F53-6C8655A0C38A}" dt="2026-06-09T20:09:22.742" v="745" actId="14100"/>
          <ac:picMkLst>
            <pc:docMk/>
            <pc:sldMk cId="3401600769" sldId="264"/>
            <ac:picMk id="6" creationId="{5183C421-395B-473F-74AA-A3F30F1688D8}"/>
          </ac:picMkLst>
        </pc:picChg>
        <pc:picChg chg="del">
          <ac:chgData name="Rut-Carmen Marcu (2520928)" userId="S::2520928@student.uwtsd.ac.uk::1e5e568d-f2a6-475a-874b-84bb3eeaf03a" providerId="AD" clId="Web-{80EE3B29-67C2-1DDF-3F53-6C8655A0C38A}" dt="2026-06-09T20:07:46.547" v="740"/>
          <ac:picMkLst>
            <pc:docMk/>
            <pc:sldMk cId="3401600769" sldId="264"/>
            <ac:picMk id="14" creationId="{08F28C19-79DA-9D21-655A-2C6500721389}"/>
          </ac:picMkLst>
        </pc:picChg>
      </pc:sldChg>
      <pc:sldChg chg="addSp delSp modSp add ord replId">
        <pc:chgData name="Rut-Carmen Marcu (2520928)" userId="S::2520928@student.uwtsd.ac.uk::1e5e568d-f2a6-475a-874b-84bb3eeaf03a" providerId="AD" clId="Web-{80EE3B29-67C2-1DDF-3F53-6C8655A0C38A}" dt="2026-06-09T20:25:36.404" v="1016" actId="1076"/>
        <pc:sldMkLst>
          <pc:docMk/>
          <pc:sldMk cId="2519180001" sldId="265"/>
        </pc:sldMkLst>
        <pc:spChg chg="mod">
          <ac:chgData name="Rut-Carmen Marcu (2520928)" userId="S::2520928@student.uwtsd.ac.uk::1e5e568d-f2a6-475a-874b-84bb3eeaf03a" providerId="AD" clId="Web-{80EE3B29-67C2-1DDF-3F53-6C8655A0C38A}" dt="2026-06-09T20:20:45.865" v="810" actId="20577"/>
          <ac:spMkLst>
            <pc:docMk/>
            <pc:sldMk cId="2519180001" sldId="265"/>
            <ac:spMk id="2" creationId="{67AD74A3-49D8-DC17-7945-C8D31693BECC}"/>
          </ac:spMkLst>
        </pc:spChg>
        <pc:spChg chg="mod">
          <ac:chgData name="Rut-Carmen Marcu (2520928)" userId="S::2520928@student.uwtsd.ac.uk::1e5e568d-f2a6-475a-874b-84bb3eeaf03a" providerId="AD" clId="Web-{80EE3B29-67C2-1DDF-3F53-6C8655A0C38A}" dt="2026-06-09T20:25:32.920" v="1015" actId="20577"/>
          <ac:spMkLst>
            <pc:docMk/>
            <pc:sldMk cId="2519180001" sldId="265"/>
            <ac:spMk id="3" creationId="{16C9550D-4EDC-69CD-0500-A552BBAA19C7}"/>
          </ac:spMkLst>
        </pc:spChg>
        <pc:spChg chg="add del mod">
          <ac:chgData name="Rut-Carmen Marcu (2520928)" userId="S::2520928@student.uwtsd.ac.uk::1e5e568d-f2a6-475a-874b-84bb3eeaf03a" providerId="AD" clId="Web-{80EE3B29-67C2-1DDF-3F53-6C8655A0C38A}" dt="2026-06-09T20:25:23.966" v="1010"/>
          <ac:spMkLst>
            <pc:docMk/>
            <pc:sldMk cId="2519180001" sldId="265"/>
            <ac:spMk id="5" creationId="{4ACFBA02-1DFC-7DF1-038A-DC5D198A51EA}"/>
          </ac:spMkLst>
        </pc:spChg>
        <pc:picChg chg="add mod">
          <ac:chgData name="Rut-Carmen Marcu (2520928)" userId="S::2520928@student.uwtsd.ac.uk::1e5e568d-f2a6-475a-874b-84bb3eeaf03a" providerId="AD" clId="Web-{80EE3B29-67C2-1DDF-3F53-6C8655A0C38A}" dt="2026-06-09T20:25:36.404" v="1016" actId="1076"/>
          <ac:picMkLst>
            <pc:docMk/>
            <pc:sldMk cId="2519180001" sldId="265"/>
            <ac:picMk id="4" creationId="{964F94E2-AA3B-7973-3772-58626CDB3EA2}"/>
          </ac:picMkLst>
        </pc:picChg>
      </pc:sldChg>
      <pc:sldChg chg="addSp delSp modSp add replId">
        <pc:chgData name="Rut-Carmen Marcu (2520928)" userId="S::2520928@student.uwtsd.ac.uk::1e5e568d-f2a6-475a-874b-84bb3eeaf03a" providerId="AD" clId="Web-{80EE3B29-67C2-1DDF-3F53-6C8655A0C38A}" dt="2026-06-09T20:42:40.192" v="1130" actId="1076"/>
        <pc:sldMkLst>
          <pc:docMk/>
          <pc:sldMk cId="1311740160" sldId="266"/>
        </pc:sldMkLst>
        <pc:spChg chg="mod">
          <ac:chgData name="Rut-Carmen Marcu (2520928)" userId="S::2520928@student.uwtsd.ac.uk::1e5e568d-f2a6-475a-874b-84bb3eeaf03a" providerId="AD" clId="Web-{80EE3B29-67C2-1DDF-3F53-6C8655A0C38A}" dt="2026-06-09T20:41:43.222" v="1106" actId="1076"/>
          <ac:spMkLst>
            <pc:docMk/>
            <pc:sldMk cId="1311740160" sldId="266"/>
            <ac:spMk id="2" creationId="{829A825B-D45D-3A92-D296-B03A2B2C0F90}"/>
          </ac:spMkLst>
        </pc:spChg>
        <pc:spChg chg="del mod">
          <ac:chgData name="Rut-Carmen Marcu (2520928)" userId="S::2520928@student.uwtsd.ac.uk::1e5e568d-f2a6-475a-874b-84bb3eeaf03a" providerId="AD" clId="Web-{80EE3B29-67C2-1DDF-3F53-6C8655A0C38A}" dt="2026-06-09T20:41:38.878" v="1105"/>
          <ac:spMkLst>
            <pc:docMk/>
            <pc:sldMk cId="1311740160" sldId="266"/>
            <ac:spMk id="3" creationId="{1516299E-9F50-FFCF-3447-D92A643F784F}"/>
          </ac:spMkLst>
        </pc:spChg>
        <pc:spChg chg="add del mod">
          <ac:chgData name="Rut-Carmen Marcu (2520928)" userId="S::2520928@student.uwtsd.ac.uk::1e5e568d-f2a6-475a-874b-84bb3eeaf03a" providerId="AD" clId="Web-{80EE3B29-67C2-1DDF-3F53-6C8655A0C38A}" dt="2026-06-09T20:42:27.989" v="1125"/>
          <ac:spMkLst>
            <pc:docMk/>
            <pc:sldMk cId="1311740160" sldId="266"/>
            <ac:spMk id="5" creationId="{1AA46FB3-A9EC-E476-64F1-BDA0D529B946}"/>
          </ac:spMkLst>
        </pc:spChg>
        <pc:spChg chg="add del mod">
          <ac:chgData name="Rut-Carmen Marcu (2520928)" userId="S::2520928@student.uwtsd.ac.uk::1e5e568d-f2a6-475a-874b-84bb3eeaf03a" providerId="AD" clId="Web-{80EE3B29-67C2-1DDF-3F53-6C8655A0C38A}" dt="2026-06-09T20:42:25.442" v="1124"/>
          <ac:spMkLst>
            <pc:docMk/>
            <pc:sldMk cId="1311740160" sldId="266"/>
            <ac:spMk id="8" creationId="{A26D48BE-6CC3-F0DA-6D11-373031F02BE6}"/>
          </ac:spMkLst>
        </pc:spChg>
        <pc:picChg chg="add mod">
          <ac:chgData name="Rut-Carmen Marcu (2520928)" userId="S::2520928@student.uwtsd.ac.uk::1e5e568d-f2a6-475a-874b-84bb3eeaf03a" providerId="AD" clId="Web-{80EE3B29-67C2-1DDF-3F53-6C8655A0C38A}" dt="2026-06-09T20:42:36.395" v="1129" actId="1076"/>
          <ac:picMkLst>
            <pc:docMk/>
            <pc:sldMk cId="1311740160" sldId="266"/>
            <ac:picMk id="4" creationId="{D3BD99C8-3F36-F8ED-61E8-5620DFEF75A6}"/>
          </ac:picMkLst>
        </pc:picChg>
        <pc:picChg chg="add mod">
          <ac:chgData name="Rut-Carmen Marcu (2520928)" userId="S::2520928@student.uwtsd.ac.uk::1e5e568d-f2a6-475a-874b-84bb3eeaf03a" providerId="AD" clId="Web-{80EE3B29-67C2-1DDF-3F53-6C8655A0C38A}" dt="2026-06-09T20:42:40.192" v="1130" actId="1076"/>
          <ac:picMkLst>
            <pc:docMk/>
            <pc:sldMk cId="1311740160" sldId="266"/>
            <ac:picMk id="7" creationId="{31A57550-6B47-4BB9-1269-D3E45EF69905}"/>
          </ac:picMkLst>
        </pc:picChg>
      </pc:sldChg>
      <pc:sldChg chg="new del">
        <pc:chgData name="Rut-Carmen Marcu (2520928)" userId="S::2520928@student.uwtsd.ac.uk::1e5e568d-f2a6-475a-874b-84bb3eeaf03a" providerId="AD" clId="Web-{80EE3B29-67C2-1DDF-3F53-6C8655A0C38A}" dt="2026-06-09T20:44:06.195" v="1133"/>
        <pc:sldMkLst>
          <pc:docMk/>
          <pc:sldMk cId="263430841" sldId="267"/>
        </pc:sldMkLst>
      </pc:sldChg>
      <pc:sldChg chg="addSp delSp modSp add replId">
        <pc:chgData name="Rut-Carmen Marcu (2520928)" userId="S::2520928@student.uwtsd.ac.uk::1e5e568d-f2a6-475a-874b-84bb3eeaf03a" providerId="AD" clId="Web-{80EE3B29-67C2-1DDF-3F53-6C8655A0C38A}" dt="2026-06-09T20:51:02.418" v="1267" actId="1076"/>
        <pc:sldMkLst>
          <pc:docMk/>
          <pc:sldMk cId="2152256424" sldId="267"/>
        </pc:sldMkLst>
        <pc:spChg chg="mod">
          <ac:chgData name="Rut-Carmen Marcu (2520928)" userId="S::2520928@student.uwtsd.ac.uk::1e5e568d-f2a6-475a-874b-84bb3eeaf03a" providerId="AD" clId="Web-{80EE3B29-67C2-1DDF-3F53-6C8655A0C38A}" dt="2026-06-09T20:50:53.168" v="1265" actId="20577"/>
          <ac:spMkLst>
            <pc:docMk/>
            <pc:sldMk cId="2152256424" sldId="267"/>
            <ac:spMk id="2" creationId="{AA262F14-01D8-263E-0804-E00A3F338172}"/>
          </ac:spMkLst>
        </pc:spChg>
        <pc:spChg chg="mod">
          <ac:chgData name="Rut-Carmen Marcu (2520928)" userId="S::2520928@student.uwtsd.ac.uk::1e5e568d-f2a6-475a-874b-84bb3eeaf03a" providerId="AD" clId="Web-{80EE3B29-67C2-1DDF-3F53-6C8655A0C38A}" dt="2026-06-09T20:50:58.856" v="1266" actId="20577"/>
          <ac:spMkLst>
            <pc:docMk/>
            <pc:sldMk cId="2152256424" sldId="267"/>
            <ac:spMk id="3" creationId="{88D795B5-D490-F9A2-8D8F-56A24BDA107C}"/>
          </ac:spMkLst>
        </pc:spChg>
        <pc:spChg chg="add del mod">
          <ac:chgData name="Rut-Carmen Marcu (2520928)" userId="S::2520928@student.uwtsd.ac.uk::1e5e568d-f2a6-475a-874b-84bb3eeaf03a" providerId="AD" clId="Web-{80EE3B29-67C2-1DDF-3F53-6C8655A0C38A}" dt="2026-06-09T20:50:26.261" v="1256"/>
          <ac:spMkLst>
            <pc:docMk/>
            <pc:sldMk cId="2152256424" sldId="267"/>
            <ac:spMk id="6" creationId="{B995719C-B8E9-DF45-1397-FEFFDB745FF4}"/>
          </ac:spMkLst>
        </pc:spChg>
        <pc:spChg chg="add del mod">
          <ac:chgData name="Rut-Carmen Marcu (2520928)" userId="S::2520928@student.uwtsd.ac.uk::1e5e568d-f2a6-475a-874b-84bb3eeaf03a" providerId="AD" clId="Web-{80EE3B29-67C2-1DDF-3F53-6C8655A0C38A}" dt="2026-06-09T20:50:14.417" v="1251"/>
          <ac:spMkLst>
            <pc:docMk/>
            <pc:sldMk cId="2152256424" sldId="267"/>
            <ac:spMk id="9" creationId="{DB4CB321-EECC-5679-542E-88BCAC51C3D3}"/>
          </ac:spMkLst>
        </pc:spChg>
        <pc:spChg chg="add del mod">
          <ac:chgData name="Rut-Carmen Marcu (2520928)" userId="S::2520928@student.uwtsd.ac.uk::1e5e568d-f2a6-475a-874b-84bb3eeaf03a" providerId="AD" clId="Web-{80EE3B29-67C2-1DDF-3F53-6C8655A0C38A}" dt="2026-06-09T20:50:22.104" v="1254"/>
          <ac:spMkLst>
            <pc:docMk/>
            <pc:sldMk cId="2152256424" sldId="267"/>
            <ac:spMk id="12" creationId="{8FE01B62-4439-3120-2614-25A81BC4105F}"/>
          </ac:spMkLst>
        </pc:spChg>
        <pc:picChg chg="del">
          <ac:chgData name="Rut-Carmen Marcu (2520928)" userId="S::2520928@student.uwtsd.ac.uk::1e5e568d-f2a6-475a-874b-84bb3eeaf03a" providerId="AD" clId="Web-{80EE3B29-67C2-1DDF-3F53-6C8655A0C38A}" dt="2026-06-09T20:45:08.949" v="1154"/>
          <ac:picMkLst>
            <pc:docMk/>
            <pc:sldMk cId="2152256424" sldId="267"/>
            <ac:picMk id="4" creationId="{B7504707-447C-06F1-A9D8-07358479896B}"/>
          </ac:picMkLst>
        </pc:picChg>
        <pc:picChg chg="add mod">
          <ac:chgData name="Rut-Carmen Marcu (2520928)" userId="S::2520928@student.uwtsd.ac.uk::1e5e568d-f2a6-475a-874b-84bb3eeaf03a" providerId="AD" clId="Web-{80EE3B29-67C2-1DDF-3F53-6C8655A0C38A}" dt="2026-06-09T20:50:37.089" v="1261" actId="1076"/>
          <ac:picMkLst>
            <pc:docMk/>
            <pc:sldMk cId="2152256424" sldId="267"/>
            <ac:picMk id="5" creationId="{63A518FB-6615-79E6-EE55-9A8CFD9AE6FB}"/>
          </ac:picMkLst>
        </pc:picChg>
        <pc:picChg chg="add mod">
          <ac:chgData name="Rut-Carmen Marcu (2520928)" userId="S::2520928@student.uwtsd.ac.uk::1e5e568d-f2a6-475a-874b-84bb3eeaf03a" providerId="AD" clId="Web-{80EE3B29-67C2-1DDF-3F53-6C8655A0C38A}" dt="2026-06-09T20:50:39.902" v="1262" actId="1076"/>
          <ac:picMkLst>
            <pc:docMk/>
            <pc:sldMk cId="2152256424" sldId="267"/>
            <ac:picMk id="8" creationId="{0602358B-3374-40A3-EA9B-EEFC73825A11}"/>
          </ac:picMkLst>
        </pc:picChg>
        <pc:picChg chg="add mod">
          <ac:chgData name="Rut-Carmen Marcu (2520928)" userId="S::2520928@student.uwtsd.ac.uk::1e5e568d-f2a6-475a-874b-84bb3eeaf03a" providerId="AD" clId="Web-{80EE3B29-67C2-1DDF-3F53-6C8655A0C38A}" dt="2026-06-09T20:50:42.371" v="1263" actId="1076"/>
          <ac:picMkLst>
            <pc:docMk/>
            <pc:sldMk cId="2152256424" sldId="267"/>
            <ac:picMk id="11" creationId="{BDEDF00C-7E59-BAAE-D241-B0EAFBCE4701}"/>
          </ac:picMkLst>
        </pc:picChg>
        <pc:picChg chg="add mod">
          <ac:chgData name="Rut-Carmen Marcu (2520928)" userId="S::2520928@student.uwtsd.ac.uk::1e5e568d-f2a6-475a-874b-84bb3eeaf03a" providerId="AD" clId="Web-{80EE3B29-67C2-1DDF-3F53-6C8655A0C38A}" dt="2026-06-09T20:51:02.418" v="1267" actId="1076"/>
          <ac:picMkLst>
            <pc:docMk/>
            <pc:sldMk cId="2152256424" sldId="267"/>
            <ac:picMk id="14" creationId="{5EB116EE-409E-33D1-5A30-D6C179300662}"/>
          </ac:picMkLst>
        </pc:picChg>
      </pc:sldChg>
      <pc:sldChg chg="add del">
        <pc:chgData name="Rut-Carmen Marcu (2520928)" userId="S::2520928@student.uwtsd.ac.uk::1e5e568d-f2a6-475a-874b-84bb3eeaf03a" providerId="AD" clId="Web-{80EE3B29-67C2-1DDF-3F53-6C8655A0C38A}" dt="2026-06-09T20:08:17.881" v="742"/>
        <pc:sldMkLst>
          <pc:docMk/>
          <pc:sldMk cId="2194577916" sldId="361"/>
        </pc:sldMkLst>
      </pc:sldChg>
      <pc:sldMasterChg chg="addSldLayout delSldLayout">
        <pc:chgData name="Rut-Carmen Marcu (2520928)" userId="S::2520928@student.uwtsd.ac.uk::1e5e568d-f2a6-475a-874b-84bb3eeaf03a" providerId="AD" clId="Web-{80EE3B29-67C2-1DDF-3F53-6C8655A0C38A}" dt="2026-06-09T20:08:17.881" v="742"/>
        <pc:sldMasterMkLst>
          <pc:docMk/>
          <pc:sldMasterMk cId="2242917225" sldId="2147483660"/>
        </pc:sldMasterMkLst>
        <pc:sldLayoutChg chg="add del">
          <pc:chgData name="Rut-Carmen Marcu (2520928)" userId="S::2520928@student.uwtsd.ac.uk::1e5e568d-f2a6-475a-874b-84bb3eeaf03a" providerId="AD" clId="Web-{80EE3B29-67C2-1DDF-3F53-6C8655A0C38A}" dt="2026-06-09T20:08:17.881" v="742"/>
          <pc:sldLayoutMkLst>
            <pc:docMk/>
            <pc:sldMasterMk cId="2242917225" sldId="2147483660"/>
            <pc:sldLayoutMk cId="1331937870" sldId="2147483672"/>
          </pc:sldLayoutMkLst>
        </pc:sldLayoutChg>
      </pc:sldMasterChg>
    </pc:docChg>
  </pc:docChgLst>
  <pc:docChgLst>
    <pc:chgData name="Rut-Carmen Marcu (2520928)" userId="1e5e568d-f2a6-475a-874b-84bb3eeaf03a" providerId="ADAL" clId="{460C2F85-6FAE-4F3F-B037-54198609FD83}"/>
    <pc:docChg chg="undo custSel addSld delSld modSld sldOrd addMainMaster delMainMaster">
      <pc:chgData name="Rut-Carmen Marcu (2520928)" userId="1e5e568d-f2a6-475a-874b-84bb3eeaf03a" providerId="ADAL" clId="{460C2F85-6FAE-4F3F-B037-54198609FD83}" dt="2026-06-02T20:12:45.617" v="2174" actId="33524"/>
      <pc:docMkLst>
        <pc:docMk/>
      </pc:docMkLst>
      <pc:sldChg chg="addSp delSp modSp mod modMedia setBg modClrScheme addAnim delAnim setClrOvrMap delDesignElem chgLayout">
        <pc:chgData name="Rut-Carmen Marcu (2520928)" userId="1e5e568d-f2a6-475a-874b-84bb3eeaf03a" providerId="ADAL" clId="{460C2F85-6FAE-4F3F-B037-54198609FD83}" dt="2026-06-02T20:03:26.098" v="1490"/>
        <pc:sldMkLst>
          <pc:docMk/>
          <pc:sldMk cId="192097334" sldId="256"/>
        </pc:sldMkLst>
        <pc:spChg chg="mod">
          <ac:chgData name="Rut-Carmen Marcu (2520928)" userId="1e5e568d-f2a6-475a-874b-84bb3eeaf03a" providerId="ADAL" clId="{460C2F85-6FAE-4F3F-B037-54198609FD83}" dt="2026-06-02T19:04:53.881" v="23" actId="27636"/>
          <ac:spMkLst>
            <pc:docMk/>
            <pc:sldMk cId="192097334" sldId="256"/>
            <ac:spMk id="2" creationId="{60C92942-C7E7-7CC6-581A-4928AB1B7226}"/>
          </ac:spMkLst>
        </pc:spChg>
        <pc:spChg chg="mod">
          <ac:chgData name="Rut-Carmen Marcu (2520928)" userId="1e5e568d-f2a6-475a-874b-84bb3eeaf03a" providerId="ADAL" clId="{460C2F85-6FAE-4F3F-B037-54198609FD83}" dt="2026-06-02T19:11:43.372" v="197" actId="20577"/>
          <ac:spMkLst>
            <pc:docMk/>
            <pc:sldMk cId="192097334" sldId="256"/>
            <ac:spMk id="3" creationId="{6A1A6AC6-D6BA-945F-81F2-C91346DAF36E}"/>
          </ac:spMkLst>
        </pc:spChg>
        <pc:spChg chg="add del">
          <ac:chgData name="Rut-Carmen Marcu (2520928)" userId="1e5e568d-f2a6-475a-874b-84bb3eeaf03a" providerId="ADAL" clId="{460C2F85-6FAE-4F3F-B037-54198609FD83}" dt="2026-06-02T20:03:26.098" v="1490"/>
          <ac:spMkLst>
            <pc:docMk/>
            <pc:sldMk cId="192097334" sldId="256"/>
            <ac:spMk id="33" creationId="{1A32057F-F015-B1B2-4E3E-2307F8EFC97B}"/>
          </ac:spMkLst>
        </pc:spChg>
        <pc:picChg chg="add">
          <ac:chgData name="Rut-Carmen Marcu (2520928)" userId="1e5e568d-f2a6-475a-874b-84bb3eeaf03a" providerId="ADAL" clId="{460C2F85-6FAE-4F3F-B037-54198609FD83}" dt="2026-06-02T19:04:41.504" v="19" actId="26606"/>
          <ac:picMkLst>
            <pc:docMk/>
            <pc:sldMk cId="192097334" sldId="256"/>
            <ac:picMk id="34" creationId="{3AA7908E-96D9-47AD-ABE5-E56F50E08A0C}"/>
          </ac:picMkLst>
        </pc:picChg>
      </pc:sldChg>
      <pc:sldChg chg="addSp modSp new mod setBg">
        <pc:chgData name="Rut-Carmen Marcu (2520928)" userId="1e5e568d-f2a6-475a-874b-84bb3eeaf03a" providerId="ADAL" clId="{460C2F85-6FAE-4F3F-B037-54198609FD83}" dt="2026-06-02T20:10:15.190" v="2164"/>
        <pc:sldMkLst>
          <pc:docMk/>
          <pc:sldMk cId="2980996100" sldId="257"/>
        </pc:sldMkLst>
        <pc:spChg chg="mod">
          <ac:chgData name="Rut-Carmen Marcu (2520928)" userId="1e5e568d-f2a6-475a-874b-84bb3eeaf03a" providerId="ADAL" clId="{460C2F85-6FAE-4F3F-B037-54198609FD83}" dt="2026-06-02T20:09:57.142" v="2163" actId="26606"/>
          <ac:spMkLst>
            <pc:docMk/>
            <pc:sldMk cId="2980996100" sldId="257"/>
            <ac:spMk id="2" creationId="{3BA0DFAD-FA15-6607-F30B-71FD4E3F7928}"/>
          </ac:spMkLst>
        </pc:spChg>
        <pc:spChg chg="mod">
          <ac:chgData name="Rut-Carmen Marcu (2520928)" userId="1e5e568d-f2a6-475a-874b-84bb3eeaf03a" providerId="ADAL" clId="{460C2F85-6FAE-4F3F-B037-54198609FD83}" dt="2026-06-02T20:09:57.142" v="2163" actId="26606"/>
          <ac:spMkLst>
            <pc:docMk/>
            <pc:sldMk cId="2980996100" sldId="257"/>
            <ac:spMk id="3" creationId="{F78282AA-8DA5-5C59-427D-62B8C0B2B08B}"/>
          </ac:spMkLst>
        </pc:spChg>
        <pc:spChg chg="add">
          <ac:chgData name="Rut-Carmen Marcu (2520928)" userId="1e5e568d-f2a6-475a-874b-84bb3eeaf03a" providerId="ADAL" clId="{460C2F85-6FAE-4F3F-B037-54198609FD83}" dt="2026-06-02T20:09:57.142" v="2163" actId="26606"/>
          <ac:spMkLst>
            <pc:docMk/>
            <pc:sldMk cId="2980996100" sldId="257"/>
            <ac:spMk id="10" creationId="{37B65277-82C6-6D08-6DCA-4A7DCC3B7136}"/>
          </ac:spMkLst>
        </pc:spChg>
        <pc:picChg chg="add mod">
          <ac:chgData name="Rut-Carmen Marcu (2520928)" userId="1e5e568d-f2a6-475a-874b-84bb3eeaf03a" providerId="ADAL" clId="{460C2F85-6FAE-4F3F-B037-54198609FD83}" dt="2026-06-02T20:09:57.142" v="2163" actId="26606"/>
          <ac:picMkLst>
            <pc:docMk/>
            <pc:sldMk cId="2980996100" sldId="257"/>
            <ac:picMk id="5" creationId="{FCC31597-1A62-360C-C7F4-5DEF520C6CC7}"/>
          </ac:picMkLst>
        </pc:picChg>
      </pc:sldChg>
      <pc:sldChg chg="addSp modSp new mod setBg">
        <pc:chgData name="Rut-Carmen Marcu (2520928)" userId="1e5e568d-f2a6-475a-874b-84bb3eeaf03a" providerId="ADAL" clId="{460C2F85-6FAE-4F3F-B037-54198609FD83}" dt="2026-06-02T20:09:38.415" v="2162"/>
        <pc:sldMkLst>
          <pc:docMk/>
          <pc:sldMk cId="3849114195" sldId="258"/>
        </pc:sldMkLst>
        <pc:spChg chg="mod">
          <ac:chgData name="Rut-Carmen Marcu (2520928)" userId="1e5e568d-f2a6-475a-874b-84bb3eeaf03a" providerId="ADAL" clId="{460C2F85-6FAE-4F3F-B037-54198609FD83}" dt="2026-06-02T20:09:15.387" v="2159" actId="26606"/>
          <ac:spMkLst>
            <pc:docMk/>
            <pc:sldMk cId="3849114195" sldId="258"/>
            <ac:spMk id="2" creationId="{AF81AFAC-A6EC-9223-57D6-D0EB4080613C}"/>
          </ac:spMkLst>
        </pc:spChg>
        <pc:spChg chg="mod">
          <ac:chgData name="Rut-Carmen Marcu (2520928)" userId="1e5e568d-f2a6-475a-874b-84bb3eeaf03a" providerId="ADAL" clId="{460C2F85-6FAE-4F3F-B037-54198609FD83}" dt="2026-06-02T20:09:15.387" v="2159" actId="26606"/>
          <ac:spMkLst>
            <pc:docMk/>
            <pc:sldMk cId="3849114195" sldId="258"/>
            <ac:spMk id="3" creationId="{21E2B309-B19C-5CD3-C9A1-8733571100A8}"/>
          </ac:spMkLst>
        </pc:spChg>
        <pc:spChg chg="add">
          <ac:chgData name="Rut-Carmen Marcu (2520928)" userId="1e5e568d-f2a6-475a-874b-84bb3eeaf03a" providerId="ADAL" clId="{460C2F85-6FAE-4F3F-B037-54198609FD83}" dt="2026-06-02T20:09:15.387" v="2159" actId="26606"/>
          <ac:spMkLst>
            <pc:docMk/>
            <pc:sldMk cId="3849114195" sldId="258"/>
            <ac:spMk id="10" creationId="{37B65277-82C6-6D08-6DCA-4A7DCC3B7136}"/>
          </ac:spMkLst>
        </pc:spChg>
        <pc:picChg chg="add mod">
          <ac:chgData name="Rut-Carmen Marcu (2520928)" userId="1e5e568d-f2a6-475a-874b-84bb3eeaf03a" providerId="ADAL" clId="{460C2F85-6FAE-4F3F-B037-54198609FD83}" dt="2026-06-02T20:09:15.387" v="2159" actId="26606"/>
          <ac:picMkLst>
            <pc:docMk/>
            <pc:sldMk cId="3849114195" sldId="258"/>
            <ac:picMk id="5" creationId="{A69B8F4D-43DC-4104-3AD0-28FC407D7298}"/>
          </ac:picMkLst>
        </pc:picChg>
      </pc:sldChg>
      <pc:sldChg chg="modSp new mod setBg">
        <pc:chgData name="Rut-Carmen Marcu (2520928)" userId="1e5e568d-f2a6-475a-874b-84bb3eeaf03a" providerId="ADAL" clId="{460C2F85-6FAE-4F3F-B037-54198609FD83}" dt="2026-06-02T20:12:45.617" v="2174" actId="33524"/>
        <pc:sldMkLst>
          <pc:docMk/>
          <pc:sldMk cId="2803973923" sldId="260"/>
        </pc:sldMkLst>
        <pc:spChg chg="mod">
          <ac:chgData name="Rut-Carmen Marcu (2520928)" userId="1e5e568d-f2a6-475a-874b-84bb3eeaf03a" providerId="ADAL" clId="{460C2F85-6FAE-4F3F-B037-54198609FD83}" dt="2026-06-02T20:03:26.098" v="1490"/>
          <ac:spMkLst>
            <pc:docMk/>
            <pc:sldMk cId="2803973923" sldId="260"/>
            <ac:spMk id="2" creationId="{CA00B44A-1FCB-C8E4-48D9-406C1FFA7EBB}"/>
          </ac:spMkLst>
        </pc:spChg>
        <pc:spChg chg="mod">
          <ac:chgData name="Rut-Carmen Marcu (2520928)" userId="1e5e568d-f2a6-475a-874b-84bb3eeaf03a" providerId="ADAL" clId="{460C2F85-6FAE-4F3F-B037-54198609FD83}" dt="2026-06-02T20:12:45.617" v="2174" actId="33524"/>
          <ac:spMkLst>
            <pc:docMk/>
            <pc:sldMk cId="2803973923" sldId="260"/>
            <ac:spMk id="3" creationId="{19661DE5-3064-FE9E-E41A-DB9E78E3A9DF}"/>
          </ac:spMkLst>
        </pc:spChg>
      </pc:sldChg>
      <pc:sldChg chg="addSp delSp modSp new mod ord setBg">
        <pc:chgData name="Rut-Carmen Marcu (2520928)" userId="1e5e568d-f2a6-475a-874b-84bb3eeaf03a" providerId="ADAL" clId="{460C2F85-6FAE-4F3F-B037-54198609FD83}" dt="2026-06-02T20:10:35.768" v="2165"/>
        <pc:sldMkLst>
          <pc:docMk/>
          <pc:sldMk cId="800262982" sldId="261"/>
        </pc:sldMkLst>
        <pc:picChg chg="add mod">
          <ac:chgData name="Rut-Carmen Marcu (2520928)" userId="1e5e568d-f2a6-475a-874b-84bb3eeaf03a" providerId="ADAL" clId="{460C2F85-6FAE-4F3F-B037-54198609FD83}" dt="2026-06-02T20:05:36.450" v="1504" actId="14100"/>
          <ac:picMkLst>
            <pc:docMk/>
            <pc:sldMk cId="800262982" sldId="261"/>
            <ac:picMk id="5" creationId="{84C3BFE2-0F7A-0770-9AEA-DC67BEA5B76D}"/>
          </ac:picMkLst>
        </pc:picChg>
      </pc:sldChg>
      <pc:sldMasterChg chg="add replId addSldLayout">
        <pc:chgData name="Rut-Carmen Marcu (2520928)" userId="1e5e568d-f2a6-475a-874b-84bb3eeaf03a" providerId="ADAL" clId="{460C2F85-6FAE-4F3F-B037-54198609FD83}" dt="2026-06-02T19:04:41.504" v="19" actId="26606"/>
        <pc:sldMasterMkLst>
          <pc:docMk/>
          <pc:sldMasterMk cId="2242917225" sldId="2147483660"/>
        </pc:sldMasterMkLst>
        <pc:sldLayoutChg chg="add">
          <pc:chgData name="Rut-Carmen Marcu (2520928)" userId="1e5e568d-f2a6-475a-874b-84bb3eeaf03a" providerId="ADAL" clId="{460C2F85-6FAE-4F3F-B037-54198609FD83}" dt="2026-06-02T19:04:41.504" v="19" actId="26606"/>
          <pc:sldLayoutMkLst>
            <pc:docMk/>
            <pc:sldMasterMk cId="2242917225" sldId="2147483660"/>
            <pc:sldLayoutMk cId="1861528088" sldId="2147483661"/>
          </pc:sldLayoutMkLst>
        </pc:sldLayoutChg>
        <pc:sldLayoutChg chg="add replId">
          <pc:chgData name="Rut-Carmen Marcu (2520928)" userId="1e5e568d-f2a6-475a-874b-84bb3eeaf03a" providerId="ADAL" clId="{460C2F85-6FAE-4F3F-B037-54198609FD83}" dt="2026-06-02T19:04:41.504" v="19" actId="26606"/>
          <pc:sldLayoutMkLst>
            <pc:docMk/>
            <pc:sldMasterMk cId="2242917225" sldId="2147483660"/>
            <pc:sldLayoutMk cId="1180723225" sldId="2147483662"/>
          </pc:sldLayoutMkLst>
        </pc:sldLayoutChg>
        <pc:sldLayoutChg chg="add replId">
          <pc:chgData name="Rut-Carmen Marcu (2520928)" userId="1e5e568d-f2a6-475a-874b-84bb3eeaf03a" providerId="ADAL" clId="{460C2F85-6FAE-4F3F-B037-54198609FD83}" dt="2026-06-02T19:04:41.504" v="19" actId="26606"/>
          <pc:sldLayoutMkLst>
            <pc:docMk/>
            <pc:sldMasterMk cId="2242917225" sldId="2147483660"/>
            <pc:sldLayoutMk cId="1777895191" sldId="2147483663"/>
          </pc:sldLayoutMkLst>
        </pc:sldLayoutChg>
        <pc:sldLayoutChg chg="add replId">
          <pc:chgData name="Rut-Carmen Marcu (2520928)" userId="1e5e568d-f2a6-475a-874b-84bb3eeaf03a" providerId="ADAL" clId="{460C2F85-6FAE-4F3F-B037-54198609FD83}" dt="2026-06-02T19:04:41.504" v="19" actId="26606"/>
          <pc:sldLayoutMkLst>
            <pc:docMk/>
            <pc:sldMasterMk cId="2242917225" sldId="2147483660"/>
            <pc:sldLayoutMk cId="786501452" sldId="2147483664"/>
          </pc:sldLayoutMkLst>
        </pc:sldLayoutChg>
        <pc:sldLayoutChg chg="add replId">
          <pc:chgData name="Rut-Carmen Marcu (2520928)" userId="1e5e568d-f2a6-475a-874b-84bb3eeaf03a" providerId="ADAL" clId="{460C2F85-6FAE-4F3F-B037-54198609FD83}" dt="2026-06-02T19:04:41.504" v="19" actId="26606"/>
          <pc:sldLayoutMkLst>
            <pc:docMk/>
            <pc:sldMasterMk cId="2242917225" sldId="2147483660"/>
            <pc:sldLayoutMk cId="3579623577" sldId="2147483665"/>
          </pc:sldLayoutMkLst>
        </pc:sldLayoutChg>
        <pc:sldLayoutChg chg="add replId">
          <pc:chgData name="Rut-Carmen Marcu (2520928)" userId="1e5e568d-f2a6-475a-874b-84bb3eeaf03a" providerId="ADAL" clId="{460C2F85-6FAE-4F3F-B037-54198609FD83}" dt="2026-06-02T19:04:41.504" v="19" actId="26606"/>
          <pc:sldLayoutMkLst>
            <pc:docMk/>
            <pc:sldMasterMk cId="2242917225" sldId="2147483660"/>
            <pc:sldLayoutMk cId="2389514145" sldId="2147483666"/>
          </pc:sldLayoutMkLst>
        </pc:sldLayoutChg>
        <pc:sldLayoutChg chg="add replId">
          <pc:chgData name="Rut-Carmen Marcu (2520928)" userId="1e5e568d-f2a6-475a-874b-84bb3eeaf03a" providerId="ADAL" clId="{460C2F85-6FAE-4F3F-B037-54198609FD83}" dt="2026-06-02T19:04:41.504" v="19" actId="26606"/>
          <pc:sldLayoutMkLst>
            <pc:docMk/>
            <pc:sldMasterMk cId="2242917225" sldId="2147483660"/>
            <pc:sldLayoutMk cId="114380630" sldId="2147483667"/>
          </pc:sldLayoutMkLst>
        </pc:sldLayoutChg>
        <pc:sldLayoutChg chg="add replId">
          <pc:chgData name="Rut-Carmen Marcu (2520928)" userId="1e5e568d-f2a6-475a-874b-84bb3eeaf03a" providerId="ADAL" clId="{460C2F85-6FAE-4F3F-B037-54198609FD83}" dt="2026-06-02T19:04:41.504" v="19" actId="26606"/>
          <pc:sldLayoutMkLst>
            <pc:docMk/>
            <pc:sldMasterMk cId="2242917225" sldId="2147483660"/>
            <pc:sldLayoutMk cId="2377473268" sldId="2147483668"/>
          </pc:sldLayoutMkLst>
        </pc:sldLayoutChg>
        <pc:sldLayoutChg chg="add replId">
          <pc:chgData name="Rut-Carmen Marcu (2520928)" userId="1e5e568d-f2a6-475a-874b-84bb3eeaf03a" providerId="ADAL" clId="{460C2F85-6FAE-4F3F-B037-54198609FD83}" dt="2026-06-02T19:04:41.504" v="19" actId="26606"/>
          <pc:sldLayoutMkLst>
            <pc:docMk/>
            <pc:sldMasterMk cId="2242917225" sldId="2147483660"/>
            <pc:sldLayoutMk cId="3993757299" sldId="2147483669"/>
          </pc:sldLayoutMkLst>
        </pc:sldLayoutChg>
        <pc:sldLayoutChg chg="add replId">
          <pc:chgData name="Rut-Carmen Marcu (2520928)" userId="1e5e568d-f2a6-475a-874b-84bb3eeaf03a" providerId="ADAL" clId="{460C2F85-6FAE-4F3F-B037-54198609FD83}" dt="2026-06-02T19:04:41.504" v="19" actId="26606"/>
          <pc:sldLayoutMkLst>
            <pc:docMk/>
            <pc:sldMasterMk cId="2242917225" sldId="2147483660"/>
            <pc:sldLayoutMk cId="1746549916" sldId="2147483670"/>
          </pc:sldLayoutMkLst>
        </pc:sldLayoutChg>
        <pc:sldLayoutChg chg="add replId">
          <pc:chgData name="Rut-Carmen Marcu (2520928)" userId="1e5e568d-f2a6-475a-874b-84bb3eeaf03a" providerId="ADAL" clId="{460C2F85-6FAE-4F3F-B037-54198609FD83}" dt="2026-06-02T19:04:41.504" v="19" actId="26606"/>
          <pc:sldLayoutMkLst>
            <pc:docMk/>
            <pc:sldMasterMk cId="2242917225" sldId="2147483660"/>
            <pc:sldLayoutMk cId="458064064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064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549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7572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473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6/10/2026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80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514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6/10/2026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6235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501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895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7232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5280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917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bakery-sweets-candy-chocolate-food-41180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urses.lumenlearning.com/wm-principlesofmanagement/chapter/common-frameworks-for-evaluating-the-business-environment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freepngimg.com/png/15984-key-png-images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estleanalysis.com/what-is-pestle-analysis/#:~:text=PESTLE%20analysis%20iden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implybusiness.co.uk/knowledge/strategy/what-is-a-pestle-analysis/" TargetMode="External"/><Relationship Id="rId4" Type="http://schemas.openxmlformats.org/officeDocument/2006/relationships/hyperlink" Target="https://www.geeksforgeeks.org/biology/fishbone-diagram-example-use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introduction-to-business-rates" TargetMode="External"/><Relationship Id="rId7" Type="http://schemas.openxmlformats.org/officeDocument/2006/relationships/hyperlink" Target="https://www.gov.uk/government/organisations/department-for-environment-food-rural-affairs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browse/employing-people" TargetMode="External"/><Relationship Id="rId5" Type="http://schemas.openxmlformats.org/officeDocument/2006/relationships/hyperlink" Target="https://www.food.gov.uk" TargetMode="External"/><Relationship Id="rId4" Type="http://schemas.openxmlformats.org/officeDocument/2006/relationships/hyperlink" Target="https://www.ons.gov.uk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lickr.com/photos/foodicted/8652575886" TargetMode="External"/><Relationship Id="rId5" Type="http://schemas.openxmlformats.org/officeDocument/2006/relationships/image" Target="../media/image11.jpeg"/><Relationship Id="rId4" Type="http://schemas.openxmlformats.org/officeDocument/2006/relationships/hyperlink" Target="https://dailydelicious.blogspot.com/2019/04/danish-pastry-with-pastry-cream-filling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A32057F-F015-B1B2-4E3E-2307F8EFC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C92942-C7E7-7CC6-581A-4928AB1B72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2961" y="264160"/>
            <a:ext cx="4361688" cy="2684550"/>
          </a:xfrm>
        </p:spPr>
        <p:txBody>
          <a:bodyPr>
            <a:normAutofit fontScale="90000"/>
          </a:bodyPr>
          <a:lstStyle/>
          <a:p>
            <a:pPr algn="l"/>
            <a:r>
              <a:rPr lang="en-GB" sz="3800" dirty="0"/>
              <a:t>Basil’s Bakery: Analysis of Sales Stagnation and Business Challenges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6AC6-D6BA-945F-81F2-C91346DAF3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02961" y="3429000"/>
            <a:ext cx="4206240" cy="299212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Rut Carmen Marcu</a:t>
            </a:r>
          </a:p>
          <a:p>
            <a:pPr algn="l"/>
            <a:r>
              <a:rPr lang="en-GB" dirty="0"/>
              <a:t>Student Number: 2520928</a:t>
            </a:r>
          </a:p>
          <a:p>
            <a:pPr algn="l"/>
            <a:r>
              <a:rPr lang="en-GB" dirty="0"/>
              <a:t>Module Name :  LCLM4004 Problem Solving and Decision Making</a:t>
            </a:r>
          </a:p>
          <a:p>
            <a:pPr algn="l"/>
            <a:r>
              <a:rPr lang="en-GB" dirty="0"/>
              <a:t>Lecturer Name : Yohan Mendis</a:t>
            </a:r>
          </a:p>
          <a:p>
            <a:pPr algn="l"/>
            <a:endParaRPr lang="en-GB" dirty="0"/>
          </a:p>
        </p:txBody>
      </p:sp>
      <p:pic>
        <p:nvPicPr>
          <p:cNvPr id="34" name="Picture 33" descr="Tray of bread">
            <a:extLst>
              <a:ext uri="{FF2B5EF4-FFF2-40B4-BE49-F238E27FC236}">
                <a16:creationId xmlns:a16="http://schemas.microsoft.com/office/drawing/2014/main" id="{3AA7908E-96D9-47AD-ABE5-E56F50E08A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768" r="14230" b="-2"/>
          <a:stretch>
            <a:fillRect/>
          </a:stretch>
        </p:blipFill>
        <p:spPr>
          <a:xfrm>
            <a:off x="20" y="1"/>
            <a:ext cx="65755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9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A0DFAD-FA15-6607-F30B-71FD4E3F7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6096"/>
            <a:ext cx="586239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282AA-8DA5-5C59-427D-62B8C0B2B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/>
              <a:t>Purpose of Presentation:</a:t>
            </a:r>
          </a:p>
          <a:p>
            <a:r>
              <a:rPr lang="en-GB" sz="2400"/>
              <a:t>Analyse external and internal challenges of the business</a:t>
            </a:r>
          </a:p>
          <a:p>
            <a:r>
              <a:rPr lang="en-GB" sz="2400"/>
              <a:t>PESTEL Analysis</a:t>
            </a:r>
          </a:p>
          <a:p>
            <a:r>
              <a:rPr lang="en-GB" sz="2400"/>
              <a:t>Apply Fishbone Analysis</a:t>
            </a:r>
          </a:p>
          <a:p>
            <a:r>
              <a:rPr lang="en-GB" sz="2400"/>
              <a:t>Present Key Findings</a:t>
            </a:r>
          </a:p>
          <a:p>
            <a:endParaRPr lang="en-GB" sz="2400" dirty="0">
              <a:latin typeface="Arial"/>
              <a:cs typeface="Arial"/>
            </a:endParaRPr>
          </a:p>
          <a:p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C31597-1A62-360C-C7F4-5DEF520C6C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091395" y="1693480"/>
            <a:ext cx="4681506" cy="3499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9961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81AFAC-A6EC-9223-57D6-D0EB40806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Overview of Basil’s Bakery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2B309-B19C-5CD3-C9A1-873357110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>
            <a:normAutofit/>
          </a:bodyPr>
          <a:lstStyle/>
          <a:p>
            <a:r>
              <a:rPr lang="en-GB" sz="1800"/>
              <a:t>Established in 2015</a:t>
            </a:r>
          </a:p>
          <a:p>
            <a:r>
              <a:rPr lang="en-GB" sz="1800"/>
              <a:t>Independent bakery based in Coventry in a shopping retail oark</a:t>
            </a:r>
          </a:p>
          <a:p>
            <a:r>
              <a:rPr lang="en-GB" sz="1800"/>
              <a:t>Strong growth until 2019</a:t>
            </a:r>
          </a:p>
          <a:p>
            <a:r>
              <a:rPr lang="en-GB" sz="1800"/>
              <a:t>Sales decreased since Covid-19 restrictions.</a:t>
            </a:r>
          </a:p>
          <a:p>
            <a:r>
              <a:rPr lang="en-GB" sz="1800"/>
              <a:t>Sales recovered partially but remain around 25% below 2019 levels.</a:t>
            </a:r>
          </a:p>
        </p:txBody>
      </p:sp>
      <p:pic>
        <p:nvPicPr>
          <p:cNvPr id="5" name="Graphic 4" descr="Downward trend graph outline">
            <a:extLst>
              <a:ext uri="{FF2B5EF4-FFF2-40B4-BE49-F238E27FC236}">
                <a16:creationId xmlns:a16="http://schemas.microsoft.com/office/drawing/2014/main" id="{A69B8F4D-43DC-4104-3AD0-28FC407D729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1141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4C3BFE2-0F7A-0770-9AEA-DC67BEA5B7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09793" y="1430321"/>
            <a:ext cx="3667721" cy="5424475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4EAB8FD-B411-323D-033F-7409FE81C9F8}"/>
              </a:ext>
            </a:extLst>
          </p:cNvPr>
          <p:cNvSpPr txBox="1"/>
          <p:nvPr/>
        </p:nvSpPr>
        <p:spPr>
          <a:xfrm>
            <a:off x="605425" y="5219"/>
            <a:ext cx="737991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solidFill>
                  <a:srgbClr val="000000"/>
                </a:solidFill>
                <a:latin typeface="Neue Haas Grotesk Text Pro"/>
              </a:rPr>
              <a:t>What is a PESTEL Analysis </a:t>
            </a:r>
            <a:endParaRPr lang="en-GB"/>
          </a:p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8B2C30-805A-D1A6-634F-30E6B009A481}"/>
              </a:ext>
            </a:extLst>
          </p:cNvPr>
          <p:cNvSpPr txBox="1"/>
          <p:nvPr/>
        </p:nvSpPr>
        <p:spPr>
          <a:xfrm>
            <a:off x="268352" y="620101"/>
            <a:ext cx="834611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 strategic framework used by businesses to evaluate macro-environment factors- Political, Economic, Social, Technological, Environmental,</a:t>
            </a:r>
            <a:r>
              <a:rPr lang="en-GB" dirty="0">
                <a:solidFill>
                  <a:srgbClr val="000000"/>
                </a:solidFill>
                <a:latin typeface="Neue Haas Grotesk Text Pro"/>
              </a:rPr>
              <a:t> Legal that can impact their operations </a:t>
            </a:r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(Makos, 2024) </a:t>
            </a:r>
            <a:r>
              <a:rPr lang="en-GB" dirty="0">
                <a:solidFill>
                  <a:srgbClr val="000000"/>
                </a:solidFill>
                <a:latin typeface="Neue Haas Grotesk Text Pro"/>
              </a:rPr>
              <a:t>.</a:t>
            </a:r>
            <a:endParaRPr lang="en-GB">
              <a:solidFill>
                <a:srgbClr val="000000"/>
              </a:solidFill>
              <a:latin typeface="Neue Haas Grotesk Text Pro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FA4938-241C-DB1C-75F4-7ADB6B78253B}"/>
              </a:ext>
            </a:extLst>
          </p:cNvPr>
          <p:cNvSpPr txBox="1"/>
          <p:nvPr/>
        </p:nvSpPr>
        <p:spPr>
          <a:xfrm>
            <a:off x="271397" y="1708444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000000"/>
                </a:solidFill>
                <a:latin typeface="Neue Haas Grotesk Text Pro"/>
              </a:rPr>
              <a:t>Why use a PESTEL Analysis?</a:t>
            </a:r>
            <a:endParaRPr lang="en-GB" sz="2400" b="1"/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DA7598-DFBE-1442-ACF1-D7AE4616D52D}"/>
              </a:ext>
            </a:extLst>
          </p:cNvPr>
          <p:cNvSpPr txBox="1"/>
          <p:nvPr/>
        </p:nvSpPr>
        <p:spPr>
          <a:xfrm>
            <a:off x="271397" y="2189987"/>
            <a:ext cx="6096000" cy="48700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0000"/>
                </a:solidFill>
                <a:latin typeface="Neue Haas Grotesk Text Pro"/>
              </a:rPr>
              <a:t>It helps organisations :</a:t>
            </a:r>
            <a:endParaRPr lang="en-GB"/>
          </a:p>
          <a:p>
            <a:r>
              <a:rPr lang="en-GB"/>
              <a:t>(Simply Business,2022)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Identify opportunities and threats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Anticipate future changes in the market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Support decision-making and strategic </a:t>
            </a:r>
            <a:r>
              <a:rPr lang="en-GB" err="1"/>
              <a:t>planni</a:t>
            </a:r>
            <a:r>
              <a:rPr lang="en-GB"/>
              <a:t>ng</a:t>
            </a:r>
            <a:endParaRPr lang="en-GB" dirty="0"/>
          </a:p>
          <a:p>
            <a:pPr marL="285750" indent="-285750">
              <a:buFont typeface="Arial"/>
              <a:buChar char="•"/>
            </a:pPr>
            <a:endParaRPr lang="en-GB" sz="2400" dirty="0"/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2400" b="1"/>
              <a:t>Disadvantages</a:t>
            </a:r>
            <a:endParaRPr lang="en-US" sz="2400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GB"/>
              <a:t>Can take a lot of time to complete</a:t>
            </a:r>
            <a:endParaRPr lang="en-GB" dirty="0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GB" dirty="0"/>
              <a:t>Informat</a:t>
            </a:r>
            <a:r>
              <a:rPr lang="en-GB"/>
              <a:t>ion may be outdated</a:t>
            </a:r>
            <a:endParaRPr lang="en-GB" dirty="0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GB" dirty="0"/>
              <a:t>May not </a:t>
            </a:r>
            <a:r>
              <a:rPr lang="en-GB"/>
              <a:t>predict unexpected events</a:t>
            </a:r>
            <a:endParaRPr lang="en-GB" dirty="0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GB" dirty="0"/>
              <a:t>Results may be based on assumptions and may not always be accurate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262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0B44A-1FCB-C8E4-48D9-406C1FFA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Analysis Basil’s Bakery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661DE5-3064-FE9E-E41A-DB9E78E3A9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b="1" dirty="0"/>
              <a:t>Political </a:t>
            </a:r>
            <a:r>
              <a:rPr lang="en-GB" dirty="0"/>
              <a:t>: Changes in Government policies regarding business rates which affect operating costs. (Uk Government,2025).</a:t>
            </a:r>
          </a:p>
          <a:p>
            <a:r>
              <a:rPr lang="en-GB" b="1" dirty="0"/>
              <a:t>Economic</a:t>
            </a:r>
            <a:r>
              <a:rPr lang="en-GB" dirty="0"/>
              <a:t> : Inflation prices have gone up (Bank  of England, 2025), increase in utility bills , rent and ingredient prices. Customers have less disposable income therefore less orders.</a:t>
            </a:r>
          </a:p>
          <a:p>
            <a:r>
              <a:rPr lang="en-GB" b="1" dirty="0"/>
              <a:t>Social</a:t>
            </a:r>
            <a:r>
              <a:rPr lang="en-GB" dirty="0"/>
              <a:t> : Since Covid-19 , more people are working from </a:t>
            </a:r>
            <a:r>
              <a:rPr lang="en-GB"/>
              <a:t>home. (ONS,2025).</a:t>
            </a:r>
          </a:p>
          <a:p>
            <a:r>
              <a:rPr lang="en-GB"/>
              <a:t> Working</a:t>
            </a:r>
            <a:r>
              <a:rPr lang="en-GB" dirty="0"/>
              <a:t> from home </a:t>
            </a:r>
            <a:r>
              <a:rPr lang="en-GB"/>
              <a:t>reduces daily customer numbers.</a:t>
            </a:r>
          </a:p>
          <a:p>
            <a:r>
              <a:rPr lang="en-GB" b="1" dirty="0"/>
              <a:t>Technological</a:t>
            </a:r>
            <a:r>
              <a:rPr lang="en-GB" dirty="0"/>
              <a:t> : Many businesses offer apps and delivery service however; Basil does not meaning decreased sales and limits accessibility. (Statista,2025).</a:t>
            </a:r>
          </a:p>
          <a:p>
            <a:r>
              <a:rPr lang="en-GB" b="1" dirty="0"/>
              <a:t>Environmental: </a:t>
            </a:r>
            <a:r>
              <a:rPr lang="en-GB" dirty="0"/>
              <a:t>Basil uses only organic ingredients for their bakery. Organic ingredients are vulnerable to weather-related crop failures and supply shorta</a:t>
            </a:r>
            <a:r>
              <a:rPr lang="en-GB"/>
              <a:t>ges. (DEFRA,2025).</a:t>
            </a:r>
          </a:p>
          <a:p>
            <a:r>
              <a:rPr lang="en-GB" b="1" dirty="0"/>
              <a:t>Legal</a:t>
            </a:r>
            <a:r>
              <a:rPr lang="en-GB" dirty="0"/>
              <a:t> : Strict legal requirements regarding hygiene , food safety and employment regulations. (Food Standards Agency, 2025; UK Government,2025).</a:t>
            </a:r>
          </a:p>
        </p:txBody>
      </p:sp>
    </p:spTree>
    <p:extLst>
      <p:ext uri="{BB962C8B-B14F-4D97-AF65-F5344CB8AC3E}">
        <p14:creationId xmlns:p14="http://schemas.microsoft.com/office/powerpoint/2010/main" val="28039739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BF59D4-D369-D687-7ABC-DA98C79300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A064B8-9CA9-8A50-BAD6-1A96C2ED5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0DC162-49B3-44B9-FCD6-9C4F5404D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4781" y="-239021"/>
            <a:ext cx="5862396" cy="733733"/>
          </a:xfrm>
        </p:spPr>
        <p:txBody>
          <a:bodyPr anchor="b">
            <a:normAutofit/>
          </a:bodyPr>
          <a:lstStyle/>
          <a:p>
            <a:r>
              <a:rPr lang="en-GB" sz="2800"/>
              <a:t>Fishbone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8209B-27A3-290B-7DF9-94C45C76B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781" y="251481"/>
            <a:ext cx="9265300" cy="437834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400" b="1"/>
              <a:t>Definition</a:t>
            </a:r>
          </a:p>
          <a:p>
            <a:pPr marL="0" indent="0">
              <a:buNone/>
            </a:pPr>
            <a:r>
              <a:rPr lang="en-GB" sz="1400" dirty="0"/>
              <a:t>A Fishbone Diagram identifies the root cause of a problem</a:t>
            </a:r>
          </a:p>
          <a:p>
            <a:pPr marL="0" indent="0">
              <a:buNone/>
            </a:pPr>
            <a:r>
              <a:rPr lang="en-GB" sz="1400" dirty="0"/>
              <a:t> (GeeksforGeeks,2025).</a:t>
            </a:r>
            <a:endParaRPr lang="en-GB"/>
          </a:p>
          <a:p>
            <a:pPr marL="0" indent="0">
              <a:buNone/>
            </a:pPr>
            <a:r>
              <a:rPr lang="en-GB" sz="1400" b="1"/>
              <a:t>Purpose</a:t>
            </a:r>
            <a:endParaRPr lang="en-US" sz="1400"/>
          </a:p>
          <a:p>
            <a:pPr marL="0" indent="0">
              <a:buNone/>
            </a:pPr>
            <a:r>
              <a:rPr lang="en-GB" sz="1400" dirty="0"/>
              <a:t>To identify the underlying causes rather than simply the symptoms.</a:t>
            </a:r>
          </a:p>
          <a:p>
            <a:pPr marL="0" indent="0">
              <a:buNone/>
            </a:pPr>
            <a:r>
              <a:rPr lang="en-GB" sz="1400" b="1"/>
              <a:t>Advantages</a:t>
            </a:r>
            <a:endParaRPr lang="en-US" sz="1400"/>
          </a:p>
          <a:p>
            <a:pPr marL="171450" indent="-171450"/>
            <a:r>
              <a:rPr lang="en-GB" sz="1400"/>
              <a:t>Encourages employees to contribute ideas</a:t>
            </a:r>
            <a:endParaRPr lang="en-GB" sz="1400" dirty="0"/>
          </a:p>
          <a:p>
            <a:pPr marL="171450" indent="-171450"/>
            <a:r>
              <a:rPr lang="en-GB" sz="1400" dirty="0"/>
              <a:t>Helps to identify cause of a problem</a:t>
            </a:r>
          </a:p>
          <a:p>
            <a:pPr marL="171450" indent="-171450"/>
            <a:r>
              <a:rPr lang="en-GB" sz="1400" dirty="0"/>
              <a:t>Simple to </a:t>
            </a:r>
            <a:r>
              <a:rPr lang="en-GB" sz="1400"/>
              <a:t>use </a:t>
            </a:r>
            <a:endParaRPr lang="en-GB" sz="1400" dirty="0"/>
          </a:p>
          <a:p>
            <a:r>
              <a:rPr lang="en-GB" sz="1400" dirty="0">
                <a:latin typeface="Arial"/>
                <a:cs typeface="Arial"/>
              </a:rPr>
              <a:t>•It visually represents complex relationships and correlation between factors.</a:t>
            </a:r>
            <a:endParaRPr lang="en-GB" sz="1400" dirty="0"/>
          </a:p>
          <a:p>
            <a:r>
              <a:rPr lang="en-GB" sz="1400" dirty="0">
                <a:latin typeface="Arial"/>
                <a:cs typeface="Arial"/>
              </a:rPr>
              <a:t>•It categorises possible causes and provides structure.</a:t>
            </a:r>
            <a:endParaRPr lang="en-GB" sz="1400" dirty="0"/>
          </a:p>
          <a:p>
            <a:pPr marL="0" indent="0">
              <a:buNone/>
            </a:pPr>
            <a:r>
              <a:rPr lang="en-GB" sz="1400" b="1">
                <a:latin typeface="Neue Haas Grotesk Text Pro"/>
                <a:cs typeface="Arial"/>
              </a:rPr>
              <a:t>Disadvantages</a:t>
            </a:r>
          </a:p>
          <a:p>
            <a:r>
              <a:rPr lang="en-GB" sz="1400">
                <a:latin typeface="Neue Haas Grotesk Text Pro"/>
                <a:cs typeface="Arial"/>
              </a:rPr>
              <a:t>Can</a:t>
            </a:r>
            <a:r>
              <a:rPr lang="en-GB" sz="1400">
                <a:cs typeface="Arial"/>
              </a:rPr>
              <a:t> take time to create (American Society for Quality , n.d.) </a:t>
            </a:r>
            <a:endParaRPr lang="en-GB" sz="1800"/>
          </a:p>
          <a:p>
            <a:r>
              <a:rPr lang="en-GB" sz="1400" dirty="0">
                <a:cs typeface="Arial"/>
              </a:rPr>
              <a:t>May be confusi</a:t>
            </a:r>
            <a:r>
              <a:rPr lang="en-GB" sz="1400">
                <a:cs typeface="Arial"/>
              </a:rPr>
              <a:t>ng if there are many causes</a:t>
            </a:r>
            <a:endParaRPr lang="en-GB" sz="1400" dirty="0">
              <a:cs typeface="Arial"/>
            </a:endParaRPr>
          </a:p>
          <a:p>
            <a:r>
              <a:rPr lang="en-GB" sz="1400" dirty="0">
                <a:cs typeface="Arial"/>
              </a:rPr>
              <a:t>Does not </a:t>
            </a:r>
            <a:r>
              <a:rPr lang="en-GB" sz="1400" err="1">
                <a:cs typeface="Arial"/>
              </a:rPr>
              <a:t>sh</a:t>
            </a:r>
            <a:r>
              <a:rPr lang="en-GB" sz="1400">
                <a:cs typeface="Arial"/>
              </a:rPr>
              <a:t>ow which cause is most important</a:t>
            </a:r>
          </a:p>
          <a:p>
            <a:r>
              <a:rPr lang="en-GB" sz="1400">
                <a:latin typeface="Arial"/>
                <a:cs typeface="Arial"/>
              </a:rPr>
              <a:t>•It does not provide measurable impacts of the causes .</a:t>
            </a:r>
            <a:endParaRPr lang="en-GB" sz="1400" dirty="0"/>
          </a:p>
          <a:p>
            <a:r>
              <a:rPr lang="en-GB" sz="1400">
                <a:latin typeface="Arial"/>
                <a:cs typeface="Arial"/>
              </a:rPr>
              <a:t>•It is too simplistic – and does not provide insight into complex correlations.</a:t>
            </a:r>
            <a:endParaRPr lang="en-GB" sz="1400"/>
          </a:p>
          <a:p>
            <a:pPr marL="0" indent="0">
              <a:buNone/>
            </a:pPr>
            <a:endParaRPr lang="en-GB" sz="2500" dirty="0">
              <a:cs typeface="Arial"/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14" name="Graphic 13" descr="パレート図">
            <a:extLst>
              <a:ext uri="{FF2B5EF4-FFF2-40B4-BE49-F238E27FC236}">
                <a16:creationId xmlns:a16="http://schemas.microsoft.com/office/drawing/2014/main" id="{9A64B50B-747C-188B-CDD9-C2E5BCB5D8B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94937" y="122992"/>
            <a:ext cx="5996097" cy="3691310"/>
          </a:xfrm>
          <a:prstGeom prst="rect">
            <a:avLst/>
          </a:prstGeom>
        </p:spPr>
      </p:pic>
      <p:pic>
        <p:nvPicPr>
          <p:cNvPr id="11" name="Picture 10" descr="Clipart - Cartoon fish 3">
            <a:extLst>
              <a:ext uri="{FF2B5EF4-FFF2-40B4-BE49-F238E27FC236}">
                <a16:creationId xmlns:a16="http://schemas.microsoft.com/office/drawing/2014/main" id="{1F27EE26-4771-32C7-234C-02F78DC6C9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6229" y="4300699"/>
            <a:ext cx="4561115" cy="2295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7464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CE2A70-9510-06E7-2F07-1CB86CADEC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F9207AF-8B34-178A-BCBC-A77BB8288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2334BC-3E1E-D87C-97C1-D976C4B05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352" y="250837"/>
            <a:ext cx="8202824" cy="733733"/>
          </a:xfrm>
        </p:spPr>
        <p:txBody>
          <a:bodyPr anchor="b">
            <a:normAutofit/>
          </a:bodyPr>
          <a:lstStyle/>
          <a:p>
            <a:r>
              <a:rPr lang="en-GB"/>
              <a:t>Fishbone Diagram for Basil's Bakery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66EF8-A611-6C7D-7C16-3318BDC0E6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095" y="610710"/>
            <a:ext cx="9265300" cy="38045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endParaRPr lang="en-GB" sz="2500" dirty="0">
              <a:cs typeface="Arial"/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6" name="Picture 5" descr="A diagram of a diagram&#10;&#10;AI-generated content may be incorrect.">
            <a:extLst>
              <a:ext uri="{FF2B5EF4-FFF2-40B4-BE49-F238E27FC236}">
                <a16:creationId xmlns:a16="http://schemas.microsoft.com/office/drawing/2014/main" id="{5183C421-395B-473F-74AA-A3F30F1688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205" y="1526120"/>
            <a:ext cx="11262987" cy="4724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6007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C8A45C7-FC9F-0C6B-D7C4-D75E00AA8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D74A3-49D8-DC17-7945-C8D31693B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Findings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9550D-4EDC-69CD-0500-A552BBAA19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Sales remain 25% below 2019 levels</a:t>
            </a:r>
          </a:p>
          <a:p>
            <a:r>
              <a:rPr lang="en-GB" sz="2400" dirty="0"/>
              <a:t>Staff have been </a:t>
            </a:r>
            <a:r>
              <a:rPr lang="en-GB" sz="2400"/>
              <a:t>working</a:t>
            </a:r>
            <a:r>
              <a:rPr lang="en-GB" sz="2400" dirty="0"/>
              <a:t> from home which reduced weekday demand</a:t>
            </a:r>
          </a:p>
          <a:p>
            <a:r>
              <a:rPr lang="en-GB" sz="2400" dirty="0"/>
              <a:t>Rising costs are reducing </a:t>
            </a:r>
            <a:r>
              <a:rPr lang="en-GB" sz="2400"/>
              <a:t>profits</a:t>
            </a:r>
            <a:endParaRPr lang="en-GB" sz="2400" dirty="0"/>
          </a:p>
          <a:p>
            <a:r>
              <a:rPr lang="en-GB" sz="2400"/>
              <a:t>Lack of deliver service limits growth opportunities</a:t>
            </a:r>
            <a:endParaRPr lang="en-GB" sz="2400" dirty="0"/>
          </a:p>
          <a:p>
            <a:r>
              <a:rPr lang="en-GB" sz="2400" dirty="0"/>
              <a:t>PESTEL Analysis </a:t>
            </a:r>
            <a:r>
              <a:rPr lang="en-GB" sz="2400" dirty="0" err="1"/>
              <a:t>identifed</a:t>
            </a:r>
            <a:r>
              <a:rPr lang="en-GB" sz="2400" dirty="0"/>
              <a:t> significant factors such as economic , social and technological pressures.</a:t>
            </a:r>
          </a:p>
          <a:p>
            <a:r>
              <a:rPr lang="en-GB" sz="2400" dirty="0"/>
              <a:t>Fishbone analysis identifies root cause of issue was </a:t>
            </a:r>
            <a:r>
              <a:rPr lang="en-GB" sz="2400" dirty="0" err="1"/>
              <a:t>was</a:t>
            </a:r>
            <a:r>
              <a:rPr lang="en-GB" sz="2400" dirty="0"/>
              <a:t> less sales.</a:t>
            </a:r>
          </a:p>
        </p:txBody>
      </p:sp>
      <p:pic>
        <p:nvPicPr>
          <p:cNvPr id="4" name="Picture 3" descr="A long gold tube on a black background&#10;&#10;AI-generated content may be incorrect.">
            <a:extLst>
              <a:ext uri="{FF2B5EF4-FFF2-40B4-BE49-F238E27FC236}">
                <a16:creationId xmlns:a16="http://schemas.microsoft.com/office/drawing/2014/main" id="{964F94E2-AA3B-7973-3772-58626CDB3E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2220000">
            <a:off x="8357073" y="975917"/>
            <a:ext cx="3642987" cy="1155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1800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50AE61-2338-CA04-090F-E01ECABC22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07827-B9E1-F897-D699-62877E30F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848" y="269240"/>
            <a:ext cx="10653578" cy="1132258"/>
          </a:xfrm>
        </p:spPr>
        <p:txBody>
          <a:bodyPr/>
          <a:lstStyle/>
          <a:p>
            <a:r>
              <a:rPr lang="en-GB" dirty="0"/>
              <a:t>Refere</a:t>
            </a:r>
            <a:r>
              <a:rPr lang="en-GB"/>
              <a:t>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03560-57B7-21B8-093B-BB931C8BC9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847" y="1131332"/>
            <a:ext cx="10653579" cy="459382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>
                <a:ea typeface="+mn-lt"/>
                <a:cs typeface="+mn-lt"/>
              </a:rPr>
              <a:t>Makos, J. (2024) </a:t>
            </a:r>
            <a:r>
              <a:rPr lang="en-GB" i="1">
                <a:ea typeface="+mn-lt"/>
                <a:cs typeface="+mn-lt"/>
              </a:rPr>
              <a:t>What is pestle analysis? 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i="1">
                <a:ea typeface="+mn-lt"/>
                <a:cs typeface="+mn-lt"/>
              </a:rPr>
              <a:t>PESTLE Analysis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https://pestleanalysis.com/what-is-pestle-analysis/#:~:text=PESTLE%20analysis%20iden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>
                <a:ea typeface="+mn-lt"/>
                <a:cs typeface="+mn-lt"/>
              </a:rPr>
              <a:t>(Accessed: 09 June 2026). 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Geeks for Geeks</a:t>
            </a:r>
            <a:r>
              <a:rPr lang="en-GB" dirty="0">
                <a:ea typeface="+mn-lt"/>
                <a:cs typeface="+mn-lt"/>
              </a:rPr>
              <a:t> (2025) </a:t>
            </a:r>
            <a:r>
              <a:rPr lang="en-GB" i="1" dirty="0">
                <a:ea typeface="+mn-lt"/>
                <a:cs typeface="+mn-lt"/>
              </a:rPr>
              <a:t>Fishbone Diagram: Examples and Uses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4"/>
              </a:rPr>
              <a:t>https://www.geeksforgeeks.org/biology/fishbone-diagram-example-use/</a:t>
            </a:r>
            <a:r>
              <a:rPr lang="en-GB" dirty="0">
                <a:ea typeface="+mn-lt"/>
                <a:cs typeface="+mn-lt"/>
              </a:rPr>
              <a:t> (Accessed: 9 June 2026).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American Society for Quality (n.d.) </a:t>
            </a:r>
            <a:r>
              <a:rPr lang="en-GB" i="1">
                <a:ea typeface="+mn-lt"/>
                <a:cs typeface="+mn-lt"/>
              </a:rPr>
              <a:t>Fishbone Diagram</a:t>
            </a:r>
            <a:r>
              <a:rPr lang="en-GB">
                <a:ea typeface="+mn-lt"/>
                <a:cs typeface="+mn-lt"/>
              </a:rPr>
              <a:t>. Available at: https://asq.org/quality-resources/fishbone (Accessed: 9 June 2026).</a:t>
            </a:r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Simply Business (2022) </a:t>
            </a:r>
            <a:r>
              <a:rPr lang="en-GB" i="1">
                <a:ea typeface="+mn-lt"/>
                <a:cs typeface="+mn-lt"/>
              </a:rPr>
              <a:t>What is a PESTLE analysis and how do you create one?</a:t>
            </a:r>
            <a:r>
              <a:rPr lang="en-GB">
                <a:ea typeface="+mn-lt"/>
                <a:cs typeface="+mn-lt"/>
              </a:rPr>
              <a:t> Available at: </a:t>
            </a:r>
            <a:r>
              <a:rPr lang="en-GB" dirty="0">
                <a:ea typeface="+mn-lt"/>
                <a:cs typeface="+mn-lt"/>
                <a:hlinkClick r:id="rId5"/>
              </a:rPr>
              <a:t>https://www.simplybusiness.co.uk/knowledge/strategy/what-is-a-pestle-analysis/</a:t>
            </a:r>
            <a:r>
              <a:rPr lang="en-GB">
                <a:ea typeface="+mn-lt"/>
                <a:cs typeface="+mn-lt"/>
              </a:rPr>
              <a:t>  (Accessed: 9 June 2026). </a:t>
            </a:r>
          </a:p>
          <a:p>
            <a:r>
              <a:rPr lang="en-GB">
                <a:ea typeface="+mn-lt"/>
                <a:cs typeface="+mn-lt"/>
              </a:rPr>
              <a:t>Bank of England (2025) </a:t>
            </a:r>
            <a:r>
              <a:rPr lang="en-GB" i="1">
                <a:ea typeface="+mn-lt"/>
                <a:cs typeface="+mn-lt"/>
              </a:rPr>
              <a:t>Inflation and the cost of living</a:t>
            </a:r>
            <a:r>
              <a:rPr lang="en-GB">
                <a:ea typeface="+mn-lt"/>
                <a:cs typeface="+mn-lt"/>
              </a:rPr>
              <a:t>. Available at:  https://www.bankofengland.co.uk/monetary-policy/inflation </a:t>
            </a:r>
            <a:r>
              <a:rPr lang="en-GB" sz="2100">
                <a:ea typeface="+mn-lt"/>
                <a:cs typeface="+mn-lt"/>
              </a:rPr>
              <a:t>(Accessed: 9 June 2026)</a:t>
            </a:r>
          </a:p>
        </p:txBody>
      </p:sp>
    </p:spTree>
    <p:extLst>
      <p:ext uri="{BB962C8B-B14F-4D97-AF65-F5344CB8AC3E}">
        <p14:creationId xmlns:p14="http://schemas.microsoft.com/office/powerpoint/2010/main" val="687262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F7166B-23C7-3623-E9F3-6239C3A0E8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B5FE913-4486-9B24-BBE1-529CBC5788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477709-C79B-5E2A-7E88-57AEA9733916}"/>
              </a:ext>
            </a:extLst>
          </p:cNvPr>
          <p:cNvSpPr txBox="1"/>
          <p:nvPr/>
        </p:nvSpPr>
        <p:spPr>
          <a:xfrm>
            <a:off x="3174" y="1289050"/>
            <a:ext cx="11998325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UK Government (2025) </a:t>
            </a:r>
            <a:r>
              <a:rPr lang="en-GB" i="1" dirty="0" err="1"/>
              <a:t>Bussiness</a:t>
            </a:r>
            <a:r>
              <a:rPr lang="en-GB" i="1" dirty="0"/>
              <a:t> rates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https://www.gov.uk/introduction-to-business-rates</a:t>
            </a:r>
            <a:endParaRPr lang="en-US"/>
          </a:p>
          <a:p>
            <a:r>
              <a:rPr lang="en-GB" dirty="0"/>
              <a:t> (Accessed: 10 June 2026).</a:t>
            </a:r>
            <a:endParaRPr lang="en-GB"/>
          </a:p>
          <a:p>
            <a:endParaRPr lang="en-GB" dirty="0"/>
          </a:p>
          <a:p>
            <a:r>
              <a:rPr lang="en-GB" dirty="0"/>
              <a:t>Office for National Statistics (2025) </a:t>
            </a:r>
            <a:r>
              <a:rPr lang="en-GB" i="1" dirty="0"/>
              <a:t>Homeworking in the UK</a:t>
            </a:r>
            <a:r>
              <a:rPr lang="en-GB" dirty="0"/>
              <a:t>. </a:t>
            </a:r>
            <a:r>
              <a:rPr lang="en-GB"/>
              <a:t>Available</a:t>
            </a:r>
            <a:r>
              <a:rPr lang="en-GB" dirty="0"/>
              <a:t> at: </a:t>
            </a:r>
            <a:r>
              <a:rPr lang="en-GB" dirty="0">
                <a:hlinkClick r:id="rId4"/>
              </a:rPr>
              <a:t>https://www.ons.gov.uk</a:t>
            </a:r>
            <a:r>
              <a:rPr lang="en-GB" dirty="0"/>
              <a:t> ( Accessed: 10 June 2026).</a:t>
            </a:r>
          </a:p>
          <a:p>
            <a:endParaRPr lang="en-GB" dirty="0"/>
          </a:p>
          <a:p>
            <a:r>
              <a:rPr lang="en-GB" dirty="0"/>
              <a:t>Food Standards Agency (2025) </a:t>
            </a:r>
            <a:r>
              <a:rPr lang="en-GB" i="1" dirty="0"/>
              <a:t>Food safety and hygiene regulations. </a:t>
            </a:r>
            <a:r>
              <a:rPr lang="en-GB" i="1"/>
              <a:t>Available at</a:t>
            </a:r>
            <a:r>
              <a:rPr lang="en-GB" i="1" dirty="0"/>
              <a:t> </a:t>
            </a:r>
            <a:r>
              <a:rPr lang="en-GB" i="1" dirty="0">
                <a:hlinkClick r:id="rId5"/>
              </a:rPr>
              <a:t>https://www.food.gov.uk</a:t>
            </a:r>
            <a:r>
              <a:rPr lang="en-GB" i="1" dirty="0"/>
              <a:t> </a:t>
            </a:r>
          </a:p>
          <a:p>
            <a:r>
              <a:rPr lang="en-GB" dirty="0"/>
              <a:t>( </a:t>
            </a:r>
            <a:r>
              <a:rPr lang="en-GB"/>
              <a:t>Accessed: 10 June 2026).</a:t>
            </a:r>
          </a:p>
          <a:p>
            <a:endParaRPr lang="en-GB" dirty="0"/>
          </a:p>
          <a:p>
            <a:r>
              <a:rPr lang="en-GB" dirty="0"/>
              <a:t>UK Government (2025) </a:t>
            </a:r>
            <a:r>
              <a:rPr lang="en-GB" i="1" dirty="0"/>
              <a:t>Employment rights and regulations</a:t>
            </a:r>
            <a:r>
              <a:rPr lang="en-GB" dirty="0"/>
              <a:t>. Available at : </a:t>
            </a:r>
            <a:r>
              <a:rPr lang="en-GB" dirty="0">
                <a:hlinkClick r:id="rId6"/>
              </a:rPr>
              <a:t>https://www.gov.uk/browse/employing-people</a:t>
            </a:r>
            <a:r>
              <a:rPr lang="en-GB"/>
              <a:t> (Accessed: 10 June ).</a:t>
            </a:r>
            <a:endParaRPr lang="en-GB" dirty="0"/>
          </a:p>
          <a:p>
            <a:endParaRPr lang="en-GB" dirty="0"/>
          </a:p>
          <a:p>
            <a:r>
              <a:rPr lang="en-GB" dirty="0"/>
              <a:t>Department for Environment, Food &amp; Rural Affairs (DEFRA) (2025) </a:t>
            </a:r>
            <a:r>
              <a:rPr lang="en-GB" i="1" dirty="0"/>
              <a:t>Climate change and food supply chains.</a:t>
            </a:r>
            <a:r>
              <a:rPr lang="en-GB" dirty="0"/>
              <a:t> </a:t>
            </a:r>
            <a:r>
              <a:rPr lang="en-GB"/>
              <a:t>Available</a:t>
            </a:r>
            <a:r>
              <a:rPr lang="en-GB" dirty="0"/>
              <a:t> at: </a:t>
            </a:r>
            <a:r>
              <a:rPr lang="en-GB" dirty="0">
                <a:hlinkClick r:id="rId7"/>
              </a:rPr>
              <a:t>https://www.gov.uk/government/organisations/department-for-environment-food-rural-affairs</a:t>
            </a:r>
            <a:endParaRPr lang="en-GB" dirty="0"/>
          </a:p>
          <a:p>
            <a:r>
              <a:rPr lang="en-GB"/>
              <a:t>(Accessed: 10 June).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78102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94FFE3-73FD-E025-AA2F-CF563F40DD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A825B-D45D-3A92-D296-B03A2B2C0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3662" y="2865955"/>
            <a:ext cx="10653578" cy="1132258"/>
          </a:xfrm>
        </p:spPr>
        <p:txBody>
          <a:bodyPr/>
          <a:lstStyle/>
          <a:p>
            <a:r>
              <a:rPr lang="en-GB" dirty="0"/>
              <a:t>Thank </a:t>
            </a:r>
            <a:r>
              <a:rPr lang="en-GB"/>
              <a:t>You For Listening! ​</a:t>
            </a:r>
            <a:endParaRPr lang="en-GB" dirty="0"/>
          </a:p>
        </p:txBody>
      </p:sp>
      <p:pic>
        <p:nvPicPr>
          <p:cNvPr id="4" name="Picture 3" descr="A pastry with fruit on top&#10;&#10;AI-generated content may be incorrect.">
            <a:extLst>
              <a:ext uri="{FF2B5EF4-FFF2-40B4-BE49-F238E27FC236}">
                <a16:creationId xmlns:a16="http://schemas.microsoft.com/office/drawing/2014/main" id="{D3BD99C8-3F36-F8ED-61E8-5620DFEF75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630439" y="3833047"/>
            <a:ext cx="4102275" cy="2803576"/>
          </a:xfrm>
          <a:prstGeom prst="rect">
            <a:avLst/>
          </a:prstGeom>
        </p:spPr>
      </p:pic>
      <p:pic>
        <p:nvPicPr>
          <p:cNvPr id="7" name="Picture 6" descr="A plate of pastries with cream and berries&#10;&#10;AI-generated content may be incorrect.">
            <a:extLst>
              <a:ext uri="{FF2B5EF4-FFF2-40B4-BE49-F238E27FC236}">
                <a16:creationId xmlns:a16="http://schemas.microsoft.com/office/drawing/2014/main" id="{31A57550-6B47-4BB9-1269-D3E45EF6990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21917" y="239348"/>
            <a:ext cx="3569919" cy="2381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740160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d33febd3c93ea5f92ad7fd1d83f1c95f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6db97a750b949939e383ec0b12651dc7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Props1.xml><?xml version="1.0" encoding="utf-8"?>
<ds:datastoreItem xmlns:ds="http://schemas.openxmlformats.org/officeDocument/2006/customXml" ds:itemID="{656FEAA4-5806-4424-94AA-5A001D88E72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83D8411-97AA-4C8C-B42D-409806C57A7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70680FC-3E93-4A43-B822-EEF20DEBFE24}">
  <ds:schemaRefs>
    <ds:schemaRef ds:uri="http://schemas.microsoft.com/office/2006/metadata/properties"/>
    <ds:schemaRef ds:uri="http://schemas.microsoft.com/office/2006/documentManagement/types"/>
    <ds:schemaRef ds:uri="http://purl.org/dc/dcmitype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901b7179-a49d-4669-ab88-101a0e80079b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76</TotalTime>
  <Words>180</Words>
  <Application>Microsoft Office PowerPoint</Application>
  <PresentationFormat>Widescreen</PresentationFormat>
  <Paragraphs>24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VanillaVTI</vt:lpstr>
      <vt:lpstr>Basil’s Bakery: Analysis of Sales Stagnation and Business Challenges</vt:lpstr>
      <vt:lpstr>Introduction</vt:lpstr>
      <vt:lpstr>Overview of Basil’s Bakery</vt:lpstr>
      <vt:lpstr>PowerPoint Presentation</vt:lpstr>
      <vt:lpstr>PESTEL Analysis Basil’s Bakery</vt:lpstr>
      <vt:lpstr>Fishbone Diagram</vt:lpstr>
      <vt:lpstr>Fishbone Diagram for Basil's Bakery</vt:lpstr>
      <vt:lpstr>Key Findings</vt:lpstr>
      <vt:lpstr>References</vt:lpstr>
      <vt:lpstr>References</vt:lpstr>
      <vt:lpstr>Thank You For Listening! ​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Rut-Carmen Marcu (2520928)</dc:creator>
  <cp:lastModifiedBy>Rut-Carmen Marcu (2520928)</cp:lastModifiedBy>
  <cp:revision>655</cp:revision>
  <dcterms:created xsi:type="dcterms:W3CDTF">2026-06-02T18:56:38Z</dcterms:created>
  <dcterms:modified xsi:type="dcterms:W3CDTF">2026-06-10T11:47:28Z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