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>
        <p:scale>
          <a:sx n="95" d="100"/>
          <a:sy n="95" d="100"/>
        </p:scale>
        <p:origin x="-336" y="996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171184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672693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8110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19284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98284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43561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77565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41067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93086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69271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95786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219F-8E08-439D-9F1E-FF77C09747BE}" type="datetimeFigureOut">
              <a:rPr lang="en-GB" smtClean="0"/>
              <a:pPr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BE92AD-A1DC-4966-B726-706E7C8AC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60639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scover 5 Asian Breakfast Foods - Dumpling Connection">
            <a:extLst>
              <a:ext uri="{FF2B5EF4-FFF2-40B4-BE49-F238E27FC236}">
                <a16:creationId xmlns="" xmlns:a16="http://schemas.microsoft.com/office/drawing/2014/main" id="{EB87958A-ECAE-53CB-4859-794C71117E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938084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61DBE4FA-0605-3552-6B92-6399B532E79B}"/>
              </a:ext>
            </a:extLst>
          </p:cNvPr>
          <p:cNvSpPr/>
          <p:nvPr/>
        </p:nvSpPr>
        <p:spPr>
          <a:xfrm>
            <a:off x="1876926" y="2582779"/>
            <a:ext cx="45719" cy="48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D6372136-392C-C76D-08D5-ED01C948019D}"/>
              </a:ext>
            </a:extLst>
          </p:cNvPr>
          <p:cNvSpPr/>
          <p:nvPr/>
        </p:nvSpPr>
        <p:spPr>
          <a:xfrm>
            <a:off x="1443789" y="1155033"/>
            <a:ext cx="8494295" cy="5702968"/>
          </a:xfrm>
          <a:prstGeom prst="rect">
            <a:avLst/>
          </a:prstGeom>
          <a:solidFill>
            <a:schemeClr val="bg1">
              <a:lumMod val="7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76FCF9C8-D638-ADB9-8398-AF52A28BDE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l="54414" t="43641" r="14894" b="27547"/>
          <a:stretch>
            <a:fillRect/>
          </a:stretch>
        </p:blipFill>
        <p:spPr bwMode="auto">
          <a:xfrm>
            <a:off x="1608620" y="1365350"/>
            <a:ext cx="1319406" cy="696353"/>
          </a:xfrm>
          <a:prstGeom prst="round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89A748E3-0DE9-C609-AB01-CA285A22DCB7}"/>
              </a:ext>
            </a:extLst>
          </p:cNvPr>
          <p:cNvSpPr/>
          <p:nvPr/>
        </p:nvSpPr>
        <p:spPr>
          <a:xfrm>
            <a:off x="4232447" y="1155032"/>
            <a:ext cx="4745786" cy="113877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zh-CN" altLang="en-US" sz="4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早餐菜单</a:t>
            </a:r>
            <a:endParaRPr lang="en-GB" altLang="zh-CN" sz="4400" b="1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  <a:p>
            <a:pPr algn="ctr"/>
            <a:r>
              <a:rPr lang="en-US" sz="2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Breakfast </a:t>
            </a:r>
            <a:r>
              <a:rPr lang="en-US" sz="2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Menu</a:t>
            </a:r>
            <a:endParaRPr lang="en-US" sz="4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18441" y="2306126"/>
            <a:ext cx="1627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smtClean="0">
                <a:latin typeface="AR CENA" pitchFamily="2" charset="0"/>
              </a:rPr>
              <a:t> </a:t>
            </a:r>
            <a:r>
              <a:rPr lang="ja-JP" altLang="en-US" b="1" u="sng" smtClean="0">
                <a:latin typeface="AR CENA" pitchFamily="2" charset="0"/>
              </a:rPr>
              <a:t>粥  </a:t>
            </a:r>
            <a:r>
              <a:rPr lang="en-GB" u="sng" dirty="0" smtClean="0">
                <a:latin typeface="AR CENA" pitchFamily="2" charset="0"/>
              </a:rPr>
              <a:t>Congee</a:t>
            </a:r>
            <a:endParaRPr lang="en-GB" u="sng" dirty="0">
              <a:latin typeface="AR CENA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634247" y="2645923"/>
            <a:ext cx="44260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zh-CN" altLang="en-US" dirty="0" smtClean="0">
                <a:latin typeface="AR BERKLEY" pitchFamily="2" charset="0"/>
              </a:rPr>
              <a:t>鸡蛋猪肉粥 </a:t>
            </a:r>
            <a:r>
              <a:rPr lang="en-GB" sz="1400" dirty="0" smtClean="0">
                <a:latin typeface="AR BERKLEY" pitchFamily="2" charset="0"/>
              </a:rPr>
              <a:t>Egg and pork Congee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45.46</a:t>
            </a:r>
            <a:endParaRPr lang="en-GB" dirty="0" smtClean="0">
              <a:solidFill>
                <a:srgbClr val="FF0000"/>
              </a:solidFill>
              <a:latin typeface="AR BERKLEY" pitchFamily="2" charset="0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dirty="0" smtClean="0">
                <a:latin typeface="AR BERKLEY" pitchFamily="2" charset="0"/>
              </a:rPr>
              <a:t>凉粉豆腐（甜） </a:t>
            </a:r>
            <a:r>
              <a:rPr lang="en-GB" sz="1400" dirty="0" smtClean="0">
                <a:latin typeface="AR BERKLEY" pitchFamily="2" charset="0"/>
              </a:rPr>
              <a:t>Jelly Tofu (sweet)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45.46</a:t>
            </a:r>
            <a:endParaRPr lang="en-GB" dirty="0" smtClean="0">
              <a:solidFill>
                <a:srgbClr val="FF0000"/>
              </a:solidFill>
              <a:latin typeface="AR BERKLEY" pitchFamily="2" charset="0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dirty="0" smtClean="0">
                <a:latin typeface="AR BERKLEY" pitchFamily="2" charset="0"/>
              </a:rPr>
              <a:t>基础米粥 </a:t>
            </a:r>
            <a:r>
              <a:rPr lang="en-GB" sz="1400" dirty="0" smtClean="0">
                <a:latin typeface="AR BERKLEY" pitchFamily="2" charset="0"/>
              </a:rPr>
              <a:t>Basic  Rice Congee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28.93</a:t>
            </a:r>
            <a:endParaRPr lang="en-GB" dirty="0" smtClean="0">
              <a:solidFill>
                <a:srgbClr val="FF0000"/>
              </a:solidFill>
              <a:latin typeface="AR BERKLEY" pitchFamily="2" charset="0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dirty="0" smtClean="0">
                <a:latin typeface="AR BERKLEY" pitchFamily="2" charset="0"/>
              </a:rPr>
              <a:t>鱼粥 </a:t>
            </a:r>
            <a:r>
              <a:rPr lang="en-GB" sz="1400" dirty="0" smtClean="0">
                <a:latin typeface="AR BERKLEY" pitchFamily="2" charset="0"/>
              </a:rPr>
              <a:t>Fish Congee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45.46</a:t>
            </a:r>
            <a:endParaRPr lang="en-GB" dirty="0" smtClean="0">
              <a:solidFill>
                <a:srgbClr val="FF0000"/>
              </a:solidFill>
              <a:latin typeface="AR BERKLEY" pitchFamily="2" charset="0"/>
            </a:endParaRPr>
          </a:p>
          <a:p>
            <a:pPr>
              <a:buFont typeface="Arial" pitchFamily="34" charset="0"/>
              <a:buChar char="•"/>
            </a:pPr>
            <a:r>
              <a:rPr lang="ja-JP" altLang="en-US" smtClean="0">
                <a:latin typeface="AR BERKLEY" pitchFamily="2" charset="0"/>
              </a:rPr>
              <a:t>鸡肉粥 </a:t>
            </a:r>
            <a:r>
              <a:rPr lang="en-GB" sz="1400" dirty="0" smtClean="0">
                <a:latin typeface="AR BERKLEY" pitchFamily="2" charset="0"/>
              </a:rPr>
              <a:t>Chicken Congee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53.72</a:t>
            </a:r>
            <a:endParaRPr lang="en-GB" dirty="0">
              <a:solidFill>
                <a:srgbClr val="FF0000"/>
              </a:solidFill>
              <a:latin typeface="AR BERKLEY" pitchFamily="2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147881" y="3092585"/>
            <a:ext cx="35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u="sng" dirty="0" smtClean="0">
                <a:latin typeface="AR CENA" pitchFamily="2" charset="0"/>
              </a:rPr>
              <a:t>特别菜单  </a:t>
            </a:r>
            <a:r>
              <a:rPr lang="en-GB" u="sng" dirty="0" smtClean="0">
                <a:latin typeface="AR CENA" pitchFamily="2" charset="0"/>
              </a:rPr>
              <a:t>Special Menu</a:t>
            </a:r>
            <a:endParaRPr lang="en-GB" u="sng" dirty="0">
              <a:latin typeface="AR CENA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38092" y="3497054"/>
            <a:ext cx="40679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韭菜蛋饼 </a:t>
            </a:r>
            <a:r>
              <a:rPr lang="en-GB" sz="1400" dirty="0" smtClean="0">
                <a:latin typeface="AR BERKLEY" pitchFamily="2" charset="0"/>
              </a:rPr>
              <a:t>Chinese chives &amp; egg pie 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41.32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葱饼 </a:t>
            </a:r>
            <a:r>
              <a:rPr lang="en-GB" sz="1400" dirty="0" smtClean="0">
                <a:latin typeface="AR BERKLEY" pitchFamily="2" charset="0"/>
              </a:rPr>
              <a:t>Chinese pancake with spring onions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41.32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中式薄饼 </a:t>
            </a:r>
            <a:r>
              <a:rPr lang="en-GB" sz="1400" dirty="0" smtClean="0">
                <a:latin typeface="AR BERKLEY" pitchFamily="2" charset="0"/>
              </a:rPr>
              <a:t>Chinese style crepes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66.12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甜甜圈</a:t>
            </a:r>
            <a:r>
              <a:rPr lang="en-GB" sz="1400" dirty="0" smtClean="0">
                <a:latin typeface="AR BERKLEY" pitchFamily="2" charset="0"/>
              </a:rPr>
              <a:t>Donuts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28.51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早餐汉堡 </a:t>
            </a:r>
            <a:r>
              <a:rPr lang="en-GB" sz="1400" dirty="0" smtClean="0">
                <a:latin typeface="AR BERKLEY" pitchFamily="2" charset="0"/>
              </a:rPr>
              <a:t>Breakfast burger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37.19</a:t>
            </a:r>
            <a:endParaRPr lang="en-GB" sz="1400" dirty="0">
              <a:solidFill>
                <a:srgbClr val="FF0000"/>
              </a:solidFill>
              <a:latin typeface="AR BERKLEY" pitchFamily="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786644" y="4208829"/>
            <a:ext cx="35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u="sng" smtClean="0">
                <a:latin typeface="AR CENA" pitchFamily="2" charset="0"/>
              </a:rPr>
              <a:t>饮料  </a:t>
            </a:r>
            <a:r>
              <a:rPr lang="en-GB" altLang="ja-JP" u="sng" dirty="0" smtClean="0">
                <a:latin typeface="AR CENA" pitchFamily="2" charset="0"/>
              </a:rPr>
              <a:t>Drinks </a:t>
            </a:r>
            <a:r>
              <a:rPr lang="en-GB" u="sng" dirty="0" smtClean="0">
                <a:latin typeface="AR CENA" pitchFamily="2" charset="0"/>
              </a:rPr>
              <a:t> </a:t>
            </a:r>
            <a:endParaRPr lang="en-GB" u="sng" dirty="0">
              <a:latin typeface="AR CENA" pitchFamily="2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086272" y="5359878"/>
            <a:ext cx="360896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茶叶蛋  </a:t>
            </a:r>
            <a:r>
              <a:rPr lang="en-GB" sz="1400" dirty="0" smtClean="0">
                <a:latin typeface="AR BERKLEY" pitchFamily="2" charset="0"/>
              </a:rPr>
              <a:t>Tea Eggs   </a:t>
            </a:r>
            <a:r>
              <a:rPr lang="en-GB" sz="1400" dirty="0" smtClean="0"/>
              <a:t>¥ 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16.53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泡菜 </a:t>
            </a:r>
            <a:r>
              <a:rPr lang="en-GB" sz="1400" dirty="0" smtClean="0">
                <a:latin typeface="AR BERKLEY" pitchFamily="2" charset="0"/>
              </a:rPr>
              <a:t>Pickles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8.26</a:t>
            </a:r>
          </a:p>
          <a:p>
            <a:pPr>
              <a:buFont typeface="Arial" pitchFamily="34" charset="0"/>
              <a:buChar char="•"/>
            </a:pPr>
            <a:endParaRPr lang="en-GB" sz="1400" dirty="0">
              <a:latin typeface="AR BERKLEY" pitchFamily="2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199441" y="5026692"/>
            <a:ext cx="357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u="sng" smtClean="0">
                <a:latin typeface="AR CENA" pitchFamily="2" charset="0"/>
              </a:rPr>
              <a:t>零食</a:t>
            </a:r>
            <a:r>
              <a:rPr lang="en-GB" u="sng" dirty="0" smtClean="0">
                <a:latin typeface="AR CENA" pitchFamily="2" charset="0"/>
              </a:rPr>
              <a:t>Snacks </a:t>
            </a:r>
            <a:endParaRPr lang="en-GB" u="sng" dirty="0">
              <a:latin typeface="AR CENA" pitchFamily="2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734765" y="4546069"/>
            <a:ext cx="36089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豆浆 </a:t>
            </a:r>
            <a:r>
              <a:rPr lang="en-GB" sz="1400" dirty="0" smtClean="0">
                <a:latin typeface="AR BERKLEY" pitchFamily="2" charset="0"/>
              </a:rPr>
              <a:t>Soybean milk 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20.66 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咖啡 </a:t>
            </a:r>
            <a:r>
              <a:rPr lang="en-GB" sz="1400" dirty="0" smtClean="0">
                <a:latin typeface="AR BERKLEY" pitchFamily="2" charset="0"/>
              </a:rPr>
              <a:t>Coffee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20.66</a:t>
            </a:r>
          </a:p>
          <a:p>
            <a:pPr>
              <a:buFont typeface="Arial" pitchFamily="34" charset="0"/>
              <a:buChar char="•"/>
            </a:pPr>
            <a:r>
              <a:rPr lang="ja-JP" altLang="en-US" smtClean="0">
                <a:latin typeface="AR BERKLEY" pitchFamily="2" charset="0"/>
              </a:rPr>
              <a:t>茶</a:t>
            </a:r>
            <a:r>
              <a:rPr lang="ja-JP" altLang="en-US" sz="1400" smtClean="0">
                <a:latin typeface="AR BERKLEY" pitchFamily="2" charset="0"/>
              </a:rPr>
              <a:t> </a:t>
            </a:r>
            <a:r>
              <a:rPr lang="en-GB" sz="1400" dirty="0" smtClean="0">
                <a:latin typeface="AR BERKLEY" pitchFamily="2" charset="0"/>
              </a:rPr>
              <a:t>Tea  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20.66</a:t>
            </a:r>
          </a:p>
          <a:p>
            <a:pPr>
              <a:buFont typeface="Arial" pitchFamily="34" charset="0"/>
              <a:buChar char="•"/>
            </a:pPr>
            <a:r>
              <a:rPr lang="zh-CN" altLang="en-US" dirty="0" smtClean="0"/>
              <a:t>养乐多 </a:t>
            </a:r>
            <a:r>
              <a:rPr lang="en-GB" sz="1400" dirty="0" smtClean="0">
                <a:latin typeface="AR BERKLEY" pitchFamily="2" charset="0"/>
              </a:rPr>
              <a:t>Yakult 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6.20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甘蔗汁 </a:t>
            </a:r>
            <a:r>
              <a:rPr lang="en-GB" sz="1400" dirty="0" smtClean="0">
                <a:latin typeface="AR BERKLEY" pitchFamily="2" charset="0"/>
              </a:rPr>
              <a:t>Sugar cane juice     </a:t>
            </a:r>
            <a:r>
              <a:rPr lang="en-GB" sz="1400" dirty="0" smtClean="0"/>
              <a:t>¥</a:t>
            </a: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24.79</a:t>
            </a:r>
          </a:p>
          <a:p>
            <a:pPr>
              <a:buFont typeface="Arial" pitchFamily="34" charset="0"/>
              <a:buChar char="•"/>
            </a:pPr>
            <a:r>
              <a:rPr lang="ja-JP" altLang="en-US" smtClean="0">
                <a:latin typeface="AR BERKLEY" pitchFamily="2" charset="0"/>
              </a:rPr>
              <a:t>橙汁 </a:t>
            </a:r>
            <a:r>
              <a:rPr lang="en-GB" sz="1400" dirty="0" smtClean="0">
                <a:latin typeface="AR BERKLEY" pitchFamily="2" charset="0"/>
              </a:rPr>
              <a:t>Orange juice 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24.79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苹果汁 </a:t>
            </a:r>
            <a:r>
              <a:rPr lang="en-GB" sz="1400" dirty="0" smtClean="0">
                <a:latin typeface="AR BERKLEY" pitchFamily="2" charset="0"/>
              </a:rPr>
              <a:t>Apple juice    </a:t>
            </a:r>
            <a:r>
              <a:rPr lang="en-GB" sz="1400" dirty="0" smtClean="0"/>
              <a:t>¥ </a:t>
            </a:r>
            <a:r>
              <a:rPr lang="en-GB" sz="1400" dirty="0" smtClean="0">
                <a:solidFill>
                  <a:srgbClr val="FF0000"/>
                </a:solidFill>
                <a:latin typeface="AR BERKLEY" pitchFamily="2" charset="0"/>
              </a:rPr>
              <a:t>24.79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>
                <a:latin typeface="AR BERKLEY" pitchFamily="2" charset="0"/>
              </a:rPr>
              <a:t> </a:t>
            </a:r>
            <a:r>
              <a:rPr lang="ja-JP" altLang="en-US" smtClean="0">
                <a:latin typeface="AR BERKLEY" pitchFamily="2" charset="0"/>
              </a:rPr>
              <a:t>水 </a:t>
            </a:r>
            <a:r>
              <a:rPr lang="en-GB" sz="1400" dirty="0" smtClean="0">
                <a:latin typeface="AR BERKLEY" pitchFamily="2" charset="0"/>
              </a:rPr>
              <a:t>Water </a:t>
            </a:r>
            <a:endParaRPr lang="en-GB" sz="1400" dirty="0">
              <a:latin typeface="AR BERKLEY" pitchFamily="2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787851" y="6109389"/>
            <a:ext cx="3808325" cy="646331"/>
          </a:xfrm>
          <a:prstGeom prst="rect">
            <a:avLst/>
          </a:prstGeom>
          <a:noFill/>
          <a:ln w="38100">
            <a:solidFill>
              <a:srgbClr val="FF66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zh-CN" altLang="en-US" dirty="0" smtClean="0">
                <a:latin typeface="AR BERKLEY" pitchFamily="2" charset="0"/>
              </a:rPr>
              <a:t>如需客房服务，请致电 </a:t>
            </a:r>
            <a:r>
              <a:rPr lang="en-US" altLang="zh-CN" dirty="0" smtClean="0">
                <a:latin typeface="AR BERKLEY" pitchFamily="2" charset="0"/>
              </a:rPr>
              <a:t>5436</a:t>
            </a:r>
            <a:r>
              <a:rPr lang="zh-CN" altLang="en-US" dirty="0" smtClean="0">
                <a:latin typeface="AR BERKLEY" pitchFamily="2" charset="0"/>
              </a:rPr>
              <a:t>。</a:t>
            </a:r>
            <a:endParaRPr lang="en-GB" altLang="zh-CN" dirty="0" smtClean="0">
              <a:latin typeface="AR BERKLEY" pitchFamily="2" charset="0"/>
            </a:endParaRPr>
          </a:p>
          <a:p>
            <a:pPr algn="ctr"/>
            <a:r>
              <a:rPr lang="en-GB" dirty="0" smtClean="0">
                <a:latin typeface="AR BERKLEY" pitchFamily="2" charset="0"/>
              </a:rPr>
              <a:t>For room service please call 5436.</a:t>
            </a:r>
            <a:endParaRPr lang="en-GB" dirty="0">
              <a:latin typeface="AR BERKLEY" pitchFamily="2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788229" y="2230734"/>
            <a:ext cx="550649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400" dirty="0" smtClean="0">
                <a:latin typeface="Franklin Gothic Medium" pitchFamily="34" charset="0"/>
              </a:rPr>
              <a:t>周一至周五 6.30am-10.30am 周六和周日 7.30am -11am</a:t>
            </a:r>
            <a:endParaRPr lang="en-GB" sz="1400" dirty="0" smtClean="0">
              <a:latin typeface="Franklin Gothic Medium" pitchFamily="34" charset="0"/>
            </a:endParaRPr>
          </a:p>
          <a:p>
            <a:pPr algn="ctr"/>
            <a:r>
              <a:rPr lang="en-GB" sz="1200" dirty="0" smtClean="0">
                <a:latin typeface="Arial Narrow" pitchFamily="34" charset="0"/>
              </a:rPr>
              <a:t>Mon to Fri 6.30am-10.30am Sat &amp; Sun 7.30am -11am</a:t>
            </a:r>
            <a:endParaRPr lang="en-GB" sz="12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276477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51</TotalTime>
  <Words>214</Words>
  <Application>Microsoft Office PowerPoint</Application>
  <PresentationFormat>A4 Paper (210x297 mm)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Naima T Ahmed</dc:creator>
  <cp:lastModifiedBy>Mr &amp; Mrs</cp:lastModifiedBy>
  <cp:revision>4</cp:revision>
  <dcterms:created xsi:type="dcterms:W3CDTF">2023-03-02T22:52:50Z</dcterms:created>
  <dcterms:modified xsi:type="dcterms:W3CDTF">2023-03-03T22:00:47Z</dcterms:modified>
</cp:coreProperties>
</file>