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65" r:id="rId4"/>
    <p:sldId id="273" r:id="rId5"/>
    <p:sldId id="258" r:id="rId6"/>
    <p:sldId id="259" r:id="rId7"/>
    <p:sldId id="267" r:id="rId8"/>
    <p:sldId id="274" r:id="rId9"/>
    <p:sldId id="260" r:id="rId10"/>
    <p:sldId id="270" r:id="rId11"/>
    <p:sldId id="268" r:id="rId12"/>
    <p:sldId id="262" r:id="rId13"/>
    <p:sldId id="276" r:id="rId14"/>
    <p:sldId id="266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BA0EA3-5692-47CF-8E53-2DE71FC31ED5}" v="194" dt="2025-02-12T22:14:45.8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061" autoAdjust="0"/>
  </p:normalViewPr>
  <p:slideViewPr>
    <p:cSldViewPr snapToGrid="0">
      <p:cViewPr varScale="1">
        <p:scale>
          <a:sx n="70" d="100"/>
          <a:sy n="70" d="100"/>
        </p:scale>
        <p:origin x="7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ylan Davies (2100937)" userId="6013212c-dded-46e9-87b0-90b21ea3a90a" providerId="ADAL" clId="{DABA0EA3-5692-47CF-8E53-2DE71FC31ED5}"/>
    <pc:docChg chg="undo custSel addSld delSld modSld sldOrd">
      <pc:chgData name="Dylan Davies (2100937)" userId="6013212c-dded-46e9-87b0-90b21ea3a90a" providerId="ADAL" clId="{DABA0EA3-5692-47CF-8E53-2DE71FC31ED5}" dt="2025-02-12T22:15:58.954" v="1764" actId="20577"/>
      <pc:docMkLst>
        <pc:docMk/>
      </pc:docMkLst>
      <pc:sldChg chg="addSp delSp modSp mod">
        <pc:chgData name="Dylan Davies (2100937)" userId="6013212c-dded-46e9-87b0-90b21ea3a90a" providerId="ADAL" clId="{DABA0EA3-5692-47CF-8E53-2DE71FC31ED5}" dt="2025-02-12T16:18:53.070" v="868" actId="20577"/>
        <pc:sldMkLst>
          <pc:docMk/>
          <pc:sldMk cId="2244230671" sldId="256"/>
        </pc:sldMkLst>
        <pc:spChg chg="add mod ord">
          <ac:chgData name="Dylan Davies (2100937)" userId="6013212c-dded-46e9-87b0-90b21ea3a90a" providerId="ADAL" clId="{DABA0EA3-5692-47CF-8E53-2DE71FC31ED5}" dt="2025-02-11T20:53:03.901" v="29" actId="167"/>
          <ac:spMkLst>
            <pc:docMk/>
            <pc:sldMk cId="2244230671" sldId="256"/>
            <ac:spMk id="2" creationId="{72416455-5EFF-6051-2B1F-4530E3E4F813}"/>
          </ac:spMkLst>
        </pc:spChg>
        <pc:spChg chg="mod">
          <ac:chgData name="Dylan Davies (2100937)" userId="6013212c-dded-46e9-87b0-90b21ea3a90a" providerId="ADAL" clId="{DABA0EA3-5692-47CF-8E53-2DE71FC31ED5}" dt="2025-02-12T16:18:53.070" v="868" actId="20577"/>
          <ac:spMkLst>
            <pc:docMk/>
            <pc:sldMk cId="2244230671" sldId="256"/>
            <ac:spMk id="5" creationId="{80818F15-52DA-6D71-FEF1-BA6D07D94FF9}"/>
          </ac:spMkLst>
        </pc:spChg>
        <pc:picChg chg="add del mod">
          <ac:chgData name="Dylan Davies (2100937)" userId="6013212c-dded-46e9-87b0-90b21ea3a90a" providerId="ADAL" clId="{DABA0EA3-5692-47CF-8E53-2DE71FC31ED5}" dt="2025-02-11T22:51:01.541" v="825" actId="478"/>
          <ac:picMkLst>
            <pc:docMk/>
            <pc:sldMk cId="2244230671" sldId="256"/>
            <ac:picMk id="4098" creationId="{E6BD794A-F52B-9A13-2F79-E5A4713BF8C9}"/>
          </ac:picMkLst>
        </pc:picChg>
        <pc:picChg chg="mod">
          <ac:chgData name="Dylan Davies (2100937)" userId="6013212c-dded-46e9-87b0-90b21ea3a90a" providerId="ADAL" clId="{DABA0EA3-5692-47CF-8E53-2DE71FC31ED5}" dt="2025-02-11T20:53:06.076" v="30" actId="167"/>
          <ac:picMkLst>
            <pc:docMk/>
            <pc:sldMk cId="2244230671" sldId="256"/>
            <ac:picMk id="10242" creationId="{DBFFDAB2-B3A9-6AA9-C623-5E02429E0D28}"/>
          </ac:picMkLst>
        </pc:picChg>
      </pc:sldChg>
      <pc:sldChg chg="addSp modSp mod">
        <pc:chgData name="Dylan Davies (2100937)" userId="6013212c-dded-46e9-87b0-90b21ea3a90a" providerId="ADAL" clId="{DABA0EA3-5692-47CF-8E53-2DE71FC31ED5}" dt="2025-02-11T18:24:53.453" v="11" actId="14100"/>
        <pc:sldMkLst>
          <pc:docMk/>
          <pc:sldMk cId="118959722" sldId="257"/>
        </pc:sldMkLst>
        <pc:spChg chg="add mod">
          <ac:chgData name="Dylan Davies (2100937)" userId="6013212c-dded-46e9-87b0-90b21ea3a90a" providerId="ADAL" clId="{DABA0EA3-5692-47CF-8E53-2DE71FC31ED5}" dt="2025-02-11T18:24:53.453" v="11" actId="14100"/>
          <ac:spMkLst>
            <pc:docMk/>
            <pc:sldMk cId="118959722" sldId="257"/>
            <ac:spMk id="6" creationId="{565E5774-12F2-96AD-4067-D4CA910A2C4C}"/>
          </ac:spMkLst>
        </pc:spChg>
        <pc:picChg chg="add mod">
          <ac:chgData name="Dylan Davies (2100937)" userId="6013212c-dded-46e9-87b0-90b21ea3a90a" providerId="ADAL" clId="{DABA0EA3-5692-47CF-8E53-2DE71FC31ED5}" dt="2025-02-11T18:24:49.981" v="10" actId="1076"/>
          <ac:picMkLst>
            <pc:docMk/>
            <pc:sldMk cId="118959722" sldId="257"/>
            <ac:picMk id="3" creationId="{6E3A0251-CAA5-3480-D9C5-735892A06D11}"/>
          </ac:picMkLst>
        </pc:picChg>
      </pc:sldChg>
      <pc:sldChg chg="addSp modSp mod">
        <pc:chgData name="Dylan Davies (2100937)" userId="6013212c-dded-46e9-87b0-90b21ea3a90a" providerId="ADAL" clId="{DABA0EA3-5692-47CF-8E53-2DE71FC31ED5}" dt="2025-02-12T22:12:54.130" v="1750" actId="20577"/>
        <pc:sldMkLst>
          <pc:docMk/>
          <pc:sldMk cId="3058310066" sldId="258"/>
        </pc:sldMkLst>
        <pc:spChg chg="mod">
          <ac:chgData name="Dylan Davies (2100937)" userId="6013212c-dded-46e9-87b0-90b21ea3a90a" providerId="ADAL" clId="{DABA0EA3-5692-47CF-8E53-2DE71FC31ED5}" dt="2025-02-12T22:12:54.130" v="1750" actId="20577"/>
          <ac:spMkLst>
            <pc:docMk/>
            <pc:sldMk cId="3058310066" sldId="258"/>
            <ac:spMk id="14" creationId="{EC5F789B-1CB0-3287-52B4-6BC831E4788C}"/>
          </ac:spMkLst>
        </pc:spChg>
        <pc:cxnChg chg="add mod">
          <ac:chgData name="Dylan Davies (2100937)" userId="6013212c-dded-46e9-87b0-90b21ea3a90a" providerId="ADAL" clId="{DABA0EA3-5692-47CF-8E53-2DE71FC31ED5}" dt="2025-02-12T21:49:11.106" v="1608" actId="1076"/>
          <ac:cxnSpMkLst>
            <pc:docMk/>
            <pc:sldMk cId="3058310066" sldId="258"/>
            <ac:cxnSpMk id="4" creationId="{25C31B22-8F59-3672-3E47-2F8ED7BB73EB}"/>
          </ac:cxnSpMkLst>
        </pc:cxnChg>
        <pc:cxnChg chg="add mod">
          <ac:chgData name="Dylan Davies (2100937)" userId="6013212c-dded-46e9-87b0-90b21ea3a90a" providerId="ADAL" clId="{DABA0EA3-5692-47CF-8E53-2DE71FC31ED5}" dt="2025-02-12T21:49:16.431" v="1610" actId="1076"/>
          <ac:cxnSpMkLst>
            <pc:docMk/>
            <pc:sldMk cId="3058310066" sldId="258"/>
            <ac:cxnSpMk id="5" creationId="{0D808E87-2F79-083A-98E5-5DF7D4EC1A3B}"/>
          </ac:cxnSpMkLst>
        </pc:cxnChg>
        <pc:cxnChg chg="add mod">
          <ac:chgData name="Dylan Davies (2100937)" userId="6013212c-dded-46e9-87b0-90b21ea3a90a" providerId="ADAL" clId="{DABA0EA3-5692-47CF-8E53-2DE71FC31ED5}" dt="2025-02-12T21:49:23.561" v="1612" actId="1076"/>
          <ac:cxnSpMkLst>
            <pc:docMk/>
            <pc:sldMk cId="3058310066" sldId="258"/>
            <ac:cxnSpMk id="6" creationId="{F516A04F-F18E-06BC-B1F3-0010FF242A3F}"/>
          </ac:cxnSpMkLst>
        </pc:cxnChg>
      </pc:sldChg>
      <pc:sldChg chg="addSp modSp mod">
        <pc:chgData name="Dylan Davies (2100937)" userId="6013212c-dded-46e9-87b0-90b21ea3a90a" providerId="ADAL" clId="{DABA0EA3-5692-47CF-8E53-2DE71FC31ED5}" dt="2025-02-12T18:52:42.254" v="1373" actId="20577"/>
        <pc:sldMkLst>
          <pc:docMk/>
          <pc:sldMk cId="1199680190" sldId="259"/>
        </pc:sldMkLst>
        <pc:spChg chg="mod">
          <ac:chgData name="Dylan Davies (2100937)" userId="6013212c-dded-46e9-87b0-90b21ea3a90a" providerId="ADAL" clId="{DABA0EA3-5692-47CF-8E53-2DE71FC31ED5}" dt="2025-02-12T18:52:42.254" v="1373" actId="20577"/>
          <ac:spMkLst>
            <pc:docMk/>
            <pc:sldMk cId="1199680190" sldId="259"/>
            <ac:spMk id="3" creationId="{E22C47C1-C572-3275-FF87-D980C299D47C}"/>
          </ac:spMkLst>
        </pc:spChg>
        <pc:picChg chg="mod">
          <ac:chgData name="Dylan Davies (2100937)" userId="6013212c-dded-46e9-87b0-90b21ea3a90a" providerId="ADAL" clId="{DABA0EA3-5692-47CF-8E53-2DE71FC31ED5}" dt="2025-02-12T16:47:48.455" v="974" actId="1076"/>
          <ac:picMkLst>
            <pc:docMk/>
            <pc:sldMk cId="1199680190" sldId="259"/>
            <ac:picMk id="5" creationId="{3F50BC86-07A5-D5A0-3B85-3CDB6E22F79C}"/>
          </ac:picMkLst>
        </pc:picChg>
        <pc:picChg chg="add mod">
          <ac:chgData name="Dylan Davies (2100937)" userId="6013212c-dded-46e9-87b0-90b21ea3a90a" providerId="ADAL" clId="{DABA0EA3-5692-47CF-8E53-2DE71FC31ED5}" dt="2025-02-12T16:48:16.797" v="997" actId="1076"/>
          <ac:picMkLst>
            <pc:docMk/>
            <pc:sldMk cId="1199680190" sldId="259"/>
            <ac:picMk id="6" creationId="{4DBE9F47-5901-5CDE-F0FA-88A171AC4999}"/>
          </ac:picMkLst>
        </pc:picChg>
        <pc:picChg chg="mod">
          <ac:chgData name="Dylan Davies (2100937)" userId="6013212c-dded-46e9-87b0-90b21ea3a90a" providerId="ADAL" clId="{DABA0EA3-5692-47CF-8E53-2DE71FC31ED5}" dt="2025-02-12T16:48:19.874" v="998" actId="1076"/>
          <ac:picMkLst>
            <pc:docMk/>
            <pc:sldMk cId="1199680190" sldId="259"/>
            <ac:picMk id="8" creationId="{55E68D03-6AA4-FEC0-18C7-6D5D032017F0}"/>
          </ac:picMkLst>
        </pc:picChg>
      </pc:sldChg>
      <pc:sldChg chg="addSp modSp mod">
        <pc:chgData name="Dylan Davies (2100937)" userId="6013212c-dded-46e9-87b0-90b21ea3a90a" providerId="ADAL" clId="{DABA0EA3-5692-47CF-8E53-2DE71FC31ED5}" dt="2025-02-12T22:14:31.043" v="1759" actId="20577"/>
        <pc:sldMkLst>
          <pc:docMk/>
          <pc:sldMk cId="273336963" sldId="260"/>
        </pc:sldMkLst>
        <pc:spChg chg="mod">
          <ac:chgData name="Dylan Davies (2100937)" userId="6013212c-dded-46e9-87b0-90b21ea3a90a" providerId="ADAL" clId="{DABA0EA3-5692-47CF-8E53-2DE71FC31ED5}" dt="2025-02-12T22:14:31.043" v="1759" actId="20577"/>
          <ac:spMkLst>
            <pc:docMk/>
            <pc:sldMk cId="273336963" sldId="260"/>
            <ac:spMk id="75" creationId="{97021B7F-34D4-1421-E107-5EDC72C25D75}"/>
          </ac:spMkLst>
        </pc:spChg>
        <pc:spChg chg="mod">
          <ac:chgData name="Dylan Davies (2100937)" userId="6013212c-dded-46e9-87b0-90b21ea3a90a" providerId="ADAL" clId="{DABA0EA3-5692-47CF-8E53-2DE71FC31ED5}" dt="2025-02-12T22:14:25.631" v="1757" actId="20577"/>
          <ac:spMkLst>
            <pc:docMk/>
            <pc:sldMk cId="273336963" sldId="260"/>
            <ac:spMk id="76" creationId="{5592C151-95E4-0AB8-A918-C4681427C7F6}"/>
          </ac:spMkLst>
        </pc:spChg>
        <pc:spChg chg="mod">
          <ac:chgData name="Dylan Davies (2100937)" userId="6013212c-dded-46e9-87b0-90b21ea3a90a" providerId="ADAL" clId="{DABA0EA3-5692-47CF-8E53-2DE71FC31ED5}" dt="2025-02-12T17:34:36.833" v="1220" actId="5793"/>
          <ac:spMkLst>
            <pc:docMk/>
            <pc:sldMk cId="273336963" sldId="260"/>
            <ac:spMk id="84" creationId="{9FE43717-A4B9-97E4-88A2-840662E337E6}"/>
          </ac:spMkLst>
        </pc:spChg>
        <pc:spChg chg="mod">
          <ac:chgData name="Dylan Davies (2100937)" userId="6013212c-dded-46e9-87b0-90b21ea3a90a" providerId="ADAL" clId="{DABA0EA3-5692-47CF-8E53-2DE71FC31ED5}" dt="2025-02-12T18:56:38.292" v="1382" actId="2711"/>
          <ac:spMkLst>
            <pc:docMk/>
            <pc:sldMk cId="273336963" sldId="260"/>
            <ac:spMk id="103" creationId="{F350FBB2-892C-E34C-4D21-B3BFD6F379CF}"/>
          </ac:spMkLst>
        </pc:spChg>
        <pc:cxnChg chg="add mod">
          <ac:chgData name="Dylan Davies (2100937)" userId="6013212c-dded-46e9-87b0-90b21ea3a90a" providerId="ADAL" clId="{DABA0EA3-5692-47CF-8E53-2DE71FC31ED5}" dt="2025-02-12T17:34:13.138" v="1172" actId="1076"/>
          <ac:cxnSpMkLst>
            <pc:docMk/>
            <pc:sldMk cId="273336963" sldId="260"/>
            <ac:cxnSpMk id="3" creationId="{8B6AE04B-68EE-729D-0D4A-999A270596C7}"/>
          </ac:cxnSpMkLst>
        </pc:cxnChg>
      </pc:sldChg>
      <pc:sldChg chg="addSp delSp modSp mod">
        <pc:chgData name="Dylan Davies (2100937)" userId="6013212c-dded-46e9-87b0-90b21ea3a90a" providerId="ADAL" clId="{DABA0EA3-5692-47CF-8E53-2DE71FC31ED5}" dt="2025-02-12T22:02:53.900" v="1734" actId="1035"/>
        <pc:sldMkLst>
          <pc:docMk/>
          <pc:sldMk cId="2648010054" sldId="262"/>
        </pc:sldMkLst>
        <pc:spChg chg="mod">
          <ac:chgData name="Dylan Davies (2100937)" userId="6013212c-dded-46e9-87b0-90b21ea3a90a" providerId="ADAL" clId="{DABA0EA3-5692-47CF-8E53-2DE71FC31ED5}" dt="2025-02-11T20:51:26.252" v="18" actId="1076"/>
          <ac:spMkLst>
            <pc:docMk/>
            <pc:sldMk cId="2648010054" sldId="262"/>
            <ac:spMk id="2" creationId="{E7A93711-13F7-1016-D102-21ADA288A7A4}"/>
          </ac:spMkLst>
        </pc:spChg>
        <pc:spChg chg="mod">
          <ac:chgData name="Dylan Davies (2100937)" userId="6013212c-dded-46e9-87b0-90b21ea3a90a" providerId="ADAL" clId="{DABA0EA3-5692-47CF-8E53-2DE71FC31ED5}" dt="2025-02-12T22:01:46.913" v="1719" actId="1076"/>
          <ac:spMkLst>
            <pc:docMk/>
            <pc:sldMk cId="2648010054" sldId="262"/>
            <ac:spMk id="3" creationId="{9B3DC9FC-8BAD-2292-F0F0-43F7D5D4D682}"/>
          </ac:spMkLst>
        </pc:spChg>
        <pc:spChg chg="add mod">
          <ac:chgData name="Dylan Davies (2100937)" userId="6013212c-dded-46e9-87b0-90b21ea3a90a" providerId="ADAL" clId="{DABA0EA3-5692-47CF-8E53-2DE71FC31ED5}" dt="2025-02-11T20:51:34.246" v="19"/>
          <ac:spMkLst>
            <pc:docMk/>
            <pc:sldMk cId="2648010054" sldId="262"/>
            <ac:spMk id="4" creationId="{5184616C-0569-3199-F0B2-49617D0C82E2}"/>
          </ac:spMkLst>
        </pc:spChg>
        <pc:spChg chg="add del mod">
          <ac:chgData name="Dylan Davies (2100937)" userId="6013212c-dded-46e9-87b0-90b21ea3a90a" providerId="ADAL" clId="{DABA0EA3-5692-47CF-8E53-2DE71FC31ED5}" dt="2025-02-11T20:55:34.981" v="85" actId="6549"/>
          <ac:spMkLst>
            <pc:docMk/>
            <pc:sldMk cId="2648010054" sldId="262"/>
            <ac:spMk id="5" creationId="{3D94FBA5-524B-3C88-54DF-C3BFA60CC222}"/>
          </ac:spMkLst>
        </pc:spChg>
        <pc:spChg chg="add">
          <ac:chgData name="Dylan Davies (2100937)" userId="6013212c-dded-46e9-87b0-90b21ea3a90a" providerId="ADAL" clId="{DABA0EA3-5692-47CF-8E53-2DE71FC31ED5}" dt="2025-02-11T20:55:10.571" v="76"/>
          <ac:spMkLst>
            <pc:docMk/>
            <pc:sldMk cId="2648010054" sldId="262"/>
            <ac:spMk id="7" creationId="{9DAD86C8-1CB8-32B1-57F1-EF4BEC4BD366}"/>
          </ac:spMkLst>
        </pc:spChg>
        <pc:spChg chg="add mod">
          <ac:chgData name="Dylan Davies (2100937)" userId="6013212c-dded-46e9-87b0-90b21ea3a90a" providerId="ADAL" clId="{DABA0EA3-5692-47CF-8E53-2DE71FC31ED5}" dt="2025-02-11T20:55:36.331" v="88" actId="20577"/>
          <ac:spMkLst>
            <pc:docMk/>
            <pc:sldMk cId="2648010054" sldId="262"/>
            <ac:spMk id="8" creationId="{9B6767E9-E733-40ED-D76A-3C98A4FCA394}"/>
          </ac:spMkLst>
        </pc:spChg>
        <pc:spChg chg="add">
          <ac:chgData name="Dylan Davies (2100937)" userId="6013212c-dded-46e9-87b0-90b21ea3a90a" providerId="ADAL" clId="{DABA0EA3-5692-47CF-8E53-2DE71FC31ED5}" dt="2025-02-11T20:55:10.571" v="76"/>
          <ac:spMkLst>
            <pc:docMk/>
            <pc:sldMk cId="2648010054" sldId="262"/>
            <ac:spMk id="9" creationId="{2225AEB2-13C4-602F-8777-67DFA6293EB5}"/>
          </ac:spMkLst>
        </pc:spChg>
        <pc:spChg chg="add del mod">
          <ac:chgData name="Dylan Davies (2100937)" userId="6013212c-dded-46e9-87b0-90b21ea3a90a" providerId="ADAL" clId="{DABA0EA3-5692-47CF-8E53-2DE71FC31ED5}" dt="2025-02-11T20:55:35.884" v="87" actId="1076"/>
          <ac:spMkLst>
            <pc:docMk/>
            <pc:sldMk cId="2648010054" sldId="262"/>
            <ac:spMk id="10" creationId="{CB68A419-51C3-55B1-4F79-D3BDA94DD4CD}"/>
          </ac:spMkLst>
        </pc:spChg>
        <pc:spChg chg="add del">
          <ac:chgData name="Dylan Davies (2100937)" userId="6013212c-dded-46e9-87b0-90b21ea3a90a" providerId="ADAL" clId="{DABA0EA3-5692-47CF-8E53-2DE71FC31ED5}" dt="2025-02-12T22:01:50.662" v="1721" actId="22"/>
          <ac:spMkLst>
            <pc:docMk/>
            <pc:sldMk cId="2648010054" sldId="262"/>
            <ac:spMk id="11" creationId="{CD240ECF-57FF-9334-4A20-3C724BAD47E9}"/>
          </ac:spMkLst>
        </pc:spChg>
        <pc:cxnChg chg="add del mod">
          <ac:chgData name="Dylan Davies (2100937)" userId="6013212c-dded-46e9-87b0-90b21ea3a90a" providerId="ADAL" clId="{DABA0EA3-5692-47CF-8E53-2DE71FC31ED5}" dt="2025-02-12T21:52:38.690" v="1678" actId="478"/>
          <ac:cxnSpMkLst>
            <pc:docMk/>
            <pc:sldMk cId="2648010054" sldId="262"/>
            <ac:cxnSpMk id="5" creationId="{4845FCCB-3345-7C96-808D-3A5AEBED6246}"/>
          </ac:cxnSpMkLst>
        </pc:cxnChg>
        <pc:cxnChg chg="add del mod">
          <ac:chgData name="Dylan Davies (2100937)" userId="6013212c-dded-46e9-87b0-90b21ea3a90a" providerId="ADAL" clId="{DABA0EA3-5692-47CF-8E53-2DE71FC31ED5}" dt="2025-02-12T21:52:39.902" v="1679" actId="478"/>
          <ac:cxnSpMkLst>
            <pc:docMk/>
            <pc:sldMk cId="2648010054" sldId="262"/>
            <ac:cxnSpMk id="7" creationId="{221DE26A-6C3C-E303-0C6C-798B5CB64E63}"/>
          </ac:cxnSpMkLst>
        </pc:cxnChg>
        <pc:cxnChg chg="add mod">
          <ac:chgData name="Dylan Davies (2100937)" userId="6013212c-dded-46e9-87b0-90b21ea3a90a" providerId="ADAL" clId="{DABA0EA3-5692-47CF-8E53-2DE71FC31ED5}" dt="2025-02-12T22:02:15.192" v="1732" actId="1076"/>
          <ac:cxnSpMkLst>
            <pc:docMk/>
            <pc:sldMk cId="2648010054" sldId="262"/>
            <ac:cxnSpMk id="8" creationId="{18762E73-029F-342F-69FD-BA38197122C2}"/>
          </ac:cxnSpMkLst>
        </pc:cxnChg>
        <pc:cxnChg chg="add mod">
          <ac:chgData name="Dylan Davies (2100937)" userId="6013212c-dded-46e9-87b0-90b21ea3a90a" providerId="ADAL" clId="{DABA0EA3-5692-47CF-8E53-2DE71FC31ED5}" dt="2025-02-12T22:02:19.646" v="1733" actId="1076"/>
          <ac:cxnSpMkLst>
            <pc:docMk/>
            <pc:sldMk cId="2648010054" sldId="262"/>
            <ac:cxnSpMk id="9" creationId="{148741E5-3DE4-CF01-199A-A1F28C12747F}"/>
          </ac:cxnSpMkLst>
        </pc:cxnChg>
        <pc:cxnChg chg="add mod">
          <ac:chgData name="Dylan Davies (2100937)" userId="6013212c-dded-46e9-87b0-90b21ea3a90a" providerId="ADAL" clId="{DABA0EA3-5692-47CF-8E53-2DE71FC31ED5}" dt="2025-02-12T22:01:55.153" v="1723" actId="1076"/>
          <ac:cxnSpMkLst>
            <pc:docMk/>
            <pc:sldMk cId="2648010054" sldId="262"/>
            <ac:cxnSpMk id="12" creationId="{FBEACA2E-803B-7ECC-9D78-C8DED61DC808}"/>
          </ac:cxnSpMkLst>
        </pc:cxnChg>
        <pc:cxnChg chg="add mod">
          <ac:chgData name="Dylan Davies (2100937)" userId="6013212c-dded-46e9-87b0-90b21ea3a90a" providerId="ADAL" clId="{DABA0EA3-5692-47CF-8E53-2DE71FC31ED5}" dt="2025-02-12T22:01:58.968" v="1725" actId="1076"/>
          <ac:cxnSpMkLst>
            <pc:docMk/>
            <pc:sldMk cId="2648010054" sldId="262"/>
            <ac:cxnSpMk id="13" creationId="{1E2FBE36-D6D1-C8D9-C852-F04EA6E5335A}"/>
          </ac:cxnSpMkLst>
        </pc:cxnChg>
        <pc:cxnChg chg="add mod">
          <ac:chgData name="Dylan Davies (2100937)" userId="6013212c-dded-46e9-87b0-90b21ea3a90a" providerId="ADAL" clId="{DABA0EA3-5692-47CF-8E53-2DE71FC31ED5}" dt="2025-02-12T22:02:53.900" v="1734" actId="1035"/>
          <ac:cxnSpMkLst>
            <pc:docMk/>
            <pc:sldMk cId="2648010054" sldId="262"/>
            <ac:cxnSpMk id="14" creationId="{22C6E36F-507F-7631-3E97-2C77ECBC9E73}"/>
          </ac:cxnSpMkLst>
        </pc:cxnChg>
        <pc:cxnChg chg="add mod">
          <ac:chgData name="Dylan Davies (2100937)" userId="6013212c-dded-46e9-87b0-90b21ea3a90a" providerId="ADAL" clId="{DABA0EA3-5692-47CF-8E53-2DE71FC31ED5}" dt="2025-02-12T22:02:07.622" v="1729" actId="1076"/>
          <ac:cxnSpMkLst>
            <pc:docMk/>
            <pc:sldMk cId="2648010054" sldId="262"/>
            <ac:cxnSpMk id="15" creationId="{424DB73B-5DF1-8F20-B456-6F26A71BB4E2}"/>
          </ac:cxnSpMkLst>
        </pc:cxnChg>
        <pc:cxnChg chg="add mod">
          <ac:chgData name="Dylan Davies (2100937)" userId="6013212c-dded-46e9-87b0-90b21ea3a90a" providerId="ADAL" clId="{DABA0EA3-5692-47CF-8E53-2DE71FC31ED5}" dt="2025-02-12T22:02:11.534" v="1731" actId="1076"/>
          <ac:cxnSpMkLst>
            <pc:docMk/>
            <pc:sldMk cId="2648010054" sldId="262"/>
            <ac:cxnSpMk id="16" creationId="{F0A50C34-B86B-CA08-DC95-3703D70CB863}"/>
          </ac:cxnSpMkLst>
        </pc:cxnChg>
      </pc:sldChg>
      <pc:sldChg chg="modSp del mod">
        <pc:chgData name="Dylan Davies (2100937)" userId="6013212c-dded-46e9-87b0-90b21ea3a90a" providerId="ADAL" clId="{DABA0EA3-5692-47CF-8E53-2DE71FC31ED5}" dt="2025-02-11T21:12:16.470" v="250" actId="2696"/>
        <pc:sldMkLst>
          <pc:docMk/>
          <pc:sldMk cId="1833906123" sldId="264"/>
        </pc:sldMkLst>
        <pc:spChg chg="mod">
          <ac:chgData name="Dylan Davies (2100937)" userId="6013212c-dded-46e9-87b0-90b21ea3a90a" providerId="ADAL" clId="{DABA0EA3-5692-47CF-8E53-2DE71FC31ED5}" dt="2025-02-11T21:12:13.998" v="249" actId="20577"/>
          <ac:spMkLst>
            <pc:docMk/>
            <pc:sldMk cId="1833906123" sldId="264"/>
            <ac:spMk id="3" creationId="{E3088E12-2285-C407-4D9A-6C6A77DA3FB9}"/>
          </ac:spMkLst>
        </pc:spChg>
      </pc:sldChg>
      <pc:sldChg chg="addSp delSp modSp mod">
        <pc:chgData name="Dylan Davies (2100937)" userId="6013212c-dded-46e9-87b0-90b21ea3a90a" providerId="ADAL" clId="{DABA0EA3-5692-47CF-8E53-2DE71FC31ED5}" dt="2025-02-12T22:12:13.227" v="1746" actId="20577"/>
        <pc:sldMkLst>
          <pc:docMk/>
          <pc:sldMk cId="1816102989" sldId="265"/>
        </pc:sldMkLst>
        <pc:spChg chg="add del mod">
          <ac:chgData name="Dylan Davies (2100937)" userId="6013212c-dded-46e9-87b0-90b21ea3a90a" providerId="ADAL" clId="{DABA0EA3-5692-47CF-8E53-2DE71FC31ED5}" dt="2025-02-12T22:12:13.227" v="1746" actId="20577"/>
          <ac:spMkLst>
            <pc:docMk/>
            <pc:sldMk cId="1816102989" sldId="265"/>
            <ac:spMk id="3" creationId="{6C234704-5851-55F5-C2B7-2E1901874A13}"/>
          </ac:spMkLst>
        </pc:spChg>
        <pc:spChg chg="mod ord">
          <ac:chgData name="Dylan Davies (2100937)" userId="6013212c-dded-46e9-87b0-90b21ea3a90a" providerId="ADAL" clId="{DABA0EA3-5692-47CF-8E53-2DE71FC31ED5}" dt="2025-02-11T21:19:26.679" v="323" actId="167"/>
          <ac:spMkLst>
            <pc:docMk/>
            <pc:sldMk cId="1816102989" sldId="265"/>
            <ac:spMk id="6" creationId="{8467C563-0030-C630-5B9E-24C2D8E7E976}"/>
          </ac:spMkLst>
        </pc:spChg>
        <pc:graphicFrameChg chg="add del">
          <ac:chgData name="Dylan Davies (2100937)" userId="6013212c-dded-46e9-87b0-90b21ea3a90a" providerId="ADAL" clId="{DABA0EA3-5692-47CF-8E53-2DE71FC31ED5}" dt="2025-02-12T17:54:23.709" v="1365" actId="26606"/>
          <ac:graphicFrameMkLst>
            <pc:docMk/>
            <pc:sldMk cId="1816102989" sldId="265"/>
            <ac:graphicFrameMk id="8" creationId="{76B94B45-711C-F3F2-D02F-0C79C2EBB4B0}"/>
          </ac:graphicFrameMkLst>
        </pc:graphicFrameChg>
        <pc:picChg chg="mod ord">
          <ac:chgData name="Dylan Davies (2100937)" userId="6013212c-dded-46e9-87b0-90b21ea3a90a" providerId="ADAL" clId="{DABA0EA3-5692-47CF-8E53-2DE71FC31ED5}" dt="2025-02-12T17:54:23.709" v="1365" actId="26606"/>
          <ac:picMkLst>
            <pc:docMk/>
            <pc:sldMk cId="1816102989" sldId="265"/>
            <ac:picMk id="4" creationId="{D37FCCC5-7120-E6AA-4E7C-910BA270C987}"/>
          </ac:picMkLst>
        </pc:picChg>
        <pc:cxnChg chg="add mod">
          <ac:chgData name="Dylan Davies (2100937)" userId="6013212c-dded-46e9-87b0-90b21ea3a90a" providerId="ADAL" clId="{DABA0EA3-5692-47CF-8E53-2DE71FC31ED5}" dt="2025-02-12T21:48:45.198" v="1604" actId="1076"/>
          <ac:cxnSpMkLst>
            <pc:docMk/>
            <pc:sldMk cId="1816102989" sldId="265"/>
            <ac:cxnSpMk id="7" creationId="{5A7D3D35-FD58-2C0E-0F34-F224CD79FFC5}"/>
          </ac:cxnSpMkLst>
        </pc:cxnChg>
        <pc:cxnChg chg="add mod">
          <ac:chgData name="Dylan Davies (2100937)" userId="6013212c-dded-46e9-87b0-90b21ea3a90a" providerId="ADAL" clId="{DABA0EA3-5692-47CF-8E53-2DE71FC31ED5}" dt="2025-02-12T21:48:45.198" v="1604" actId="1076"/>
          <ac:cxnSpMkLst>
            <pc:docMk/>
            <pc:sldMk cId="1816102989" sldId="265"/>
            <ac:cxnSpMk id="10" creationId="{2A97FCA4-C40A-8F94-9DF6-E2CBA584B41C}"/>
          </ac:cxnSpMkLst>
        </pc:cxnChg>
        <pc:cxnChg chg="add mod">
          <ac:chgData name="Dylan Davies (2100937)" userId="6013212c-dded-46e9-87b0-90b21ea3a90a" providerId="ADAL" clId="{DABA0EA3-5692-47CF-8E53-2DE71FC31ED5}" dt="2025-02-12T21:48:45.198" v="1604" actId="1076"/>
          <ac:cxnSpMkLst>
            <pc:docMk/>
            <pc:sldMk cId="1816102989" sldId="265"/>
            <ac:cxnSpMk id="11" creationId="{AD3BC79B-E719-5932-685B-AC4104A70A9D}"/>
          </ac:cxnSpMkLst>
        </pc:cxnChg>
        <pc:cxnChg chg="add mod">
          <ac:chgData name="Dylan Davies (2100937)" userId="6013212c-dded-46e9-87b0-90b21ea3a90a" providerId="ADAL" clId="{DABA0EA3-5692-47CF-8E53-2DE71FC31ED5}" dt="2025-02-12T21:48:45.198" v="1604" actId="1076"/>
          <ac:cxnSpMkLst>
            <pc:docMk/>
            <pc:sldMk cId="1816102989" sldId="265"/>
            <ac:cxnSpMk id="12" creationId="{9AFE8EAE-A99E-F418-C1BF-30885B2F2E99}"/>
          </ac:cxnSpMkLst>
        </pc:cxnChg>
        <pc:cxnChg chg="add mod">
          <ac:chgData name="Dylan Davies (2100937)" userId="6013212c-dded-46e9-87b0-90b21ea3a90a" providerId="ADAL" clId="{DABA0EA3-5692-47CF-8E53-2DE71FC31ED5}" dt="2025-02-12T21:48:45.198" v="1604" actId="1076"/>
          <ac:cxnSpMkLst>
            <pc:docMk/>
            <pc:sldMk cId="1816102989" sldId="265"/>
            <ac:cxnSpMk id="13" creationId="{FE6A0BAE-D713-80F0-EA16-CD3D89E023F0}"/>
          </ac:cxnSpMkLst>
        </pc:cxnChg>
        <pc:cxnChg chg="add mod">
          <ac:chgData name="Dylan Davies (2100937)" userId="6013212c-dded-46e9-87b0-90b21ea3a90a" providerId="ADAL" clId="{DABA0EA3-5692-47CF-8E53-2DE71FC31ED5}" dt="2025-02-12T21:48:45.198" v="1604" actId="1076"/>
          <ac:cxnSpMkLst>
            <pc:docMk/>
            <pc:sldMk cId="1816102989" sldId="265"/>
            <ac:cxnSpMk id="14" creationId="{F836A10A-9A57-2A78-099B-056E0C275CF6}"/>
          </ac:cxnSpMkLst>
        </pc:cxnChg>
      </pc:sldChg>
      <pc:sldChg chg="addSp modSp mod">
        <pc:chgData name="Dylan Davies (2100937)" userId="6013212c-dded-46e9-87b0-90b21ea3a90a" providerId="ADAL" clId="{DABA0EA3-5692-47CF-8E53-2DE71FC31ED5}" dt="2025-02-11T20:51:58.722" v="22"/>
        <pc:sldMkLst>
          <pc:docMk/>
          <pc:sldMk cId="4091926449" sldId="266"/>
        </pc:sldMkLst>
        <pc:spChg chg="mod">
          <ac:chgData name="Dylan Davies (2100937)" userId="6013212c-dded-46e9-87b0-90b21ea3a90a" providerId="ADAL" clId="{DABA0EA3-5692-47CF-8E53-2DE71FC31ED5}" dt="2025-02-11T20:51:57.183" v="21" actId="2711"/>
          <ac:spMkLst>
            <pc:docMk/>
            <pc:sldMk cId="4091926449" sldId="266"/>
            <ac:spMk id="2" creationId="{C62E66BC-3C17-A900-BF56-F7D380A07A0E}"/>
          </ac:spMkLst>
        </pc:spChg>
        <pc:spChg chg="add mod">
          <ac:chgData name="Dylan Davies (2100937)" userId="6013212c-dded-46e9-87b0-90b21ea3a90a" providerId="ADAL" clId="{DABA0EA3-5692-47CF-8E53-2DE71FC31ED5}" dt="2025-02-11T20:51:58.722" v="22"/>
          <ac:spMkLst>
            <pc:docMk/>
            <pc:sldMk cId="4091926449" sldId="266"/>
            <ac:spMk id="5" creationId="{D00193CD-387C-E400-5EB8-BD08F44EF35E}"/>
          </ac:spMkLst>
        </pc:spChg>
      </pc:sldChg>
      <pc:sldChg chg="addSp delSp modSp mod">
        <pc:chgData name="Dylan Davies (2100937)" userId="6013212c-dded-46e9-87b0-90b21ea3a90a" providerId="ADAL" clId="{DABA0EA3-5692-47CF-8E53-2DE71FC31ED5}" dt="2025-02-12T22:13:30.184" v="1753" actId="20577"/>
        <pc:sldMkLst>
          <pc:docMk/>
          <pc:sldMk cId="3824848174" sldId="267"/>
        </pc:sldMkLst>
        <pc:spChg chg="mod">
          <ac:chgData name="Dylan Davies (2100937)" userId="6013212c-dded-46e9-87b0-90b21ea3a90a" providerId="ADAL" clId="{DABA0EA3-5692-47CF-8E53-2DE71FC31ED5}" dt="2025-02-12T21:43:17.433" v="1548" actId="20577"/>
          <ac:spMkLst>
            <pc:docMk/>
            <pc:sldMk cId="3824848174" sldId="267"/>
            <ac:spMk id="6" creationId="{31C5D822-FAB3-04E8-C952-8B34E4193722}"/>
          </ac:spMkLst>
        </pc:spChg>
        <pc:spChg chg="add mod">
          <ac:chgData name="Dylan Davies (2100937)" userId="6013212c-dded-46e9-87b0-90b21ea3a90a" providerId="ADAL" clId="{DABA0EA3-5692-47CF-8E53-2DE71FC31ED5}" dt="2025-02-12T22:13:30.184" v="1753" actId="20577"/>
          <ac:spMkLst>
            <pc:docMk/>
            <pc:sldMk cId="3824848174" sldId="267"/>
            <ac:spMk id="10" creationId="{1FA21DA7-9DF7-5C8E-9B48-B1009D06AB50}"/>
          </ac:spMkLst>
        </pc:spChg>
        <pc:picChg chg="add mod">
          <ac:chgData name="Dylan Davies (2100937)" userId="6013212c-dded-46e9-87b0-90b21ea3a90a" providerId="ADAL" clId="{DABA0EA3-5692-47CF-8E53-2DE71FC31ED5}" dt="2025-02-12T21:42:52.055" v="1540" actId="1076"/>
          <ac:picMkLst>
            <pc:docMk/>
            <pc:sldMk cId="3824848174" sldId="267"/>
            <ac:picMk id="2" creationId="{AD0F8E93-816B-9C54-D08D-D57EAD0B16DE}"/>
          </ac:picMkLst>
        </pc:picChg>
        <pc:picChg chg="add mod">
          <ac:chgData name="Dylan Davies (2100937)" userId="6013212c-dded-46e9-87b0-90b21ea3a90a" providerId="ADAL" clId="{DABA0EA3-5692-47CF-8E53-2DE71FC31ED5}" dt="2025-02-12T21:42:45.369" v="1539" actId="1076"/>
          <ac:picMkLst>
            <pc:docMk/>
            <pc:sldMk cId="3824848174" sldId="267"/>
            <ac:picMk id="3" creationId="{181754B7-75A7-D7FE-FBE4-F28956A95D18}"/>
          </ac:picMkLst>
        </pc:picChg>
        <pc:picChg chg="mod">
          <ac:chgData name="Dylan Davies (2100937)" userId="6013212c-dded-46e9-87b0-90b21ea3a90a" providerId="ADAL" clId="{DABA0EA3-5692-47CF-8E53-2DE71FC31ED5}" dt="2025-02-12T18:53:38.639" v="1374" actId="1076"/>
          <ac:picMkLst>
            <pc:docMk/>
            <pc:sldMk cId="3824848174" sldId="267"/>
            <ac:picMk id="9" creationId="{EFDE96DA-DC52-C39A-1848-A2356CFD6797}"/>
          </ac:picMkLst>
        </pc:picChg>
        <pc:picChg chg="del mod">
          <ac:chgData name="Dylan Davies (2100937)" userId="6013212c-dded-46e9-87b0-90b21ea3a90a" providerId="ADAL" clId="{DABA0EA3-5692-47CF-8E53-2DE71FC31ED5}" dt="2025-02-12T21:42:42.144" v="1537" actId="478"/>
          <ac:picMkLst>
            <pc:docMk/>
            <pc:sldMk cId="3824848174" sldId="267"/>
            <ac:picMk id="11" creationId="{36676FAF-61C8-FC53-F0C7-67650669B46D}"/>
          </ac:picMkLst>
        </pc:picChg>
        <pc:picChg chg="mod">
          <ac:chgData name="Dylan Davies (2100937)" userId="6013212c-dded-46e9-87b0-90b21ea3a90a" providerId="ADAL" clId="{DABA0EA3-5692-47CF-8E53-2DE71FC31ED5}" dt="2025-02-12T18:53:39.863" v="1375" actId="1076"/>
          <ac:picMkLst>
            <pc:docMk/>
            <pc:sldMk cId="3824848174" sldId="267"/>
            <ac:picMk id="3074" creationId="{789FB1F4-4CCF-F48D-660F-3467AA9F17FE}"/>
          </ac:picMkLst>
        </pc:picChg>
      </pc:sldChg>
      <pc:sldChg chg="delSp modSp mod ord">
        <pc:chgData name="Dylan Davies (2100937)" userId="6013212c-dded-46e9-87b0-90b21ea3a90a" providerId="ADAL" clId="{DABA0EA3-5692-47CF-8E53-2DE71FC31ED5}" dt="2025-02-12T22:04:15.563" v="1737" actId="403"/>
        <pc:sldMkLst>
          <pc:docMk/>
          <pc:sldMk cId="1320178155" sldId="268"/>
        </pc:sldMkLst>
        <pc:spChg chg="del mod">
          <ac:chgData name="Dylan Davies (2100937)" userId="6013212c-dded-46e9-87b0-90b21ea3a90a" providerId="ADAL" clId="{DABA0EA3-5692-47CF-8E53-2DE71FC31ED5}" dt="2025-02-12T16:40:07.895" v="953" actId="478"/>
          <ac:spMkLst>
            <pc:docMk/>
            <pc:sldMk cId="1320178155" sldId="268"/>
            <ac:spMk id="4" creationId="{E41D1312-5ECC-CE9F-4C77-95ED8836DC41}"/>
          </ac:spMkLst>
        </pc:spChg>
        <pc:spChg chg="del">
          <ac:chgData name="Dylan Davies (2100937)" userId="6013212c-dded-46e9-87b0-90b21ea3a90a" providerId="ADAL" clId="{DABA0EA3-5692-47CF-8E53-2DE71FC31ED5}" dt="2025-02-12T16:40:10.783" v="955" actId="478"/>
          <ac:spMkLst>
            <pc:docMk/>
            <pc:sldMk cId="1320178155" sldId="268"/>
            <ac:spMk id="5" creationId="{5AB0C5E2-D2D9-0BB7-5906-649F5370F26B}"/>
          </ac:spMkLst>
        </pc:spChg>
        <pc:spChg chg="mod">
          <ac:chgData name="Dylan Davies (2100937)" userId="6013212c-dded-46e9-87b0-90b21ea3a90a" providerId="ADAL" clId="{DABA0EA3-5692-47CF-8E53-2DE71FC31ED5}" dt="2025-02-12T16:40:22.210" v="961" actId="1076"/>
          <ac:spMkLst>
            <pc:docMk/>
            <pc:sldMk cId="1320178155" sldId="268"/>
            <ac:spMk id="6" creationId="{F8D06138-E2A3-482E-76CE-D5465C1999F1}"/>
          </ac:spMkLst>
        </pc:spChg>
        <pc:spChg chg="mod">
          <ac:chgData name="Dylan Davies (2100937)" userId="6013212c-dded-46e9-87b0-90b21ea3a90a" providerId="ADAL" clId="{DABA0EA3-5692-47CF-8E53-2DE71FC31ED5}" dt="2025-02-12T16:40:46.581" v="965" actId="1076"/>
          <ac:spMkLst>
            <pc:docMk/>
            <pc:sldMk cId="1320178155" sldId="268"/>
            <ac:spMk id="7" creationId="{9E378197-DA78-5DDE-E971-BF35CB702CA1}"/>
          </ac:spMkLst>
        </pc:spChg>
        <pc:spChg chg="mod">
          <ac:chgData name="Dylan Davies (2100937)" userId="6013212c-dded-46e9-87b0-90b21ea3a90a" providerId="ADAL" clId="{DABA0EA3-5692-47CF-8E53-2DE71FC31ED5}" dt="2025-02-12T16:40:46.581" v="965" actId="1076"/>
          <ac:spMkLst>
            <pc:docMk/>
            <pc:sldMk cId="1320178155" sldId="268"/>
            <ac:spMk id="8" creationId="{C27078A5-440C-D983-BFB8-A2477F467A30}"/>
          </ac:spMkLst>
        </pc:spChg>
        <pc:spChg chg="mod">
          <ac:chgData name="Dylan Davies (2100937)" userId="6013212c-dded-46e9-87b0-90b21ea3a90a" providerId="ADAL" clId="{DABA0EA3-5692-47CF-8E53-2DE71FC31ED5}" dt="2025-02-12T16:40:46.581" v="965" actId="1076"/>
          <ac:spMkLst>
            <pc:docMk/>
            <pc:sldMk cId="1320178155" sldId="268"/>
            <ac:spMk id="9" creationId="{ED0645B8-CC4D-D620-004A-23E42679ED07}"/>
          </ac:spMkLst>
        </pc:spChg>
        <pc:spChg chg="mod">
          <ac:chgData name="Dylan Davies (2100937)" userId="6013212c-dded-46e9-87b0-90b21ea3a90a" providerId="ADAL" clId="{DABA0EA3-5692-47CF-8E53-2DE71FC31ED5}" dt="2025-02-12T16:40:46.581" v="965" actId="1076"/>
          <ac:spMkLst>
            <pc:docMk/>
            <pc:sldMk cId="1320178155" sldId="268"/>
            <ac:spMk id="10" creationId="{C3FC1AC2-7173-696A-9241-1C51A9A294CF}"/>
          </ac:spMkLst>
        </pc:spChg>
        <pc:spChg chg="mod">
          <ac:chgData name="Dylan Davies (2100937)" userId="6013212c-dded-46e9-87b0-90b21ea3a90a" providerId="ADAL" clId="{DABA0EA3-5692-47CF-8E53-2DE71FC31ED5}" dt="2025-02-12T16:40:51.506" v="966" actId="1076"/>
          <ac:spMkLst>
            <pc:docMk/>
            <pc:sldMk cId="1320178155" sldId="268"/>
            <ac:spMk id="11" creationId="{4AC9C9FE-4857-95D4-1DAE-99ECD4981E76}"/>
          </ac:spMkLst>
        </pc:spChg>
        <pc:spChg chg="mod">
          <ac:chgData name="Dylan Davies (2100937)" userId="6013212c-dded-46e9-87b0-90b21ea3a90a" providerId="ADAL" clId="{DABA0EA3-5692-47CF-8E53-2DE71FC31ED5}" dt="2025-02-12T16:40:54.486" v="967" actId="1076"/>
          <ac:spMkLst>
            <pc:docMk/>
            <pc:sldMk cId="1320178155" sldId="268"/>
            <ac:spMk id="21" creationId="{C50E646A-7235-1154-37AD-3FB1796561EE}"/>
          </ac:spMkLst>
        </pc:spChg>
        <pc:spChg chg="mod">
          <ac:chgData name="Dylan Davies (2100937)" userId="6013212c-dded-46e9-87b0-90b21ea3a90a" providerId="ADAL" clId="{DABA0EA3-5692-47CF-8E53-2DE71FC31ED5}" dt="2025-02-12T16:40:46.581" v="965" actId="1076"/>
          <ac:spMkLst>
            <pc:docMk/>
            <pc:sldMk cId="1320178155" sldId="268"/>
            <ac:spMk id="22" creationId="{5C520A0C-E595-D434-D59A-3528216ABEE8}"/>
          </ac:spMkLst>
        </pc:spChg>
        <pc:spChg chg="mod">
          <ac:chgData name="Dylan Davies (2100937)" userId="6013212c-dded-46e9-87b0-90b21ea3a90a" providerId="ADAL" clId="{DABA0EA3-5692-47CF-8E53-2DE71FC31ED5}" dt="2025-02-12T16:40:46.581" v="965" actId="1076"/>
          <ac:spMkLst>
            <pc:docMk/>
            <pc:sldMk cId="1320178155" sldId="268"/>
            <ac:spMk id="26" creationId="{3F5D4A85-6581-9E98-3FC7-398213141158}"/>
          </ac:spMkLst>
        </pc:spChg>
        <pc:spChg chg="mod">
          <ac:chgData name="Dylan Davies (2100937)" userId="6013212c-dded-46e9-87b0-90b21ea3a90a" providerId="ADAL" clId="{DABA0EA3-5692-47CF-8E53-2DE71FC31ED5}" dt="2025-02-12T16:40:18.334" v="959" actId="1076"/>
          <ac:spMkLst>
            <pc:docMk/>
            <pc:sldMk cId="1320178155" sldId="268"/>
            <ac:spMk id="28" creationId="{0C7FB5A1-F0E2-C266-06BC-F319C77B342B}"/>
          </ac:spMkLst>
        </pc:spChg>
        <pc:spChg chg="mod">
          <ac:chgData name="Dylan Davies (2100937)" userId="6013212c-dded-46e9-87b0-90b21ea3a90a" providerId="ADAL" clId="{DABA0EA3-5692-47CF-8E53-2DE71FC31ED5}" dt="2025-02-12T16:51:45.015" v="1030" actId="1076"/>
          <ac:spMkLst>
            <pc:docMk/>
            <pc:sldMk cId="1320178155" sldId="268"/>
            <ac:spMk id="30" creationId="{87F9D573-90B2-7530-A4FD-9309B6C3AB2C}"/>
          </ac:spMkLst>
        </pc:spChg>
        <pc:spChg chg="mod">
          <ac:chgData name="Dylan Davies (2100937)" userId="6013212c-dded-46e9-87b0-90b21ea3a90a" providerId="ADAL" clId="{DABA0EA3-5692-47CF-8E53-2DE71FC31ED5}" dt="2025-02-12T16:40:35.016" v="964" actId="1076"/>
          <ac:spMkLst>
            <pc:docMk/>
            <pc:sldMk cId="1320178155" sldId="268"/>
            <ac:spMk id="39" creationId="{30129050-50BF-0AEF-5074-19CD81BDBA5B}"/>
          </ac:spMkLst>
        </pc:spChg>
        <pc:spChg chg="mod">
          <ac:chgData name="Dylan Davies (2100937)" userId="6013212c-dded-46e9-87b0-90b21ea3a90a" providerId="ADAL" clId="{DABA0EA3-5692-47CF-8E53-2DE71FC31ED5}" dt="2025-02-12T16:40:29.436" v="963" actId="1076"/>
          <ac:spMkLst>
            <pc:docMk/>
            <pc:sldMk cId="1320178155" sldId="268"/>
            <ac:spMk id="41" creationId="{737FFC68-CD05-6C1F-EC69-22258CA299BA}"/>
          </ac:spMkLst>
        </pc:spChg>
        <pc:spChg chg="mod">
          <ac:chgData name="Dylan Davies (2100937)" userId="6013212c-dded-46e9-87b0-90b21ea3a90a" providerId="ADAL" clId="{DABA0EA3-5692-47CF-8E53-2DE71FC31ED5}" dt="2025-02-12T16:40:27.020" v="962" actId="1076"/>
          <ac:spMkLst>
            <pc:docMk/>
            <pc:sldMk cId="1320178155" sldId="268"/>
            <ac:spMk id="43" creationId="{95BAB687-6801-4481-19CE-0242674C3921}"/>
          </ac:spMkLst>
        </pc:spChg>
        <pc:spChg chg="mod">
          <ac:chgData name="Dylan Davies (2100937)" userId="6013212c-dded-46e9-87b0-90b21ea3a90a" providerId="ADAL" clId="{DABA0EA3-5692-47CF-8E53-2DE71FC31ED5}" dt="2025-02-12T22:04:15.563" v="1737" actId="403"/>
          <ac:spMkLst>
            <pc:docMk/>
            <pc:sldMk cId="1320178155" sldId="268"/>
            <ac:spMk id="57" creationId="{58EF3A90-8466-558F-773C-B4A298D23E25}"/>
          </ac:spMkLst>
        </pc:spChg>
        <pc:cxnChg chg="del mod">
          <ac:chgData name="Dylan Davies (2100937)" userId="6013212c-dded-46e9-87b0-90b21ea3a90a" providerId="ADAL" clId="{DABA0EA3-5692-47CF-8E53-2DE71FC31ED5}" dt="2025-02-12T16:40:09.911" v="954" actId="478"/>
          <ac:cxnSpMkLst>
            <pc:docMk/>
            <pc:sldMk cId="1320178155" sldId="268"/>
            <ac:cxnSpMk id="12" creationId="{D815313C-6876-5B74-31B4-7B708AA20BEF}"/>
          </ac:cxnSpMkLst>
        </pc:cxnChg>
        <pc:cxnChg chg="del mod">
          <ac:chgData name="Dylan Davies (2100937)" userId="6013212c-dded-46e9-87b0-90b21ea3a90a" providerId="ADAL" clId="{DABA0EA3-5692-47CF-8E53-2DE71FC31ED5}" dt="2025-02-12T16:40:12.076" v="956" actId="478"/>
          <ac:cxnSpMkLst>
            <pc:docMk/>
            <pc:sldMk cId="1320178155" sldId="268"/>
            <ac:cxnSpMk id="13" creationId="{33A942E2-5CFA-F455-5A3A-D10F2A0D10EE}"/>
          </ac:cxnSpMkLst>
        </pc:cxnChg>
        <pc:cxnChg chg="mod">
          <ac:chgData name="Dylan Davies (2100937)" userId="6013212c-dded-46e9-87b0-90b21ea3a90a" providerId="ADAL" clId="{DABA0EA3-5692-47CF-8E53-2DE71FC31ED5}" dt="2025-02-12T16:40:46.581" v="965" actId="1076"/>
          <ac:cxnSpMkLst>
            <pc:docMk/>
            <pc:sldMk cId="1320178155" sldId="268"/>
            <ac:cxnSpMk id="15" creationId="{949F93EC-EFED-B628-F47D-FC08D69B95E3}"/>
          </ac:cxnSpMkLst>
        </pc:cxnChg>
        <pc:cxnChg chg="mod">
          <ac:chgData name="Dylan Davies (2100937)" userId="6013212c-dded-46e9-87b0-90b21ea3a90a" providerId="ADAL" clId="{DABA0EA3-5692-47CF-8E53-2DE71FC31ED5}" dt="2025-02-12T16:40:46.581" v="965" actId="1076"/>
          <ac:cxnSpMkLst>
            <pc:docMk/>
            <pc:sldMk cId="1320178155" sldId="268"/>
            <ac:cxnSpMk id="19" creationId="{7F8C4A6D-3E3C-0F1C-FF46-12E924EC1E07}"/>
          </ac:cxnSpMkLst>
        </pc:cxnChg>
        <pc:cxnChg chg="mod">
          <ac:chgData name="Dylan Davies (2100937)" userId="6013212c-dded-46e9-87b0-90b21ea3a90a" providerId="ADAL" clId="{DABA0EA3-5692-47CF-8E53-2DE71FC31ED5}" dt="2025-02-12T16:41:51.330" v="970" actId="14100"/>
          <ac:cxnSpMkLst>
            <pc:docMk/>
            <pc:sldMk cId="1320178155" sldId="268"/>
            <ac:cxnSpMk id="20" creationId="{64725519-B3C3-3D8B-CA61-A20A0F8DD77B}"/>
          </ac:cxnSpMkLst>
        </pc:cxnChg>
        <pc:cxnChg chg="mod">
          <ac:chgData name="Dylan Davies (2100937)" userId="6013212c-dded-46e9-87b0-90b21ea3a90a" providerId="ADAL" clId="{DABA0EA3-5692-47CF-8E53-2DE71FC31ED5}" dt="2025-02-12T16:40:46.581" v="965" actId="1076"/>
          <ac:cxnSpMkLst>
            <pc:docMk/>
            <pc:sldMk cId="1320178155" sldId="268"/>
            <ac:cxnSpMk id="23" creationId="{BB4CE173-9058-4635-066A-9FC3098726B6}"/>
          </ac:cxnSpMkLst>
        </pc:cxnChg>
        <pc:cxnChg chg="mod">
          <ac:chgData name="Dylan Davies (2100937)" userId="6013212c-dded-46e9-87b0-90b21ea3a90a" providerId="ADAL" clId="{DABA0EA3-5692-47CF-8E53-2DE71FC31ED5}" dt="2025-02-12T16:40:46.581" v="965" actId="1076"/>
          <ac:cxnSpMkLst>
            <pc:docMk/>
            <pc:sldMk cId="1320178155" sldId="268"/>
            <ac:cxnSpMk id="25" creationId="{5B62873D-A11A-4936-F285-36B5F652B11B}"/>
          </ac:cxnSpMkLst>
        </pc:cxnChg>
        <pc:cxnChg chg="mod">
          <ac:chgData name="Dylan Davies (2100937)" userId="6013212c-dded-46e9-87b0-90b21ea3a90a" providerId="ADAL" clId="{DABA0EA3-5692-47CF-8E53-2DE71FC31ED5}" dt="2025-02-12T16:40:22.210" v="961" actId="1076"/>
          <ac:cxnSpMkLst>
            <pc:docMk/>
            <pc:sldMk cId="1320178155" sldId="268"/>
            <ac:cxnSpMk id="29" creationId="{9B5DF52F-3F27-0C27-1A31-6FB72621EA3B}"/>
          </ac:cxnSpMkLst>
        </pc:cxnChg>
        <pc:cxnChg chg="mod">
          <ac:chgData name="Dylan Davies (2100937)" userId="6013212c-dded-46e9-87b0-90b21ea3a90a" providerId="ADAL" clId="{DABA0EA3-5692-47CF-8E53-2DE71FC31ED5}" dt="2025-02-12T16:51:45.015" v="1030" actId="1076"/>
          <ac:cxnSpMkLst>
            <pc:docMk/>
            <pc:sldMk cId="1320178155" sldId="268"/>
            <ac:cxnSpMk id="31" creationId="{4408D1E0-2B70-659A-5CCB-7654B6D0EE02}"/>
          </ac:cxnSpMkLst>
        </pc:cxnChg>
        <pc:cxnChg chg="mod">
          <ac:chgData name="Dylan Davies (2100937)" userId="6013212c-dded-46e9-87b0-90b21ea3a90a" providerId="ADAL" clId="{DABA0EA3-5692-47CF-8E53-2DE71FC31ED5}" dt="2025-02-12T16:41:02.032" v="969" actId="14100"/>
          <ac:cxnSpMkLst>
            <pc:docMk/>
            <pc:sldMk cId="1320178155" sldId="268"/>
            <ac:cxnSpMk id="37" creationId="{A7BBF947-82A9-D3C4-FAF1-13D16107104F}"/>
          </ac:cxnSpMkLst>
        </pc:cxnChg>
        <pc:cxnChg chg="mod">
          <ac:chgData name="Dylan Davies (2100937)" userId="6013212c-dded-46e9-87b0-90b21ea3a90a" providerId="ADAL" clId="{DABA0EA3-5692-47CF-8E53-2DE71FC31ED5}" dt="2025-02-12T16:40:58.688" v="968" actId="14100"/>
          <ac:cxnSpMkLst>
            <pc:docMk/>
            <pc:sldMk cId="1320178155" sldId="268"/>
            <ac:cxnSpMk id="38" creationId="{F29229F1-2F6B-8576-FCD3-B507EAF7337A}"/>
          </ac:cxnSpMkLst>
        </pc:cxnChg>
        <pc:cxnChg chg="mod">
          <ac:chgData name="Dylan Davies (2100937)" userId="6013212c-dded-46e9-87b0-90b21ea3a90a" providerId="ADAL" clId="{DABA0EA3-5692-47CF-8E53-2DE71FC31ED5}" dt="2025-02-12T16:40:35.016" v="964" actId="1076"/>
          <ac:cxnSpMkLst>
            <pc:docMk/>
            <pc:sldMk cId="1320178155" sldId="268"/>
            <ac:cxnSpMk id="40" creationId="{ECE9A3C5-A6AC-DA2F-41AD-6D17E9F7E876}"/>
          </ac:cxnSpMkLst>
        </pc:cxnChg>
        <pc:cxnChg chg="mod">
          <ac:chgData name="Dylan Davies (2100937)" userId="6013212c-dded-46e9-87b0-90b21ea3a90a" providerId="ADAL" clId="{DABA0EA3-5692-47CF-8E53-2DE71FC31ED5}" dt="2025-02-12T16:40:35.016" v="964" actId="1076"/>
          <ac:cxnSpMkLst>
            <pc:docMk/>
            <pc:sldMk cId="1320178155" sldId="268"/>
            <ac:cxnSpMk id="42" creationId="{D9B115D4-5BEF-DD06-2B86-B9E619C6EEB3}"/>
          </ac:cxnSpMkLst>
        </pc:cxnChg>
        <pc:cxnChg chg="mod">
          <ac:chgData name="Dylan Davies (2100937)" userId="6013212c-dded-46e9-87b0-90b21ea3a90a" providerId="ADAL" clId="{DABA0EA3-5692-47CF-8E53-2DE71FC31ED5}" dt="2025-02-12T16:40:29.436" v="963" actId="1076"/>
          <ac:cxnSpMkLst>
            <pc:docMk/>
            <pc:sldMk cId="1320178155" sldId="268"/>
            <ac:cxnSpMk id="44" creationId="{899A03DA-2A6C-9CAA-D975-AFCC0EED90B0}"/>
          </ac:cxnSpMkLst>
        </pc:cxnChg>
        <pc:cxnChg chg="mod">
          <ac:chgData name="Dylan Davies (2100937)" userId="6013212c-dded-46e9-87b0-90b21ea3a90a" providerId="ADAL" clId="{DABA0EA3-5692-47CF-8E53-2DE71FC31ED5}" dt="2025-02-12T17:34:49.178" v="1221" actId="14100"/>
          <ac:cxnSpMkLst>
            <pc:docMk/>
            <pc:sldMk cId="1320178155" sldId="268"/>
            <ac:cxnSpMk id="45" creationId="{792E10E6-3A43-038F-6D0E-D8A95C08BD9F}"/>
          </ac:cxnSpMkLst>
        </pc:cxnChg>
        <pc:cxnChg chg="mod">
          <ac:chgData name="Dylan Davies (2100937)" userId="6013212c-dded-46e9-87b0-90b21ea3a90a" providerId="ADAL" clId="{DABA0EA3-5692-47CF-8E53-2DE71FC31ED5}" dt="2025-02-12T16:51:49.755" v="1031" actId="14100"/>
          <ac:cxnSpMkLst>
            <pc:docMk/>
            <pc:sldMk cId="1320178155" sldId="268"/>
            <ac:cxnSpMk id="46" creationId="{885B3686-0666-385E-916F-9A771309572D}"/>
          </ac:cxnSpMkLst>
        </pc:cxnChg>
      </pc:sldChg>
      <pc:sldChg chg="modSp del mod">
        <pc:chgData name="Dylan Davies (2100937)" userId="6013212c-dded-46e9-87b0-90b21ea3a90a" providerId="ADAL" clId="{DABA0EA3-5692-47CF-8E53-2DE71FC31ED5}" dt="2025-02-12T16:48:27.768" v="999" actId="2696"/>
        <pc:sldMkLst>
          <pc:docMk/>
          <pc:sldMk cId="165575610" sldId="269"/>
        </pc:sldMkLst>
        <pc:spChg chg="mod">
          <ac:chgData name="Dylan Davies (2100937)" userId="6013212c-dded-46e9-87b0-90b21ea3a90a" providerId="ADAL" clId="{DABA0EA3-5692-47CF-8E53-2DE71FC31ED5}" dt="2025-02-12T16:35:01.682" v="941" actId="5793"/>
          <ac:spMkLst>
            <pc:docMk/>
            <pc:sldMk cId="165575610" sldId="269"/>
            <ac:spMk id="3" creationId="{09643F3C-55C2-D193-4D7B-4AF6EF5834BC}"/>
          </ac:spMkLst>
        </pc:spChg>
        <pc:picChg chg="mod">
          <ac:chgData name="Dylan Davies (2100937)" userId="6013212c-dded-46e9-87b0-90b21ea3a90a" providerId="ADAL" clId="{DABA0EA3-5692-47CF-8E53-2DE71FC31ED5}" dt="2025-02-12T16:35:05.208" v="943" actId="1076"/>
          <ac:picMkLst>
            <pc:docMk/>
            <pc:sldMk cId="165575610" sldId="269"/>
            <ac:picMk id="7169" creationId="{7F1E66F0-5B30-2513-EB4E-E866495E0AC0}"/>
          </ac:picMkLst>
        </pc:picChg>
      </pc:sldChg>
      <pc:sldChg chg="addSp delSp modSp mod">
        <pc:chgData name="Dylan Davies (2100937)" userId="6013212c-dded-46e9-87b0-90b21ea3a90a" providerId="ADAL" clId="{DABA0EA3-5692-47CF-8E53-2DE71FC31ED5}" dt="2025-02-12T22:14:50.950" v="1762" actId="14100"/>
        <pc:sldMkLst>
          <pc:docMk/>
          <pc:sldMk cId="1016553851" sldId="270"/>
        </pc:sldMkLst>
        <pc:spChg chg="mod">
          <ac:chgData name="Dylan Davies (2100937)" userId="6013212c-dded-46e9-87b0-90b21ea3a90a" providerId="ADAL" clId="{DABA0EA3-5692-47CF-8E53-2DE71FC31ED5}" dt="2025-02-11T20:51:05.618" v="13" actId="2711"/>
          <ac:spMkLst>
            <pc:docMk/>
            <pc:sldMk cId="1016553851" sldId="270"/>
            <ac:spMk id="2" creationId="{B2AAA72B-CD6E-7C33-6ADB-95573C8167BC}"/>
          </ac:spMkLst>
        </pc:spChg>
        <pc:spChg chg="del">
          <ac:chgData name="Dylan Davies (2100937)" userId="6013212c-dded-46e9-87b0-90b21ea3a90a" providerId="ADAL" clId="{DABA0EA3-5692-47CF-8E53-2DE71FC31ED5}" dt="2025-02-12T16:39:43.113" v="944" actId="478"/>
          <ac:spMkLst>
            <pc:docMk/>
            <pc:sldMk cId="1016553851" sldId="270"/>
            <ac:spMk id="111" creationId="{2604D40D-F0AD-13A5-BF7C-436D3F1AC78B}"/>
          </ac:spMkLst>
        </pc:spChg>
        <pc:spChg chg="mod">
          <ac:chgData name="Dylan Davies (2100937)" userId="6013212c-dded-46e9-87b0-90b21ea3a90a" providerId="ADAL" clId="{DABA0EA3-5692-47CF-8E53-2DE71FC31ED5}" dt="2025-02-12T16:39:51.356" v="947" actId="1076"/>
          <ac:spMkLst>
            <pc:docMk/>
            <pc:sldMk cId="1016553851" sldId="270"/>
            <ac:spMk id="112" creationId="{341415B8-0FC8-1C01-C835-F14E860D6813}"/>
          </ac:spMkLst>
        </pc:spChg>
        <pc:spChg chg="mod">
          <ac:chgData name="Dylan Davies (2100937)" userId="6013212c-dded-46e9-87b0-90b21ea3a90a" providerId="ADAL" clId="{DABA0EA3-5692-47CF-8E53-2DE71FC31ED5}" dt="2025-02-12T16:39:57.240" v="950" actId="1076"/>
          <ac:spMkLst>
            <pc:docMk/>
            <pc:sldMk cId="1016553851" sldId="270"/>
            <ac:spMk id="113" creationId="{C1B1E6F6-37F4-6B9F-6E0F-86A4BEE60C9F}"/>
          </ac:spMkLst>
        </pc:spChg>
        <pc:cxnChg chg="add mod">
          <ac:chgData name="Dylan Davies (2100937)" userId="6013212c-dded-46e9-87b0-90b21ea3a90a" providerId="ADAL" clId="{DABA0EA3-5692-47CF-8E53-2DE71FC31ED5}" dt="2025-02-12T22:14:50.950" v="1762" actId="14100"/>
          <ac:cxnSpMkLst>
            <pc:docMk/>
            <pc:sldMk cId="1016553851" sldId="270"/>
            <ac:cxnSpMk id="7" creationId="{51470D29-BDB1-4D0A-98A3-7A08E8DCF94F}"/>
          </ac:cxnSpMkLst>
        </pc:cxnChg>
        <pc:cxnChg chg="mod">
          <ac:chgData name="Dylan Davies (2100937)" userId="6013212c-dded-46e9-87b0-90b21ea3a90a" providerId="ADAL" clId="{DABA0EA3-5692-47CF-8E53-2DE71FC31ED5}" dt="2025-02-12T16:39:54.373" v="949" actId="14100"/>
          <ac:cxnSpMkLst>
            <pc:docMk/>
            <pc:sldMk cId="1016553851" sldId="270"/>
            <ac:cxnSpMk id="114" creationId="{BD013B11-2704-DF5B-F54F-4526DFB82CDD}"/>
          </ac:cxnSpMkLst>
        </pc:cxnChg>
        <pc:cxnChg chg="del">
          <ac:chgData name="Dylan Davies (2100937)" userId="6013212c-dded-46e9-87b0-90b21ea3a90a" providerId="ADAL" clId="{DABA0EA3-5692-47CF-8E53-2DE71FC31ED5}" dt="2025-02-12T16:39:58.815" v="951" actId="478"/>
          <ac:cxnSpMkLst>
            <pc:docMk/>
            <pc:sldMk cId="1016553851" sldId="270"/>
            <ac:cxnSpMk id="117" creationId="{6AC96875-0C37-8D70-EF70-631323D9FF2E}"/>
          </ac:cxnSpMkLst>
        </pc:cxnChg>
      </pc:sldChg>
      <pc:sldChg chg="addSp modSp mod">
        <pc:chgData name="Dylan Davies (2100937)" userId="6013212c-dded-46e9-87b0-90b21ea3a90a" providerId="ADAL" clId="{DABA0EA3-5692-47CF-8E53-2DE71FC31ED5}" dt="2025-02-12T22:15:46.076" v="1763" actId="20577"/>
        <pc:sldMkLst>
          <pc:docMk/>
          <pc:sldMk cId="3834541892" sldId="271"/>
        </pc:sldMkLst>
        <pc:spChg chg="mod">
          <ac:chgData name="Dylan Davies (2100937)" userId="6013212c-dded-46e9-87b0-90b21ea3a90a" providerId="ADAL" clId="{DABA0EA3-5692-47CF-8E53-2DE71FC31ED5}" dt="2025-02-11T20:52:13.345" v="25" actId="2711"/>
          <ac:spMkLst>
            <pc:docMk/>
            <pc:sldMk cId="3834541892" sldId="271"/>
            <ac:spMk id="2" creationId="{9A826BE0-238D-5B82-3405-F955F95B4510}"/>
          </ac:spMkLst>
        </pc:spChg>
        <pc:spChg chg="mod">
          <ac:chgData name="Dylan Davies (2100937)" userId="6013212c-dded-46e9-87b0-90b21ea3a90a" providerId="ADAL" clId="{DABA0EA3-5692-47CF-8E53-2DE71FC31ED5}" dt="2025-02-12T22:15:46.076" v="1763" actId="20577"/>
          <ac:spMkLst>
            <pc:docMk/>
            <pc:sldMk cId="3834541892" sldId="271"/>
            <ac:spMk id="3" creationId="{AD209343-6C42-85B1-3A58-BB9090AB83AC}"/>
          </ac:spMkLst>
        </pc:spChg>
        <pc:spChg chg="add mod">
          <ac:chgData name="Dylan Davies (2100937)" userId="6013212c-dded-46e9-87b0-90b21ea3a90a" providerId="ADAL" clId="{DABA0EA3-5692-47CF-8E53-2DE71FC31ED5}" dt="2025-02-11T20:52:06.554" v="23"/>
          <ac:spMkLst>
            <pc:docMk/>
            <pc:sldMk cId="3834541892" sldId="271"/>
            <ac:spMk id="5" creationId="{06AF0237-7D1E-CB2D-CB3F-B17FCF91B5A2}"/>
          </ac:spMkLst>
        </pc:spChg>
        <pc:spChg chg="add mod">
          <ac:chgData name="Dylan Davies (2100937)" userId="6013212c-dded-46e9-87b0-90b21ea3a90a" providerId="ADAL" clId="{DABA0EA3-5692-47CF-8E53-2DE71FC31ED5}" dt="2025-02-11T20:52:14.460" v="26"/>
          <ac:spMkLst>
            <pc:docMk/>
            <pc:sldMk cId="3834541892" sldId="271"/>
            <ac:spMk id="6" creationId="{367D306D-776E-96B4-E4E9-8AC842FE34E1}"/>
          </ac:spMkLst>
        </pc:spChg>
      </pc:sldChg>
      <pc:sldChg chg="addSp delSp modSp add mod ord">
        <pc:chgData name="Dylan Davies (2100937)" userId="6013212c-dded-46e9-87b0-90b21ea3a90a" providerId="ADAL" clId="{DABA0EA3-5692-47CF-8E53-2DE71FC31ED5}" dt="2025-02-11T21:14:48.296" v="308" actId="14100"/>
        <pc:sldMkLst>
          <pc:docMk/>
          <pc:sldMk cId="1576915451" sldId="272"/>
        </pc:sldMkLst>
        <pc:spChg chg="mod">
          <ac:chgData name="Dylan Davies (2100937)" userId="6013212c-dded-46e9-87b0-90b21ea3a90a" providerId="ADAL" clId="{DABA0EA3-5692-47CF-8E53-2DE71FC31ED5}" dt="2025-02-11T21:13:21.539" v="289" actId="1076"/>
          <ac:spMkLst>
            <pc:docMk/>
            <pc:sldMk cId="1576915451" sldId="272"/>
            <ac:spMk id="2" creationId="{6B7DAC94-6C9E-0134-1DD5-DA1D4326D48F}"/>
          </ac:spMkLst>
        </pc:spChg>
        <pc:spChg chg="mod">
          <ac:chgData name="Dylan Davies (2100937)" userId="6013212c-dded-46e9-87b0-90b21ea3a90a" providerId="ADAL" clId="{DABA0EA3-5692-47CF-8E53-2DE71FC31ED5}" dt="2025-02-11T21:13:59.334" v="291" actId="1076"/>
          <ac:spMkLst>
            <pc:docMk/>
            <pc:sldMk cId="1576915451" sldId="272"/>
            <ac:spMk id="5" creationId="{6B362776-882B-BCC6-D50E-40A872DFB9E5}"/>
          </ac:spMkLst>
        </pc:spChg>
        <pc:spChg chg="add mod">
          <ac:chgData name="Dylan Davies (2100937)" userId="6013212c-dded-46e9-87b0-90b21ea3a90a" providerId="ADAL" clId="{DABA0EA3-5692-47CF-8E53-2DE71FC31ED5}" dt="2025-02-11T21:14:26.312" v="301" actId="571"/>
          <ac:spMkLst>
            <pc:docMk/>
            <pc:sldMk cId="1576915451" sldId="272"/>
            <ac:spMk id="8" creationId="{028C7EC9-F703-D52C-DEDA-27246700A462}"/>
          </ac:spMkLst>
        </pc:spChg>
        <pc:spChg chg="del">
          <ac:chgData name="Dylan Davies (2100937)" userId="6013212c-dded-46e9-87b0-90b21ea3a90a" providerId="ADAL" clId="{DABA0EA3-5692-47CF-8E53-2DE71FC31ED5}" dt="2025-02-11T21:12:48.970" v="260" actId="478"/>
          <ac:spMkLst>
            <pc:docMk/>
            <pc:sldMk cId="1576915451" sldId="272"/>
            <ac:spMk id="11" creationId="{BFDC7AB5-8E9F-86CB-1A85-F98B94DEF277}"/>
          </ac:spMkLst>
        </pc:spChg>
        <pc:cxnChg chg="add mod">
          <ac:chgData name="Dylan Davies (2100937)" userId="6013212c-dded-46e9-87b0-90b21ea3a90a" providerId="ADAL" clId="{DABA0EA3-5692-47CF-8E53-2DE71FC31ED5}" dt="2025-02-11T21:14:38.566" v="304" actId="1076"/>
          <ac:cxnSpMkLst>
            <pc:docMk/>
            <pc:sldMk cId="1576915451" sldId="272"/>
            <ac:cxnSpMk id="4" creationId="{1CBF307A-BD08-9C6E-A511-F06ECA0F34B2}"/>
          </ac:cxnSpMkLst>
        </pc:cxnChg>
        <pc:cxnChg chg="add mod">
          <ac:chgData name="Dylan Davies (2100937)" userId="6013212c-dded-46e9-87b0-90b21ea3a90a" providerId="ADAL" clId="{DABA0EA3-5692-47CF-8E53-2DE71FC31ED5}" dt="2025-02-11T21:14:26.312" v="301" actId="571"/>
          <ac:cxnSpMkLst>
            <pc:docMk/>
            <pc:sldMk cId="1576915451" sldId="272"/>
            <ac:cxnSpMk id="9" creationId="{EC306491-FAEB-3FE7-03F9-25182CD02A0F}"/>
          </ac:cxnSpMkLst>
        </pc:cxnChg>
        <pc:cxnChg chg="add mod">
          <ac:chgData name="Dylan Davies (2100937)" userId="6013212c-dded-46e9-87b0-90b21ea3a90a" providerId="ADAL" clId="{DABA0EA3-5692-47CF-8E53-2DE71FC31ED5}" dt="2025-02-11T21:14:36.140" v="303" actId="1076"/>
          <ac:cxnSpMkLst>
            <pc:docMk/>
            <pc:sldMk cId="1576915451" sldId="272"/>
            <ac:cxnSpMk id="10" creationId="{D9211EDF-488E-8007-6C78-E16D1DD768E2}"/>
          </ac:cxnSpMkLst>
        </pc:cxnChg>
        <pc:cxnChg chg="add mod">
          <ac:chgData name="Dylan Davies (2100937)" userId="6013212c-dded-46e9-87b0-90b21ea3a90a" providerId="ADAL" clId="{DABA0EA3-5692-47CF-8E53-2DE71FC31ED5}" dt="2025-02-11T21:14:48.296" v="308" actId="14100"/>
          <ac:cxnSpMkLst>
            <pc:docMk/>
            <pc:sldMk cId="1576915451" sldId="272"/>
            <ac:cxnSpMk id="12" creationId="{D6386343-9221-003D-A937-E34886A3CD53}"/>
          </ac:cxnSpMkLst>
        </pc:cxnChg>
        <pc:cxnChg chg="del">
          <ac:chgData name="Dylan Davies (2100937)" userId="6013212c-dded-46e9-87b0-90b21ea3a90a" providerId="ADAL" clId="{DABA0EA3-5692-47CF-8E53-2DE71FC31ED5}" dt="2025-02-11T21:12:48.970" v="260" actId="478"/>
          <ac:cxnSpMkLst>
            <pc:docMk/>
            <pc:sldMk cId="1576915451" sldId="272"/>
            <ac:cxnSpMk id="13" creationId="{2EA7EAB8-496E-67FA-75BA-33A5508DAE23}"/>
          </ac:cxnSpMkLst>
        </pc:cxnChg>
        <pc:cxnChg chg="del">
          <ac:chgData name="Dylan Davies (2100937)" userId="6013212c-dded-46e9-87b0-90b21ea3a90a" providerId="ADAL" clId="{DABA0EA3-5692-47CF-8E53-2DE71FC31ED5}" dt="2025-02-11T21:12:48.970" v="260" actId="478"/>
          <ac:cxnSpMkLst>
            <pc:docMk/>
            <pc:sldMk cId="1576915451" sldId="272"/>
            <ac:cxnSpMk id="23" creationId="{25C42524-2460-A5A3-D0AD-8266829FFD69}"/>
          </ac:cxnSpMkLst>
        </pc:cxnChg>
      </pc:sldChg>
      <pc:sldChg chg="addSp delSp modSp new mod">
        <pc:chgData name="Dylan Davies (2100937)" userId="6013212c-dded-46e9-87b0-90b21ea3a90a" providerId="ADAL" clId="{DABA0EA3-5692-47CF-8E53-2DE71FC31ED5}" dt="2025-02-12T21:46:38.037" v="1588" actId="12"/>
        <pc:sldMkLst>
          <pc:docMk/>
          <pc:sldMk cId="3354188939" sldId="273"/>
        </pc:sldMkLst>
        <pc:spChg chg="del">
          <ac:chgData name="Dylan Davies (2100937)" userId="6013212c-dded-46e9-87b0-90b21ea3a90a" providerId="ADAL" clId="{DABA0EA3-5692-47CF-8E53-2DE71FC31ED5}" dt="2025-02-11T21:17:02.585" v="311" actId="478"/>
          <ac:spMkLst>
            <pc:docMk/>
            <pc:sldMk cId="3354188939" sldId="273"/>
            <ac:spMk id="2" creationId="{738F1C8F-03AF-AA66-91C7-E1BECD72042D}"/>
          </ac:spMkLst>
        </pc:spChg>
        <pc:spChg chg="del">
          <ac:chgData name="Dylan Davies (2100937)" userId="6013212c-dded-46e9-87b0-90b21ea3a90a" providerId="ADAL" clId="{DABA0EA3-5692-47CF-8E53-2DE71FC31ED5}" dt="2025-02-11T21:17:01.557" v="310" actId="478"/>
          <ac:spMkLst>
            <pc:docMk/>
            <pc:sldMk cId="3354188939" sldId="273"/>
            <ac:spMk id="3" creationId="{1760BADF-0BC3-DC9F-FEF6-EAC44C16359A}"/>
          </ac:spMkLst>
        </pc:spChg>
        <pc:spChg chg="add mod">
          <ac:chgData name="Dylan Davies (2100937)" userId="6013212c-dded-46e9-87b0-90b21ea3a90a" providerId="ADAL" clId="{DABA0EA3-5692-47CF-8E53-2DE71FC31ED5}" dt="2025-02-11T21:18:29.133" v="314"/>
          <ac:spMkLst>
            <pc:docMk/>
            <pc:sldMk cId="3354188939" sldId="273"/>
            <ac:spMk id="4" creationId="{5A37A4ED-598E-7669-28C4-02B73AA351B1}"/>
          </ac:spMkLst>
        </pc:spChg>
        <pc:spChg chg="add mod">
          <ac:chgData name="Dylan Davies (2100937)" userId="6013212c-dded-46e9-87b0-90b21ea3a90a" providerId="ADAL" clId="{DABA0EA3-5692-47CF-8E53-2DE71FC31ED5}" dt="2025-02-12T16:17:26.498" v="867" actId="20577"/>
          <ac:spMkLst>
            <pc:docMk/>
            <pc:sldMk cId="3354188939" sldId="273"/>
            <ac:spMk id="7" creationId="{FAB21B36-86FD-1B7E-70EC-F520F945A996}"/>
          </ac:spMkLst>
        </pc:spChg>
        <pc:spChg chg="add mod">
          <ac:chgData name="Dylan Davies (2100937)" userId="6013212c-dded-46e9-87b0-90b21ea3a90a" providerId="ADAL" clId="{DABA0EA3-5692-47CF-8E53-2DE71FC31ED5}" dt="2025-02-12T21:46:38.037" v="1588" actId="12"/>
          <ac:spMkLst>
            <pc:docMk/>
            <pc:sldMk cId="3354188939" sldId="273"/>
            <ac:spMk id="9" creationId="{266988F3-F9BF-C7F5-A01B-4B37109073D3}"/>
          </ac:spMkLst>
        </pc:spChg>
        <pc:picChg chg="add mod ord">
          <ac:chgData name="Dylan Davies (2100937)" userId="6013212c-dded-46e9-87b0-90b21ea3a90a" providerId="ADAL" clId="{DABA0EA3-5692-47CF-8E53-2DE71FC31ED5}" dt="2025-02-11T21:18:37.417" v="317" actId="167"/>
          <ac:picMkLst>
            <pc:docMk/>
            <pc:sldMk cId="3354188939" sldId="273"/>
            <ac:picMk id="5" creationId="{A6E72947-43B6-5582-FAD0-8E8D85CA313C}"/>
          </ac:picMkLst>
        </pc:picChg>
        <pc:picChg chg="add del">
          <ac:chgData name="Dylan Davies (2100937)" userId="6013212c-dded-46e9-87b0-90b21ea3a90a" providerId="ADAL" clId="{DABA0EA3-5692-47CF-8E53-2DE71FC31ED5}" dt="2025-02-11T21:17:09.592" v="313" actId="478"/>
          <ac:picMkLst>
            <pc:docMk/>
            <pc:sldMk cId="3354188939" sldId="273"/>
            <ac:picMk id="2050" creationId="{86207C93-20B6-A1D1-9504-3A27269935E0}"/>
          </ac:picMkLst>
        </pc:picChg>
        <pc:picChg chg="add mod">
          <ac:chgData name="Dylan Davies (2100937)" userId="6013212c-dded-46e9-87b0-90b21ea3a90a" providerId="ADAL" clId="{DABA0EA3-5692-47CF-8E53-2DE71FC31ED5}" dt="2025-02-11T21:23:51.606" v="348" actId="1076"/>
          <ac:picMkLst>
            <pc:docMk/>
            <pc:sldMk cId="3354188939" sldId="273"/>
            <ac:picMk id="2052" creationId="{9CF2ED47-FD05-E4D3-2C53-0C85F69D2F10}"/>
          </ac:picMkLst>
        </pc:picChg>
        <pc:picChg chg="add mod">
          <ac:chgData name="Dylan Davies (2100937)" userId="6013212c-dded-46e9-87b0-90b21ea3a90a" providerId="ADAL" clId="{DABA0EA3-5692-47CF-8E53-2DE71FC31ED5}" dt="2025-02-11T21:23:52.904" v="349" actId="1076"/>
          <ac:picMkLst>
            <pc:docMk/>
            <pc:sldMk cId="3354188939" sldId="273"/>
            <ac:picMk id="2054" creationId="{AFD948D3-D1B6-0C91-A20E-11F027129A10}"/>
          </ac:picMkLst>
        </pc:picChg>
      </pc:sldChg>
      <pc:sldChg chg="addSp delSp modSp add mod">
        <pc:chgData name="Dylan Davies (2100937)" userId="6013212c-dded-46e9-87b0-90b21ea3a90a" providerId="ADAL" clId="{DABA0EA3-5692-47CF-8E53-2DE71FC31ED5}" dt="2025-02-12T22:14:05.802" v="1755" actId="20577"/>
        <pc:sldMkLst>
          <pc:docMk/>
          <pc:sldMk cId="3602079072" sldId="274"/>
        </pc:sldMkLst>
        <pc:spChg chg="mod">
          <ac:chgData name="Dylan Davies (2100937)" userId="6013212c-dded-46e9-87b0-90b21ea3a90a" providerId="ADAL" clId="{DABA0EA3-5692-47CF-8E53-2DE71FC31ED5}" dt="2025-02-12T22:14:05.802" v="1755" actId="20577"/>
          <ac:spMkLst>
            <pc:docMk/>
            <pc:sldMk cId="3602079072" sldId="274"/>
            <ac:spMk id="6" creationId="{27E93B95-30A4-DB79-94BA-215763EFCEBC}"/>
          </ac:spMkLst>
        </pc:spChg>
        <pc:picChg chg="del">
          <ac:chgData name="Dylan Davies (2100937)" userId="6013212c-dded-46e9-87b0-90b21ea3a90a" providerId="ADAL" clId="{DABA0EA3-5692-47CF-8E53-2DE71FC31ED5}" dt="2025-02-11T22:27:57.986" v="691" actId="478"/>
          <ac:picMkLst>
            <pc:docMk/>
            <pc:sldMk cId="3602079072" sldId="274"/>
            <ac:picMk id="2" creationId="{ACDD0F78-8998-EACE-BB7E-7D0D4CA88174}"/>
          </ac:picMkLst>
        </pc:picChg>
        <pc:picChg chg="del">
          <ac:chgData name="Dylan Davies (2100937)" userId="6013212c-dded-46e9-87b0-90b21ea3a90a" providerId="ADAL" clId="{DABA0EA3-5692-47CF-8E53-2DE71FC31ED5}" dt="2025-02-11T22:27:58.457" v="692" actId="478"/>
          <ac:picMkLst>
            <pc:docMk/>
            <pc:sldMk cId="3602079072" sldId="274"/>
            <ac:picMk id="7" creationId="{DDD24A3C-1BF6-5411-0E75-BA75A8123734}"/>
          </ac:picMkLst>
        </pc:picChg>
        <pc:picChg chg="add mod">
          <ac:chgData name="Dylan Davies (2100937)" userId="6013212c-dded-46e9-87b0-90b21ea3a90a" providerId="ADAL" clId="{DABA0EA3-5692-47CF-8E53-2DE71FC31ED5}" dt="2025-02-11T22:35:00.220" v="722" actId="1076"/>
          <ac:picMkLst>
            <pc:docMk/>
            <pc:sldMk cId="3602079072" sldId="274"/>
            <ac:picMk id="8" creationId="{87BBE988-2E2C-F547-E313-C31C0D1833F0}"/>
          </ac:picMkLst>
        </pc:picChg>
        <pc:picChg chg="del">
          <ac:chgData name="Dylan Davies (2100937)" userId="6013212c-dded-46e9-87b0-90b21ea3a90a" providerId="ADAL" clId="{DABA0EA3-5692-47CF-8E53-2DE71FC31ED5}" dt="2025-02-11T22:27:56.588" v="688" actId="478"/>
          <ac:picMkLst>
            <pc:docMk/>
            <pc:sldMk cId="3602079072" sldId="274"/>
            <ac:picMk id="9" creationId="{E1ED531F-FAA9-A113-9434-A6299872455F}"/>
          </ac:picMkLst>
        </pc:picChg>
        <pc:picChg chg="del">
          <ac:chgData name="Dylan Davies (2100937)" userId="6013212c-dded-46e9-87b0-90b21ea3a90a" providerId="ADAL" clId="{DABA0EA3-5692-47CF-8E53-2DE71FC31ED5}" dt="2025-02-11T22:27:57.513" v="690" actId="478"/>
          <ac:picMkLst>
            <pc:docMk/>
            <pc:sldMk cId="3602079072" sldId="274"/>
            <ac:picMk id="11" creationId="{AE9075AE-D995-40A2-CE98-9F3B1CBD0DBA}"/>
          </ac:picMkLst>
        </pc:picChg>
        <pc:picChg chg="add mod">
          <ac:chgData name="Dylan Davies (2100937)" userId="6013212c-dded-46e9-87b0-90b21ea3a90a" providerId="ADAL" clId="{DABA0EA3-5692-47CF-8E53-2DE71FC31ED5}" dt="2025-02-11T22:35:01.291" v="723" actId="1076"/>
          <ac:picMkLst>
            <pc:docMk/>
            <pc:sldMk cId="3602079072" sldId="274"/>
            <ac:picMk id="13" creationId="{1D4C7504-D07B-E22E-992B-87D044ECEA16}"/>
          </ac:picMkLst>
        </pc:picChg>
        <pc:picChg chg="add mod">
          <ac:chgData name="Dylan Davies (2100937)" userId="6013212c-dded-46e9-87b0-90b21ea3a90a" providerId="ADAL" clId="{DABA0EA3-5692-47CF-8E53-2DE71FC31ED5}" dt="2025-02-11T22:45:10.350" v="761" actId="1076"/>
          <ac:picMkLst>
            <pc:docMk/>
            <pc:sldMk cId="3602079072" sldId="274"/>
            <ac:picMk id="14" creationId="{30651F1C-319A-4171-6C0C-F2BCC05E34E7}"/>
          </ac:picMkLst>
        </pc:picChg>
        <pc:picChg chg="del">
          <ac:chgData name="Dylan Davies (2100937)" userId="6013212c-dded-46e9-87b0-90b21ea3a90a" providerId="ADAL" clId="{DABA0EA3-5692-47CF-8E53-2DE71FC31ED5}" dt="2025-02-11T22:27:57.125" v="689" actId="478"/>
          <ac:picMkLst>
            <pc:docMk/>
            <pc:sldMk cId="3602079072" sldId="274"/>
            <ac:picMk id="3074" creationId="{14F8E6B4-C9EB-080A-F7C7-07A180647746}"/>
          </ac:picMkLst>
        </pc:picChg>
      </pc:sldChg>
      <pc:sldChg chg="addSp delSp modSp new del mod">
        <pc:chgData name="Dylan Davies (2100937)" userId="6013212c-dded-46e9-87b0-90b21ea3a90a" providerId="ADAL" clId="{DABA0EA3-5692-47CF-8E53-2DE71FC31ED5}" dt="2025-02-12T19:02:21.023" v="1413" actId="2696"/>
        <pc:sldMkLst>
          <pc:docMk/>
          <pc:sldMk cId="3250987496" sldId="275"/>
        </pc:sldMkLst>
        <pc:spChg chg="del">
          <ac:chgData name="Dylan Davies (2100937)" userId="6013212c-dded-46e9-87b0-90b21ea3a90a" providerId="ADAL" clId="{DABA0EA3-5692-47CF-8E53-2DE71FC31ED5}" dt="2025-02-11T22:51:09.848" v="827" actId="478"/>
          <ac:spMkLst>
            <pc:docMk/>
            <pc:sldMk cId="3250987496" sldId="275"/>
            <ac:spMk id="2" creationId="{4C52C941-7FBF-07FD-E6AC-31FEAE2961F2}"/>
          </ac:spMkLst>
        </pc:spChg>
        <pc:spChg chg="del">
          <ac:chgData name="Dylan Davies (2100937)" userId="6013212c-dded-46e9-87b0-90b21ea3a90a" providerId="ADAL" clId="{DABA0EA3-5692-47CF-8E53-2DE71FC31ED5}" dt="2025-02-11T22:51:11.489" v="828" actId="478"/>
          <ac:spMkLst>
            <pc:docMk/>
            <pc:sldMk cId="3250987496" sldId="275"/>
            <ac:spMk id="3" creationId="{FE36638A-9C45-DEC5-CE73-04D25F85FFA3}"/>
          </ac:spMkLst>
        </pc:spChg>
        <pc:picChg chg="add mod">
          <ac:chgData name="Dylan Davies (2100937)" userId="6013212c-dded-46e9-87b0-90b21ea3a90a" providerId="ADAL" clId="{DABA0EA3-5692-47CF-8E53-2DE71FC31ED5}" dt="2025-02-11T22:56:37.933" v="866"/>
          <ac:picMkLst>
            <pc:docMk/>
            <pc:sldMk cId="3250987496" sldId="275"/>
            <ac:picMk id="5122" creationId="{ACABE8A7-0C8C-3EE2-7081-8686196A6532}"/>
          </ac:picMkLst>
        </pc:picChg>
        <pc:picChg chg="add mod">
          <ac:chgData name="Dylan Davies (2100937)" userId="6013212c-dded-46e9-87b0-90b21ea3a90a" providerId="ADAL" clId="{DABA0EA3-5692-47CF-8E53-2DE71FC31ED5}" dt="2025-02-11T22:55:33.961" v="842" actId="14100"/>
          <ac:picMkLst>
            <pc:docMk/>
            <pc:sldMk cId="3250987496" sldId="275"/>
            <ac:picMk id="5124" creationId="{4A1CB9CB-F47F-69D3-4BD1-A2D4EFE0C9E1}"/>
          </ac:picMkLst>
        </pc:picChg>
      </pc:sldChg>
      <pc:sldChg chg="addSp delSp modSp add mod">
        <pc:chgData name="Dylan Davies (2100937)" userId="6013212c-dded-46e9-87b0-90b21ea3a90a" providerId="ADAL" clId="{DABA0EA3-5692-47CF-8E53-2DE71FC31ED5}" dt="2025-02-12T22:15:58.954" v="1764" actId="20577"/>
        <pc:sldMkLst>
          <pc:docMk/>
          <pc:sldMk cId="2995934625" sldId="276"/>
        </pc:sldMkLst>
        <pc:spChg chg="mod">
          <ac:chgData name="Dylan Davies (2100937)" userId="6013212c-dded-46e9-87b0-90b21ea3a90a" providerId="ADAL" clId="{DABA0EA3-5692-47CF-8E53-2DE71FC31ED5}" dt="2025-02-12T19:01:21.037" v="1408" actId="20577"/>
          <ac:spMkLst>
            <pc:docMk/>
            <pc:sldMk cId="2995934625" sldId="276"/>
            <ac:spMk id="2" creationId="{098C0402-590E-F070-55B1-C0C6B77FC6A9}"/>
          </ac:spMkLst>
        </pc:spChg>
        <pc:spChg chg="del mod">
          <ac:chgData name="Dylan Davies (2100937)" userId="6013212c-dded-46e9-87b0-90b21ea3a90a" providerId="ADAL" clId="{DABA0EA3-5692-47CF-8E53-2DE71FC31ED5}" dt="2025-02-12T17:37:36.536" v="1224"/>
          <ac:spMkLst>
            <pc:docMk/>
            <pc:sldMk cId="2995934625" sldId="276"/>
            <ac:spMk id="3" creationId="{2DCFB691-FDB7-1C29-00E1-AE79B9C52BB8}"/>
          </ac:spMkLst>
        </pc:spChg>
        <pc:spChg chg="ord">
          <ac:chgData name="Dylan Davies (2100937)" userId="6013212c-dded-46e9-87b0-90b21ea3a90a" providerId="ADAL" clId="{DABA0EA3-5692-47CF-8E53-2DE71FC31ED5}" dt="2025-02-12T19:01:06.012" v="1384" actId="167"/>
          <ac:spMkLst>
            <pc:docMk/>
            <pc:sldMk cId="2995934625" sldId="276"/>
            <ac:spMk id="4" creationId="{6EA6D07A-AF16-E5AD-D9F6-FB9F93ED4263}"/>
          </ac:spMkLst>
        </pc:spChg>
        <pc:spChg chg="add del mod">
          <ac:chgData name="Dylan Davies (2100937)" userId="6013212c-dded-46e9-87b0-90b21ea3a90a" providerId="ADAL" clId="{DABA0EA3-5692-47CF-8E53-2DE71FC31ED5}" dt="2025-02-12T17:46:54.645" v="1307" actId="478"/>
          <ac:spMkLst>
            <pc:docMk/>
            <pc:sldMk cId="2995934625" sldId="276"/>
            <ac:spMk id="5" creationId="{6478B2C3-008F-FD23-6435-1C306FAE3905}"/>
          </ac:spMkLst>
        </pc:spChg>
        <pc:spChg chg="add del mod">
          <ac:chgData name="Dylan Davies (2100937)" userId="6013212c-dded-46e9-87b0-90b21ea3a90a" providerId="ADAL" clId="{DABA0EA3-5692-47CF-8E53-2DE71FC31ED5}" dt="2025-02-12T17:47:37.874" v="1317" actId="26606"/>
          <ac:spMkLst>
            <pc:docMk/>
            <pc:sldMk cId="2995934625" sldId="276"/>
            <ac:spMk id="8" creationId="{28F57E13-508D-F391-B142-EE58E993A9FE}"/>
          </ac:spMkLst>
        </pc:spChg>
        <pc:spChg chg="add mod">
          <ac:chgData name="Dylan Davies (2100937)" userId="6013212c-dded-46e9-87b0-90b21ea3a90a" providerId="ADAL" clId="{DABA0EA3-5692-47CF-8E53-2DE71FC31ED5}" dt="2025-02-12T22:15:58.954" v="1764" actId="20577"/>
          <ac:spMkLst>
            <pc:docMk/>
            <pc:sldMk cId="2995934625" sldId="276"/>
            <ac:spMk id="9" creationId="{2738AAD0-C813-B33E-0755-DABD130A6DC8}"/>
          </ac:spMkLst>
        </pc:spChg>
        <pc:graphicFrameChg chg="add del">
          <ac:chgData name="Dylan Davies (2100937)" userId="6013212c-dded-46e9-87b0-90b21ea3a90a" providerId="ADAL" clId="{DABA0EA3-5692-47CF-8E53-2DE71FC31ED5}" dt="2025-02-12T17:46:24.258" v="1301"/>
          <ac:graphicFrameMkLst>
            <pc:docMk/>
            <pc:sldMk cId="2995934625" sldId="276"/>
            <ac:graphicFrameMk id="10" creationId="{F1B8CA6B-2172-7AE5-5882-48AFB0293265}"/>
          </ac:graphicFrameMkLst>
        </pc:graphicFrameChg>
        <pc:graphicFrameChg chg="add del">
          <ac:chgData name="Dylan Davies (2100937)" userId="6013212c-dded-46e9-87b0-90b21ea3a90a" providerId="ADAL" clId="{DABA0EA3-5692-47CF-8E53-2DE71FC31ED5}" dt="2025-02-12T17:47:30.787" v="1312" actId="26606"/>
          <ac:graphicFrameMkLst>
            <pc:docMk/>
            <pc:sldMk cId="2995934625" sldId="276"/>
            <ac:graphicFrameMk id="11" creationId="{1E4AE98A-611C-F9F7-B7DC-A26629262388}"/>
          </ac:graphicFrameMkLst>
        </pc:graphicFrameChg>
        <pc:graphicFrameChg chg="add del">
          <ac:chgData name="Dylan Davies (2100937)" userId="6013212c-dded-46e9-87b0-90b21ea3a90a" providerId="ADAL" clId="{DABA0EA3-5692-47CF-8E53-2DE71FC31ED5}" dt="2025-02-12T17:47:34.550" v="1314" actId="26606"/>
          <ac:graphicFrameMkLst>
            <pc:docMk/>
            <pc:sldMk cId="2995934625" sldId="276"/>
            <ac:graphicFrameMk id="13" creationId="{1963C2E7-2F6D-7EC0-397F-3A184BF5EBE1}"/>
          </ac:graphicFrameMkLst>
        </pc:graphicFrameChg>
        <pc:graphicFrameChg chg="add del">
          <ac:chgData name="Dylan Davies (2100937)" userId="6013212c-dded-46e9-87b0-90b21ea3a90a" providerId="ADAL" clId="{DABA0EA3-5692-47CF-8E53-2DE71FC31ED5}" dt="2025-02-12T17:47:37.812" v="1316" actId="26606"/>
          <ac:graphicFrameMkLst>
            <pc:docMk/>
            <pc:sldMk cId="2995934625" sldId="276"/>
            <ac:graphicFrameMk id="15" creationId="{038616BC-7D3D-E363-61C8-0A56629538A0}"/>
          </ac:graphicFrameMkLst>
        </pc:graphicFrameChg>
        <pc:graphicFrameChg chg="add del mod modGraphic">
          <ac:chgData name="Dylan Davies (2100937)" userId="6013212c-dded-46e9-87b0-90b21ea3a90a" providerId="ADAL" clId="{DABA0EA3-5692-47CF-8E53-2DE71FC31ED5}" dt="2025-02-12T17:53:31.021" v="1360" actId="11529"/>
          <ac:graphicFrameMkLst>
            <pc:docMk/>
            <pc:sldMk cId="2995934625" sldId="276"/>
            <ac:graphicFrameMk id="17" creationId="{B95CDB05-6F6E-B782-AE24-63C82CFF067D}"/>
          </ac:graphicFrameMkLst>
        </pc:graphicFrameChg>
        <pc:picChg chg="mod ord">
          <ac:chgData name="Dylan Davies (2100937)" userId="6013212c-dded-46e9-87b0-90b21ea3a90a" providerId="ADAL" clId="{DABA0EA3-5692-47CF-8E53-2DE71FC31ED5}" dt="2025-02-12T19:01:07.780" v="1385" actId="167"/>
          <ac:picMkLst>
            <pc:docMk/>
            <pc:sldMk cId="2995934625" sldId="276"/>
            <ac:picMk id="6" creationId="{79B65912-7CE9-0C6E-E478-33D09C229866}"/>
          </ac:picMkLst>
        </pc:picChg>
        <pc:cxnChg chg="add mod">
          <ac:chgData name="Dylan Davies (2100937)" userId="6013212c-dded-46e9-87b0-90b21ea3a90a" providerId="ADAL" clId="{DABA0EA3-5692-47CF-8E53-2DE71FC31ED5}" dt="2025-02-12T21:52:26.022" v="1676" actId="1076"/>
          <ac:cxnSpMkLst>
            <pc:docMk/>
            <pc:sldMk cId="2995934625" sldId="276"/>
            <ac:cxnSpMk id="12" creationId="{AA7C9829-5404-B62C-9E7B-F8023B4F4BF1}"/>
          </ac:cxnSpMkLst>
        </pc:cxnChg>
        <pc:cxnChg chg="add mod">
          <ac:chgData name="Dylan Davies (2100937)" userId="6013212c-dded-46e9-87b0-90b21ea3a90a" providerId="ADAL" clId="{DABA0EA3-5692-47CF-8E53-2DE71FC31ED5}" dt="2025-02-12T21:52:23.788" v="1675" actId="1076"/>
          <ac:cxnSpMkLst>
            <pc:docMk/>
            <pc:sldMk cId="2995934625" sldId="276"/>
            <ac:cxnSpMk id="14" creationId="{A3525839-8139-DDB8-3FC5-360C63A1675F}"/>
          </ac:cxnSpMkLst>
        </pc:cxnChg>
        <pc:cxnChg chg="add mod">
          <ac:chgData name="Dylan Davies (2100937)" userId="6013212c-dded-46e9-87b0-90b21ea3a90a" providerId="ADAL" clId="{DABA0EA3-5692-47CF-8E53-2DE71FC31ED5}" dt="2025-02-12T21:52:17.854" v="1673" actId="1076"/>
          <ac:cxnSpMkLst>
            <pc:docMk/>
            <pc:sldMk cId="2995934625" sldId="276"/>
            <ac:cxnSpMk id="16" creationId="{CB79DF38-353E-4818-D642-4CB9497F0A28}"/>
          </ac:cxnSpMkLst>
        </pc:cxnChg>
        <pc:cxnChg chg="add mod">
          <ac:chgData name="Dylan Davies (2100937)" userId="6013212c-dded-46e9-87b0-90b21ea3a90a" providerId="ADAL" clId="{DABA0EA3-5692-47CF-8E53-2DE71FC31ED5}" dt="2025-02-12T21:52:17.148" v="1672" actId="1076"/>
          <ac:cxnSpMkLst>
            <pc:docMk/>
            <pc:sldMk cId="2995934625" sldId="276"/>
            <ac:cxnSpMk id="18" creationId="{75293C3C-96FA-FA43-5F3A-6B8B6FB3D988}"/>
          </ac:cxnSpMkLst>
        </pc:cxnChg>
        <pc:cxnChg chg="add mod">
          <ac:chgData name="Dylan Davies (2100937)" userId="6013212c-dded-46e9-87b0-90b21ea3a90a" providerId="ADAL" clId="{DABA0EA3-5692-47CF-8E53-2DE71FC31ED5}" dt="2025-02-12T21:52:16.614" v="1671" actId="1076"/>
          <ac:cxnSpMkLst>
            <pc:docMk/>
            <pc:sldMk cId="2995934625" sldId="276"/>
            <ac:cxnSpMk id="19" creationId="{917F5122-9BD9-E7D7-0DD8-FF69799F803D}"/>
          </ac:cxnSpMkLst>
        </pc:cxnChg>
        <pc:cxnChg chg="add mod">
          <ac:chgData name="Dylan Davies (2100937)" userId="6013212c-dded-46e9-87b0-90b21ea3a90a" providerId="ADAL" clId="{DABA0EA3-5692-47CF-8E53-2DE71FC31ED5}" dt="2025-02-12T21:52:15.970" v="1670" actId="1076"/>
          <ac:cxnSpMkLst>
            <pc:docMk/>
            <pc:sldMk cId="2995934625" sldId="276"/>
            <ac:cxnSpMk id="20" creationId="{5F5C11DD-294A-A784-930A-91CED66D2BB2}"/>
          </ac:cxnSpMkLst>
        </pc:cxnChg>
        <pc:cxnChg chg="add mod">
          <ac:chgData name="Dylan Davies (2100937)" userId="6013212c-dded-46e9-87b0-90b21ea3a90a" providerId="ADAL" clId="{DABA0EA3-5692-47CF-8E53-2DE71FC31ED5}" dt="2025-02-12T21:52:15.402" v="1669" actId="1076"/>
          <ac:cxnSpMkLst>
            <pc:docMk/>
            <pc:sldMk cId="2995934625" sldId="276"/>
            <ac:cxnSpMk id="21" creationId="{CFBCB1F6-AB64-55BF-7080-5412584106A5}"/>
          </ac:cxnSpMkLst>
        </pc:cxnChg>
        <pc:cxnChg chg="add mod">
          <ac:chgData name="Dylan Davies (2100937)" userId="6013212c-dded-46e9-87b0-90b21ea3a90a" providerId="ADAL" clId="{DABA0EA3-5692-47CF-8E53-2DE71FC31ED5}" dt="2025-02-12T21:52:14.835" v="1668" actId="1076"/>
          <ac:cxnSpMkLst>
            <pc:docMk/>
            <pc:sldMk cId="2995934625" sldId="276"/>
            <ac:cxnSpMk id="22" creationId="{EFF6B5A2-9EDA-C915-CE99-614EEF8261DA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E219E4-3BD9-49E5-8E61-BF93EBEDD7E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0917B3-D486-48C8-8370-999D12F28C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5294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Importance of aerodynamics in motorsport performance (drag reduction and downforce optimization)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Underbody aerodynamics as a critical but often neglected area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Focus: Optimizing Morgan Plus 4’s underbody design to improve handling and lap times</a:t>
            </a:r>
          </a:p>
          <a:p>
            <a:pPr>
              <a:lnSpc>
                <a:spcPct val="150000"/>
              </a:lnSpc>
            </a:pPr>
            <a:r>
              <a:rPr lang="en-GB" sz="1200" b="1" dirty="0"/>
              <a:t>Visual:</a:t>
            </a:r>
            <a:r>
              <a:rPr lang="en-GB" sz="1200" dirty="0"/>
              <a:t> Image of Morgan Plus 4 and basic aerodynamic flow illustration</a:t>
            </a:r>
          </a:p>
          <a:p>
            <a:endParaRPr lang="en-GB" dirty="0"/>
          </a:p>
          <a:p>
            <a:r>
              <a:rPr lang="en-GB" dirty="0"/>
              <a:t>Underbody dev is very under looked in the </a:t>
            </a:r>
            <a:r>
              <a:rPr lang="en-GB" dirty="0" err="1"/>
              <a:t>indus</a:t>
            </a:r>
            <a:endParaRPr lang="en-GB" dirty="0"/>
          </a:p>
          <a:p>
            <a:r>
              <a:rPr lang="en-GB" sz="1200" dirty="0"/>
              <a:t>this research aligns with current trends, offering insights that can benefit future vehicle design and innovation.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0917B3-D486-48C8-8370-999D12F28C9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1370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06010-0E21-1B10-4147-11727663EB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D8FA0D-4B36-793F-2F78-562A95AED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B77F42-DECC-7CBC-5870-587FEF41C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27567-B7D7-414B-91FB-3FF17A30B9A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630CDE-6927-1E7C-FB68-5080242E29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245003-7633-EFA8-E4C9-328DCF862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0E6D0-26B2-4DF5-AF15-273F7C4607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782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75D81-2766-49B4-2F5C-864B22A5E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D71D04-457C-AF74-DE1F-2D60F3DEA8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70DF88-8BFD-7CB7-298E-F17B2E219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27567-B7D7-414B-91FB-3FF17A30B9A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C56522-983B-6A8A-C83D-3B033D690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899BE2-E352-6507-8238-F7D2C0211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0E6D0-26B2-4DF5-AF15-273F7C4607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147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1047E-F519-DD35-9D8C-36F96DD2B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30DB96-ED32-68A2-C05C-4377587184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950797-6909-EFEF-AD56-4D6A89672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27567-B7D7-414B-91FB-3FF17A30B9A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0D2E4-E49B-5D5A-9665-5A080B79D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7A715-4D85-0F04-90D8-023D8CFEA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0E6D0-26B2-4DF5-AF15-273F7C4607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2430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2546D-F14E-2991-7B9B-B77C62115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52D0D-C540-836B-13E4-64D9F717D1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E1CE69-AE9D-8D42-9454-CF4B9043E1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018DDD-636E-FC0D-107C-95C9FF3CBF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27567-B7D7-414B-91FB-3FF17A30B9A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DDC576-5016-E008-5BA3-E06E11FB2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E26EDC-37A4-2D87-4C3D-B5509196F2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0E6D0-26B2-4DF5-AF15-273F7C4607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3862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C8094-206E-C3D1-102A-41C8FD806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98BE5A-14BD-755D-F6EE-1AC36E729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398151-F097-C29F-B948-AA58830A72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938E45-DC3D-AFB1-3A3C-115282137D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74F97C-D546-88B4-E0EC-59BBDD30C1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B6816E-D8B0-6954-3A08-DB0226F6B1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27567-B7D7-414B-91FB-3FF17A30B9A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ED8FA8-0863-049D-973E-D94CAC575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B8D9FB0-AC7E-22FB-969B-F1689D1D6D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0E6D0-26B2-4DF5-AF15-273F7C4607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3775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0911A-4727-862F-2F65-B2231B4849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0A8BAA-FF1B-39CC-F82E-8CBBADC140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27567-B7D7-414B-91FB-3FF17A30B9A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1EFA73-4F87-6312-E377-517451F17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DABF4C-D18C-6476-34AF-C92B52D81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0E6D0-26B2-4DF5-AF15-273F7C4607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549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011F80-A052-52C6-23D6-CD2DEDB28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27567-B7D7-414B-91FB-3FF17A30B9A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278212-0623-AF33-6B7A-E81645F3C7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99D394-01E0-D372-CE07-CADDBC378B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0E6D0-26B2-4DF5-AF15-273F7C4607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627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AC4BB-F86E-A330-AB1F-0BB5C0DF9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659A0-EA32-F458-1184-62ABBDD947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EB59C1-FAAC-EB24-5E20-EFB3478408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E300D3-9B65-5ACD-7EB8-977B9EEF1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27567-B7D7-414B-91FB-3FF17A30B9A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EB2CEA-9874-02CF-6A30-6EBFDD62D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0D7D1-6456-654E-13CD-91C8F0AC9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0E6D0-26B2-4DF5-AF15-273F7C4607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7872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B401F-DDE9-5A74-0B01-0F9870CD45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4827D8-BF3D-76EE-16FA-66D971F7E67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8AF17A-317A-A517-343F-C1126B451C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4C81A8-41F9-EC9C-5F93-40D6CDE5E8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27567-B7D7-414B-91FB-3FF17A30B9A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0B864E-9A25-2EB9-20F1-D250B72D0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4AD432-996B-712A-6755-439EBCA276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0E6D0-26B2-4DF5-AF15-273F7C4607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246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DF2D1-F613-90BC-0D17-1CCC11D82D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37D32B-346D-9500-D9E4-B66B3C5382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A2CC8F-5516-7B96-422B-7500D85A1F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27567-B7D7-414B-91FB-3FF17A30B9A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B7A2B0-B9EA-8FA6-A202-6CB37B0155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46D34C-A202-7C9E-2A0D-8892D9D086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0E6D0-26B2-4DF5-AF15-273F7C4607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535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F59E88-9C73-4FD5-7181-164F589E57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C27DB1-2290-6115-A7E4-076B9B4B1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F5A6BB-85F1-5095-447C-6A73FEF5D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27567-B7D7-414B-91FB-3FF17A30B9A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095EA8-604C-B95D-F83C-A16B417BC0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104F65-A7C3-7188-0A7D-0D842F3F0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0E6D0-26B2-4DF5-AF15-273F7C4607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043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B43DCD-A5A2-0391-59CD-0581688B0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45F33B-F76A-09AE-2B22-B0AB3B6087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76828F-20EA-50A4-61E5-1C4D11946F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F27567-B7D7-414B-91FB-3FF17A30B9A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A23D8B-812F-1ACD-06B3-972FC8277B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5590A-D656-AF64-E835-D9D53C9DB9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140E6D0-26B2-4DF5-AF15-273F7C4607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904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1595/jme.2017.19210" TargetMode="External"/><Relationship Id="rId7" Type="http://schemas.openxmlformats.org/officeDocument/2006/relationships/hyperlink" Target="https://doi.org/10.13140/RG.2.1.1615.2165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90/app12083763" TargetMode="External"/><Relationship Id="rId5" Type="http://schemas.openxmlformats.org/officeDocument/2006/relationships/hyperlink" Target="https://doi.org/10.1016/j.phpro.2011.11.038/10.21278/" TargetMode="External"/><Relationship Id="rId4" Type="http://schemas.openxmlformats.org/officeDocument/2006/relationships/hyperlink" Target="https://doi.org/10.21278/TOF.40202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fdl.issres.net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21278/TOF.40202" TargetMode="External"/><Relationship Id="rId5" Type="http://schemas.openxmlformats.org/officeDocument/2006/relationships/hyperlink" Target="https://www.amateuraerodynamics.com/2024/01/testing-smooth-engine-undertray.html" TargetMode="External"/><Relationship Id="rId4" Type="http://schemas.openxmlformats.org/officeDocument/2006/relationships/hyperlink" Target="https://doi.org/10.3390/app12083763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New Morgan Plus Four revealed with updated design and technology – The  Irish News">
            <a:extLst>
              <a:ext uri="{FF2B5EF4-FFF2-40B4-BE49-F238E27FC236}">
                <a16:creationId xmlns:a16="http://schemas.microsoft.com/office/drawing/2014/main" id="{DBFFDAB2-B3A9-6AA9-C623-5E02429E0D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8" y="0"/>
            <a:ext cx="1219041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2416455-5EFF-6051-2B1F-4530E3E4F813}"/>
              </a:ext>
            </a:extLst>
          </p:cNvPr>
          <p:cNvSpPr/>
          <p:nvPr/>
        </p:nvSpPr>
        <p:spPr>
          <a:xfrm>
            <a:off x="0" y="0"/>
            <a:ext cx="12322629" cy="685800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818F15-52DA-6D71-FEF1-BA6D07D94FF9}"/>
              </a:ext>
            </a:extLst>
          </p:cNvPr>
          <p:cNvSpPr txBox="1"/>
          <p:nvPr/>
        </p:nvSpPr>
        <p:spPr>
          <a:xfrm>
            <a:off x="1061928" y="-781048"/>
            <a:ext cx="11019302" cy="2659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endParaRPr lang="en-GB" sz="3600" b="1" dirty="0"/>
          </a:p>
          <a:p>
            <a:pPr algn="ctr"/>
            <a:r>
              <a:rPr lang="en-GB" sz="3200" b="1" dirty="0">
                <a:solidFill>
                  <a:srgbClr val="FFFF00"/>
                </a:solidFill>
                <a:latin typeface="Amasis MT Pro Black" panose="020F0502020204030204" pitchFamily="18" charset="0"/>
                <a:cs typeface="Aharoni" panose="020F0502020204030204" pitchFamily="2" charset="-79"/>
              </a:rPr>
              <a:t>Aerodynamic Investigation of the Morgan Plus 4</a:t>
            </a:r>
          </a:p>
          <a:p>
            <a:pPr algn="ctr"/>
            <a:r>
              <a:rPr lang="en-GB" sz="3200" b="1" dirty="0">
                <a:solidFill>
                  <a:srgbClr val="FFFF00"/>
                </a:solidFill>
                <a:latin typeface="Amasis MT Pro Black" panose="020F0502020204030204" pitchFamily="18" charset="0"/>
                <a:cs typeface="Aharoni" panose="020F0502020204030204" pitchFamily="2" charset="-79"/>
              </a:rPr>
              <a:t> </a:t>
            </a:r>
            <a:r>
              <a:rPr lang="en-GB" sz="2800" dirty="0">
                <a:solidFill>
                  <a:schemeClr val="bg1"/>
                </a:solidFill>
                <a:latin typeface="Abadi Extra Light" panose="020F0502020204030204" pitchFamily="34" charset="0"/>
              </a:rPr>
              <a:t>for Race Applications, Underbody Development &amp; Optimization</a:t>
            </a:r>
          </a:p>
          <a:p>
            <a:pPr algn="ctr">
              <a:lnSpc>
                <a:spcPct val="150000"/>
              </a:lnSpc>
            </a:pPr>
            <a:endParaRPr lang="en-GB" sz="36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8B5276-04D1-2BE8-71E3-6C5773AB5F89}"/>
              </a:ext>
            </a:extLst>
          </p:cNvPr>
          <p:cNvSpPr txBox="1"/>
          <p:nvPr/>
        </p:nvSpPr>
        <p:spPr>
          <a:xfrm>
            <a:off x="5711949" y="1269447"/>
            <a:ext cx="6193630" cy="22550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150000"/>
              </a:lnSpc>
            </a:pPr>
            <a:r>
              <a:rPr lang="en-GB" sz="2400" b="1" dirty="0">
                <a:solidFill>
                  <a:srgbClr val="FFFF00"/>
                </a:solidFill>
                <a:latin typeface="Amasis MT Pro Black" panose="02040A04050005020304" pitchFamily="18" charset="0"/>
              </a:rPr>
              <a:t>Motorsport Engineering</a:t>
            </a:r>
          </a:p>
          <a:p>
            <a:pPr algn="r"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</a:rPr>
              <a:t>Dylan Huw Davies</a:t>
            </a:r>
          </a:p>
          <a:p>
            <a:pPr algn="r">
              <a:lnSpc>
                <a:spcPct val="150000"/>
              </a:lnSpc>
            </a:pPr>
            <a:r>
              <a:rPr lang="en-GB" sz="2400" b="1" dirty="0">
                <a:solidFill>
                  <a:srgbClr val="FFFF00"/>
                </a:solidFill>
                <a:latin typeface="Amasis MT Pro Black" panose="02040A04050005020304" pitchFamily="18" charset="0"/>
              </a:rPr>
              <a:t>University of Wales Trinity St Davids</a:t>
            </a:r>
          </a:p>
          <a:p>
            <a:pPr algn="r"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</a:rPr>
              <a:t>Research Methods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4908504-E0CD-3145-C9EA-086FE826127E}"/>
              </a:ext>
            </a:extLst>
          </p:cNvPr>
          <p:cNvCxnSpPr>
            <a:cxnSpLocks/>
          </p:cNvCxnSpPr>
          <p:nvPr/>
        </p:nvCxnSpPr>
        <p:spPr>
          <a:xfrm>
            <a:off x="8188657" y="2479257"/>
            <a:ext cx="371692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FD4026B3-AECA-AB5C-0579-0215DC95B067}"/>
              </a:ext>
            </a:extLst>
          </p:cNvPr>
          <p:cNvSpPr txBox="1"/>
          <p:nvPr/>
        </p:nvSpPr>
        <p:spPr>
          <a:xfrm>
            <a:off x="0" y="6488668"/>
            <a:ext cx="619363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February 2025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DA948A3-D06C-A9B2-D65D-A37EDC4A8B76}"/>
              </a:ext>
            </a:extLst>
          </p:cNvPr>
          <p:cNvSpPr txBox="1"/>
          <p:nvPr/>
        </p:nvSpPr>
        <p:spPr>
          <a:xfrm>
            <a:off x="10401104" y="6434275"/>
            <a:ext cx="179089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400" dirty="0">
                <a:solidFill>
                  <a:schemeClr val="bg1"/>
                </a:solidFill>
              </a:rPr>
              <a:t>13/02/25</a:t>
            </a:r>
          </a:p>
          <a:p>
            <a:endParaRPr lang="en-GB" sz="1400" dirty="0">
              <a:solidFill>
                <a:schemeClr val="bg1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A50C8B0-EF3A-9B41-FD32-2721E40BA274}"/>
              </a:ext>
            </a:extLst>
          </p:cNvPr>
          <p:cNvCxnSpPr>
            <a:cxnSpLocks/>
          </p:cNvCxnSpPr>
          <p:nvPr/>
        </p:nvCxnSpPr>
        <p:spPr>
          <a:xfrm>
            <a:off x="8166002" y="3723478"/>
            <a:ext cx="37440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42306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80704CA-9679-8A16-B093-3E483893D4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164" r="16059"/>
          <a:stretch/>
        </p:blipFill>
        <p:spPr>
          <a:xfrm>
            <a:off x="0" y="0"/>
            <a:ext cx="254802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3232AD3-8C88-CAA7-46CA-0359CD273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39119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00"/>
                </a:solidFill>
                <a:latin typeface="Amasis MT Pro Black" panose="02040A04050005020304" pitchFamily="18" charset="0"/>
              </a:rPr>
              <a:t>Project</a:t>
            </a:r>
            <a:br>
              <a:rPr lang="en-GB" sz="2800" dirty="0">
                <a:solidFill>
                  <a:srgbClr val="FFFF00"/>
                </a:solidFill>
                <a:latin typeface="Amasis MT Pro Black" panose="02040A04050005020304" pitchFamily="18" charset="0"/>
              </a:rPr>
            </a:br>
            <a:r>
              <a:rPr lang="en-GB" sz="2800" dirty="0">
                <a:solidFill>
                  <a:srgbClr val="FFFF00"/>
                </a:solidFill>
                <a:latin typeface="Amasis MT Pro Black" panose="02040A04050005020304" pitchFamily="18" charset="0"/>
              </a:rPr>
              <a:t>Timing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71EE975-86E0-1726-9210-0DCBC5B4EB45}"/>
              </a:ext>
            </a:extLst>
          </p:cNvPr>
          <p:cNvSpPr/>
          <p:nvPr/>
        </p:nvSpPr>
        <p:spPr>
          <a:xfrm>
            <a:off x="0" y="0"/>
            <a:ext cx="2565779" cy="685800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E3A0251-CAA5-3480-D9C5-735892A06D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4239" y="663106"/>
            <a:ext cx="8303645" cy="5409232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65E5774-12F2-96AD-4067-D4CA910A2C4C}"/>
              </a:ext>
            </a:extLst>
          </p:cNvPr>
          <p:cNvSpPr/>
          <p:nvPr/>
        </p:nvSpPr>
        <p:spPr>
          <a:xfrm>
            <a:off x="3264241" y="663107"/>
            <a:ext cx="8303644" cy="5409232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959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37FCCC5-7120-E6AA-4E7C-910BA270C9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9164" r="16059"/>
          <a:stretch/>
        </p:blipFill>
        <p:spPr>
          <a:xfrm>
            <a:off x="0" y="0"/>
            <a:ext cx="2548029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467C563-0030-C630-5B9E-24C2D8E7E976}"/>
              </a:ext>
            </a:extLst>
          </p:cNvPr>
          <p:cNvSpPr/>
          <p:nvPr/>
        </p:nvSpPr>
        <p:spPr>
          <a:xfrm>
            <a:off x="0" y="0"/>
            <a:ext cx="2565779" cy="685800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C0286-3EAC-0F15-CFCC-99C878EFA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0"/>
            <a:ext cx="2548029" cy="132556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00"/>
                </a:solidFill>
                <a:latin typeface="Amasis MT Pro Black" panose="02040A04050005020304" pitchFamily="18" charset="0"/>
              </a:rPr>
              <a:t>Industry Relevance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34704-5851-55F5-C2B7-2E1901874A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6624" y="658931"/>
            <a:ext cx="8805772" cy="4857750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endParaRPr lang="en-GB" sz="1400" dirty="0"/>
          </a:p>
          <a:p>
            <a:pPr algn="just">
              <a:lnSpc>
                <a:spcPct val="150000"/>
              </a:lnSpc>
            </a:pPr>
            <a:r>
              <a:rPr lang="en-GB" sz="1400" dirty="0"/>
              <a:t>Underbody development is crucial for the automotive industry as it presents a significant opportunity to reduce drag and improve aerodynamic efficiency.</a:t>
            </a:r>
          </a:p>
          <a:p>
            <a:pPr algn="just">
              <a:lnSpc>
                <a:spcPct val="150000"/>
              </a:lnSpc>
            </a:pPr>
            <a:endParaRPr lang="en-GB" sz="1400" dirty="0"/>
          </a:p>
          <a:p>
            <a:pPr algn="just">
              <a:lnSpc>
                <a:spcPct val="150000"/>
              </a:lnSpc>
            </a:pPr>
            <a:r>
              <a:rPr lang="en-GB" sz="1400" dirty="0"/>
              <a:t>Improvements translate to increased fuel efficiency, reduced emissions, and extended range for electric vehicles (EVs).</a:t>
            </a:r>
          </a:p>
          <a:p>
            <a:pPr algn="just">
              <a:lnSpc>
                <a:spcPct val="150000"/>
              </a:lnSpc>
            </a:pPr>
            <a:endParaRPr lang="en-GB" sz="1400" dirty="0"/>
          </a:p>
          <a:p>
            <a:pPr algn="just">
              <a:lnSpc>
                <a:spcPct val="150000"/>
              </a:lnSpc>
            </a:pPr>
            <a:r>
              <a:rPr lang="en-GB" sz="1400" dirty="0"/>
              <a:t> As the industry shifts toward sustainability and performance optimisation. </a:t>
            </a:r>
          </a:p>
          <a:p>
            <a:pPr algn="just">
              <a:lnSpc>
                <a:spcPct val="150000"/>
              </a:lnSpc>
            </a:pPr>
            <a:endParaRPr lang="en-GB" sz="1400" dirty="0"/>
          </a:p>
          <a:p>
            <a:pPr algn="just">
              <a:lnSpc>
                <a:spcPct val="150000"/>
              </a:lnSpc>
            </a:pPr>
            <a:r>
              <a:rPr lang="en-GB" sz="1400" dirty="0"/>
              <a:t>Limited research on underbody development </a:t>
            </a:r>
          </a:p>
          <a:p>
            <a:pPr algn="just">
              <a:lnSpc>
                <a:spcPct val="150000"/>
              </a:lnSpc>
            </a:pPr>
            <a:endParaRPr lang="en-GB" sz="1400" dirty="0"/>
          </a:p>
          <a:p>
            <a:pPr algn="just">
              <a:lnSpc>
                <a:spcPct val="150000"/>
              </a:lnSpc>
            </a:pPr>
            <a:r>
              <a:rPr lang="en-GB" sz="1400" dirty="0"/>
              <a:t>Paper by Yuan and Wang  showed  an  increase of 23.4% (drag) due to complex geometry of the underbody compared to a flat floor. </a:t>
            </a:r>
          </a:p>
          <a:p>
            <a:pPr algn="just">
              <a:lnSpc>
                <a:spcPct val="150000"/>
              </a:lnSpc>
            </a:pPr>
            <a:endParaRPr lang="en-GB" sz="200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A7D3D35-FD58-2C0E-0F34-F224CD79FFC5}"/>
              </a:ext>
            </a:extLst>
          </p:cNvPr>
          <p:cNvCxnSpPr>
            <a:cxnSpLocks/>
          </p:cNvCxnSpPr>
          <p:nvPr/>
        </p:nvCxnSpPr>
        <p:spPr>
          <a:xfrm>
            <a:off x="2947917" y="1910687"/>
            <a:ext cx="867447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A97FCA4-C40A-8F94-9DF6-E2CBA584B41C}"/>
              </a:ext>
            </a:extLst>
          </p:cNvPr>
          <p:cNvCxnSpPr>
            <a:cxnSpLocks/>
          </p:cNvCxnSpPr>
          <p:nvPr/>
        </p:nvCxnSpPr>
        <p:spPr>
          <a:xfrm>
            <a:off x="2947917" y="2910385"/>
            <a:ext cx="867447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D3BC79B-E719-5932-685B-AC4104A70A9D}"/>
              </a:ext>
            </a:extLst>
          </p:cNvPr>
          <p:cNvCxnSpPr>
            <a:cxnSpLocks/>
          </p:cNvCxnSpPr>
          <p:nvPr/>
        </p:nvCxnSpPr>
        <p:spPr>
          <a:xfrm>
            <a:off x="2947917" y="3864592"/>
            <a:ext cx="867447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AFE8EAE-A99E-F418-C1BF-30885B2F2E99}"/>
              </a:ext>
            </a:extLst>
          </p:cNvPr>
          <p:cNvCxnSpPr>
            <a:cxnSpLocks/>
          </p:cNvCxnSpPr>
          <p:nvPr/>
        </p:nvCxnSpPr>
        <p:spPr>
          <a:xfrm>
            <a:off x="2947917" y="4724401"/>
            <a:ext cx="867447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E6A0BAE-D713-80F0-EA16-CD3D89E023F0}"/>
              </a:ext>
            </a:extLst>
          </p:cNvPr>
          <p:cNvCxnSpPr>
            <a:cxnSpLocks/>
          </p:cNvCxnSpPr>
          <p:nvPr/>
        </p:nvCxnSpPr>
        <p:spPr>
          <a:xfrm>
            <a:off x="2947917" y="5761630"/>
            <a:ext cx="867447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836A10A-9A57-2A78-099B-056E0C275CF6}"/>
              </a:ext>
            </a:extLst>
          </p:cNvPr>
          <p:cNvCxnSpPr>
            <a:cxnSpLocks/>
          </p:cNvCxnSpPr>
          <p:nvPr/>
        </p:nvCxnSpPr>
        <p:spPr>
          <a:xfrm>
            <a:off x="2986586" y="959349"/>
            <a:ext cx="867447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6102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6E72947-43B6-5582-FAD0-8E8D85CA31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164" r="16059"/>
          <a:stretch/>
        </p:blipFill>
        <p:spPr>
          <a:xfrm>
            <a:off x="0" y="0"/>
            <a:ext cx="2548029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A37A4ED-598E-7669-28C4-02B73AA351B1}"/>
              </a:ext>
            </a:extLst>
          </p:cNvPr>
          <p:cNvSpPr/>
          <p:nvPr/>
        </p:nvSpPr>
        <p:spPr>
          <a:xfrm>
            <a:off x="0" y="0"/>
            <a:ext cx="2565779" cy="685800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52" name="Picture 4" descr="2009 - 2010 Morgan Aero SuperSports GT3 - Images, Specifications and  Information">
            <a:extLst>
              <a:ext uri="{FF2B5EF4-FFF2-40B4-BE49-F238E27FC236}">
                <a16:creationId xmlns:a16="http://schemas.microsoft.com/office/drawing/2014/main" id="{9CF2ED47-FD05-E4D3-2C53-0C85F69D2F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9373" y="793353"/>
            <a:ext cx="3848177" cy="256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AB21B36-86FD-1B7E-70EC-F520F945A996}"/>
              </a:ext>
            </a:extLst>
          </p:cNvPr>
          <p:cNvSpPr txBox="1"/>
          <p:nvPr/>
        </p:nvSpPr>
        <p:spPr>
          <a:xfrm>
            <a:off x="0" y="0"/>
            <a:ext cx="235131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FFFF00"/>
                </a:solidFill>
                <a:latin typeface="Amasis MT Pro Black" panose="02040A04050005020304" pitchFamily="18" charset="0"/>
              </a:rPr>
              <a:t>Relevance- For Morgan</a:t>
            </a:r>
            <a:endParaRPr lang="en-GB" sz="2400" dirty="0"/>
          </a:p>
        </p:txBody>
      </p:sp>
      <p:pic>
        <p:nvPicPr>
          <p:cNvPr id="2054" name="Picture 6" descr="Plus Four CX-T - Morgan Motor Company">
            <a:extLst>
              <a:ext uri="{FF2B5EF4-FFF2-40B4-BE49-F238E27FC236}">
                <a16:creationId xmlns:a16="http://schemas.microsoft.com/office/drawing/2014/main" id="{AFD948D3-D1B6-0C91-A20E-11F027129A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7074" y="3991428"/>
            <a:ext cx="3870476" cy="2177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66988F3-F9BF-C7F5-A01B-4B37109073D3}"/>
              </a:ext>
            </a:extLst>
          </p:cNvPr>
          <p:cNvSpPr txBox="1"/>
          <p:nvPr/>
        </p:nvSpPr>
        <p:spPr>
          <a:xfrm>
            <a:off x="2673011" y="728567"/>
            <a:ext cx="4849129" cy="54784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/>
              <a:t>Le Mans 24 Hours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With the Morgan Aero 8 </a:t>
            </a:r>
            <a:r>
              <a:rPr lang="en-GB" sz="1400" b="1" dirty="0"/>
              <a:t>(</a:t>
            </a:r>
            <a:r>
              <a:rPr lang="en-GB" sz="1400" dirty="0"/>
              <a:t>2002–2004)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b="1" dirty="0"/>
              <a:t>British GT Championship </a:t>
            </a:r>
            <a:r>
              <a:rPr lang="en-GB" sz="1400" dirty="0"/>
              <a:t>(</a:t>
            </a:r>
            <a:r>
              <a:rPr lang="en-GB" sz="1400" i="1" dirty="0" err="1">
                <a:solidFill>
                  <a:srgbClr val="000000"/>
                </a:solidFill>
                <a:effectLst/>
              </a:rPr>
              <a:t>SuperSports</a:t>
            </a:r>
            <a:r>
              <a:rPr lang="en-GB" sz="1400" i="1" dirty="0">
                <a:solidFill>
                  <a:srgbClr val="000000"/>
                </a:solidFill>
                <a:effectLst/>
              </a:rPr>
              <a:t> GT3, </a:t>
            </a:r>
            <a:r>
              <a:rPr lang="en-GB" sz="1400" i="0" dirty="0">
                <a:solidFill>
                  <a:srgbClr val="000000"/>
                </a:solidFill>
                <a:effectLst/>
              </a:rPr>
              <a:t>2025) 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Morgan Aero 8 competed in the British GT Championship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early 2000s. Notably, in the 2004 season</a:t>
            </a:r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r>
              <a:rPr lang="en-GB" sz="1400" b="1" i="0" dirty="0">
                <a:solidFill>
                  <a:srgbClr val="000000"/>
                </a:solidFill>
                <a:effectLst/>
              </a:rPr>
              <a:t>The Plus Four CX-T Morgan  (</a:t>
            </a:r>
            <a:r>
              <a:rPr lang="en-GB" sz="1400" b="0" i="1" dirty="0">
                <a:solidFill>
                  <a:srgbClr val="000000"/>
                </a:solidFill>
                <a:effectLst/>
              </a:rPr>
              <a:t>Morgan Motor Company</a:t>
            </a:r>
            <a:r>
              <a:rPr lang="en-GB" sz="1400" dirty="0">
                <a:solidFill>
                  <a:srgbClr val="000000"/>
                </a:solidFill>
              </a:rPr>
              <a:t>, </a:t>
            </a:r>
            <a:r>
              <a:rPr lang="en-GB" sz="1400" b="0" i="0" dirty="0">
                <a:solidFill>
                  <a:srgbClr val="000000"/>
                </a:solidFill>
                <a:effectLst/>
              </a:rPr>
              <a:t>2024) </a:t>
            </a:r>
            <a:endParaRPr lang="en-GB" sz="1400" b="1" i="0" dirty="0">
              <a:solidFill>
                <a:srgbClr val="000000"/>
              </a:solidFill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000000"/>
                </a:solidFill>
                <a:effectLst/>
              </a:rPr>
              <a:t>Dakar Rally</a:t>
            </a:r>
            <a:r>
              <a:rPr lang="en-GB" sz="1400" dirty="0">
                <a:solidFill>
                  <a:srgbClr val="000000"/>
                </a:solidFill>
              </a:rPr>
              <a:t> inspired car for rallying </a:t>
            </a:r>
          </a:p>
          <a:p>
            <a:endParaRPr lang="en-GB" sz="1400" dirty="0"/>
          </a:p>
          <a:p>
            <a:r>
              <a:rPr lang="en-GB" sz="1400" b="1" dirty="0"/>
              <a:t>Lack of new  track motorsport advancements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Enhanced Brand Image and Market Positioning</a:t>
            </a:r>
            <a:r>
              <a:rPr lang="en-GB" sz="1400" b="1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Increased Sales </a:t>
            </a:r>
            <a:endParaRPr lang="en-GB" sz="1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dirty="0"/>
          </a:p>
          <a:p>
            <a:r>
              <a:rPr lang="en-GB" sz="1400" b="1" dirty="0"/>
              <a:t>Technical Partnerships and Sponsorship 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Opportunity to partner with advanced 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Sponsorship Deals</a:t>
            </a:r>
          </a:p>
          <a:p>
            <a:endParaRPr lang="en-GB" sz="1400" dirty="0"/>
          </a:p>
          <a:p>
            <a:r>
              <a:rPr lang="en-GB" sz="1400" b="1" dirty="0"/>
              <a:t>Opportunity’s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Elevate Morgan’s brand visibility,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Motorsport credibility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New revenue 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3541889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5549EB70-04C1-12EA-C167-E2262B601E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164" r="16059"/>
          <a:stretch/>
        </p:blipFill>
        <p:spPr>
          <a:xfrm>
            <a:off x="0" y="0"/>
            <a:ext cx="254802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D64B06-21AC-07EB-9ADE-46C0C1AD1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51092"/>
            <a:ext cx="2548029" cy="1139555"/>
          </a:xfrm>
        </p:spPr>
        <p:txBody>
          <a:bodyPr>
            <a:normAutofit fontScale="90000"/>
          </a:bodyPr>
          <a:lstStyle/>
          <a:p>
            <a:r>
              <a:rPr lang="en-GB" sz="2800" dirty="0">
                <a:solidFill>
                  <a:srgbClr val="FFFF00"/>
                </a:solidFill>
                <a:latin typeface="Amasis MT Pro Black" panose="02040A04050005020304" pitchFamily="18" charset="0"/>
              </a:rPr>
              <a:t>Research Aim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9CDFD8-5C3B-CBCA-25D1-1933AC8AAA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87" y="642860"/>
            <a:ext cx="11324304" cy="6215140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endParaRPr lang="en-GB" sz="1400" dirty="0"/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C5F789B-1CB0-3287-52B4-6BC831E4788C}"/>
              </a:ext>
            </a:extLst>
          </p:cNvPr>
          <p:cNvSpPr txBox="1"/>
          <p:nvPr/>
        </p:nvSpPr>
        <p:spPr>
          <a:xfrm>
            <a:off x="2683766" y="518685"/>
            <a:ext cx="8876512" cy="58782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400" b="1" dirty="0"/>
              <a:t> </a:t>
            </a:r>
            <a:br>
              <a:rPr lang="en-GB" sz="1400" dirty="0"/>
            </a:br>
            <a:r>
              <a:rPr lang="en-GB" sz="1400" b="1" dirty="0"/>
              <a:t>Research aim:</a:t>
            </a:r>
          </a:p>
          <a:p>
            <a:pPr algn="just">
              <a:lnSpc>
                <a:spcPct val="150000"/>
              </a:lnSpc>
            </a:pPr>
            <a:r>
              <a:rPr lang="en-GB" sz="1400" dirty="0"/>
              <a:t>Optimise the underbody aerodynamics of the Morgan Plus 4 using ANSYS Fluent to reduce drag and increase downforce for improved race performance.</a:t>
            </a:r>
          </a:p>
          <a:p>
            <a:pPr algn="just">
              <a:lnSpc>
                <a:spcPct val="150000"/>
              </a:lnSpc>
            </a:pPr>
            <a:endParaRPr lang="en-GB" sz="1400" dirty="0"/>
          </a:p>
          <a:p>
            <a:pPr algn="just">
              <a:lnSpc>
                <a:spcPct val="150000"/>
              </a:lnSpc>
            </a:pPr>
            <a:r>
              <a:rPr lang="en-GB" sz="1400" b="1" dirty="0"/>
              <a:t>Research Objectives:</a:t>
            </a:r>
            <a:endParaRPr lang="en-GB" sz="1400" dirty="0"/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Conduct a literature review on underbody aerodynamics and motorsport design strategies.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/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Validate the CFD model and select an appropriate turbulence model for accuracy.</a:t>
            </a:r>
          </a:p>
          <a:p>
            <a:pPr algn="just">
              <a:lnSpc>
                <a:spcPct val="150000"/>
              </a:lnSpc>
            </a:pPr>
            <a:endParaRPr lang="en-GB" sz="1400" dirty="0"/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Analyse key aerodynamic parameters: drag coefficient (Cd​), lift coefficient (Cl), and pressure distribution.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/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Design and simulate underbody modifications, including flat floors, diffusers, and Venturi tunnels.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/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Optimise the underbody design by comparing multiple configurations and selecting the best-performing design.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/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Perform ride height and rake tests to assess aerodynamic effects and adjust the centre of pressure.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11E821A-9532-155D-F56E-2B87AC5E684C}"/>
              </a:ext>
            </a:extLst>
          </p:cNvPr>
          <p:cNvSpPr/>
          <p:nvPr/>
        </p:nvSpPr>
        <p:spPr>
          <a:xfrm>
            <a:off x="0" y="0"/>
            <a:ext cx="2565779" cy="685800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25C31B22-8F59-3672-3E47-2F8ED7BB73EB}"/>
              </a:ext>
            </a:extLst>
          </p:cNvPr>
          <p:cNvCxnSpPr>
            <a:cxnSpLocks/>
          </p:cNvCxnSpPr>
          <p:nvPr/>
        </p:nvCxnSpPr>
        <p:spPr>
          <a:xfrm>
            <a:off x="2767812" y="6239301"/>
            <a:ext cx="867447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D808E87-2F79-083A-98E5-5DF7D4EC1A3B}"/>
              </a:ext>
            </a:extLst>
          </p:cNvPr>
          <p:cNvCxnSpPr>
            <a:cxnSpLocks/>
          </p:cNvCxnSpPr>
          <p:nvPr/>
        </p:nvCxnSpPr>
        <p:spPr>
          <a:xfrm>
            <a:off x="2767812" y="563248"/>
            <a:ext cx="867447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516A04F-F18E-06BC-B1F3-0010FF242A3F}"/>
              </a:ext>
            </a:extLst>
          </p:cNvPr>
          <p:cNvCxnSpPr>
            <a:cxnSpLocks/>
          </p:cNvCxnSpPr>
          <p:nvPr/>
        </p:nvCxnSpPr>
        <p:spPr>
          <a:xfrm>
            <a:off x="2767812" y="2063086"/>
            <a:ext cx="867447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83100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CC8989F-74AD-C32B-3D6F-E7E2E548CC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164" r="16059"/>
          <a:stretch/>
        </p:blipFill>
        <p:spPr>
          <a:xfrm>
            <a:off x="0" y="0"/>
            <a:ext cx="254802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1B9D16-4D3E-8C34-A536-251EF87A92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0"/>
            <a:ext cx="2548029" cy="1325563"/>
          </a:xfrm>
        </p:spPr>
        <p:txBody>
          <a:bodyPr>
            <a:normAutofit/>
          </a:bodyPr>
          <a:lstStyle/>
          <a:p>
            <a:pPr algn="just"/>
            <a:r>
              <a:rPr lang="en-GB" sz="2800" dirty="0">
                <a:solidFill>
                  <a:srgbClr val="FFFF00"/>
                </a:solidFill>
                <a:latin typeface="Amasis MT Pro Black" panose="02040A04050005020304" pitchFamily="18" charset="0"/>
              </a:rPr>
              <a:t>Literature Review- Validation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C47C1-C572-3275-FF87-D980C299D4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4710" y="0"/>
            <a:ext cx="6148096" cy="685800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Research by </a:t>
            </a:r>
            <a:r>
              <a:rPr lang="en-US" sz="14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Lanfrit</a:t>
            </a:r>
            <a:r>
              <a:rPr lang="en-US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and consensus from other studies support using 5 prism layers on car surfaces.</a:t>
            </a:r>
          </a:p>
          <a:p>
            <a:pPr algn="just">
              <a:lnSpc>
                <a:spcPct val="150000"/>
              </a:lnSpc>
            </a:pPr>
            <a:endParaRPr lang="en-US" sz="14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Kang, Kee, employed a denser cell size, starting 2 vehicle lengths behind the body's rear (Connor, Kharazi, Walter, Martindale, 2006). Similar approach </a:t>
            </a:r>
            <a:r>
              <a:rPr lang="en-GB" sz="1400" dirty="0">
                <a:ea typeface="Times New Roman" panose="02020603050405020304" pitchFamily="18" charset="0"/>
                <a:cs typeface="Times New Roman" panose="02020603050405020304" pitchFamily="18" charset="0"/>
              </a:rPr>
              <a:t>was done by </a:t>
            </a:r>
            <a:r>
              <a:rPr lang="en-GB" sz="1400" dirty="0"/>
              <a:t>Guerrero, Castilla as seen here.  </a:t>
            </a:r>
            <a:endParaRPr lang="en-GB" sz="1400" dirty="0"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4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mesh independent study is chosen to be done based of research by Ahmad and Abo-Serie and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Gaylard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as they recommend to reduce mesh size until a small difference in the drag coefficient between two successive mesh refinements is reached.</a:t>
            </a:r>
          </a:p>
          <a:p>
            <a:pPr algn="just">
              <a:lnSpc>
                <a:spcPct val="150000"/>
              </a:lnSpc>
            </a:pP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400" dirty="0"/>
              <a:t>The y+ value is a dimensionless number that measures the distance from a wall to the first grid cell (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SimScale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,2020)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endParaRPr lang="en-GB" sz="14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Data on the </a:t>
            </a:r>
            <a:r>
              <a:rPr lang="en-GB" sz="14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DrivAir</a:t>
            </a:r>
            <a:r>
              <a:rPr lang="en-GB" sz="1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car can be widely found and accurate , making it an excellent choice for validation. </a:t>
            </a:r>
          </a:p>
          <a:p>
            <a:pPr algn="just">
              <a:lnSpc>
                <a:spcPct val="150000"/>
              </a:lnSpc>
            </a:pP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4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400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50BC86-07A5-D5A0-3B85-3CDB6E22F7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7290" y="148680"/>
            <a:ext cx="2375311" cy="133611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5E68D03-6AA4-FEC0-18C7-6D5D032017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63370" y="2097648"/>
            <a:ext cx="2928630" cy="161131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44CBE31-EB84-093F-6CD8-2C0D11D6E5A1}"/>
              </a:ext>
            </a:extLst>
          </p:cNvPr>
          <p:cNvSpPr/>
          <p:nvPr/>
        </p:nvSpPr>
        <p:spPr>
          <a:xfrm>
            <a:off x="0" y="0"/>
            <a:ext cx="2565779" cy="685800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4DBE9F47-5901-5CDE-F0FA-88A171AC49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9062" y="4583358"/>
            <a:ext cx="3182938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96801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056018C-7E79-CFF0-CFD0-38E51AA323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164" r="16059"/>
          <a:stretch/>
        </p:blipFill>
        <p:spPr>
          <a:xfrm>
            <a:off x="0" y="0"/>
            <a:ext cx="2548029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FED2D2EB-B9D3-9AF6-2FD5-948FF2B84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0"/>
            <a:ext cx="2548029" cy="1325563"/>
          </a:xfrm>
        </p:spPr>
        <p:txBody>
          <a:bodyPr>
            <a:normAutofit fontScale="90000"/>
          </a:bodyPr>
          <a:lstStyle/>
          <a:p>
            <a:pPr algn="just"/>
            <a:r>
              <a:rPr lang="en-GB" sz="2800" dirty="0">
                <a:solidFill>
                  <a:srgbClr val="FFFF00"/>
                </a:solidFill>
                <a:latin typeface="Amasis MT Pro Black" panose="02040A04050005020304" pitchFamily="18" charset="0"/>
              </a:rPr>
              <a:t>Literature Review- Underbody Development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1C5D822-FAB3-04E8-C952-8B34E4193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4710" y="0"/>
            <a:ext cx="9537290" cy="6858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 study done by </a:t>
            </a:r>
            <a:r>
              <a:rPr lang="en-GB" sz="1400" kern="0" dirty="0">
                <a:effectLst/>
                <a:ea typeface="Times New Roman" panose="02020603050405020304" pitchFamily="18" charset="0"/>
              </a:rPr>
              <a:t>Hu,  Zhang, Yan and Zhao shows the effect of diffuser angle has on Cd and Cl values</a:t>
            </a:r>
          </a:p>
          <a:p>
            <a:pPr>
              <a:lnSpc>
                <a:spcPct val="150000"/>
              </a:lnSpc>
            </a:pPr>
            <a:endParaRPr lang="en-GB" sz="1400" kern="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1400" kern="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1400" kern="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1400" kern="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400" kern="0" dirty="0">
                <a:effectLst/>
                <a:ea typeface="Times New Roman" panose="02020603050405020304" pitchFamily="18" charset="0"/>
              </a:rPr>
              <a:t>Another study </a:t>
            </a:r>
            <a:r>
              <a:rPr lang="en-GB" sz="1400" kern="0" dirty="0">
                <a:ea typeface="Times New Roman" panose="02020603050405020304" pitchFamily="18" charset="0"/>
              </a:rPr>
              <a:t>on diffuser design by </a:t>
            </a:r>
            <a:r>
              <a:rPr lang="en-GB" sz="1400" kern="0" dirty="0">
                <a:effectLst/>
                <a:ea typeface="Times New Roman" panose="02020603050405020304" pitchFamily="18" charset="0"/>
              </a:rPr>
              <a:t>Buljac</a:t>
            </a:r>
            <a:r>
              <a:rPr lang="en-GB" sz="1400" kern="0" dirty="0">
                <a:ea typeface="Times New Roman" panose="02020603050405020304" pitchFamily="18" charset="0"/>
              </a:rPr>
              <a:t>, </a:t>
            </a:r>
            <a:r>
              <a:rPr lang="en-GB" sz="1400" kern="0" dirty="0" err="1">
                <a:effectLst/>
                <a:ea typeface="Times New Roman" panose="02020603050405020304" pitchFamily="18" charset="0"/>
              </a:rPr>
              <a:t>Kozmar</a:t>
            </a:r>
            <a:r>
              <a:rPr lang="en-GB" sz="1400" kern="0" dirty="0">
                <a:ea typeface="Times New Roman" panose="02020603050405020304" pitchFamily="18" charset="0"/>
              </a:rPr>
              <a:t>, </a:t>
            </a:r>
            <a:r>
              <a:rPr lang="en-GB" sz="1400" kern="0" dirty="0" err="1">
                <a:effectLst/>
                <a:ea typeface="Times New Roman" panose="02020603050405020304" pitchFamily="18" charset="0"/>
              </a:rPr>
              <a:t>Džijan</a:t>
            </a:r>
            <a:r>
              <a:rPr lang="en-GB" sz="1400" kern="0" dirty="0">
                <a:ea typeface="Times New Roman" panose="02020603050405020304" pitchFamily="18" charset="0"/>
              </a:rPr>
              <a:t> shows the effect diffusers have on the wake region.</a:t>
            </a:r>
          </a:p>
          <a:p>
            <a:pPr>
              <a:lnSpc>
                <a:spcPct val="150000"/>
              </a:lnSpc>
            </a:pPr>
            <a:endParaRPr lang="en-GB" sz="1400" kern="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1400" kern="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1400" kern="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4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Drivair</a:t>
            </a:r>
            <a:r>
              <a:rPr lang="en-GB" sz="1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analysis done by Papoutsis, show pressure </a:t>
            </a:r>
            <a:r>
              <a:rPr lang="en-US" sz="1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distribution on a flat floor </a:t>
            </a:r>
            <a:r>
              <a:rPr lang="en-US" sz="14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drivair</a:t>
            </a:r>
            <a:r>
              <a:rPr lang="en-US" sz="1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car and how there is only complex turbulent flow due to wheel rotation.  </a:t>
            </a:r>
          </a:p>
          <a:p>
            <a:pPr marL="0" indent="0">
              <a:lnSpc>
                <a:spcPct val="150000"/>
              </a:lnSpc>
              <a:buNone/>
            </a:pPr>
            <a:endParaRPr lang="en-US" sz="14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D991DF0-78D7-090C-3608-98BF26C483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2310" y="481194"/>
            <a:ext cx="3749365" cy="1688738"/>
          </a:xfrm>
          <a:prstGeom prst="rect">
            <a:avLst/>
          </a:prstGeom>
        </p:spPr>
      </p:pic>
      <p:pic>
        <p:nvPicPr>
          <p:cNvPr id="9" name="Picture 8" descr="A comparison of a model of a boat&#10;&#10;Description automatically generated">
            <a:extLst>
              <a:ext uri="{FF2B5EF4-FFF2-40B4-BE49-F238E27FC236}">
                <a16:creationId xmlns:a16="http://schemas.microsoft.com/office/drawing/2014/main" id="{EFDE96DA-DC52-C39A-1848-A2356CFD67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4793" y="2720226"/>
            <a:ext cx="1765828" cy="1417548"/>
          </a:xfrm>
          <a:prstGeom prst="rect">
            <a:avLst/>
          </a:prstGeom>
        </p:spPr>
      </p:pic>
      <p:pic>
        <p:nvPicPr>
          <p:cNvPr id="3074" name="Picture 1">
            <a:extLst>
              <a:ext uri="{FF2B5EF4-FFF2-40B4-BE49-F238E27FC236}">
                <a16:creationId xmlns:a16="http://schemas.microsoft.com/office/drawing/2014/main" id="{789FB1F4-4CCF-F48D-660F-3467AA9F17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0634" y="2656905"/>
            <a:ext cx="2277571" cy="1385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2F0C17E-6A2C-50B2-7B01-6840E405B58C}"/>
              </a:ext>
            </a:extLst>
          </p:cNvPr>
          <p:cNvSpPr/>
          <p:nvPr/>
        </p:nvSpPr>
        <p:spPr>
          <a:xfrm>
            <a:off x="0" y="0"/>
            <a:ext cx="2565779" cy="685800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 descr="A diagram of a pressure curve&#10;&#10;Description automatically generated with medium confidence">
            <a:extLst>
              <a:ext uri="{FF2B5EF4-FFF2-40B4-BE49-F238E27FC236}">
                <a16:creationId xmlns:a16="http://schemas.microsoft.com/office/drawing/2014/main" id="{AD0F8E93-816B-9C54-D08D-D57EAD0B16D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7000" y="4616944"/>
            <a:ext cx="3035935" cy="1428115"/>
          </a:xfrm>
          <a:prstGeom prst="rect">
            <a:avLst/>
          </a:prstGeom>
        </p:spPr>
      </p:pic>
      <p:pic>
        <p:nvPicPr>
          <p:cNvPr id="3" name="Picture 2" descr="A close-up of several objects&#10;&#10;Description automatically generated">
            <a:extLst>
              <a:ext uri="{FF2B5EF4-FFF2-40B4-BE49-F238E27FC236}">
                <a16:creationId xmlns:a16="http://schemas.microsoft.com/office/drawing/2014/main" id="{181754B7-75A7-D7FE-FBE4-F28956A95D1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7136" y="2755814"/>
            <a:ext cx="3712337" cy="104818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FA21DA7-9DF7-5C8E-9B48-B1009D06AB50}"/>
              </a:ext>
            </a:extLst>
          </p:cNvPr>
          <p:cNvSpPr txBox="1"/>
          <p:nvPr/>
        </p:nvSpPr>
        <p:spPr>
          <a:xfrm>
            <a:off x="2654710" y="4978180"/>
            <a:ext cx="6148316" cy="20002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kern="0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GB" sz="1400" kern="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enturi effect has been used as a suction affect  intensify </a:t>
            </a:r>
            <a:r>
              <a:rPr lang="en-GB" sz="1400" kern="0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diffuser.</a:t>
            </a:r>
            <a:r>
              <a:rPr lang="en-GB" sz="1400" kern="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‌(</a:t>
            </a:r>
            <a:r>
              <a:rPr lang="en-GB" sz="1400" dirty="0"/>
              <a:t>Guerrero, Castilla,2022).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Negative pressure coefficients (Cp) on the underbody of model B can be seen to have more negative Cp due to the diffuser design</a:t>
            </a:r>
            <a:endParaRPr lang="en-GB" sz="1400" kern="1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48481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664612-53F9-3994-7818-0073601938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604A937-C2DC-850D-B8D2-6BE68E0259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164" r="16059"/>
          <a:stretch/>
        </p:blipFill>
        <p:spPr>
          <a:xfrm>
            <a:off x="0" y="0"/>
            <a:ext cx="2548029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A48D9F8-D2D5-2F74-F907-4C7CE2653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0"/>
            <a:ext cx="2548029" cy="1325563"/>
          </a:xfrm>
        </p:spPr>
        <p:txBody>
          <a:bodyPr>
            <a:normAutofit fontScale="90000"/>
          </a:bodyPr>
          <a:lstStyle/>
          <a:p>
            <a:pPr algn="just"/>
            <a:r>
              <a:rPr lang="en-GB" sz="2800" dirty="0">
                <a:solidFill>
                  <a:srgbClr val="FFFF00"/>
                </a:solidFill>
                <a:latin typeface="Amasis MT Pro Black" panose="02040A04050005020304" pitchFamily="18" charset="0"/>
              </a:rPr>
              <a:t>Literature Review- Underbody Development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7E93B95-30A4-DB79-94BA-215763EFC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4710" y="0"/>
            <a:ext cx="9537290" cy="685800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400" dirty="0"/>
              <a:t>The article tests a smooth engine undertray on a Prius to reduce underbody pressure and improve aerodynamics. The stock undertray caused high pressure, increasing front lift. A new smooth tray, resulting in reduced pressure and better airflow. (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Amateur Aerodynamics, 2024) .</a:t>
            </a:r>
          </a:p>
          <a:p>
            <a:pPr algn="just">
              <a:lnSpc>
                <a:spcPct val="150000"/>
              </a:lnSpc>
            </a:pPr>
            <a:endParaRPr lang="en-GB" sz="1400" dirty="0">
              <a:solidFill>
                <a:srgbClr val="000000"/>
              </a:solidFill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400" dirty="0"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400" dirty="0">
              <a:solidFill>
                <a:srgbClr val="000000"/>
              </a:solidFill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400" dirty="0"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400" dirty="0"/>
              <a:t>A similar study focuses on reducing drag and lift by designing and testing a custom front undertray. Different deflector configurations are analysed, revealing how size and positioning affect aerodynamic performance.</a:t>
            </a:r>
          </a:p>
          <a:p>
            <a:pPr algn="just">
              <a:lnSpc>
                <a:spcPct val="150000"/>
              </a:lnSpc>
            </a:pPr>
            <a:endParaRPr lang="en-GB" sz="1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4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4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400" dirty="0"/>
              <a:t>It concludes that a diffuser can reduce drag and improve performance even on a dirty underbody. The flat underbody does offer better efficiency (Verus Engineering ,2019) </a:t>
            </a:r>
            <a:endParaRPr lang="en-GB" sz="1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C8EC73A-FDC1-1535-15BB-6888F5489654}"/>
              </a:ext>
            </a:extLst>
          </p:cNvPr>
          <p:cNvSpPr/>
          <p:nvPr/>
        </p:nvSpPr>
        <p:spPr>
          <a:xfrm>
            <a:off x="0" y="0"/>
            <a:ext cx="2565779" cy="685800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7BBE988-2E2C-F547-E313-C31C0D1833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4035" y="1144815"/>
            <a:ext cx="3809320" cy="153113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D4C7504-D07B-E22E-992B-87D044ECEA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23086" y="1019671"/>
            <a:ext cx="2781688" cy="1781424"/>
          </a:xfrm>
          <a:prstGeom prst="rect">
            <a:avLst/>
          </a:prstGeom>
        </p:spPr>
      </p:pic>
      <p:pic>
        <p:nvPicPr>
          <p:cNvPr id="14" name="Picture 2" descr="Rear Diffuser Efficiency Without Flat Underbody | Verus Engineering Bl">
            <a:extLst>
              <a:ext uri="{FF2B5EF4-FFF2-40B4-BE49-F238E27FC236}">
                <a16:creationId xmlns:a16="http://schemas.microsoft.com/office/drawing/2014/main" id="{30651F1C-319A-4171-6C0C-F2BCC05E34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8043" y="3634860"/>
            <a:ext cx="2605495" cy="1736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20790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Morgan Plus Four: the art of subtle modernisation">
            <a:extLst>
              <a:ext uri="{FF2B5EF4-FFF2-40B4-BE49-F238E27FC236}">
                <a16:creationId xmlns:a16="http://schemas.microsoft.com/office/drawing/2014/main" id="{D1076943-F849-E276-E217-0C1B3B713B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" name="Rectangle 103">
            <a:extLst>
              <a:ext uri="{FF2B5EF4-FFF2-40B4-BE49-F238E27FC236}">
                <a16:creationId xmlns:a16="http://schemas.microsoft.com/office/drawing/2014/main" id="{902A95FB-7154-5EC7-7A7F-5547F28B5AC0}"/>
              </a:ext>
            </a:extLst>
          </p:cNvPr>
          <p:cNvSpPr/>
          <p:nvPr/>
        </p:nvSpPr>
        <p:spPr>
          <a:xfrm>
            <a:off x="0" y="13648"/>
            <a:ext cx="12192000" cy="685800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B19156-135B-4F87-D6E1-9AE3E356E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522" y="-280911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00"/>
                </a:solidFill>
                <a:latin typeface="Amasis MT Pro Black" panose="02040A04050005020304" pitchFamily="18" charset="0"/>
              </a:rPr>
              <a:t>Methodology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AFC2C859-9D9A-0F16-A9FF-BD6185F58D2C}"/>
              </a:ext>
            </a:extLst>
          </p:cNvPr>
          <p:cNvSpPr/>
          <p:nvPr/>
        </p:nvSpPr>
        <p:spPr>
          <a:xfrm>
            <a:off x="507379" y="820901"/>
            <a:ext cx="1408897" cy="853931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Validation on </a:t>
            </a:r>
            <a:r>
              <a:rPr lang="en-GB" sz="1400" dirty="0" err="1"/>
              <a:t>Drivair</a:t>
            </a:r>
            <a:r>
              <a:rPr lang="en-GB" sz="1400" dirty="0"/>
              <a:t> car 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ABA6EA6B-384A-A4F0-8A21-4A18C7D5F023}"/>
              </a:ext>
            </a:extLst>
          </p:cNvPr>
          <p:cNvSpPr/>
          <p:nvPr/>
        </p:nvSpPr>
        <p:spPr>
          <a:xfrm>
            <a:off x="2611374" y="820901"/>
            <a:ext cx="1417207" cy="89882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Validate results and chosen CFD method </a:t>
            </a:r>
            <a:endParaRPr lang="en-GB" sz="1400" dirty="0">
              <a:solidFill>
                <a:schemeClr val="tx1"/>
              </a:solidFill>
            </a:endParaRP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5CB796B-F807-0042-B4D4-123E39A2114E}"/>
              </a:ext>
            </a:extLst>
          </p:cNvPr>
          <p:cNvCxnSpPr>
            <a:cxnSpLocks/>
            <a:stCxn id="10" idx="3"/>
            <a:endCxn id="11" idx="1"/>
          </p:cNvCxnSpPr>
          <p:nvPr/>
        </p:nvCxnSpPr>
        <p:spPr>
          <a:xfrm>
            <a:off x="1916276" y="1247867"/>
            <a:ext cx="695098" cy="22447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71917CC6-3088-4284-D511-98BA45E9229C}"/>
              </a:ext>
            </a:extLst>
          </p:cNvPr>
          <p:cNvCxnSpPr>
            <a:cxnSpLocks/>
            <a:stCxn id="11" idx="3"/>
          </p:cNvCxnSpPr>
          <p:nvPr/>
        </p:nvCxnSpPr>
        <p:spPr>
          <a:xfrm>
            <a:off x="4028581" y="1270314"/>
            <a:ext cx="1014057" cy="19387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9C066999-6606-4B98-22EB-4B9566D7B12B}"/>
              </a:ext>
            </a:extLst>
          </p:cNvPr>
          <p:cNvCxnSpPr>
            <a:cxnSpLocks/>
          </p:cNvCxnSpPr>
          <p:nvPr/>
        </p:nvCxnSpPr>
        <p:spPr>
          <a:xfrm>
            <a:off x="6273865" y="1289701"/>
            <a:ext cx="1262336" cy="15192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7BD4E7A8-7387-0DE3-6F55-EAA5598BCF52}"/>
              </a:ext>
            </a:extLst>
          </p:cNvPr>
          <p:cNvCxnSpPr>
            <a:cxnSpLocks/>
          </p:cNvCxnSpPr>
          <p:nvPr/>
        </p:nvCxnSpPr>
        <p:spPr>
          <a:xfrm flipV="1">
            <a:off x="8746776" y="1283118"/>
            <a:ext cx="1273408" cy="13167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6152E68A-6CE1-9F04-B680-697F1D87590A}"/>
              </a:ext>
            </a:extLst>
          </p:cNvPr>
          <p:cNvCxnSpPr>
            <a:cxnSpLocks/>
          </p:cNvCxnSpPr>
          <p:nvPr/>
        </p:nvCxnSpPr>
        <p:spPr>
          <a:xfrm>
            <a:off x="10939237" y="1697280"/>
            <a:ext cx="0" cy="89956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2" name="Rectangle: Rounded Corners 61">
            <a:extLst>
              <a:ext uri="{FF2B5EF4-FFF2-40B4-BE49-F238E27FC236}">
                <a16:creationId xmlns:a16="http://schemas.microsoft.com/office/drawing/2014/main" id="{D1F4D70B-E1F3-081B-F57D-8B778058EA36}"/>
              </a:ext>
            </a:extLst>
          </p:cNvPr>
          <p:cNvSpPr/>
          <p:nvPr/>
        </p:nvSpPr>
        <p:spPr>
          <a:xfrm>
            <a:off x="10072359" y="2411804"/>
            <a:ext cx="1231227" cy="898828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Data Collection </a:t>
            </a:r>
          </a:p>
        </p:txBody>
      </p:sp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12391147-E52B-986E-5128-7B1131118B49}"/>
              </a:ext>
            </a:extLst>
          </p:cNvPr>
          <p:cNvSpPr/>
          <p:nvPr/>
        </p:nvSpPr>
        <p:spPr>
          <a:xfrm>
            <a:off x="7507823" y="2411804"/>
            <a:ext cx="1231227" cy="898828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CFD Validation of Morgan Plus 4</a:t>
            </a:r>
          </a:p>
        </p:txBody>
      </p:sp>
      <p:sp>
        <p:nvSpPr>
          <p:cNvPr id="75" name="Rectangle: Rounded Corners 74">
            <a:extLst>
              <a:ext uri="{FF2B5EF4-FFF2-40B4-BE49-F238E27FC236}">
                <a16:creationId xmlns:a16="http://schemas.microsoft.com/office/drawing/2014/main" id="{97021B7F-34D4-1421-E107-5EDC72C25D75}"/>
              </a:ext>
            </a:extLst>
          </p:cNvPr>
          <p:cNvSpPr/>
          <p:nvPr/>
        </p:nvSpPr>
        <p:spPr>
          <a:xfrm>
            <a:off x="5015926" y="2473231"/>
            <a:ext cx="1452402" cy="898828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Underbody Development and Optimisation</a:t>
            </a:r>
          </a:p>
        </p:txBody>
      </p:sp>
      <p:sp>
        <p:nvSpPr>
          <p:cNvPr id="76" name="Rectangle: Rounded Corners 75">
            <a:extLst>
              <a:ext uri="{FF2B5EF4-FFF2-40B4-BE49-F238E27FC236}">
                <a16:creationId xmlns:a16="http://schemas.microsoft.com/office/drawing/2014/main" id="{5592C151-95E4-0AB8-A918-C4681427C7F6}"/>
              </a:ext>
            </a:extLst>
          </p:cNvPr>
          <p:cNvSpPr/>
          <p:nvPr/>
        </p:nvSpPr>
        <p:spPr>
          <a:xfrm>
            <a:off x="2816691" y="2446014"/>
            <a:ext cx="1231227" cy="898828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Flat floors, diffusers, and Venturi tunnels.</a:t>
            </a:r>
          </a:p>
        </p:txBody>
      </p:sp>
      <p:sp>
        <p:nvSpPr>
          <p:cNvPr id="81" name="Rectangle: Rounded Corners 80">
            <a:extLst>
              <a:ext uri="{FF2B5EF4-FFF2-40B4-BE49-F238E27FC236}">
                <a16:creationId xmlns:a16="http://schemas.microsoft.com/office/drawing/2014/main" id="{27330A86-74E1-CE8F-0C4F-75B9C1085051}"/>
              </a:ext>
            </a:extLst>
          </p:cNvPr>
          <p:cNvSpPr/>
          <p:nvPr/>
        </p:nvSpPr>
        <p:spPr>
          <a:xfrm>
            <a:off x="486870" y="2613170"/>
            <a:ext cx="1231227" cy="898828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Rake and Ride Height Study</a:t>
            </a:r>
            <a:endParaRPr lang="en-GB" dirty="0"/>
          </a:p>
        </p:txBody>
      </p:sp>
      <p:sp>
        <p:nvSpPr>
          <p:cNvPr id="82" name="Rectangle: Rounded Corners 81">
            <a:extLst>
              <a:ext uri="{FF2B5EF4-FFF2-40B4-BE49-F238E27FC236}">
                <a16:creationId xmlns:a16="http://schemas.microsoft.com/office/drawing/2014/main" id="{9A2FF548-B6C3-2863-7519-4A079793B84D}"/>
              </a:ext>
            </a:extLst>
          </p:cNvPr>
          <p:cNvSpPr/>
          <p:nvPr/>
        </p:nvSpPr>
        <p:spPr>
          <a:xfrm>
            <a:off x="2732771" y="4698492"/>
            <a:ext cx="1231227" cy="898828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Rake final setup analysis</a:t>
            </a:r>
            <a:endParaRPr lang="en-GB" dirty="0"/>
          </a:p>
        </p:txBody>
      </p:sp>
      <p:sp>
        <p:nvSpPr>
          <p:cNvPr id="84" name="Rectangle: Rounded Corners 83">
            <a:extLst>
              <a:ext uri="{FF2B5EF4-FFF2-40B4-BE49-F238E27FC236}">
                <a16:creationId xmlns:a16="http://schemas.microsoft.com/office/drawing/2014/main" id="{9FE43717-A4B9-97E4-88A2-840662E337E6}"/>
              </a:ext>
            </a:extLst>
          </p:cNvPr>
          <p:cNvSpPr/>
          <p:nvPr/>
        </p:nvSpPr>
        <p:spPr>
          <a:xfrm>
            <a:off x="5082014" y="4746205"/>
            <a:ext cx="1536574" cy="898828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Comparison of final and original design </a:t>
            </a:r>
            <a:endParaRPr lang="en-GB" dirty="0"/>
          </a:p>
        </p:txBody>
      </p:sp>
      <p:sp>
        <p:nvSpPr>
          <p:cNvPr id="88" name="Rectangle: Rounded Corners 87">
            <a:extLst>
              <a:ext uri="{FF2B5EF4-FFF2-40B4-BE49-F238E27FC236}">
                <a16:creationId xmlns:a16="http://schemas.microsoft.com/office/drawing/2014/main" id="{0D199013-5412-78AC-77EF-EE90FE47A405}"/>
              </a:ext>
            </a:extLst>
          </p:cNvPr>
          <p:cNvSpPr/>
          <p:nvPr/>
        </p:nvSpPr>
        <p:spPr>
          <a:xfrm>
            <a:off x="7546968" y="808406"/>
            <a:ext cx="1231227" cy="898828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Model Preparation </a:t>
            </a:r>
          </a:p>
        </p:txBody>
      </p:sp>
      <p:sp>
        <p:nvSpPr>
          <p:cNvPr id="89" name="Rectangle: Rounded Corners 88">
            <a:extLst>
              <a:ext uri="{FF2B5EF4-FFF2-40B4-BE49-F238E27FC236}">
                <a16:creationId xmlns:a16="http://schemas.microsoft.com/office/drawing/2014/main" id="{A3299F4D-51E8-5DCB-0B6C-EDB2837DA929}"/>
              </a:ext>
            </a:extLst>
          </p:cNvPr>
          <p:cNvSpPr/>
          <p:nvPr/>
        </p:nvSpPr>
        <p:spPr>
          <a:xfrm>
            <a:off x="10004169" y="769421"/>
            <a:ext cx="1231228" cy="905411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Apply method to Morgan</a:t>
            </a:r>
            <a:endParaRPr lang="en-GB" dirty="0"/>
          </a:p>
        </p:txBody>
      </p: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A9FFD282-CC91-1F9A-F498-763ED78561B8}"/>
              </a:ext>
            </a:extLst>
          </p:cNvPr>
          <p:cNvCxnSpPr>
            <a:cxnSpLocks/>
            <a:endCxn id="75" idx="3"/>
          </p:cNvCxnSpPr>
          <p:nvPr/>
        </p:nvCxnSpPr>
        <p:spPr>
          <a:xfrm flipH="1">
            <a:off x="6468328" y="2922279"/>
            <a:ext cx="1090441" cy="366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2" name="Straight Arrow Connector 91">
            <a:extLst>
              <a:ext uri="{FF2B5EF4-FFF2-40B4-BE49-F238E27FC236}">
                <a16:creationId xmlns:a16="http://schemas.microsoft.com/office/drawing/2014/main" id="{41A23171-3594-F6D6-743E-80447624E45B}"/>
              </a:ext>
            </a:extLst>
          </p:cNvPr>
          <p:cNvCxnSpPr>
            <a:cxnSpLocks/>
          </p:cNvCxnSpPr>
          <p:nvPr/>
        </p:nvCxnSpPr>
        <p:spPr>
          <a:xfrm flipH="1">
            <a:off x="8791225" y="2915512"/>
            <a:ext cx="1228959" cy="6767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4" name="Straight Arrow Connector 93">
            <a:extLst>
              <a:ext uri="{FF2B5EF4-FFF2-40B4-BE49-F238E27FC236}">
                <a16:creationId xmlns:a16="http://schemas.microsoft.com/office/drawing/2014/main" id="{FC939BA9-CAC0-4B6A-B69C-ED1CE8330868}"/>
              </a:ext>
            </a:extLst>
          </p:cNvPr>
          <p:cNvCxnSpPr>
            <a:cxnSpLocks/>
          </p:cNvCxnSpPr>
          <p:nvPr/>
        </p:nvCxnSpPr>
        <p:spPr>
          <a:xfrm flipH="1">
            <a:off x="4028581" y="2922645"/>
            <a:ext cx="1020961" cy="5487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3D6D9E3B-4699-B7C1-CBE9-CBC4E5A86377}"/>
              </a:ext>
            </a:extLst>
          </p:cNvPr>
          <p:cNvCxnSpPr>
            <a:cxnSpLocks/>
          </p:cNvCxnSpPr>
          <p:nvPr/>
        </p:nvCxnSpPr>
        <p:spPr>
          <a:xfrm flipH="1">
            <a:off x="1746840" y="2903307"/>
            <a:ext cx="1020961" cy="5487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>
            <a:extLst>
              <a:ext uri="{FF2B5EF4-FFF2-40B4-BE49-F238E27FC236}">
                <a16:creationId xmlns:a16="http://schemas.microsoft.com/office/drawing/2014/main" id="{681013D6-E08B-5A54-66A0-50F8A07D0697}"/>
              </a:ext>
            </a:extLst>
          </p:cNvPr>
          <p:cNvCxnSpPr>
            <a:cxnSpLocks/>
          </p:cNvCxnSpPr>
          <p:nvPr/>
        </p:nvCxnSpPr>
        <p:spPr>
          <a:xfrm>
            <a:off x="3965291" y="5195619"/>
            <a:ext cx="1053433" cy="7686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0" name="Rectangle: Rounded Corners 99">
            <a:extLst>
              <a:ext uri="{FF2B5EF4-FFF2-40B4-BE49-F238E27FC236}">
                <a16:creationId xmlns:a16="http://schemas.microsoft.com/office/drawing/2014/main" id="{8F145522-9DA0-204F-B2FF-107621E402E2}"/>
              </a:ext>
            </a:extLst>
          </p:cNvPr>
          <p:cNvSpPr/>
          <p:nvPr/>
        </p:nvSpPr>
        <p:spPr>
          <a:xfrm>
            <a:off x="507379" y="4631102"/>
            <a:ext cx="1285527" cy="898828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Interpolation code</a:t>
            </a:r>
            <a:endParaRPr lang="en-GB" dirty="0"/>
          </a:p>
        </p:txBody>
      </p:sp>
      <p:cxnSp>
        <p:nvCxnSpPr>
          <p:cNvPr id="101" name="Straight Arrow Connector 100">
            <a:extLst>
              <a:ext uri="{FF2B5EF4-FFF2-40B4-BE49-F238E27FC236}">
                <a16:creationId xmlns:a16="http://schemas.microsoft.com/office/drawing/2014/main" id="{EAFC053C-9F9B-0E80-26D9-5EE3CA39746D}"/>
              </a:ext>
            </a:extLst>
          </p:cNvPr>
          <p:cNvCxnSpPr>
            <a:cxnSpLocks/>
          </p:cNvCxnSpPr>
          <p:nvPr/>
        </p:nvCxnSpPr>
        <p:spPr>
          <a:xfrm>
            <a:off x="1102483" y="3511998"/>
            <a:ext cx="0" cy="1078445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3" name="Rectangle: Rounded Corners 102">
            <a:extLst>
              <a:ext uri="{FF2B5EF4-FFF2-40B4-BE49-F238E27FC236}">
                <a16:creationId xmlns:a16="http://schemas.microsoft.com/office/drawing/2014/main" id="{F350FBB2-892C-E34C-4D21-B3BFD6F379CF}"/>
              </a:ext>
            </a:extLst>
          </p:cNvPr>
          <p:cNvSpPr/>
          <p:nvPr/>
        </p:nvSpPr>
        <p:spPr>
          <a:xfrm>
            <a:off x="5082014" y="664863"/>
            <a:ext cx="1557941" cy="1029039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Geometry Constraints</a:t>
            </a:r>
            <a:endParaRPr lang="en-GB" sz="1400" dirty="0"/>
          </a:p>
          <a:p>
            <a:pPr algn="ctr"/>
            <a:r>
              <a:rPr lang="en-GB" sz="1400" dirty="0"/>
              <a:t> 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8B6AE04B-68EE-729D-0D4A-999A270596C7}"/>
              </a:ext>
            </a:extLst>
          </p:cNvPr>
          <p:cNvCxnSpPr>
            <a:cxnSpLocks/>
          </p:cNvCxnSpPr>
          <p:nvPr/>
        </p:nvCxnSpPr>
        <p:spPr>
          <a:xfrm>
            <a:off x="1763258" y="5147906"/>
            <a:ext cx="1053433" cy="7686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3369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76D264-5FC5-23B0-9A31-FBC044BCDB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Morgan Plus Four: the art of subtle modernisation">
            <a:extLst>
              <a:ext uri="{FF2B5EF4-FFF2-40B4-BE49-F238E27FC236}">
                <a16:creationId xmlns:a16="http://schemas.microsoft.com/office/drawing/2014/main" id="{6A004DAD-3A63-C14D-7B63-A5F63D6744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1" name="Rectangle 120">
            <a:extLst>
              <a:ext uri="{FF2B5EF4-FFF2-40B4-BE49-F238E27FC236}">
                <a16:creationId xmlns:a16="http://schemas.microsoft.com/office/drawing/2014/main" id="{42B0F3E4-4CFF-733D-4DD2-82AE408CEF4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AAA72B-CD6E-7C33-6ADB-95573C8167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522" y="-280911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00"/>
                </a:solidFill>
                <a:latin typeface="Amasis MT Pro Black" panose="02040A04050005020304" pitchFamily="18" charset="0"/>
              </a:rPr>
              <a:t>Validation Methodology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80882A4-E45F-7833-2C1A-E552DFB388D1}"/>
              </a:ext>
            </a:extLst>
          </p:cNvPr>
          <p:cNvSpPr/>
          <p:nvPr/>
        </p:nvSpPr>
        <p:spPr>
          <a:xfrm>
            <a:off x="602913" y="1265440"/>
            <a:ext cx="1408897" cy="853931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Validation on </a:t>
            </a:r>
            <a:r>
              <a:rPr lang="en-GB" sz="1400" dirty="0" err="1"/>
              <a:t>Drivair</a:t>
            </a:r>
            <a:r>
              <a:rPr lang="en-GB" sz="1400" dirty="0"/>
              <a:t> car 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7F5897-EFA8-3994-FE89-626454A5D7FF}"/>
              </a:ext>
            </a:extLst>
          </p:cNvPr>
          <p:cNvSpPr/>
          <p:nvPr/>
        </p:nvSpPr>
        <p:spPr>
          <a:xfrm>
            <a:off x="2706908" y="1265440"/>
            <a:ext cx="1417207" cy="89882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Domain Positioning </a:t>
            </a:r>
          </a:p>
          <a:p>
            <a:pPr algn="ctr"/>
            <a:endParaRPr lang="en-GB" sz="1400" dirty="0">
              <a:solidFill>
                <a:schemeClr val="tx1"/>
              </a:solidFill>
            </a:endParaRP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ADE148F1-7731-E0F8-F294-5CA719EEA4CD}"/>
              </a:ext>
            </a:extLst>
          </p:cNvPr>
          <p:cNvCxnSpPr>
            <a:cxnSpLocks/>
            <a:stCxn id="10" idx="3"/>
            <a:endCxn id="11" idx="1"/>
          </p:cNvCxnSpPr>
          <p:nvPr/>
        </p:nvCxnSpPr>
        <p:spPr>
          <a:xfrm>
            <a:off x="2011810" y="1692406"/>
            <a:ext cx="695098" cy="22447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0C85C89-D136-4642-1394-70CED3A9818F}"/>
              </a:ext>
            </a:extLst>
          </p:cNvPr>
          <p:cNvCxnSpPr>
            <a:cxnSpLocks/>
            <a:stCxn id="11" idx="3"/>
          </p:cNvCxnSpPr>
          <p:nvPr/>
        </p:nvCxnSpPr>
        <p:spPr>
          <a:xfrm>
            <a:off x="4124115" y="1714853"/>
            <a:ext cx="1014057" cy="19387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495A129-60AF-0E4F-8F43-3F879FDDCA7B}"/>
              </a:ext>
            </a:extLst>
          </p:cNvPr>
          <p:cNvSpPr/>
          <p:nvPr/>
        </p:nvSpPr>
        <p:spPr>
          <a:xfrm>
            <a:off x="5138172" y="1284827"/>
            <a:ext cx="1417207" cy="89882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Domain size</a:t>
            </a:r>
          </a:p>
          <a:p>
            <a:pPr algn="ctr"/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E889016-492A-E456-284D-3C7EFB4D568E}"/>
              </a:ext>
            </a:extLst>
          </p:cNvPr>
          <p:cNvSpPr/>
          <p:nvPr/>
        </p:nvSpPr>
        <p:spPr>
          <a:xfrm>
            <a:off x="7749546" y="1254216"/>
            <a:ext cx="1417207" cy="89882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Part mesh size</a:t>
            </a:r>
          </a:p>
          <a:p>
            <a:pPr algn="ctr"/>
            <a:endParaRPr lang="en-GB" sz="1400" dirty="0">
              <a:solidFill>
                <a:schemeClr val="tx1"/>
              </a:solidFill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F15D52E-28A6-E1C5-AEAA-791DEC6D0ABD}"/>
              </a:ext>
            </a:extLst>
          </p:cNvPr>
          <p:cNvCxnSpPr>
            <a:cxnSpLocks/>
            <a:endCxn id="4" idx="1"/>
          </p:cNvCxnSpPr>
          <p:nvPr/>
        </p:nvCxnSpPr>
        <p:spPr>
          <a:xfrm flipV="1">
            <a:off x="6547419" y="1703629"/>
            <a:ext cx="1202127" cy="11224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7" name="Straight Arrow Connector 76">
            <a:extLst>
              <a:ext uri="{FF2B5EF4-FFF2-40B4-BE49-F238E27FC236}">
                <a16:creationId xmlns:a16="http://schemas.microsoft.com/office/drawing/2014/main" id="{1A59B89B-BD54-D313-10D2-AB7C30CF5A95}"/>
              </a:ext>
            </a:extLst>
          </p:cNvPr>
          <p:cNvCxnSpPr>
            <a:cxnSpLocks/>
          </p:cNvCxnSpPr>
          <p:nvPr/>
        </p:nvCxnSpPr>
        <p:spPr>
          <a:xfrm>
            <a:off x="9183543" y="1676069"/>
            <a:ext cx="1068031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5" name="Rectangle: Rounded Corners 84">
            <a:extLst>
              <a:ext uri="{FF2B5EF4-FFF2-40B4-BE49-F238E27FC236}">
                <a16:creationId xmlns:a16="http://schemas.microsoft.com/office/drawing/2014/main" id="{918CD0AD-4B0F-DFDF-0DE2-19805DCE7EDF}"/>
              </a:ext>
            </a:extLst>
          </p:cNvPr>
          <p:cNvSpPr/>
          <p:nvPr/>
        </p:nvSpPr>
        <p:spPr>
          <a:xfrm>
            <a:off x="10350930" y="3163847"/>
            <a:ext cx="1417207" cy="89882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Number of prism layers</a:t>
            </a:r>
          </a:p>
          <a:p>
            <a:pPr algn="ctr"/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87" name="Rectangle: Rounded Corners 86">
            <a:extLst>
              <a:ext uri="{FF2B5EF4-FFF2-40B4-BE49-F238E27FC236}">
                <a16:creationId xmlns:a16="http://schemas.microsoft.com/office/drawing/2014/main" id="{13A1A2AE-F5C1-F38E-D9D5-D7ACD9AE29F2}"/>
              </a:ext>
            </a:extLst>
          </p:cNvPr>
          <p:cNvSpPr/>
          <p:nvPr/>
        </p:nvSpPr>
        <p:spPr>
          <a:xfrm>
            <a:off x="5309979" y="3213236"/>
            <a:ext cx="1417207" cy="89882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Delauney or octree </a:t>
            </a:r>
          </a:p>
          <a:p>
            <a:pPr algn="ctr"/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91" name="Rectangle: Rounded Corners 90">
            <a:extLst>
              <a:ext uri="{FF2B5EF4-FFF2-40B4-BE49-F238E27FC236}">
                <a16:creationId xmlns:a16="http://schemas.microsoft.com/office/drawing/2014/main" id="{2BC56CEE-1341-8C63-5666-45E9EAFC59BE}"/>
              </a:ext>
            </a:extLst>
          </p:cNvPr>
          <p:cNvSpPr/>
          <p:nvPr/>
        </p:nvSpPr>
        <p:spPr>
          <a:xfrm>
            <a:off x="7830454" y="3213236"/>
            <a:ext cx="1417207" cy="89882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Density box</a:t>
            </a:r>
          </a:p>
          <a:p>
            <a:pPr algn="ctr"/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93" name="Rectangle: Rounded Corners 92">
            <a:extLst>
              <a:ext uri="{FF2B5EF4-FFF2-40B4-BE49-F238E27FC236}">
                <a16:creationId xmlns:a16="http://schemas.microsoft.com/office/drawing/2014/main" id="{EC3728F5-9810-4CDA-CF48-1D91D3DDF2C3}"/>
              </a:ext>
            </a:extLst>
          </p:cNvPr>
          <p:cNvSpPr/>
          <p:nvPr/>
        </p:nvSpPr>
        <p:spPr>
          <a:xfrm>
            <a:off x="10287896" y="1256749"/>
            <a:ext cx="1417207" cy="89882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Volume mesh size</a:t>
            </a:r>
          </a:p>
          <a:p>
            <a:pPr algn="ctr"/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95" name="Rectangle: Rounded Corners 94">
            <a:extLst>
              <a:ext uri="{FF2B5EF4-FFF2-40B4-BE49-F238E27FC236}">
                <a16:creationId xmlns:a16="http://schemas.microsoft.com/office/drawing/2014/main" id="{84C63B29-C0A1-8C77-5416-F3688E94C636}"/>
              </a:ext>
            </a:extLst>
          </p:cNvPr>
          <p:cNvSpPr/>
          <p:nvPr/>
        </p:nvSpPr>
        <p:spPr>
          <a:xfrm>
            <a:off x="2865763" y="3213236"/>
            <a:ext cx="1417207" cy="89882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Moving road</a:t>
            </a:r>
          </a:p>
          <a:p>
            <a:pPr algn="ctr"/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98" name="Rectangle: Rounded Corners 97">
            <a:extLst>
              <a:ext uri="{FF2B5EF4-FFF2-40B4-BE49-F238E27FC236}">
                <a16:creationId xmlns:a16="http://schemas.microsoft.com/office/drawing/2014/main" id="{29346301-E67F-2895-B645-FBEC85CCF580}"/>
              </a:ext>
            </a:extLst>
          </p:cNvPr>
          <p:cNvSpPr/>
          <p:nvPr/>
        </p:nvSpPr>
        <p:spPr>
          <a:xfrm>
            <a:off x="563074" y="3202186"/>
            <a:ext cx="1417207" cy="89882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Moving wheel</a:t>
            </a:r>
          </a:p>
          <a:p>
            <a:pPr algn="ctr"/>
            <a:endParaRPr lang="en-GB" sz="1400" dirty="0">
              <a:solidFill>
                <a:schemeClr val="tx1"/>
              </a:solidFill>
            </a:endParaRPr>
          </a:p>
        </p:txBody>
      </p:sp>
      <p:cxnSp>
        <p:nvCxnSpPr>
          <p:cNvPr id="99" name="Straight Arrow Connector 98">
            <a:extLst>
              <a:ext uri="{FF2B5EF4-FFF2-40B4-BE49-F238E27FC236}">
                <a16:creationId xmlns:a16="http://schemas.microsoft.com/office/drawing/2014/main" id="{0ACF9E47-287A-C89C-62D3-E1CBA55A97B5}"/>
              </a:ext>
            </a:extLst>
          </p:cNvPr>
          <p:cNvCxnSpPr>
            <a:cxnSpLocks/>
          </p:cNvCxnSpPr>
          <p:nvPr/>
        </p:nvCxnSpPr>
        <p:spPr>
          <a:xfrm flipH="1">
            <a:off x="9323921" y="3655120"/>
            <a:ext cx="963975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5" name="Straight Arrow Connector 104">
            <a:extLst>
              <a:ext uri="{FF2B5EF4-FFF2-40B4-BE49-F238E27FC236}">
                <a16:creationId xmlns:a16="http://schemas.microsoft.com/office/drawing/2014/main" id="{1926F61B-ADEC-444A-B420-657898CA404E}"/>
              </a:ext>
            </a:extLst>
          </p:cNvPr>
          <p:cNvCxnSpPr>
            <a:cxnSpLocks/>
          </p:cNvCxnSpPr>
          <p:nvPr/>
        </p:nvCxnSpPr>
        <p:spPr>
          <a:xfrm flipH="1">
            <a:off x="6785571" y="3709224"/>
            <a:ext cx="963975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6" name="Straight Arrow Connector 105">
            <a:extLst>
              <a:ext uri="{FF2B5EF4-FFF2-40B4-BE49-F238E27FC236}">
                <a16:creationId xmlns:a16="http://schemas.microsoft.com/office/drawing/2014/main" id="{5EBDF32B-8863-263D-BDCA-370B5C9EDA2E}"/>
              </a:ext>
            </a:extLst>
          </p:cNvPr>
          <p:cNvCxnSpPr>
            <a:cxnSpLocks/>
          </p:cNvCxnSpPr>
          <p:nvPr/>
        </p:nvCxnSpPr>
        <p:spPr>
          <a:xfrm flipH="1">
            <a:off x="4346004" y="3640498"/>
            <a:ext cx="963975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7" name="Straight Arrow Connector 106">
            <a:extLst>
              <a:ext uri="{FF2B5EF4-FFF2-40B4-BE49-F238E27FC236}">
                <a16:creationId xmlns:a16="http://schemas.microsoft.com/office/drawing/2014/main" id="{4E5960D6-472B-01E6-3A0B-0028718E926E}"/>
              </a:ext>
            </a:extLst>
          </p:cNvPr>
          <p:cNvCxnSpPr>
            <a:cxnSpLocks/>
          </p:cNvCxnSpPr>
          <p:nvPr/>
        </p:nvCxnSpPr>
        <p:spPr>
          <a:xfrm flipH="1">
            <a:off x="2011810" y="3629448"/>
            <a:ext cx="963975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8" name="Straight Arrow Connector 107">
            <a:extLst>
              <a:ext uri="{FF2B5EF4-FFF2-40B4-BE49-F238E27FC236}">
                <a16:creationId xmlns:a16="http://schemas.microsoft.com/office/drawing/2014/main" id="{9D9500F7-7CB0-2D2D-8DDB-F28D10C4E7E6}"/>
              </a:ext>
            </a:extLst>
          </p:cNvPr>
          <p:cNvCxnSpPr>
            <a:cxnSpLocks/>
          </p:cNvCxnSpPr>
          <p:nvPr/>
        </p:nvCxnSpPr>
        <p:spPr>
          <a:xfrm>
            <a:off x="1307361" y="4112062"/>
            <a:ext cx="0" cy="918125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2" name="Rectangle: Rounded Corners 111">
            <a:extLst>
              <a:ext uri="{FF2B5EF4-FFF2-40B4-BE49-F238E27FC236}">
                <a16:creationId xmlns:a16="http://schemas.microsoft.com/office/drawing/2014/main" id="{341415B8-0FC8-1C01-C835-F14E860D6813}"/>
              </a:ext>
            </a:extLst>
          </p:cNvPr>
          <p:cNvSpPr/>
          <p:nvPr/>
        </p:nvSpPr>
        <p:spPr>
          <a:xfrm>
            <a:off x="602913" y="5079536"/>
            <a:ext cx="1417207" cy="89882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Turbulence model</a:t>
            </a:r>
          </a:p>
          <a:p>
            <a:pPr algn="ctr"/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113" name="Rectangle: Rounded Corners 112">
            <a:extLst>
              <a:ext uri="{FF2B5EF4-FFF2-40B4-BE49-F238E27FC236}">
                <a16:creationId xmlns:a16="http://schemas.microsoft.com/office/drawing/2014/main" id="{C1B1E6F6-37F4-6B9F-6E0F-86A4BEE60C9F}"/>
              </a:ext>
            </a:extLst>
          </p:cNvPr>
          <p:cNvSpPr/>
          <p:nvPr/>
        </p:nvSpPr>
        <p:spPr>
          <a:xfrm>
            <a:off x="2962650" y="5030187"/>
            <a:ext cx="1417207" cy="89882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Wall Functions</a:t>
            </a:r>
          </a:p>
          <a:p>
            <a:pPr algn="ctr"/>
            <a:endParaRPr lang="en-GB" sz="1400" dirty="0">
              <a:solidFill>
                <a:schemeClr val="tx1"/>
              </a:solidFill>
            </a:endParaRPr>
          </a:p>
        </p:txBody>
      </p:sp>
      <p:cxnSp>
        <p:nvCxnSpPr>
          <p:cNvPr id="114" name="Straight Arrow Connector 113">
            <a:extLst>
              <a:ext uri="{FF2B5EF4-FFF2-40B4-BE49-F238E27FC236}">
                <a16:creationId xmlns:a16="http://schemas.microsoft.com/office/drawing/2014/main" id="{BD013B11-2704-DF5B-F54F-4526DFB82CDD}"/>
              </a:ext>
            </a:extLst>
          </p:cNvPr>
          <p:cNvCxnSpPr>
            <a:cxnSpLocks/>
          </p:cNvCxnSpPr>
          <p:nvPr/>
        </p:nvCxnSpPr>
        <p:spPr>
          <a:xfrm>
            <a:off x="1896879" y="5454136"/>
            <a:ext cx="1078906" cy="12685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1470D29-BDB1-4D0A-98A3-7A08E8DCF94F}"/>
              </a:ext>
            </a:extLst>
          </p:cNvPr>
          <p:cNvCxnSpPr>
            <a:cxnSpLocks/>
          </p:cNvCxnSpPr>
          <p:nvPr/>
        </p:nvCxnSpPr>
        <p:spPr>
          <a:xfrm>
            <a:off x="10949447" y="2183653"/>
            <a:ext cx="0" cy="980194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65538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Morgan Plus Four: the art of subtle modernisation">
            <a:extLst>
              <a:ext uri="{FF2B5EF4-FFF2-40B4-BE49-F238E27FC236}">
                <a16:creationId xmlns:a16="http://schemas.microsoft.com/office/drawing/2014/main" id="{4518340F-290B-4078-64C4-FB65DE1412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F3C701B6-3CA1-FEA7-E8BF-E9C392DDE71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8D06138-E2A3-482E-76CE-D5465C1999F1}"/>
              </a:ext>
            </a:extLst>
          </p:cNvPr>
          <p:cNvSpPr/>
          <p:nvPr/>
        </p:nvSpPr>
        <p:spPr>
          <a:xfrm>
            <a:off x="2619859" y="1288558"/>
            <a:ext cx="1231227" cy="898828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Analysis results</a:t>
            </a:r>
            <a:endParaRPr lang="en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E378197-DA78-5DDE-E971-BF35CB702CA1}"/>
              </a:ext>
            </a:extLst>
          </p:cNvPr>
          <p:cNvSpPr/>
          <p:nvPr/>
        </p:nvSpPr>
        <p:spPr>
          <a:xfrm>
            <a:off x="5745090" y="317261"/>
            <a:ext cx="1093356" cy="739924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Areas of flow separation</a:t>
            </a:r>
            <a:endParaRPr lang="en-GB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27078A5-440C-D983-BFB8-A2477F467A30}"/>
              </a:ext>
            </a:extLst>
          </p:cNvPr>
          <p:cNvSpPr/>
          <p:nvPr/>
        </p:nvSpPr>
        <p:spPr>
          <a:xfrm>
            <a:off x="6119446" y="2198691"/>
            <a:ext cx="994059" cy="599343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Low efficiency</a:t>
            </a:r>
            <a:endParaRPr lang="en-GB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D0645B8-CC4D-D620-004A-23E42679ED07}"/>
              </a:ext>
            </a:extLst>
          </p:cNvPr>
          <p:cNvSpPr/>
          <p:nvPr/>
        </p:nvSpPr>
        <p:spPr>
          <a:xfrm>
            <a:off x="6077883" y="1214441"/>
            <a:ext cx="1035626" cy="618947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Cp under the car</a:t>
            </a:r>
            <a:endParaRPr lang="en-GB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C3FC1AC2-7173-696A-9241-1C51A9A294CF}"/>
              </a:ext>
            </a:extLst>
          </p:cNvPr>
          <p:cNvSpPr/>
          <p:nvPr/>
        </p:nvSpPr>
        <p:spPr>
          <a:xfrm>
            <a:off x="7321623" y="1733256"/>
            <a:ext cx="952498" cy="599343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Wake region</a:t>
            </a:r>
            <a:endParaRPr lang="en-GB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AC9C9FE-4857-95D4-1DAE-99ECD4981E76}"/>
              </a:ext>
            </a:extLst>
          </p:cNvPr>
          <p:cNvSpPr/>
          <p:nvPr/>
        </p:nvSpPr>
        <p:spPr>
          <a:xfrm>
            <a:off x="5717093" y="2908009"/>
            <a:ext cx="1149350" cy="724430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Underbody geometry analysis</a:t>
            </a:r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0D7871C-0CD5-6F08-D01A-D737555C5393}"/>
              </a:ext>
            </a:extLst>
          </p:cNvPr>
          <p:cNvCxnSpPr>
            <a:cxnSpLocks/>
          </p:cNvCxnSpPr>
          <p:nvPr/>
        </p:nvCxnSpPr>
        <p:spPr>
          <a:xfrm>
            <a:off x="5323673" y="685073"/>
            <a:ext cx="14435" cy="256760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949F93EC-EFED-B628-F47D-FC08D69B95E3}"/>
              </a:ext>
            </a:extLst>
          </p:cNvPr>
          <p:cNvCxnSpPr>
            <a:cxnSpLocks/>
            <a:endCxn id="7" idx="1"/>
          </p:cNvCxnSpPr>
          <p:nvPr/>
        </p:nvCxnSpPr>
        <p:spPr>
          <a:xfrm>
            <a:off x="5310109" y="673981"/>
            <a:ext cx="434981" cy="13242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93EF5850-7D8A-C7D9-9A1A-257EE3219DE3}"/>
              </a:ext>
            </a:extLst>
          </p:cNvPr>
          <p:cNvCxnSpPr>
            <a:cxnSpLocks/>
          </p:cNvCxnSpPr>
          <p:nvPr/>
        </p:nvCxnSpPr>
        <p:spPr>
          <a:xfrm>
            <a:off x="5352544" y="3252677"/>
            <a:ext cx="392546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9BEABFD-9E74-D158-919D-AC162407C742}"/>
              </a:ext>
            </a:extLst>
          </p:cNvPr>
          <p:cNvCxnSpPr>
            <a:cxnSpLocks/>
            <a:endCxn id="8" idx="1"/>
          </p:cNvCxnSpPr>
          <p:nvPr/>
        </p:nvCxnSpPr>
        <p:spPr>
          <a:xfrm>
            <a:off x="5323673" y="2498362"/>
            <a:ext cx="795773" cy="1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0B6FAAF2-30F0-0193-E22D-7483EA96D149}"/>
              </a:ext>
            </a:extLst>
          </p:cNvPr>
          <p:cNvCxnSpPr>
            <a:cxnSpLocks/>
          </p:cNvCxnSpPr>
          <p:nvPr/>
        </p:nvCxnSpPr>
        <p:spPr>
          <a:xfrm>
            <a:off x="5349069" y="1567197"/>
            <a:ext cx="756814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7F8C4A6D-3E3C-0F1C-FF46-12E924EC1E07}"/>
              </a:ext>
            </a:extLst>
          </p:cNvPr>
          <p:cNvCxnSpPr>
            <a:cxnSpLocks/>
            <a:endCxn id="10" idx="1"/>
          </p:cNvCxnSpPr>
          <p:nvPr/>
        </p:nvCxnSpPr>
        <p:spPr>
          <a:xfrm>
            <a:off x="5349069" y="2000867"/>
            <a:ext cx="1972554" cy="32061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4725519-B3C3-3D8B-CA61-A20A0F8DD77B}"/>
              </a:ext>
            </a:extLst>
          </p:cNvPr>
          <p:cNvCxnSpPr>
            <a:cxnSpLocks/>
            <a:stCxn id="6" idx="3"/>
          </p:cNvCxnSpPr>
          <p:nvPr/>
        </p:nvCxnSpPr>
        <p:spPr>
          <a:xfrm flipV="1">
            <a:off x="3851086" y="1733256"/>
            <a:ext cx="1487022" cy="471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C50E646A-7235-1154-37AD-3FB1796561EE}"/>
              </a:ext>
            </a:extLst>
          </p:cNvPr>
          <p:cNvSpPr/>
          <p:nvPr/>
        </p:nvSpPr>
        <p:spPr>
          <a:xfrm>
            <a:off x="7645155" y="2879200"/>
            <a:ext cx="1149350" cy="724430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Floor redesign </a:t>
            </a:r>
            <a:endParaRPr lang="en-GB" dirty="0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5C520A0C-E595-D434-D59A-3528216ABEE8}"/>
              </a:ext>
            </a:extLst>
          </p:cNvPr>
          <p:cNvSpPr/>
          <p:nvPr/>
        </p:nvSpPr>
        <p:spPr>
          <a:xfrm>
            <a:off x="8858462" y="1128372"/>
            <a:ext cx="1149350" cy="724430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Diffuser redesign</a:t>
            </a:r>
            <a:endParaRPr lang="en-GB" dirty="0"/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BB4CE173-9058-4635-066A-9FC3098726B6}"/>
              </a:ext>
            </a:extLst>
          </p:cNvPr>
          <p:cNvCxnSpPr>
            <a:cxnSpLocks/>
          </p:cNvCxnSpPr>
          <p:nvPr/>
        </p:nvCxnSpPr>
        <p:spPr>
          <a:xfrm>
            <a:off x="6894440" y="3252677"/>
            <a:ext cx="764096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2B3AAC3C-043F-62BE-F38D-4F32CC173BBD}"/>
              </a:ext>
            </a:extLst>
          </p:cNvPr>
          <p:cNvCxnSpPr>
            <a:cxnSpLocks/>
          </p:cNvCxnSpPr>
          <p:nvPr/>
        </p:nvCxnSpPr>
        <p:spPr>
          <a:xfrm>
            <a:off x="7020768" y="1502923"/>
            <a:ext cx="1823258" cy="1217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5B62873D-A11A-4936-F285-36B5F652B11B}"/>
              </a:ext>
            </a:extLst>
          </p:cNvPr>
          <p:cNvCxnSpPr>
            <a:cxnSpLocks/>
            <a:stCxn id="10" idx="0"/>
          </p:cNvCxnSpPr>
          <p:nvPr/>
        </p:nvCxnSpPr>
        <p:spPr>
          <a:xfrm flipV="1">
            <a:off x="7797872" y="1503531"/>
            <a:ext cx="0" cy="22972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3F5D4A85-6581-9E98-3FC7-398213141158}"/>
              </a:ext>
            </a:extLst>
          </p:cNvPr>
          <p:cNvSpPr/>
          <p:nvPr/>
        </p:nvSpPr>
        <p:spPr>
          <a:xfrm>
            <a:off x="7556749" y="276770"/>
            <a:ext cx="1149350" cy="81660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Vortex generators/other devices</a:t>
            </a:r>
            <a:endParaRPr lang="en-GB" dirty="0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ED910DB5-4F60-15A8-610C-B5EEF4358ED1}"/>
              </a:ext>
            </a:extLst>
          </p:cNvPr>
          <p:cNvCxnSpPr>
            <a:cxnSpLocks/>
            <a:stCxn id="7" idx="3"/>
            <a:endCxn id="26" idx="1"/>
          </p:cNvCxnSpPr>
          <p:nvPr/>
        </p:nvCxnSpPr>
        <p:spPr>
          <a:xfrm flipV="1">
            <a:off x="6838446" y="685073"/>
            <a:ext cx="718303" cy="215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0C7FB5A1-F0E2-C266-06BC-F319C77B342B}"/>
              </a:ext>
            </a:extLst>
          </p:cNvPr>
          <p:cNvSpPr/>
          <p:nvPr/>
        </p:nvSpPr>
        <p:spPr>
          <a:xfrm>
            <a:off x="2624131" y="2891369"/>
            <a:ext cx="1231226" cy="1217758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Run geometry at different ride heights and roll</a:t>
            </a:r>
            <a:endParaRPr lang="en-GB" dirty="0"/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9B5DF52F-3F27-0C27-1A31-6FB72621EA3B}"/>
              </a:ext>
            </a:extLst>
          </p:cNvPr>
          <p:cNvCxnSpPr>
            <a:cxnSpLocks/>
            <a:stCxn id="6" idx="2"/>
            <a:endCxn id="28" idx="0"/>
          </p:cNvCxnSpPr>
          <p:nvPr/>
        </p:nvCxnSpPr>
        <p:spPr>
          <a:xfrm>
            <a:off x="3235473" y="2187386"/>
            <a:ext cx="4271" cy="703983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87F9D573-90B2-7530-A4FD-9309B6C3AB2C}"/>
              </a:ext>
            </a:extLst>
          </p:cNvPr>
          <p:cNvSpPr/>
          <p:nvPr/>
        </p:nvSpPr>
        <p:spPr>
          <a:xfrm>
            <a:off x="659305" y="3058847"/>
            <a:ext cx="1231227" cy="898828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Analysis results and compare</a:t>
            </a:r>
            <a:endParaRPr lang="en-GB" dirty="0"/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4408D1E0-2B70-659A-5CCB-7654B6D0EE02}"/>
              </a:ext>
            </a:extLst>
          </p:cNvPr>
          <p:cNvCxnSpPr>
            <a:cxnSpLocks/>
            <a:stCxn id="28" idx="1"/>
            <a:endCxn id="30" idx="3"/>
          </p:cNvCxnSpPr>
          <p:nvPr/>
        </p:nvCxnSpPr>
        <p:spPr>
          <a:xfrm flipH="1">
            <a:off x="1890532" y="3500248"/>
            <a:ext cx="733599" cy="8013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877C4E98-DE72-54B9-716E-1902EF1E7322}"/>
              </a:ext>
            </a:extLst>
          </p:cNvPr>
          <p:cNvSpPr/>
          <p:nvPr/>
        </p:nvSpPr>
        <p:spPr>
          <a:xfrm>
            <a:off x="10721660" y="4758868"/>
            <a:ext cx="1231227" cy="898828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Run redesigned parts in fluent</a:t>
            </a:r>
            <a:endParaRPr lang="en-GB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8A5644AF-5779-D7C5-E8B5-1832217372DB}"/>
              </a:ext>
            </a:extLst>
          </p:cNvPr>
          <p:cNvCxnSpPr>
            <a:cxnSpLocks/>
          </p:cNvCxnSpPr>
          <p:nvPr/>
        </p:nvCxnSpPr>
        <p:spPr>
          <a:xfrm>
            <a:off x="10439935" y="673981"/>
            <a:ext cx="0" cy="257378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7FFCF3F4-DB25-22F2-07C2-C405158BF458}"/>
              </a:ext>
            </a:extLst>
          </p:cNvPr>
          <p:cNvCxnSpPr>
            <a:cxnSpLocks/>
          </p:cNvCxnSpPr>
          <p:nvPr/>
        </p:nvCxnSpPr>
        <p:spPr>
          <a:xfrm>
            <a:off x="8807886" y="3252677"/>
            <a:ext cx="1632049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539059B-0B70-BD6C-7A5D-BAD251A2DFE9}"/>
              </a:ext>
            </a:extLst>
          </p:cNvPr>
          <p:cNvCxnSpPr>
            <a:cxnSpLocks/>
          </p:cNvCxnSpPr>
          <p:nvPr/>
        </p:nvCxnSpPr>
        <p:spPr>
          <a:xfrm>
            <a:off x="8726814" y="673981"/>
            <a:ext cx="1713121" cy="2218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37D04643-CA9E-B286-C9FE-E1D6BCA432F2}"/>
              </a:ext>
            </a:extLst>
          </p:cNvPr>
          <p:cNvCxnSpPr>
            <a:cxnSpLocks/>
            <a:stCxn id="22" idx="3"/>
          </p:cNvCxnSpPr>
          <p:nvPr/>
        </p:nvCxnSpPr>
        <p:spPr>
          <a:xfrm flipV="1">
            <a:off x="10007812" y="1484150"/>
            <a:ext cx="446559" cy="643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A7BBF947-82A9-D3C4-FAF1-13D16107104F}"/>
              </a:ext>
            </a:extLst>
          </p:cNvPr>
          <p:cNvCxnSpPr>
            <a:cxnSpLocks/>
          </p:cNvCxnSpPr>
          <p:nvPr/>
        </p:nvCxnSpPr>
        <p:spPr>
          <a:xfrm>
            <a:off x="10454371" y="1484150"/>
            <a:ext cx="909758" cy="643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F29229F1-2F6B-8576-FCD3-B507EAF7337A}"/>
              </a:ext>
            </a:extLst>
          </p:cNvPr>
          <p:cNvCxnSpPr>
            <a:cxnSpLocks/>
            <a:endCxn id="32" idx="0"/>
          </p:cNvCxnSpPr>
          <p:nvPr/>
        </p:nvCxnSpPr>
        <p:spPr>
          <a:xfrm>
            <a:off x="11337274" y="1484150"/>
            <a:ext cx="0" cy="3274718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30129050-50BF-0AEF-5074-19CD81BDBA5B}"/>
              </a:ext>
            </a:extLst>
          </p:cNvPr>
          <p:cNvSpPr/>
          <p:nvPr/>
        </p:nvSpPr>
        <p:spPr>
          <a:xfrm>
            <a:off x="8097509" y="4713245"/>
            <a:ext cx="1342748" cy="898828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Research and development</a:t>
            </a:r>
            <a:endParaRPr lang="en-GB" dirty="0"/>
          </a:p>
        </p:txBody>
      </p: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ECE9A3C5-A6AC-DA2F-41AD-6D17E9F7E876}"/>
              </a:ext>
            </a:extLst>
          </p:cNvPr>
          <p:cNvCxnSpPr>
            <a:cxnSpLocks/>
            <a:stCxn id="32" idx="1"/>
            <a:endCxn id="39" idx="3"/>
          </p:cNvCxnSpPr>
          <p:nvPr/>
        </p:nvCxnSpPr>
        <p:spPr>
          <a:xfrm flipH="1" flipV="1">
            <a:off x="9440257" y="5162659"/>
            <a:ext cx="1281403" cy="45623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737FFC68-CD05-6C1F-EC69-22258CA299BA}"/>
              </a:ext>
            </a:extLst>
          </p:cNvPr>
          <p:cNvSpPr/>
          <p:nvPr/>
        </p:nvSpPr>
        <p:spPr>
          <a:xfrm>
            <a:off x="5746705" y="4753013"/>
            <a:ext cx="1149350" cy="856064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Fluent</a:t>
            </a:r>
          </a:p>
        </p:txBody>
      </p: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D9B115D4-5BEF-DD06-2B86-B9E619C6EEB3}"/>
              </a:ext>
            </a:extLst>
          </p:cNvPr>
          <p:cNvCxnSpPr>
            <a:cxnSpLocks/>
            <a:stCxn id="39" idx="1"/>
            <a:endCxn id="41" idx="3"/>
          </p:cNvCxnSpPr>
          <p:nvPr/>
        </p:nvCxnSpPr>
        <p:spPr>
          <a:xfrm flipH="1">
            <a:off x="6896055" y="5162659"/>
            <a:ext cx="1201454" cy="18386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3" name="Rectangle: Rounded Corners 42">
            <a:extLst>
              <a:ext uri="{FF2B5EF4-FFF2-40B4-BE49-F238E27FC236}">
                <a16:creationId xmlns:a16="http://schemas.microsoft.com/office/drawing/2014/main" id="{95BAB687-6801-4481-19CE-0242674C3921}"/>
              </a:ext>
            </a:extLst>
          </p:cNvPr>
          <p:cNvSpPr/>
          <p:nvPr/>
        </p:nvSpPr>
        <p:spPr>
          <a:xfrm>
            <a:off x="3353515" y="4755098"/>
            <a:ext cx="1149350" cy="856064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Further development</a:t>
            </a:r>
          </a:p>
        </p:txBody>
      </p: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899A03DA-2A6C-9CAA-D975-AFCC0EED90B0}"/>
              </a:ext>
            </a:extLst>
          </p:cNvPr>
          <p:cNvCxnSpPr>
            <a:cxnSpLocks/>
            <a:stCxn id="41" idx="1"/>
            <a:endCxn id="43" idx="3"/>
          </p:cNvCxnSpPr>
          <p:nvPr/>
        </p:nvCxnSpPr>
        <p:spPr>
          <a:xfrm flipH="1">
            <a:off x="4502865" y="5181045"/>
            <a:ext cx="1243840" cy="2085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792E10E6-3A43-038F-6D0E-D8A95C08BD9F}"/>
              </a:ext>
            </a:extLst>
          </p:cNvPr>
          <p:cNvCxnSpPr>
            <a:cxnSpLocks/>
            <a:endCxn id="43" idx="1"/>
          </p:cNvCxnSpPr>
          <p:nvPr/>
        </p:nvCxnSpPr>
        <p:spPr>
          <a:xfrm flipV="1">
            <a:off x="1274919" y="5183130"/>
            <a:ext cx="2078596" cy="2515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885B3686-0666-385E-916F-9A771309572D}"/>
              </a:ext>
            </a:extLst>
          </p:cNvPr>
          <p:cNvCxnSpPr>
            <a:cxnSpLocks/>
            <a:endCxn id="30" idx="2"/>
          </p:cNvCxnSpPr>
          <p:nvPr/>
        </p:nvCxnSpPr>
        <p:spPr>
          <a:xfrm flipV="1">
            <a:off x="1274919" y="3957675"/>
            <a:ext cx="0" cy="1250607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58EF3A90-8466-558F-773C-B4A298D23E25}"/>
              </a:ext>
            </a:extLst>
          </p:cNvPr>
          <p:cNvSpPr txBox="1"/>
          <p:nvPr/>
        </p:nvSpPr>
        <p:spPr>
          <a:xfrm>
            <a:off x="63768" y="33719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FFFF00"/>
                </a:solidFill>
                <a:latin typeface="Amasis MT Pro Black" panose="02040A04050005020304" pitchFamily="18" charset="0"/>
              </a:rPr>
              <a:t>Development Plan</a:t>
            </a:r>
          </a:p>
        </p:txBody>
      </p:sp>
    </p:spTree>
    <p:extLst>
      <p:ext uri="{BB962C8B-B14F-4D97-AF65-F5344CB8AC3E}">
        <p14:creationId xmlns:p14="http://schemas.microsoft.com/office/powerpoint/2010/main" val="13201781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21C62C4-916A-C0B7-CD2A-522B4381190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164" r="16059"/>
          <a:stretch/>
        </p:blipFill>
        <p:spPr>
          <a:xfrm>
            <a:off x="0" y="0"/>
            <a:ext cx="254802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A93711-13F7-1016-D102-21ADA288A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2433484" cy="132556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00"/>
                </a:solidFill>
                <a:latin typeface="Amasis MT Pro Black" panose="02040A04050005020304" pitchFamily="18" charset="0"/>
              </a:rPr>
              <a:t>Challenges and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DC9FC-8BAD-2292-F0F0-43F7D5D4D6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7791" y="398060"/>
            <a:ext cx="9216571" cy="6858000"/>
          </a:xfr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3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400" dirty="0">
              <a:latin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Accuracy of CFD Simulations vs. Real-World Testing</a:t>
            </a:r>
          </a:p>
          <a:p>
            <a:pPr mar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        </a:t>
            </a:r>
          </a:p>
          <a:p>
            <a:pPr mar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Time and Resource Constraints(CFD)</a:t>
            </a:r>
          </a:p>
          <a:p>
            <a:pPr marL="457200" lvl="1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lvl="1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Potential Design Limitations of the Morgan Plus 4</a:t>
            </a:r>
          </a:p>
          <a:p>
            <a:pPr marL="457200" lvl="1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</a:p>
          <a:p>
            <a:pPr marL="457200" lvl="1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Maintaining the Classic Morgan Aesthetic</a:t>
            </a:r>
          </a:p>
          <a:p>
            <a:pPr marL="457200" lvl="1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lvl="1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Thermal Management and Cooling Requirements</a:t>
            </a:r>
          </a:p>
          <a:p>
            <a:pPr marL="457200" lvl="1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lvl="1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Balance and Center of Pressure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184616C-0569-3199-F0B2-49617D0C82E2}"/>
              </a:ext>
            </a:extLst>
          </p:cNvPr>
          <p:cNvSpPr/>
          <p:nvPr/>
        </p:nvSpPr>
        <p:spPr>
          <a:xfrm>
            <a:off x="0" y="0"/>
            <a:ext cx="2565779" cy="685800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8762E73-029F-342F-69FD-BA38197122C2}"/>
              </a:ext>
            </a:extLst>
          </p:cNvPr>
          <p:cNvCxnSpPr>
            <a:cxnSpLocks/>
          </p:cNvCxnSpPr>
          <p:nvPr/>
        </p:nvCxnSpPr>
        <p:spPr>
          <a:xfrm>
            <a:off x="2797790" y="637760"/>
            <a:ext cx="867447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48741E5-3DE4-CF01-199A-A1F28C12747F}"/>
              </a:ext>
            </a:extLst>
          </p:cNvPr>
          <p:cNvCxnSpPr>
            <a:cxnSpLocks/>
          </p:cNvCxnSpPr>
          <p:nvPr/>
        </p:nvCxnSpPr>
        <p:spPr>
          <a:xfrm>
            <a:off x="2797789" y="6364267"/>
            <a:ext cx="867447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BEACA2E-803B-7ECC-9D78-C8DED61DC808}"/>
              </a:ext>
            </a:extLst>
          </p:cNvPr>
          <p:cNvCxnSpPr>
            <a:cxnSpLocks/>
          </p:cNvCxnSpPr>
          <p:nvPr/>
        </p:nvCxnSpPr>
        <p:spPr>
          <a:xfrm>
            <a:off x="2797791" y="1560394"/>
            <a:ext cx="867447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2FBE36-D6D1-C8D9-C852-F04EA6E5335A}"/>
              </a:ext>
            </a:extLst>
          </p:cNvPr>
          <p:cNvCxnSpPr>
            <a:cxnSpLocks/>
          </p:cNvCxnSpPr>
          <p:nvPr/>
        </p:nvCxnSpPr>
        <p:spPr>
          <a:xfrm>
            <a:off x="2797791" y="2488442"/>
            <a:ext cx="867447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2C6E36F-507F-7631-3E97-2C77ECBC9E73}"/>
              </a:ext>
            </a:extLst>
          </p:cNvPr>
          <p:cNvCxnSpPr>
            <a:cxnSpLocks/>
          </p:cNvCxnSpPr>
          <p:nvPr/>
        </p:nvCxnSpPr>
        <p:spPr>
          <a:xfrm>
            <a:off x="2797791" y="3433549"/>
            <a:ext cx="867447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24DB73B-5DF1-8F20-B456-6F26A71BB4E2}"/>
              </a:ext>
            </a:extLst>
          </p:cNvPr>
          <p:cNvCxnSpPr>
            <a:cxnSpLocks/>
          </p:cNvCxnSpPr>
          <p:nvPr/>
        </p:nvCxnSpPr>
        <p:spPr>
          <a:xfrm>
            <a:off x="2797791" y="4467368"/>
            <a:ext cx="867447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0A50C34-B86B-CA08-DC95-3703D70CB863}"/>
              </a:ext>
            </a:extLst>
          </p:cNvPr>
          <p:cNvCxnSpPr>
            <a:cxnSpLocks/>
          </p:cNvCxnSpPr>
          <p:nvPr/>
        </p:nvCxnSpPr>
        <p:spPr>
          <a:xfrm>
            <a:off x="2797791" y="5409063"/>
            <a:ext cx="867447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80100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B53817-8E60-38FC-F30F-2F17D83EE6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ack view of a car&#10;&#10;AI-generated content may be incorrect.">
            <a:extLst>
              <a:ext uri="{FF2B5EF4-FFF2-40B4-BE49-F238E27FC236}">
                <a16:creationId xmlns:a16="http://schemas.microsoft.com/office/drawing/2014/main" id="{79B65912-7CE9-0C6E-E478-33D09C2298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164" r="16059"/>
          <a:stretch/>
        </p:blipFill>
        <p:spPr>
          <a:xfrm>
            <a:off x="0" y="0"/>
            <a:ext cx="2548029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EA6D07A-AF16-E5AD-D9F6-FB9F93ED4263}"/>
              </a:ext>
            </a:extLst>
          </p:cNvPr>
          <p:cNvSpPr/>
          <p:nvPr/>
        </p:nvSpPr>
        <p:spPr>
          <a:xfrm>
            <a:off x="0" y="0"/>
            <a:ext cx="2565779" cy="685800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8C0402-590E-F070-55B1-C0C6B77FC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2433484" cy="132556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00"/>
                </a:solidFill>
                <a:latin typeface="Amasis MT Pro Black" panose="02040A04050005020304" pitchFamily="18" charset="0"/>
              </a:rPr>
              <a:t>Future Research needed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738AAD0-C813-B33E-0755-DABD130A6DC8}"/>
              </a:ext>
            </a:extLst>
          </p:cNvPr>
          <p:cNvSpPr/>
          <p:nvPr/>
        </p:nvSpPr>
        <p:spPr>
          <a:xfrm>
            <a:off x="2797791" y="662781"/>
            <a:ext cx="9139004" cy="6294031"/>
          </a:xfrm>
          <a:prstGeom prst="rect">
            <a:avLst/>
          </a:prstGeom>
        </p:spPr>
        <p:txBody>
          <a:bodyPr/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Aerodynamic Flat Floors &amp; Diffuser Design , Diffuser angles 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Cooling Integration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Vehicle Ride Height 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Validation on </a:t>
            </a:r>
            <a:r>
              <a:rPr lang="en-US" sz="1400" dirty="0" err="1"/>
              <a:t>Drivair</a:t>
            </a:r>
            <a:r>
              <a:rPr lang="en-US" sz="1400" dirty="0"/>
              <a:t> Car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Domain Positioning &amp; Size</a:t>
            </a:r>
          </a:p>
          <a:p>
            <a:pPr lvl="0">
              <a:lnSpc>
                <a:spcPct val="150000"/>
              </a:lnSpc>
              <a:buChar char="•"/>
            </a:pPr>
            <a:endParaRPr lang="en-US" sz="1400" dirty="0"/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Mesh Settings (Part, Volume, and Prism Layers)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Moving Road &amp; Moving Wheel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Turbulence Model &amp; Wall Functions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Research y+ requirements for each model.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7C9829-5404-B62C-9E7B-F8023B4F4BF1}"/>
              </a:ext>
            </a:extLst>
          </p:cNvPr>
          <p:cNvCxnSpPr>
            <a:cxnSpLocks/>
          </p:cNvCxnSpPr>
          <p:nvPr/>
        </p:nvCxnSpPr>
        <p:spPr>
          <a:xfrm>
            <a:off x="2797791" y="398060"/>
            <a:ext cx="867447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3525839-8139-DDB8-3FC5-360C63A1675F}"/>
              </a:ext>
            </a:extLst>
          </p:cNvPr>
          <p:cNvCxnSpPr>
            <a:cxnSpLocks/>
          </p:cNvCxnSpPr>
          <p:nvPr/>
        </p:nvCxnSpPr>
        <p:spPr>
          <a:xfrm>
            <a:off x="2797791" y="6432506"/>
            <a:ext cx="867447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59346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90911E9-925D-8A1D-8D16-86BD7C07F0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164" r="16059"/>
          <a:stretch/>
        </p:blipFill>
        <p:spPr>
          <a:xfrm>
            <a:off x="0" y="0"/>
            <a:ext cx="254802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2E66BC-3C17-A900-BF56-F7D380A07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412751"/>
            <a:ext cx="10515600" cy="1325563"/>
          </a:xfrm>
        </p:spPr>
        <p:txBody>
          <a:bodyPr/>
          <a:lstStyle/>
          <a:p>
            <a:r>
              <a:rPr lang="en-GB" sz="2800" dirty="0">
                <a:solidFill>
                  <a:srgbClr val="FFFF00"/>
                </a:solidFill>
                <a:latin typeface="Amasis MT Pro Black" panose="02040A04050005020304" pitchFamily="18" charset="0"/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18244-448C-952C-083C-31C1BFBB6D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48029" y="0"/>
            <a:ext cx="9643971" cy="8172450"/>
          </a:xfrm>
        </p:spPr>
        <p:txBody>
          <a:bodyPr>
            <a:normAutofit fontScale="400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GB" sz="3500" dirty="0"/>
              <a:t>Yuan, Z., &amp; Wang, Y. (2017). Effect of underbody structure on aerodynamic drag and optimization. </a:t>
            </a:r>
            <a:r>
              <a:rPr lang="en-GB" sz="3500" i="1" dirty="0"/>
              <a:t>Journal of Measurements in </a:t>
            </a:r>
            <a:r>
              <a:rPr lang="en-GB" sz="3500" dirty="0"/>
              <a:t>Engineering, </a:t>
            </a:r>
            <a:r>
              <a:rPr lang="en-GB" sz="3500" i="1" dirty="0"/>
              <a:t>5</a:t>
            </a:r>
            <a:r>
              <a:rPr lang="en-GB" sz="3500" dirty="0"/>
              <a:t>(3), 194–204. </a:t>
            </a:r>
            <a:r>
              <a:rPr lang="en-GB" sz="3500" dirty="0">
                <a:hlinkClick r:id="rId3"/>
              </a:rPr>
              <a:t>https://doi.org/10.21595/jme.2017.19210</a:t>
            </a:r>
            <a:endParaRPr lang="en-GB" sz="3500" dirty="0"/>
          </a:p>
          <a:p>
            <a:pPr algn="just">
              <a:lnSpc>
                <a:spcPct val="170000"/>
              </a:lnSpc>
            </a:pPr>
            <a:r>
              <a:rPr lang="en-GB" sz="3500" dirty="0" err="1"/>
              <a:t>Lanfrit</a:t>
            </a:r>
            <a:r>
              <a:rPr lang="en-GB" sz="3500" dirty="0"/>
              <a:t>, M. (2005). </a:t>
            </a:r>
            <a:r>
              <a:rPr lang="en-GB" sz="3500" i="1" dirty="0"/>
              <a:t>Best practice guidelines for handling Automotive External Aerodynamics with FLUENT</a:t>
            </a:r>
            <a:r>
              <a:rPr lang="en-GB" sz="3500" dirty="0"/>
              <a:t>.</a:t>
            </a:r>
          </a:p>
          <a:p>
            <a:pPr algn="just">
              <a:lnSpc>
                <a:spcPct val="170000"/>
              </a:lnSpc>
            </a:pPr>
            <a:r>
              <a:rPr lang="en-GB" sz="35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Kang, S. O., Jun, S. O., Park, H. I., Song, K. S., Kee, J. D., Kim, K. H., &amp; Lee, D. H. (2012). ACTIVELY TRANSLATING A REAR DIFFUSER DEVICE FOR THE AERODYNAMIC DRAG REDUCTION OF A PASSENGER CAR. </a:t>
            </a:r>
            <a:r>
              <a:rPr lang="en-GB" sz="3500" i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Automotive Technology</a:t>
            </a:r>
            <a:r>
              <a:rPr lang="en-GB" sz="35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3500" i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r>
              <a:rPr lang="en-GB" sz="35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(4), 583–592. https://doi.org/10.1007/s12239−012−0056−x</a:t>
            </a:r>
          </a:p>
          <a:p>
            <a:pPr algn="just">
              <a:lnSpc>
                <a:spcPct val="170000"/>
              </a:lnSpc>
            </a:pPr>
            <a:r>
              <a:rPr lang="en-GB" sz="3500" dirty="0"/>
              <a:t> </a:t>
            </a:r>
            <a:r>
              <a:rPr lang="en-GB" sz="35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Buljac, A., </a:t>
            </a:r>
            <a:r>
              <a:rPr lang="en-GB" sz="3500" kern="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Kozmar</a:t>
            </a:r>
            <a:r>
              <a:rPr lang="en-GB" sz="35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H., &amp; </a:t>
            </a:r>
            <a:r>
              <a:rPr lang="en-GB" sz="3500" kern="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Džijan</a:t>
            </a:r>
            <a:r>
              <a:rPr lang="en-GB" sz="35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I. (2016). Aerodynamic performance of the underbody and wings of an open-wheel race car. </a:t>
            </a:r>
            <a:r>
              <a:rPr lang="en-GB" sz="3500" i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Transactions of </a:t>
            </a:r>
            <a:r>
              <a:rPr lang="en-GB" sz="3500" i="1" kern="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Famena</a:t>
            </a:r>
            <a:r>
              <a:rPr lang="en-GB" sz="35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3500" i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40</a:t>
            </a:r>
            <a:r>
              <a:rPr lang="en-GB" sz="35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(2), 19–34. </a:t>
            </a:r>
            <a:r>
              <a:rPr lang="en-GB" sz="3500" kern="0" dirty="0">
                <a:solidFill>
                  <a:schemeClr val="bg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</a:t>
            </a:r>
          </a:p>
          <a:p>
            <a:pPr algn="just">
              <a:lnSpc>
                <a:spcPct val="170000"/>
              </a:lnSpc>
            </a:pPr>
            <a:r>
              <a:rPr lang="en-GB" sz="35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Hu, X., Zhang, R., Ye, J., Yan, X., &amp; Zhao, Z. (2011). Influence of different diffuser angle on Sedan’s aerodynamic characteristics. </a:t>
            </a:r>
            <a:r>
              <a:rPr lang="en-GB" sz="3500" i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Physics Procedia</a:t>
            </a:r>
            <a:r>
              <a:rPr lang="en-GB" sz="35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3500" i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22</a:t>
            </a:r>
            <a:r>
              <a:rPr lang="en-GB" sz="35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239–245. </a:t>
            </a:r>
            <a:r>
              <a:rPr lang="en-GB" sz="35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https://doi.org/10.1016/j.phpro.2011.11.038/10.21278</a:t>
            </a:r>
            <a:r>
              <a:rPr lang="en-GB" sz="3500" kern="0" dirty="0">
                <a:solidFill>
                  <a:schemeClr val="bg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/</a:t>
            </a:r>
            <a:endParaRPr lang="en-GB" sz="3500" kern="0" dirty="0">
              <a:solidFill>
                <a:schemeClr val="bg1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just">
              <a:lnSpc>
                <a:spcPct val="170000"/>
              </a:lnSpc>
            </a:pPr>
            <a:r>
              <a:rPr lang="en-GB" sz="35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Renda, G. (2022). </a:t>
            </a:r>
            <a:r>
              <a:rPr lang="en-GB" sz="35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Comparison of different turbulence models for the numerical simulation of the </a:t>
            </a:r>
            <a:r>
              <a:rPr lang="en-GB" sz="3500" i="1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flowfield</a:t>
            </a:r>
            <a:r>
              <a:rPr lang="en-GB" sz="35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around the </a:t>
            </a:r>
            <a:r>
              <a:rPr lang="en-GB" sz="3500" i="1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DrivAer</a:t>
            </a:r>
            <a:r>
              <a:rPr lang="en-GB" sz="35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Tesi di </a:t>
            </a:r>
            <a:r>
              <a:rPr lang="en-GB" sz="3500" i="1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Laurea</a:t>
            </a:r>
            <a:r>
              <a:rPr lang="en-GB" sz="35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500" i="1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Magistrale</a:t>
            </a:r>
            <a:r>
              <a:rPr lang="en-GB" sz="35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in Aeronautical Engineering-</a:t>
            </a:r>
            <a:r>
              <a:rPr lang="en-GB" sz="3500" i="1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Ingegneria</a:t>
            </a:r>
            <a:r>
              <a:rPr lang="en-GB" sz="35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Aeronautica</a:t>
            </a:r>
            <a:r>
              <a:rPr lang="en-GB" sz="35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70000"/>
              </a:lnSpc>
            </a:pPr>
            <a:r>
              <a:rPr lang="en-GB" sz="3500" dirty="0"/>
              <a:t>Guerrero, A., Castilla, R., &amp; Eid, G. (2022). A Numerical Aerodynamic Analysis on the Effect of Rear Underbody Diffusers on Road Cars. </a:t>
            </a:r>
            <a:r>
              <a:rPr lang="en-GB" sz="3500" i="1" dirty="0"/>
              <a:t>Applied Sciences (Switzerland)</a:t>
            </a:r>
            <a:r>
              <a:rPr lang="en-GB" sz="3500" dirty="0"/>
              <a:t>, </a:t>
            </a:r>
            <a:r>
              <a:rPr lang="en-GB" sz="3500" i="1" dirty="0"/>
              <a:t>12</a:t>
            </a:r>
            <a:r>
              <a:rPr lang="en-GB" sz="3500" dirty="0"/>
              <a:t>(8). </a:t>
            </a:r>
            <a:r>
              <a:rPr lang="en-GB" sz="3500" dirty="0">
                <a:hlinkClick r:id="rId6"/>
              </a:rPr>
              <a:t>https://doi.org/10.3390/app12083763</a:t>
            </a:r>
            <a:endParaRPr lang="en-GB" sz="3500" dirty="0"/>
          </a:p>
          <a:p>
            <a:pPr algn="just">
              <a:lnSpc>
                <a:spcPct val="170000"/>
              </a:lnSpc>
            </a:pPr>
            <a:r>
              <a:rPr lang="en-GB" sz="35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Papoutsis-</a:t>
            </a:r>
            <a:r>
              <a:rPr lang="en-GB" sz="35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Kiachagias</a:t>
            </a:r>
            <a:r>
              <a:rPr lang="en-GB" sz="35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E. M., </a:t>
            </a:r>
            <a:r>
              <a:rPr lang="en-GB" sz="35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Porziani</a:t>
            </a:r>
            <a:r>
              <a:rPr lang="en-GB" sz="35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lang="en-GB" sz="35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Biancolini</a:t>
            </a:r>
            <a:r>
              <a:rPr lang="en-GB" sz="35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M. E., </a:t>
            </a:r>
            <a:r>
              <a:rPr lang="en-GB" sz="35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Porziani</a:t>
            </a:r>
            <a:r>
              <a:rPr lang="en-GB" sz="35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lang="en-GB" sz="35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Groth</a:t>
            </a:r>
            <a:r>
              <a:rPr lang="en-GB" sz="35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C., </a:t>
            </a:r>
            <a:r>
              <a:rPr lang="en-GB" sz="35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Biancolini</a:t>
            </a:r>
            <a:r>
              <a:rPr lang="en-GB" sz="35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M. E., Costa, E., &amp; </a:t>
            </a:r>
            <a:r>
              <a:rPr lang="en-GB" sz="35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Giannakoglou</a:t>
            </a:r>
            <a:r>
              <a:rPr lang="en-GB" sz="35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K. C. (2015). </a:t>
            </a:r>
            <a:r>
              <a:rPr lang="en-GB" sz="35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Aerodynamic Optimization of Car Shapes using the Continuous Adjoint Method and an RBF </a:t>
            </a:r>
            <a:r>
              <a:rPr lang="en-GB" sz="3500" i="1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Morpher</a:t>
            </a:r>
            <a:r>
              <a:rPr lang="en-GB" sz="35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35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https://doi.org/10.13140/RG.2.1.1615.2165</a:t>
            </a:r>
            <a:endParaRPr lang="en-GB" sz="35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70000"/>
              </a:lnSpc>
            </a:pPr>
            <a:endParaRPr lang="en-GB" sz="35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70000"/>
              </a:lnSpc>
            </a:pPr>
            <a:endParaRPr lang="en-GB" sz="2000" dirty="0"/>
          </a:p>
          <a:p>
            <a:pPr algn="just">
              <a:lnSpc>
                <a:spcPct val="170000"/>
              </a:lnSpc>
            </a:pPr>
            <a:endParaRPr lang="en-GB" sz="2200" dirty="0"/>
          </a:p>
          <a:p>
            <a:pPr algn="just">
              <a:lnSpc>
                <a:spcPct val="150000"/>
              </a:lnSpc>
            </a:pPr>
            <a:endParaRPr lang="en-GB" sz="15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400" kern="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TOF.40202</a:t>
            </a:r>
            <a:endParaRPr lang="en-GB" sz="1400" kern="0" dirty="0">
              <a:solidFill>
                <a:schemeClr val="bg1"/>
              </a:solidFill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400" dirty="0"/>
          </a:p>
          <a:p>
            <a:pPr algn="just">
              <a:lnSpc>
                <a:spcPct val="150000"/>
              </a:lnSpc>
            </a:pPr>
            <a:endParaRPr lang="en-GB" sz="1400" dirty="0"/>
          </a:p>
          <a:p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00193CD-387C-E400-5EB8-BD08F44EF35E}"/>
              </a:ext>
            </a:extLst>
          </p:cNvPr>
          <p:cNvSpPr/>
          <p:nvPr/>
        </p:nvSpPr>
        <p:spPr>
          <a:xfrm>
            <a:off x="0" y="0"/>
            <a:ext cx="2565779" cy="685800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9264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44E742-3491-9990-102E-55B37A2C5E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8F371E3-607F-DEFB-E497-1FC8E855B8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164" r="16059"/>
          <a:stretch/>
        </p:blipFill>
        <p:spPr>
          <a:xfrm>
            <a:off x="0" y="0"/>
            <a:ext cx="254802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826BE0-238D-5B82-3405-F955F95B4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412751"/>
            <a:ext cx="10515600" cy="1325563"/>
          </a:xfrm>
        </p:spPr>
        <p:txBody>
          <a:bodyPr/>
          <a:lstStyle/>
          <a:p>
            <a:r>
              <a:rPr lang="en-GB" sz="2800" dirty="0">
                <a:solidFill>
                  <a:srgbClr val="FFFF00"/>
                </a:solidFill>
                <a:latin typeface="Amasis MT Pro Black" panose="02040A04050005020304" pitchFamily="18" charset="0"/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09343-6C42-85B1-3A58-BB9090AB8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48029" y="250030"/>
            <a:ext cx="9643971" cy="10648950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</a:pPr>
            <a:r>
              <a:rPr lang="en-GB" sz="1500" kern="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Ahmad, N. E., Abo-Serie, E., &amp; </a:t>
            </a:r>
            <a:r>
              <a:rPr lang="en-GB" sz="1500" kern="0" dirty="0" err="1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Gaylard</a:t>
            </a:r>
            <a:r>
              <a:rPr lang="en-GB" sz="1500" kern="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A. (2010). Mesh Optimization for Ground Vehicle Aerodynamics. In </a:t>
            </a:r>
            <a:r>
              <a:rPr lang="en-GB" sz="1500" i="1" kern="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www.cfdl.issres.net</a:t>
            </a:r>
            <a:r>
              <a:rPr lang="en-GB" sz="1500" kern="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(Vol. 2, Issue 1). </a:t>
            </a:r>
            <a:r>
              <a:rPr lang="en-GB" sz="1500" u="sng" kern="0" dirty="0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  <a:hlinkClick r:id="rId3"/>
              </a:rPr>
              <a:t>www.cfdl.issres.net</a:t>
            </a:r>
            <a:endParaRPr lang="en-GB" sz="1500" u="sng" kern="0" dirty="0">
              <a:solidFill>
                <a:srgbClr val="0563C1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500" u="sng" kern="0" dirty="0">
              <a:solidFill>
                <a:srgbClr val="0563C1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algn="l"/>
            <a:r>
              <a:rPr lang="en-GB" sz="15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Plus Four CX-T - Morgan Motor Company</a:t>
            </a:r>
            <a:r>
              <a:rPr lang="en-GB" sz="15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(2024) </a:t>
            </a:r>
            <a:r>
              <a:rPr lang="en-GB" sz="15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Morgan Motor Company</a:t>
            </a:r>
            <a:r>
              <a:rPr lang="en-GB" sz="15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Available at: https://morgan-motor.com/models/past-models/plus-four-cxt/ (Accessed: 11 February 2025).</a:t>
            </a:r>
          </a:p>
          <a:p>
            <a:pPr algn="l"/>
            <a:endParaRPr lang="en-GB" sz="15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GB" sz="15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  <a:r>
              <a:rPr lang="en-GB" sz="15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2009 - 2010 Morgan Aero </a:t>
            </a:r>
            <a:r>
              <a:rPr lang="en-GB" sz="15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SuperSports</a:t>
            </a:r>
            <a:r>
              <a:rPr lang="en-GB" sz="15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GT3 - Images, Specifications and Information</a:t>
            </a:r>
            <a:r>
              <a:rPr lang="en-GB" sz="15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(2025) </a:t>
            </a:r>
            <a:r>
              <a:rPr lang="en-GB" sz="15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Ultimatecarpage.com</a:t>
            </a:r>
            <a:r>
              <a:rPr lang="en-GB" sz="15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Available at: https://www.ultimatecarpage.com/car/4359/Morgan-Aero-SuperSports-GT3.html (Accessed: 11 February 2025).</a:t>
            </a:r>
          </a:p>
          <a:p>
            <a:pPr algn="l"/>
            <a:endParaRPr lang="en-GB" sz="15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r>
              <a:rPr lang="en-GB" sz="15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  <a:r>
              <a:rPr lang="en-GB" sz="1500" dirty="0"/>
              <a:t>Guerrero, A., Castilla, R., &amp; Eid, G. (2022). A Numerical Aerodynamic Analysis on the Effect of Rear Underbody Diffusers on Road Cars. </a:t>
            </a:r>
            <a:r>
              <a:rPr lang="en-GB" sz="1500" i="1" dirty="0"/>
              <a:t>Applied Sciences (Switzerland)</a:t>
            </a:r>
            <a:r>
              <a:rPr lang="en-GB" sz="1500" dirty="0"/>
              <a:t>, </a:t>
            </a:r>
            <a:r>
              <a:rPr lang="en-GB" sz="1500" i="1" dirty="0"/>
              <a:t>12</a:t>
            </a:r>
            <a:r>
              <a:rPr lang="en-GB" sz="1500" dirty="0"/>
              <a:t>(8). </a:t>
            </a:r>
            <a:r>
              <a:rPr lang="en-GB" sz="1500" dirty="0">
                <a:hlinkClick r:id="rId4"/>
              </a:rPr>
              <a:t>https://doi.org/10.3390/app12083763</a:t>
            </a:r>
            <a:endParaRPr lang="en-GB" sz="1500" dirty="0"/>
          </a:p>
          <a:p>
            <a:endParaRPr lang="en-GB" sz="1500" dirty="0"/>
          </a:p>
          <a:p>
            <a:pPr algn="l"/>
            <a:r>
              <a:rPr lang="en-GB" sz="15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SimScale</a:t>
            </a:r>
            <a:r>
              <a:rPr lang="en-GB" sz="15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(2020) </a:t>
            </a:r>
            <a:r>
              <a:rPr lang="en-GB" sz="15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What is y+ (</a:t>
            </a:r>
            <a:r>
              <a:rPr lang="en-GB" sz="15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yplus</a:t>
            </a:r>
            <a:r>
              <a:rPr lang="en-GB" sz="15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)?</a:t>
            </a:r>
            <a:r>
              <a:rPr lang="en-GB" sz="15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 </a:t>
            </a:r>
            <a:r>
              <a:rPr lang="en-GB" sz="15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SimScale</a:t>
            </a:r>
            <a:r>
              <a:rPr lang="en-GB" sz="15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CAE Forum</a:t>
            </a:r>
            <a:r>
              <a:rPr lang="en-GB" sz="15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Available at: https://www.simscale.com/forum/t/what-is-y-yplus/82394?(Accessed: 11 February 2025).</a:t>
            </a:r>
          </a:p>
          <a:p>
            <a:pPr algn="l"/>
            <a:endParaRPr lang="en-GB" sz="15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GB" sz="15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Amateur Aerodynamics (2024) </a:t>
            </a:r>
            <a:r>
              <a:rPr lang="en-GB" sz="15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Testing a Smooth Engine Undertray</a:t>
            </a:r>
            <a:r>
              <a:rPr lang="en-GB" sz="15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 </a:t>
            </a:r>
            <a:r>
              <a:rPr lang="en-GB" sz="15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Amateuraerodynamics.com</a:t>
            </a:r>
            <a:r>
              <a:rPr lang="en-GB" sz="15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Blogger. Available at: </a:t>
            </a:r>
            <a:r>
              <a:rPr lang="en-GB" sz="15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5"/>
              </a:rPr>
              <a:t>https://www.amateuraerodynamics.com/2024/01/testing-smooth-engine-undertray.html</a:t>
            </a:r>
            <a:r>
              <a:rPr lang="en-GB" sz="15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pPr algn="l"/>
            <a:endParaRPr lang="en-GB" sz="15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GB" sz="1500" dirty="0"/>
              <a:t>Verus Engineering (2019) </a:t>
            </a:r>
            <a:r>
              <a:rPr lang="en-GB" sz="1500" i="1" dirty="0"/>
              <a:t>Is a Flat Underbody Necessary for a Rear Diffuser to Function?</a:t>
            </a:r>
            <a:r>
              <a:rPr lang="en-GB" sz="1500" dirty="0"/>
              <a:t> </a:t>
            </a:r>
            <a:endParaRPr lang="en-GB" sz="15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indent="0" algn="l">
              <a:buNone/>
            </a:pPr>
            <a:endParaRPr lang="en-GB" sz="20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GB" sz="14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GB" sz="12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endParaRPr lang="en-GB" sz="1400" dirty="0"/>
          </a:p>
          <a:p>
            <a:pPr algn="l"/>
            <a:endParaRPr lang="en-GB" sz="14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GB" sz="105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400" u="sng" kern="0" dirty="0">
              <a:solidFill>
                <a:srgbClr val="0563C1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algn="just">
              <a:lnSpc>
                <a:spcPct val="170000"/>
              </a:lnSpc>
            </a:pPr>
            <a:endParaRPr lang="en-GB" sz="35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70000"/>
              </a:lnSpc>
            </a:pPr>
            <a:endParaRPr lang="en-GB" sz="2000" dirty="0"/>
          </a:p>
          <a:p>
            <a:pPr algn="just">
              <a:lnSpc>
                <a:spcPct val="170000"/>
              </a:lnSpc>
            </a:pPr>
            <a:endParaRPr lang="en-GB" sz="2200" dirty="0"/>
          </a:p>
          <a:p>
            <a:pPr algn="just">
              <a:lnSpc>
                <a:spcPct val="150000"/>
              </a:lnSpc>
            </a:pPr>
            <a:endParaRPr lang="en-GB" sz="15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400" kern="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TOF.40202</a:t>
            </a:r>
            <a:endParaRPr lang="en-GB" sz="1400" kern="0" dirty="0">
              <a:solidFill>
                <a:schemeClr val="bg1"/>
              </a:solidFill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400" dirty="0"/>
          </a:p>
          <a:p>
            <a:pPr algn="just">
              <a:lnSpc>
                <a:spcPct val="150000"/>
              </a:lnSpc>
            </a:pPr>
            <a:endParaRPr lang="en-GB" sz="1400" dirty="0"/>
          </a:p>
          <a:p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67D306D-776E-96B4-E4E9-8AC842FE34E1}"/>
              </a:ext>
            </a:extLst>
          </p:cNvPr>
          <p:cNvSpPr/>
          <p:nvPr/>
        </p:nvSpPr>
        <p:spPr>
          <a:xfrm>
            <a:off x="0" y="0"/>
            <a:ext cx="2565779" cy="685800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5418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200640-A5B8-DAAB-1B17-408CBC7B2B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New Morgan Plus Four revealed with updated design and technology – The  Irish News">
            <a:extLst>
              <a:ext uri="{FF2B5EF4-FFF2-40B4-BE49-F238E27FC236}">
                <a16:creationId xmlns:a16="http://schemas.microsoft.com/office/drawing/2014/main" id="{85EC4D1E-F91A-EA1B-4E06-8FC5C2AE32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8" y="0"/>
            <a:ext cx="1219041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B7DAC94-6C9E-0134-1DD5-DA1D4326D48F}"/>
              </a:ext>
            </a:extLst>
          </p:cNvPr>
          <p:cNvSpPr/>
          <p:nvPr/>
        </p:nvSpPr>
        <p:spPr>
          <a:xfrm>
            <a:off x="0" y="0"/>
            <a:ext cx="12322629" cy="685800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362776-882B-BCC6-D50E-40A872DFB9E5}"/>
              </a:ext>
            </a:extLst>
          </p:cNvPr>
          <p:cNvSpPr txBox="1"/>
          <p:nvPr/>
        </p:nvSpPr>
        <p:spPr>
          <a:xfrm>
            <a:off x="277250" y="4580453"/>
            <a:ext cx="11019302" cy="19082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endParaRPr lang="en-GB" sz="3600" b="1" dirty="0"/>
          </a:p>
          <a:p>
            <a:pPr algn="ctr"/>
            <a:r>
              <a:rPr lang="en-GB" sz="3200" b="1" dirty="0">
                <a:solidFill>
                  <a:srgbClr val="FFFF00"/>
                </a:solidFill>
                <a:latin typeface="Amasis MT Pro Black" panose="020F0502020204030204" pitchFamily="18" charset="0"/>
                <a:cs typeface="Aharoni" panose="020F0502020204030204" pitchFamily="2" charset="-79"/>
              </a:rPr>
              <a:t>Any Questions ?</a:t>
            </a:r>
          </a:p>
          <a:p>
            <a:pPr algn="ctr"/>
            <a:r>
              <a:rPr lang="en-GB" sz="3200" b="1" dirty="0">
                <a:solidFill>
                  <a:srgbClr val="FFFF00"/>
                </a:solidFill>
                <a:latin typeface="Amasis MT Pro Black" panose="020F0502020204030204" pitchFamily="18" charset="0"/>
                <a:cs typeface="Aharoni" panose="020F0502020204030204" pitchFamily="2" charset="-79"/>
              </a:rPr>
              <a:t> </a:t>
            </a:r>
            <a:endParaRPr lang="en-GB" sz="36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3ED50F5-48DA-F6CE-3B60-5FB168B26385}"/>
              </a:ext>
            </a:extLst>
          </p:cNvPr>
          <p:cNvSpPr txBox="1"/>
          <p:nvPr/>
        </p:nvSpPr>
        <p:spPr>
          <a:xfrm>
            <a:off x="0" y="6488668"/>
            <a:ext cx="619363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February 2025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87A0A0E-EFF4-9459-669F-AC44EDF52106}"/>
              </a:ext>
            </a:extLst>
          </p:cNvPr>
          <p:cNvSpPr txBox="1"/>
          <p:nvPr/>
        </p:nvSpPr>
        <p:spPr>
          <a:xfrm>
            <a:off x="10401104" y="6434275"/>
            <a:ext cx="179089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400" dirty="0">
                <a:solidFill>
                  <a:schemeClr val="bg1"/>
                </a:solidFill>
              </a:rPr>
              <a:t>13/02/25</a:t>
            </a:r>
          </a:p>
          <a:p>
            <a:endParaRPr lang="en-GB" sz="1400" dirty="0">
              <a:solidFill>
                <a:schemeClr val="bg1"/>
              </a:solidFill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CBF307A-BD08-9C6E-A511-F06ECA0F34B2}"/>
              </a:ext>
            </a:extLst>
          </p:cNvPr>
          <p:cNvCxnSpPr>
            <a:cxnSpLocks/>
          </p:cNvCxnSpPr>
          <p:nvPr/>
        </p:nvCxnSpPr>
        <p:spPr>
          <a:xfrm>
            <a:off x="2960914" y="5979886"/>
            <a:ext cx="573758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9211EDF-488E-8007-6C78-E16D1DD768E2}"/>
              </a:ext>
            </a:extLst>
          </p:cNvPr>
          <p:cNvCxnSpPr>
            <a:cxnSpLocks/>
          </p:cNvCxnSpPr>
          <p:nvPr/>
        </p:nvCxnSpPr>
        <p:spPr>
          <a:xfrm>
            <a:off x="2960914" y="5421086"/>
            <a:ext cx="573758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6386343-9221-003D-A937-E34886A3CD53}"/>
              </a:ext>
            </a:extLst>
          </p:cNvPr>
          <p:cNvCxnSpPr>
            <a:cxnSpLocks/>
          </p:cNvCxnSpPr>
          <p:nvPr/>
        </p:nvCxnSpPr>
        <p:spPr>
          <a:xfrm>
            <a:off x="3875314" y="6117772"/>
            <a:ext cx="383177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69154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2178</TotalTime>
  <Words>1723</Words>
  <Application>Microsoft Office PowerPoint</Application>
  <PresentationFormat>Widescreen</PresentationFormat>
  <Paragraphs>240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Abadi Extra Light</vt:lpstr>
      <vt:lpstr>Amasis MT Pro Black</vt:lpstr>
      <vt:lpstr>Aptos</vt:lpstr>
      <vt:lpstr>Aptos Display</vt:lpstr>
      <vt:lpstr>Arial</vt:lpstr>
      <vt:lpstr>Calibri</vt:lpstr>
      <vt:lpstr>Cambria</vt:lpstr>
      <vt:lpstr>Times New Roman</vt:lpstr>
      <vt:lpstr>Office Theme</vt:lpstr>
      <vt:lpstr>PowerPoint Presentation</vt:lpstr>
      <vt:lpstr>Project Timing</vt:lpstr>
      <vt:lpstr>Industry Relevance</vt:lpstr>
      <vt:lpstr>PowerPoint Presentation</vt:lpstr>
      <vt:lpstr>Research Aim and Objectives</vt:lpstr>
      <vt:lpstr>Literature Review- Validation </vt:lpstr>
      <vt:lpstr>Literature Review- Underbody Development </vt:lpstr>
      <vt:lpstr>Literature Review- Underbody Development </vt:lpstr>
      <vt:lpstr>Methodology</vt:lpstr>
      <vt:lpstr>Validation Methodology</vt:lpstr>
      <vt:lpstr>PowerPoint Presentation</vt:lpstr>
      <vt:lpstr>Challenges and Limitations</vt:lpstr>
      <vt:lpstr>Future Research needed</vt:lpstr>
      <vt:lpstr>References 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Dylan Davies (2100937)</dc:creator>
  <cp:lastModifiedBy>Dylan Davies (2100937)</cp:lastModifiedBy>
  <cp:revision>3</cp:revision>
  <dcterms:created xsi:type="dcterms:W3CDTF">2025-02-10T17:00:31Z</dcterms:created>
  <dcterms:modified xsi:type="dcterms:W3CDTF">2025-02-12T22:16:03Z</dcterms:modified>
</cp:coreProperties>
</file>