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9" autoAdjust="0"/>
    <p:restoredTop sz="94660"/>
  </p:normalViewPr>
  <p:slideViewPr>
    <p:cSldViewPr snapToGrid="0">
      <p:cViewPr varScale="1">
        <p:scale>
          <a:sx n="67" d="100"/>
          <a:sy n="67" d="100"/>
        </p:scale>
        <p:origin x="60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31.png"/><Relationship Id="rId2" Type="http://schemas.openxmlformats.org/officeDocument/2006/relationships/image" Target="../media/image20.svg"/><Relationship Id="rId1" Type="http://schemas.openxmlformats.org/officeDocument/2006/relationships/image" Target="../media/image29.png"/><Relationship Id="rId6" Type="http://schemas.openxmlformats.org/officeDocument/2006/relationships/image" Target="../media/image24.svg"/><Relationship Id="rId5" Type="http://schemas.openxmlformats.org/officeDocument/2006/relationships/image" Target="../media/image30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3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A10B47-439D-45D1-B798-452C715A815C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571A1DB-B1FC-4CE5-AE5C-5AC3F43B54E5}">
      <dgm:prSet/>
      <dgm:spPr/>
      <dgm:t>
        <a:bodyPr/>
        <a:lstStyle/>
        <a:p>
          <a:r>
            <a:rPr lang="en-GB" dirty="0"/>
            <a:t>One in four children will experience mental ill-health, equating to an average of three children in a typical mainstream class (Children, Young People and Education Committee, 2018).</a:t>
          </a:r>
          <a:endParaRPr lang="en-US" dirty="0"/>
        </a:p>
      </dgm:t>
    </dgm:pt>
    <dgm:pt modelId="{06DCF460-CA3C-45AB-A086-9CEFA2AD9976}" type="parTrans" cxnId="{C33B7BE0-CEB6-45DF-8FF4-925653C1C7E8}">
      <dgm:prSet/>
      <dgm:spPr/>
      <dgm:t>
        <a:bodyPr/>
        <a:lstStyle/>
        <a:p>
          <a:endParaRPr lang="en-US"/>
        </a:p>
      </dgm:t>
    </dgm:pt>
    <dgm:pt modelId="{03D70C5C-ED2C-42F6-A194-5C80A8D623A2}" type="sibTrans" cxnId="{C33B7BE0-CEB6-45DF-8FF4-925653C1C7E8}">
      <dgm:prSet/>
      <dgm:spPr/>
      <dgm:t>
        <a:bodyPr/>
        <a:lstStyle/>
        <a:p>
          <a:endParaRPr lang="en-US"/>
        </a:p>
      </dgm:t>
    </dgm:pt>
    <dgm:pt modelId="{C0742CF3-4B0E-44C6-B7F2-C1CAEA9178CD}">
      <dgm:prSet/>
      <dgm:spPr/>
      <dgm:t>
        <a:bodyPr/>
        <a:lstStyle/>
        <a:p>
          <a:r>
            <a:rPr lang="en-GB"/>
            <a:t>2342 young people were referred by CAHMS for treatment in 2014 which had doubled since 2010 (Mental Health Foundation, 2016).</a:t>
          </a:r>
          <a:endParaRPr lang="en-US"/>
        </a:p>
      </dgm:t>
    </dgm:pt>
    <dgm:pt modelId="{44D93290-B4B6-4606-AF92-F6B928A09B80}" type="parTrans" cxnId="{46302C26-1FAD-45AC-A485-231D40F31E6B}">
      <dgm:prSet/>
      <dgm:spPr/>
      <dgm:t>
        <a:bodyPr/>
        <a:lstStyle/>
        <a:p>
          <a:endParaRPr lang="en-US"/>
        </a:p>
      </dgm:t>
    </dgm:pt>
    <dgm:pt modelId="{6E8F8CCB-8F67-481D-AB5C-BF35F9653F55}" type="sibTrans" cxnId="{46302C26-1FAD-45AC-A485-231D40F31E6B}">
      <dgm:prSet/>
      <dgm:spPr/>
      <dgm:t>
        <a:bodyPr/>
        <a:lstStyle/>
        <a:p>
          <a:endParaRPr lang="en-US"/>
        </a:p>
      </dgm:t>
    </dgm:pt>
    <dgm:pt modelId="{2DE84D57-2952-40E4-8F99-C011A8B3C9F2}">
      <dgm:prSet/>
      <dgm:spPr/>
      <dgm:t>
        <a:bodyPr/>
        <a:lstStyle/>
        <a:p>
          <a:r>
            <a:rPr lang="en-GB"/>
            <a:t>Only an average of 30% of young people with a diagnosable mental health illness can access the support due to funding’s and geographical issues (NHS England, 2015).</a:t>
          </a:r>
          <a:endParaRPr lang="en-US"/>
        </a:p>
      </dgm:t>
    </dgm:pt>
    <dgm:pt modelId="{CF961152-102F-4239-A309-B3004A8D9818}" type="parTrans" cxnId="{B53C3E13-3BA8-43FD-B71C-9C3072208DE2}">
      <dgm:prSet/>
      <dgm:spPr/>
      <dgm:t>
        <a:bodyPr/>
        <a:lstStyle/>
        <a:p>
          <a:endParaRPr lang="en-US"/>
        </a:p>
      </dgm:t>
    </dgm:pt>
    <dgm:pt modelId="{C9C8CC01-DB54-49DB-8381-0D7092E11818}" type="sibTrans" cxnId="{B53C3E13-3BA8-43FD-B71C-9C3072208DE2}">
      <dgm:prSet/>
      <dgm:spPr/>
      <dgm:t>
        <a:bodyPr/>
        <a:lstStyle/>
        <a:p>
          <a:endParaRPr lang="en-US"/>
        </a:p>
      </dgm:t>
    </dgm:pt>
    <dgm:pt modelId="{ADD430D8-EDCD-4DF1-BE27-DA641AFF0637}">
      <dgm:prSet/>
      <dgm:spPr/>
      <dgm:t>
        <a:bodyPr/>
        <a:lstStyle/>
        <a:p>
          <a:r>
            <a:rPr lang="en-GB"/>
            <a:t>Rates of anxiety and depression has risen by 70% in teenagers over the past 25 years (Collishaw et al., 2004).  </a:t>
          </a:r>
          <a:endParaRPr lang="en-US"/>
        </a:p>
      </dgm:t>
    </dgm:pt>
    <dgm:pt modelId="{B7F9B0B1-1D85-45EB-A800-B71F619C447F}" type="parTrans" cxnId="{BD338C18-3C37-481F-BC33-9099AC98CE9E}">
      <dgm:prSet/>
      <dgm:spPr/>
      <dgm:t>
        <a:bodyPr/>
        <a:lstStyle/>
        <a:p>
          <a:endParaRPr lang="en-US"/>
        </a:p>
      </dgm:t>
    </dgm:pt>
    <dgm:pt modelId="{94F43561-45FE-42F2-A2A5-52FBED51441E}" type="sibTrans" cxnId="{BD338C18-3C37-481F-BC33-9099AC98CE9E}">
      <dgm:prSet/>
      <dgm:spPr/>
      <dgm:t>
        <a:bodyPr/>
        <a:lstStyle/>
        <a:p>
          <a:endParaRPr lang="en-US"/>
        </a:p>
      </dgm:t>
    </dgm:pt>
    <dgm:pt modelId="{BC18B453-AC6A-4C21-BC74-9C3C903EC044}" type="pres">
      <dgm:prSet presAssocID="{0EA10B47-439D-45D1-B798-452C715A815C}" presName="outerComposite" presStyleCnt="0">
        <dgm:presLayoutVars>
          <dgm:chMax val="5"/>
          <dgm:dir/>
          <dgm:resizeHandles val="exact"/>
        </dgm:presLayoutVars>
      </dgm:prSet>
      <dgm:spPr/>
    </dgm:pt>
    <dgm:pt modelId="{1C806B0F-2D3F-48C2-8DEE-7ED13CEBA30B}" type="pres">
      <dgm:prSet presAssocID="{0EA10B47-439D-45D1-B798-452C715A815C}" presName="dummyMaxCanvas" presStyleCnt="0">
        <dgm:presLayoutVars/>
      </dgm:prSet>
      <dgm:spPr/>
    </dgm:pt>
    <dgm:pt modelId="{36F07DF2-3991-471F-83B6-C1ADC5B22CB4}" type="pres">
      <dgm:prSet presAssocID="{0EA10B47-439D-45D1-B798-452C715A815C}" presName="FourNodes_1" presStyleLbl="node1" presStyleIdx="0" presStyleCnt="4">
        <dgm:presLayoutVars>
          <dgm:bulletEnabled val="1"/>
        </dgm:presLayoutVars>
      </dgm:prSet>
      <dgm:spPr/>
    </dgm:pt>
    <dgm:pt modelId="{09A9A22D-A79F-44AD-AB5D-5731BA7B7E49}" type="pres">
      <dgm:prSet presAssocID="{0EA10B47-439D-45D1-B798-452C715A815C}" presName="FourNodes_2" presStyleLbl="node1" presStyleIdx="1" presStyleCnt="4">
        <dgm:presLayoutVars>
          <dgm:bulletEnabled val="1"/>
        </dgm:presLayoutVars>
      </dgm:prSet>
      <dgm:spPr/>
    </dgm:pt>
    <dgm:pt modelId="{8FC80263-C68C-4DF3-BFAE-152649C8C3E2}" type="pres">
      <dgm:prSet presAssocID="{0EA10B47-439D-45D1-B798-452C715A815C}" presName="FourNodes_3" presStyleLbl="node1" presStyleIdx="2" presStyleCnt="4">
        <dgm:presLayoutVars>
          <dgm:bulletEnabled val="1"/>
        </dgm:presLayoutVars>
      </dgm:prSet>
      <dgm:spPr/>
    </dgm:pt>
    <dgm:pt modelId="{B121C1E6-AC73-40B1-AD13-E1D4E9E9A278}" type="pres">
      <dgm:prSet presAssocID="{0EA10B47-439D-45D1-B798-452C715A815C}" presName="FourNodes_4" presStyleLbl="node1" presStyleIdx="3" presStyleCnt="4">
        <dgm:presLayoutVars>
          <dgm:bulletEnabled val="1"/>
        </dgm:presLayoutVars>
      </dgm:prSet>
      <dgm:spPr/>
    </dgm:pt>
    <dgm:pt modelId="{BD42394F-774A-4C06-9F37-B105F3BE8F0C}" type="pres">
      <dgm:prSet presAssocID="{0EA10B47-439D-45D1-B798-452C715A815C}" presName="FourConn_1-2" presStyleLbl="fgAccFollowNode1" presStyleIdx="0" presStyleCnt="3">
        <dgm:presLayoutVars>
          <dgm:bulletEnabled val="1"/>
        </dgm:presLayoutVars>
      </dgm:prSet>
      <dgm:spPr/>
    </dgm:pt>
    <dgm:pt modelId="{94C84F03-90FF-4C91-BD12-B91E2B91A01D}" type="pres">
      <dgm:prSet presAssocID="{0EA10B47-439D-45D1-B798-452C715A815C}" presName="FourConn_2-3" presStyleLbl="fgAccFollowNode1" presStyleIdx="1" presStyleCnt="3">
        <dgm:presLayoutVars>
          <dgm:bulletEnabled val="1"/>
        </dgm:presLayoutVars>
      </dgm:prSet>
      <dgm:spPr/>
    </dgm:pt>
    <dgm:pt modelId="{F00CAA0F-FCC3-4E8A-8B30-96B49F980988}" type="pres">
      <dgm:prSet presAssocID="{0EA10B47-439D-45D1-B798-452C715A815C}" presName="FourConn_3-4" presStyleLbl="fgAccFollowNode1" presStyleIdx="2" presStyleCnt="3">
        <dgm:presLayoutVars>
          <dgm:bulletEnabled val="1"/>
        </dgm:presLayoutVars>
      </dgm:prSet>
      <dgm:spPr/>
    </dgm:pt>
    <dgm:pt modelId="{44803588-9B49-4A51-9F7C-70C1E9A3695C}" type="pres">
      <dgm:prSet presAssocID="{0EA10B47-439D-45D1-B798-452C715A815C}" presName="FourNodes_1_text" presStyleLbl="node1" presStyleIdx="3" presStyleCnt="4">
        <dgm:presLayoutVars>
          <dgm:bulletEnabled val="1"/>
        </dgm:presLayoutVars>
      </dgm:prSet>
      <dgm:spPr/>
    </dgm:pt>
    <dgm:pt modelId="{1811002C-5378-4E81-A34D-168020252210}" type="pres">
      <dgm:prSet presAssocID="{0EA10B47-439D-45D1-B798-452C715A815C}" presName="FourNodes_2_text" presStyleLbl="node1" presStyleIdx="3" presStyleCnt="4">
        <dgm:presLayoutVars>
          <dgm:bulletEnabled val="1"/>
        </dgm:presLayoutVars>
      </dgm:prSet>
      <dgm:spPr/>
    </dgm:pt>
    <dgm:pt modelId="{B3ED4C1B-A812-427A-BF48-178132DEDBB1}" type="pres">
      <dgm:prSet presAssocID="{0EA10B47-439D-45D1-B798-452C715A815C}" presName="FourNodes_3_text" presStyleLbl="node1" presStyleIdx="3" presStyleCnt="4">
        <dgm:presLayoutVars>
          <dgm:bulletEnabled val="1"/>
        </dgm:presLayoutVars>
      </dgm:prSet>
      <dgm:spPr/>
    </dgm:pt>
    <dgm:pt modelId="{87E6CFBD-9085-46B6-BF54-B8F2FD5780FA}" type="pres">
      <dgm:prSet presAssocID="{0EA10B47-439D-45D1-B798-452C715A815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53C3E13-3BA8-43FD-B71C-9C3072208DE2}" srcId="{0EA10B47-439D-45D1-B798-452C715A815C}" destId="{2DE84D57-2952-40E4-8F99-C011A8B3C9F2}" srcOrd="2" destOrd="0" parTransId="{CF961152-102F-4239-A309-B3004A8D9818}" sibTransId="{C9C8CC01-DB54-49DB-8381-0D7092E11818}"/>
    <dgm:cxn modelId="{01CDE315-4C6B-4CD2-8207-4B5C4561A648}" type="presOf" srcId="{03D70C5C-ED2C-42F6-A194-5C80A8D623A2}" destId="{BD42394F-774A-4C06-9F37-B105F3BE8F0C}" srcOrd="0" destOrd="0" presId="urn:microsoft.com/office/officeart/2005/8/layout/vProcess5"/>
    <dgm:cxn modelId="{BD338C18-3C37-481F-BC33-9099AC98CE9E}" srcId="{0EA10B47-439D-45D1-B798-452C715A815C}" destId="{ADD430D8-EDCD-4DF1-BE27-DA641AFF0637}" srcOrd="3" destOrd="0" parTransId="{B7F9B0B1-1D85-45EB-A800-B71F619C447F}" sibTransId="{94F43561-45FE-42F2-A2A5-52FBED51441E}"/>
    <dgm:cxn modelId="{46302C26-1FAD-45AC-A485-231D40F31E6B}" srcId="{0EA10B47-439D-45D1-B798-452C715A815C}" destId="{C0742CF3-4B0E-44C6-B7F2-C1CAEA9178CD}" srcOrd="1" destOrd="0" parTransId="{44D93290-B4B6-4606-AF92-F6B928A09B80}" sibTransId="{6E8F8CCB-8F67-481D-AB5C-BF35F9653F55}"/>
    <dgm:cxn modelId="{F6CBF528-AFB5-4CAE-82E9-0FF387D29AFC}" type="presOf" srcId="{C0742CF3-4B0E-44C6-B7F2-C1CAEA9178CD}" destId="{1811002C-5378-4E81-A34D-168020252210}" srcOrd="1" destOrd="0" presId="urn:microsoft.com/office/officeart/2005/8/layout/vProcess5"/>
    <dgm:cxn modelId="{26890F67-9626-4CB9-82B9-5145A32153E6}" type="presOf" srcId="{2DE84D57-2952-40E4-8F99-C011A8B3C9F2}" destId="{B3ED4C1B-A812-427A-BF48-178132DEDBB1}" srcOrd="1" destOrd="0" presId="urn:microsoft.com/office/officeart/2005/8/layout/vProcess5"/>
    <dgm:cxn modelId="{01E9F850-28FD-418A-8266-58E6FEBA31F8}" type="presOf" srcId="{C0742CF3-4B0E-44C6-B7F2-C1CAEA9178CD}" destId="{09A9A22D-A79F-44AD-AB5D-5731BA7B7E49}" srcOrd="0" destOrd="0" presId="urn:microsoft.com/office/officeart/2005/8/layout/vProcess5"/>
    <dgm:cxn modelId="{FD271689-3B1A-46AB-95D1-F117C917FD6C}" type="presOf" srcId="{ADD430D8-EDCD-4DF1-BE27-DA641AFF0637}" destId="{B121C1E6-AC73-40B1-AD13-E1D4E9E9A278}" srcOrd="0" destOrd="0" presId="urn:microsoft.com/office/officeart/2005/8/layout/vProcess5"/>
    <dgm:cxn modelId="{FB9BB69E-C1DB-42E2-8E3D-1D1BF0676135}" type="presOf" srcId="{3571A1DB-B1FC-4CE5-AE5C-5AC3F43B54E5}" destId="{44803588-9B49-4A51-9F7C-70C1E9A3695C}" srcOrd="1" destOrd="0" presId="urn:microsoft.com/office/officeart/2005/8/layout/vProcess5"/>
    <dgm:cxn modelId="{A6C544A2-6217-4C1D-BA0C-D93DF1FFBFA1}" type="presOf" srcId="{ADD430D8-EDCD-4DF1-BE27-DA641AFF0637}" destId="{87E6CFBD-9085-46B6-BF54-B8F2FD5780FA}" srcOrd="1" destOrd="0" presId="urn:microsoft.com/office/officeart/2005/8/layout/vProcess5"/>
    <dgm:cxn modelId="{6C6DCFB8-79BB-4AB8-9CF7-3E948F221A3C}" type="presOf" srcId="{3571A1DB-B1FC-4CE5-AE5C-5AC3F43B54E5}" destId="{36F07DF2-3991-471F-83B6-C1ADC5B22CB4}" srcOrd="0" destOrd="0" presId="urn:microsoft.com/office/officeart/2005/8/layout/vProcess5"/>
    <dgm:cxn modelId="{7F3CF2D6-099F-40F7-B578-661C695A90AF}" type="presOf" srcId="{2DE84D57-2952-40E4-8F99-C011A8B3C9F2}" destId="{8FC80263-C68C-4DF3-BFAE-152649C8C3E2}" srcOrd="0" destOrd="0" presId="urn:microsoft.com/office/officeart/2005/8/layout/vProcess5"/>
    <dgm:cxn modelId="{C33B7BE0-CEB6-45DF-8FF4-925653C1C7E8}" srcId="{0EA10B47-439D-45D1-B798-452C715A815C}" destId="{3571A1DB-B1FC-4CE5-AE5C-5AC3F43B54E5}" srcOrd="0" destOrd="0" parTransId="{06DCF460-CA3C-45AB-A086-9CEFA2AD9976}" sibTransId="{03D70C5C-ED2C-42F6-A194-5C80A8D623A2}"/>
    <dgm:cxn modelId="{A7E18CF2-3D6C-44CD-B8B3-C1F6CF905B69}" type="presOf" srcId="{C9C8CC01-DB54-49DB-8381-0D7092E11818}" destId="{F00CAA0F-FCC3-4E8A-8B30-96B49F980988}" srcOrd="0" destOrd="0" presId="urn:microsoft.com/office/officeart/2005/8/layout/vProcess5"/>
    <dgm:cxn modelId="{5119C4FA-7666-4236-BD66-F43DA460B1C2}" type="presOf" srcId="{0EA10B47-439D-45D1-B798-452C715A815C}" destId="{BC18B453-AC6A-4C21-BC74-9C3C903EC044}" srcOrd="0" destOrd="0" presId="urn:microsoft.com/office/officeart/2005/8/layout/vProcess5"/>
    <dgm:cxn modelId="{6CEC36FE-0278-4116-8B62-E8AE754F85C5}" type="presOf" srcId="{6E8F8CCB-8F67-481D-AB5C-BF35F9653F55}" destId="{94C84F03-90FF-4C91-BD12-B91E2B91A01D}" srcOrd="0" destOrd="0" presId="urn:microsoft.com/office/officeart/2005/8/layout/vProcess5"/>
    <dgm:cxn modelId="{AB430710-C997-4719-B823-D67DDD9F0658}" type="presParOf" srcId="{BC18B453-AC6A-4C21-BC74-9C3C903EC044}" destId="{1C806B0F-2D3F-48C2-8DEE-7ED13CEBA30B}" srcOrd="0" destOrd="0" presId="urn:microsoft.com/office/officeart/2005/8/layout/vProcess5"/>
    <dgm:cxn modelId="{AEC823A9-A9AB-4E49-A08C-33EDECF1EB03}" type="presParOf" srcId="{BC18B453-AC6A-4C21-BC74-9C3C903EC044}" destId="{36F07DF2-3991-471F-83B6-C1ADC5B22CB4}" srcOrd="1" destOrd="0" presId="urn:microsoft.com/office/officeart/2005/8/layout/vProcess5"/>
    <dgm:cxn modelId="{6A8D7DA1-FAC1-46C4-BE9A-115E610095E3}" type="presParOf" srcId="{BC18B453-AC6A-4C21-BC74-9C3C903EC044}" destId="{09A9A22D-A79F-44AD-AB5D-5731BA7B7E49}" srcOrd="2" destOrd="0" presId="urn:microsoft.com/office/officeart/2005/8/layout/vProcess5"/>
    <dgm:cxn modelId="{41A6C5DA-BD26-49E4-AAE0-D7FCA6F94667}" type="presParOf" srcId="{BC18B453-AC6A-4C21-BC74-9C3C903EC044}" destId="{8FC80263-C68C-4DF3-BFAE-152649C8C3E2}" srcOrd="3" destOrd="0" presId="urn:microsoft.com/office/officeart/2005/8/layout/vProcess5"/>
    <dgm:cxn modelId="{E770C43E-4EDA-46B8-A721-935B672EC9B0}" type="presParOf" srcId="{BC18B453-AC6A-4C21-BC74-9C3C903EC044}" destId="{B121C1E6-AC73-40B1-AD13-E1D4E9E9A278}" srcOrd="4" destOrd="0" presId="urn:microsoft.com/office/officeart/2005/8/layout/vProcess5"/>
    <dgm:cxn modelId="{848D15BE-782E-48D3-B83F-BC03E937FE7D}" type="presParOf" srcId="{BC18B453-AC6A-4C21-BC74-9C3C903EC044}" destId="{BD42394F-774A-4C06-9F37-B105F3BE8F0C}" srcOrd="5" destOrd="0" presId="urn:microsoft.com/office/officeart/2005/8/layout/vProcess5"/>
    <dgm:cxn modelId="{EDC00BE5-AE8B-45CA-9BC8-A9438BAE4F52}" type="presParOf" srcId="{BC18B453-AC6A-4C21-BC74-9C3C903EC044}" destId="{94C84F03-90FF-4C91-BD12-B91E2B91A01D}" srcOrd="6" destOrd="0" presId="urn:microsoft.com/office/officeart/2005/8/layout/vProcess5"/>
    <dgm:cxn modelId="{A610C384-E34D-4D71-AE2F-366274BA2C46}" type="presParOf" srcId="{BC18B453-AC6A-4C21-BC74-9C3C903EC044}" destId="{F00CAA0F-FCC3-4E8A-8B30-96B49F980988}" srcOrd="7" destOrd="0" presId="urn:microsoft.com/office/officeart/2005/8/layout/vProcess5"/>
    <dgm:cxn modelId="{3E2F6EF5-46EF-4FEF-9BF7-EF149DD87041}" type="presParOf" srcId="{BC18B453-AC6A-4C21-BC74-9C3C903EC044}" destId="{44803588-9B49-4A51-9F7C-70C1E9A3695C}" srcOrd="8" destOrd="0" presId="urn:microsoft.com/office/officeart/2005/8/layout/vProcess5"/>
    <dgm:cxn modelId="{E066C3CA-C1D7-4E49-9986-4402BDAEF539}" type="presParOf" srcId="{BC18B453-AC6A-4C21-BC74-9C3C903EC044}" destId="{1811002C-5378-4E81-A34D-168020252210}" srcOrd="9" destOrd="0" presId="urn:microsoft.com/office/officeart/2005/8/layout/vProcess5"/>
    <dgm:cxn modelId="{820FB162-932C-4727-8955-07549C59B49C}" type="presParOf" srcId="{BC18B453-AC6A-4C21-BC74-9C3C903EC044}" destId="{B3ED4C1B-A812-427A-BF48-178132DEDBB1}" srcOrd="10" destOrd="0" presId="urn:microsoft.com/office/officeart/2005/8/layout/vProcess5"/>
    <dgm:cxn modelId="{4CB52A6C-1433-42B6-89A7-46468CA0FA52}" type="presParOf" srcId="{BC18B453-AC6A-4C21-BC74-9C3C903EC044}" destId="{87E6CFBD-9085-46B6-BF54-B8F2FD5780F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6D887F-DD7D-428E-98CE-CA238B53FEE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1F34B66-668E-4B3D-A4C8-56738FBFD19F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Reduces stress </a:t>
          </a:r>
          <a:endParaRPr lang="en-US" sz="1600" dirty="0"/>
        </a:p>
      </dgm:t>
    </dgm:pt>
    <dgm:pt modelId="{D2B8BB4C-43E4-47A0-92AA-06F370701FF0}" type="parTrans" cxnId="{F23F997E-5B76-4548-8362-3C4E6EFB37DF}">
      <dgm:prSet/>
      <dgm:spPr/>
      <dgm:t>
        <a:bodyPr/>
        <a:lstStyle/>
        <a:p>
          <a:endParaRPr lang="en-US"/>
        </a:p>
      </dgm:t>
    </dgm:pt>
    <dgm:pt modelId="{E787D965-DA93-474C-8F0A-014067A88B6D}" type="sibTrans" cxnId="{F23F997E-5B76-4548-8362-3C4E6EFB37DF}">
      <dgm:prSet/>
      <dgm:spPr/>
      <dgm:t>
        <a:bodyPr/>
        <a:lstStyle/>
        <a:p>
          <a:endParaRPr lang="en-US"/>
        </a:p>
      </dgm:t>
    </dgm:pt>
    <dgm:pt modelId="{DAEB6943-6B1D-4E17-8325-6B0772CE0979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 dirty="0"/>
            <a:t>Increases self-esteem and self-confidence</a:t>
          </a:r>
          <a:endParaRPr lang="en-US" sz="1800" dirty="0"/>
        </a:p>
      </dgm:t>
    </dgm:pt>
    <dgm:pt modelId="{77A0EECD-68C8-4EA1-8D67-ADA4336BC961}" type="parTrans" cxnId="{1EE384C1-9846-4F30-A477-C1975C7625E0}">
      <dgm:prSet/>
      <dgm:spPr/>
      <dgm:t>
        <a:bodyPr/>
        <a:lstStyle/>
        <a:p>
          <a:endParaRPr lang="en-US"/>
        </a:p>
      </dgm:t>
    </dgm:pt>
    <dgm:pt modelId="{E589F07E-696D-423F-817A-E7BBC9041CDC}" type="sibTrans" cxnId="{1EE384C1-9846-4F30-A477-C1975C7625E0}">
      <dgm:prSet/>
      <dgm:spPr/>
      <dgm:t>
        <a:bodyPr/>
        <a:lstStyle/>
        <a:p>
          <a:endParaRPr lang="en-US"/>
        </a:p>
      </dgm:t>
    </dgm:pt>
    <dgm:pt modelId="{14357ED5-11FB-4D88-B1E6-EFDB59C9F4D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Decreases feelings of depression and anxiety</a:t>
          </a:r>
          <a:endParaRPr lang="en-US"/>
        </a:p>
      </dgm:t>
    </dgm:pt>
    <dgm:pt modelId="{BA502544-F34B-44F7-8416-13F17526666A}" type="parTrans" cxnId="{4EAD600A-3A01-42C0-AA52-F5692B52725F}">
      <dgm:prSet/>
      <dgm:spPr/>
      <dgm:t>
        <a:bodyPr/>
        <a:lstStyle/>
        <a:p>
          <a:endParaRPr lang="en-US"/>
        </a:p>
      </dgm:t>
    </dgm:pt>
    <dgm:pt modelId="{5FC5DF0E-44DA-43AA-8DDC-1B198FC287B6}" type="sibTrans" cxnId="{4EAD600A-3A01-42C0-AA52-F5692B52725F}">
      <dgm:prSet/>
      <dgm:spPr/>
      <dgm:t>
        <a:bodyPr/>
        <a:lstStyle/>
        <a:p>
          <a:endParaRPr lang="en-US"/>
        </a:p>
      </dgm:t>
    </dgm:pt>
    <dgm:pt modelId="{3A569FAD-2F91-47BA-952A-B80498896F5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Develops relationships and how-to mange them </a:t>
          </a:r>
          <a:endParaRPr lang="en-US"/>
        </a:p>
      </dgm:t>
    </dgm:pt>
    <dgm:pt modelId="{992D0D19-8543-4065-AFCC-53221DB58C65}" type="parTrans" cxnId="{84BA4885-28B1-4B0F-BE57-DEB1E50DEFEB}">
      <dgm:prSet/>
      <dgm:spPr/>
      <dgm:t>
        <a:bodyPr/>
        <a:lstStyle/>
        <a:p>
          <a:endParaRPr lang="en-US"/>
        </a:p>
      </dgm:t>
    </dgm:pt>
    <dgm:pt modelId="{26B0E11D-DA0F-4609-BE3E-84185E8AFEF0}" type="sibTrans" cxnId="{84BA4885-28B1-4B0F-BE57-DEB1E50DEFEB}">
      <dgm:prSet/>
      <dgm:spPr/>
      <dgm:t>
        <a:bodyPr/>
        <a:lstStyle/>
        <a:p>
          <a:endParaRPr lang="en-US"/>
        </a:p>
      </dgm:t>
    </dgm:pt>
    <dgm:pt modelId="{546C267E-007E-4141-BF64-0F4540BD9D1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Learn how to self-regulate their behaviour</a:t>
          </a:r>
          <a:endParaRPr lang="en-US"/>
        </a:p>
      </dgm:t>
    </dgm:pt>
    <dgm:pt modelId="{BAFD345A-DEF1-45D7-9D00-A2BDAB5DB1EB}" type="parTrans" cxnId="{7CEE34C9-271A-4681-8DB5-29C305F0C3FD}">
      <dgm:prSet/>
      <dgm:spPr/>
      <dgm:t>
        <a:bodyPr/>
        <a:lstStyle/>
        <a:p>
          <a:endParaRPr lang="en-US"/>
        </a:p>
      </dgm:t>
    </dgm:pt>
    <dgm:pt modelId="{7569B51E-3BD4-4A75-97EB-E8089AC3B360}" type="sibTrans" cxnId="{7CEE34C9-271A-4681-8DB5-29C305F0C3FD}">
      <dgm:prSet/>
      <dgm:spPr/>
      <dgm:t>
        <a:bodyPr/>
        <a:lstStyle/>
        <a:p>
          <a:endParaRPr lang="en-US"/>
        </a:p>
      </dgm:t>
    </dgm:pt>
    <dgm:pt modelId="{8F863EBA-84FD-45BE-855B-4F98518481A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Positive psychological and cognitive development</a:t>
          </a:r>
          <a:endParaRPr lang="en-US"/>
        </a:p>
      </dgm:t>
    </dgm:pt>
    <dgm:pt modelId="{EA234D7A-BC6C-4C05-BD96-831D8E77E0A6}" type="parTrans" cxnId="{8DC98CD5-27C1-42B6-A04D-B307C3A42054}">
      <dgm:prSet/>
      <dgm:spPr/>
      <dgm:t>
        <a:bodyPr/>
        <a:lstStyle/>
        <a:p>
          <a:endParaRPr lang="en-US"/>
        </a:p>
      </dgm:t>
    </dgm:pt>
    <dgm:pt modelId="{5FCF603D-1538-4AB1-97EC-4EAB18A2B14C}" type="sibTrans" cxnId="{8DC98CD5-27C1-42B6-A04D-B307C3A42054}">
      <dgm:prSet/>
      <dgm:spPr/>
      <dgm:t>
        <a:bodyPr/>
        <a:lstStyle/>
        <a:p>
          <a:endParaRPr lang="en-US"/>
        </a:p>
      </dgm:t>
    </dgm:pt>
    <dgm:pt modelId="{84A5E352-639C-4E88-8F44-0D3B37108DE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Improves fine motor skills  </a:t>
          </a:r>
          <a:endParaRPr lang="en-US"/>
        </a:p>
      </dgm:t>
    </dgm:pt>
    <dgm:pt modelId="{9B328098-ACAB-42F5-B87A-F6C46B0A4624}" type="parTrans" cxnId="{D724EE19-EA43-47A3-ADFA-98A54B6165B2}">
      <dgm:prSet/>
      <dgm:spPr/>
      <dgm:t>
        <a:bodyPr/>
        <a:lstStyle/>
        <a:p>
          <a:endParaRPr lang="en-US"/>
        </a:p>
      </dgm:t>
    </dgm:pt>
    <dgm:pt modelId="{69563FB7-084A-47A7-9753-60E5E0E10253}" type="sibTrans" cxnId="{D724EE19-EA43-47A3-ADFA-98A54B6165B2}">
      <dgm:prSet/>
      <dgm:spPr/>
      <dgm:t>
        <a:bodyPr/>
        <a:lstStyle/>
        <a:p>
          <a:endParaRPr lang="en-US"/>
        </a:p>
      </dgm:t>
    </dgm:pt>
    <dgm:pt modelId="{7C3AE3F0-1432-47A1-919B-058007AB66D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Refocus and relax   </a:t>
          </a:r>
          <a:endParaRPr lang="en-US"/>
        </a:p>
      </dgm:t>
    </dgm:pt>
    <dgm:pt modelId="{4129AF0C-5583-4DAF-B9D5-D09A955785AF}" type="parTrans" cxnId="{68F3C72E-4E24-4BF4-A4C0-076AAE5517E1}">
      <dgm:prSet/>
      <dgm:spPr/>
      <dgm:t>
        <a:bodyPr/>
        <a:lstStyle/>
        <a:p>
          <a:endParaRPr lang="en-US"/>
        </a:p>
      </dgm:t>
    </dgm:pt>
    <dgm:pt modelId="{53840F12-1433-430B-B918-651FB4F63D76}" type="sibTrans" cxnId="{68F3C72E-4E24-4BF4-A4C0-076AAE5517E1}">
      <dgm:prSet/>
      <dgm:spPr/>
      <dgm:t>
        <a:bodyPr/>
        <a:lstStyle/>
        <a:p>
          <a:endParaRPr lang="en-US"/>
        </a:p>
      </dgm:t>
    </dgm:pt>
    <dgm:pt modelId="{754CE50D-AFDC-453F-8878-AB5E26F1CD05}" type="pres">
      <dgm:prSet presAssocID="{1C6D887F-DD7D-428E-98CE-CA238B53FEE4}" presName="root" presStyleCnt="0">
        <dgm:presLayoutVars>
          <dgm:dir/>
          <dgm:resizeHandles val="exact"/>
        </dgm:presLayoutVars>
      </dgm:prSet>
      <dgm:spPr/>
    </dgm:pt>
    <dgm:pt modelId="{63A3C6FD-FDFC-4610-A616-2E5F8DD63FDD}" type="pres">
      <dgm:prSet presAssocID="{A1F34B66-668E-4B3D-A4C8-56738FBFD19F}" presName="compNode" presStyleCnt="0"/>
      <dgm:spPr/>
    </dgm:pt>
    <dgm:pt modelId="{4D307FEB-ABB3-4569-A696-F97B8007E17E}" type="pres">
      <dgm:prSet presAssocID="{A1F34B66-668E-4B3D-A4C8-56738FBFD19F}" presName="iconBgRect" presStyleLbl="bgShp" presStyleIdx="0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548FBA89-3C9C-41AE-9B2F-DD21035569E8}" type="pres">
      <dgm:prSet presAssocID="{A1F34B66-668E-4B3D-A4C8-56738FBFD19F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4A808AC3-EB03-4057-9FE1-52542E7615D5}" type="pres">
      <dgm:prSet presAssocID="{A1F34B66-668E-4B3D-A4C8-56738FBFD19F}" presName="spaceRect" presStyleCnt="0"/>
      <dgm:spPr/>
    </dgm:pt>
    <dgm:pt modelId="{163B63B4-8118-4913-9008-52A10697741F}" type="pres">
      <dgm:prSet presAssocID="{A1F34B66-668E-4B3D-A4C8-56738FBFD19F}" presName="textRect" presStyleLbl="revTx" presStyleIdx="0" presStyleCnt="8">
        <dgm:presLayoutVars>
          <dgm:chMax val="1"/>
          <dgm:chPref val="1"/>
        </dgm:presLayoutVars>
      </dgm:prSet>
      <dgm:spPr/>
    </dgm:pt>
    <dgm:pt modelId="{82F1341A-83A3-488B-962D-C198618C76E3}" type="pres">
      <dgm:prSet presAssocID="{E787D965-DA93-474C-8F0A-014067A88B6D}" presName="sibTrans" presStyleCnt="0"/>
      <dgm:spPr/>
    </dgm:pt>
    <dgm:pt modelId="{7F31CD03-04F3-48EA-A896-77B6C04A9826}" type="pres">
      <dgm:prSet presAssocID="{DAEB6943-6B1D-4E17-8325-6B0772CE0979}" presName="compNode" presStyleCnt="0"/>
      <dgm:spPr/>
    </dgm:pt>
    <dgm:pt modelId="{2336F9E1-CD70-4348-AC8E-BFBC449D3C59}" type="pres">
      <dgm:prSet presAssocID="{DAEB6943-6B1D-4E17-8325-6B0772CE0979}" presName="iconBgRect" presStyleLbl="bgShp" presStyleIdx="1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B700CB6C-7134-4894-903A-C7083DDF3E4D}" type="pres">
      <dgm:prSet presAssocID="{DAEB6943-6B1D-4E17-8325-6B0772CE0979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BDFA9AD0-2639-4C4C-A6D7-23E06E902B35}" type="pres">
      <dgm:prSet presAssocID="{DAEB6943-6B1D-4E17-8325-6B0772CE0979}" presName="spaceRect" presStyleCnt="0"/>
      <dgm:spPr/>
    </dgm:pt>
    <dgm:pt modelId="{71D157A3-39B0-403C-A119-6A767BC0DDF4}" type="pres">
      <dgm:prSet presAssocID="{DAEB6943-6B1D-4E17-8325-6B0772CE0979}" presName="textRect" presStyleLbl="revTx" presStyleIdx="1" presStyleCnt="8">
        <dgm:presLayoutVars>
          <dgm:chMax val="1"/>
          <dgm:chPref val="1"/>
        </dgm:presLayoutVars>
      </dgm:prSet>
      <dgm:spPr/>
    </dgm:pt>
    <dgm:pt modelId="{30FAAB9F-C29E-4ED7-A4EE-7BEB2CF6C980}" type="pres">
      <dgm:prSet presAssocID="{E589F07E-696D-423F-817A-E7BBC9041CDC}" presName="sibTrans" presStyleCnt="0"/>
      <dgm:spPr/>
    </dgm:pt>
    <dgm:pt modelId="{0F8AB987-0EB5-4A35-A92F-49880636ADE0}" type="pres">
      <dgm:prSet presAssocID="{14357ED5-11FB-4D88-B1E6-EFDB59C9F4DC}" presName="compNode" presStyleCnt="0"/>
      <dgm:spPr/>
    </dgm:pt>
    <dgm:pt modelId="{299C0C4D-DD41-4ECD-AACE-587B7F7E65F5}" type="pres">
      <dgm:prSet presAssocID="{14357ED5-11FB-4D88-B1E6-EFDB59C9F4DC}" presName="iconBgRect" presStyleLbl="bgShp" presStyleIdx="2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526A7546-72BC-488A-BB63-2F1D5FD3A2D6}" type="pres">
      <dgm:prSet presAssocID="{14357ED5-11FB-4D88-B1E6-EFDB59C9F4DC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ried Face with No Fill"/>
        </a:ext>
      </dgm:extLst>
    </dgm:pt>
    <dgm:pt modelId="{48ED7A39-D059-41EC-9E20-E188D35F1A7E}" type="pres">
      <dgm:prSet presAssocID="{14357ED5-11FB-4D88-B1E6-EFDB59C9F4DC}" presName="spaceRect" presStyleCnt="0"/>
      <dgm:spPr/>
    </dgm:pt>
    <dgm:pt modelId="{D1FC882C-395E-4EC2-BCB4-A71CAEF49731}" type="pres">
      <dgm:prSet presAssocID="{14357ED5-11FB-4D88-B1E6-EFDB59C9F4DC}" presName="textRect" presStyleLbl="revTx" presStyleIdx="2" presStyleCnt="8">
        <dgm:presLayoutVars>
          <dgm:chMax val="1"/>
          <dgm:chPref val="1"/>
        </dgm:presLayoutVars>
      </dgm:prSet>
      <dgm:spPr/>
    </dgm:pt>
    <dgm:pt modelId="{EC6F00B9-70C6-44FB-A5FA-4823E9569F1B}" type="pres">
      <dgm:prSet presAssocID="{5FC5DF0E-44DA-43AA-8DDC-1B198FC287B6}" presName="sibTrans" presStyleCnt="0"/>
      <dgm:spPr/>
    </dgm:pt>
    <dgm:pt modelId="{1453AD90-C53B-4853-8450-7433C0540F21}" type="pres">
      <dgm:prSet presAssocID="{3A569FAD-2F91-47BA-952A-B80498896F5F}" presName="compNode" presStyleCnt="0"/>
      <dgm:spPr/>
    </dgm:pt>
    <dgm:pt modelId="{70166C32-0E1C-42C1-A838-17C3A1E9C238}" type="pres">
      <dgm:prSet presAssocID="{3A569FAD-2F91-47BA-952A-B80498896F5F}" presName="iconBgRect" presStyleLbl="bgShp" presStyleIdx="3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276450FF-91A0-4A97-8999-F714BAE82CE8}" type="pres">
      <dgm:prSet presAssocID="{3A569FAD-2F91-47BA-952A-B80498896F5F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17DF8184-A301-4B92-81EF-25828C83329D}" type="pres">
      <dgm:prSet presAssocID="{3A569FAD-2F91-47BA-952A-B80498896F5F}" presName="spaceRect" presStyleCnt="0"/>
      <dgm:spPr/>
    </dgm:pt>
    <dgm:pt modelId="{2FBE1CA1-E1E0-47FA-847D-3EFD27955FD9}" type="pres">
      <dgm:prSet presAssocID="{3A569FAD-2F91-47BA-952A-B80498896F5F}" presName="textRect" presStyleLbl="revTx" presStyleIdx="3" presStyleCnt="8">
        <dgm:presLayoutVars>
          <dgm:chMax val="1"/>
          <dgm:chPref val="1"/>
        </dgm:presLayoutVars>
      </dgm:prSet>
      <dgm:spPr/>
    </dgm:pt>
    <dgm:pt modelId="{4CB5C6E4-5DA3-4D90-9490-5BEA4E07B173}" type="pres">
      <dgm:prSet presAssocID="{26B0E11D-DA0F-4609-BE3E-84185E8AFEF0}" presName="sibTrans" presStyleCnt="0"/>
      <dgm:spPr/>
    </dgm:pt>
    <dgm:pt modelId="{24E761BC-EB25-4096-9C3B-D4DFFB17B00F}" type="pres">
      <dgm:prSet presAssocID="{546C267E-007E-4141-BF64-0F4540BD9D12}" presName="compNode" presStyleCnt="0"/>
      <dgm:spPr/>
    </dgm:pt>
    <dgm:pt modelId="{8D8F3374-4557-4231-9DDD-277C4703DA0C}" type="pres">
      <dgm:prSet presAssocID="{546C267E-007E-4141-BF64-0F4540BD9D12}" presName="iconBgRect" presStyleLbl="bgShp" presStyleIdx="4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382B0854-9D5D-4F29-AA03-87CE110BC218}" type="pres">
      <dgm:prSet presAssocID="{546C267E-007E-4141-BF64-0F4540BD9D12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A35AF39-FCC2-48F9-ABC8-17757AD2F6B1}" type="pres">
      <dgm:prSet presAssocID="{546C267E-007E-4141-BF64-0F4540BD9D12}" presName="spaceRect" presStyleCnt="0"/>
      <dgm:spPr/>
    </dgm:pt>
    <dgm:pt modelId="{96519AA9-EE41-40A8-972E-9C9EFE68853B}" type="pres">
      <dgm:prSet presAssocID="{546C267E-007E-4141-BF64-0F4540BD9D12}" presName="textRect" presStyleLbl="revTx" presStyleIdx="4" presStyleCnt="8">
        <dgm:presLayoutVars>
          <dgm:chMax val="1"/>
          <dgm:chPref val="1"/>
        </dgm:presLayoutVars>
      </dgm:prSet>
      <dgm:spPr/>
    </dgm:pt>
    <dgm:pt modelId="{0D3C1465-8BDB-474F-9623-CA2F56650183}" type="pres">
      <dgm:prSet presAssocID="{7569B51E-3BD4-4A75-97EB-E8089AC3B360}" presName="sibTrans" presStyleCnt="0"/>
      <dgm:spPr/>
    </dgm:pt>
    <dgm:pt modelId="{3112F5D0-1930-4715-A550-BBDB6177649C}" type="pres">
      <dgm:prSet presAssocID="{8F863EBA-84FD-45BE-855B-4F98518481A8}" presName="compNode" presStyleCnt="0"/>
      <dgm:spPr/>
    </dgm:pt>
    <dgm:pt modelId="{8DA96647-5643-4F2A-8653-B898D71A1F6B}" type="pres">
      <dgm:prSet presAssocID="{8F863EBA-84FD-45BE-855B-4F98518481A8}" presName="iconBgRect" presStyleLbl="bgShp" presStyleIdx="5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D715BA71-28AB-43B5-84A7-690EED84EA1F}" type="pres">
      <dgm:prSet presAssocID="{8F863EBA-84FD-45BE-855B-4F98518481A8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0252FF3C-9CDB-4C64-917A-EB9D33ADB70D}" type="pres">
      <dgm:prSet presAssocID="{8F863EBA-84FD-45BE-855B-4F98518481A8}" presName="spaceRect" presStyleCnt="0"/>
      <dgm:spPr/>
    </dgm:pt>
    <dgm:pt modelId="{D621C86F-FBC4-491A-BC33-94F22910731E}" type="pres">
      <dgm:prSet presAssocID="{8F863EBA-84FD-45BE-855B-4F98518481A8}" presName="textRect" presStyleLbl="revTx" presStyleIdx="5" presStyleCnt="8">
        <dgm:presLayoutVars>
          <dgm:chMax val="1"/>
          <dgm:chPref val="1"/>
        </dgm:presLayoutVars>
      </dgm:prSet>
      <dgm:spPr/>
    </dgm:pt>
    <dgm:pt modelId="{19BFCD20-86D8-4213-BBB2-8FBCF9D18A9A}" type="pres">
      <dgm:prSet presAssocID="{5FCF603D-1538-4AB1-97EC-4EAB18A2B14C}" presName="sibTrans" presStyleCnt="0"/>
      <dgm:spPr/>
    </dgm:pt>
    <dgm:pt modelId="{238FA029-A691-4193-A469-B2FE7B70BEF3}" type="pres">
      <dgm:prSet presAssocID="{84A5E352-639C-4E88-8F44-0D3B37108DEF}" presName="compNode" presStyleCnt="0"/>
      <dgm:spPr/>
    </dgm:pt>
    <dgm:pt modelId="{E76BEF21-7A51-4A05-915E-049D5FEA141A}" type="pres">
      <dgm:prSet presAssocID="{84A5E352-639C-4E88-8F44-0D3B37108DEF}" presName="iconBgRect" presStyleLbl="bgShp" presStyleIdx="6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A4B584D4-AC01-4031-8BFE-9F2823359F5F}" type="pres">
      <dgm:prSet presAssocID="{84A5E352-639C-4E88-8F44-0D3B37108DEF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47F40211-7511-4EBD-90FC-6D6DD4ED7235}" type="pres">
      <dgm:prSet presAssocID="{84A5E352-639C-4E88-8F44-0D3B37108DEF}" presName="spaceRect" presStyleCnt="0"/>
      <dgm:spPr/>
    </dgm:pt>
    <dgm:pt modelId="{347CB545-E130-4478-825B-330413F6EEC1}" type="pres">
      <dgm:prSet presAssocID="{84A5E352-639C-4E88-8F44-0D3B37108DEF}" presName="textRect" presStyleLbl="revTx" presStyleIdx="6" presStyleCnt="8">
        <dgm:presLayoutVars>
          <dgm:chMax val="1"/>
          <dgm:chPref val="1"/>
        </dgm:presLayoutVars>
      </dgm:prSet>
      <dgm:spPr/>
    </dgm:pt>
    <dgm:pt modelId="{107802D4-1776-49EF-AE10-414E4729AE8B}" type="pres">
      <dgm:prSet presAssocID="{69563FB7-084A-47A7-9753-60E5E0E10253}" presName="sibTrans" presStyleCnt="0"/>
      <dgm:spPr/>
    </dgm:pt>
    <dgm:pt modelId="{061784C2-0020-43A0-8F5C-0777FD2BA6C5}" type="pres">
      <dgm:prSet presAssocID="{7C3AE3F0-1432-47A1-919B-058007AB66DA}" presName="compNode" presStyleCnt="0"/>
      <dgm:spPr/>
    </dgm:pt>
    <dgm:pt modelId="{15E7C1B9-4CCA-400C-B6C1-7F5A5C2FEAAD}" type="pres">
      <dgm:prSet presAssocID="{7C3AE3F0-1432-47A1-919B-058007AB66DA}" presName="iconBgRect" presStyleLbl="bgShp" presStyleIdx="7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04C72A18-4AA5-475B-B261-67665DEF9E31}" type="pres">
      <dgm:prSet presAssocID="{7C3AE3F0-1432-47A1-919B-058007AB66DA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DC7A2762-B51D-45CA-9F45-F617F4D91992}" type="pres">
      <dgm:prSet presAssocID="{7C3AE3F0-1432-47A1-919B-058007AB66DA}" presName="spaceRect" presStyleCnt="0"/>
      <dgm:spPr/>
    </dgm:pt>
    <dgm:pt modelId="{B511A47C-7E7A-406F-880E-428600E63B1E}" type="pres">
      <dgm:prSet presAssocID="{7C3AE3F0-1432-47A1-919B-058007AB66DA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4EAD600A-3A01-42C0-AA52-F5692B52725F}" srcId="{1C6D887F-DD7D-428E-98CE-CA238B53FEE4}" destId="{14357ED5-11FB-4D88-B1E6-EFDB59C9F4DC}" srcOrd="2" destOrd="0" parTransId="{BA502544-F34B-44F7-8416-13F17526666A}" sibTransId="{5FC5DF0E-44DA-43AA-8DDC-1B198FC287B6}"/>
    <dgm:cxn modelId="{84CE1B18-187A-40A4-82B2-518A523A4FA3}" type="presOf" srcId="{DAEB6943-6B1D-4E17-8325-6B0772CE0979}" destId="{71D157A3-39B0-403C-A119-6A767BC0DDF4}" srcOrd="0" destOrd="0" presId="urn:microsoft.com/office/officeart/2018/5/layout/IconLeafLabelList"/>
    <dgm:cxn modelId="{D724EE19-EA43-47A3-ADFA-98A54B6165B2}" srcId="{1C6D887F-DD7D-428E-98CE-CA238B53FEE4}" destId="{84A5E352-639C-4E88-8F44-0D3B37108DEF}" srcOrd="6" destOrd="0" parTransId="{9B328098-ACAB-42F5-B87A-F6C46B0A4624}" sibTransId="{69563FB7-084A-47A7-9753-60E5E0E10253}"/>
    <dgm:cxn modelId="{2CFF7E25-EE90-4910-B971-171C64CE5482}" type="presOf" srcId="{7C3AE3F0-1432-47A1-919B-058007AB66DA}" destId="{B511A47C-7E7A-406F-880E-428600E63B1E}" srcOrd="0" destOrd="0" presId="urn:microsoft.com/office/officeart/2018/5/layout/IconLeafLabelList"/>
    <dgm:cxn modelId="{68F3C72E-4E24-4BF4-A4C0-076AAE5517E1}" srcId="{1C6D887F-DD7D-428E-98CE-CA238B53FEE4}" destId="{7C3AE3F0-1432-47A1-919B-058007AB66DA}" srcOrd="7" destOrd="0" parTransId="{4129AF0C-5583-4DAF-B9D5-D09A955785AF}" sibTransId="{53840F12-1433-430B-B918-651FB4F63D76}"/>
    <dgm:cxn modelId="{7A699D32-4733-4BA0-B007-C78DA3A7DAA7}" type="presOf" srcId="{84A5E352-639C-4E88-8F44-0D3B37108DEF}" destId="{347CB545-E130-4478-825B-330413F6EEC1}" srcOrd="0" destOrd="0" presId="urn:microsoft.com/office/officeart/2018/5/layout/IconLeafLabelList"/>
    <dgm:cxn modelId="{E2CF663A-476B-454A-929B-4A4B050CF34F}" type="presOf" srcId="{A1F34B66-668E-4B3D-A4C8-56738FBFD19F}" destId="{163B63B4-8118-4913-9008-52A10697741F}" srcOrd="0" destOrd="0" presId="urn:microsoft.com/office/officeart/2018/5/layout/IconLeafLabelList"/>
    <dgm:cxn modelId="{B1C4365D-2DEB-4C83-A971-EB996197B53C}" type="presOf" srcId="{3A569FAD-2F91-47BA-952A-B80498896F5F}" destId="{2FBE1CA1-E1E0-47FA-847D-3EFD27955FD9}" srcOrd="0" destOrd="0" presId="urn:microsoft.com/office/officeart/2018/5/layout/IconLeafLabelList"/>
    <dgm:cxn modelId="{0D48BB65-1753-4F07-A963-217B62F6AE6F}" type="presOf" srcId="{14357ED5-11FB-4D88-B1E6-EFDB59C9F4DC}" destId="{D1FC882C-395E-4EC2-BCB4-A71CAEF49731}" srcOrd="0" destOrd="0" presId="urn:microsoft.com/office/officeart/2018/5/layout/IconLeafLabelList"/>
    <dgm:cxn modelId="{F23F997E-5B76-4548-8362-3C4E6EFB37DF}" srcId="{1C6D887F-DD7D-428E-98CE-CA238B53FEE4}" destId="{A1F34B66-668E-4B3D-A4C8-56738FBFD19F}" srcOrd="0" destOrd="0" parTransId="{D2B8BB4C-43E4-47A0-92AA-06F370701FF0}" sibTransId="{E787D965-DA93-474C-8F0A-014067A88B6D}"/>
    <dgm:cxn modelId="{84BA4885-28B1-4B0F-BE57-DEB1E50DEFEB}" srcId="{1C6D887F-DD7D-428E-98CE-CA238B53FEE4}" destId="{3A569FAD-2F91-47BA-952A-B80498896F5F}" srcOrd="3" destOrd="0" parTransId="{992D0D19-8543-4065-AFCC-53221DB58C65}" sibTransId="{26B0E11D-DA0F-4609-BE3E-84185E8AFEF0}"/>
    <dgm:cxn modelId="{B7E3D495-B4BA-4DF9-AEA0-0773D00335CC}" type="presOf" srcId="{546C267E-007E-4141-BF64-0F4540BD9D12}" destId="{96519AA9-EE41-40A8-972E-9C9EFE68853B}" srcOrd="0" destOrd="0" presId="urn:microsoft.com/office/officeart/2018/5/layout/IconLeafLabelList"/>
    <dgm:cxn modelId="{1EE384C1-9846-4F30-A477-C1975C7625E0}" srcId="{1C6D887F-DD7D-428E-98CE-CA238B53FEE4}" destId="{DAEB6943-6B1D-4E17-8325-6B0772CE0979}" srcOrd="1" destOrd="0" parTransId="{77A0EECD-68C8-4EA1-8D67-ADA4336BC961}" sibTransId="{E589F07E-696D-423F-817A-E7BBC9041CDC}"/>
    <dgm:cxn modelId="{7CEE34C9-271A-4681-8DB5-29C305F0C3FD}" srcId="{1C6D887F-DD7D-428E-98CE-CA238B53FEE4}" destId="{546C267E-007E-4141-BF64-0F4540BD9D12}" srcOrd="4" destOrd="0" parTransId="{BAFD345A-DEF1-45D7-9D00-A2BDAB5DB1EB}" sibTransId="{7569B51E-3BD4-4A75-97EB-E8089AC3B360}"/>
    <dgm:cxn modelId="{8DC98CD5-27C1-42B6-A04D-B307C3A42054}" srcId="{1C6D887F-DD7D-428E-98CE-CA238B53FEE4}" destId="{8F863EBA-84FD-45BE-855B-4F98518481A8}" srcOrd="5" destOrd="0" parTransId="{EA234D7A-BC6C-4C05-BD96-831D8E77E0A6}" sibTransId="{5FCF603D-1538-4AB1-97EC-4EAB18A2B14C}"/>
    <dgm:cxn modelId="{753C19EA-9985-458A-90A0-B07F4F301E21}" type="presOf" srcId="{8F863EBA-84FD-45BE-855B-4F98518481A8}" destId="{D621C86F-FBC4-491A-BC33-94F22910731E}" srcOrd="0" destOrd="0" presId="urn:microsoft.com/office/officeart/2018/5/layout/IconLeafLabelList"/>
    <dgm:cxn modelId="{D53FDFF9-8168-4D77-A3C4-04CC35233358}" type="presOf" srcId="{1C6D887F-DD7D-428E-98CE-CA238B53FEE4}" destId="{754CE50D-AFDC-453F-8878-AB5E26F1CD05}" srcOrd="0" destOrd="0" presId="urn:microsoft.com/office/officeart/2018/5/layout/IconLeafLabelList"/>
    <dgm:cxn modelId="{156F9931-70D7-4D50-B6A7-C6814664117D}" type="presParOf" srcId="{754CE50D-AFDC-453F-8878-AB5E26F1CD05}" destId="{63A3C6FD-FDFC-4610-A616-2E5F8DD63FDD}" srcOrd="0" destOrd="0" presId="urn:microsoft.com/office/officeart/2018/5/layout/IconLeafLabelList"/>
    <dgm:cxn modelId="{E8FFCD2F-6C71-40D1-8FB8-97B91818EDD9}" type="presParOf" srcId="{63A3C6FD-FDFC-4610-A616-2E5F8DD63FDD}" destId="{4D307FEB-ABB3-4569-A696-F97B8007E17E}" srcOrd="0" destOrd="0" presId="urn:microsoft.com/office/officeart/2018/5/layout/IconLeafLabelList"/>
    <dgm:cxn modelId="{DED8EDB7-43E6-42FA-987B-9E0AB67BFF57}" type="presParOf" srcId="{63A3C6FD-FDFC-4610-A616-2E5F8DD63FDD}" destId="{548FBA89-3C9C-41AE-9B2F-DD21035569E8}" srcOrd="1" destOrd="0" presId="urn:microsoft.com/office/officeart/2018/5/layout/IconLeafLabelList"/>
    <dgm:cxn modelId="{A9ECC241-2036-442C-AD63-668DF5DA8703}" type="presParOf" srcId="{63A3C6FD-FDFC-4610-A616-2E5F8DD63FDD}" destId="{4A808AC3-EB03-4057-9FE1-52542E7615D5}" srcOrd="2" destOrd="0" presId="urn:microsoft.com/office/officeart/2018/5/layout/IconLeafLabelList"/>
    <dgm:cxn modelId="{03D3E076-5430-4A07-B067-18C25D9CD759}" type="presParOf" srcId="{63A3C6FD-FDFC-4610-A616-2E5F8DD63FDD}" destId="{163B63B4-8118-4913-9008-52A10697741F}" srcOrd="3" destOrd="0" presId="urn:microsoft.com/office/officeart/2018/5/layout/IconLeafLabelList"/>
    <dgm:cxn modelId="{68F321B8-BFE7-4D4E-8AEA-0112A866F0B0}" type="presParOf" srcId="{754CE50D-AFDC-453F-8878-AB5E26F1CD05}" destId="{82F1341A-83A3-488B-962D-C198618C76E3}" srcOrd="1" destOrd="0" presId="urn:microsoft.com/office/officeart/2018/5/layout/IconLeafLabelList"/>
    <dgm:cxn modelId="{E99279FC-B734-4C48-8EEF-313AF18C7ABF}" type="presParOf" srcId="{754CE50D-AFDC-453F-8878-AB5E26F1CD05}" destId="{7F31CD03-04F3-48EA-A896-77B6C04A9826}" srcOrd="2" destOrd="0" presId="urn:microsoft.com/office/officeart/2018/5/layout/IconLeafLabelList"/>
    <dgm:cxn modelId="{788EE717-36D8-47F0-A956-F8E98A587FB8}" type="presParOf" srcId="{7F31CD03-04F3-48EA-A896-77B6C04A9826}" destId="{2336F9E1-CD70-4348-AC8E-BFBC449D3C59}" srcOrd="0" destOrd="0" presId="urn:microsoft.com/office/officeart/2018/5/layout/IconLeafLabelList"/>
    <dgm:cxn modelId="{CF49DDF7-DA73-4D27-9245-C723ABD13E27}" type="presParOf" srcId="{7F31CD03-04F3-48EA-A896-77B6C04A9826}" destId="{B700CB6C-7134-4894-903A-C7083DDF3E4D}" srcOrd="1" destOrd="0" presId="urn:microsoft.com/office/officeart/2018/5/layout/IconLeafLabelList"/>
    <dgm:cxn modelId="{F513B376-B567-4021-98DE-3ED7C8B98ED5}" type="presParOf" srcId="{7F31CD03-04F3-48EA-A896-77B6C04A9826}" destId="{BDFA9AD0-2639-4C4C-A6D7-23E06E902B35}" srcOrd="2" destOrd="0" presId="urn:microsoft.com/office/officeart/2018/5/layout/IconLeafLabelList"/>
    <dgm:cxn modelId="{C82706AA-20C6-4F91-9AA4-7686B0A53AD6}" type="presParOf" srcId="{7F31CD03-04F3-48EA-A896-77B6C04A9826}" destId="{71D157A3-39B0-403C-A119-6A767BC0DDF4}" srcOrd="3" destOrd="0" presId="urn:microsoft.com/office/officeart/2018/5/layout/IconLeafLabelList"/>
    <dgm:cxn modelId="{8FE9A28B-D0C7-4C59-B103-9592783B90CF}" type="presParOf" srcId="{754CE50D-AFDC-453F-8878-AB5E26F1CD05}" destId="{30FAAB9F-C29E-4ED7-A4EE-7BEB2CF6C980}" srcOrd="3" destOrd="0" presId="urn:microsoft.com/office/officeart/2018/5/layout/IconLeafLabelList"/>
    <dgm:cxn modelId="{CB69BD25-8F05-4CC7-AD3C-2BAC7DD8D0CE}" type="presParOf" srcId="{754CE50D-AFDC-453F-8878-AB5E26F1CD05}" destId="{0F8AB987-0EB5-4A35-A92F-49880636ADE0}" srcOrd="4" destOrd="0" presId="urn:microsoft.com/office/officeart/2018/5/layout/IconLeafLabelList"/>
    <dgm:cxn modelId="{471E70B4-2E8C-4AC2-B553-23EB076D0300}" type="presParOf" srcId="{0F8AB987-0EB5-4A35-A92F-49880636ADE0}" destId="{299C0C4D-DD41-4ECD-AACE-587B7F7E65F5}" srcOrd="0" destOrd="0" presId="urn:microsoft.com/office/officeart/2018/5/layout/IconLeafLabelList"/>
    <dgm:cxn modelId="{73E95043-39FE-4DC5-B7CB-AB8EF588DC20}" type="presParOf" srcId="{0F8AB987-0EB5-4A35-A92F-49880636ADE0}" destId="{526A7546-72BC-488A-BB63-2F1D5FD3A2D6}" srcOrd="1" destOrd="0" presId="urn:microsoft.com/office/officeart/2018/5/layout/IconLeafLabelList"/>
    <dgm:cxn modelId="{2AEC4011-46E2-4C52-8B13-880CCC8D2485}" type="presParOf" srcId="{0F8AB987-0EB5-4A35-A92F-49880636ADE0}" destId="{48ED7A39-D059-41EC-9E20-E188D35F1A7E}" srcOrd="2" destOrd="0" presId="urn:microsoft.com/office/officeart/2018/5/layout/IconLeafLabelList"/>
    <dgm:cxn modelId="{18035B69-61B1-477B-BA58-0B53493EB1A8}" type="presParOf" srcId="{0F8AB987-0EB5-4A35-A92F-49880636ADE0}" destId="{D1FC882C-395E-4EC2-BCB4-A71CAEF49731}" srcOrd="3" destOrd="0" presId="urn:microsoft.com/office/officeart/2018/5/layout/IconLeafLabelList"/>
    <dgm:cxn modelId="{7321C765-6180-4B2C-B623-5A6CDF805C77}" type="presParOf" srcId="{754CE50D-AFDC-453F-8878-AB5E26F1CD05}" destId="{EC6F00B9-70C6-44FB-A5FA-4823E9569F1B}" srcOrd="5" destOrd="0" presId="urn:microsoft.com/office/officeart/2018/5/layout/IconLeafLabelList"/>
    <dgm:cxn modelId="{CBFFDC11-6B40-4995-AFD7-9D8FD7690033}" type="presParOf" srcId="{754CE50D-AFDC-453F-8878-AB5E26F1CD05}" destId="{1453AD90-C53B-4853-8450-7433C0540F21}" srcOrd="6" destOrd="0" presId="urn:microsoft.com/office/officeart/2018/5/layout/IconLeafLabelList"/>
    <dgm:cxn modelId="{7867E27C-5D2F-4AD3-BA95-22D107E8327A}" type="presParOf" srcId="{1453AD90-C53B-4853-8450-7433C0540F21}" destId="{70166C32-0E1C-42C1-A838-17C3A1E9C238}" srcOrd="0" destOrd="0" presId="urn:microsoft.com/office/officeart/2018/5/layout/IconLeafLabelList"/>
    <dgm:cxn modelId="{573EAFEF-1C93-4368-90B8-11A6B36789D4}" type="presParOf" srcId="{1453AD90-C53B-4853-8450-7433C0540F21}" destId="{276450FF-91A0-4A97-8999-F714BAE82CE8}" srcOrd="1" destOrd="0" presId="urn:microsoft.com/office/officeart/2018/5/layout/IconLeafLabelList"/>
    <dgm:cxn modelId="{0A1332E2-A68C-46EA-BE37-273119CFDE66}" type="presParOf" srcId="{1453AD90-C53B-4853-8450-7433C0540F21}" destId="{17DF8184-A301-4B92-81EF-25828C83329D}" srcOrd="2" destOrd="0" presId="urn:microsoft.com/office/officeart/2018/5/layout/IconLeafLabelList"/>
    <dgm:cxn modelId="{82C5430E-3CB6-45F4-B356-FFCA08B2091F}" type="presParOf" srcId="{1453AD90-C53B-4853-8450-7433C0540F21}" destId="{2FBE1CA1-E1E0-47FA-847D-3EFD27955FD9}" srcOrd="3" destOrd="0" presId="urn:microsoft.com/office/officeart/2018/5/layout/IconLeafLabelList"/>
    <dgm:cxn modelId="{A401BBF9-584E-4780-93D7-DAFB91AFA6A1}" type="presParOf" srcId="{754CE50D-AFDC-453F-8878-AB5E26F1CD05}" destId="{4CB5C6E4-5DA3-4D90-9490-5BEA4E07B173}" srcOrd="7" destOrd="0" presId="urn:microsoft.com/office/officeart/2018/5/layout/IconLeafLabelList"/>
    <dgm:cxn modelId="{7890A04C-95AE-44E2-BEF5-8E4C59D53594}" type="presParOf" srcId="{754CE50D-AFDC-453F-8878-AB5E26F1CD05}" destId="{24E761BC-EB25-4096-9C3B-D4DFFB17B00F}" srcOrd="8" destOrd="0" presId="urn:microsoft.com/office/officeart/2018/5/layout/IconLeafLabelList"/>
    <dgm:cxn modelId="{5F8B7811-9E93-493C-ACAD-8EAAA8411B8A}" type="presParOf" srcId="{24E761BC-EB25-4096-9C3B-D4DFFB17B00F}" destId="{8D8F3374-4557-4231-9DDD-277C4703DA0C}" srcOrd="0" destOrd="0" presId="urn:microsoft.com/office/officeart/2018/5/layout/IconLeafLabelList"/>
    <dgm:cxn modelId="{6F63C90A-D2E4-45CA-82A0-492E490A7BA6}" type="presParOf" srcId="{24E761BC-EB25-4096-9C3B-D4DFFB17B00F}" destId="{382B0854-9D5D-4F29-AA03-87CE110BC218}" srcOrd="1" destOrd="0" presId="urn:microsoft.com/office/officeart/2018/5/layout/IconLeafLabelList"/>
    <dgm:cxn modelId="{D51D0C84-D8AA-4E8A-B02A-44C3D6B1E947}" type="presParOf" srcId="{24E761BC-EB25-4096-9C3B-D4DFFB17B00F}" destId="{2A35AF39-FCC2-48F9-ABC8-17757AD2F6B1}" srcOrd="2" destOrd="0" presId="urn:microsoft.com/office/officeart/2018/5/layout/IconLeafLabelList"/>
    <dgm:cxn modelId="{A775729E-1370-456A-A4DF-3618ABBDEA99}" type="presParOf" srcId="{24E761BC-EB25-4096-9C3B-D4DFFB17B00F}" destId="{96519AA9-EE41-40A8-972E-9C9EFE68853B}" srcOrd="3" destOrd="0" presId="urn:microsoft.com/office/officeart/2018/5/layout/IconLeafLabelList"/>
    <dgm:cxn modelId="{D91BD508-F79A-4AD7-AEE7-3E3BA7D9C4D0}" type="presParOf" srcId="{754CE50D-AFDC-453F-8878-AB5E26F1CD05}" destId="{0D3C1465-8BDB-474F-9623-CA2F56650183}" srcOrd="9" destOrd="0" presId="urn:microsoft.com/office/officeart/2018/5/layout/IconLeafLabelList"/>
    <dgm:cxn modelId="{9B9799D4-F2D8-4813-B653-4BFA9A279252}" type="presParOf" srcId="{754CE50D-AFDC-453F-8878-AB5E26F1CD05}" destId="{3112F5D0-1930-4715-A550-BBDB6177649C}" srcOrd="10" destOrd="0" presId="urn:microsoft.com/office/officeart/2018/5/layout/IconLeafLabelList"/>
    <dgm:cxn modelId="{D81CEA74-6E5F-4CD6-8514-20784C286824}" type="presParOf" srcId="{3112F5D0-1930-4715-A550-BBDB6177649C}" destId="{8DA96647-5643-4F2A-8653-B898D71A1F6B}" srcOrd="0" destOrd="0" presId="urn:microsoft.com/office/officeart/2018/5/layout/IconLeafLabelList"/>
    <dgm:cxn modelId="{8861B592-F523-4831-8842-4524BE5E1F5C}" type="presParOf" srcId="{3112F5D0-1930-4715-A550-BBDB6177649C}" destId="{D715BA71-28AB-43B5-84A7-690EED84EA1F}" srcOrd="1" destOrd="0" presId="urn:microsoft.com/office/officeart/2018/5/layout/IconLeafLabelList"/>
    <dgm:cxn modelId="{35167696-5FD3-45A5-961C-78F318BDD31A}" type="presParOf" srcId="{3112F5D0-1930-4715-A550-BBDB6177649C}" destId="{0252FF3C-9CDB-4C64-917A-EB9D33ADB70D}" srcOrd="2" destOrd="0" presId="urn:microsoft.com/office/officeart/2018/5/layout/IconLeafLabelList"/>
    <dgm:cxn modelId="{4E21986D-F060-473D-AC9A-4B590109F07F}" type="presParOf" srcId="{3112F5D0-1930-4715-A550-BBDB6177649C}" destId="{D621C86F-FBC4-491A-BC33-94F22910731E}" srcOrd="3" destOrd="0" presId="urn:microsoft.com/office/officeart/2018/5/layout/IconLeafLabelList"/>
    <dgm:cxn modelId="{FE7BAAFA-1692-4F39-8291-3D7165071E78}" type="presParOf" srcId="{754CE50D-AFDC-453F-8878-AB5E26F1CD05}" destId="{19BFCD20-86D8-4213-BBB2-8FBCF9D18A9A}" srcOrd="11" destOrd="0" presId="urn:microsoft.com/office/officeart/2018/5/layout/IconLeafLabelList"/>
    <dgm:cxn modelId="{7F711FEE-8C70-4DD5-9614-ED2951CB7389}" type="presParOf" srcId="{754CE50D-AFDC-453F-8878-AB5E26F1CD05}" destId="{238FA029-A691-4193-A469-B2FE7B70BEF3}" srcOrd="12" destOrd="0" presId="urn:microsoft.com/office/officeart/2018/5/layout/IconLeafLabelList"/>
    <dgm:cxn modelId="{4297E72E-8CA9-4A36-891B-DB729A2E6736}" type="presParOf" srcId="{238FA029-A691-4193-A469-B2FE7B70BEF3}" destId="{E76BEF21-7A51-4A05-915E-049D5FEA141A}" srcOrd="0" destOrd="0" presId="urn:microsoft.com/office/officeart/2018/5/layout/IconLeafLabelList"/>
    <dgm:cxn modelId="{588B237E-F4BD-4699-B2A8-783A1BF088B7}" type="presParOf" srcId="{238FA029-A691-4193-A469-B2FE7B70BEF3}" destId="{A4B584D4-AC01-4031-8BFE-9F2823359F5F}" srcOrd="1" destOrd="0" presId="urn:microsoft.com/office/officeart/2018/5/layout/IconLeafLabelList"/>
    <dgm:cxn modelId="{7DCED2AF-5B1E-4EB0-A0DB-A77B418CA4CE}" type="presParOf" srcId="{238FA029-A691-4193-A469-B2FE7B70BEF3}" destId="{47F40211-7511-4EBD-90FC-6D6DD4ED7235}" srcOrd="2" destOrd="0" presId="urn:microsoft.com/office/officeart/2018/5/layout/IconLeafLabelList"/>
    <dgm:cxn modelId="{E336984D-2DEA-4222-886E-26828A92F7A4}" type="presParOf" srcId="{238FA029-A691-4193-A469-B2FE7B70BEF3}" destId="{347CB545-E130-4478-825B-330413F6EEC1}" srcOrd="3" destOrd="0" presId="urn:microsoft.com/office/officeart/2018/5/layout/IconLeafLabelList"/>
    <dgm:cxn modelId="{4F44E0D0-28E5-4C92-A5D5-F87C1D363571}" type="presParOf" srcId="{754CE50D-AFDC-453F-8878-AB5E26F1CD05}" destId="{107802D4-1776-49EF-AE10-414E4729AE8B}" srcOrd="13" destOrd="0" presId="urn:microsoft.com/office/officeart/2018/5/layout/IconLeafLabelList"/>
    <dgm:cxn modelId="{B31C3928-4412-487C-A952-62CBDB0D76D4}" type="presParOf" srcId="{754CE50D-AFDC-453F-8878-AB5E26F1CD05}" destId="{061784C2-0020-43A0-8F5C-0777FD2BA6C5}" srcOrd="14" destOrd="0" presId="urn:microsoft.com/office/officeart/2018/5/layout/IconLeafLabelList"/>
    <dgm:cxn modelId="{A1596AB0-B2B2-4F9E-BBFB-428C19E11103}" type="presParOf" srcId="{061784C2-0020-43A0-8F5C-0777FD2BA6C5}" destId="{15E7C1B9-4CCA-400C-B6C1-7F5A5C2FEAAD}" srcOrd="0" destOrd="0" presId="urn:microsoft.com/office/officeart/2018/5/layout/IconLeafLabelList"/>
    <dgm:cxn modelId="{8DDD2191-8659-4663-951E-49EF6DEBA28B}" type="presParOf" srcId="{061784C2-0020-43A0-8F5C-0777FD2BA6C5}" destId="{04C72A18-4AA5-475B-B261-67665DEF9E31}" srcOrd="1" destOrd="0" presId="urn:microsoft.com/office/officeart/2018/5/layout/IconLeafLabelList"/>
    <dgm:cxn modelId="{87E13E0B-236F-4AF2-8A0A-71C23C97AD51}" type="presParOf" srcId="{061784C2-0020-43A0-8F5C-0777FD2BA6C5}" destId="{DC7A2762-B51D-45CA-9F45-F617F4D91992}" srcOrd="2" destOrd="0" presId="urn:microsoft.com/office/officeart/2018/5/layout/IconLeafLabelList"/>
    <dgm:cxn modelId="{17C70EB7-A207-462B-92E6-83F3051324C0}" type="presParOf" srcId="{061784C2-0020-43A0-8F5C-0777FD2BA6C5}" destId="{B511A47C-7E7A-406F-880E-428600E63B1E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ABD9F0B-D8E2-45C8-B68A-658CED73441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378D738-F54A-44E1-9734-0927F5342A3A}">
      <dgm:prSet/>
      <dgm:spPr/>
      <dgm:t>
        <a:bodyPr/>
        <a:lstStyle/>
        <a:p>
          <a:r>
            <a:rPr lang="en-GB" dirty="0"/>
            <a:t>Meditation</a:t>
          </a:r>
          <a:endParaRPr lang="en-US" dirty="0"/>
        </a:p>
      </dgm:t>
    </dgm:pt>
    <dgm:pt modelId="{B8258A4F-A756-4881-B1DE-2982B3914CC6}" type="parTrans" cxnId="{A5FCF65D-D9D9-4420-AA59-AD2F23F0C082}">
      <dgm:prSet/>
      <dgm:spPr/>
      <dgm:t>
        <a:bodyPr/>
        <a:lstStyle/>
        <a:p>
          <a:endParaRPr lang="en-US"/>
        </a:p>
      </dgm:t>
    </dgm:pt>
    <dgm:pt modelId="{9280F898-D20F-45D9-9A65-CBE1382CA629}" type="sibTrans" cxnId="{A5FCF65D-D9D9-4420-AA59-AD2F23F0C082}">
      <dgm:prSet/>
      <dgm:spPr/>
      <dgm:t>
        <a:bodyPr/>
        <a:lstStyle/>
        <a:p>
          <a:endParaRPr lang="en-US"/>
        </a:p>
      </dgm:t>
    </dgm:pt>
    <dgm:pt modelId="{84540AB6-E819-4F79-B52E-3D68C4AED5C9}">
      <dgm:prSet/>
      <dgm:spPr/>
      <dgm:t>
        <a:bodyPr/>
        <a:lstStyle/>
        <a:p>
          <a:r>
            <a:rPr lang="en-GB"/>
            <a:t>Colouring</a:t>
          </a:r>
          <a:endParaRPr lang="en-US"/>
        </a:p>
      </dgm:t>
    </dgm:pt>
    <dgm:pt modelId="{92015DDF-29EF-4A35-ACF9-7548FA5B9514}" type="parTrans" cxnId="{9C417374-3DFA-4C48-9280-A41D417FF815}">
      <dgm:prSet/>
      <dgm:spPr/>
      <dgm:t>
        <a:bodyPr/>
        <a:lstStyle/>
        <a:p>
          <a:endParaRPr lang="en-US"/>
        </a:p>
      </dgm:t>
    </dgm:pt>
    <dgm:pt modelId="{979A8DC8-792C-4FC2-8544-971BC9F7F9CB}" type="sibTrans" cxnId="{9C417374-3DFA-4C48-9280-A41D417FF815}">
      <dgm:prSet/>
      <dgm:spPr/>
      <dgm:t>
        <a:bodyPr/>
        <a:lstStyle/>
        <a:p>
          <a:endParaRPr lang="en-US"/>
        </a:p>
      </dgm:t>
    </dgm:pt>
    <dgm:pt modelId="{7488A43E-E73E-4530-AB2F-05FC98E869AE}">
      <dgm:prSet/>
      <dgm:spPr/>
      <dgm:t>
        <a:bodyPr/>
        <a:lstStyle/>
        <a:p>
          <a:r>
            <a:rPr lang="en-GB"/>
            <a:t>Painting</a:t>
          </a:r>
          <a:endParaRPr lang="en-US"/>
        </a:p>
      </dgm:t>
    </dgm:pt>
    <dgm:pt modelId="{078E7E8E-1EA6-4CD5-9FF2-3EBBCD8B344F}" type="parTrans" cxnId="{7781B6FB-DFA6-4B2E-9E9C-A24A2A7748F0}">
      <dgm:prSet/>
      <dgm:spPr/>
      <dgm:t>
        <a:bodyPr/>
        <a:lstStyle/>
        <a:p>
          <a:endParaRPr lang="en-US"/>
        </a:p>
      </dgm:t>
    </dgm:pt>
    <dgm:pt modelId="{7619C520-C0E7-4842-ADDF-C5C83CD4D03E}" type="sibTrans" cxnId="{7781B6FB-DFA6-4B2E-9E9C-A24A2A7748F0}">
      <dgm:prSet/>
      <dgm:spPr/>
      <dgm:t>
        <a:bodyPr/>
        <a:lstStyle/>
        <a:p>
          <a:endParaRPr lang="en-US"/>
        </a:p>
      </dgm:t>
    </dgm:pt>
    <dgm:pt modelId="{4B69D32F-9809-4B51-90E5-EA553C952054}">
      <dgm:prSet/>
      <dgm:spPr/>
      <dgm:t>
        <a:bodyPr/>
        <a:lstStyle/>
        <a:p>
          <a:r>
            <a:rPr lang="en-GB"/>
            <a:t>Journal/ Diary keeping</a:t>
          </a:r>
          <a:endParaRPr lang="en-US"/>
        </a:p>
      </dgm:t>
    </dgm:pt>
    <dgm:pt modelId="{B9A6F70F-28A0-4C53-98CD-10B07D1B7DF7}" type="parTrans" cxnId="{4D7867A9-F4C5-4632-A286-1EB2C17B21F7}">
      <dgm:prSet/>
      <dgm:spPr/>
      <dgm:t>
        <a:bodyPr/>
        <a:lstStyle/>
        <a:p>
          <a:endParaRPr lang="en-US"/>
        </a:p>
      </dgm:t>
    </dgm:pt>
    <dgm:pt modelId="{B3F175C8-DB24-48CC-8403-DA592A1DB6AF}" type="sibTrans" cxnId="{4D7867A9-F4C5-4632-A286-1EB2C17B21F7}">
      <dgm:prSet/>
      <dgm:spPr/>
      <dgm:t>
        <a:bodyPr/>
        <a:lstStyle/>
        <a:p>
          <a:endParaRPr lang="en-US"/>
        </a:p>
      </dgm:t>
    </dgm:pt>
    <dgm:pt modelId="{7BEA1930-B97A-4DCE-8127-2CD6E79457D0}">
      <dgm:prSet/>
      <dgm:spPr/>
      <dgm:t>
        <a:bodyPr/>
        <a:lstStyle/>
        <a:p>
          <a:r>
            <a:rPr lang="en-GB" dirty="0"/>
            <a:t>Breathing techniques</a:t>
          </a:r>
          <a:endParaRPr lang="en-US" dirty="0"/>
        </a:p>
      </dgm:t>
    </dgm:pt>
    <dgm:pt modelId="{587B8848-BF9F-4648-9E0F-7E2B0E4204AB}" type="parTrans" cxnId="{7BF19EE4-C67C-4791-B5C3-E035B90B7BA6}">
      <dgm:prSet/>
      <dgm:spPr/>
      <dgm:t>
        <a:bodyPr/>
        <a:lstStyle/>
        <a:p>
          <a:endParaRPr lang="en-US"/>
        </a:p>
      </dgm:t>
    </dgm:pt>
    <dgm:pt modelId="{C7E375E3-09D9-431A-8228-3010952C6E49}" type="sibTrans" cxnId="{7BF19EE4-C67C-4791-B5C3-E035B90B7BA6}">
      <dgm:prSet/>
      <dgm:spPr/>
      <dgm:t>
        <a:bodyPr/>
        <a:lstStyle/>
        <a:p>
          <a:endParaRPr lang="en-US"/>
        </a:p>
      </dgm:t>
    </dgm:pt>
    <dgm:pt modelId="{4972D098-1137-40B8-B6BB-5474ED7913BE}" type="pres">
      <dgm:prSet presAssocID="{9ABD9F0B-D8E2-45C8-B68A-658CED734414}" presName="root" presStyleCnt="0">
        <dgm:presLayoutVars>
          <dgm:dir/>
          <dgm:resizeHandles val="exact"/>
        </dgm:presLayoutVars>
      </dgm:prSet>
      <dgm:spPr/>
    </dgm:pt>
    <dgm:pt modelId="{D64B8501-2526-48CD-9BEC-81F4EA04E64B}" type="pres">
      <dgm:prSet presAssocID="{A378D738-F54A-44E1-9734-0927F5342A3A}" presName="compNode" presStyleCnt="0"/>
      <dgm:spPr/>
    </dgm:pt>
    <dgm:pt modelId="{8BC341B2-70F0-46B3-B130-95921421224C}" type="pres">
      <dgm:prSet presAssocID="{A378D738-F54A-44E1-9734-0927F5342A3A}" presName="iconRect" presStyleLbl="node1" presStyleIdx="0" presStyleCnt="5" custScaleX="202042" custScaleY="17930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C8D8F65F-9AA0-4CB7-A183-81271AC99367}" type="pres">
      <dgm:prSet presAssocID="{A378D738-F54A-44E1-9734-0927F5342A3A}" presName="spaceRect" presStyleCnt="0"/>
      <dgm:spPr/>
    </dgm:pt>
    <dgm:pt modelId="{0F3C31DC-594B-4B41-80A8-0B4A1B16DB51}" type="pres">
      <dgm:prSet presAssocID="{A378D738-F54A-44E1-9734-0927F5342A3A}" presName="textRect" presStyleLbl="revTx" presStyleIdx="0" presStyleCnt="5">
        <dgm:presLayoutVars>
          <dgm:chMax val="1"/>
          <dgm:chPref val="1"/>
        </dgm:presLayoutVars>
      </dgm:prSet>
      <dgm:spPr/>
    </dgm:pt>
    <dgm:pt modelId="{60949630-0036-4B2D-9B6E-757E02036EFC}" type="pres">
      <dgm:prSet presAssocID="{9280F898-D20F-45D9-9A65-CBE1382CA629}" presName="sibTrans" presStyleCnt="0"/>
      <dgm:spPr/>
    </dgm:pt>
    <dgm:pt modelId="{BC8857E8-6503-46A0-AB79-692CA0CC2D41}" type="pres">
      <dgm:prSet presAssocID="{84540AB6-E819-4F79-B52E-3D68C4AED5C9}" presName="compNode" presStyleCnt="0"/>
      <dgm:spPr/>
    </dgm:pt>
    <dgm:pt modelId="{ABD83E45-1FC5-4790-9831-0195914C71BE}" type="pres">
      <dgm:prSet presAssocID="{84540AB6-E819-4F79-B52E-3D68C4AED5C9}" presName="iconRect" presStyleLbl="node1" presStyleIdx="1" presStyleCnt="5" custScaleX="186096" custScaleY="17880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sel"/>
        </a:ext>
      </dgm:extLst>
    </dgm:pt>
    <dgm:pt modelId="{DACD9CB7-496C-4D75-884B-EDC62BBC1E51}" type="pres">
      <dgm:prSet presAssocID="{84540AB6-E819-4F79-B52E-3D68C4AED5C9}" presName="spaceRect" presStyleCnt="0"/>
      <dgm:spPr/>
    </dgm:pt>
    <dgm:pt modelId="{098A9FA4-3011-4DB8-8039-8F391879F987}" type="pres">
      <dgm:prSet presAssocID="{84540AB6-E819-4F79-B52E-3D68C4AED5C9}" presName="textRect" presStyleLbl="revTx" presStyleIdx="1" presStyleCnt="5">
        <dgm:presLayoutVars>
          <dgm:chMax val="1"/>
          <dgm:chPref val="1"/>
        </dgm:presLayoutVars>
      </dgm:prSet>
      <dgm:spPr/>
    </dgm:pt>
    <dgm:pt modelId="{0B64FA2E-2E86-45D7-8DC4-8EBE45D093DA}" type="pres">
      <dgm:prSet presAssocID="{979A8DC8-792C-4FC2-8544-971BC9F7F9CB}" presName="sibTrans" presStyleCnt="0"/>
      <dgm:spPr/>
    </dgm:pt>
    <dgm:pt modelId="{2ADB3FAC-FADD-4875-AEA3-A58E7CE44AC0}" type="pres">
      <dgm:prSet presAssocID="{7488A43E-E73E-4530-AB2F-05FC98E869AE}" presName="compNode" presStyleCnt="0"/>
      <dgm:spPr/>
    </dgm:pt>
    <dgm:pt modelId="{E60885D5-931A-4A91-854F-9C0144175CB8}" type="pres">
      <dgm:prSet presAssocID="{7488A43E-E73E-4530-AB2F-05FC98E869AE}" presName="iconRect" presStyleLbl="node1" presStyleIdx="2" presStyleCnt="5" custScaleX="178929" custScaleY="17193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tist"/>
        </a:ext>
      </dgm:extLst>
    </dgm:pt>
    <dgm:pt modelId="{EC347F39-5727-4A36-80C3-CB22A2E1F23F}" type="pres">
      <dgm:prSet presAssocID="{7488A43E-E73E-4530-AB2F-05FC98E869AE}" presName="spaceRect" presStyleCnt="0"/>
      <dgm:spPr/>
    </dgm:pt>
    <dgm:pt modelId="{5E73634C-302A-4B5A-81AF-62138D8DA700}" type="pres">
      <dgm:prSet presAssocID="{7488A43E-E73E-4530-AB2F-05FC98E869AE}" presName="textRect" presStyleLbl="revTx" presStyleIdx="2" presStyleCnt="5">
        <dgm:presLayoutVars>
          <dgm:chMax val="1"/>
          <dgm:chPref val="1"/>
        </dgm:presLayoutVars>
      </dgm:prSet>
      <dgm:spPr/>
    </dgm:pt>
    <dgm:pt modelId="{26A0C49E-EB3C-428F-8320-85933C7C4ECA}" type="pres">
      <dgm:prSet presAssocID="{7619C520-C0E7-4842-ADDF-C5C83CD4D03E}" presName="sibTrans" presStyleCnt="0"/>
      <dgm:spPr/>
    </dgm:pt>
    <dgm:pt modelId="{9E3DE137-8CE6-4B05-A76E-D21675B57367}" type="pres">
      <dgm:prSet presAssocID="{4B69D32F-9809-4B51-90E5-EA553C952054}" presName="compNode" presStyleCnt="0"/>
      <dgm:spPr/>
    </dgm:pt>
    <dgm:pt modelId="{F6C17E92-F2A7-4F82-9567-B076A416F2B1}" type="pres">
      <dgm:prSet presAssocID="{4B69D32F-9809-4B51-90E5-EA553C952054}" presName="iconRect" presStyleLbl="node1" presStyleIdx="3" presStyleCnt="5" custScaleX="155299" custScaleY="162342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02DFE6F2-86E6-43AF-B0D4-19FD0EB90D2A}" type="pres">
      <dgm:prSet presAssocID="{4B69D32F-9809-4B51-90E5-EA553C952054}" presName="spaceRect" presStyleCnt="0"/>
      <dgm:spPr/>
    </dgm:pt>
    <dgm:pt modelId="{2F19F305-31E7-4D50-BFBD-0A8E91FF4FA0}" type="pres">
      <dgm:prSet presAssocID="{4B69D32F-9809-4B51-90E5-EA553C952054}" presName="textRect" presStyleLbl="revTx" presStyleIdx="3" presStyleCnt="5">
        <dgm:presLayoutVars>
          <dgm:chMax val="1"/>
          <dgm:chPref val="1"/>
        </dgm:presLayoutVars>
      </dgm:prSet>
      <dgm:spPr/>
    </dgm:pt>
    <dgm:pt modelId="{5653F51B-BACD-4327-B5C6-6F0F685E8EBF}" type="pres">
      <dgm:prSet presAssocID="{B3F175C8-DB24-48CC-8403-DA592A1DB6AF}" presName="sibTrans" presStyleCnt="0"/>
      <dgm:spPr/>
    </dgm:pt>
    <dgm:pt modelId="{1C5C0C1F-387A-4511-A571-B340D5A04C63}" type="pres">
      <dgm:prSet presAssocID="{7BEA1930-B97A-4DCE-8127-2CD6E79457D0}" presName="compNode" presStyleCnt="0"/>
      <dgm:spPr/>
    </dgm:pt>
    <dgm:pt modelId="{AA7391F0-43A7-4B14-B924-17576B33425E}" type="pres">
      <dgm:prSet presAssocID="{7BEA1930-B97A-4DCE-8127-2CD6E79457D0}" presName="iconRect" presStyleLbl="node1" presStyleIdx="4" presStyleCnt="5" custScaleX="162244" custScaleY="185861" custLinFactNeighborY="-940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af"/>
        </a:ext>
      </dgm:extLst>
    </dgm:pt>
    <dgm:pt modelId="{0E09B6E7-07CC-4423-8A7B-BCCF57009F50}" type="pres">
      <dgm:prSet presAssocID="{7BEA1930-B97A-4DCE-8127-2CD6E79457D0}" presName="spaceRect" presStyleCnt="0"/>
      <dgm:spPr/>
    </dgm:pt>
    <dgm:pt modelId="{B94F0A12-3B43-4890-A104-2313150BC95E}" type="pres">
      <dgm:prSet presAssocID="{7BEA1930-B97A-4DCE-8127-2CD6E79457D0}" presName="textRect" presStyleLbl="revTx" presStyleIdx="4" presStyleCnt="5" custLinFactNeighborY="-6615">
        <dgm:presLayoutVars>
          <dgm:chMax val="1"/>
          <dgm:chPref val="1"/>
        </dgm:presLayoutVars>
      </dgm:prSet>
      <dgm:spPr/>
    </dgm:pt>
  </dgm:ptLst>
  <dgm:cxnLst>
    <dgm:cxn modelId="{A5FCF65D-D9D9-4420-AA59-AD2F23F0C082}" srcId="{9ABD9F0B-D8E2-45C8-B68A-658CED734414}" destId="{A378D738-F54A-44E1-9734-0927F5342A3A}" srcOrd="0" destOrd="0" parTransId="{B8258A4F-A756-4881-B1DE-2982B3914CC6}" sibTransId="{9280F898-D20F-45D9-9A65-CBE1382CA629}"/>
    <dgm:cxn modelId="{87DB0C5E-85A1-470E-9354-707B9B72B4D9}" type="presOf" srcId="{A378D738-F54A-44E1-9734-0927F5342A3A}" destId="{0F3C31DC-594B-4B41-80A8-0B4A1B16DB51}" srcOrd="0" destOrd="0" presId="urn:microsoft.com/office/officeart/2018/2/layout/IconLabelList"/>
    <dgm:cxn modelId="{77500A61-BBF0-4481-93AC-2B85570EC1D9}" type="presOf" srcId="{9ABD9F0B-D8E2-45C8-B68A-658CED734414}" destId="{4972D098-1137-40B8-B6BB-5474ED7913BE}" srcOrd="0" destOrd="0" presId="urn:microsoft.com/office/officeart/2018/2/layout/IconLabelList"/>
    <dgm:cxn modelId="{BE020950-E789-4E06-AD4A-2F5C24CB91F1}" type="presOf" srcId="{7BEA1930-B97A-4DCE-8127-2CD6E79457D0}" destId="{B94F0A12-3B43-4890-A104-2313150BC95E}" srcOrd="0" destOrd="0" presId="urn:microsoft.com/office/officeart/2018/2/layout/IconLabelList"/>
    <dgm:cxn modelId="{9C417374-3DFA-4C48-9280-A41D417FF815}" srcId="{9ABD9F0B-D8E2-45C8-B68A-658CED734414}" destId="{84540AB6-E819-4F79-B52E-3D68C4AED5C9}" srcOrd="1" destOrd="0" parTransId="{92015DDF-29EF-4A35-ACF9-7548FA5B9514}" sibTransId="{979A8DC8-792C-4FC2-8544-971BC9F7F9CB}"/>
    <dgm:cxn modelId="{E1586F75-5741-497B-BEE0-C4A2B9DE3A34}" type="presOf" srcId="{4B69D32F-9809-4B51-90E5-EA553C952054}" destId="{2F19F305-31E7-4D50-BFBD-0A8E91FF4FA0}" srcOrd="0" destOrd="0" presId="urn:microsoft.com/office/officeart/2018/2/layout/IconLabelList"/>
    <dgm:cxn modelId="{B34727A3-3C0A-4EC9-945B-5BF1F6DD1998}" type="presOf" srcId="{84540AB6-E819-4F79-B52E-3D68C4AED5C9}" destId="{098A9FA4-3011-4DB8-8039-8F391879F987}" srcOrd="0" destOrd="0" presId="urn:microsoft.com/office/officeart/2018/2/layout/IconLabelList"/>
    <dgm:cxn modelId="{4D7867A9-F4C5-4632-A286-1EB2C17B21F7}" srcId="{9ABD9F0B-D8E2-45C8-B68A-658CED734414}" destId="{4B69D32F-9809-4B51-90E5-EA553C952054}" srcOrd="3" destOrd="0" parTransId="{B9A6F70F-28A0-4C53-98CD-10B07D1B7DF7}" sibTransId="{B3F175C8-DB24-48CC-8403-DA592A1DB6AF}"/>
    <dgm:cxn modelId="{7BF19EE4-C67C-4791-B5C3-E035B90B7BA6}" srcId="{9ABD9F0B-D8E2-45C8-B68A-658CED734414}" destId="{7BEA1930-B97A-4DCE-8127-2CD6E79457D0}" srcOrd="4" destOrd="0" parTransId="{587B8848-BF9F-4648-9E0F-7E2B0E4204AB}" sibTransId="{C7E375E3-09D9-431A-8228-3010952C6E49}"/>
    <dgm:cxn modelId="{F75A01F7-BFED-4672-8A86-98ED64877B0F}" type="presOf" srcId="{7488A43E-E73E-4530-AB2F-05FC98E869AE}" destId="{5E73634C-302A-4B5A-81AF-62138D8DA700}" srcOrd="0" destOrd="0" presId="urn:microsoft.com/office/officeart/2018/2/layout/IconLabelList"/>
    <dgm:cxn modelId="{7781B6FB-DFA6-4B2E-9E9C-A24A2A7748F0}" srcId="{9ABD9F0B-D8E2-45C8-B68A-658CED734414}" destId="{7488A43E-E73E-4530-AB2F-05FC98E869AE}" srcOrd="2" destOrd="0" parTransId="{078E7E8E-1EA6-4CD5-9FF2-3EBBCD8B344F}" sibTransId="{7619C520-C0E7-4842-ADDF-C5C83CD4D03E}"/>
    <dgm:cxn modelId="{4A83EB9D-E274-490D-83EB-9ECDCF2BB03D}" type="presParOf" srcId="{4972D098-1137-40B8-B6BB-5474ED7913BE}" destId="{D64B8501-2526-48CD-9BEC-81F4EA04E64B}" srcOrd="0" destOrd="0" presId="urn:microsoft.com/office/officeart/2018/2/layout/IconLabelList"/>
    <dgm:cxn modelId="{952604CE-8FCD-4E78-A64F-6FF2419E5659}" type="presParOf" srcId="{D64B8501-2526-48CD-9BEC-81F4EA04E64B}" destId="{8BC341B2-70F0-46B3-B130-95921421224C}" srcOrd="0" destOrd="0" presId="urn:microsoft.com/office/officeart/2018/2/layout/IconLabelList"/>
    <dgm:cxn modelId="{2841B923-E3E6-4B65-A807-56DE85955D92}" type="presParOf" srcId="{D64B8501-2526-48CD-9BEC-81F4EA04E64B}" destId="{C8D8F65F-9AA0-4CB7-A183-81271AC99367}" srcOrd="1" destOrd="0" presId="urn:microsoft.com/office/officeart/2018/2/layout/IconLabelList"/>
    <dgm:cxn modelId="{E5F26C60-E7FC-42C1-BB00-72DB3B6F4D77}" type="presParOf" srcId="{D64B8501-2526-48CD-9BEC-81F4EA04E64B}" destId="{0F3C31DC-594B-4B41-80A8-0B4A1B16DB51}" srcOrd="2" destOrd="0" presId="urn:microsoft.com/office/officeart/2018/2/layout/IconLabelList"/>
    <dgm:cxn modelId="{18A2FB4F-BEBE-4C70-937F-BBBAF3D2806F}" type="presParOf" srcId="{4972D098-1137-40B8-B6BB-5474ED7913BE}" destId="{60949630-0036-4B2D-9B6E-757E02036EFC}" srcOrd="1" destOrd="0" presId="urn:microsoft.com/office/officeart/2018/2/layout/IconLabelList"/>
    <dgm:cxn modelId="{B23CD4D4-D290-49AF-8DF3-6C9DA7823EF8}" type="presParOf" srcId="{4972D098-1137-40B8-B6BB-5474ED7913BE}" destId="{BC8857E8-6503-46A0-AB79-692CA0CC2D41}" srcOrd="2" destOrd="0" presId="urn:microsoft.com/office/officeart/2018/2/layout/IconLabelList"/>
    <dgm:cxn modelId="{0533AF0A-C2AB-44D1-9EB0-523D88D6F937}" type="presParOf" srcId="{BC8857E8-6503-46A0-AB79-692CA0CC2D41}" destId="{ABD83E45-1FC5-4790-9831-0195914C71BE}" srcOrd="0" destOrd="0" presId="urn:microsoft.com/office/officeart/2018/2/layout/IconLabelList"/>
    <dgm:cxn modelId="{D71F93A0-238F-4E37-9A54-0AF5C59511E3}" type="presParOf" srcId="{BC8857E8-6503-46A0-AB79-692CA0CC2D41}" destId="{DACD9CB7-496C-4D75-884B-EDC62BBC1E51}" srcOrd="1" destOrd="0" presId="urn:microsoft.com/office/officeart/2018/2/layout/IconLabelList"/>
    <dgm:cxn modelId="{1B5A7A02-D457-4690-8BA7-D5DF51DC49B2}" type="presParOf" srcId="{BC8857E8-6503-46A0-AB79-692CA0CC2D41}" destId="{098A9FA4-3011-4DB8-8039-8F391879F987}" srcOrd="2" destOrd="0" presId="urn:microsoft.com/office/officeart/2018/2/layout/IconLabelList"/>
    <dgm:cxn modelId="{C8BFFF69-D0B9-4B1D-BA76-E9A09EDE4BC3}" type="presParOf" srcId="{4972D098-1137-40B8-B6BB-5474ED7913BE}" destId="{0B64FA2E-2E86-45D7-8DC4-8EBE45D093DA}" srcOrd="3" destOrd="0" presId="urn:microsoft.com/office/officeart/2018/2/layout/IconLabelList"/>
    <dgm:cxn modelId="{4DDBB489-3935-437C-A413-CF926794E06B}" type="presParOf" srcId="{4972D098-1137-40B8-B6BB-5474ED7913BE}" destId="{2ADB3FAC-FADD-4875-AEA3-A58E7CE44AC0}" srcOrd="4" destOrd="0" presId="urn:microsoft.com/office/officeart/2018/2/layout/IconLabelList"/>
    <dgm:cxn modelId="{146BA98B-6BFC-4FD2-B745-92630BBF28F0}" type="presParOf" srcId="{2ADB3FAC-FADD-4875-AEA3-A58E7CE44AC0}" destId="{E60885D5-931A-4A91-854F-9C0144175CB8}" srcOrd="0" destOrd="0" presId="urn:microsoft.com/office/officeart/2018/2/layout/IconLabelList"/>
    <dgm:cxn modelId="{D84DDDAE-0CCC-4072-B8EF-04699175CEFA}" type="presParOf" srcId="{2ADB3FAC-FADD-4875-AEA3-A58E7CE44AC0}" destId="{EC347F39-5727-4A36-80C3-CB22A2E1F23F}" srcOrd="1" destOrd="0" presId="urn:microsoft.com/office/officeart/2018/2/layout/IconLabelList"/>
    <dgm:cxn modelId="{E6FA85B6-2041-4A5D-9927-377796FA46A4}" type="presParOf" srcId="{2ADB3FAC-FADD-4875-AEA3-A58E7CE44AC0}" destId="{5E73634C-302A-4B5A-81AF-62138D8DA700}" srcOrd="2" destOrd="0" presId="urn:microsoft.com/office/officeart/2018/2/layout/IconLabelList"/>
    <dgm:cxn modelId="{B7F090AA-5901-4616-B9A1-EB08E347C1E0}" type="presParOf" srcId="{4972D098-1137-40B8-B6BB-5474ED7913BE}" destId="{26A0C49E-EB3C-428F-8320-85933C7C4ECA}" srcOrd="5" destOrd="0" presId="urn:microsoft.com/office/officeart/2018/2/layout/IconLabelList"/>
    <dgm:cxn modelId="{4D27E038-8B2F-46E6-932A-53D5CFADB899}" type="presParOf" srcId="{4972D098-1137-40B8-B6BB-5474ED7913BE}" destId="{9E3DE137-8CE6-4B05-A76E-D21675B57367}" srcOrd="6" destOrd="0" presId="urn:microsoft.com/office/officeart/2018/2/layout/IconLabelList"/>
    <dgm:cxn modelId="{F2986C0A-3B4D-4128-B91C-80FC704EBB5A}" type="presParOf" srcId="{9E3DE137-8CE6-4B05-A76E-D21675B57367}" destId="{F6C17E92-F2A7-4F82-9567-B076A416F2B1}" srcOrd="0" destOrd="0" presId="urn:microsoft.com/office/officeart/2018/2/layout/IconLabelList"/>
    <dgm:cxn modelId="{A3BEB075-BA61-4ACE-8803-AE296F1B975C}" type="presParOf" srcId="{9E3DE137-8CE6-4B05-A76E-D21675B57367}" destId="{02DFE6F2-86E6-43AF-B0D4-19FD0EB90D2A}" srcOrd="1" destOrd="0" presId="urn:microsoft.com/office/officeart/2018/2/layout/IconLabelList"/>
    <dgm:cxn modelId="{B3D60F38-5EFF-4F89-8485-F92731E9E873}" type="presParOf" srcId="{9E3DE137-8CE6-4B05-A76E-D21675B57367}" destId="{2F19F305-31E7-4D50-BFBD-0A8E91FF4FA0}" srcOrd="2" destOrd="0" presId="urn:microsoft.com/office/officeart/2018/2/layout/IconLabelList"/>
    <dgm:cxn modelId="{7F6A3169-9DED-42B8-A1F9-03D49E874CC5}" type="presParOf" srcId="{4972D098-1137-40B8-B6BB-5474ED7913BE}" destId="{5653F51B-BACD-4327-B5C6-6F0F685E8EBF}" srcOrd="7" destOrd="0" presId="urn:microsoft.com/office/officeart/2018/2/layout/IconLabelList"/>
    <dgm:cxn modelId="{62FC58FF-9C29-470B-9825-EAB430760D28}" type="presParOf" srcId="{4972D098-1137-40B8-B6BB-5474ED7913BE}" destId="{1C5C0C1F-387A-4511-A571-B340D5A04C63}" srcOrd="8" destOrd="0" presId="urn:microsoft.com/office/officeart/2018/2/layout/IconLabelList"/>
    <dgm:cxn modelId="{E38E5FC3-12DA-4DF4-9890-FDC07ADA9C92}" type="presParOf" srcId="{1C5C0C1F-387A-4511-A571-B340D5A04C63}" destId="{AA7391F0-43A7-4B14-B924-17576B33425E}" srcOrd="0" destOrd="0" presId="urn:microsoft.com/office/officeart/2018/2/layout/IconLabelList"/>
    <dgm:cxn modelId="{F83E0D4E-85FD-4148-9B32-2FBC77946B77}" type="presParOf" srcId="{1C5C0C1F-387A-4511-A571-B340D5A04C63}" destId="{0E09B6E7-07CC-4423-8A7B-BCCF57009F50}" srcOrd="1" destOrd="0" presId="urn:microsoft.com/office/officeart/2018/2/layout/IconLabelList"/>
    <dgm:cxn modelId="{37E4B5C0-4E76-47FB-AE5F-E1F005C16C25}" type="presParOf" srcId="{1C5C0C1F-387A-4511-A571-B340D5A04C63}" destId="{B94F0A12-3B43-4890-A104-2313150BC95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F07DF2-3991-471F-83B6-C1ADC5B22CB4}">
      <dsp:nvSpPr>
        <dsp:cNvPr id="0" name=""/>
        <dsp:cNvSpPr/>
      </dsp:nvSpPr>
      <dsp:spPr>
        <a:xfrm>
          <a:off x="0" y="0"/>
          <a:ext cx="6695847" cy="14180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One in four children will experience mental ill-health, equating to an average of three children in a typical mainstream class (Children, Young People and Education Committee, 2018).</a:t>
          </a:r>
          <a:endParaRPr lang="en-US" sz="1700" kern="1200" dirty="0"/>
        </a:p>
      </dsp:txBody>
      <dsp:txXfrm>
        <a:off x="41533" y="41533"/>
        <a:ext cx="5045860" cy="1334961"/>
      </dsp:txXfrm>
    </dsp:sp>
    <dsp:sp modelId="{09A9A22D-A79F-44AD-AB5D-5731BA7B7E49}">
      <dsp:nvSpPr>
        <dsp:cNvPr id="0" name=""/>
        <dsp:cNvSpPr/>
      </dsp:nvSpPr>
      <dsp:spPr>
        <a:xfrm>
          <a:off x="560777" y="1675851"/>
          <a:ext cx="6695847" cy="14180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2342 young people were referred by CAHMS for treatment in 2014 which had doubled since 2010 (Mental Health Foundation, 2016).</a:t>
          </a:r>
          <a:endParaRPr lang="en-US" sz="1700" kern="1200"/>
        </a:p>
      </dsp:txBody>
      <dsp:txXfrm>
        <a:off x="602310" y="1717384"/>
        <a:ext cx="5130285" cy="1334961"/>
      </dsp:txXfrm>
    </dsp:sp>
    <dsp:sp modelId="{8FC80263-C68C-4DF3-BFAE-152649C8C3E2}">
      <dsp:nvSpPr>
        <dsp:cNvPr id="0" name=""/>
        <dsp:cNvSpPr/>
      </dsp:nvSpPr>
      <dsp:spPr>
        <a:xfrm>
          <a:off x="1113184" y="3351702"/>
          <a:ext cx="6695847" cy="14180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Only an average of 30% of young people with a diagnosable mental health illness can access the support due to funding’s and geographical issues (NHS England, 2015).</a:t>
          </a:r>
          <a:endParaRPr lang="en-US" sz="1700" kern="1200"/>
        </a:p>
      </dsp:txBody>
      <dsp:txXfrm>
        <a:off x="1154717" y="3393235"/>
        <a:ext cx="5138655" cy="1334961"/>
      </dsp:txXfrm>
    </dsp:sp>
    <dsp:sp modelId="{B121C1E6-AC73-40B1-AD13-E1D4E9E9A278}">
      <dsp:nvSpPr>
        <dsp:cNvPr id="0" name=""/>
        <dsp:cNvSpPr/>
      </dsp:nvSpPr>
      <dsp:spPr>
        <a:xfrm>
          <a:off x="1673961" y="5027553"/>
          <a:ext cx="6695847" cy="14180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Rates of anxiety and depression has risen by 70% in teenagers over the past 25 years (Collishaw et al., 2004).  </a:t>
          </a:r>
          <a:endParaRPr lang="en-US" sz="1700" kern="1200"/>
        </a:p>
      </dsp:txBody>
      <dsp:txXfrm>
        <a:off x="1715494" y="5069086"/>
        <a:ext cx="5130285" cy="1334961"/>
      </dsp:txXfrm>
    </dsp:sp>
    <dsp:sp modelId="{BD42394F-774A-4C06-9F37-B105F3BE8F0C}">
      <dsp:nvSpPr>
        <dsp:cNvPr id="0" name=""/>
        <dsp:cNvSpPr/>
      </dsp:nvSpPr>
      <dsp:spPr>
        <a:xfrm>
          <a:off x="5774129" y="1086080"/>
          <a:ext cx="921718" cy="92171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981516" y="1086080"/>
        <a:ext cx="506944" cy="693593"/>
      </dsp:txXfrm>
    </dsp:sp>
    <dsp:sp modelId="{94C84F03-90FF-4C91-BD12-B91E2B91A01D}">
      <dsp:nvSpPr>
        <dsp:cNvPr id="0" name=""/>
        <dsp:cNvSpPr/>
      </dsp:nvSpPr>
      <dsp:spPr>
        <a:xfrm>
          <a:off x="6334906" y="2761931"/>
          <a:ext cx="921718" cy="92171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542293" y="2761931"/>
        <a:ext cx="506944" cy="693593"/>
      </dsp:txXfrm>
    </dsp:sp>
    <dsp:sp modelId="{F00CAA0F-FCC3-4E8A-8B30-96B49F980988}">
      <dsp:nvSpPr>
        <dsp:cNvPr id="0" name=""/>
        <dsp:cNvSpPr/>
      </dsp:nvSpPr>
      <dsp:spPr>
        <a:xfrm>
          <a:off x="6887313" y="4437782"/>
          <a:ext cx="921718" cy="92171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094700" y="4437782"/>
        <a:ext cx="506944" cy="6935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307FEB-ABB3-4569-A696-F97B8007E17E}">
      <dsp:nvSpPr>
        <dsp:cNvPr id="0" name=""/>
        <dsp:cNvSpPr/>
      </dsp:nvSpPr>
      <dsp:spPr>
        <a:xfrm>
          <a:off x="657459" y="74161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8FBA89-3C9C-41AE-9B2F-DD21035569E8}">
      <dsp:nvSpPr>
        <dsp:cNvPr id="0" name=""/>
        <dsp:cNvSpPr/>
      </dsp:nvSpPr>
      <dsp:spPr>
        <a:xfrm>
          <a:off x="891459" y="975616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3B63B4-8118-4913-9008-52A10697741F}">
      <dsp:nvSpPr>
        <dsp:cNvPr id="0" name=""/>
        <dsp:cNvSpPr/>
      </dsp:nvSpPr>
      <dsp:spPr>
        <a:xfrm>
          <a:off x="306459" y="2181616"/>
          <a:ext cx="180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Reduces stress </a:t>
          </a:r>
          <a:endParaRPr lang="en-US" sz="1600" kern="1200" dirty="0"/>
        </a:p>
      </dsp:txBody>
      <dsp:txXfrm>
        <a:off x="306459" y="2181616"/>
        <a:ext cx="1800000" cy="1125000"/>
      </dsp:txXfrm>
    </dsp:sp>
    <dsp:sp modelId="{2336F9E1-CD70-4348-AC8E-BFBC449D3C59}">
      <dsp:nvSpPr>
        <dsp:cNvPr id="0" name=""/>
        <dsp:cNvSpPr/>
      </dsp:nvSpPr>
      <dsp:spPr>
        <a:xfrm>
          <a:off x="2772459" y="74161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00CB6C-7134-4894-903A-C7083DDF3E4D}">
      <dsp:nvSpPr>
        <dsp:cNvPr id="0" name=""/>
        <dsp:cNvSpPr/>
      </dsp:nvSpPr>
      <dsp:spPr>
        <a:xfrm>
          <a:off x="3006459" y="975616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D157A3-39B0-403C-A119-6A767BC0DDF4}">
      <dsp:nvSpPr>
        <dsp:cNvPr id="0" name=""/>
        <dsp:cNvSpPr/>
      </dsp:nvSpPr>
      <dsp:spPr>
        <a:xfrm>
          <a:off x="2421459" y="2181616"/>
          <a:ext cx="180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Increases self-esteem and self-confidence</a:t>
          </a:r>
          <a:endParaRPr lang="en-US" sz="1800" kern="1200" dirty="0"/>
        </a:p>
      </dsp:txBody>
      <dsp:txXfrm>
        <a:off x="2421459" y="2181616"/>
        <a:ext cx="1800000" cy="1125000"/>
      </dsp:txXfrm>
    </dsp:sp>
    <dsp:sp modelId="{299C0C4D-DD41-4ECD-AACE-587B7F7E65F5}">
      <dsp:nvSpPr>
        <dsp:cNvPr id="0" name=""/>
        <dsp:cNvSpPr/>
      </dsp:nvSpPr>
      <dsp:spPr>
        <a:xfrm>
          <a:off x="4887460" y="74161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6A7546-72BC-488A-BB63-2F1D5FD3A2D6}">
      <dsp:nvSpPr>
        <dsp:cNvPr id="0" name=""/>
        <dsp:cNvSpPr/>
      </dsp:nvSpPr>
      <dsp:spPr>
        <a:xfrm>
          <a:off x="5121460" y="975616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FC882C-395E-4EC2-BCB4-A71CAEF49731}">
      <dsp:nvSpPr>
        <dsp:cNvPr id="0" name=""/>
        <dsp:cNvSpPr/>
      </dsp:nvSpPr>
      <dsp:spPr>
        <a:xfrm>
          <a:off x="4536460" y="2181616"/>
          <a:ext cx="180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Decreases feelings of depression and anxiety</a:t>
          </a:r>
          <a:endParaRPr lang="en-US" sz="1700" kern="1200"/>
        </a:p>
      </dsp:txBody>
      <dsp:txXfrm>
        <a:off x="4536460" y="2181616"/>
        <a:ext cx="1800000" cy="1125000"/>
      </dsp:txXfrm>
    </dsp:sp>
    <dsp:sp modelId="{70166C32-0E1C-42C1-A838-17C3A1E9C238}">
      <dsp:nvSpPr>
        <dsp:cNvPr id="0" name=""/>
        <dsp:cNvSpPr/>
      </dsp:nvSpPr>
      <dsp:spPr>
        <a:xfrm>
          <a:off x="7002460" y="74161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6450FF-91A0-4A97-8999-F714BAE82CE8}">
      <dsp:nvSpPr>
        <dsp:cNvPr id="0" name=""/>
        <dsp:cNvSpPr/>
      </dsp:nvSpPr>
      <dsp:spPr>
        <a:xfrm>
          <a:off x="7236460" y="975616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BE1CA1-E1E0-47FA-847D-3EFD27955FD9}">
      <dsp:nvSpPr>
        <dsp:cNvPr id="0" name=""/>
        <dsp:cNvSpPr/>
      </dsp:nvSpPr>
      <dsp:spPr>
        <a:xfrm>
          <a:off x="6651460" y="2181616"/>
          <a:ext cx="180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Develops relationships and how-to mange them </a:t>
          </a:r>
          <a:endParaRPr lang="en-US" sz="1700" kern="1200"/>
        </a:p>
      </dsp:txBody>
      <dsp:txXfrm>
        <a:off x="6651460" y="2181616"/>
        <a:ext cx="1800000" cy="1125000"/>
      </dsp:txXfrm>
    </dsp:sp>
    <dsp:sp modelId="{8D8F3374-4557-4231-9DDD-277C4703DA0C}">
      <dsp:nvSpPr>
        <dsp:cNvPr id="0" name=""/>
        <dsp:cNvSpPr/>
      </dsp:nvSpPr>
      <dsp:spPr>
        <a:xfrm>
          <a:off x="657459" y="375661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2B0854-9D5D-4F29-AA03-87CE110BC218}">
      <dsp:nvSpPr>
        <dsp:cNvPr id="0" name=""/>
        <dsp:cNvSpPr/>
      </dsp:nvSpPr>
      <dsp:spPr>
        <a:xfrm>
          <a:off x="891459" y="3990616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519AA9-EE41-40A8-972E-9C9EFE68853B}">
      <dsp:nvSpPr>
        <dsp:cNvPr id="0" name=""/>
        <dsp:cNvSpPr/>
      </dsp:nvSpPr>
      <dsp:spPr>
        <a:xfrm>
          <a:off x="306459" y="5196616"/>
          <a:ext cx="180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Learn how to self-regulate their behaviour</a:t>
          </a:r>
          <a:endParaRPr lang="en-US" sz="1700" kern="1200"/>
        </a:p>
      </dsp:txBody>
      <dsp:txXfrm>
        <a:off x="306459" y="5196616"/>
        <a:ext cx="1800000" cy="1125000"/>
      </dsp:txXfrm>
    </dsp:sp>
    <dsp:sp modelId="{8DA96647-5643-4F2A-8653-B898D71A1F6B}">
      <dsp:nvSpPr>
        <dsp:cNvPr id="0" name=""/>
        <dsp:cNvSpPr/>
      </dsp:nvSpPr>
      <dsp:spPr>
        <a:xfrm>
          <a:off x="2772459" y="375661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15BA71-28AB-43B5-84A7-690EED84EA1F}">
      <dsp:nvSpPr>
        <dsp:cNvPr id="0" name=""/>
        <dsp:cNvSpPr/>
      </dsp:nvSpPr>
      <dsp:spPr>
        <a:xfrm>
          <a:off x="3006459" y="3990616"/>
          <a:ext cx="630000" cy="63000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21C86F-FBC4-491A-BC33-94F22910731E}">
      <dsp:nvSpPr>
        <dsp:cNvPr id="0" name=""/>
        <dsp:cNvSpPr/>
      </dsp:nvSpPr>
      <dsp:spPr>
        <a:xfrm>
          <a:off x="2421459" y="5196616"/>
          <a:ext cx="180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Positive psychological and cognitive development</a:t>
          </a:r>
          <a:endParaRPr lang="en-US" sz="1700" kern="1200"/>
        </a:p>
      </dsp:txBody>
      <dsp:txXfrm>
        <a:off x="2421459" y="5196616"/>
        <a:ext cx="1800000" cy="1125000"/>
      </dsp:txXfrm>
    </dsp:sp>
    <dsp:sp modelId="{E76BEF21-7A51-4A05-915E-049D5FEA141A}">
      <dsp:nvSpPr>
        <dsp:cNvPr id="0" name=""/>
        <dsp:cNvSpPr/>
      </dsp:nvSpPr>
      <dsp:spPr>
        <a:xfrm>
          <a:off x="4887460" y="375661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B584D4-AC01-4031-8BFE-9F2823359F5F}">
      <dsp:nvSpPr>
        <dsp:cNvPr id="0" name=""/>
        <dsp:cNvSpPr/>
      </dsp:nvSpPr>
      <dsp:spPr>
        <a:xfrm>
          <a:off x="5121460" y="3990616"/>
          <a:ext cx="630000" cy="63000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CB545-E130-4478-825B-330413F6EEC1}">
      <dsp:nvSpPr>
        <dsp:cNvPr id="0" name=""/>
        <dsp:cNvSpPr/>
      </dsp:nvSpPr>
      <dsp:spPr>
        <a:xfrm>
          <a:off x="4536460" y="5196616"/>
          <a:ext cx="180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Improves fine motor skills  </a:t>
          </a:r>
          <a:endParaRPr lang="en-US" sz="1700" kern="1200"/>
        </a:p>
      </dsp:txBody>
      <dsp:txXfrm>
        <a:off x="4536460" y="5196616"/>
        <a:ext cx="1800000" cy="1125000"/>
      </dsp:txXfrm>
    </dsp:sp>
    <dsp:sp modelId="{15E7C1B9-4CCA-400C-B6C1-7F5A5C2FEAAD}">
      <dsp:nvSpPr>
        <dsp:cNvPr id="0" name=""/>
        <dsp:cNvSpPr/>
      </dsp:nvSpPr>
      <dsp:spPr>
        <a:xfrm>
          <a:off x="7002460" y="375661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C72A18-4AA5-475B-B261-67665DEF9E31}">
      <dsp:nvSpPr>
        <dsp:cNvPr id="0" name=""/>
        <dsp:cNvSpPr/>
      </dsp:nvSpPr>
      <dsp:spPr>
        <a:xfrm>
          <a:off x="7236460" y="3990616"/>
          <a:ext cx="630000" cy="630000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11A47C-7E7A-406F-880E-428600E63B1E}">
      <dsp:nvSpPr>
        <dsp:cNvPr id="0" name=""/>
        <dsp:cNvSpPr/>
      </dsp:nvSpPr>
      <dsp:spPr>
        <a:xfrm>
          <a:off x="6651460" y="5196616"/>
          <a:ext cx="180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Refocus and relax   </a:t>
          </a:r>
          <a:endParaRPr lang="en-US" sz="1700" kern="1200"/>
        </a:p>
      </dsp:txBody>
      <dsp:txXfrm>
        <a:off x="6651460" y="5196616"/>
        <a:ext cx="1800000" cy="1125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C341B2-70F0-46B3-B130-95921421224C}">
      <dsp:nvSpPr>
        <dsp:cNvPr id="0" name=""/>
        <dsp:cNvSpPr/>
      </dsp:nvSpPr>
      <dsp:spPr>
        <a:xfrm>
          <a:off x="938001" y="1403942"/>
          <a:ext cx="1636540" cy="14523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3C31DC-594B-4B41-80A8-0B4A1B16DB51}">
      <dsp:nvSpPr>
        <dsp:cNvPr id="0" name=""/>
        <dsp:cNvSpPr/>
      </dsp:nvSpPr>
      <dsp:spPr>
        <a:xfrm>
          <a:off x="856272" y="283252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Meditation</a:t>
          </a:r>
          <a:endParaRPr lang="en-US" sz="2200" kern="1200" dirty="0"/>
        </a:p>
      </dsp:txBody>
      <dsp:txXfrm>
        <a:off x="856272" y="2832523"/>
        <a:ext cx="1800000" cy="720000"/>
      </dsp:txXfrm>
    </dsp:sp>
    <dsp:sp modelId="{ABD83E45-1FC5-4790-9831-0195914C71BE}">
      <dsp:nvSpPr>
        <dsp:cNvPr id="0" name=""/>
        <dsp:cNvSpPr/>
      </dsp:nvSpPr>
      <dsp:spPr>
        <a:xfrm>
          <a:off x="3117583" y="1404958"/>
          <a:ext cx="1507377" cy="14483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A9FA4-3011-4DB8-8039-8F391879F987}">
      <dsp:nvSpPr>
        <dsp:cNvPr id="0" name=""/>
        <dsp:cNvSpPr/>
      </dsp:nvSpPr>
      <dsp:spPr>
        <a:xfrm>
          <a:off x="2971272" y="283150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Colouring</a:t>
          </a:r>
          <a:endParaRPr lang="en-US" sz="2200" kern="1200"/>
        </a:p>
      </dsp:txBody>
      <dsp:txXfrm>
        <a:off x="2971272" y="2831507"/>
        <a:ext cx="1800000" cy="720000"/>
      </dsp:txXfrm>
    </dsp:sp>
    <dsp:sp modelId="{E60885D5-931A-4A91-854F-9C0144175CB8}">
      <dsp:nvSpPr>
        <dsp:cNvPr id="0" name=""/>
        <dsp:cNvSpPr/>
      </dsp:nvSpPr>
      <dsp:spPr>
        <a:xfrm>
          <a:off x="5261609" y="1418864"/>
          <a:ext cx="1449324" cy="13926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73634C-302A-4B5A-81AF-62138D8DA700}">
      <dsp:nvSpPr>
        <dsp:cNvPr id="0" name=""/>
        <dsp:cNvSpPr/>
      </dsp:nvSpPr>
      <dsp:spPr>
        <a:xfrm>
          <a:off x="5086272" y="281760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Painting</a:t>
          </a:r>
          <a:endParaRPr lang="en-US" sz="2200" kern="1200"/>
        </a:p>
      </dsp:txBody>
      <dsp:txXfrm>
        <a:off x="5086272" y="2817601"/>
        <a:ext cx="1800000" cy="720000"/>
      </dsp:txXfrm>
    </dsp:sp>
    <dsp:sp modelId="{F6C17E92-F2A7-4F82-9567-B076A416F2B1}">
      <dsp:nvSpPr>
        <dsp:cNvPr id="0" name=""/>
        <dsp:cNvSpPr/>
      </dsp:nvSpPr>
      <dsp:spPr>
        <a:xfrm>
          <a:off x="7472311" y="1438296"/>
          <a:ext cx="1257921" cy="13149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19F305-31E7-4D50-BFBD-0A8E91FF4FA0}">
      <dsp:nvSpPr>
        <dsp:cNvPr id="0" name=""/>
        <dsp:cNvSpPr/>
      </dsp:nvSpPr>
      <dsp:spPr>
        <a:xfrm>
          <a:off x="7201272" y="27981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Journal/ Diary keeping</a:t>
          </a:r>
          <a:endParaRPr lang="en-US" sz="2200" kern="1200"/>
        </a:p>
      </dsp:txBody>
      <dsp:txXfrm>
        <a:off x="7201272" y="2798169"/>
        <a:ext cx="1800000" cy="720000"/>
      </dsp:txXfrm>
    </dsp:sp>
    <dsp:sp modelId="{AA7391F0-43A7-4B14-B924-17576B33425E}">
      <dsp:nvSpPr>
        <dsp:cNvPr id="0" name=""/>
        <dsp:cNvSpPr/>
      </dsp:nvSpPr>
      <dsp:spPr>
        <a:xfrm>
          <a:off x="9559183" y="1314473"/>
          <a:ext cx="1314176" cy="150547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4F0A12-3B43-4890-A104-2313150BC95E}">
      <dsp:nvSpPr>
        <dsp:cNvPr id="0" name=""/>
        <dsp:cNvSpPr/>
      </dsp:nvSpPr>
      <dsp:spPr>
        <a:xfrm>
          <a:off x="9316272" y="279816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Breathing techniques</a:t>
          </a:r>
          <a:endParaRPr lang="en-US" sz="2200" kern="1200" dirty="0"/>
        </a:p>
      </dsp:txBody>
      <dsp:txXfrm>
        <a:off x="9316272" y="2798167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4404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07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59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422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1/21/2020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787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1/21/2020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448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1/21/2020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487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1/21/2020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48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158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93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40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1/21/2020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178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30" r:id="rId5"/>
    <p:sldLayoutId id="2147483724" r:id="rId6"/>
    <p:sldLayoutId id="2147483725" r:id="rId7"/>
    <p:sldLayoutId id="2147483726" r:id="rId8"/>
    <p:sldLayoutId id="2147483729" r:id="rId9"/>
    <p:sldLayoutId id="2147483727" r:id="rId10"/>
    <p:sldLayoutId id="214748372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g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ssembly.wales/laid%20documents/cr-ld11522/cr-ld11522-e.pdf" TargetMode="External"/><Relationship Id="rId2" Type="http://schemas.openxmlformats.org/officeDocument/2006/relationships/hyperlink" Target="https://www.artshealthandwellbeing.org.uk/appg-inquiry/Publications/Creative_Health_Inquiry_Report_2017_-_Second_Edition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ov.wales/sites/default/files/publications/2018-03/succesful-futures-a-summary-of-professor-graham-donaldsons-report.pdf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talhealth.org.uk/sites/default/files/FF16%20Wales.pdf" TargetMode="External"/><Relationship Id="rId2" Type="http://schemas.openxmlformats.org/officeDocument/2006/relationships/hyperlink" Target="https://happiful.com/can-mindful-colouring-help-calm-anxious-kid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lorpsychology.org/10-benefits-of-coloring-pages-for-kids-psychology-and-development/" TargetMode="External"/><Relationship Id="rId5" Type="http://schemas.openxmlformats.org/officeDocument/2006/relationships/hyperlink" Target="https://assets.publishing.service.gov.uk/government/uploads/system/uploads/attachment_data/file/414024/Childrens_Mental_Health.pdf" TargetMode="External"/><Relationship Id="rId4" Type="http://schemas.openxmlformats.org/officeDocument/2006/relationships/hyperlink" Target="https://mindfulnessinschools.org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lemontreebookco.com/top-ten-benefits-of-colouring/" TargetMode="External"/><Relationship Id="rId2" Type="http://schemas.openxmlformats.org/officeDocument/2006/relationships/hyperlink" Target="http://www.contemplativemind.org/files/MedandHigherEd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hsconfed.org/-/media/Confederation/Files/Wales-Confed/Literature-review-of-arts-and--health-and-wellbeing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8" name="Rectangle 8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standing, display, table, food&#10;&#10;Description automatically generated">
            <a:extLst>
              <a:ext uri="{FF2B5EF4-FFF2-40B4-BE49-F238E27FC236}">
                <a16:creationId xmlns:a16="http://schemas.microsoft.com/office/drawing/2014/main" id="{7ADF20EF-7B66-4E3D-9A97-2933280791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2329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89" name="Rectangle 8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6F3257-1F44-404E-BAC1-4BC790AD78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3000" i="1" dirty="0"/>
              <a:t>How creative mindfulness approaches can enhance health and well-being in children and young people.</a:t>
            </a:r>
          </a:p>
        </p:txBody>
      </p:sp>
      <p:sp>
        <p:nvSpPr>
          <p:cNvPr id="90" name="Rectangle 8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9352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4AD29B6-BF3B-4407-9E75-52DF8E3B2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5F8BA08-3E38-4B70-B93A-74F08E09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717000-A150-4A21-8385-D544D3B9F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029" y="507160"/>
            <a:ext cx="2993571" cy="5438730"/>
          </a:xfrm>
        </p:spPr>
        <p:txBody>
          <a:bodyPr>
            <a:normAutofit/>
          </a:bodyPr>
          <a:lstStyle/>
          <a:p>
            <a:r>
              <a:rPr lang="en-GB" sz="3200"/>
              <a:t>Statistics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57F1B33-79AB-4A71-8CEC-4546D709B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2874481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C633D582-2345-4749-8572-A4AC99C52C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383721"/>
              </p:ext>
            </p:extLst>
          </p:nvPr>
        </p:nvGraphicFramePr>
        <p:xfrm>
          <a:off x="2987040" y="260019"/>
          <a:ext cx="8369809" cy="6445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80953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2854001-B4AF-4E18-9D2E-33E37F97A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AC6EC5-ED88-4AEA-BF06-9D63513B0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656" y="91643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GB" sz="5200" dirty="0"/>
              <a:t>What needs to be done in education?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D663F-3D7A-40C2-8BE0-A5B2E7A46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458" y="3019891"/>
            <a:ext cx="6902942" cy="372634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sz="2000" dirty="0"/>
              <a:t>‘Healthy, confident individuals who are ready to lead fulfilling lives as valued members of society’ (Donaldson, 2015, pp. 4),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Health and wellbeing should be promoted within schools at all times, although some teachers feel unequipped to do so.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Creativity is a key feature of the curriculum that should be taught in a cross-curricular manner.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Educating children about health and well-being through creative approaches allows children to express themselves.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Sustains a stimulating environment for children to learn in.</a:t>
            </a:r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2B5CF69-6BC7-4B37-B217-1D8227519A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11" r="-2" b="-2"/>
          <a:stretch/>
        </p:blipFill>
        <p:spPr>
          <a:xfrm>
            <a:off x="7623047" y="640080"/>
            <a:ext cx="4050792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165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33580A-6137-443C-AFA6-1701A2064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29030"/>
            <a:ext cx="2834640" cy="5457589"/>
          </a:xfrm>
        </p:spPr>
        <p:txBody>
          <a:bodyPr anchor="ctr">
            <a:normAutofit/>
          </a:bodyPr>
          <a:lstStyle/>
          <a:p>
            <a:r>
              <a:rPr lang="en-GB" sz="3700"/>
              <a:t>Benefits of mindfulness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213BDD-7A4C-441E-BB6E-739E4757ED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6200897"/>
              </p:ext>
            </p:extLst>
          </p:nvPr>
        </p:nvGraphicFramePr>
        <p:xfrm>
          <a:off x="3119120" y="-205232"/>
          <a:ext cx="8757920" cy="7063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07240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FF8D2E5-2C4E-47B1-930B-6C82B7C3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018676-57BF-409C-9BB6-CEDCF4E408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798" y="417618"/>
            <a:ext cx="10506456" cy="1010264"/>
          </a:xfrm>
        </p:spPr>
        <p:txBody>
          <a:bodyPr anchor="ctr">
            <a:normAutofit/>
          </a:bodyPr>
          <a:lstStyle/>
          <a:p>
            <a:r>
              <a:rPr lang="en-GB" sz="5400" dirty="0"/>
              <a:t>Mindfulness approaches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01E4ADA-0EA9-4930-846E-3C11E8BED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7618"/>
            <a:ext cx="128016" cy="6314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380864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AD6413-6F13-48A4-BAAE-58FEE5D6D8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2844240"/>
              </p:ext>
            </p:extLst>
          </p:nvPr>
        </p:nvGraphicFramePr>
        <p:xfrm>
          <a:off x="128016" y="1650222"/>
          <a:ext cx="11972544" cy="49564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1987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picture containing fabric&#10;&#10;Description automatically generated">
            <a:extLst>
              <a:ext uri="{FF2B5EF4-FFF2-40B4-BE49-F238E27FC236}">
                <a16:creationId xmlns:a16="http://schemas.microsoft.com/office/drawing/2014/main" id="{8860A769-D3CC-4C17-ACF7-AAC67ECF6A3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6" r="13769" b="2"/>
          <a:stretch/>
        </p:blipFill>
        <p:spPr>
          <a:xfrm>
            <a:off x="20" y="10"/>
            <a:ext cx="4003019" cy="3388883"/>
          </a:xfrm>
          <a:prstGeom prst="rect">
            <a:avLst/>
          </a:prstGeom>
        </p:spPr>
      </p:pic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6B5A142C-5071-415D-AFDA-0E4E73E0E36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9" r="8756" b="1"/>
          <a:stretch/>
        </p:blipFill>
        <p:spPr>
          <a:xfrm>
            <a:off x="20" y="3469102"/>
            <a:ext cx="4003019" cy="3388893"/>
          </a:xfrm>
          <a:prstGeom prst="rect">
            <a:avLst/>
          </a:prstGeom>
        </p:spPr>
      </p:pic>
      <p:pic>
        <p:nvPicPr>
          <p:cNvPr id="11" name="Picture 10" descr="A picture containing text, drawing&#10;&#10;Description automatically generated">
            <a:extLst>
              <a:ext uri="{FF2B5EF4-FFF2-40B4-BE49-F238E27FC236}">
                <a16:creationId xmlns:a16="http://schemas.microsoft.com/office/drawing/2014/main" id="{864CBBAC-E316-4E2C-9C52-FEEC02C898D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22" r="12013"/>
          <a:stretch/>
        </p:blipFill>
        <p:spPr>
          <a:xfrm>
            <a:off x="4094479" y="10"/>
            <a:ext cx="4014047" cy="6857990"/>
          </a:xfrm>
          <a:prstGeom prst="rect">
            <a:avLst/>
          </a:prstGeom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51EC38C2-C221-40FF-B457-47F4E50D31D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86" r="6997" b="-3"/>
          <a:stretch/>
        </p:blipFill>
        <p:spPr>
          <a:xfrm>
            <a:off x="8188960" y="10"/>
            <a:ext cx="4003039" cy="3383270"/>
          </a:xfrm>
          <a:prstGeom prst="rect">
            <a:avLst/>
          </a:prstGeom>
        </p:spPr>
      </p:pic>
      <p:pic>
        <p:nvPicPr>
          <p:cNvPr id="9" name="Picture 8" descr="A picture containing text, book, drawing&#10;&#10;Description automatically generated">
            <a:extLst>
              <a:ext uri="{FF2B5EF4-FFF2-40B4-BE49-F238E27FC236}">
                <a16:creationId xmlns:a16="http://schemas.microsoft.com/office/drawing/2014/main" id="{FBF086CD-DAB6-4764-95EA-2CCD8549884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41" r="-2" b="23779"/>
          <a:stretch/>
        </p:blipFill>
        <p:spPr>
          <a:xfrm>
            <a:off x="8199966" y="3469102"/>
            <a:ext cx="3992034" cy="3388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477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2CE79-DDB3-4C7B-A015-419D91345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1CCF9-53B3-43B6-8CC3-66779C5F80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480" y="2123440"/>
            <a:ext cx="11633200" cy="4500880"/>
          </a:xfrm>
        </p:spPr>
        <p:txBody>
          <a:bodyPr>
            <a:normAutofit/>
          </a:bodyPr>
          <a:lstStyle/>
          <a:p>
            <a:r>
              <a:rPr lang="en-GB" sz="1400" dirty="0"/>
              <a:t>All-Party Parliamentary Group on Arts, Health and Wellbeing (2017) </a:t>
            </a:r>
            <a:r>
              <a:rPr lang="en-GB" sz="1400" i="1" dirty="0"/>
              <a:t>Creative Health: The Arts for Health and Wellbeing. </a:t>
            </a:r>
            <a:r>
              <a:rPr lang="en-GB" sz="1400" dirty="0"/>
              <a:t>Available: </a:t>
            </a:r>
            <a:r>
              <a:rPr lang="en-GB" sz="1400" u="sng" dirty="0">
                <a:hlinkClick r:id="rId2"/>
              </a:rPr>
              <a:t>https://www.artshealthandwellbeing.org.uk/appg-inquiry/Publications/Creative_Health_Inquiry_Report_2017_-_Second_Edition.pdf</a:t>
            </a:r>
            <a:r>
              <a:rPr lang="en-GB" sz="1400" dirty="0"/>
              <a:t> (Accessed: 19 January 2020). </a:t>
            </a:r>
          </a:p>
          <a:p>
            <a:r>
              <a:rPr lang="en-GB" sz="1400" dirty="0"/>
              <a:t>Barnes, V., </a:t>
            </a:r>
            <a:r>
              <a:rPr lang="en-GB" sz="1400" dirty="0" err="1"/>
              <a:t>Bauza</a:t>
            </a:r>
            <a:r>
              <a:rPr lang="en-GB" sz="1400" dirty="0"/>
              <a:t>, L., &amp; </a:t>
            </a:r>
            <a:r>
              <a:rPr lang="en-GB" sz="1400" dirty="0" err="1"/>
              <a:t>Treiber</a:t>
            </a:r>
            <a:r>
              <a:rPr lang="en-GB" sz="1400" dirty="0"/>
              <a:t>, F. (2003) ‘Impact of stress reduction on negative school behaviour in adolescents’, </a:t>
            </a:r>
            <a:r>
              <a:rPr lang="en-GB" sz="1400" i="1" dirty="0"/>
              <a:t>Health and Quality of Life Outcomes.</a:t>
            </a:r>
            <a:r>
              <a:rPr lang="en-GB" sz="1400" dirty="0"/>
              <a:t> 1(7). doi:10.1186/1477-7525-1-10</a:t>
            </a:r>
          </a:p>
          <a:p>
            <a:r>
              <a:rPr lang="en-GB" sz="1400" dirty="0" err="1"/>
              <a:t>Collishaw</a:t>
            </a:r>
            <a:r>
              <a:rPr lang="en-GB" sz="1400" dirty="0"/>
              <a:t>, S., Maughan, B., Goodman, R., Pickles, A.</a:t>
            </a:r>
            <a:r>
              <a:rPr lang="en-GB" sz="1400" b="1" dirty="0"/>
              <a:t> </a:t>
            </a:r>
            <a:r>
              <a:rPr lang="en-GB" sz="1400" dirty="0"/>
              <a:t>(2004) ‘Time trends in adolescent mental health’, </a:t>
            </a:r>
            <a:r>
              <a:rPr lang="en-GB" sz="1400" i="1" dirty="0"/>
              <a:t>Journal of Child Psychology and Psychiatry</a:t>
            </a:r>
            <a:r>
              <a:rPr lang="en-GB" sz="1400" dirty="0"/>
              <a:t>. 45(8), pp. 1350-1362.</a:t>
            </a:r>
          </a:p>
          <a:p>
            <a:r>
              <a:rPr lang="en-GB" sz="1400" dirty="0"/>
              <a:t>Children, Young People and Education Committee (2018) </a:t>
            </a:r>
            <a:r>
              <a:rPr lang="en-GB" sz="1400" i="1" dirty="0"/>
              <a:t>Mind over matter A report on the step change needed in emotional and mental health support for children and young people in Wales.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3"/>
              </a:rPr>
              <a:t>https://www.assembly.wales/laid%20documents/cr-ld11522/cr-ld11522-e.pdf</a:t>
            </a:r>
            <a:r>
              <a:rPr lang="en-GB" sz="1400" dirty="0"/>
              <a:t> (Accessed: 19 January 2020). </a:t>
            </a:r>
          </a:p>
          <a:p>
            <a:r>
              <a:rPr lang="en-GB" sz="1400" dirty="0"/>
              <a:t>Donaldson, G. (2015) </a:t>
            </a:r>
            <a:r>
              <a:rPr lang="en-GB" sz="1400" i="1" dirty="0"/>
              <a:t>Successful Futures.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4"/>
              </a:rPr>
              <a:t>https://gov.wales/sites/default/files/publications/2018-03/succesful-futures-a-summary-of-professor-graham-donaldsons-report.pdf</a:t>
            </a:r>
            <a:r>
              <a:rPr lang="en-GB" sz="1400" dirty="0"/>
              <a:t>. pp. 4. (Accessed: 19 January 2020).</a:t>
            </a:r>
          </a:p>
          <a:p>
            <a:r>
              <a:rPr lang="en-GB" sz="1400" dirty="0"/>
              <a:t>Fisher, R. (2006) ‘Still thinking: The case for meditation with children’, </a:t>
            </a:r>
            <a:r>
              <a:rPr lang="en-GB" sz="1400" i="1" dirty="0"/>
              <a:t>Thinking Skills and Creativity. </a:t>
            </a:r>
            <a:r>
              <a:rPr lang="en-GB" sz="1400" dirty="0"/>
              <a:t>1(2), pp. 156-151. </a:t>
            </a:r>
            <a:r>
              <a:rPr lang="en-GB" sz="1400" dirty="0" err="1"/>
              <a:t>doi</a:t>
            </a:r>
            <a:r>
              <a:rPr lang="en-GB" sz="1400" dirty="0"/>
              <a:t>: 10.1016/j.tsc.2006.06.004 </a:t>
            </a:r>
          </a:p>
        </p:txBody>
      </p:sp>
    </p:spTree>
    <p:extLst>
      <p:ext uri="{BB962C8B-B14F-4D97-AF65-F5344CB8AC3E}">
        <p14:creationId xmlns:p14="http://schemas.microsoft.com/office/powerpoint/2010/main" val="22374312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924DD-8844-440C-87C2-781097A56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6EC9-CB10-4FEA-ABEB-6CCF49166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720" y="2164080"/>
            <a:ext cx="11826240" cy="4521200"/>
          </a:xfrm>
        </p:spPr>
        <p:txBody>
          <a:bodyPr>
            <a:normAutofit fontScale="55000" lnSpcReduction="20000"/>
          </a:bodyPr>
          <a:lstStyle/>
          <a:p>
            <a:r>
              <a:rPr lang="en-GB" sz="2900" dirty="0"/>
              <a:t>Gifford. B. E. (2017) </a:t>
            </a:r>
            <a:r>
              <a:rPr lang="en-GB" sz="2900" i="1" dirty="0"/>
              <a:t>Can Mindful Colouring Help Calm Anxious Kids?</a:t>
            </a:r>
            <a:r>
              <a:rPr lang="en-GB" sz="2900" dirty="0"/>
              <a:t> Available at: </a:t>
            </a:r>
            <a:r>
              <a:rPr lang="en-GB" sz="2900" u="sng" dirty="0">
                <a:hlinkClick r:id="rId2"/>
              </a:rPr>
              <a:t>https://happiful.com/can-mindful-colouring-help-calm-anxious-kids/</a:t>
            </a:r>
            <a:r>
              <a:rPr lang="en-GB" sz="2900" dirty="0"/>
              <a:t> (Accessed: 20 January 2020).</a:t>
            </a:r>
          </a:p>
          <a:p>
            <a:r>
              <a:rPr lang="en-GB" sz="2900" dirty="0" err="1"/>
              <a:t>Kuyken</a:t>
            </a:r>
            <a:r>
              <a:rPr lang="en-GB" sz="2900" dirty="0"/>
              <a:t>, W., </a:t>
            </a:r>
            <a:r>
              <a:rPr lang="en-GB" sz="2900" dirty="0" err="1"/>
              <a:t>Weare</a:t>
            </a:r>
            <a:r>
              <a:rPr lang="en-GB" sz="2900" dirty="0"/>
              <a:t>, K., </a:t>
            </a:r>
            <a:r>
              <a:rPr lang="en-GB" sz="2900" dirty="0" err="1"/>
              <a:t>Ukoumunne</a:t>
            </a:r>
            <a:r>
              <a:rPr lang="en-GB" sz="2900" dirty="0"/>
              <a:t>, O. C., </a:t>
            </a:r>
            <a:r>
              <a:rPr lang="en-GB" sz="2900" dirty="0" err="1"/>
              <a:t>Vicary</a:t>
            </a:r>
            <a:r>
              <a:rPr lang="en-GB" sz="2900" dirty="0"/>
              <a:t>, R., </a:t>
            </a:r>
            <a:r>
              <a:rPr lang="en-GB" sz="2900" dirty="0" err="1"/>
              <a:t>Motton</a:t>
            </a:r>
            <a:r>
              <a:rPr lang="en-GB" sz="2900" dirty="0"/>
              <a:t>, N., Burnett, R., Cullen, C., Hennelly., S and Huppert, F. (2013) ‘Effectiveness of the Mindfulness in Schools Programme: non-randomised controlled feasibility study’, </a:t>
            </a:r>
            <a:r>
              <a:rPr lang="en-GB" sz="2900" i="1" dirty="0"/>
              <a:t>The British Journal of Psychiatry. </a:t>
            </a:r>
            <a:r>
              <a:rPr lang="en-GB" sz="2900" dirty="0"/>
              <a:t>203, pp. 126–131. </a:t>
            </a:r>
            <a:r>
              <a:rPr lang="en-GB" sz="2900" dirty="0" err="1"/>
              <a:t>doi</a:t>
            </a:r>
            <a:r>
              <a:rPr lang="en-GB" sz="2900" dirty="0"/>
              <a:t>: 10.1192/bjp.bp.113.126649</a:t>
            </a:r>
          </a:p>
          <a:p>
            <a:r>
              <a:rPr lang="en-GB" sz="2900" dirty="0"/>
              <a:t>Mental Health Foundation (2016) </a:t>
            </a:r>
            <a:r>
              <a:rPr lang="en-GB" sz="2900" i="1" dirty="0"/>
              <a:t>Mental Health in Wales: Fundamental Facts 2016). </a:t>
            </a:r>
            <a:r>
              <a:rPr lang="en-GB" sz="2900" dirty="0"/>
              <a:t>Available at: </a:t>
            </a:r>
            <a:r>
              <a:rPr lang="en-GB" sz="2900" u="sng" dirty="0">
                <a:hlinkClick r:id="rId3"/>
              </a:rPr>
              <a:t>https://www.mentalhealth.org.uk/sites/default/files/FF16%20Wales.pdf</a:t>
            </a:r>
            <a:r>
              <a:rPr lang="en-GB" sz="2900" dirty="0"/>
              <a:t> (Accessed: 19 January 2020). </a:t>
            </a:r>
          </a:p>
          <a:p>
            <a:r>
              <a:rPr lang="en-GB" sz="2900" dirty="0"/>
              <a:t>Mindfulness in Schools Project (2020) </a:t>
            </a:r>
            <a:r>
              <a:rPr lang="en-GB" sz="2900" i="1" dirty="0"/>
              <a:t>Mindfulness in Education. </a:t>
            </a:r>
            <a:r>
              <a:rPr lang="en-GB" sz="2900" dirty="0"/>
              <a:t>Available at: </a:t>
            </a:r>
            <a:r>
              <a:rPr lang="en-GB" sz="2900" u="sng" dirty="0">
                <a:hlinkClick r:id="rId4"/>
              </a:rPr>
              <a:t>https://mindfulnessinschools.org/</a:t>
            </a:r>
            <a:r>
              <a:rPr lang="en-GB" sz="2900" dirty="0"/>
              <a:t> (Accessed: 19 January 2020). </a:t>
            </a:r>
          </a:p>
          <a:p>
            <a:r>
              <a:rPr lang="en-GB" sz="2900" dirty="0"/>
              <a:t>NHS England (2015) </a:t>
            </a:r>
            <a:r>
              <a:rPr lang="en-GB" sz="2900" i="1" dirty="0"/>
              <a:t>Future in mind Promoting, protecting and improving our children and young people’s mental health and wellbeing. </a:t>
            </a:r>
            <a:r>
              <a:rPr lang="en-GB" sz="2900" dirty="0"/>
              <a:t>Available at: </a:t>
            </a:r>
            <a:r>
              <a:rPr lang="en-GB" sz="2900" u="sng" dirty="0">
                <a:hlinkClick r:id="rId5"/>
              </a:rPr>
              <a:t>https://assets.publishing.service.gov.uk/government/uploads/system/uploads/attachment_data/file/414024/Childrens_Mental_Health.pdf</a:t>
            </a:r>
            <a:r>
              <a:rPr lang="en-GB" sz="2900" dirty="0"/>
              <a:t> (Accessed: 20 January 2020). </a:t>
            </a:r>
          </a:p>
          <a:p>
            <a:r>
              <a:rPr lang="en-GB" sz="2900" dirty="0"/>
              <a:t>Przybyla, D. (2016) </a:t>
            </a:r>
            <a:r>
              <a:rPr lang="en-GB" sz="2900" i="1" dirty="0"/>
              <a:t>10 Benefits of </a:t>
            </a:r>
            <a:r>
              <a:rPr lang="en-GB" sz="2900" i="1" dirty="0" err="1"/>
              <a:t>Coloring</a:t>
            </a:r>
            <a:r>
              <a:rPr lang="en-GB" sz="2900" i="1" dirty="0"/>
              <a:t> Pages for Kids’ Psychology and Development. </a:t>
            </a:r>
            <a:r>
              <a:rPr lang="en-GB" sz="2900" dirty="0"/>
              <a:t>Available at: </a:t>
            </a:r>
            <a:r>
              <a:rPr lang="en-GB" sz="2900" u="sng" dirty="0">
                <a:hlinkClick r:id="rId6"/>
              </a:rPr>
              <a:t>https://www.colorpsychology.org/10-benefits-of-coloring-pages-for-kids-psychology-and-development/</a:t>
            </a:r>
            <a:r>
              <a:rPr lang="en-GB" sz="2900" dirty="0"/>
              <a:t> (Accessed: 20 January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67234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6B203-0918-41F6-A0FE-280394C4C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C9FB1-F47A-45A6-B579-95D3E2C13F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240" y="2174240"/>
            <a:ext cx="11846560" cy="4419600"/>
          </a:xfrm>
        </p:spPr>
        <p:txBody>
          <a:bodyPr>
            <a:normAutofit fontScale="47500" lnSpcReduction="20000"/>
          </a:bodyPr>
          <a:lstStyle/>
          <a:p>
            <a:r>
              <a:rPr lang="en-GB" sz="2900" dirty="0"/>
              <a:t>Semple, R., Lee, J., &amp; Miller, L. (2006) ‘Mindfulness-based cognitive therapy for children’, </a:t>
            </a:r>
            <a:r>
              <a:rPr lang="en-GB" sz="2900" i="1" dirty="0"/>
              <a:t>Mindfulness-based treatment approaches: Clinician`s guide to evidence base and </a:t>
            </a:r>
            <a:endParaRPr lang="en-GB" sz="2900" dirty="0"/>
          </a:p>
          <a:p>
            <a:r>
              <a:rPr lang="en-GB" sz="2900" i="1" dirty="0"/>
              <a:t>Applications</a:t>
            </a:r>
            <a:r>
              <a:rPr lang="en-GB" sz="2900" dirty="0"/>
              <a:t>. pp. 143–166. Burlington, MA: Academic Press. </a:t>
            </a:r>
          </a:p>
          <a:p>
            <a:r>
              <a:rPr lang="en-GB" sz="2900" dirty="0"/>
              <a:t> </a:t>
            </a:r>
          </a:p>
          <a:p>
            <a:r>
              <a:rPr lang="en-GB" sz="2900" dirty="0"/>
              <a:t>Shapiro, S., Brown, K., &amp; </a:t>
            </a:r>
            <a:r>
              <a:rPr lang="en-GB" sz="2900" dirty="0" err="1"/>
              <a:t>Astin</a:t>
            </a:r>
            <a:r>
              <a:rPr lang="en-GB" sz="2900" dirty="0"/>
              <a:t>, J. (2008) </a:t>
            </a:r>
            <a:r>
              <a:rPr lang="en-GB" sz="2900" i="1" dirty="0"/>
              <a:t>Toward the integration of meditation into higher education: A review of research.</a:t>
            </a:r>
            <a:r>
              <a:rPr lang="en-GB" sz="2900" dirty="0"/>
              <a:t> Available at: </a:t>
            </a:r>
            <a:r>
              <a:rPr lang="en-GB" sz="2900" u="sng" dirty="0">
                <a:hlinkClick r:id="rId2"/>
              </a:rPr>
              <a:t>http://www.contemplativemind.org/files/MedandHigherEd.pdf</a:t>
            </a:r>
            <a:r>
              <a:rPr lang="en-GB" sz="2900" dirty="0"/>
              <a:t> (Accessed: 19 January 2020). </a:t>
            </a:r>
          </a:p>
          <a:p>
            <a:r>
              <a:rPr lang="en-GB" sz="2900" dirty="0"/>
              <a:t> </a:t>
            </a:r>
          </a:p>
          <a:p>
            <a:r>
              <a:rPr lang="en-GB" sz="2900" dirty="0"/>
              <a:t>The Lemon Tree Book Company (2017) </a:t>
            </a:r>
            <a:r>
              <a:rPr lang="en-GB" sz="2900" i="1" dirty="0"/>
              <a:t>Top Ten Benefits of Colouring. </a:t>
            </a:r>
            <a:r>
              <a:rPr lang="en-GB" sz="2900" dirty="0"/>
              <a:t>Available at: </a:t>
            </a:r>
            <a:r>
              <a:rPr lang="en-GB" sz="2900" u="sng" dirty="0">
                <a:hlinkClick r:id="rId3"/>
              </a:rPr>
              <a:t>https://lemontreebookco.com/top-ten-benefits-of-colouring/</a:t>
            </a:r>
            <a:r>
              <a:rPr lang="en-GB" sz="2900" dirty="0"/>
              <a:t> (Accessed: 20 January 2020). </a:t>
            </a:r>
          </a:p>
          <a:p>
            <a:r>
              <a:rPr lang="en-GB" sz="2900" dirty="0"/>
              <a:t> </a:t>
            </a:r>
          </a:p>
          <a:p>
            <a:r>
              <a:rPr lang="en-GB" sz="2900" dirty="0"/>
              <a:t>The Welsh NHS Confederation (2018) </a:t>
            </a:r>
            <a:r>
              <a:rPr lang="en-GB" sz="2900" i="1" dirty="0"/>
              <a:t>Arts, Health and well-being. </a:t>
            </a:r>
            <a:r>
              <a:rPr lang="en-GB" sz="2900" dirty="0"/>
              <a:t>Available at: </a:t>
            </a:r>
            <a:r>
              <a:rPr lang="en-GB" sz="2900" u="sng" dirty="0">
                <a:hlinkClick r:id="rId4"/>
              </a:rPr>
              <a:t>https://www.nhsconfed.org/-/media/Confederation/Files/Wales-Confed/Literature-review-of-arts-and--health-and-wellbeing.pdf</a:t>
            </a:r>
            <a:r>
              <a:rPr lang="en-GB" sz="2900" dirty="0"/>
              <a:t> (Accessed: 20 January 2020). </a:t>
            </a:r>
          </a:p>
          <a:p>
            <a:r>
              <a:rPr lang="en-GB" sz="2900" dirty="0"/>
              <a:t> </a:t>
            </a:r>
          </a:p>
          <a:p>
            <a:r>
              <a:rPr lang="en-GB" sz="2900" dirty="0"/>
              <a:t>Valentine, E., &amp; Sweet, P. (1999) ‘Meditation and attention: A comparison of the effects of concentrative and mindfulness meditation on sustained attention’, </a:t>
            </a:r>
            <a:r>
              <a:rPr lang="en-GB" sz="2900" i="1" dirty="0"/>
              <a:t>Mental Health, Religion &amp; Culture. </a:t>
            </a:r>
            <a:r>
              <a:rPr lang="en-GB" sz="2900" dirty="0"/>
              <a:t>2(1), pp. 59–70. doi:10.1080/13674679908406332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2064624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LightSeedLeftStep">
      <a:dk1>
        <a:srgbClr val="000000"/>
      </a:dk1>
      <a:lt1>
        <a:srgbClr val="FFFFFF"/>
      </a:lt1>
      <a:dk2>
        <a:srgbClr val="412426"/>
      </a:dk2>
      <a:lt2>
        <a:srgbClr val="E2E3E8"/>
      </a:lt2>
      <a:accent1>
        <a:srgbClr val="B0A16B"/>
      </a:accent1>
      <a:accent2>
        <a:srgbClr val="CF8E69"/>
      </a:accent2>
      <a:accent3>
        <a:srgbClr val="D88589"/>
      </a:accent3>
      <a:accent4>
        <a:srgbClr val="CF699A"/>
      </a:accent4>
      <a:accent5>
        <a:srgbClr val="D885CF"/>
      </a:accent5>
      <a:accent6>
        <a:srgbClr val="B069CF"/>
      </a:accent6>
      <a:hlink>
        <a:srgbClr val="6979AE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1081</Words>
  <Application>Microsoft Office PowerPoint</Application>
  <PresentationFormat>Widescreen</PresentationFormat>
  <Paragraphs>52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Avenir Next LT Pro</vt:lpstr>
      <vt:lpstr>Calibri</vt:lpstr>
      <vt:lpstr>AccentBoxVTI</vt:lpstr>
      <vt:lpstr>How creative mindfulness approaches can enhance health and well-being in children and young people.</vt:lpstr>
      <vt:lpstr>Statistics </vt:lpstr>
      <vt:lpstr>What needs to be done in education?</vt:lpstr>
      <vt:lpstr>Benefits of mindfulness</vt:lpstr>
      <vt:lpstr>Mindfulness approaches</vt:lpstr>
      <vt:lpstr>PowerPoint Presentation</vt:lpstr>
      <vt:lpstr>References</vt:lpstr>
      <vt:lpstr>References cont.</vt:lpstr>
      <vt:lpstr>References cont.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creative mindfulness approaches can enhance health and well-being in children and young people.</dc:title>
  <dc:creator>Rhian Lewis-Davies</dc:creator>
  <cp:lastModifiedBy>Rhian Lewis-Davies</cp:lastModifiedBy>
  <cp:revision>4</cp:revision>
  <dcterms:created xsi:type="dcterms:W3CDTF">2020-01-21T13:20:10Z</dcterms:created>
  <dcterms:modified xsi:type="dcterms:W3CDTF">2020-01-21T19:42:46Z</dcterms:modified>
</cp:coreProperties>
</file>