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BDDF98-C922-483F-97E9-3E76B0201B42}" type="datetimeFigureOut">
              <a:rPr lang="en-US" smtClean="0"/>
              <a:t>5/14/2023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dirty="0"/>
          </a:p>
        </p:txBody>
      </p:sp>
    </p:spTree>
    <p:extLst>
      <p:ext uri="{BB962C8B-B14F-4D97-AF65-F5344CB8AC3E}">
        <p14:creationId xmlns:p14="http://schemas.microsoft.com/office/powerpoint/2010/main" val="1104883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DBDDF98-C922-483F-97E9-3E76B0201B42}" type="datetimeFigureOut">
              <a:rPr lang="en-US" smtClean="0"/>
              <a:t>5/14/2023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dirty="0"/>
          </a:p>
        </p:txBody>
      </p:sp>
    </p:spTree>
    <p:extLst>
      <p:ext uri="{BB962C8B-B14F-4D97-AF65-F5344CB8AC3E}">
        <p14:creationId xmlns:p14="http://schemas.microsoft.com/office/powerpoint/2010/main" val="2637263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t>5/14/2023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dirty="0"/>
          </a:p>
        </p:txBody>
      </p:sp>
    </p:spTree>
    <p:extLst>
      <p:ext uri="{BB962C8B-B14F-4D97-AF65-F5344CB8AC3E}">
        <p14:creationId xmlns:p14="http://schemas.microsoft.com/office/powerpoint/2010/main" val="557596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BDDF98-C922-483F-97E9-3E76B0201B42}" type="datetimeFigureOut">
              <a:rPr lang="en-US" smtClean="0"/>
              <a:t>5/14/2023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B8B3671-A306-4A69-8480-FA9BE839245D}" type="slidenum">
              <a:rPr lang="en-US" smtClean="0"/>
              <a:t>‹#›</a:t>
            </a:fld>
            <a:endParaRPr lang="en-US" dirty="0"/>
          </a:p>
        </p:txBody>
      </p:sp>
    </p:spTree>
    <p:extLst>
      <p:ext uri="{BB962C8B-B14F-4D97-AF65-F5344CB8AC3E}">
        <p14:creationId xmlns:p14="http://schemas.microsoft.com/office/powerpoint/2010/main" val="1774135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BDDF98-C922-483F-97E9-3E76B0201B42}" type="datetimeFigureOut">
              <a:rPr lang="en-US" smtClean="0"/>
              <a:t>5/14/2023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B8B3671-A306-4A69-8480-FA9BE839245D}" type="slidenum">
              <a:rPr lang="en-US" smtClean="0"/>
              <a:t>‹#›</a:t>
            </a:fld>
            <a:endParaRPr lang="en-US" dirty="0"/>
          </a:p>
        </p:txBody>
      </p:sp>
    </p:spTree>
    <p:extLst>
      <p:ext uri="{BB962C8B-B14F-4D97-AF65-F5344CB8AC3E}">
        <p14:creationId xmlns:p14="http://schemas.microsoft.com/office/powerpoint/2010/main" val="342789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DBDDF98-C922-483F-97E9-3E76B0201B42}" type="datetimeFigureOut">
              <a:rPr lang="en-US" smtClean="0"/>
              <a:t>5/14/2023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1B8B3671-A306-4A69-8480-FA9BE839245D}" type="slidenum">
              <a:rPr lang="en-US" smtClean="0"/>
              <a:t>‹#›</a:t>
            </a:fld>
            <a:endParaRPr lang="en-US" dirty="0"/>
          </a:p>
        </p:txBody>
      </p:sp>
    </p:spTree>
    <p:extLst>
      <p:ext uri="{BB962C8B-B14F-4D97-AF65-F5344CB8AC3E}">
        <p14:creationId xmlns:p14="http://schemas.microsoft.com/office/powerpoint/2010/main" val="3761190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DBDDF98-C922-483F-97E9-3E76B0201B42}" type="datetimeFigureOut">
              <a:rPr lang="en-US" smtClean="0"/>
              <a:t>5/14/2023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1B8B3671-A306-4A69-8480-FA9BE839245D}" type="slidenum">
              <a:rPr lang="en-US" smtClean="0"/>
              <a:t>‹#›</a:t>
            </a:fld>
            <a:endParaRPr lang="en-US" dirty="0"/>
          </a:p>
        </p:txBody>
      </p:sp>
    </p:spTree>
    <p:extLst>
      <p:ext uri="{BB962C8B-B14F-4D97-AF65-F5344CB8AC3E}">
        <p14:creationId xmlns:p14="http://schemas.microsoft.com/office/powerpoint/2010/main" val="3385616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DBDDF98-C922-483F-97E9-3E76B0201B42}" type="datetimeFigureOut">
              <a:rPr lang="en-US" smtClean="0"/>
              <a:t>5/14/2023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1B8B3671-A306-4A69-8480-FA9BE839245D}" type="slidenum">
              <a:rPr lang="en-US" smtClean="0"/>
              <a:t>‹#›</a:t>
            </a:fld>
            <a:endParaRPr lang="en-US" dirty="0"/>
          </a:p>
        </p:txBody>
      </p:sp>
    </p:spTree>
    <p:extLst>
      <p:ext uri="{BB962C8B-B14F-4D97-AF65-F5344CB8AC3E}">
        <p14:creationId xmlns:p14="http://schemas.microsoft.com/office/powerpoint/2010/main" val="1141105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BDDF98-C922-483F-97E9-3E76B0201B42}" type="datetimeFigureOut">
              <a:rPr lang="en-US" smtClean="0"/>
              <a:t>5/14/2023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B8B3671-A306-4A69-8480-FA9BE839245D}" type="slidenum">
              <a:rPr lang="en-US" smtClean="0"/>
              <a:t>‹#›</a:t>
            </a:fld>
            <a:endParaRPr lang="en-US" dirty="0"/>
          </a:p>
        </p:txBody>
      </p:sp>
    </p:spTree>
    <p:extLst>
      <p:ext uri="{BB962C8B-B14F-4D97-AF65-F5344CB8AC3E}">
        <p14:creationId xmlns:p14="http://schemas.microsoft.com/office/powerpoint/2010/main" val="3099323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BDDF98-C922-483F-97E9-3E76B0201B42}" type="datetimeFigureOut">
              <a:rPr lang="en-US" smtClean="0"/>
              <a:pPr/>
              <a:t>5/14/2023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B8B3671-A306-4A69-8480-FA9BE839245D}" type="slidenum">
              <a:rPr lang="en-US" smtClean="0"/>
              <a:pPr/>
              <a:t>‹#›</a:t>
            </a:fld>
            <a:endParaRPr lang="en-US" dirty="0"/>
          </a:p>
        </p:txBody>
      </p:sp>
    </p:spTree>
    <p:extLst>
      <p:ext uri="{BB962C8B-B14F-4D97-AF65-F5344CB8AC3E}">
        <p14:creationId xmlns:p14="http://schemas.microsoft.com/office/powerpoint/2010/main" val="4087978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5/14/2023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dirty="0"/>
          </a:p>
        </p:txBody>
      </p:sp>
    </p:spTree>
    <p:extLst>
      <p:ext uri="{BB962C8B-B14F-4D97-AF65-F5344CB8AC3E}">
        <p14:creationId xmlns:p14="http://schemas.microsoft.com/office/powerpoint/2010/main" val="14234258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5/14/2023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4222713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BDDF98-C922-483F-97E9-3E76B0201B42}" type="datetimeFigureOut">
              <a:rPr lang="en-US" smtClean="0"/>
              <a:pPr/>
              <a:t>5/14/2023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dirty="0"/>
          </a:p>
        </p:txBody>
      </p:sp>
    </p:spTree>
    <p:extLst>
      <p:ext uri="{BB962C8B-B14F-4D97-AF65-F5344CB8AC3E}">
        <p14:creationId xmlns:p14="http://schemas.microsoft.com/office/powerpoint/2010/main" val="24608539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DBDDF98-C922-483F-97E9-3E76B0201B42}" type="datetimeFigureOut">
              <a:rPr lang="en-US" smtClean="0"/>
              <a:pPr/>
              <a:t>5/14/2023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dirty="0"/>
          </a:p>
        </p:txBody>
      </p:sp>
    </p:spTree>
    <p:extLst>
      <p:ext uri="{BB962C8B-B14F-4D97-AF65-F5344CB8AC3E}">
        <p14:creationId xmlns:p14="http://schemas.microsoft.com/office/powerpoint/2010/main" val="903539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DBDDF98-C922-483F-97E9-3E76B0201B42}" type="datetimeFigureOut">
              <a:rPr lang="en-US" smtClean="0"/>
              <a:pPr/>
              <a:t>5/14/2023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pPr/>
              <a:t>‹#›</a:t>
            </a:fld>
            <a:endParaRPr lang="en-US" dirty="0"/>
          </a:p>
        </p:txBody>
      </p:sp>
    </p:spTree>
    <p:extLst>
      <p:ext uri="{BB962C8B-B14F-4D97-AF65-F5344CB8AC3E}">
        <p14:creationId xmlns:p14="http://schemas.microsoft.com/office/powerpoint/2010/main" val="28534792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BDDF98-C922-483F-97E9-3E76B0201B42}" type="datetimeFigureOut">
              <a:rPr lang="en-US" smtClean="0"/>
              <a:t>5/14/2023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dirty="0"/>
          </a:p>
        </p:txBody>
      </p:sp>
    </p:spTree>
    <p:extLst>
      <p:ext uri="{BB962C8B-B14F-4D97-AF65-F5344CB8AC3E}">
        <p14:creationId xmlns:p14="http://schemas.microsoft.com/office/powerpoint/2010/main" val="3516493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BDDF98-C922-483F-97E9-3E76B0201B42}" type="datetimeFigureOut">
              <a:rPr lang="en-US" smtClean="0"/>
              <a:t>5/14/2023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B8B3671-A306-4A69-8480-FA9BE839245D}" type="slidenum">
              <a:rPr lang="en-US" smtClean="0"/>
              <a:t>‹#›</a:t>
            </a:fld>
            <a:endParaRPr lang="en-US" dirty="0"/>
          </a:p>
        </p:txBody>
      </p:sp>
    </p:spTree>
    <p:extLst>
      <p:ext uri="{BB962C8B-B14F-4D97-AF65-F5344CB8AC3E}">
        <p14:creationId xmlns:p14="http://schemas.microsoft.com/office/powerpoint/2010/main" val="2496417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DBDDF98-C922-483F-97E9-3E76B0201B42}" type="datetimeFigureOut">
              <a:rPr lang="en-US" smtClean="0"/>
              <a:pPr/>
              <a:t>5/14/2023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B8B3671-A306-4A69-8480-FA9BE839245D}" type="slidenum">
              <a:rPr lang="en-US" smtClean="0"/>
              <a:pPr/>
              <a:t>‹#›</a:t>
            </a:fld>
            <a:endParaRPr lang="en-US" dirty="0"/>
          </a:p>
        </p:txBody>
      </p:sp>
    </p:spTree>
    <p:extLst>
      <p:ext uri="{BB962C8B-B14F-4D97-AF65-F5344CB8AC3E}">
        <p14:creationId xmlns:p14="http://schemas.microsoft.com/office/powerpoint/2010/main" val="3654188042"/>
      </p:ext>
    </p:extLst>
  </p:cSld>
  <p:clrMap bg1="dk1" tx1="lt1" bg2="dk2" tx2="lt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8" name="Picture 3" descr="Network Technology Background">
            <a:extLst>
              <a:ext uri="{FF2B5EF4-FFF2-40B4-BE49-F238E27FC236}">
                <a16:creationId xmlns:a16="http://schemas.microsoft.com/office/drawing/2014/main" id="{1DE22E4C-66DC-E7BB-55AC-835FD05F0422}"/>
              </a:ext>
            </a:extLst>
          </p:cNvPr>
          <p:cNvPicPr>
            <a:picLocks noChangeAspect="1"/>
          </p:cNvPicPr>
          <p:nvPr/>
        </p:nvPicPr>
        <p:blipFill rotWithShape="1">
          <a:blip r:embed="rId2">
            <a:alphaModFix/>
          </a:blip>
          <a:srcRect b="3433"/>
          <a:stretch/>
        </p:blipFill>
        <p:spPr>
          <a:xfrm>
            <a:off x="20" y="7675"/>
            <a:ext cx="12191980" cy="6858000"/>
          </a:xfrm>
          <a:prstGeom prst="rect">
            <a:avLst/>
          </a:prstGeom>
        </p:spPr>
      </p:pic>
      <p:sp>
        <p:nvSpPr>
          <p:cNvPr id="2" name="Title 1">
            <a:extLst>
              <a:ext uri="{FF2B5EF4-FFF2-40B4-BE49-F238E27FC236}">
                <a16:creationId xmlns:a16="http://schemas.microsoft.com/office/drawing/2014/main" id="{496B9CAF-BD37-D076-C798-CFA356B889A4}"/>
              </a:ext>
            </a:extLst>
          </p:cNvPr>
          <p:cNvSpPr>
            <a:spLocks noGrp="1"/>
          </p:cNvSpPr>
          <p:nvPr>
            <p:ph type="ctrTitle"/>
          </p:nvPr>
        </p:nvSpPr>
        <p:spPr>
          <a:xfrm>
            <a:off x="449043" y="1871707"/>
            <a:ext cx="5061580" cy="2155419"/>
          </a:xfrm>
          <a:noFill/>
        </p:spPr>
        <p:txBody>
          <a:bodyPr anchor="ctr">
            <a:normAutofit fontScale="90000"/>
          </a:bodyPr>
          <a:lstStyle/>
          <a:p>
            <a:r>
              <a:rPr lang="en-US" dirty="0">
                <a:solidFill>
                  <a:srgbClr val="FFFFFF"/>
                </a:solidFill>
              </a:rPr>
              <a:t>Foundation year</a:t>
            </a:r>
            <a:br>
              <a:rPr lang="en-US" dirty="0">
                <a:solidFill>
                  <a:srgbClr val="FFFFFF"/>
                </a:solidFill>
              </a:rPr>
            </a:br>
            <a:r>
              <a:rPr lang="en-US" dirty="0">
                <a:solidFill>
                  <a:srgbClr val="FFFFFF"/>
                </a:solidFill>
              </a:rPr>
              <a:t>(HPFY 3001) </a:t>
            </a:r>
          </a:p>
        </p:txBody>
      </p:sp>
      <p:sp>
        <p:nvSpPr>
          <p:cNvPr id="3" name="Subtitle 2">
            <a:extLst>
              <a:ext uri="{FF2B5EF4-FFF2-40B4-BE49-F238E27FC236}">
                <a16:creationId xmlns:a16="http://schemas.microsoft.com/office/drawing/2014/main" id="{14E12B3E-2256-9206-64D8-0A16ADADC136}"/>
              </a:ext>
            </a:extLst>
          </p:cNvPr>
          <p:cNvSpPr>
            <a:spLocks noGrp="1"/>
          </p:cNvSpPr>
          <p:nvPr>
            <p:ph type="subTitle" idx="1"/>
          </p:nvPr>
        </p:nvSpPr>
        <p:spPr>
          <a:xfrm>
            <a:off x="1440505" y="4360506"/>
            <a:ext cx="3220205" cy="1060522"/>
          </a:xfrm>
          <a:noFill/>
        </p:spPr>
        <p:txBody>
          <a:bodyPr anchor="b">
            <a:normAutofit/>
          </a:bodyPr>
          <a:lstStyle/>
          <a:p>
            <a:r>
              <a:rPr lang="en-US" dirty="0">
                <a:solidFill>
                  <a:srgbClr val="FFFFFF"/>
                </a:solidFill>
              </a:rPr>
              <a:t>Narantsatsralt </a:t>
            </a:r>
            <a:r>
              <a:rPr lang="en-US" dirty="0" err="1">
                <a:solidFill>
                  <a:srgbClr val="FFFFFF"/>
                </a:solidFill>
              </a:rPr>
              <a:t>Ganbaatar</a:t>
            </a:r>
            <a:r>
              <a:rPr lang="en-US" dirty="0">
                <a:solidFill>
                  <a:srgbClr val="FFFFFF"/>
                </a:solidFill>
              </a:rPr>
              <a:t> (2124049)</a:t>
            </a:r>
          </a:p>
        </p:txBody>
      </p:sp>
    </p:spTree>
    <p:extLst>
      <p:ext uri="{BB962C8B-B14F-4D97-AF65-F5344CB8AC3E}">
        <p14:creationId xmlns:p14="http://schemas.microsoft.com/office/powerpoint/2010/main" val="1413021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F1491-F08C-B598-477D-051619A7E821}"/>
              </a:ext>
            </a:extLst>
          </p:cNvPr>
          <p:cNvSpPr>
            <a:spLocks noGrp="1"/>
          </p:cNvSpPr>
          <p:nvPr>
            <p:ph type="title"/>
          </p:nvPr>
        </p:nvSpPr>
        <p:spPr/>
        <p:txBody>
          <a:bodyPr/>
          <a:lstStyle/>
          <a:p>
            <a:r>
              <a:rPr lang="en-US" sz="3600" dirty="0">
                <a:latin typeface="Times New Roman" panose="02020603050405020304" pitchFamily="18" charset="0"/>
                <a:cs typeface="Times New Roman" panose="02020603050405020304" pitchFamily="18" charset="0"/>
              </a:rPr>
              <a:t>My learning ‘journey’ over the course of the foundation year: where I started from and where I am now.</a:t>
            </a:r>
          </a:p>
        </p:txBody>
      </p:sp>
      <p:sp>
        <p:nvSpPr>
          <p:cNvPr id="3" name="Content Placeholder 2">
            <a:extLst>
              <a:ext uri="{FF2B5EF4-FFF2-40B4-BE49-F238E27FC236}">
                <a16:creationId xmlns:a16="http://schemas.microsoft.com/office/drawing/2014/main" id="{2480FF8C-A2C5-89D4-86FA-0E420C8DDF02}"/>
              </a:ext>
            </a:extLst>
          </p:cNvPr>
          <p:cNvSpPr>
            <a:spLocks noGrp="1"/>
          </p:cNvSpPr>
          <p:nvPr>
            <p:ph idx="1"/>
          </p:nvPr>
        </p:nvSpPr>
        <p:spPr>
          <a:xfrm>
            <a:off x="1104293" y="2138643"/>
            <a:ext cx="8946541" cy="4195481"/>
          </a:xfrm>
        </p:spPr>
        <p:txBody>
          <a:bodyPr/>
          <a:lstStyle/>
          <a:p>
            <a:r>
              <a:rPr lang="en-US" dirty="0">
                <a:latin typeface="Times New Roman" panose="02020603050405020304" pitchFamily="18" charset="0"/>
                <a:cs typeface="Times New Roman" panose="02020603050405020304" pitchFamily="18" charset="0"/>
              </a:rPr>
              <a:t>Throughout this academic year I kept the joy of learning. Even though I felt sad or lonely sometimes, it was fun and joyful as a whole. </a:t>
            </a:r>
          </a:p>
          <a:p>
            <a:r>
              <a:rPr lang="en-US" dirty="0">
                <a:latin typeface="Times New Roman" panose="02020603050405020304" pitchFamily="18" charset="0"/>
                <a:cs typeface="Times New Roman" panose="02020603050405020304" pitchFamily="18" charset="0"/>
              </a:rPr>
              <a:t>At first, the courses were hard. We can easily see that from my grades. The first few courses were graded around 48. However, the good thing was my grades grew. By far, the last module I studied was graded at 66. </a:t>
            </a:r>
          </a:p>
          <a:p>
            <a:r>
              <a:rPr lang="en-US" dirty="0">
                <a:latin typeface="Times New Roman" panose="02020603050405020304" pitchFamily="18" charset="0"/>
                <a:cs typeface="Times New Roman" panose="02020603050405020304" pitchFamily="18" charset="0"/>
              </a:rPr>
              <a:t>I read a book and articles to cite and reference for my essay for the first time. I enjoyed reading books and articles by doing so gives me confidence.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4681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BEC34-13C9-19EC-CD72-0324A2FE6ACB}"/>
              </a:ext>
            </a:extLst>
          </p:cNvPr>
          <p:cNvSpPr>
            <a:spLocks noGrp="1"/>
          </p:cNvSpPr>
          <p:nvPr>
            <p:ph type="title"/>
          </p:nvPr>
        </p:nvSpPr>
        <p:spPr/>
        <p:txBody>
          <a:bodyPr/>
          <a:lstStyle/>
          <a:p>
            <a:r>
              <a:rPr lang="en-US" sz="3600" dirty="0">
                <a:latin typeface="Times New Roman" panose="02020603050405020304" pitchFamily="18" charset="0"/>
                <a:cs typeface="Times New Roman" panose="02020603050405020304" pitchFamily="18" charset="0"/>
              </a:rPr>
              <a:t>Aspects of the course that I have enjoyed the most and found the most useful.</a:t>
            </a:r>
          </a:p>
        </p:txBody>
      </p:sp>
      <p:sp>
        <p:nvSpPr>
          <p:cNvPr id="3" name="Content Placeholder 2">
            <a:extLst>
              <a:ext uri="{FF2B5EF4-FFF2-40B4-BE49-F238E27FC236}">
                <a16:creationId xmlns:a16="http://schemas.microsoft.com/office/drawing/2014/main" id="{4ABADD88-0B1F-8D81-5B6F-BFFFD2C0CCA7}"/>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Reflecting on myself at the end of every module. it was so useful that allowed me to evaluate myself all the time.</a:t>
            </a:r>
          </a:p>
          <a:p>
            <a:r>
              <a:rPr lang="en-US" dirty="0">
                <a:latin typeface="Times New Roman" panose="02020603050405020304" pitchFamily="18" charset="0"/>
                <a:cs typeface="Times New Roman" panose="02020603050405020304" pitchFamily="18" charset="0"/>
              </a:rPr>
              <a:t>During the course, there were always many things to read before I start the assignments. I have found this enjoyable because I like to read.</a:t>
            </a:r>
          </a:p>
          <a:p>
            <a:r>
              <a:rPr lang="en-US" dirty="0">
                <a:latin typeface="Times New Roman" panose="02020603050405020304" pitchFamily="18" charset="0"/>
                <a:cs typeface="Times New Roman" panose="02020603050405020304" pitchFamily="18" charset="0"/>
              </a:rPr>
              <a:t>Also, the last module, ‘independent investigation’ is so fun that I am able to manage my time and shift it as long as I will have done the assignment.</a:t>
            </a: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185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71F3D-08C4-8EB9-A58C-FB6E00C38C6C}"/>
              </a:ext>
            </a:extLst>
          </p:cNvPr>
          <p:cNvSpPr>
            <a:spLocks noGrp="1"/>
          </p:cNvSpPr>
          <p:nvPr>
            <p:ph type="title"/>
          </p:nvPr>
        </p:nvSpPr>
        <p:spPr/>
        <p:txBody>
          <a:bodyPr/>
          <a:lstStyle/>
          <a:p>
            <a:r>
              <a:rPr lang="en-US" sz="3600" dirty="0">
                <a:latin typeface="Times New Roman" panose="02020603050405020304" pitchFamily="18" charset="0"/>
                <a:cs typeface="Times New Roman" panose="02020603050405020304" pitchFamily="18" charset="0"/>
              </a:rPr>
              <a:t>Aspects of studying and university life where I feel I have demonstrated the most improvement and gained more confidence.</a:t>
            </a:r>
          </a:p>
        </p:txBody>
      </p:sp>
      <p:sp>
        <p:nvSpPr>
          <p:cNvPr id="3" name="Content Placeholder 2">
            <a:extLst>
              <a:ext uri="{FF2B5EF4-FFF2-40B4-BE49-F238E27FC236}">
                <a16:creationId xmlns:a16="http://schemas.microsoft.com/office/drawing/2014/main" id="{4871DB66-E7BD-4331-ABB5-8DB6F087C1E3}"/>
              </a:ext>
            </a:extLst>
          </p:cNvPr>
          <p:cNvSpPr>
            <a:spLocks noGrp="1"/>
          </p:cNvSpPr>
          <p:nvPr>
            <p:ph idx="1"/>
          </p:nvPr>
        </p:nvSpPr>
        <p:spPr>
          <a:xfrm>
            <a:off x="1104293" y="2209801"/>
            <a:ext cx="8946541" cy="4195481"/>
          </a:xfrm>
        </p:spPr>
        <p:txBody>
          <a:bodyPr/>
          <a:lstStyle/>
          <a:p>
            <a:r>
              <a:rPr lang="en-US" dirty="0">
                <a:latin typeface="Times New Roman" panose="02020603050405020304" pitchFamily="18" charset="0"/>
                <a:cs typeface="Times New Roman" panose="02020603050405020304" pitchFamily="18" charset="0"/>
              </a:rPr>
              <a:t>The first few modules were so difficult that I faced whole new challenges such as writing essays and speaking with others etc. Hence we can see that time as the most improved time of mine as becoming a little bit more outgoing and learning a lot of new things. After that, I would say the improvement process is going slower and slower but constantly. </a:t>
            </a:r>
          </a:p>
          <a:p>
            <a:r>
              <a:rPr lang="en-US" dirty="0">
                <a:latin typeface="Times New Roman" panose="02020603050405020304" pitchFamily="18" charset="0"/>
                <a:cs typeface="Times New Roman" panose="02020603050405020304" pitchFamily="18" charset="0"/>
              </a:rPr>
              <a:t>On the ‘being human’ module, I have gained much more confidence. I was nervous and shy to talk in class at first. But I have changed myself and tried to talk which was helpful. Also, the subjects I learned in that module were so interesting which made me want to read more things.</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27015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E883A-162E-5C7A-19C1-486F976CBB58}"/>
              </a:ext>
            </a:extLst>
          </p:cNvPr>
          <p:cNvSpPr>
            <a:spLocks noGrp="1"/>
          </p:cNvSpPr>
          <p:nvPr>
            <p:ph type="title"/>
          </p:nvPr>
        </p:nvSpPr>
        <p:spPr/>
        <p:txBody>
          <a:bodyPr/>
          <a:lstStyle/>
          <a:p>
            <a:r>
              <a:rPr lang="en-US" sz="3600" dirty="0">
                <a:latin typeface="Times New Roman" panose="02020603050405020304" pitchFamily="18" charset="0"/>
                <a:cs typeface="Times New Roman" panose="02020603050405020304" pitchFamily="18" charset="0"/>
              </a:rPr>
              <a:t>My impressions of university life: Has it changed over the course of the academic year? </a:t>
            </a:r>
            <a:br>
              <a:rPr lang="en-US" dirty="0"/>
            </a:br>
            <a:br>
              <a:rPr lang="en-US" dirty="0"/>
            </a:br>
            <a:endParaRPr lang="en-US" dirty="0"/>
          </a:p>
        </p:txBody>
      </p:sp>
      <p:sp>
        <p:nvSpPr>
          <p:cNvPr id="3" name="Content Placeholder 2">
            <a:extLst>
              <a:ext uri="{FF2B5EF4-FFF2-40B4-BE49-F238E27FC236}">
                <a16:creationId xmlns:a16="http://schemas.microsoft.com/office/drawing/2014/main" id="{DA965911-9255-15D9-66F9-7C03D5E7C4D8}"/>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Has my impression of university life changed? Radically ‘No’. It was a bit different than I expected such as class hours, and no exams. But, generally, as I expected; reading books, writing essays, making friends etc.</a:t>
            </a:r>
          </a:p>
        </p:txBody>
      </p:sp>
    </p:spTree>
    <p:extLst>
      <p:ext uri="{BB962C8B-B14F-4D97-AF65-F5344CB8AC3E}">
        <p14:creationId xmlns:p14="http://schemas.microsoft.com/office/powerpoint/2010/main" val="3914669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90AF5-1165-2EF1-2158-C727799F8329}"/>
              </a:ext>
            </a:extLst>
          </p:cNvPr>
          <p:cNvSpPr>
            <a:spLocks noGrp="1"/>
          </p:cNvSpPr>
          <p:nvPr>
            <p:ph type="title"/>
          </p:nvPr>
        </p:nvSpPr>
        <p:spPr/>
        <p:txBody>
          <a:bodyPr/>
          <a:lstStyle/>
          <a:p>
            <a:r>
              <a:rPr lang="en-US" sz="3600" dirty="0">
                <a:latin typeface="Times New Roman" panose="02020603050405020304" pitchFamily="18" charset="0"/>
                <a:cs typeface="Times New Roman" panose="02020603050405020304" pitchFamily="18" charset="0"/>
              </a:rPr>
              <a:t>My next steps, and what I am looking forward to next year. </a:t>
            </a:r>
          </a:p>
        </p:txBody>
      </p:sp>
      <p:sp>
        <p:nvSpPr>
          <p:cNvPr id="3" name="Content Placeholder 2">
            <a:extLst>
              <a:ext uri="{FF2B5EF4-FFF2-40B4-BE49-F238E27FC236}">
                <a16:creationId xmlns:a16="http://schemas.microsoft.com/office/drawing/2014/main" id="{7A478AE7-E7B1-E1BE-5882-15B50938E474}"/>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My next steps will aim to improve my writing and speaking skills in English. The reason is that I want my grades to reach 70 next year. To do that I will read as many as possible articles and books. </a:t>
            </a:r>
          </a:p>
          <a:p>
            <a:r>
              <a:rPr lang="en-US" dirty="0">
                <a:latin typeface="Times New Roman" panose="02020603050405020304" pitchFamily="18" charset="0"/>
                <a:cs typeface="Times New Roman" panose="02020603050405020304" pitchFamily="18" charset="0"/>
              </a:rPr>
              <a:t>Also, I am looking forward to meeting new people next year.</a:t>
            </a:r>
          </a:p>
        </p:txBody>
      </p:sp>
    </p:spTree>
    <p:extLst>
      <p:ext uri="{BB962C8B-B14F-4D97-AF65-F5344CB8AC3E}">
        <p14:creationId xmlns:p14="http://schemas.microsoft.com/office/powerpoint/2010/main" val="18240361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377</TotalTime>
  <Words>531</Words>
  <Application>Microsoft Office PowerPoint</Application>
  <PresentationFormat>Widescreen</PresentationFormat>
  <Paragraphs>18</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Century Gothic</vt:lpstr>
      <vt:lpstr>Times New Roman</vt:lpstr>
      <vt:lpstr>Wingdings 3</vt:lpstr>
      <vt:lpstr>Ion</vt:lpstr>
      <vt:lpstr>Foundation year (HPFY 3001) </vt:lpstr>
      <vt:lpstr>My learning ‘journey’ over the course of the foundation year: where I started from and where I am now.</vt:lpstr>
      <vt:lpstr>Aspects of the course that I have enjoyed the most and found the most useful.</vt:lpstr>
      <vt:lpstr>Aspects of studying and university life where I feel I have demonstrated the most improvement and gained more confidence.</vt:lpstr>
      <vt:lpstr>My impressions of university life: Has it changed over the course of the academic year?   </vt:lpstr>
      <vt:lpstr>My next steps, and what I am looking forward to next year.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Foundation year (HPFY 3001) </dc:title>
  <dc:creator>Э ДАВААСҮРЭН</dc:creator>
  <cp:lastModifiedBy>Э ДАВААСҮРЭН</cp:lastModifiedBy>
  <cp:revision>3</cp:revision>
  <dcterms:created xsi:type="dcterms:W3CDTF">2023-05-06T01:33:08Z</dcterms:created>
  <dcterms:modified xsi:type="dcterms:W3CDTF">2023-05-15T03:24:50Z</dcterms:modified>
</cp:coreProperties>
</file>