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57" r:id="rId3"/>
    <p:sldId id="258" r:id="rId4"/>
    <p:sldId id="267" r:id="rId5"/>
    <p:sldId id="260" r:id="rId6"/>
    <p:sldId id="261" r:id="rId7"/>
    <p:sldId id="268" r:id="rId8"/>
    <p:sldId id="269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rgan Gough" initials="MG" lastIdx="1" clrIdx="0">
    <p:extLst>
      <p:ext uri="{19B8F6BF-5375-455C-9EA6-DF929625EA0E}">
        <p15:presenceInfo xmlns:p15="http://schemas.microsoft.com/office/powerpoint/2012/main" userId="Morgan Gough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4" autoAdjust="0"/>
  </p:normalViewPr>
  <p:slideViewPr>
    <p:cSldViewPr snapToGrid="0">
      <p:cViewPr varScale="1">
        <p:scale>
          <a:sx n="91" d="100"/>
          <a:sy n="91" d="100"/>
        </p:scale>
        <p:origin x="56" y="4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686FF2-7860-472B-B151-35F5D9DDF3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A4D8C2-87BC-429F-8413-7B98F9444E65}">
      <dgm:prSet/>
      <dgm:spPr/>
      <dgm:t>
        <a:bodyPr/>
        <a:lstStyle/>
        <a:p>
          <a:r>
            <a:rPr lang="en-GB"/>
            <a:t>Using that knowledge for positive change:</a:t>
          </a:r>
          <a:endParaRPr lang="en-US"/>
        </a:p>
      </dgm:t>
    </dgm:pt>
    <dgm:pt modelId="{03B76EF9-0260-42A0-9805-0890AD5C487D}" type="parTrans" cxnId="{2A9206A2-6591-4572-8B44-347BDA097547}">
      <dgm:prSet/>
      <dgm:spPr/>
      <dgm:t>
        <a:bodyPr/>
        <a:lstStyle/>
        <a:p>
          <a:endParaRPr lang="en-US"/>
        </a:p>
      </dgm:t>
    </dgm:pt>
    <dgm:pt modelId="{934862AB-E071-4BAB-8D90-6F217656ECDA}" type="sibTrans" cxnId="{2A9206A2-6591-4572-8B44-347BDA097547}">
      <dgm:prSet/>
      <dgm:spPr/>
      <dgm:t>
        <a:bodyPr/>
        <a:lstStyle/>
        <a:p>
          <a:endParaRPr lang="en-US"/>
        </a:p>
      </dgm:t>
    </dgm:pt>
    <dgm:pt modelId="{D57E2550-76A3-491D-95B4-551D203850FE}">
      <dgm:prSet/>
      <dgm:spPr/>
      <dgm:t>
        <a:bodyPr/>
        <a:lstStyle/>
        <a:p>
          <a:r>
            <a:rPr lang="en-GB" dirty="0"/>
            <a:t>To improve accountability  </a:t>
          </a:r>
          <a:endParaRPr lang="en-US" dirty="0"/>
        </a:p>
      </dgm:t>
    </dgm:pt>
    <dgm:pt modelId="{2918EDED-62A8-4D18-A0A9-F19ADF470874}" type="parTrans" cxnId="{4CBAA314-A2F3-4177-9EAB-EE19F53751DB}">
      <dgm:prSet/>
      <dgm:spPr/>
      <dgm:t>
        <a:bodyPr/>
        <a:lstStyle/>
        <a:p>
          <a:endParaRPr lang="en-US"/>
        </a:p>
      </dgm:t>
    </dgm:pt>
    <dgm:pt modelId="{6F3F63C0-DE59-4A5F-A030-4D4528FD30E1}" type="sibTrans" cxnId="{4CBAA314-A2F3-4177-9EAB-EE19F53751DB}">
      <dgm:prSet/>
      <dgm:spPr/>
      <dgm:t>
        <a:bodyPr/>
        <a:lstStyle/>
        <a:p>
          <a:endParaRPr lang="en-US"/>
        </a:p>
      </dgm:t>
    </dgm:pt>
    <dgm:pt modelId="{5F3BEE68-FE90-4412-B717-07FCB39F2A6B}">
      <dgm:prSet/>
      <dgm:spPr/>
      <dgm:t>
        <a:bodyPr/>
        <a:lstStyle/>
        <a:p>
          <a:r>
            <a:rPr lang="en-GB" dirty="0"/>
            <a:t>To promote health </a:t>
          </a:r>
          <a:endParaRPr lang="en-US" dirty="0"/>
        </a:p>
      </dgm:t>
    </dgm:pt>
    <dgm:pt modelId="{EF7EFB4B-B59A-451F-B59C-FA2126AA9C3B}" type="parTrans" cxnId="{DB482052-6989-437E-9A01-4DB664A854FB}">
      <dgm:prSet/>
      <dgm:spPr/>
      <dgm:t>
        <a:bodyPr/>
        <a:lstStyle/>
        <a:p>
          <a:endParaRPr lang="en-US"/>
        </a:p>
      </dgm:t>
    </dgm:pt>
    <dgm:pt modelId="{921E6912-12C6-4076-808A-6ECA63B38379}" type="sibTrans" cxnId="{DB482052-6989-437E-9A01-4DB664A854FB}">
      <dgm:prSet/>
      <dgm:spPr/>
      <dgm:t>
        <a:bodyPr/>
        <a:lstStyle/>
        <a:p>
          <a:endParaRPr lang="en-US"/>
        </a:p>
      </dgm:t>
    </dgm:pt>
    <dgm:pt modelId="{C81534C3-963B-47E1-A0DA-AA3012E84295}">
      <dgm:prSet/>
      <dgm:spPr/>
      <dgm:t>
        <a:bodyPr/>
        <a:lstStyle/>
        <a:p>
          <a:r>
            <a:rPr lang="en-GB" dirty="0"/>
            <a:t>To achieve a positive safety culture </a:t>
          </a:r>
          <a:endParaRPr lang="en-US" dirty="0"/>
        </a:p>
      </dgm:t>
    </dgm:pt>
    <dgm:pt modelId="{B924BD15-7263-4BDE-AD2B-3EA51AEA391B}" type="parTrans" cxnId="{103D7BA2-37B6-47D6-BD8F-15803F70C4AE}">
      <dgm:prSet/>
      <dgm:spPr/>
      <dgm:t>
        <a:bodyPr/>
        <a:lstStyle/>
        <a:p>
          <a:endParaRPr lang="en-US"/>
        </a:p>
      </dgm:t>
    </dgm:pt>
    <dgm:pt modelId="{A58BF23E-72B0-4B00-A486-547C92D8A191}" type="sibTrans" cxnId="{103D7BA2-37B6-47D6-BD8F-15803F70C4AE}">
      <dgm:prSet/>
      <dgm:spPr/>
      <dgm:t>
        <a:bodyPr/>
        <a:lstStyle/>
        <a:p>
          <a:endParaRPr lang="en-US"/>
        </a:p>
      </dgm:t>
    </dgm:pt>
    <dgm:pt modelId="{189D873C-8967-4F94-A852-D1557582E444}">
      <dgm:prSet/>
      <dgm:spPr/>
      <dgm:t>
        <a:bodyPr/>
        <a:lstStyle/>
        <a:p>
          <a:r>
            <a:rPr lang="en-GB" dirty="0"/>
            <a:t>To enhance abilities </a:t>
          </a:r>
          <a:endParaRPr lang="en-US" dirty="0"/>
        </a:p>
      </dgm:t>
    </dgm:pt>
    <dgm:pt modelId="{20004DA4-1986-4F0C-849F-9FB8453DA4F0}" type="parTrans" cxnId="{86C495F2-E766-4CF8-A7C5-E7B2ABBC5CC7}">
      <dgm:prSet/>
      <dgm:spPr/>
      <dgm:t>
        <a:bodyPr/>
        <a:lstStyle/>
        <a:p>
          <a:endParaRPr lang="en-US"/>
        </a:p>
      </dgm:t>
    </dgm:pt>
    <dgm:pt modelId="{E0659857-7FA6-47EB-9A57-F3F43E2E0A5F}" type="sibTrans" cxnId="{86C495F2-E766-4CF8-A7C5-E7B2ABBC5CC7}">
      <dgm:prSet/>
      <dgm:spPr/>
      <dgm:t>
        <a:bodyPr/>
        <a:lstStyle/>
        <a:p>
          <a:endParaRPr lang="en-US"/>
        </a:p>
      </dgm:t>
    </dgm:pt>
    <dgm:pt modelId="{0AD2B7DD-5207-4251-992C-FC60BDFC7112}" type="pres">
      <dgm:prSet presAssocID="{2F686FF2-7860-472B-B151-35F5D9DDF360}" presName="linear" presStyleCnt="0">
        <dgm:presLayoutVars>
          <dgm:animLvl val="lvl"/>
          <dgm:resizeHandles val="exact"/>
        </dgm:presLayoutVars>
      </dgm:prSet>
      <dgm:spPr/>
    </dgm:pt>
    <dgm:pt modelId="{304F2D98-A92D-4D65-AEEF-D98F08D70DC7}" type="pres">
      <dgm:prSet presAssocID="{66A4D8C2-87BC-429F-8413-7B98F9444E6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4574685-4E50-4AEA-BB9F-70CF1B1C763D}" type="pres">
      <dgm:prSet presAssocID="{934862AB-E071-4BAB-8D90-6F217656ECDA}" presName="spacer" presStyleCnt="0"/>
      <dgm:spPr/>
    </dgm:pt>
    <dgm:pt modelId="{B4EF6A2D-6B96-445A-A50E-4A45843DCC52}" type="pres">
      <dgm:prSet presAssocID="{D57E2550-76A3-491D-95B4-551D203850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49D5C7A-ACDF-4614-B52C-6474D8F165E0}" type="pres">
      <dgm:prSet presAssocID="{6F3F63C0-DE59-4A5F-A030-4D4528FD30E1}" presName="spacer" presStyleCnt="0"/>
      <dgm:spPr/>
    </dgm:pt>
    <dgm:pt modelId="{5CEEEF4F-CCB8-47F9-B661-CCF617D377C1}" type="pres">
      <dgm:prSet presAssocID="{5F3BEE68-FE90-4412-B717-07FCB39F2A6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BF4E696-1793-4737-9667-A6D819CBBAED}" type="pres">
      <dgm:prSet presAssocID="{921E6912-12C6-4076-808A-6ECA63B38379}" presName="spacer" presStyleCnt="0"/>
      <dgm:spPr/>
    </dgm:pt>
    <dgm:pt modelId="{65E994CE-2BF9-48B1-8D32-10AFF0B01757}" type="pres">
      <dgm:prSet presAssocID="{C81534C3-963B-47E1-A0DA-AA3012E8429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1547263-397B-451B-BE65-576F4E7D1DB7}" type="pres">
      <dgm:prSet presAssocID="{A58BF23E-72B0-4B00-A486-547C92D8A191}" presName="spacer" presStyleCnt="0"/>
      <dgm:spPr/>
    </dgm:pt>
    <dgm:pt modelId="{FE8FE342-1099-4848-9F3D-C77D2DEC6584}" type="pres">
      <dgm:prSet presAssocID="{189D873C-8967-4F94-A852-D1557582E44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CBAA314-A2F3-4177-9EAB-EE19F53751DB}" srcId="{2F686FF2-7860-472B-B151-35F5D9DDF360}" destId="{D57E2550-76A3-491D-95B4-551D203850FE}" srcOrd="1" destOrd="0" parTransId="{2918EDED-62A8-4D18-A0A9-F19ADF470874}" sibTransId="{6F3F63C0-DE59-4A5F-A030-4D4528FD30E1}"/>
    <dgm:cxn modelId="{4FB3F12F-3316-4183-B6F5-E4F256B9C9C3}" type="presOf" srcId="{5F3BEE68-FE90-4412-B717-07FCB39F2A6B}" destId="{5CEEEF4F-CCB8-47F9-B661-CCF617D377C1}" srcOrd="0" destOrd="0" presId="urn:microsoft.com/office/officeart/2005/8/layout/vList2"/>
    <dgm:cxn modelId="{CDEF1264-A2F4-4E48-A32D-61A19BA356BF}" type="presOf" srcId="{189D873C-8967-4F94-A852-D1557582E444}" destId="{FE8FE342-1099-4848-9F3D-C77D2DEC6584}" srcOrd="0" destOrd="0" presId="urn:microsoft.com/office/officeart/2005/8/layout/vList2"/>
    <dgm:cxn modelId="{DB482052-6989-437E-9A01-4DB664A854FB}" srcId="{2F686FF2-7860-472B-B151-35F5D9DDF360}" destId="{5F3BEE68-FE90-4412-B717-07FCB39F2A6B}" srcOrd="2" destOrd="0" parTransId="{EF7EFB4B-B59A-451F-B59C-FA2126AA9C3B}" sibTransId="{921E6912-12C6-4076-808A-6ECA63B38379}"/>
    <dgm:cxn modelId="{2A9206A2-6591-4572-8B44-347BDA097547}" srcId="{2F686FF2-7860-472B-B151-35F5D9DDF360}" destId="{66A4D8C2-87BC-429F-8413-7B98F9444E65}" srcOrd="0" destOrd="0" parTransId="{03B76EF9-0260-42A0-9805-0890AD5C487D}" sibTransId="{934862AB-E071-4BAB-8D90-6F217656ECDA}"/>
    <dgm:cxn modelId="{103D7BA2-37B6-47D6-BD8F-15803F70C4AE}" srcId="{2F686FF2-7860-472B-B151-35F5D9DDF360}" destId="{C81534C3-963B-47E1-A0DA-AA3012E84295}" srcOrd="3" destOrd="0" parTransId="{B924BD15-7263-4BDE-AD2B-3EA51AEA391B}" sibTransId="{A58BF23E-72B0-4B00-A486-547C92D8A191}"/>
    <dgm:cxn modelId="{DB7C58B6-CD26-41FE-B170-DDD40C012F7F}" type="presOf" srcId="{C81534C3-963B-47E1-A0DA-AA3012E84295}" destId="{65E994CE-2BF9-48B1-8D32-10AFF0B01757}" srcOrd="0" destOrd="0" presId="urn:microsoft.com/office/officeart/2005/8/layout/vList2"/>
    <dgm:cxn modelId="{08CE37C9-C046-423F-9BE0-44B111BDA19A}" type="presOf" srcId="{2F686FF2-7860-472B-B151-35F5D9DDF360}" destId="{0AD2B7DD-5207-4251-992C-FC60BDFC7112}" srcOrd="0" destOrd="0" presId="urn:microsoft.com/office/officeart/2005/8/layout/vList2"/>
    <dgm:cxn modelId="{543BD3D9-FE29-4784-95DD-20DA2DE8C8C1}" type="presOf" srcId="{D57E2550-76A3-491D-95B4-551D203850FE}" destId="{B4EF6A2D-6B96-445A-A50E-4A45843DCC52}" srcOrd="0" destOrd="0" presId="urn:microsoft.com/office/officeart/2005/8/layout/vList2"/>
    <dgm:cxn modelId="{86C495F2-E766-4CF8-A7C5-E7B2ABBC5CC7}" srcId="{2F686FF2-7860-472B-B151-35F5D9DDF360}" destId="{189D873C-8967-4F94-A852-D1557582E444}" srcOrd="4" destOrd="0" parTransId="{20004DA4-1986-4F0C-849F-9FB8453DA4F0}" sibTransId="{E0659857-7FA6-47EB-9A57-F3F43E2E0A5F}"/>
    <dgm:cxn modelId="{F52883FE-F53B-4375-A96F-EA82C8BB3088}" type="presOf" srcId="{66A4D8C2-87BC-429F-8413-7B98F9444E65}" destId="{304F2D98-A92D-4D65-AEEF-D98F08D70DC7}" srcOrd="0" destOrd="0" presId="urn:microsoft.com/office/officeart/2005/8/layout/vList2"/>
    <dgm:cxn modelId="{BE992636-4BBD-4346-ABD4-549B04BEE0A4}" type="presParOf" srcId="{0AD2B7DD-5207-4251-992C-FC60BDFC7112}" destId="{304F2D98-A92D-4D65-AEEF-D98F08D70DC7}" srcOrd="0" destOrd="0" presId="urn:microsoft.com/office/officeart/2005/8/layout/vList2"/>
    <dgm:cxn modelId="{0513D790-D579-49B4-8F09-437A5E1664F6}" type="presParOf" srcId="{0AD2B7DD-5207-4251-992C-FC60BDFC7112}" destId="{D4574685-4E50-4AEA-BB9F-70CF1B1C763D}" srcOrd="1" destOrd="0" presId="urn:microsoft.com/office/officeart/2005/8/layout/vList2"/>
    <dgm:cxn modelId="{3E7C745A-C487-4D22-A837-E134572F2432}" type="presParOf" srcId="{0AD2B7DD-5207-4251-992C-FC60BDFC7112}" destId="{B4EF6A2D-6B96-445A-A50E-4A45843DCC52}" srcOrd="2" destOrd="0" presId="urn:microsoft.com/office/officeart/2005/8/layout/vList2"/>
    <dgm:cxn modelId="{654084E2-3061-4748-A121-223E681ECB20}" type="presParOf" srcId="{0AD2B7DD-5207-4251-992C-FC60BDFC7112}" destId="{F49D5C7A-ACDF-4614-B52C-6474D8F165E0}" srcOrd="3" destOrd="0" presId="urn:microsoft.com/office/officeart/2005/8/layout/vList2"/>
    <dgm:cxn modelId="{4CF923BD-1122-4CF3-A4C2-54113144F974}" type="presParOf" srcId="{0AD2B7DD-5207-4251-992C-FC60BDFC7112}" destId="{5CEEEF4F-CCB8-47F9-B661-CCF617D377C1}" srcOrd="4" destOrd="0" presId="urn:microsoft.com/office/officeart/2005/8/layout/vList2"/>
    <dgm:cxn modelId="{0F0B9AB2-2D4F-4305-9A6B-75E6AD4BAFDE}" type="presParOf" srcId="{0AD2B7DD-5207-4251-992C-FC60BDFC7112}" destId="{DBF4E696-1793-4737-9667-A6D819CBBAED}" srcOrd="5" destOrd="0" presId="urn:microsoft.com/office/officeart/2005/8/layout/vList2"/>
    <dgm:cxn modelId="{41EE6A0C-4F0D-4127-B7C2-C77EFA1F75B0}" type="presParOf" srcId="{0AD2B7DD-5207-4251-992C-FC60BDFC7112}" destId="{65E994CE-2BF9-48B1-8D32-10AFF0B01757}" srcOrd="6" destOrd="0" presId="urn:microsoft.com/office/officeart/2005/8/layout/vList2"/>
    <dgm:cxn modelId="{3B89E5B6-4853-4B41-B071-45FA19FCB845}" type="presParOf" srcId="{0AD2B7DD-5207-4251-992C-FC60BDFC7112}" destId="{F1547263-397B-451B-BE65-576F4E7D1DB7}" srcOrd="7" destOrd="0" presId="urn:microsoft.com/office/officeart/2005/8/layout/vList2"/>
    <dgm:cxn modelId="{46432224-3630-41DF-9B0D-122CD1413826}" type="presParOf" srcId="{0AD2B7DD-5207-4251-992C-FC60BDFC7112}" destId="{FE8FE342-1099-4848-9F3D-C77D2DEC658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A19C14-980C-457C-9AE3-D4A43E45368A}" type="doc">
      <dgm:prSet loTypeId="urn:microsoft.com/office/officeart/2017/3/layout/HorizontalLabelsTimeline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ABC6E64-0247-4922-A28E-992A0051AC93}">
      <dgm:prSet/>
      <dgm:spPr/>
      <dgm:t>
        <a:bodyPr/>
        <a:lstStyle/>
        <a:p>
          <a:pPr>
            <a:defRPr b="1"/>
          </a:pPr>
          <a:r>
            <a:rPr lang="en-US"/>
            <a:t>1860</a:t>
          </a:r>
        </a:p>
      </dgm:t>
    </dgm:pt>
    <dgm:pt modelId="{A6007ED8-AAB4-451A-8625-14925E017508}" type="parTrans" cxnId="{0AE19DD6-C154-468A-BBBC-E8B23C249812}">
      <dgm:prSet/>
      <dgm:spPr/>
      <dgm:t>
        <a:bodyPr/>
        <a:lstStyle/>
        <a:p>
          <a:endParaRPr lang="en-US"/>
        </a:p>
      </dgm:t>
    </dgm:pt>
    <dgm:pt modelId="{B4FDAC00-156A-4364-8B50-73C0BC38366B}" type="sibTrans" cxnId="{0AE19DD6-C154-468A-BBBC-E8B23C249812}">
      <dgm:prSet/>
      <dgm:spPr/>
      <dgm:t>
        <a:bodyPr/>
        <a:lstStyle/>
        <a:p>
          <a:endParaRPr lang="en-US"/>
        </a:p>
      </dgm:t>
    </dgm:pt>
    <dgm:pt modelId="{61B8A3B5-861A-4C96-AE60-C00E74D494D4}">
      <dgm:prSet/>
      <dgm:spPr/>
      <dgm:t>
        <a:bodyPr/>
        <a:lstStyle/>
        <a:p>
          <a:r>
            <a:rPr lang="en-US" dirty="0"/>
            <a:t>Nightingale Training School is opened at  St Thomas’s Hospital which is one of the first institutions to teach nursing at a professional level</a:t>
          </a:r>
        </a:p>
      </dgm:t>
    </dgm:pt>
    <dgm:pt modelId="{D1A74BF1-8260-4131-9819-869C4E9CB640}" type="parTrans" cxnId="{332A1BD2-A28C-4DCB-8ED7-D2EC59E65C89}">
      <dgm:prSet/>
      <dgm:spPr/>
      <dgm:t>
        <a:bodyPr/>
        <a:lstStyle/>
        <a:p>
          <a:endParaRPr lang="en-US"/>
        </a:p>
      </dgm:t>
    </dgm:pt>
    <dgm:pt modelId="{9CDA18CF-0E38-48E9-9EF3-772C241374C2}" type="sibTrans" cxnId="{332A1BD2-A28C-4DCB-8ED7-D2EC59E65C89}">
      <dgm:prSet/>
      <dgm:spPr/>
      <dgm:t>
        <a:bodyPr/>
        <a:lstStyle/>
        <a:p>
          <a:endParaRPr lang="en-US"/>
        </a:p>
      </dgm:t>
    </dgm:pt>
    <dgm:pt modelId="{FDEF1748-A205-4BC4-A378-BED13ABC9E65}">
      <dgm:prSet/>
      <dgm:spPr/>
      <dgm:t>
        <a:bodyPr/>
        <a:lstStyle/>
        <a:p>
          <a:pPr>
            <a:defRPr b="1"/>
          </a:pPr>
          <a:r>
            <a:rPr lang="en-US"/>
            <a:t>1900’s</a:t>
          </a:r>
        </a:p>
      </dgm:t>
    </dgm:pt>
    <dgm:pt modelId="{1A993F71-4FC5-4AAC-BD84-72298A29336F}" type="parTrans" cxnId="{18201B15-ECBC-42FF-BBCA-58F24F86BF18}">
      <dgm:prSet/>
      <dgm:spPr/>
      <dgm:t>
        <a:bodyPr/>
        <a:lstStyle/>
        <a:p>
          <a:endParaRPr lang="en-US"/>
        </a:p>
      </dgm:t>
    </dgm:pt>
    <dgm:pt modelId="{D36F7628-626F-4C35-9C8C-AFCD4DAA2F9B}" type="sibTrans" cxnId="{18201B15-ECBC-42FF-BBCA-58F24F86BF18}">
      <dgm:prSet/>
      <dgm:spPr/>
      <dgm:t>
        <a:bodyPr/>
        <a:lstStyle/>
        <a:p>
          <a:endParaRPr lang="en-US"/>
        </a:p>
      </dgm:t>
    </dgm:pt>
    <dgm:pt modelId="{7F1A9626-6336-4FFD-B460-8DD7EE6D723E}">
      <dgm:prSet/>
      <dgm:spPr/>
      <dgm:t>
        <a:bodyPr/>
        <a:lstStyle/>
        <a:p>
          <a:r>
            <a:rPr lang="en-US"/>
            <a:t>More hospitals establish training schools for nursing</a:t>
          </a:r>
        </a:p>
      </dgm:t>
    </dgm:pt>
    <dgm:pt modelId="{B653DE37-4CFA-4C0A-A5F2-EC90A0A4FD93}" type="parTrans" cxnId="{C7052A43-3483-4E0F-8C05-C781EEB270E3}">
      <dgm:prSet/>
      <dgm:spPr/>
      <dgm:t>
        <a:bodyPr/>
        <a:lstStyle/>
        <a:p>
          <a:endParaRPr lang="en-US"/>
        </a:p>
      </dgm:t>
    </dgm:pt>
    <dgm:pt modelId="{9B717FE2-39AF-4E28-B3FC-FA77FAE73516}" type="sibTrans" cxnId="{C7052A43-3483-4E0F-8C05-C781EEB270E3}">
      <dgm:prSet/>
      <dgm:spPr/>
      <dgm:t>
        <a:bodyPr/>
        <a:lstStyle/>
        <a:p>
          <a:endParaRPr lang="en-US"/>
        </a:p>
      </dgm:t>
    </dgm:pt>
    <dgm:pt modelId="{7C970DCF-57DD-4FE6-B40B-552A865EEBB2}">
      <dgm:prSet/>
      <dgm:spPr/>
      <dgm:t>
        <a:bodyPr/>
        <a:lstStyle/>
        <a:p>
          <a:pPr>
            <a:defRPr b="1"/>
          </a:pPr>
          <a:r>
            <a:rPr lang="en-US"/>
            <a:t>1916</a:t>
          </a:r>
        </a:p>
      </dgm:t>
    </dgm:pt>
    <dgm:pt modelId="{D8A0B5DF-1969-4422-8914-D716754C61F2}" type="parTrans" cxnId="{8260BC25-0929-4833-9DFF-2BB80AC7715A}">
      <dgm:prSet/>
      <dgm:spPr/>
      <dgm:t>
        <a:bodyPr/>
        <a:lstStyle/>
        <a:p>
          <a:endParaRPr lang="en-US"/>
        </a:p>
      </dgm:t>
    </dgm:pt>
    <dgm:pt modelId="{1851D769-AEE9-4ABD-8743-3D6029879862}" type="sibTrans" cxnId="{8260BC25-0929-4833-9DFF-2BB80AC7715A}">
      <dgm:prSet/>
      <dgm:spPr/>
      <dgm:t>
        <a:bodyPr/>
        <a:lstStyle/>
        <a:p>
          <a:endParaRPr lang="en-US"/>
        </a:p>
      </dgm:t>
    </dgm:pt>
    <dgm:pt modelId="{311CC5E9-84F5-4017-8E0C-A6D531A085D5}">
      <dgm:prSet/>
      <dgm:spPr/>
      <dgm:t>
        <a:bodyPr/>
        <a:lstStyle/>
        <a:p>
          <a:r>
            <a:rPr lang="en-US"/>
            <a:t>The Royal College of Nursing is founded</a:t>
          </a:r>
        </a:p>
      </dgm:t>
    </dgm:pt>
    <dgm:pt modelId="{E04644C8-F946-44FB-AA9B-D7955FC8C9CE}" type="parTrans" cxnId="{F79F257C-5A57-4B1B-814A-85022EDD4B31}">
      <dgm:prSet/>
      <dgm:spPr/>
      <dgm:t>
        <a:bodyPr/>
        <a:lstStyle/>
        <a:p>
          <a:endParaRPr lang="en-US"/>
        </a:p>
      </dgm:t>
    </dgm:pt>
    <dgm:pt modelId="{3C03E933-A1C0-4F78-9BD2-A11EF96DACDF}" type="sibTrans" cxnId="{F79F257C-5A57-4B1B-814A-85022EDD4B31}">
      <dgm:prSet/>
      <dgm:spPr/>
      <dgm:t>
        <a:bodyPr/>
        <a:lstStyle/>
        <a:p>
          <a:endParaRPr lang="en-US"/>
        </a:p>
      </dgm:t>
    </dgm:pt>
    <dgm:pt modelId="{B90437A9-BC63-40C9-B00F-C06E3803FB4B}">
      <dgm:prSet/>
      <dgm:spPr/>
      <dgm:t>
        <a:bodyPr/>
        <a:lstStyle/>
        <a:p>
          <a:pPr>
            <a:defRPr b="1"/>
          </a:pPr>
          <a:r>
            <a:rPr lang="en-US"/>
            <a:t>1940</a:t>
          </a:r>
        </a:p>
      </dgm:t>
    </dgm:pt>
    <dgm:pt modelId="{CFCC1C68-2B2C-4AC1-9585-FAB8AF00252E}" type="parTrans" cxnId="{7A6D1B2E-C48B-4D8A-A2DF-2EBF67A316CF}">
      <dgm:prSet/>
      <dgm:spPr/>
      <dgm:t>
        <a:bodyPr/>
        <a:lstStyle/>
        <a:p>
          <a:endParaRPr lang="en-US"/>
        </a:p>
      </dgm:t>
    </dgm:pt>
    <dgm:pt modelId="{CA87D847-9FE1-4526-BEE5-75A87656B13C}" type="sibTrans" cxnId="{7A6D1B2E-C48B-4D8A-A2DF-2EBF67A316CF}">
      <dgm:prSet/>
      <dgm:spPr/>
      <dgm:t>
        <a:bodyPr/>
        <a:lstStyle/>
        <a:p>
          <a:endParaRPr lang="en-US"/>
        </a:p>
      </dgm:t>
    </dgm:pt>
    <dgm:pt modelId="{C56F0ED8-F329-434C-88C1-4FC4134BA8E9}">
      <dgm:prSet/>
      <dgm:spPr/>
      <dgm:t>
        <a:bodyPr/>
        <a:lstStyle/>
        <a:p>
          <a:r>
            <a:rPr lang="en-US"/>
            <a:t>The state enrolled nurse is formally recognised with two years of training</a:t>
          </a:r>
        </a:p>
      </dgm:t>
    </dgm:pt>
    <dgm:pt modelId="{67F0B246-9831-4433-BA10-9849ADCD5716}" type="parTrans" cxnId="{3CF5D5BC-3B55-41A4-BCF5-75ACFE2A23E8}">
      <dgm:prSet/>
      <dgm:spPr/>
      <dgm:t>
        <a:bodyPr/>
        <a:lstStyle/>
        <a:p>
          <a:endParaRPr lang="en-US"/>
        </a:p>
      </dgm:t>
    </dgm:pt>
    <dgm:pt modelId="{4DA42AD6-B54F-4169-9648-CED8AB10F771}" type="sibTrans" cxnId="{3CF5D5BC-3B55-41A4-BCF5-75ACFE2A23E8}">
      <dgm:prSet/>
      <dgm:spPr/>
      <dgm:t>
        <a:bodyPr/>
        <a:lstStyle/>
        <a:p>
          <a:endParaRPr lang="en-US"/>
        </a:p>
      </dgm:t>
    </dgm:pt>
    <dgm:pt modelId="{96AD978D-C4BB-4A55-98AC-F09239E75835}">
      <dgm:prSet/>
      <dgm:spPr/>
      <dgm:t>
        <a:bodyPr/>
        <a:lstStyle/>
        <a:p>
          <a:pPr>
            <a:defRPr b="1"/>
          </a:pPr>
          <a:r>
            <a:rPr lang="en-US"/>
            <a:t>1972</a:t>
          </a:r>
        </a:p>
      </dgm:t>
    </dgm:pt>
    <dgm:pt modelId="{DA3E960B-CC5D-4FC8-B620-5488BB2ECD5A}" type="parTrans" cxnId="{C735B2F3-44D4-417A-B2F6-1D9576E2F9F9}">
      <dgm:prSet/>
      <dgm:spPr/>
      <dgm:t>
        <a:bodyPr/>
        <a:lstStyle/>
        <a:p>
          <a:endParaRPr lang="en-US"/>
        </a:p>
      </dgm:t>
    </dgm:pt>
    <dgm:pt modelId="{570633BE-FC53-47A6-8096-6076AFC6D8BC}" type="sibTrans" cxnId="{C735B2F3-44D4-417A-B2F6-1D9576E2F9F9}">
      <dgm:prSet/>
      <dgm:spPr/>
      <dgm:t>
        <a:bodyPr/>
        <a:lstStyle/>
        <a:p>
          <a:endParaRPr lang="en-US"/>
        </a:p>
      </dgm:t>
    </dgm:pt>
    <dgm:pt modelId="{44228C68-31B9-4F33-AF6F-15F428D5FF8D}">
      <dgm:prSet/>
      <dgm:spPr/>
      <dgm:t>
        <a:bodyPr/>
        <a:lstStyle/>
        <a:p>
          <a:r>
            <a:rPr lang="en-US"/>
            <a:t>Briggs Committee suggests a move to degree preparation of nurses and that practice be based on research</a:t>
          </a:r>
        </a:p>
      </dgm:t>
    </dgm:pt>
    <dgm:pt modelId="{EA3F4890-072A-4026-A1D7-D2CD2F376E43}" type="parTrans" cxnId="{62112762-C041-404D-8F4D-79F7CFEC698F}">
      <dgm:prSet/>
      <dgm:spPr/>
      <dgm:t>
        <a:bodyPr/>
        <a:lstStyle/>
        <a:p>
          <a:endParaRPr lang="en-US"/>
        </a:p>
      </dgm:t>
    </dgm:pt>
    <dgm:pt modelId="{EF7D3C64-A076-480F-BF61-E660A9221BF0}" type="sibTrans" cxnId="{62112762-C041-404D-8F4D-79F7CFEC698F}">
      <dgm:prSet/>
      <dgm:spPr/>
      <dgm:t>
        <a:bodyPr/>
        <a:lstStyle/>
        <a:p>
          <a:endParaRPr lang="en-US"/>
        </a:p>
      </dgm:t>
    </dgm:pt>
    <dgm:pt modelId="{617E85E7-BA15-4BCD-8727-106279403066}">
      <dgm:prSet/>
      <dgm:spPr/>
      <dgm:t>
        <a:bodyPr/>
        <a:lstStyle/>
        <a:p>
          <a:pPr>
            <a:defRPr b="1"/>
          </a:pPr>
          <a:r>
            <a:rPr lang="en-US"/>
            <a:t>1986</a:t>
          </a:r>
        </a:p>
      </dgm:t>
    </dgm:pt>
    <dgm:pt modelId="{03267F70-8CA5-4B1E-81A5-CADBD197168C}" type="parTrans" cxnId="{C0D4C71C-600D-4EED-A84D-A50A847E2778}">
      <dgm:prSet/>
      <dgm:spPr/>
      <dgm:t>
        <a:bodyPr/>
        <a:lstStyle/>
        <a:p>
          <a:endParaRPr lang="en-US"/>
        </a:p>
      </dgm:t>
    </dgm:pt>
    <dgm:pt modelId="{C73833B3-396F-4437-88C7-56ABA88DC89D}" type="sibTrans" cxnId="{C0D4C71C-600D-4EED-A84D-A50A847E2778}">
      <dgm:prSet/>
      <dgm:spPr/>
      <dgm:t>
        <a:bodyPr/>
        <a:lstStyle/>
        <a:p>
          <a:endParaRPr lang="en-US"/>
        </a:p>
      </dgm:t>
    </dgm:pt>
    <dgm:pt modelId="{48471B8E-F9A9-46D2-8FAF-3214B6FD2F9D}">
      <dgm:prSet/>
      <dgm:spPr/>
      <dgm:t>
        <a:bodyPr/>
        <a:lstStyle/>
        <a:p>
          <a:r>
            <a:rPr lang="en-US"/>
            <a:t>Nurse education is moved to colleges and universities at diploma level</a:t>
          </a:r>
        </a:p>
      </dgm:t>
    </dgm:pt>
    <dgm:pt modelId="{D44CC11B-E8A9-4E85-BEA9-FBE7B3248845}" type="parTrans" cxnId="{6AF2E110-5003-4D5A-AFDA-DA65D48BDB26}">
      <dgm:prSet/>
      <dgm:spPr/>
      <dgm:t>
        <a:bodyPr/>
        <a:lstStyle/>
        <a:p>
          <a:endParaRPr lang="en-US"/>
        </a:p>
      </dgm:t>
    </dgm:pt>
    <dgm:pt modelId="{1F6E9905-39D5-498A-9778-5C0FDF2D9941}" type="sibTrans" cxnId="{6AF2E110-5003-4D5A-AFDA-DA65D48BDB26}">
      <dgm:prSet/>
      <dgm:spPr/>
      <dgm:t>
        <a:bodyPr/>
        <a:lstStyle/>
        <a:p>
          <a:endParaRPr lang="en-US"/>
        </a:p>
      </dgm:t>
    </dgm:pt>
    <dgm:pt modelId="{424927EE-16FD-46DA-8826-F4A11C1E6655}">
      <dgm:prSet/>
      <dgm:spPr/>
      <dgm:t>
        <a:bodyPr/>
        <a:lstStyle/>
        <a:p>
          <a:pPr>
            <a:defRPr b="1"/>
          </a:pPr>
          <a:r>
            <a:rPr lang="en-US"/>
            <a:t>2004</a:t>
          </a:r>
        </a:p>
      </dgm:t>
    </dgm:pt>
    <dgm:pt modelId="{0711F4AE-C28F-417C-A508-70DA076416C0}" type="parTrans" cxnId="{A90EA131-7D29-42B8-B199-8062406A6D6D}">
      <dgm:prSet/>
      <dgm:spPr/>
      <dgm:t>
        <a:bodyPr/>
        <a:lstStyle/>
        <a:p>
          <a:endParaRPr lang="en-US"/>
        </a:p>
      </dgm:t>
    </dgm:pt>
    <dgm:pt modelId="{DD2A3602-9624-45DE-9D2B-294BE0BE5763}" type="sibTrans" cxnId="{A90EA131-7D29-42B8-B199-8062406A6D6D}">
      <dgm:prSet/>
      <dgm:spPr/>
      <dgm:t>
        <a:bodyPr/>
        <a:lstStyle/>
        <a:p>
          <a:endParaRPr lang="en-US"/>
        </a:p>
      </dgm:t>
    </dgm:pt>
    <dgm:pt modelId="{1064898C-399C-455C-A998-EB53FEE7A5D4}">
      <dgm:prSet/>
      <dgm:spPr/>
      <dgm:t>
        <a:bodyPr/>
        <a:lstStyle/>
        <a:p>
          <a:r>
            <a:rPr lang="en-US"/>
            <a:t>Royal College of Nursing votes for degree only preparation</a:t>
          </a:r>
        </a:p>
      </dgm:t>
    </dgm:pt>
    <dgm:pt modelId="{821253E3-788C-4FDD-959F-DF4C4718E9F0}" type="parTrans" cxnId="{7CDFF718-6AE5-4747-8E93-6AE9554B95B9}">
      <dgm:prSet/>
      <dgm:spPr/>
      <dgm:t>
        <a:bodyPr/>
        <a:lstStyle/>
        <a:p>
          <a:endParaRPr lang="en-US"/>
        </a:p>
      </dgm:t>
    </dgm:pt>
    <dgm:pt modelId="{6E43882E-9C5C-43C6-BA88-EB9606B3B79E}" type="sibTrans" cxnId="{7CDFF718-6AE5-4747-8E93-6AE9554B95B9}">
      <dgm:prSet/>
      <dgm:spPr/>
      <dgm:t>
        <a:bodyPr/>
        <a:lstStyle/>
        <a:p>
          <a:endParaRPr lang="en-US"/>
        </a:p>
      </dgm:t>
    </dgm:pt>
    <dgm:pt modelId="{A05F8535-BB47-42B0-BF90-71884C175BE7}">
      <dgm:prSet/>
      <dgm:spPr/>
      <dgm:t>
        <a:bodyPr/>
        <a:lstStyle/>
        <a:p>
          <a:pPr>
            <a:defRPr b="1"/>
          </a:pPr>
          <a:r>
            <a:rPr lang="en-US"/>
            <a:t>2009</a:t>
          </a:r>
        </a:p>
      </dgm:t>
    </dgm:pt>
    <dgm:pt modelId="{BF1B63D9-4F23-45D7-8258-E75BD1736DBE}" type="parTrans" cxnId="{32488E56-545A-43EE-B71B-081F7EAD8393}">
      <dgm:prSet/>
      <dgm:spPr/>
      <dgm:t>
        <a:bodyPr/>
        <a:lstStyle/>
        <a:p>
          <a:endParaRPr lang="en-US"/>
        </a:p>
      </dgm:t>
    </dgm:pt>
    <dgm:pt modelId="{0FF33499-5F0A-4245-B7BD-38D5B1F0C438}" type="sibTrans" cxnId="{32488E56-545A-43EE-B71B-081F7EAD8393}">
      <dgm:prSet/>
      <dgm:spPr/>
      <dgm:t>
        <a:bodyPr/>
        <a:lstStyle/>
        <a:p>
          <a:endParaRPr lang="en-US"/>
        </a:p>
      </dgm:t>
    </dgm:pt>
    <dgm:pt modelId="{57F28A82-D789-4F12-99DD-501518A68C13}">
      <dgm:prSet/>
      <dgm:spPr/>
      <dgm:t>
        <a:bodyPr/>
        <a:lstStyle/>
        <a:p>
          <a:r>
            <a:rPr lang="en-US" dirty="0"/>
            <a:t>All nursing courses become degree level in the UK                                    </a:t>
          </a:r>
        </a:p>
      </dgm:t>
    </dgm:pt>
    <dgm:pt modelId="{A6CC4128-1BEC-4909-B87F-67521FB7766E}" type="parTrans" cxnId="{EBAF99C4-CE66-4E51-9113-D02D6911FED4}">
      <dgm:prSet/>
      <dgm:spPr/>
      <dgm:t>
        <a:bodyPr/>
        <a:lstStyle/>
        <a:p>
          <a:endParaRPr lang="en-US"/>
        </a:p>
      </dgm:t>
    </dgm:pt>
    <dgm:pt modelId="{0C4425D4-6B3B-4CFF-B9EF-DEF296449AD3}" type="sibTrans" cxnId="{EBAF99C4-CE66-4E51-9113-D02D6911FED4}">
      <dgm:prSet/>
      <dgm:spPr/>
      <dgm:t>
        <a:bodyPr/>
        <a:lstStyle/>
        <a:p>
          <a:endParaRPr lang="en-US"/>
        </a:p>
      </dgm:t>
    </dgm:pt>
    <dgm:pt modelId="{F688A4C1-699C-4E6B-BF17-ABF4AF69D8EA}" type="pres">
      <dgm:prSet presAssocID="{07A19C14-980C-457C-9AE3-D4A43E45368A}" presName="root" presStyleCnt="0">
        <dgm:presLayoutVars>
          <dgm:chMax/>
          <dgm:chPref/>
          <dgm:animLvl val="lvl"/>
        </dgm:presLayoutVars>
      </dgm:prSet>
      <dgm:spPr/>
    </dgm:pt>
    <dgm:pt modelId="{563B8627-1199-408A-91E0-D6726B950047}" type="pres">
      <dgm:prSet presAssocID="{07A19C14-980C-457C-9AE3-D4A43E45368A}" presName="divider" presStyleLbl="fgAcc1" presStyleIdx="0" presStyleCnt="1"/>
      <dgm:spPr/>
    </dgm:pt>
    <dgm:pt modelId="{150BC6A5-5E43-42BC-8B70-A766B4BB783C}" type="pres">
      <dgm:prSet presAssocID="{07A19C14-980C-457C-9AE3-D4A43E45368A}" presName="nodes" presStyleCnt="0">
        <dgm:presLayoutVars>
          <dgm:chMax/>
          <dgm:chPref/>
          <dgm:animLvl val="lvl"/>
        </dgm:presLayoutVars>
      </dgm:prSet>
      <dgm:spPr/>
    </dgm:pt>
    <dgm:pt modelId="{391F4A51-BBB0-4547-A2EA-BFB53BB8D32B}" type="pres">
      <dgm:prSet presAssocID="{CABC6E64-0247-4922-A28E-992A0051AC93}" presName="composite" presStyleCnt="0"/>
      <dgm:spPr/>
    </dgm:pt>
    <dgm:pt modelId="{1CD621BA-ED82-44D3-A716-FC8CC2E3DBE1}" type="pres">
      <dgm:prSet presAssocID="{CABC6E64-0247-4922-A28E-992A0051AC93}" presName="L1TextContainer" presStyleLbl="alignNode1" presStyleIdx="0" presStyleCnt="8">
        <dgm:presLayoutVars>
          <dgm:chMax val="1"/>
          <dgm:chPref val="1"/>
          <dgm:bulletEnabled val="1"/>
        </dgm:presLayoutVars>
      </dgm:prSet>
      <dgm:spPr/>
    </dgm:pt>
    <dgm:pt modelId="{5718429C-9133-493A-AADB-6F898D9AF051}" type="pres">
      <dgm:prSet presAssocID="{CABC6E64-0247-4922-A28E-992A0051AC93}" presName="L2TextContainerWrapper" presStyleCnt="0">
        <dgm:presLayoutVars>
          <dgm:bulletEnabled val="1"/>
        </dgm:presLayoutVars>
      </dgm:prSet>
      <dgm:spPr/>
    </dgm:pt>
    <dgm:pt modelId="{7A662D96-2D28-4C9A-A632-5BB22FA18F07}" type="pres">
      <dgm:prSet presAssocID="{CABC6E64-0247-4922-A28E-992A0051AC93}" presName="L2TextContainer" presStyleLbl="bgAccFollowNode1" presStyleIdx="0" presStyleCnt="8"/>
      <dgm:spPr/>
    </dgm:pt>
    <dgm:pt modelId="{1C7788FA-18A6-4E56-A73E-E0B0EAF0287F}" type="pres">
      <dgm:prSet presAssocID="{CABC6E64-0247-4922-A28E-992A0051AC93}" presName="FlexibleEmptyPlaceHolder" presStyleCnt="0"/>
      <dgm:spPr/>
    </dgm:pt>
    <dgm:pt modelId="{D55A9530-798E-416D-92A1-DE729C5FFA6C}" type="pres">
      <dgm:prSet presAssocID="{CABC6E64-0247-4922-A28E-992A0051AC93}" presName="ConnectLine" presStyleLbl="sibTrans1D1" presStyleIdx="0" presStyleCnt="8"/>
      <dgm:spPr/>
    </dgm:pt>
    <dgm:pt modelId="{5114A26F-107A-4F53-AC95-55C9938E2866}" type="pres">
      <dgm:prSet presAssocID="{CABC6E64-0247-4922-A28E-992A0051AC93}" presName="ConnectorPoint" presStyleLbl="node1" presStyleIdx="0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30648920-F9A2-49EA-A17F-FE70F8D4E265}" type="pres">
      <dgm:prSet presAssocID="{CABC6E64-0247-4922-A28E-992A0051AC93}" presName="EmptyPlaceHolder" presStyleCnt="0"/>
      <dgm:spPr/>
    </dgm:pt>
    <dgm:pt modelId="{37FB0E5D-4EC5-47E1-970A-2BEBF499A06D}" type="pres">
      <dgm:prSet presAssocID="{B4FDAC00-156A-4364-8B50-73C0BC38366B}" presName="spaceBetweenRectangles" presStyleCnt="0"/>
      <dgm:spPr/>
    </dgm:pt>
    <dgm:pt modelId="{1C27FD0E-D766-40D9-88C5-073119089B5E}" type="pres">
      <dgm:prSet presAssocID="{FDEF1748-A205-4BC4-A378-BED13ABC9E65}" presName="composite" presStyleCnt="0"/>
      <dgm:spPr/>
    </dgm:pt>
    <dgm:pt modelId="{8CF6F885-62ED-4F37-BB70-DFE84F3253AD}" type="pres">
      <dgm:prSet presAssocID="{FDEF1748-A205-4BC4-A378-BED13ABC9E65}" presName="L1TextContainer" presStyleLbl="alignNode1" presStyleIdx="1" presStyleCnt="8">
        <dgm:presLayoutVars>
          <dgm:chMax val="1"/>
          <dgm:chPref val="1"/>
          <dgm:bulletEnabled val="1"/>
        </dgm:presLayoutVars>
      </dgm:prSet>
      <dgm:spPr/>
    </dgm:pt>
    <dgm:pt modelId="{3D450969-908B-4419-9BD2-3842BDBC51E7}" type="pres">
      <dgm:prSet presAssocID="{FDEF1748-A205-4BC4-A378-BED13ABC9E65}" presName="L2TextContainerWrapper" presStyleCnt="0">
        <dgm:presLayoutVars>
          <dgm:bulletEnabled val="1"/>
        </dgm:presLayoutVars>
      </dgm:prSet>
      <dgm:spPr/>
    </dgm:pt>
    <dgm:pt modelId="{2CD0510C-57D5-4EF8-A383-51DBC54D076E}" type="pres">
      <dgm:prSet presAssocID="{FDEF1748-A205-4BC4-A378-BED13ABC9E65}" presName="L2TextContainer" presStyleLbl="bgAccFollowNode1" presStyleIdx="1" presStyleCnt="8"/>
      <dgm:spPr/>
    </dgm:pt>
    <dgm:pt modelId="{6123BD37-1CF9-46D6-8620-66598BB29F8E}" type="pres">
      <dgm:prSet presAssocID="{FDEF1748-A205-4BC4-A378-BED13ABC9E65}" presName="FlexibleEmptyPlaceHolder" presStyleCnt="0"/>
      <dgm:spPr/>
    </dgm:pt>
    <dgm:pt modelId="{5BDE265C-A0AD-479A-A8C1-1274243B4553}" type="pres">
      <dgm:prSet presAssocID="{FDEF1748-A205-4BC4-A378-BED13ABC9E65}" presName="ConnectLine" presStyleLbl="sibTrans1D1" presStyleIdx="1" presStyleCnt="8"/>
      <dgm:spPr/>
    </dgm:pt>
    <dgm:pt modelId="{260153D1-66AD-40D6-B12A-E5A6D7455B9E}" type="pres">
      <dgm:prSet presAssocID="{FDEF1748-A205-4BC4-A378-BED13ABC9E65}" presName="ConnectorPoint" presStyleLbl="node1" presStyleIdx="1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7D75020E-EF91-45ED-9BAD-4B67C00AD8F0}" type="pres">
      <dgm:prSet presAssocID="{FDEF1748-A205-4BC4-A378-BED13ABC9E65}" presName="EmptyPlaceHolder" presStyleCnt="0"/>
      <dgm:spPr/>
    </dgm:pt>
    <dgm:pt modelId="{13ECFE7D-1908-44CA-9742-FDA61F307D0C}" type="pres">
      <dgm:prSet presAssocID="{D36F7628-626F-4C35-9C8C-AFCD4DAA2F9B}" presName="spaceBetweenRectangles" presStyleCnt="0"/>
      <dgm:spPr/>
    </dgm:pt>
    <dgm:pt modelId="{85F3F056-CE77-41AB-A584-CD2E9598B077}" type="pres">
      <dgm:prSet presAssocID="{7C970DCF-57DD-4FE6-B40B-552A865EEBB2}" presName="composite" presStyleCnt="0"/>
      <dgm:spPr/>
    </dgm:pt>
    <dgm:pt modelId="{36637C28-F230-47FA-95A2-BC41148B9764}" type="pres">
      <dgm:prSet presAssocID="{7C970DCF-57DD-4FE6-B40B-552A865EEBB2}" presName="L1TextContainer" presStyleLbl="alignNode1" presStyleIdx="2" presStyleCnt="8">
        <dgm:presLayoutVars>
          <dgm:chMax val="1"/>
          <dgm:chPref val="1"/>
          <dgm:bulletEnabled val="1"/>
        </dgm:presLayoutVars>
      </dgm:prSet>
      <dgm:spPr/>
    </dgm:pt>
    <dgm:pt modelId="{E53E25C3-629A-42B6-86D9-DFE65E8CBD71}" type="pres">
      <dgm:prSet presAssocID="{7C970DCF-57DD-4FE6-B40B-552A865EEBB2}" presName="L2TextContainerWrapper" presStyleCnt="0">
        <dgm:presLayoutVars>
          <dgm:bulletEnabled val="1"/>
        </dgm:presLayoutVars>
      </dgm:prSet>
      <dgm:spPr/>
    </dgm:pt>
    <dgm:pt modelId="{A85A9DAC-3894-4809-A041-7CFF6E69BFF4}" type="pres">
      <dgm:prSet presAssocID="{7C970DCF-57DD-4FE6-B40B-552A865EEBB2}" presName="L2TextContainer" presStyleLbl="bgAccFollowNode1" presStyleIdx="2" presStyleCnt="8"/>
      <dgm:spPr/>
    </dgm:pt>
    <dgm:pt modelId="{80A14020-7423-41F8-BE7A-84AFE18DE834}" type="pres">
      <dgm:prSet presAssocID="{7C970DCF-57DD-4FE6-B40B-552A865EEBB2}" presName="FlexibleEmptyPlaceHolder" presStyleCnt="0"/>
      <dgm:spPr/>
    </dgm:pt>
    <dgm:pt modelId="{090DD00B-7725-4204-962B-1577C41FC517}" type="pres">
      <dgm:prSet presAssocID="{7C970DCF-57DD-4FE6-B40B-552A865EEBB2}" presName="ConnectLine" presStyleLbl="sibTrans1D1" presStyleIdx="2" presStyleCnt="8"/>
      <dgm:spPr/>
    </dgm:pt>
    <dgm:pt modelId="{27AF9BC6-B97C-4908-83CE-6F86ED6EA96E}" type="pres">
      <dgm:prSet presAssocID="{7C970DCF-57DD-4FE6-B40B-552A865EEBB2}" presName="ConnectorPoint" presStyleLbl="node1" presStyleIdx="2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47C63EC4-6DDC-4885-B0EF-A57DCF2A3F03}" type="pres">
      <dgm:prSet presAssocID="{7C970DCF-57DD-4FE6-B40B-552A865EEBB2}" presName="EmptyPlaceHolder" presStyleCnt="0"/>
      <dgm:spPr/>
    </dgm:pt>
    <dgm:pt modelId="{03F46921-A753-409B-9491-DA8395583511}" type="pres">
      <dgm:prSet presAssocID="{1851D769-AEE9-4ABD-8743-3D6029879862}" presName="spaceBetweenRectangles" presStyleCnt="0"/>
      <dgm:spPr/>
    </dgm:pt>
    <dgm:pt modelId="{6F9BC5DA-6C26-40AF-92F7-BA32774201F1}" type="pres">
      <dgm:prSet presAssocID="{B90437A9-BC63-40C9-B00F-C06E3803FB4B}" presName="composite" presStyleCnt="0"/>
      <dgm:spPr/>
    </dgm:pt>
    <dgm:pt modelId="{82DFA9F2-FDB9-4F66-BB8B-158E36840C14}" type="pres">
      <dgm:prSet presAssocID="{B90437A9-BC63-40C9-B00F-C06E3803FB4B}" presName="L1TextContainer" presStyleLbl="alignNode1" presStyleIdx="3" presStyleCnt="8">
        <dgm:presLayoutVars>
          <dgm:chMax val="1"/>
          <dgm:chPref val="1"/>
          <dgm:bulletEnabled val="1"/>
        </dgm:presLayoutVars>
      </dgm:prSet>
      <dgm:spPr/>
    </dgm:pt>
    <dgm:pt modelId="{F7341BCF-8529-4445-9B8C-E88F10BD086F}" type="pres">
      <dgm:prSet presAssocID="{B90437A9-BC63-40C9-B00F-C06E3803FB4B}" presName="L2TextContainerWrapper" presStyleCnt="0">
        <dgm:presLayoutVars>
          <dgm:bulletEnabled val="1"/>
        </dgm:presLayoutVars>
      </dgm:prSet>
      <dgm:spPr/>
    </dgm:pt>
    <dgm:pt modelId="{ABCFF1CA-7833-4B63-A019-28F82737CECE}" type="pres">
      <dgm:prSet presAssocID="{B90437A9-BC63-40C9-B00F-C06E3803FB4B}" presName="L2TextContainer" presStyleLbl="bgAccFollowNode1" presStyleIdx="3" presStyleCnt="8"/>
      <dgm:spPr/>
    </dgm:pt>
    <dgm:pt modelId="{6392E682-E82C-4830-BD38-3E953001B8B5}" type="pres">
      <dgm:prSet presAssocID="{B90437A9-BC63-40C9-B00F-C06E3803FB4B}" presName="FlexibleEmptyPlaceHolder" presStyleCnt="0"/>
      <dgm:spPr/>
    </dgm:pt>
    <dgm:pt modelId="{F633AE9B-2F18-4B45-AB91-E780B9BE4C8A}" type="pres">
      <dgm:prSet presAssocID="{B90437A9-BC63-40C9-B00F-C06E3803FB4B}" presName="ConnectLine" presStyleLbl="sibTrans1D1" presStyleIdx="3" presStyleCnt="8"/>
      <dgm:spPr/>
    </dgm:pt>
    <dgm:pt modelId="{A62A2588-1335-4271-A2DC-DB7C68EF5DF1}" type="pres">
      <dgm:prSet presAssocID="{B90437A9-BC63-40C9-B00F-C06E3803FB4B}" presName="ConnectorPoint" presStyleLbl="node1" presStyleIdx="3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60654413-BF1F-46EE-A73B-EB89493C3492}" type="pres">
      <dgm:prSet presAssocID="{B90437A9-BC63-40C9-B00F-C06E3803FB4B}" presName="EmptyPlaceHolder" presStyleCnt="0"/>
      <dgm:spPr/>
    </dgm:pt>
    <dgm:pt modelId="{1AC31E8C-6FCF-4567-B5B5-7B9F13A50FBA}" type="pres">
      <dgm:prSet presAssocID="{CA87D847-9FE1-4526-BEE5-75A87656B13C}" presName="spaceBetweenRectangles" presStyleCnt="0"/>
      <dgm:spPr/>
    </dgm:pt>
    <dgm:pt modelId="{575402D2-6044-4CD8-BFE5-7E162A57A172}" type="pres">
      <dgm:prSet presAssocID="{96AD978D-C4BB-4A55-98AC-F09239E75835}" presName="composite" presStyleCnt="0"/>
      <dgm:spPr/>
    </dgm:pt>
    <dgm:pt modelId="{C82B9D91-6E09-4B5E-B0DD-C8F687D30140}" type="pres">
      <dgm:prSet presAssocID="{96AD978D-C4BB-4A55-98AC-F09239E75835}" presName="L1TextContainer" presStyleLbl="alignNode1" presStyleIdx="4" presStyleCnt="8">
        <dgm:presLayoutVars>
          <dgm:chMax val="1"/>
          <dgm:chPref val="1"/>
          <dgm:bulletEnabled val="1"/>
        </dgm:presLayoutVars>
      </dgm:prSet>
      <dgm:spPr/>
    </dgm:pt>
    <dgm:pt modelId="{2F87BE94-D4C5-465E-9FA6-50C18CAAF69C}" type="pres">
      <dgm:prSet presAssocID="{96AD978D-C4BB-4A55-98AC-F09239E75835}" presName="L2TextContainerWrapper" presStyleCnt="0">
        <dgm:presLayoutVars>
          <dgm:bulletEnabled val="1"/>
        </dgm:presLayoutVars>
      </dgm:prSet>
      <dgm:spPr/>
    </dgm:pt>
    <dgm:pt modelId="{D87C6059-2CD4-40DC-B7BE-27D45E9D1BE3}" type="pres">
      <dgm:prSet presAssocID="{96AD978D-C4BB-4A55-98AC-F09239E75835}" presName="L2TextContainer" presStyleLbl="bgAccFollowNode1" presStyleIdx="4" presStyleCnt="8"/>
      <dgm:spPr/>
    </dgm:pt>
    <dgm:pt modelId="{1FA10AF0-1DE3-411B-89FF-A1F9D0689EBC}" type="pres">
      <dgm:prSet presAssocID="{96AD978D-C4BB-4A55-98AC-F09239E75835}" presName="FlexibleEmptyPlaceHolder" presStyleCnt="0"/>
      <dgm:spPr/>
    </dgm:pt>
    <dgm:pt modelId="{2DFD2952-24F4-4BFC-82BD-65762B72ABF7}" type="pres">
      <dgm:prSet presAssocID="{96AD978D-C4BB-4A55-98AC-F09239E75835}" presName="ConnectLine" presStyleLbl="sibTrans1D1" presStyleIdx="4" presStyleCnt="8"/>
      <dgm:spPr/>
    </dgm:pt>
    <dgm:pt modelId="{90FA50BF-3A12-4F55-B1C2-6E8FDF39CEB8}" type="pres">
      <dgm:prSet presAssocID="{96AD978D-C4BB-4A55-98AC-F09239E75835}" presName="ConnectorPoint" presStyleLbl="node1" presStyleIdx="4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5741C6CE-76A7-4D56-A849-A9E296A603A4}" type="pres">
      <dgm:prSet presAssocID="{96AD978D-C4BB-4A55-98AC-F09239E75835}" presName="EmptyPlaceHolder" presStyleCnt="0"/>
      <dgm:spPr/>
    </dgm:pt>
    <dgm:pt modelId="{BF401BCE-D6E7-4F39-BE0B-0FCC326733BB}" type="pres">
      <dgm:prSet presAssocID="{570633BE-FC53-47A6-8096-6076AFC6D8BC}" presName="spaceBetweenRectangles" presStyleCnt="0"/>
      <dgm:spPr/>
    </dgm:pt>
    <dgm:pt modelId="{14418144-4E02-41D6-81A6-E98AFDC5F9C8}" type="pres">
      <dgm:prSet presAssocID="{617E85E7-BA15-4BCD-8727-106279403066}" presName="composite" presStyleCnt="0"/>
      <dgm:spPr/>
    </dgm:pt>
    <dgm:pt modelId="{E32FFB62-B520-4FA5-AA3F-D3D248AB6E89}" type="pres">
      <dgm:prSet presAssocID="{617E85E7-BA15-4BCD-8727-106279403066}" presName="L1TextContainer" presStyleLbl="alignNode1" presStyleIdx="5" presStyleCnt="8">
        <dgm:presLayoutVars>
          <dgm:chMax val="1"/>
          <dgm:chPref val="1"/>
          <dgm:bulletEnabled val="1"/>
        </dgm:presLayoutVars>
      </dgm:prSet>
      <dgm:spPr/>
    </dgm:pt>
    <dgm:pt modelId="{3462BF34-C09F-450F-A321-E4C45BC9D11B}" type="pres">
      <dgm:prSet presAssocID="{617E85E7-BA15-4BCD-8727-106279403066}" presName="L2TextContainerWrapper" presStyleCnt="0">
        <dgm:presLayoutVars>
          <dgm:bulletEnabled val="1"/>
        </dgm:presLayoutVars>
      </dgm:prSet>
      <dgm:spPr/>
    </dgm:pt>
    <dgm:pt modelId="{FA5D25F9-2D33-4506-926B-7B728C698BE3}" type="pres">
      <dgm:prSet presAssocID="{617E85E7-BA15-4BCD-8727-106279403066}" presName="L2TextContainer" presStyleLbl="bgAccFollowNode1" presStyleIdx="5" presStyleCnt="8"/>
      <dgm:spPr/>
    </dgm:pt>
    <dgm:pt modelId="{A5402AFB-0B42-434C-82EF-C077720578DA}" type="pres">
      <dgm:prSet presAssocID="{617E85E7-BA15-4BCD-8727-106279403066}" presName="FlexibleEmptyPlaceHolder" presStyleCnt="0"/>
      <dgm:spPr/>
    </dgm:pt>
    <dgm:pt modelId="{64E06EA8-E629-4242-A0FE-15C9406A5305}" type="pres">
      <dgm:prSet presAssocID="{617E85E7-BA15-4BCD-8727-106279403066}" presName="ConnectLine" presStyleLbl="sibTrans1D1" presStyleIdx="5" presStyleCnt="8"/>
      <dgm:spPr/>
    </dgm:pt>
    <dgm:pt modelId="{8A0DFA8B-0283-4790-9D0C-43098AA9FD5A}" type="pres">
      <dgm:prSet presAssocID="{617E85E7-BA15-4BCD-8727-106279403066}" presName="ConnectorPoint" presStyleLbl="node1" presStyleIdx="5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2F424193-E6E6-4413-B230-714EEE023EDF}" type="pres">
      <dgm:prSet presAssocID="{617E85E7-BA15-4BCD-8727-106279403066}" presName="EmptyPlaceHolder" presStyleCnt="0"/>
      <dgm:spPr/>
    </dgm:pt>
    <dgm:pt modelId="{F9DD0A2D-DED0-402D-A99C-0BF774D1C01C}" type="pres">
      <dgm:prSet presAssocID="{C73833B3-396F-4437-88C7-56ABA88DC89D}" presName="spaceBetweenRectangles" presStyleCnt="0"/>
      <dgm:spPr/>
    </dgm:pt>
    <dgm:pt modelId="{1C038391-31B9-45E1-A72D-6AF7DAF2B2EF}" type="pres">
      <dgm:prSet presAssocID="{424927EE-16FD-46DA-8826-F4A11C1E6655}" presName="composite" presStyleCnt="0"/>
      <dgm:spPr/>
    </dgm:pt>
    <dgm:pt modelId="{78BE6E53-A3C4-4D2B-8FB8-807034544553}" type="pres">
      <dgm:prSet presAssocID="{424927EE-16FD-46DA-8826-F4A11C1E6655}" presName="L1TextContainer" presStyleLbl="alignNode1" presStyleIdx="6" presStyleCnt="8">
        <dgm:presLayoutVars>
          <dgm:chMax val="1"/>
          <dgm:chPref val="1"/>
          <dgm:bulletEnabled val="1"/>
        </dgm:presLayoutVars>
      </dgm:prSet>
      <dgm:spPr/>
    </dgm:pt>
    <dgm:pt modelId="{EF1248E0-DDB1-4E07-89DA-B2DE86752A63}" type="pres">
      <dgm:prSet presAssocID="{424927EE-16FD-46DA-8826-F4A11C1E6655}" presName="L2TextContainerWrapper" presStyleCnt="0">
        <dgm:presLayoutVars>
          <dgm:bulletEnabled val="1"/>
        </dgm:presLayoutVars>
      </dgm:prSet>
      <dgm:spPr/>
    </dgm:pt>
    <dgm:pt modelId="{E0B6C700-CADC-4DDA-A61D-9EE10A132EAB}" type="pres">
      <dgm:prSet presAssocID="{424927EE-16FD-46DA-8826-F4A11C1E6655}" presName="L2TextContainer" presStyleLbl="bgAccFollowNode1" presStyleIdx="6" presStyleCnt="8"/>
      <dgm:spPr/>
    </dgm:pt>
    <dgm:pt modelId="{9FC6B3CE-FBD0-4903-84C3-38807D217FAD}" type="pres">
      <dgm:prSet presAssocID="{424927EE-16FD-46DA-8826-F4A11C1E6655}" presName="FlexibleEmptyPlaceHolder" presStyleCnt="0"/>
      <dgm:spPr/>
    </dgm:pt>
    <dgm:pt modelId="{5E1EB70A-CFB2-4690-95FF-CE104E26D64E}" type="pres">
      <dgm:prSet presAssocID="{424927EE-16FD-46DA-8826-F4A11C1E6655}" presName="ConnectLine" presStyleLbl="sibTrans1D1" presStyleIdx="6" presStyleCnt="8"/>
      <dgm:spPr/>
    </dgm:pt>
    <dgm:pt modelId="{F0927216-3FC7-4520-9BC2-3335C6722A3A}" type="pres">
      <dgm:prSet presAssocID="{424927EE-16FD-46DA-8826-F4A11C1E6655}" presName="ConnectorPoint" presStyleLbl="node1" presStyleIdx="6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65108213-6A50-40C5-AB37-D9CDA82CAFDE}" type="pres">
      <dgm:prSet presAssocID="{424927EE-16FD-46DA-8826-F4A11C1E6655}" presName="EmptyPlaceHolder" presStyleCnt="0"/>
      <dgm:spPr/>
    </dgm:pt>
    <dgm:pt modelId="{DAF4BD2B-B8EA-4307-BC02-EBD51F8DC450}" type="pres">
      <dgm:prSet presAssocID="{DD2A3602-9624-45DE-9D2B-294BE0BE5763}" presName="spaceBetweenRectangles" presStyleCnt="0"/>
      <dgm:spPr/>
    </dgm:pt>
    <dgm:pt modelId="{37EE4321-7258-47FD-8BDA-757CFAA41ACE}" type="pres">
      <dgm:prSet presAssocID="{A05F8535-BB47-42B0-BF90-71884C175BE7}" presName="composite" presStyleCnt="0"/>
      <dgm:spPr/>
    </dgm:pt>
    <dgm:pt modelId="{92CDB91C-F530-41EC-83F7-7998F1352B62}" type="pres">
      <dgm:prSet presAssocID="{A05F8535-BB47-42B0-BF90-71884C175BE7}" presName="L1TextContainer" presStyleLbl="alignNode1" presStyleIdx="7" presStyleCnt="8">
        <dgm:presLayoutVars>
          <dgm:chMax val="1"/>
          <dgm:chPref val="1"/>
          <dgm:bulletEnabled val="1"/>
        </dgm:presLayoutVars>
      </dgm:prSet>
      <dgm:spPr/>
    </dgm:pt>
    <dgm:pt modelId="{E18C2D84-7178-4F3E-B23E-AAC0A5713433}" type="pres">
      <dgm:prSet presAssocID="{A05F8535-BB47-42B0-BF90-71884C175BE7}" presName="L2TextContainerWrapper" presStyleCnt="0">
        <dgm:presLayoutVars>
          <dgm:bulletEnabled val="1"/>
        </dgm:presLayoutVars>
      </dgm:prSet>
      <dgm:spPr/>
    </dgm:pt>
    <dgm:pt modelId="{26833D56-0276-4B61-85E8-A129912BB37F}" type="pres">
      <dgm:prSet presAssocID="{A05F8535-BB47-42B0-BF90-71884C175BE7}" presName="L2TextContainer" presStyleLbl="bgAccFollowNode1" presStyleIdx="7" presStyleCnt="8"/>
      <dgm:spPr/>
    </dgm:pt>
    <dgm:pt modelId="{22505485-21DE-45C3-A5AD-153EEF00BDBA}" type="pres">
      <dgm:prSet presAssocID="{A05F8535-BB47-42B0-BF90-71884C175BE7}" presName="FlexibleEmptyPlaceHolder" presStyleCnt="0"/>
      <dgm:spPr/>
    </dgm:pt>
    <dgm:pt modelId="{551BF092-BD81-4AB2-B5D7-93651DB03D4D}" type="pres">
      <dgm:prSet presAssocID="{A05F8535-BB47-42B0-BF90-71884C175BE7}" presName="ConnectLine" presStyleLbl="sibTrans1D1" presStyleIdx="7" presStyleCnt="8"/>
      <dgm:spPr/>
    </dgm:pt>
    <dgm:pt modelId="{20D1760A-71CD-4EC0-8907-A92D6C131A3F}" type="pres">
      <dgm:prSet presAssocID="{A05F8535-BB47-42B0-BF90-71884C175BE7}" presName="ConnectorPoint" presStyleLbl="node1" presStyleIdx="7" presStyleCnt="8"/>
      <dgm:spPr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95399241-F036-4E88-8629-C6F0D67C4274}" type="pres">
      <dgm:prSet presAssocID="{A05F8535-BB47-42B0-BF90-71884C175BE7}" presName="EmptyPlaceHolder" presStyleCnt="0"/>
      <dgm:spPr/>
    </dgm:pt>
  </dgm:ptLst>
  <dgm:cxnLst>
    <dgm:cxn modelId="{30C66C02-C8BE-48F4-A9D0-6F95E0AD4A46}" type="presOf" srcId="{44228C68-31B9-4F33-AF6F-15F428D5FF8D}" destId="{D87C6059-2CD4-40DC-B7BE-27D45E9D1BE3}" srcOrd="0" destOrd="0" presId="urn:microsoft.com/office/officeart/2017/3/layout/HorizontalLabelsTimeline"/>
    <dgm:cxn modelId="{389C7506-4B08-4A9F-9817-E30751093040}" type="presOf" srcId="{61B8A3B5-861A-4C96-AE60-C00E74D494D4}" destId="{7A662D96-2D28-4C9A-A632-5BB22FA18F07}" srcOrd="0" destOrd="0" presId="urn:microsoft.com/office/officeart/2017/3/layout/HorizontalLabelsTimeline"/>
    <dgm:cxn modelId="{6AF2E110-5003-4D5A-AFDA-DA65D48BDB26}" srcId="{617E85E7-BA15-4BCD-8727-106279403066}" destId="{48471B8E-F9A9-46D2-8FAF-3214B6FD2F9D}" srcOrd="0" destOrd="0" parTransId="{D44CC11B-E8A9-4E85-BEA9-FBE7B3248845}" sibTransId="{1F6E9905-39D5-498A-9778-5C0FDF2D9941}"/>
    <dgm:cxn modelId="{18201B15-ECBC-42FF-BBCA-58F24F86BF18}" srcId="{07A19C14-980C-457C-9AE3-D4A43E45368A}" destId="{FDEF1748-A205-4BC4-A378-BED13ABC9E65}" srcOrd="1" destOrd="0" parTransId="{1A993F71-4FC5-4AAC-BD84-72298A29336F}" sibTransId="{D36F7628-626F-4C35-9C8C-AFCD4DAA2F9B}"/>
    <dgm:cxn modelId="{7CDFF718-6AE5-4747-8E93-6AE9554B95B9}" srcId="{424927EE-16FD-46DA-8826-F4A11C1E6655}" destId="{1064898C-399C-455C-A998-EB53FEE7A5D4}" srcOrd="0" destOrd="0" parTransId="{821253E3-788C-4FDD-959F-DF4C4718E9F0}" sibTransId="{6E43882E-9C5C-43C6-BA88-EB9606B3B79E}"/>
    <dgm:cxn modelId="{A5DC981A-6A02-47BB-A8DE-24A1BDD01539}" type="presOf" srcId="{96AD978D-C4BB-4A55-98AC-F09239E75835}" destId="{C82B9D91-6E09-4B5E-B0DD-C8F687D30140}" srcOrd="0" destOrd="0" presId="urn:microsoft.com/office/officeart/2017/3/layout/HorizontalLabelsTimeline"/>
    <dgm:cxn modelId="{C0D4C71C-600D-4EED-A84D-A50A847E2778}" srcId="{07A19C14-980C-457C-9AE3-D4A43E45368A}" destId="{617E85E7-BA15-4BCD-8727-106279403066}" srcOrd="5" destOrd="0" parTransId="{03267F70-8CA5-4B1E-81A5-CADBD197168C}" sibTransId="{C73833B3-396F-4437-88C7-56ABA88DC89D}"/>
    <dgm:cxn modelId="{8260BC25-0929-4833-9DFF-2BB80AC7715A}" srcId="{07A19C14-980C-457C-9AE3-D4A43E45368A}" destId="{7C970DCF-57DD-4FE6-B40B-552A865EEBB2}" srcOrd="2" destOrd="0" parTransId="{D8A0B5DF-1969-4422-8914-D716754C61F2}" sibTransId="{1851D769-AEE9-4ABD-8743-3D6029879862}"/>
    <dgm:cxn modelId="{7A6D1B2E-C48B-4D8A-A2DF-2EBF67A316CF}" srcId="{07A19C14-980C-457C-9AE3-D4A43E45368A}" destId="{B90437A9-BC63-40C9-B00F-C06E3803FB4B}" srcOrd="3" destOrd="0" parTransId="{CFCC1C68-2B2C-4AC1-9585-FAB8AF00252E}" sibTransId="{CA87D847-9FE1-4526-BEE5-75A87656B13C}"/>
    <dgm:cxn modelId="{D82F4731-6430-4F21-A2C4-473448EFBDCD}" type="presOf" srcId="{C56F0ED8-F329-434C-88C1-4FC4134BA8E9}" destId="{ABCFF1CA-7833-4B63-A019-28F82737CECE}" srcOrd="0" destOrd="0" presId="urn:microsoft.com/office/officeart/2017/3/layout/HorizontalLabelsTimeline"/>
    <dgm:cxn modelId="{A90EA131-7D29-42B8-B199-8062406A6D6D}" srcId="{07A19C14-980C-457C-9AE3-D4A43E45368A}" destId="{424927EE-16FD-46DA-8826-F4A11C1E6655}" srcOrd="6" destOrd="0" parTransId="{0711F4AE-C28F-417C-A508-70DA076416C0}" sibTransId="{DD2A3602-9624-45DE-9D2B-294BE0BE5763}"/>
    <dgm:cxn modelId="{44B86A32-BC2C-4FE2-B83E-A6F434B9E5E8}" type="presOf" srcId="{07A19C14-980C-457C-9AE3-D4A43E45368A}" destId="{F688A4C1-699C-4E6B-BF17-ABF4AF69D8EA}" srcOrd="0" destOrd="0" presId="urn:microsoft.com/office/officeart/2017/3/layout/HorizontalLabelsTimeline"/>
    <dgm:cxn modelId="{38B6C761-6022-4ED5-9A0C-6EA6D530F0D0}" type="presOf" srcId="{424927EE-16FD-46DA-8826-F4A11C1E6655}" destId="{78BE6E53-A3C4-4D2B-8FB8-807034544553}" srcOrd="0" destOrd="0" presId="urn:microsoft.com/office/officeart/2017/3/layout/HorizontalLabelsTimeline"/>
    <dgm:cxn modelId="{62112762-C041-404D-8F4D-79F7CFEC698F}" srcId="{96AD978D-C4BB-4A55-98AC-F09239E75835}" destId="{44228C68-31B9-4F33-AF6F-15F428D5FF8D}" srcOrd="0" destOrd="0" parTransId="{EA3F4890-072A-4026-A1D7-D2CD2F376E43}" sibTransId="{EF7D3C64-A076-480F-BF61-E660A9221BF0}"/>
    <dgm:cxn modelId="{C7052A43-3483-4E0F-8C05-C781EEB270E3}" srcId="{FDEF1748-A205-4BC4-A378-BED13ABC9E65}" destId="{7F1A9626-6336-4FFD-B460-8DD7EE6D723E}" srcOrd="0" destOrd="0" parTransId="{B653DE37-4CFA-4C0A-A5F2-EC90A0A4FD93}" sibTransId="{9B717FE2-39AF-4E28-B3FC-FA77FAE73516}"/>
    <dgm:cxn modelId="{33358E75-6AED-40DD-9CCC-16652493C3D0}" type="presOf" srcId="{48471B8E-F9A9-46D2-8FAF-3214B6FD2F9D}" destId="{FA5D25F9-2D33-4506-926B-7B728C698BE3}" srcOrd="0" destOrd="0" presId="urn:microsoft.com/office/officeart/2017/3/layout/HorizontalLabelsTimeline"/>
    <dgm:cxn modelId="{32488E56-545A-43EE-B71B-081F7EAD8393}" srcId="{07A19C14-980C-457C-9AE3-D4A43E45368A}" destId="{A05F8535-BB47-42B0-BF90-71884C175BE7}" srcOrd="7" destOrd="0" parTransId="{BF1B63D9-4F23-45D7-8258-E75BD1736DBE}" sibTransId="{0FF33499-5F0A-4245-B7BD-38D5B1F0C438}"/>
    <dgm:cxn modelId="{F79F257C-5A57-4B1B-814A-85022EDD4B31}" srcId="{7C970DCF-57DD-4FE6-B40B-552A865EEBB2}" destId="{311CC5E9-84F5-4017-8E0C-A6D531A085D5}" srcOrd="0" destOrd="0" parTransId="{E04644C8-F946-44FB-AA9B-D7955FC8C9CE}" sibTransId="{3C03E933-A1C0-4F78-9BD2-A11EF96DACDF}"/>
    <dgm:cxn modelId="{6FD09B87-C30F-4F4B-B19D-A273499E7533}" type="presOf" srcId="{B90437A9-BC63-40C9-B00F-C06E3803FB4B}" destId="{82DFA9F2-FDB9-4F66-BB8B-158E36840C14}" srcOrd="0" destOrd="0" presId="urn:microsoft.com/office/officeart/2017/3/layout/HorizontalLabelsTimeline"/>
    <dgm:cxn modelId="{776E5088-237C-4DE7-8131-217FE2570F6C}" type="presOf" srcId="{311CC5E9-84F5-4017-8E0C-A6D531A085D5}" destId="{A85A9DAC-3894-4809-A041-7CFF6E69BFF4}" srcOrd="0" destOrd="0" presId="urn:microsoft.com/office/officeart/2017/3/layout/HorizontalLabelsTimeline"/>
    <dgm:cxn modelId="{4767E688-D970-4F45-84D2-495894D36261}" type="presOf" srcId="{1064898C-399C-455C-A998-EB53FEE7A5D4}" destId="{E0B6C700-CADC-4DDA-A61D-9EE10A132EAB}" srcOrd="0" destOrd="0" presId="urn:microsoft.com/office/officeart/2017/3/layout/HorizontalLabelsTimeline"/>
    <dgm:cxn modelId="{65B56191-1B74-46F4-B09D-3258BB36AE80}" type="presOf" srcId="{617E85E7-BA15-4BCD-8727-106279403066}" destId="{E32FFB62-B520-4FA5-AA3F-D3D248AB6E89}" srcOrd="0" destOrd="0" presId="urn:microsoft.com/office/officeart/2017/3/layout/HorizontalLabelsTimeline"/>
    <dgm:cxn modelId="{089FCAA9-138F-4C9F-A2D1-D85BE5F35197}" type="presOf" srcId="{57F28A82-D789-4F12-99DD-501518A68C13}" destId="{26833D56-0276-4B61-85E8-A129912BB37F}" srcOrd="0" destOrd="0" presId="urn:microsoft.com/office/officeart/2017/3/layout/HorizontalLabelsTimeline"/>
    <dgm:cxn modelId="{7368C6AC-E8B4-4ABB-9874-2CAE7798E644}" type="presOf" srcId="{7C970DCF-57DD-4FE6-B40B-552A865EEBB2}" destId="{36637C28-F230-47FA-95A2-BC41148B9764}" srcOrd="0" destOrd="0" presId="urn:microsoft.com/office/officeart/2017/3/layout/HorizontalLabelsTimeline"/>
    <dgm:cxn modelId="{3CF5D5BC-3B55-41A4-BCF5-75ACFE2A23E8}" srcId="{B90437A9-BC63-40C9-B00F-C06E3803FB4B}" destId="{C56F0ED8-F329-434C-88C1-4FC4134BA8E9}" srcOrd="0" destOrd="0" parTransId="{67F0B246-9831-4433-BA10-9849ADCD5716}" sibTransId="{4DA42AD6-B54F-4169-9648-CED8AB10F771}"/>
    <dgm:cxn modelId="{EBAF99C4-CE66-4E51-9113-D02D6911FED4}" srcId="{A05F8535-BB47-42B0-BF90-71884C175BE7}" destId="{57F28A82-D789-4F12-99DD-501518A68C13}" srcOrd="0" destOrd="0" parTransId="{A6CC4128-1BEC-4909-B87F-67521FB7766E}" sibTransId="{0C4425D4-6B3B-4CFF-B9EF-DEF296449AD3}"/>
    <dgm:cxn modelId="{D85493D0-E1DE-4E5C-AA11-373446226138}" type="presOf" srcId="{A05F8535-BB47-42B0-BF90-71884C175BE7}" destId="{92CDB91C-F530-41EC-83F7-7998F1352B62}" srcOrd="0" destOrd="0" presId="urn:microsoft.com/office/officeart/2017/3/layout/HorizontalLabelsTimeline"/>
    <dgm:cxn modelId="{DC1CE3D1-987D-4FDD-9AB4-F80188B19BF4}" type="presOf" srcId="{CABC6E64-0247-4922-A28E-992A0051AC93}" destId="{1CD621BA-ED82-44D3-A716-FC8CC2E3DBE1}" srcOrd="0" destOrd="0" presId="urn:microsoft.com/office/officeart/2017/3/layout/HorizontalLabelsTimeline"/>
    <dgm:cxn modelId="{332A1BD2-A28C-4DCB-8ED7-D2EC59E65C89}" srcId="{CABC6E64-0247-4922-A28E-992A0051AC93}" destId="{61B8A3B5-861A-4C96-AE60-C00E74D494D4}" srcOrd="0" destOrd="0" parTransId="{D1A74BF1-8260-4131-9819-869C4E9CB640}" sibTransId="{9CDA18CF-0E38-48E9-9EF3-772C241374C2}"/>
    <dgm:cxn modelId="{0AE19DD6-C154-468A-BBBC-E8B23C249812}" srcId="{07A19C14-980C-457C-9AE3-D4A43E45368A}" destId="{CABC6E64-0247-4922-A28E-992A0051AC93}" srcOrd="0" destOrd="0" parTransId="{A6007ED8-AAB4-451A-8625-14925E017508}" sibTransId="{B4FDAC00-156A-4364-8B50-73C0BC38366B}"/>
    <dgm:cxn modelId="{552227DA-F704-498A-9B1C-2C20D2546F3E}" type="presOf" srcId="{7F1A9626-6336-4FFD-B460-8DD7EE6D723E}" destId="{2CD0510C-57D5-4EF8-A383-51DBC54D076E}" srcOrd="0" destOrd="0" presId="urn:microsoft.com/office/officeart/2017/3/layout/HorizontalLabelsTimeline"/>
    <dgm:cxn modelId="{673309F0-4713-48EB-A8EC-4E41C1BD73EC}" type="presOf" srcId="{FDEF1748-A205-4BC4-A378-BED13ABC9E65}" destId="{8CF6F885-62ED-4F37-BB70-DFE84F3253AD}" srcOrd="0" destOrd="0" presId="urn:microsoft.com/office/officeart/2017/3/layout/HorizontalLabelsTimeline"/>
    <dgm:cxn modelId="{C735B2F3-44D4-417A-B2F6-1D9576E2F9F9}" srcId="{07A19C14-980C-457C-9AE3-D4A43E45368A}" destId="{96AD978D-C4BB-4A55-98AC-F09239E75835}" srcOrd="4" destOrd="0" parTransId="{DA3E960B-CC5D-4FC8-B620-5488BB2ECD5A}" sibTransId="{570633BE-FC53-47A6-8096-6076AFC6D8BC}"/>
    <dgm:cxn modelId="{8897199E-57E0-46BA-81CC-F61615BE5A08}" type="presParOf" srcId="{F688A4C1-699C-4E6B-BF17-ABF4AF69D8EA}" destId="{563B8627-1199-408A-91E0-D6726B950047}" srcOrd="0" destOrd="0" presId="urn:microsoft.com/office/officeart/2017/3/layout/HorizontalLabelsTimeline"/>
    <dgm:cxn modelId="{C8FDD37B-912B-428D-8F38-4863E5727E0A}" type="presParOf" srcId="{F688A4C1-699C-4E6B-BF17-ABF4AF69D8EA}" destId="{150BC6A5-5E43-42BC-8B70-A766B4BB783C}" srcOrd="1" destOrd="0" presId="urn:microsoft.com/office/officeart/2017/3/layout/HorizontalLabelsTimeline"/>
    <dgm:cxn modelId="{D5128800-47D5-47D0-B0D2-029595696432}" type="presParOf" srcId="{150BC6A5-5E43-42BC-8B70-A766B4BB783C}" destId="{391F4A51-BBB0-4547-A2EA-BFB53BB8D32B}" srcOrd="0" destOrd="0" presId="urn:microsoft.com/office/officeart/2017/3/layout/HorizontalLabelsTimeline"/>
    <dgm:cxn modelId="{8FB67533-22A6-4BC0-94C2-A11491909793}" type="presParOf" srcId="{391F4A51-BBB0-4547-A2EA-BFB53BB8D32B}" destId="{1CD621BA-ED82-44D3-A716-FC8CC2E3DBE1}" srcOrd="0" destOrd="0" presId="urn:microsoft.com/office/officeart/2017/3/layout/HorizontalLabelsTimeline"/>
    <dgm:cxn modelId="{5B41E651-9CBB-4E90-BF1B-C9B44B6A7159}" type="presParOf" srcId="{391F4A51-BBB0-4547-A2EA-BFB53BB8D32B}" destId="{5718429C-9133-493A-AADB-6F898D9AF051}" srcOrd="1" destOrd="0" presId="urn:microsoft.com/office/officeart/2017/3/layout/HorizontalLabelsTimeline"/>
    <dgm:cxn modelId="{3647E915-0199-47E8-9021-1D5F35C1AD5C}" type="presParOf" srcId="{5718429C-9133-493A-AADB-6F898D9AF051}" destId="{7A662D96-2D28-4C9A-A632-5BB22FA18F07}" srcOrd="0" destOrd="0" presId="urn:microsoft.com/office/officeart/2017/3/layout/HorizontalLabelsTimeline"/>
    <dgm:cxn modelId="{F5012DAF-AD09-4124-BDD3-6F2CF503B23B}" type="presParOf" srcId="{5718429C-9133-493A-AADB-6F898D9AF051}" destId="{1C7788FA-18A6-4E56-A73E-E0B0EAF0287F}" srcOrd="1" destOrd="0" presId="urn:microsoft.com/office/officeart/2017/3/layout/HorizontalLabelsTimeline"/>
    <dgm:cxn modelId="{62963899-87ED-40DB-BFF1-8599B34F92A4}" type="presParOf" srcId="{391F4A51-BBB0-4547-A2EA-BFB53BB8D32B}" destId="{D55A9530-798E-416D-92A1-DE729C5FFA6C}" srcOrd="2" destOrd="0" presId="urn:microsoft.com/office/officeart/2017/3/layout/HorizontalLabelsTimeline"/>
    <dgm:cxn modelId="{0F740DFA-8981-4588-8D08-F6ABF4DF6AB0}" type="presParOf" srcId="{391F4A51-BBB0-4547-A2EA-BFB53BB8D32B}" destId="{5114A26F-107A-4F53-AC95-55C9938E2866}" srcOrd="3" destOrd="0" presId="urn:microsoft.com/office/officeart/2017/3/layout/HorizontalLabelsTimeline"/>
    <dgm:cxn modelId="{5F138115-1501-436D-B13F-1B0E03619C1D}" type="presParOf" srcId="{391F4A51-BBB0-4547-A2EA-BFB53BB8D32B}" destId="{30648920-F9A2-49EA-A17F-FE70F8D4E265}" srcOrd="4" destOrd="0" presId="urn:microsoft.com/office/officeart/2017/3/layout/HorizontalLabelsTimeline"/>
    <dgm:cxn modelId="{0A53B18B-58F7-4A72-BECF-7FDC1824E0A4}" type="presParOf" srcId="{150BC6A5-5E43-42BC-8B70-A766B4BB783C}" destId="{37FB0E5D-4EC5-47E1-970A-2BEBF499A06D}" srcOrd="1" destOrd="0" presId="urn:microsoft.com/office/officeart/2017/3/layout/HorizontalLabelsTimeline"/>
    <dgm:cxn modelId="{78053608-7679-4136-BC73-D5012298EA50}" type="presParOf" srcId="{150BC6A5-5E43-42BC-8B70-A766B4BB783C}" destId="{1C27FD0E-D766-40D9-88C5-073119089B5E}" srcOrd="2" destOrd="0" presId="urn:microsoft.com/office/officeart/2017/3/layout/HorizontalLabelsTimeline"/>
    <dgm:cxn modelId="{35F7D65D-02B5-4936-9985-1CA333315E51}" type="presParOf" srcId="{1C27FD0E-D766-40D9-88C5-073119089B5E}" destId="{8CF6F885-62ED-4F37-BB70-DFE84F3253AD}" srcOrd="0" destOrd="0" presId="urn:microsoft.com/office/officeart/2017/3/layout/HorizontalLabelsTimeline"/>
    <dgm:cxn modelId="{0BE46220-E37C-4077-908D-336E79526F56}" type="presParOf" srcId="{1C27FD0E-D766-40D9-88C5-073119089B5E}" destId="{3D450969-908B-4419-9BD2-3842BDBC51E7}" srcOrd="1" destOrd="0" presId="urn:microsoft.com/office/officeart/2017/3/layout/HorizontalLabelsTimeline"/>
    <dgm:cxn modelId="{E81E14B3-06D0-48A1-AB4E-F2D5FC3512EE}" type="presParOf" srcId="{3D450969-908B-4419-9BD2-3842BDBC51E7}" destId="{2CD0510C-57D5-4EF8-A383-51DBC54D076E}" srcOrd="0" destOrd="0" presId="urn:microsoft.com/office/officeart/2017/3/layout/HorizontalLabelsTimeline"/>
    <dgm:cxn modelId="{DF08670D-B575-447E-AB98-875890DB5788}" type="presParOf" srcId="{3D450969-908B-4419-9BD2-3842BDBC51E7}" destId="{6123BD37-1CF9-46D6-8620-66598BB29F8E}" srcOrd="1" destOrd="0" presId="urn:microsoft.com/office/officeart/2017/3/layout/HorizontalLabelsTimeline"/>
    <dgm:cxn modelId="{2564291C-E4E1-479A-B742-AE70207BFCF2}" type="presParOf" srcId="{1C27FD0E-D766-40D9-88C5-073119089B5E}" destId="{5BDE265C-A0AD-479A-A8C1-1274243B4553}" srcOrd="2" destOrd="0" presId="urn:microsoft.com/office/officeart/2017/3/layout/HorizontalLabelsTimeline"/>
    <dgm:cxn modelId="{5BFA7167-838A-47DC-AC7F-DF1503E1267A}" type="presParOf" srcId="{1C27FD0E-D766-40D9-88C5-073119089B5E}" destId="{260153D1-66AD-40D6-B12A-E5A6D7455B9E}" srcOrd="3" destOrd="0" presId="urn:microsoft.com/office/officeart/2017/3/layout/HorizontalLabelsTimeline"/>
    <dgm:cxn modelId="{4E28B164-8B77-44AE-AD6E-AD96EF606555}" type="presParOf" srcId="{1C27FD0E-D766-40D9-88C5-073119089B5E}" destId="{7D75020E-EF91-45ED-9BAD-4B67C00AD8F0}" srcOrd="4" destOrd="0" presId="urn:microsoft.com/office/officeart/2017/3/layout/HorizontalLabelsTimeline"/>
    <dgm:cxn modelId="{D37EF9AC-3365-458B-A261-9B2F787EAB18}" type="presParOf" srcId="{150BC6A5-5E43-42BC-8B70-A766B4BB783C}" destId="{13ECFE7D-1908-44CA-9742-FDA61F307D0C}" srcOrd="3" destOrd="0" presId="urn:microsoft.com/office/officeart/2017/3/layout/HorizontalLabelsTimeline"/>
    <dgm:cxn modelId="{47A993B5-32DC-4BF0-9D1F-4347F291828C}" type="presParOf" srcId="{150BC6A5-5E43-42BC-8B70-A766B4BB783C}" destId="{85F3F056-CE77-41AB-A584-CD2E9598B077}" srcOrd="4" destOrd="0" presId="urn:microsoft.com/office/officeart/2017/3/layout/HorizontalLabelsTimeline"/>
    <dgm:cxn modelId="{A76198E1-2D2E-4208-B54D-4EE599CC5DA9}" type="presParOf" srcId="{85F3F056-CE77-41AB-A584-CD2E9598B077}" destId="{36637C28-F230-47FA-95A2-BC41148B9764}" srcOrd="0" destOrd="0" presId="urn:microsoft.com/office/officeart/2017/3/layout/HorizontalLabelsTimeline"/>
    <dgm:cxn modelId="{47EAAC92-89EB-4739-8DD8-5D395D338942}" type="presParOf" srcId="{85F3F056-CE77-41AB-A584-CD2E9598B077}" destId="{E53E25C3-629A-42B6-86D9-DFE65E8CBD71}" srcOrd="1" destOrd="0" presId="urn:microsoft.com/office/officeart/2017/3/layout/HorizontalLabelsTimeline"/>
    <dgm:cxn modelId="{7023C3ED-0141-489D-A19A-5F8651C06644}" type="presParOf" srcId="{E53E25C3-629A-42B6-86D9-DFE65E8CBD71}" destId="{A85A9DAC-3894-4809-A041-7CFF6E69BFF4}" srcOrd="0" destOrd="0" presId="urn:microsoft.com/office/officeart/2017/3/layout/HorizontalLabelsTimeline"/>
    <dgm:cxn modelId="{7784EE6A-01EF-42E0-9847-469EA0E671A6}" type="presParOf" srcId="{E53E25C3-629A-42B6-86D9-DFE65E8CBD71}" destId="{80A14020-7423-41F8-BE7A-84AFE18DE834}" srcOrd="1" destOrd="0" presId="urn:microsoft.com/office/officeart/2017/3/layout/HorizontalLabelsTimeline"/>
    <dgm:cxn modelId="{D244D7F5-2295-4C7B-BE3B-DEA26EB937FB}" type="presParOf" srcId="{85F3F056-CE77-41AB-A584-CD2E9598B077}" destId="{090DD00B-7725-4204-962B-1577C41FC517}" srcOrd="2" destOrd="0" presId="urn:microsoft.com/office/officeart/2017/3/layout/HorizontalLabelsTimeline"/>
    <dgm:cxn modelId="{92D30884-5AAC-4120-90EF-5740BAC59C19}" type="presParOf" srcId="{85F3F056-CE77-41AB-A584-CD2E9598B077}" destId="{27AF9BC6-B97C-4908-83CE-6F86ED6EA96E}" srcOrd="3" destOrd="0" presId="urn:microsoft.com/office/officeart/2017/3/layout/HorizontalLabelsTimeline"/>
    <dgm:cxn modelId="{6F9B6ADB-73A6-4239-9E3E-0E6BFF26B169}" type="presParOf" srcId="{85F3F056-CE77-41AB-A584-CD2E9598B077}" destId="{47C63EC4-6DDC-4885-B0EF-A57DCF2A3F03}" srcOrd="4" destOrd="0" presId="urn:microsoft.com/office/officeart/2017/3/layout/HorizontalLabelsTimeline"/>
    <dgm:cxn modelId="{2E34435F-5F94-4FFE-B052-E48432F4C173}" type="presParOf" srcId="{150BC6A5-5E43-42BC-8B70-A766B4BB783C}" destId="{03F46921-A753-409B-9491-DA8395583511}" srcOrd="5" destOrd="0" presId="urn:microsoft.com/office/officeart/2017/3/layout/HorizontalLabelsTimeline"/>
    <dgm:cxn modelId="{DC0DF297-921E-4600-A3E6-079D7F61DE93}" type="presParOf" srcId="{150BC6A5-5E43-42BC-8B70-A766B4BB783C}" destId="{6F9BC5DA-6C26-40AF-92F7-BA32774201F1}" srcOrd="6" destOrd="0" presId="urn:microsoft.com/office/officeart/2017/3/layout/HorizontalLabelsTimeline"/>
    <dgm:cxn modelId="{B67C204F-1459-4864-A5F1-29375D4C55D9}" type="presParOf" srcId="{6F9BC5DA-6C26-40AF-92F7-BA32774201F1}" destId="{82DFA9F2-FDB9-4F66-BB8B-158E36840C14}" srcOrd="0" destOrd="0" presId="urn:microsoft.com/office/officeart/2017/3/layout/HorizontalLabelsTimeline"/>
    <dgm:cxn modelId="{8EBE43AA-AE57-4EDA-92F4-0CE00314C6F1}" type="presParOf" srcId="{6F9BC5DA-6C26-40AF-92F7-BA32774201F1}" destId="{F7341BCF-8529-4445-9B8C-E88F10BD086F}" srcOrd="1" destOrd="0" presId="urn:microsoft.com/office/officeart/2017/3/layout/HorizontalLabelsTimeline"/>
    <dgm:cxn modelId="{8F933568-4068-47D3-968C-9E032480E0C7}" type="presParOf" srcId="{F7341BCF-8529-4445-9B8C-E88F10BD086F}" destId="{ABCFF1CA-7833-4B63-A019-28F82737CECE}" srcOrd="0" destOrd="0" presId="urn:microsoft.com/office/officeart/2017/3/layout/HorizontalLabelsTimeline"/>
    <dgm:cxn modelId="{7C84F21A-049F-465E-B11D-E267C07C5CC0}" type="presParOf" srcId="{F7341BCF-8529-4445-9B8C-E88F10BD086F}" destId="{6392E682-E82C-4830-BD38-3E953001B8B5}" srcOrd="1" destOrd="0" presId="urn:microsoft.com/office/officeart/2017/3/layout/HorizontalLabelsTimeline"/>
    <dgm:cxn modelId="{2722CC4A-54E2-46C8-8CCF-D58F13D5637F}" type="presParOf" srcId="{6F9BC5DA-6C26-40AF-92F7-BA32774201F1}" destId="{F633AE9B-2F18-4B45-AB91-E780B9BE4C8A}" srcOrd="2" destOrd="0" presId="urn:microsoft.com/office/officeart/2017/3/layout/HorizontalLabelsTimeline"/>
    <dgm:cxn modelId="{0B67E35B-14DA-49AC-AAAE-525C9DC9A4D2}" type="presParOf" srcId="{6F9BC5DA-6C26-40AF-92F7-BA32774201F1}" destId="{A62A2588-1335-4271-A2DC-DB7C68EF5DF1}" srcOrd="3" destOrd="0" presId="urn:microsoft.com/office/officeart/2017/3/layout/HorizontalLabelsTimeline"/>
    <dgm:cxn modelId="{4E9661E3-7DAE-46FB-8123-A4C87D51817F}" type="presParOf" srcId="{6F9BC5DA-6C26-40AF-92F7-BA32774201F1}" destId="{60654413-BF1F-46EE-A73B-EB89493C3492}" srcOrd="4" destOrd="0" presId="urn:microsoft.com/office/officeart/2017/3/layout/HorizontalLabelsTimeline"/>
    <dgm:cxn modelId="{02815577-4745-4F24-80E9-67BEA11CB7BF}" type="presParOf" srcId="{150BC6A5-5E43-42BC-8B70-A766B4BB783C}" destId="{1AC31E8C-6FCF-4567-B5B5-7B9F13A50FBA}" srcOrd="7" destOrd="0" presId="urn:microsoft.com/office/officeart/2017/3/layout/HorizontalLabelsTimeline"/>
    <dgm:cxn modelId="{E13EBA31-AA13-4239-8548-1D1133167283}" type="presParOf" srcId="{150BC6A5-5E43-42BC-8B70-A766B4BB783C}" destId="{575402D2-6044-4CD8-BFE5-7E162A57A172}" srcOrd="8" destOrd="0" presId="urn:microsoft.com/office/officeart/2017/3/layout/HorizontalLabelsTimeline"/>
    <dgm:cxn modelId="{04ECB71D-868E-4D3E-A8DA-B9C41C4AEF65}" type="presParOf" srcId="{575402D2-6044-4CD8-BFE5-7E162A57A172}" destId="{C82B9D91-6E09-4B5E-B0DD-C8F687D30140}" srcOrd="0" destOrd="0" presId="urn:microsoft.com/office/officeart/2017/3/layout/HorizontalLabelsTimeline"/>
    <dgm:cxn modelId="{0B66BE6E-0BFF-4190-B5E2-34AEC4DD0101}" type="presParOf" srcId="{575402D2-6044-4CD8-BFE5-7E162A57A172}" destId="{2F87BE94-D4C5-465E-9FA6-50C18CAAF69C}" srcOrd="1" destOrd="0" presId="urn:microsoft.com/office/officeart/2017/3/layout/HorizontalLabelsTimeline"/>
    <dgm:cxn modelId="{B1B7B509-6291-4F41-B0B9-8C0AD3015BB8}" type="presParOf" srcId="{2F87BE94-D4C5-465E-9FA6-50C18CAAF69C}" destId="{D87C6059-2CD4-40DC-B7BE-27D45E9D1BE3}" srcOrd="0" destOrd="0" presId="urn:microsoft.com/office/officeart/2017/3/layout/HorizontalLabelsTimeline"/>
    <dgm:cxn modelId="{DEEE476E-82A8-4770-869B-6C7F20AEB95B}" type="presParOf" srcId="{2F87BE94-D4C5-465E-9FA6-50C18CAAF69C}" destId="{1FA10AF0-1DE3-411B-89FF-A1F9D0689EBC}" srcOrd="1" destOrd="0" presId="urn:microsoft.com/office/officeart/2017/3/layout/HorizontalLabelsTimeline"/>
    <dgm:cxn modelId="{CBE07EA4-9B67-46A4-B249-AD09D5E336DB}" type="presParOf" srcId="{575402D2-6044-4CD8-BFE5-7E162A57A172}" destId="{2DFD2952-24F4-4BFC-82BD-65762B72ABF7}" srcOrd="2" destOrd="0" presId="urn:microsoft.com/office/officeart/2017/3/layout/HorizontalLabelsTimeline"/>
    <dgm:cxn modelId="{10BDC2C7-5A02-4480-A68B-AF3EB60EC094}" type="presParOf" srcId="{575402D2-6044-4CD8-BFE5-7E162A57A172}" destId="{90FA50BF-3A12-4F55-B1C2-6E8FDF39CEB8}" srcOrd="3" destOrd="0" presId="urn:microsoft.com/office/officeart/2017/3/layout/HorizontalLabelsTimeline"/>
    <dgm:cxn modelId="{4239C0F0-CEF3-4366-A079-71E3CFA56879}" type="presParOf" srcId="{575402D2-6044-4CD8-BFE5-7E162A57A172}" destId="{5741C6CE-76A7-4D56-A849-A9E296A603A4}" srcOrd="4" destOrd="0" presId="urn:microsoft.com/office/officeart/2017/3/layout/HorizontalLabelsTimeline"/>
    <dgm:cxn modelId="{602BF999-EA2A-4F7B-981B-9844F29F5F0E}" type="presParOf" srcId="{150BC6A5-5E43-42BC-8B70-A766B4BB783C}" destId="{BF401BCE-D6E7-4F39-BE0B-0FCC326733BB}" srcOrd="9" destOrd="0" presId="urn:microsoft.com/office/officeart/2017/3/layout/HorizontalLabelsTimeline"/>
    <dgm:cxn modelId="{842D711C-841F-48FA-AAB6-C89C8134F47D}" type="presParOf" srcId="{150BC6A5-5E43-42BC-8B70-A766B4BB783C}" destId="{14418144-4E02-41D6-81A6-E98AFDC5F9C8}" srcOrd="10" destOrd="0" presId="urn:microsoft.com/office/officeart/2017/3/layout/HorizontalLabelsTimeline"/>
    <dgm:cxn modelId="{A0B3E342-9194-4E59-94E9-E27657F41332}" type="presParOf" srcId="{14418144-4E02-41D6-81A6-E98AFDC5F9C8}" destId="{E32FFB62-B520-4FA5-AA3F-D3D248AB6E89}" srcOrd="0" destOrd="0" presId="urn:microsoft.com/office/officeart/2017/3/layout/HorizontalLabelsTimeline"/>
    <dgm:cxn modelId="{4BA6F504-9FD5-48E5-B002-8E4AB7A6FA9F}" type="presParOf" srcId="{14418144-4E02-41D6-81A6-E98AFDC5F9C8}" destId="{3462BF34-C09F-450F-A321-E4C45BC9D11B}" srcOrd="1" destOrd="0" presId="urn:microsoft.com/office/officeart/2017/3/layout/HorizontalLabelsTimeline"/>
    <dgm:cxn modelId="{C22A17EB-E204-401F-84C6-0B5F5DE22DFE}" type="presParOf" srcId="{3462BF34-C09F-450F-A321-E4C45BC9D11B}" destId="{FA5D25F9-2D33-4506-926B-7B728C698BE3}" srcOrd="0" destOrd="0" presId="urn:microsoft.com/office/officeart/2017/3/layout/HorizontalLabelsTimeline"/>
    <dgm:cxn modelId="{76CF06A3-F5BE-4288-B41C-E269F852B976}" type="presParOf" srcId="{3462BF34-C09F-450F-A321-E4C45BC9D11B}" destId="{A5402AFB-0B42-434C-82EF-C077720578DA}" srcOrd="1" destOrd="0" presId="urn:microsoft.com/office/officeart/2017/3/layout/HorizontalLabelsTimeline"/>
    <dgm:cxn modelId="{3E1815EE-36AE-4CA4-8EF7-7A51B721CD07}" type="presParOf" srcId="{14418144-4E02-41D6-81A6-E98AFDC5F9C8}" destId="{64E06EA8-E629-4242-A0FE-15C9406A5305}" srcOrd="2" destOrd="0" presId="urn:microsoft.com/office/officeart/2017/3/layout/HorizontalLabelsTimeline"/>
    <dgm:cxn modelId="{19834145-E8C4-4354-8B53-138F7CF4F7C8}" type="presParOf" srcId="{14418144-4E02-41D6-81A6-E98AFDC5F9C8}" destId="{8A0DFA8B-0283-4790-9D0C-43098AA9FD5A}" srcOrd="3" destOrd="0" presId="urn:microsoft.com/office/officeart/2017/3/layout/HorizontalLabelsTimeline"/>
    <dgm:cxn modelId="{2899DEE8-596E-4340-A7EB-D05E9FE017AF}" type="presParOf" srcId="{14418144-4E02-41D6-81A6-E98AFDC5F9C8}" destId="{2F424193-E6E6-4413-B230-714EEE023EDF}" srcOrd="4" destOrd="0" presId="urn:microsoft.com/office/officeart/2017/3/layout/HorizontalLabelsTimeline"/>
    <dgm:cxn modelId="{260F60BA-84B9-48EE-B075-F5A9E5DDC566}" type="presParOf" srcId="{150BC6A5-5E43-42BC-8B70-A766B4BB783C}" destId="{F9DD0A2D-DED0-402D-A99C-0BF774D1C01C}" srcOrd="11" destOrd="0" presId="urn:microsoft.com/office/officeart/2017/3/layout/HorizontalLabelsTimeline"/>
    <dgm:cxn modelId="{AC7B5141-C93C-4544-8C7F-916D5B846E2C}" type="presParOf" srcId="{150BC6A5-5E43-42BC-8B70-A766B4BB783C}" destId="{1C038391-31B9-45E1-A72D-6AF7DAF2B2EF}" srcOrd="12" destOrd="0" presId="urn:microsoft.com/office/officeart/2017/3/layout/HorizontalLabelsTimeline"/>
    <dgm:cxn modelId="{A6AC21F8-2103-4911-B3A2-96FDE8F86C8D}" type="presParOf" srcId="{1C038391-31B9-45E1-A72D-6AF7DAF2B2EF}" destId="{78BE6E53-A3C4-4D2B-8FB8-807034544553}" srcOrd="0" destOrd="0" presId="urn:microsoft.com/office/officeart/2017/3/layout/HorizontalLabelsTimeline"/>
    <dgm:cxn modelId="{88FFE67E-DF8F-46AD-AA52-DB23D7D04EB1}" type="presParOf" srcId="{1C038391-31B9-45E1-A72D-6AF7DAF2B2EF}" destId="{EF1248E0-DDB1-4E07-89DA-B2DE86752A63}" srcOrd="1" destOrd="0" presId="urn:microsoft.com/office/officeart/2017/3/layout/HorizontalLabelsTimeline"/>
    <dgm:cxn modelId="{7C87641D-75C0-413C-AC15-2418472616B3}" type="presParOf" srcId="{EF1248E0-DDB1-4E07-89DA-B2DE86752A63}" destId="{E0B6C700-CADC-4DDA-A61D-9EE10A132EAB}" srcOrd="0" destOrd="0" presId="urn:microsoft.com/office/officeart/2017/3/layout/HorizontalLabelsTimeline"/>
    <dgm:cxn modelId="{6ED6862B-D8E7-44DC-A32E-EAB17D823654}" type="presParOf" srcId="{EF1248E0-DDB1-4E07-89DA-B2DE86752A63}" destId="{9FC6B3CE-FBD0-4903-84C3-38807D217FAD}" srcOrd="1" destOrd="0" presId="urn:microsoft.com/office/officeart/2017/3/layout/HorizontalLabelsTimeline"/>
    <dgm:cxn modelId="{6CB8FC4D-EFCB-48F8-9329-3A43CB89569E}" type="presParOf" srcId="{1C038391-31B9-45E1-A72D-6AF7DAF2B2EF}" destId="{5E1EB70A-CFB2-4690-95FF-CE104E26D64E}" srcOrd="2" destOrd="0" presId="urn:microsoft.com/office/officeart/2017/3/layout/HorizontalLabelsTimeline"/>
    <dgm:cxn modelId="{D4F19599-0CA8-4907-AADF-ECFD57385038}" type="presParOf" srcId="{1C038391-31B9-45E1-A72D-6AF7DAF2B2EF}" destId="{F0927216-3FC7-4520-9BC2-3335C6722A3A}" srcOrd="3" destOrd="0" presId="urn:microsoft.com/office/officeart/2017/3/layout/HorizontalLabelsTimeline"/>
    <dgm:cxn modelId="{BB0E99E5-9D04-4638-8C1A-8C3FE12196FA}" type="presParOf" srcId="{1C038391-31B9-45E1-A72D-6AF7DAF2B2EF}" destId="{65108213-6A50-40C5-AB37-D9CDA82CAFDE}" srcOrd="4" destOrd="0" presId="urn:microsoft.com/office/officeart/2017/3/layout/HorizontalLabelsTimeline"/>
    <dgm:cxn modelId="{3A9D93CD-6C52-463C-A7B9-FC3E52839A40}" type="presParOf" srcId="{150BC6A5-5E43-42BC-8B70-A766B4BB783C}" destId="{DAF4BD2B-B8EA-4307-BC02-EBD51F8DC450}" srcOrd="13" destOrd="0" presId="urn:microsoft.com/office/officeart/2017/3/layout/HorizontalLabelsTimeline"/>
    <dgm:cxn modelId="{1C99DC49-42B8-45E8-B856-A49A894D6238}" type="presParOf" srcId="{150BC6A5-5E43-42BC-8B70-A766B4BB783C}" destId="{37EE4321-7258-47FD-8BDA-757CFAA41ACE}" srcOrd="14" destOrd="0" presId="urn:microsoft.com/office/officeart/2017/3/layout/HorizontalLabelsTimeline"/>
    <dgm:cxn modelId="{5418F918-9D44-4118-8E5F-31802904B4A9}" type="presParOf" srcId="{37EE4321-7258-47FD-8BDA-757CFAA41ACE}" destId="{92CDB91C-F530-41EC-83F7-7998F1352B62}" srcOrd="0" destOrd="0" presId="urn:microsoft.com/office/officeart/2017/3/layout/HorizontalLabelsTimeline"/>
    <dgm:cxn modelId="{70154F53-B0B0-4E02-BF19-4629F6E17667}" type="presParOf" srcId="{37EE4321-7258-47FD-8BDA-757CFAA41ACE}" destId="{E18C2D84-7178-4F3E-B23E-AAC0A5713433}" srcOrd="1" destOrd="0" presId="urn:microsoft.com/office/officeart/2017/3/layout/HorizontalLabelsTimeline"/>
    <dgm:cxn modelId="{50556B39-C52A-42A1-BDC3-94D48BB36CB1}" type="presParOf" srcId="{E18C2D84-7178-4F3E-B23E-AAC0A5713433}" destId="{26833D56-0276-4B61-85E8-A129912BB37F}" srcOrd="0" destOrd="0" presId="urn:microsoft.com/office/officeart/2017/3/layout/HorizontalLabelsTimeline"/>
    <dgm:cxn modelId="{1EE76EBA-B525-49F4-8144-E5C6207FB3CE}" type="presParOf" srcId="{E18C2D84-7178-4F3E-B23E-AAC0A5713433}" destId="{22505485-21DE-45C3-A5AD-153EEF00BDBA}" srcOrd="1" destOrd="0" presId="urn:microsoft.com/office/officeart/2017/3/layout/HorizontalLabelsTimeline"/>
    <dgm:cxn modelId="{CD92297E-44AA-4A3A-A47F-02B97FEA9101}" type="presParOf" srcId="{37EE4321-7258-47FD-8BDA-757CFAA41ACE}" destId="{551BF092-BD81-4AB2-B5D7-93651DB03D4D}" srcOrd="2" destOrd="0" presId="urn:microsoft.com/office/officeart/2017/3/layout/HorizontalLabelsTimeline"/>
    <dgm:cxn modelId="{B5663CBB-75F1-4392-83AF-7DF54A1F9049}" type="presParOf" srcId="{37EE4321-7258-47FD-8BDA-757CFAA41ACE}" destId="{20D1760A-71CD-4EC0-8907-A92D6C131A3F}" srcOrd="3" destOrd="0" presId="urn:microsoft.com/office/officeart/2017/3/layout/HorizontalLabelsTimeline"/>
    <dgm:cxn modelId="{7BCF0D11-9B2E-4B1B-9296-449723C37BA8}" type="presParOf" srcId="{37EE4321-7258-47FD-8BDA-757CFAA41ACE}" destId="{95399241-F036-4E88-8629-C6F0D67C4274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955F97-0110-4756-B4FE-9075D9F1A9F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47D6634-122E-46F0-BA02-4D4EC4444CB2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03C6E270-0AE7-416D-AB33-7E042EC6E1A4}" type="parTrans" cxnId="{80697C52-5C7F-4DA5-985B-D9EF09BFF6E9}">
      <dgm:prSet/>
      <dgm:spPr/>
      <dgm:t>
        <a:bodyPr/>
        <a:lstStyle/>
        <a:p>
          <a:endParaRPr lang="en-US"/>
        </a:p>
      </dgm:t>
    </dgm:pt>
    <dgm:pt modelId="{B6BCCB1C-CBC7-4A1D-807D-448E5E797CC2}" type="sibTrans" cxnId="{80697C52-5C7F-4DA5-985B-D9EF09BFF6E9}">
      <dgm:prSet/>
      <dgm:spPr/>
      <dgm:t>
        <a:bodyPr/>
        <a:lstStyle/>
        <a:p>
          <a:endParaRPr lang="en-US"/>
        </a:p>
      </dgm:t>
    </dgm:pt>
    <dgm:pt modelId="{6A141355-F90B-48F9-BDCC-FA9BC21C3E8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Critically appraise research </a:t>
          </a:r>
        </a:p>
      </dgm:t>
    </dgm:pt>
    <dgm:pt modelId="{8610BE60-6C5E-4909-808E-C3E0164C8C69}" type="parTrans" cxnId="{C7A6B521-5376-4C29-9F7B-E814652C49F0}">
      <dgm:prSet/>
      <dgm:spPr/>
      <dgm:t>
        <a:bodyPr/>
        <a:lstStyle/>
        <a:p>
          <a:endParaRPr lang="en-US"/>
        </a:p>
      </dgm:t>
    </dgm:pt>
    <dgm:pt modelId="{FAEE977D-8088-4DF3-94E3-493C093C2FA3}" type="sibTrans" cxnId="{C7A6B521-5376-4C29-9F7B-E814652C49F0}">
      <dgm:prSet/>
      <dgm:spPr/>
      <dgm:t>
        <a:bodyPr/>
        <a:lstStyle/>
        <a:p>
          <a:endParaRPr lang="en-US"/>
        </a:p>
      </dgm:t>
    </dgm:pt>
    <dgm:pt modelId="{97AD5442-3FD4-421C-BACE-848B11AD8CF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Takes advantage of technological developments </a:t>
          </a:r>
          <a:endParaRPr lang="en-US" sz="1100" dirty="0"/>
        </a:p>
      </dgm:t>
    </dgm:pt>
    <dgm:pt modelId="{3E21F420-866D-48DE-987C-848A1F268F84}" type="parTrans" cxnId="{D8A642B1-33C5-461C-8636-036075D4A19D}">
      <dgm:prSet/>
      <dgm:spPr/>
      <dgm:t>
        <a:bodyPr/>
        <a:lstStyle/>
        <a:p>
          <a:endParaRPr lang="en-US"/>
        </a:p>
      </dgm:t>
    </dgm:pt>
    <dgm:pt modelId="{0141C8CF-494A-4390-AC9C-C6D3F59C4D0F}" type="sibTrans" cxnId="{D8A642B1-33C5-461C-8636-036075D4A19D}">
      <dgm:prSet/>
      <dgm:spPr/>
      <dgm:t>
        <a:bodyPr/>
        <a:lstStyle/>
        <a:p>
          <a:endParaRPr lang="en-US"/>
        </a:p>
      </dgm:t>
    </dgm:pt>
    <dgm:pt modelId="{16DAECCB-7AA0-4E85-9711-6D9864EECFE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Puts patient safety and experience at </a:t>
          </a:r>
          <a:r>
            <a:rPr lang="en-US" sz="1400" dirty="0" err="1"/>
            <a:t>centre</a:t>
          </a:r>
          <a:r>
            <a:rPr lang="en-US" sz="1400" dirty="0"/>
            <a:t> </a:t>
          </a:r>
        </a:p>
      </dgm:t>
    </dgm:pt>
    <dgm:pt modelId="{409AA830-C7AB-466F-976D-DD6640400D1C}" type="parTrans" cxnId="{7D3950A3-82A2-452E-B699-A38BC7EE6FCC}">
      <dgm:prSet/>
      <dgm:spPr/>
      <dgm:t>
        <a:bodyPr/>
        <a:lstStyle/>
        <a:p>
          <a:endParaRPr lang="en-US"/>
        </a:p>
      </dgm:t>
    </dgm:pt>
    <dgm:pt modelId="{3ADC562C-54A9-4358-B9D5-15518FCE6026}" type="sibTrans" cxnId="{7D3950A3-82A2-452E-B699-A38BC7EE6FCC}">
      <dgm:prSet/>
      <dgm:spPr/>
      <dgm:t>
        <a:bodyPr/>
        <a:lstStyle/>
        <a:p>
          <a:endParaRPr lang="en-US"/>
        </a:p>
      </dgm:t>
    </dgm:pt>
    <dgm:pt modelId="{FEBE8751-ECCA-4899-9BD1-5C95C6B8D7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Encourages nurse led changes </a:t>
          </a:r>
        </a:p>
      </dgm:t>
    </dgm:pt>
    <dgm:pt modelId="{4DF3F6EE-B844-429B-BBCF-FFF909F8F5C5}" type="parTrans" cxnId="{0AB78A44-8E21-4CF8-8F0A-3A92054B284E}">
      <dgm:prSet/>
      <dgm:spPr/>
      <dgm:t>
        <a:bodyPr/>
        <a:lstStyle/>
        <a:p>
          <a:endParaRPr lang="en-US"/>
        </a:p>
      </dgm:t>
    </dgm:pt>
    <dgm:pt modelId="{EA539191-3919-4407-B58A-3B7D5187C204}" type="sibTrans" cxnId="{0AB78A44-8E21-4CF8-8F0A-3A92054B284E}">
      <dgm:prSet/>
      <dgm:spPr/>
      <dgm:t>
        <a:bodyPr/>
        <a:lstStyle/>
        <a:p>
          <a:endParaRPr lang="en-US"/>
        </a:p>
      </dgm:t>
    </dgm:pt>
    <dgm:pt modelId="{B60C361E-5776-417D-B88F-A37BB35F6B4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Enhance communication skills to enable effective learning from research </a:t>
          </a:r>
        </a:p>
      </dgm:t>
    </dgm:pt>
    <dgm:pt modelId="{92E2AE2F-5A47-43AC-A7A3-0CB120A22E1D}" type="parTrans" cxnId="{084904AE-4B10-4145-A888-CF2375466711}">
      <dgm:prSet/>
      <dgm:spPr/>
      <dgm:t>
        <a:bodyPr/>
        <a:lstStyle/>
        <a:p>
          <a:endParaRPr lang="en-US"/>
        </a:p>
      </dgm:t>
    </dgm:pt>
    <dgm:pt modelId="{65388AD2-BD63-4C50-A7E1-7B146114C504}" type="sibTrans" cxnId="{084904AE-4B10-4145-A888-CF2375466711}">
      <dgm:prSet/>
      <dgm:spPr/>
      <dgm:t>
        <a:bodyPr/>
        <a:lstStyle/>
        <a:p>
          <a:endParaRPr lang="en-US"/>
        </a:p>
      </dgm:t>
    </dgm:pt>
    <dgm:pt modelId="{74585175-62DA-4360-8496-6A04FEA23D5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Leadership training in the intervention to increase support for evidence-based learning </a:t>
          </a:r>
          <a:endParaRPr lang="en-US" sz="1100" dirty="0"/>
        </a:p>
      </dgm:t>
    </dgm:pt>
    <dgm:pt modelId="{E976BB34-5906-4D55-BC58-D112BC57D701}" type="parTrans" cxnId="{07FB77E9-ABA2-4F89-9EB7-B49BE8FABEE1}">
      <dgm:prSet/>
      <dgm:spPr/>
      <dgm:t>
        <a:bodyPr/>
        <a:lstStyle/>
        <a:p>
          <a:endParaRPr lang="en-US"/>
        </a:p>
      </dgm:t>
    </dgm:pt>
    <dgm:pt modelId="{0218ACA1-0B47-46CB-9E7C-5B3A2E1B1C52}" type="sibTrans" cxnId="{07FB77E9-ABA2-4F89-9EB7-B49BE8FABEE1}">
      <dgm:prSet/>
      <dgm:spPr/>
      <dgm:t>
        <a:bodyPr/>
        <a:lstStyle/>
        <a:p>
          <a:endParaRPr lang="en-US"/>
        </a:p>
      </dgm:t>
    </dgm:pt>
    <dgm:pt modelId="{4C1D51CE-6A3D-4F67-BC08-86341730B5F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Bridge the gap between theory and practice with blended learning approaches </a:t>
          </a:r>
        </a:p>
      </dgm:t>
    </dgm:pt>
    <dgm:pt modelId="{AB997A1B-3CF3-4FA1-AE2D-986E60ED9FB4}" type="parTrans" cxnId="{EAA0ACB3-AD60-41F3-AF18-F9739A6FFB22}">
      <dgm:prSet/>
      <dgm:spPr/>
      <dgm:t>
        <a:bodyPr/>
        <a:lstStyle/>
        <a:p>
          <a:endParaRPr lang="en-US"/>
        </a:p>
      </dgm:t>
    </dgm:pt>
    <dgm:pt modelId="{990938EC-4E34-4101-A37E-62963340A4AE}" type="sibTrans" cxnId="{EAA0ACB3-AD60-41F3-AF18-F9739A6FFB22}">
      <dgm:prSet/>
      <dgm:spPr/>
      <dgm:t>
        <a:bodyPr/>
        <a:lstStyle/>
        <a:p>
          <a:endParaRPr lang="en-US"/>
        </a:p>
      </dgm:t>
    </dgm:pt>
    <dgm:pt modelId="{3BAA14CB-4731-4278-B9DF-454B3C8CFC3A}" type="pres">
      <dgm:prSet presAssocID="{75955F97-0110-4756-B4FE-9075D9F1A9FC}" presName="root" presStyleCnt="0">
        <dgm:presLayoutVars>
          <dgm:dir/>
          <dgm:resizeHandles val="exact"/>
        </dgm:presLayoutVars>
      </dgm:prSet>
      <dgm:spPr/>
    </dgm:pt>
    <dgm:pt modelId="{2DDA4837-F75B-4251-9565-589EA3036948}" type="pres">
      <dgm:prSet presAssocID="{F47D6634-122E-46F0-BA02-4D4EC4444CB2}" presName="compNode" presStyleCnt="0"/>
      <dgm:spPr/>
    </dgm:pt>
    <dgm:pt modelId="{5EAD9363-A3F0-410E-AD38-2AE23B47DD37}" type="pres">
      <dgm:prSet presAssocID="{F47D6634-122E-46F0-BA02-4D4EC4444CB2}" presName="iconRect" presStyleLbl="node1" presStyleIdx="0" presStyleCnt="8" custScaleX="109027" custScaleY="83610" custLinFactY="-100000" custLinFactNeighborX="-28586" custLinFactNeighborY="-16625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7615011-305C-4C6A-8656-D035DA49DA21}" type="pres">
      <dgm:prSet presAssocID="{F47D6634-122E-46F0-BA02-4D4EC4444CB2}" presName="spaceRect" presStyleCnt="0"/>
      <dgm:spPr/>
    </dgm:pt>
    <dgm:pt modelId="{AFF13227-1ACB-47FB-881B-D58857E84E6B}" type="pres">
      <dgm:prSet presAssocID="{F47D6634-122E-46F0-BA02-4D4EC4444CB2}" presName="textRect" presStyleLbl="revTx" presStyleIdx="0" presStyleCnt="8" custLinFactX="200000" custLinFactY="-196815" custLinFactNeighborX="289960" custLinFactNeighborY="-200000">
        <dgm:presLayoutVars>
          <dgm:chMax val="1"/>
          <dgm:chPref val="1"/>
        </dgm:presLayoutVars>
      </dgm:prSet>
      <dgm:spPr/>
    </dgm:pt>
    <dgm:pt modelId="{1FE38192-4E80-4543-9392-033F0EC50969}" type="pres">
      <dgm:prSet presAssocID="{B6BCCB1C-CBC7-4A1D-807D-448E5E797CC2}" presName="sibTrans" presStyleCnt="0"/>
      <dgm:spPr/>
    </dgm:pt>
    <dgm:pt modelId="{1204E5A1-C3DB-46FD-8ADE-07CA7C216BBA}" type="pres">
      <dgm:prSet presAssocID="{6A141355-F90B-48F9-BDCC-FA9BC21C3E8D}" presName="compNode" presStyleCnt="0"/>
      <dgm:spPr/>
    </dgm:pt>
    <dgm:pt modelId="{62B2A486-5C2A-4C0D-8091-3E94D93DA923}" type="pres">
      <dgm:prSet presAssocID="{6A141355-F90B-48F9-BDCC-FA9BC21C3E8D}" presName="iconRect" presStyleLbl="node1" presStyleIdx="1" presStyleCnt="8" custScaleX="215793" custScaleY="255464" custLinFactX="-100000" custLinFactNeighborX="-130225" custLinFactNeighborY="-3815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DF8597D-CE8E-4738-AEEA-9B9E1C2AE0D1}" type="pres">
      <dgm:prSet presAssocID="{6A141355-F90B-48F9-BDCC-FA9BC21C3E8D}" presName="spaceRect" presStyleCnt="0"/>
      <dgm:spPr/>
    </dgm:pt>
    <dgm:pt modelId="{A2638AF1-DB3B-4A1B-89B1-DA462028C3D6}" type="pres">
      <dgm:prSet presAssocID="{6A141355-F90B-48F9-BDCC-FA9BC21C3E8D}" presName="textRect" presStyleLbl="revTx" presStyleIdx="1" presStyleCnt="8" custLinFactX="-6075" custLinFactNeighborX="-100000" custLinFactNeighborY="66683">
        <dgm:presLayoutVars>
          <dgm:chMax val="1"/>
          <dgm:chPref val="1"/>
        </dgm:presLayoutVars>
      </dgm:prSet>
      <dgm:spPr/>
    </dgm:pt>
    <dgm:pt modelId="{59E82A4F-94AC-4F31-9170-68FB8A16F4AD}" type="pres">
      <dgm:prSet presAssocID="{FAEE977D-8088-4DF3-94E3-493C093C2FA3}" presName="sibTrans" presStyleCnt="0"/>
      <dgm:spPr/>
    </dgm:pt>
    <dgm:pt modelId="{70819043-45EC-4160-A2AF-17497CCD0E8D}" type="pres">
      <dgm:prSet presAssocID="{97AD5442-3FD4-421C-BACE-848B11AD8CFD}" presName="compNode" presStyleCnt="0"/>
      <dgm:spPr/>
    </dgm:pt>
    <dgm:pt modelId="{BD79D99E-3A1E-44EA-92B3-9262C72142E2}" type="pres">
      <dgm:prSet presAssocID="{97AD5442-3FD4-421C-BACE-848B11AD8CFD}" presName="iconRect" presStyleLbl="node1" presStyleIdx="2" presStyleCnt="8" custScaleX="187097" custScaleY="238281" custLinFactX="-100000" custLinFactNeighborX="-105105" custLinFactNeighborY="-2742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5CD89DE-C884-42B7-9B64-63585D562433}" type="pres">
      <dgm:prSet presAssocID="{97AD5442-3FD4-421C-BACE-848B11AD8CFD}" presName="spaceRect" presStyleCnt="0"/>
      <dgm:spPr/>
    </dgm:pt>
    <dgm:pt modelId="{461BDF16-D08C-48D8-A692-AEC762FF9749}" type="pres">
      <dgm:prSet presAssocID="{97AD5442-3FD4-421C-BACE-848B11AD8CFD}" presName="textRect" presStyleLbl="revTx" presStyleIdx="2" presStyleCnt="8" custLinFactNeighborX="-95918" custLinFactNeighborY="62392">
        <dgm:presLayoutVars>
          <dgm:chMax val="1"/>
          <dgm:chPref val="1"/>
        </dgm:presLayoutVars>
      </dgm:prSet>
      <dgm:spPr/>
    </dgm:pt>
    <dgm:pt modelId="{DCFE1376-C3E3-4222-8585-9F2E6D952F82}" type="pres">
      <dgm:prSet presAssocID="{0141C8CF-494A-4390-AC9C-C6D3F59C4D0F}" presName="sibTrans" presStyleCnt="0"/>
      <dgm:spPr/>
    </dgm:pt>
    <dgm:pt modelId="{346A6972-2238-44B7-BBAD-CA997065F861}" type="pres">
      <dgm:prSet presAssocID="{16DAECCB-7AA0-4E85-9711-6D9864EECFEF}" presName="compNode" presStyleCnt="0"/>
      <dgm:spPr/>
    </dgm:pt>
    <dgm:pt modelId="{E852AB25-9955-4CA7-948D-4D41F9BD9098}" type="pres">
      <dgm:prSet presAssocID="{16DAECCB-7AA0-4E85-9711-6D9864EECFEF}" presName="iconRect" presStyleLbl="node1" presStyleIdx="3" presStyleCnt="8" custScaleX="233756" custScaleY="256961" custLinFactX="-94406" custLinFactNeighborX="-100000" custLinFactNeighborY="-4561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5F270C8A-E352-4469-AA83-9C5C5D5E9600}" type="pres">
      <dgm:prSet presAssocID="{16DAECCB-7AA0-4E85-9711-6D9864EECFEF}" presName="spaceRect" presStyleCnt="0"/>
      <dgm:spPr/>
    </dgm:pt>
    <dgm:pt modelId="{E4CA3300-EB08-4472-9E76-F308AA29A5C8}" type="pres">
      <dgm:prSet presAssocID="{16DAECCB-7AA0-4E85-9711-6D9864EECFEF}" presName="textRect" presStyleLbl="revTx" presStyleIdx="3" presStyleCnt="8" custLinFactNeighborX="-78520" custLinFactNeighborY="54434">
        <dgm:presLayoutVars>
          <dgm:chMax val="1"/>
          <dgm:chPref val="1"/>
        </dgm:presLayoutVars>
      </dgm:prSet>
      <dgm:spPr/>
    </dgm:pt>
    <dgm:pt modelId="{175B8075-AA07-498C-A350-68BD8DDD2FBA}" type="pres">
      <dgm:prSet presAssocID="{3ADC562C-54A9-4358-B9D5-15518FCE6026}" presName="sibTrans" presStyleCnt="0"/>
      <dgm:spPr/>
    </dgm:pt>
    <dgm:pt modelId="{7A1277A5-591E-47FE-A904-A67191D61132}" type="pres">
      <dgm:prSet presAssocID="{FEBE8751-ECCA-4899-9BD1-5C95C6B8D794}" presName="compNode" presStyleCnt="0"/>
      <dgm:spPr/>
    </dgm:pt>
    <dgm:pt modelId="{97B29D75-9E60-43CE-AEB0-5C59D9A8BE84}" type="pres">
      <dgm:prSet presAssocID="{FEBE8751-ECCA-4899-9BD1-5C95C6B8D794}" presName="iconRect" presStyleLbl="node1" presStyleIdx="4" presStyleCnt="8" custScaleX="225623" custScaleY="197368" custLinFactX="-44327" custLinFactNeighborX="-100000" custLinFactNeighborY="-625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D6F99AF-BECD-4C23-9495-8E3A616357E5}" type="pres">
      <dgm:prSet presAssocID="{FEBE8751-ECCA-4899-9BD1-5C95C6B8D794}" presName="spaceRect" presStyleCnt="0"/>
      <dgm:spPr/>
    </dgm:pt>
    <dgm:pt modelId="{772941B7-0C82-41CC-ABC7-0C356C32C70C}" type="pres">
      <dgm:prSet presAssocID="{FEBE8751-ECCA-4899-9BD1-5C95C6B8D794}" presName="textRect" presStyleLbl="revTx" presStyleIdx="4" presStyleCnt="8" custLinFactNeighborX="-66568" custLinFactNeighborY="60352">
        <dgm:presLayoutVars>
          <dgm:chMax val="1"/>
          <dgm:chPref val="1"/>
        </dgm:presLayoutVars>
      </dgm:prSet>
      <dgm:spPr/>
    </dgm:pt>
    <dgm:pt modelId="{6E045164-2EAD-43D1-9091-38E281822DCF}" type="pres">
      <dgm:prSet presAssocID="{EA539191-3919-4407-B58A-3B7D5187C204}" presName="sibTrans" presStyleCnt="0"/>
      <dgm:spPr/>
    </dgm:pt>
    <dgm:pt modelId="{7CDF0406-6A53-474F-A5F7-9E1DDEFCA14A}" type="pres">
      <dgm:prSet presAssocID="{B60C361E-5776-417D-B88F-A37BB35F6B43}" presName="compNode" presStyleCnt="0"/>
      <dgm:spPr/>
    </dgm:pt>
    <dgm:pt modelId="{203AD92D-91CA-4A50-A20F-E4CBC62FB683}" type="pres">
      <dgm:prSet presAssocID="{B60C361E-5776-417D-B88F-A37BB35F6B43}" presName="iconRect" presStyleLbl="node1" presStyleIdx="5" presStyleCnt="8" custScaleX="206816" custScaleY="255751" custLinFactX="-6348" custLinFactNeighborX="-100000" custLinFactNeighborY="-2298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126E8C3-FBFF-4E98-B9DC-86A8D483D160}" type="pres">
      <dgm:prSet presAssocID="{B60C361E-5776-417D-B88F-A37BB35F6B43}" presName="spaceRect" presStyleCnt="0"/>
      <dgm:spPr/>
    </dgm:pt>
    <dgm:pt modelId="{B198C3E4-DAEF-4952-AA7E-E2AC25E10FDD}" type="pres">
      <dgm:prSet presAssocID="{B60C361E-5776-417D-B88F-A37BB35F6B43}" presName="textRect" presStyleLbl="revTx" presStyleIdx="5" presStyleCnt="8" custLinFactNeighborX="-43572" custLinFactNeighborY="24700">
        <dgm:presLayoutVars>
          <dgm:chMax val="1"/>
          <dgm:chPref val="1"/>
        </dgm:presLayoutVars>
      </dgm:prSet>
      <dgm:spPr/>
    </dgm:pt>
    <dgm:pt modelId="{7A93086D-CEB2-4732-986F-4EDEBAD628CD}" type="pres">
      <dgm:prSet presAssocID="{65388AD2-BD63-4C50-A7E1-7B146114C504}" presName="sibTrans" presStyleCnt="0"/>
      <dgm:spPr/>
    </dgm:pt>
    <dgm:pt modelId="{6B94A5D0-B68D-44B1-8C05-32DE7DB3D009}" type="pres">
      <dgm:prSet presAssocID="{74585175-62DA-4360-8496-6A04FEA23D5F}" presName="compNode" presStyleCnt="0"/>
      <dgm:spPr/>
    </dgm:pt>
    <dgm:pt modelId="{4E1CBE8F-6303-4352-8D45-CAF3E4CDE5F9}" type="pres">
      <dgm:prSet presAssocID="{74585175-62DA-4360-8496-6A04FEA23D5F}" presName="iconRect" presStyleLbl="node1" presStyleIdx="6" presStyleCnt="8" custScaleX="218511" custScaleY="205147" custLinFactNeighborX="-66892" custLinFactNeighborY="-20296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D8CCFBC9-7BE7-4799-BA07-628645B1EF88}" type="pres">
      <dgm:prSet presAssocID="{74585175-62DA-4360-8496-6A04FEA23D5F}" presName="spaceRect" presStyleCnt="0"/>
      <dgm:spPr/>
    </dgm:pt>
    <dgm:pt modelId="{402A8F25-4375-42E2-8DE6-7F05BB517C89}" type="pres">
      <dgm:prSet presAssocID="{74585175-62DA-4360-8496-6A04FEA23D5F}" presName="textRect" presStyleLbl="revTx" presStyleIdx="6" presStyleCnt="8" custLinFactNeighborX="-23743" custLinFactNeighborY="26207">
        <dgm:presLayoutVars>
          <dgm:chMax val="1"/>
          <dgm:chPref val="1"/>
        </dgm:presLayoutVars>
      </dgm:prSet>
      <dgm:spPr/>
    </dgm:pt>
    <dgm:pt modelId="{E2371B3D-3957-4928-82EB-891922824312}" type="pres">
      <dgm:prSet presAssocID="{0218ACA1-0B47-46CB-9E7C-5B3A2E1B1C52}" presName="sibTrans" presStyleCnt="0"/>
      <dgm:spPr/>
    </dgm:pt>
    <dgm:pt modelId="{3EF50C75-A0AF-44EC-9E92-7E4018C39751}" type="pres">
      <dgm:prSet presAssocID="{4C1D51CE-6A3D-4F67-BC08-86341730B5F4}" presName="compNode" presStyleCnt="0"/>
      <dgm:spPr/>
    </dgm:pt>
    <dgm:pt modelId="{576A6F63-401A-49DA-9A5E-2FC90D7F8576}" type="pres">
      <dgm:prSet presAssocID="{4C1D51CE-6A3D-4F67-BC08-86341730B5F4}" presName="iconRect" presStyleLbl="node1" presStyleIdx="7" presStyleCnt="8" custScaleX="214699" custScaleY="204616" custLinFactNeighborX="-58634" custLinFactNeighborY="-37282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9FA6C855-1E57-4A51-B96D-63C951002FCE}" type="pres">
      <dgm:prSet presAssocID="{4C1D51CE-6A3D-4F67-BC08-86341730B5F4}" presName="spaceRect" presStyleCnt="0"/>
      <dgm:spPr/>
    </dgm:pt>
    <dgm:pt modelId="{5612A514-F355-4FAE-89C3-FB958E64072C}" type="pres">
      <dgm:prSet presAssocID="{4C1D51CE-6A3D-4F67-BC08-86341730B5F4}" presName="textRect" presStyleLbl="revTx" presStyleIdx="7" presStyleCnt="8" custLinFactNeighborX="-17410" custLinFactNeighborY="25123">
        <dgm:presLayoutVars>
          <dgm:chMax val="1"/>
          <dgm:chPref val="1"/>
        </dgm:presLayoutVars>
      </dgm:prSet>
      <dgm:spPr/>
    </dgm:pt>
  </dgm:ptLst>
  <dgm:cxnLst>
    <dgm:cxn modelId="{30061C03-A86A-4215-A512-6F3B11E5EAAB}" type="presOf" srcId="{74585175-62DA-4360-8496-6A04FEA23D5F}" destId="{402A8F25-4375-42E2-8DE6-7F05BB517C89}" srcOrd="0" destOrd="0" presId="urn:microsoft.com/office/officeart/2018/2/layout/IconLabelList"/>
    <dgm:cxn modelId="{C7A6B521-5376-4C29-9F7B-E814652C49F0}" srcId="{75955F97-0110-4756-B4FE-9075D9F1A9FC}" destId="{6A141355-F90B-48F9-BDCC-FA9BC21C3E8D}" srcOrd="1" destOrd="0" parTransId="{8610BE60-6C5E-4909-808E-C3E0164C8C69}" sibTransId="{FAEE977D-8088-4DF3-94E3-493C093C2FA3}"/>
    <dgm:cxn modelId="{93002963-733D-4A33-9A44-4E7421E72722}" type="presOf" srcId="{75955F97-0110-4756-B4FE-9075D9F1A9FC}" destId="{3BAA14CB-4731-4278-B9DF-454B3C8CFC3A}" srcOrd="0" destOrd="0" presId="urn:microsoft.com/office/officeart/2018/2/layout/IconLabelList"/>
    <dgm:cxn modelId="{0AB78A44-8E21-4CF8-8F0A-3A92054B284E}" srcId="{75955F97-0110-4756-B4FE-9075D9F1A9FC}" destId="{FEBE8751-ECCA-4899-9BD1-5C95C6B8D794}" srcOrd="4" destOrd="0" parTransId="{4DF3F6EE-B844-429B-BBCF-FFF909F8F5C5}" sibTransId="{EA539191-3919-4407-B58A-3B7D5187C204}"/>
    <dgm:cxn modelId="{631D8B4F-5689-4AB1-8F25-A97E2E040334}" type="presOf" srcId="{FEBE8751-ECCA-4899-9BD1-5C95C6B8D794}" destId="{772941B7-0C82-41CC-ABC7-0C356C32C70C}" srcOrd="0" destOrd="0" presId="urn:microsoft.com/office/officeart/2018/2/layout/IconLabelList"/>
    <dgm:cxn modelId="{80697C52-5C7F-4DA5-985B-D9EF09BFF6E9}" srcId="{75955F97-0110-4756-B4FE-9075D9F1A9FC}" destId="{F47D6634-122E-46F0-BA02-4D4EC4444CB2}" srcOrd="0" destOrd="0" parTransId="{03C6E270-0AE7-416D-AB33-7E042EC6E1A4}" sibTransId="{B6BCCB1C-CBC7-4A1D-807D-448E5E797CC2}"/>
    <dgm:cxn modelId="{BE38F959-3DDF-495E-9779-E55867968530}" type="presOf" srcId="{16DAECCB-7AA0-4E85-9711-6D9864EECFEF}" destId="{E4CA3300-EB08-4472-9E76-F308AA29A5C8}" srcOrd="0" destOrd="0" presId="urn:microsoft.com/office/officeart/2018/2/layout/IconLabelList"/>
    <dgm:cxn modelId="{7465998B-3E8F-4C91-822A-F14FE8938F8A}" type="presOf" srcId="{97AD5442-3FD4-421C-BACE-848B11AD8CFD}" destId="{461BDF16-D08C-48D8-A692-AEC762FF9749}" srcOrd="0" destOrd="0" presId="urn:microsoft.com/office/officeart/2018/2/layout/IconLabelList"/>
    <dgm:cxn modelId="{918F7195-CAB5-42FC-8990-94F7CF042626}" type="presOf" srcId="{6A141355-F90B-48F9-BDCC-FA9BC21C3E8D}" destId="{A2638AF1-DB3B-4A1B-89B1-DA462028C3D6}" srcOrd="0" destOrd="0" presId="urn:microsoft.com/office/officeart/2018/2/layout/IconLabelList"/>
    <dgm:cxn modelId="{7D3950A3-82A2-452E-B699-A38BC7EE6FCC}" srcId="{75955F97-0110-4756-B4FE-9075D9F1A9FC}" destId="{16DAECCB-7AA0-4E85-9711-6D9864EECFEF}" srcOrd="3" destOrd="0" parTransId="{409AA830-C7AB-466F-976D-DD6640400D1C}" sibTransId="{3ADC562C-54A9-4358-B9D5-15518FCE6026}"/>
    <dgm:cxn modelId="{084904AE-4B10-4145-A888-CF2375466711}" srcId="{75955F97-0110-4756-B4FE-9075D9F1A9FC}" destId="{B60C361E-5776-417D-B88F-A37BB35F6B43}" srcOrd="5" destOrd="0" parTransId="{92E2AE2F-5A47-43AC-A7A3-0CB120A22E1D}" sibTransId="{65388AD2-BD63-4C50-A7E1-7B146114C504}"/>
    <dgm:cxn modelId="{D8A642B1-33C5-461C-8636-036075D4A19D}" srcId="{75955F97-0110-4756-B4FE-9075D9F1A9FC}" destId="{97AD5442-3FD4-421C-BACE-848B11AD8CFD}" srcOrd="2" destOrd="0" parTransId="{3E21F420-866D-48DE-987C-848A1F268F84}" sibTransId="{0141C8CF-494A-4390-AC9C-C6D3F59C4D0F}"/>
    <dgm:cxn modelId="{FFE4D9B1-93B2-42DF-9DA7-15E9CBB8CCF4}" type="presOf" srcId="{B60C361E-5776-417D-B88F-A37BB35F6B43}" destId="{B198C3E4-DAEF-4952-AA7E-E2AC25E10FDD}" srcOrd="0" destOrd="0" presId="urn:microsoft.com/office/officeart/2018/2/layout/IconLabelList"/>
    <dgm:cxn modelId="{EAA0ACB3-AD60-41F3-AF18-F9739A6FFB22}" srcId="{75955F97-0110-4756-B4FE-9075D9F1A9FC}" destId="{4C1D51CE-6A3D-4F67-BC08-86341730B5F4}" srcOrd="7" destOrd="0" parTransId="{AB997A1B-3CF3-4FA1-AE2D-986E60ED9FB4}" sibTransId="{990938EC-4E34-4101-A37E-62963340A4AE}"/>
    <dgm:cxn modelId="{07FB77E9-ABA2-4F89-9EB7-B49BE8FABEE1}" srcId="{75955F97-0110-4756-B4FE-9075D9F1A9FC}" destId="{74585175-62DA-4360-8496-6A04FEA23D5F}" srcOrd="6" destOrd="0" parTransId="{E976BB34-5906-4D55-BC58-D112BC57D701}" sibTransId="{0218ACA1-0B47-46CB-9E7C-5B3A2E1B1C52}"/>
    <dgm:cxn modelId="{3158D5F8-95C9-4124-87DD-7D1E5422ACEB}" type="presOf" srcId="{F47D6634-122E-46F0-BA02-4D4EC4444CB2}" destId="{AFF13227-1ACB-47FB-881B-D58857E84E6B}" srcOrd="0" destOrd="0" presId="urn:microsoft.com/office/officeart/2018/2/layout/IconLabelList"/>
    <dgm:cxn modelId="{88C65EFE-E4B7-4C33-ABFD-C91C8E49B0AE}" type="presOf" srcId="{4C1D51CE-6A3D-4F67-BC08-86341730B5F4}" destId="{5612A514-F355-4FAE-89C3-FB958E64072C}" srcOrd="0" destOrd="0" presId="urn:microsoft.com/office/officeart/2018/2/layout/IconLabelList"/>
    <dgm:cxn modelId="{A690E586-68C4-4AAA-B672-28B1BE45DDD3}" type="presParOf" srcId="{3BAA14CB-4731-4278-B9DF-454B3C8CFC3A}" destId="{2DDA4837-F75B-4251-9565-589EA3036948}" srcOrd="0" destOrd="0" presId="urn:microsoft.com/office/officeart/2018/2/layout/IconLabelList"/>
    <dgm:cxn modelId="{83A3CF3D-E209-482C-AC6E-447606DAEF37}" type="presParOf" srcId="{2DDA4837-F75B-4251-9565-589EA3036948}" destId="{5EAD9363-A3F0-410E-AD38-2AE23B47DD37}" srcOrd="0" destOrd="0" presId="urn:microsoft.com/office/officeart/2018/2/layout/IconLabelList"/>
    <dgm:cxn modelId="{57D78208-6106-4EAA-989C-12CB3B50823F}" type="presParOf" srcId="{2DDA4837-F75B-4251-9565-589EA3036948}" destId="{C7615011-305C-4C6A-8656-D035DA49DA21}" srcOrd="1" destOrd="0" presId="urn:microsoft.com/office/officeart/2018/2/layout/IconLabelList"/>
    <dgm:cxn modelId="{F24AE3C3-C2D1-4CA3-A4EA-15255B40F099}" type="presParOf" srcId="{2DDA4837-F75B-4251-9565-589EA3036948}" destId="{AFF13227-1ACB-47FB-881B-D58857E84E6B}" srcOrd="2" destOrd="0" presId="urn:microsoft.com/office/officeart/2018/2/layout/IconLabelList"/>
    <dgm:cxn modelId="{A583715F-B87A-4210-BA3B-1EF1FF59FDB9}" type="presParOf" srcId="{3BAA14CB-4731-4278-B9DF-454B3C8CFC3A}" destId="{1FE38192-4E80-4543-9392-033F0EC50969}" srcOrd="1" destOrd="0" presId="urn:microsoft.com/office/officeart/2018/2/layout/IconLabelList"/>
    <dgm:cxn modelId="{D8931AE4-C96F-4750-B824-F335E132B78D}" type="presParOf" srcId="{3BAA14CB-4731-4278-B9DF-454B3C8CFC3A}" destId="{1204E5A1-C3DB-46FD-8ADE-07CA7C216BBA}" srcOrd="2" destOrd="0" presId="urn:microsoft.com/office/officeart/2018/2/layout/IconLabelList"/>
    <dgm:cxn modelId="{A8E658A9-8EA3-4CDC-BDBB-719FB1BCD8BC}" type="presParOf" srcId="{1204E5A1-C3DB-46FD-8ADE-07CA7C216BBA}" destId="{62B2A486-5C2A-4C0D-8091-3E94D93DA923}" srcOrd="0" destOrd="0" presId="urn:microsoft.com/office/officeart/2018/2/layout/IconLabelList"/>
    <dgm:cxn modelId="{CFD46D2E-1CC9-4C41-9C06-C9574A258083}" type="presParOf" srcId="{1204E5A1-C3DB-46FD-8ADE-07CA7C216BBA}" destId="{1DF8597D-CE8E-4738-AEEA-9B9E1C2AE0D1}" srcOrd="1" destOrd="0" presId="urn:microsoft.com/office/officeart/2018/2/layout/IconLabelList"/>
    <dgm:cxn modelId="{3DDA84AF-C91D-4E55-9873-CDC52DD26929}" type="presParOf" srcId="{1204E5A1-C3DB-46FD-8ADE-07CA7C216BBA}" destId="{A2638AF1-DB3B-4A1B-89B1-DA462028C3D6}" srcOrd="2" destOrd="0" presId="urn:microsoft.com/office/officeart/2018/2/layout/IconLabelList"/>
    <dgm:cxn modelId="{B8FC14FD-9977-4920-A1ED-2AE574DEF83A}" type="presParOf" srcId="{3BAA14CB-4731-4278-B9DF-454B3C8CFC3A}" destId="{59E82A4F-94AC-4F31-9170-68FB8A16F4AD}" srcOrd="3" destOrd="0" presId="urn:microsoft.com/office/officeart/2018/2/layout/IconLabelList"/>
    <dgm:cxn modelId="{89767535-AD74-4218-803E-FFB4CB336DA7}" type="presParOf" srcId="{3BAA14CB-4731-4278-B9DF-454B3C8CFC3A}" destId="{70819043-45EC-4160-A2AF-17497CCD0E8D}" srcOrd="4" destOrd="0" presId="urn:microsoft.com/office/officeart/2018/2/layout/IconLabelList"/>
    <dgm:cxn modelId="{49D74521-28CB-4109-9D68-A6DDFAB6E7C1}" type="presParOf" srcId="{70819043-45EC-4160-A2AF-17497CCD0E8D}" destId="{BD79D99E-3A1E-44EA-92B3-9262C72142E2}" srcOrd="0" destOrd="0" presId="urn:microsoft.com/office/officeart/2018/2/layout/IconLabelList"/>
    <dgm:cxn modelId="{83BF1F55-D4BF-4F72-9F6E-5F1157CA8F30}" type="presParOf" srcId="{70819043-45EC-4160-A2AF-17497CCD0E8D}" destId="{55CD89DE-C884-42B7-9B64-63585D562433}" srcOrd="1" destOrd="0" presId="urn:microsoft.com/office/officeart/2018/2/layout/IconLabelList"/>
    <dgm:cxn modelId="{02D90D76-D8FB-4EE9-8E1F-3A9EDD224B4A}" type="presParOf" srcId="{70819043-45EC-4160-A2AF-17497CCD0E8D}" destId="{461BDF16-D08C-48D8-A692-AEC762FF9749}" srcOrd="2" destOrd="0" presId="urn:microsoft.com/office/officeart/2018/2/layout/IconLabelList"/>
    <dgm:cxn modelId="{117705ED-F2FE-4965-93DF-26DE2801D8BB}" type="presParOf" srcId="{3BAA14CB-4731-4278-B9DF-454B3C8CFC3A}" destId="{DCFE1376-C3E3-4222-8585-9F2E6D952F82}" srcOrd="5" destOrd="0" presId="urn:microsoft.com/office/officeart/2018/2/layout/IconLabelList"/>
    <dgm:cxn modelId="{C7803E62-618E-44DF-AD77-FB21B3B53F8A}" type="presParOf" srcId="{3BAA14CB-4731-4278-B9DF-454B3C8CFC3A}" destId="{346A6972-2238-44B7-BBAD-CA997065F861}" srcOrd="6" destOrd="0" presId="urn:microsoft.com/office/officeart/2018/2/layout/IconLabelList"/>
    <dgm:cxn modelId="{C62530FF-78D4-4228-A570-A30C7C5F3B7A}" type="presParOf" srcId="{346A6972-2238-44B7-BBAD-CA997065F861}" destId="{E852AB25-9955-4CA7-948D-4D41F9BD9098}" srcOrd="0" destOrd="0" presId="urn:microsoft.com/office/officeart/2018/2/layout/IconLabelList"/>
    <dgm:cxn modelId="{E046A128-5021-4731-835B-D2E1AD441E85}" type="presParOf" srcId="{346A6972-2238-44B7-BBAD-CA997065F861}" destId="{5F270C8A-E352-4469-AA83-9C5C5D5E9600}" srcOrd="1" destOrd="0" presId="urn:microsoft.com/office/officeart/2018/2/layout/IconLabelList"/>
    <dgm:cxn modelId="{D0809DD2-C3F7-4FE4-B742-B6C0E0E9421B}" type="presParOf" srcId="{346A6972-2238-44B7-BBAD-CA997065F861}" destId="{E4CA3300-EB08-4472-9E76-F308AA29A5C8}" srcOrd="2" destOrd="0" presId="urn:microsoft.com/office/officeart/2018/2/layout/IconLabelList"/>
    <dgm:cxn modelId="{98A9EEC8-7587-4CC8-BC4F-8689B5BF59B2}" type="presParOf" srcId="{3BAA14CB-4731-4278-B9DF-454B3C8CFC3A}" destId="{175B8075-AA07-498C-A350-68BD8DDD2FBA}" srcOrd="7" destOrd="0" presId="urn:microsoft.com/office/officeart/2018/2/layout/IconLabelList"/>
    <dgm:cxn modelId="{7BA617ED-B96E-43B1-B132-8622762B20C1}" type="presParOf" srcId="{3BAA14CB-4731-4278-B9DF-454B3C8CFC3A}" destId="{7A1277A5-591E-47FE-A904-A67191D61132}" srcOrd="8" destOrd="0" presId="urn:microsoft.com/office/officeart/2018/2/layout/IconLabelList"/>
    <dgm:cxn modelId="{A076E006-43B1-429C-80CB-9A7DAACCA95E}" type="presParOf" srcId="{7A1277A5-591E-47FE-A904-A67191D61132}" destId="{97B29D75-9E60-43CE-AEB0-5C59D9A8BE84}" srcOrd="0" destOrd="0" presId="urn:microsoft.com/office/officeart/2018/2/layout/IconLabelList"/>
    <dgm:cxn modelId="{997BB74E-4B97-453A-9937-B368D84DE2BF}" type="presParOf" srcId="{7A1277A5-591E-47FE-A904-A67191D61132}" destId="{8D6F99AF-BECD-4C23-9495-8E3A616357E5}" srcOrd="1" destOrd="0" presId="urn:microsoft.com/office/officeart/2018/2/layout/IconLabelList"/>
    <dgm:cxn modelId="{718A65B4-D937-4F20-9142-787248919151}" type="presParOf" srcId="{7A1277A5-591E-47FE-A904-A67191D61132}" destId="{772941B7-0C82-41CC-ABC7-0C356C32C70C}" srcOrd="2" destOrd="0" presId="urn:microsoft.com/office/officeart/2018/2/layout/IconLabelList"/>
    <dgm:cxn modelId="{7B580170-5DE5-42FF-9105-46593961C3B3}" type="presParOf" srcId="{3BAA14CB-4731-4278-B9DF-454B3C8CFC3A}" destId="{6E045164-2EAD-43D1-9091-38E281822DCF}" srcOrd="9" destOrd="0" presId="urn:microsoft.com/office/officeart/2018/2/layout/IconLabelList"/>
    <dgm:cxn modelId="{4E76E4C7-2CB7-4A95-8F3C-4C93D7077EC7}" type="presParOf" srcId="{3BAA14CB-4731-4278-B9DF-454B3C8CFC3A}" destId="{7CDF0406-6A53-474F-A5F7-9E1DDEFCA14A}" srcOrd="10" destOrd="0" presId="urn:microsoft.com/office/officeart/2018/2/layout/IconLabelList"/>
    <dgm:cxn modelId="{AAF3A6E5-C033-4A3B-9BED-CD6A6CBAEEB9}" type="presParOf" srcId="{7CDF0406-6A53-474F-A5F7-9E1DDEFCA14A}" destId="{203AD92D-91CA-4A50-A20F-E4CBC62FB683}" srcOrd="0" destOrd="0" presId="urn:microsoft.com/office/officeart/2018/2/layout/IconLabelList"/>
    <dgm:cxn modelId="{CFD9FE0D-8298-4EFF-B5D7-646711F24649}" type="presParOf" srcId="{7CDF0406-6A53-474F-A5F7-9E1DDEFCA14A}" destId="{8126E8C3-FBFF-4E98-B9DC-86A8D483D160}" srcOrd="1" destOrd="0" presId="urn:microsoft.com/office/officeart/2018/2/layout/IconLabelList"/>
    <dgm:cxn modelId="{F6B475CE-42FA-47A6-93E8-805AE83B7B0C}" type="presParOf" srcId="{7CDF0406-6A53-474F-A5F7-9E1DDEFCA14A}" destId="{B198C3E4-DAEF-4952-AA7E-E2AC25E10FDD}" srcOrd="2" destOrd="0" presId="urn:microsoft.com/office/officeart/2018/2/layout/IconLabelList"/>
    <dgm:cxn modelId="{36B775AB-4C4C-4428-93E7-818EEEF2854C}" type="presParOf" srcId="{3BAA14CB-4731-4278-B9DF-454B3C8CFC3A}" destId="{7A93086D-CEB2-4732-986F-4EDEBAD628CD}" srcOrd="11" destOrd="0" presId="urn:microsoft.com/office/officeart/2018/2/layout/IconLabelList"/>
    <dgm:cxn modelId="{77C05CDC-DB53-4054-A468-A41AEF3800E0}" type="presParOf" srcId="{3BAA14CB-4731-4278-B9DF-454B3C8CFC3A}" destId="{6B94A5D0-B68D-44B1-8C05-32DE7DB3D009}" srcOrd="12" destOrd="0" presId="urn:microsoft.com/office/officeart/2018/2/layout/IconLabelList"/>
    <dgm:cxn modelId="{310B7F4F-149C-4406-B173-36288EEE5D8C}" type="presParOf" srcId="{6B94A5D0-B68D-44B1-8C05-32DE7DB3D009}" destId="{4E1CBE8F-6303-4352-8D45-CAF3E4CDE5F9}" srcOrd="0" destOrd="0" presId="urn:microsoft.com/office/officeart/2018/2/layout/IconLabelList"/>
    <dgm:cxn modelId="{B78192AB-9E56-4CC2-8235-FD5A41B81E42}" type="presParOf" srcId="{6B94A5D0-B68D-44B1-8C05-32DE7DB3D009}" destId="{D8CCFBC9-7BE7-4799-BA07-628645B1EF88}" srcOrd="1" destOrd="0" presId="urn:microsoft.com/office/officeart/2018/2/layout/IconLabelList"/>
    <dgm:cxn modelId="{BA7B028C-7286-4C3D-BEE3-BE0BADEEB419}" type="presParOf" srcId="{6B94A5D0-B68D-44B1-8C05-32DE7DB3D009}" destId="{402A8F25-4375-42E2-8DE6-7F05BB517C89}" srcOrd="2" destOrd="0" presId="urn:microsoft.com/office/officeart/2018/2/layout/IconLabelList"/>
    <dgm:cxn modelId="{982334CE-F1D0-4470-A6ED-50733A0CC53B}" type="presParOf" srcId="{3BAA14CB-4731-4278-B9DF-454B3C8CFC3A}" destId="{E2371B3D-3957-4928-82EB-891922824312}" srcOrd="13" destOrd="0" presId="urn:microsoft.com/office/officeart/2018/2/layout/IconLabelList"/>
    <dgm:cxn modelId="{873D7001-B38E-4AB9-9341-4DD27429967E}" type="presParOf" srcId="{3BAA14CB-4731-4278-B9DF-454B3C8CFC3A}" destId="{3EF50C75-A0AF-44EC-9E92-7E4018C39751}" srcOrd="14" destOrd="0" presId="urn:microsoft.com/office/officeart/2018/2/layout/IconLabelList"/>
    <dgm:cxn modelId="{87F03842-1B11-45F8-A6D0-86344CB5E05D}" type="presParOf" srcId="{3EF50C75-A0AF-44EC-9E92-7E4018C39751}" destId="{576A6F63-401A-49DA-9A5E-2FC90D7F8576}" srcOrd="0" destOrd="0" presId="urn:microsoft.com/office/officeart/2018/2/layout/IconLabelList"/>
    <dgm:cxn modelId="{0535E7BF-CF4D-4E75-AD1B-C13B845A9071}" type="presParOf" srcId="{3EF50C75-A0AF-44EC-9E92-7E4018C39751}" destId="{9FA6C855-1E57-4A51-B96D-63C951002FCE}" srcOrd="1" destOrd="0" presId="urn:microsoft.com/office/officeart/2018/2/layout/IconLabelList"/>
    <dgm:cxn modelId="{98884ED4-47F4-4678-A4C5-A7FA4F22624F}" type="presParOf" srcId="{3EF50C75-A0AF-44EC-9E92-7E4018C39751}" destId="{5612A514-F355-4FAE-89C3-FB958E6407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8D9D0A-CA4D-4DBC-9E67-196B07E93B4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0E71C4-1E7E-4341-A0FB-9619AEBA5159}">
      <dgm:prSet/>
      <dgm:spPr/>
      <dgm:t>
        <a:bodyPr/>
        <a:lstStyle/>
        <a:p>
          <a:r>
            <a:rPr lang="en-GB"/>
            <a:t>Barriers:</a:t>
          </a:r>
          <a:endParaRPr lang="en-US"/>
        </a:p>
      </dgm:t>
    </dgm:pt>
    <dgm:pt modelId="{80868696-43B2-455C-A1AE-AC73FC2E8035}" type="parTrans" cxnId="{5F8510CA-DE47-4803-93B6-DB6F058308E3}">
      <dgm:prSet/>
      <dgm:spPr/>
      <dgm:t>
        <a:bodyPr/>
        <a:lstStyle/>
        <a:p>
          <a:endParaRPr lang="en-US"/>
        </a:p>
      </dgm:t>
    </dgm:pt>
    <dgm:pt modelId="{894CC272-31FE-480F-B56E-4896C203435B}" type="sibTrans" cxnId="{5F8510CA-DE47-4803-93B6-DB6F058308E3}">
      <dgm:prSet/>
      <dgm:spPr/>
      <dgm:t>
        <a:bodyPr/>
        <a:lstStyle/>
        <a:p>
          <a:endParaRPr lang="en-US"/>
        </a:p>
      </dgm:t>
    </dgm:pt>
    <dgm:pt modelId="{7433970F-D9A8-429F-A277-8F4E375FF39C}">
      <dgm:prSet/>
      <dgm:spPr/>
      <dgm:t>
        <a:bodyPr/>
        <a:lstStyle/>
        <a:p>
          <a:r>
            <a:rPr lang="en-GB" dirty="0"/>
            <a:t>Time </a:t>
          </a:r>
          <a:endParaRPr lang="en-US" dirty="0"/>
        </a:p>
      </dgm:t>
    </dgm:pt>
    <dgm:pt modelId="{E58DB08A-A308-4349-87C2-2DA91B02D355}" type="parTrans" cxnId="{6D24CF46-59B5-4172-8A48-9A336E9A8AB1}">
      <dgm:prSet/>
      <dgm:spPr/>
      <dgm:t>
        <a:bodyPr/>
        <a:lstStyle/>
        <a:p>
          <a:endParaRPr lang="en-US"/>
        </a:p>
      </dgm:t>
    </dgm:pt>
    <dgm:pt modelId="{E81F1A9F-1DC2-4451-BDE7-1650CB4CDE24}" type="sibTrans" cxnId="{6D24CF46-59B5-4172-8A48-9A336E9A8AB1}">
      <dgm:prSet/>
      <dgm:spPr/>
      <dgm:t>
        <a:bodyPr/>
        <a:lstStyle/>
        <a:p>
          <a:endParaRPr lang="en-US"/>
        </a:p>
      </dgm:t>
    </dgm:pt>
    <dgm:pt modelId="{8D3B347C-9A77-4125-8379-39D1C74167DF}">
      <dgm:prSet/>
      <dgm:spPr/>
      <dgm:t>
        <a:bodyPr/>
        <a:lstStyle/>
        <a:p>
          <a:r>
            <a:rPr lang="en-GB" dirty="0"/>
            <a:t>Work over-load </a:t>
          </a:r>
          <a:endParaRPr lang="en-US" dirty="0"/>
        </a:p>
      </dgm:t>
    </dgm:pt>
    <dgm:pt modelId="{D89991B4-ACC3-41FF-9FCE-28FB5F0DCA05}" type="parTrans" cxnId="{BBCBABF2-7DFB-4BC2-BF7B-FF75306DD360}">
      <dgm:prSet/>
      <dgm:spPr/>
      <dgm:t>
        <a:bodyPr/>
        <a:lstStyle/>
        <a:p>
          <a:endParaRPr lang="en-US"/>
        </a:p>
      </dgm:t>
    </dgm:pt>
    <dgm:pt modelId="{96EAE066-B528-43F2-A552-18F2608BAC7B}" type="sibTrans" cxnId="{BBCBABF2-7DFB-4BC2-BF7B-FF75306DD360}">
      <dgm:prSet/>
      <dgm:spPr/>
      <dgm:t>
        <a:bodyPr/>
        <a:lstStyle/>
        <a:p>
          <a:endParaRPr lang="en-US"/>
        </a:p>
      </dgm:t>
    </dgm:pt>
    <dgm:pt modelId="{388FF330-1BA9-4092-A930-ACDC61A6F43D}">
      <dgm:prSet/>
      <dgm:spPr/>
      <dgm:t>
        <a:bodyPr/>
        <a:lstStyle/>
        <a:p>
          <a:r>
            <a:rPr lang="en-GB" dirty="0"/>
            <a:t>Demand adds pressure </a:t>
          </a:r>
          <a:endParaRPr lang="en-US" dirty="0"/>
        </a:p>
      </dgm:t>
    </dgm:pt>
    <dgm:pt modelId="{3A4A3CDC-6FF1-47E5-84ED-1D9C059F3087}" type="parTrans" cxnId="{2C99D682-AC9C-4785-AAFF-A21E50448B7E}">
      <dgm:prSet/>
      <dgm:spPr/>
      <dgm:t>
        <a:bodyPr/>
        <a:lstStyle/>
        <a:p>
          <a:endParaRPr lang="en-US"/>
        </a:p>
      </dgm:t>
    </dgm:pt>
    <dgm:pt modelId="{5B399C1D-2314-42BE-A874-9C2F8F915FEF}" type="sibTrans" cxnId="{2C99D682-AC9C-4785-AAFF-A21E50448B7E}">
      <dgm:prSet/>
      <dgm:spPr/>
      <dgm:t>
        <a:bodyPr/>
        <a:lstStyle/>
        <a:p>
          <a:endParaRPr lang="en-US"/>
        </a:p>
      </dgm:t>
    </dgm:pt>
    <dgm:pt modelId="{838530B0-CAD7-46E7-9547-CEC41BC10240}">
      <dgm:prSet/>
      <dgm:spPr/>
      <dgm:t>
        <a:bodyPr/>
        <a:lstStyle/>
        <a:p>
          <a:r>
            <a:rPr lang="en-GB" dirty="0"/>
            <a:t>Information </a:t>
          </a:r>
          <a:endParaRPr lang="en-US" dirty="0"/>
        </a:p>
      </dgm:t>
    </dgm:pt>
    <dgm:pt modelId="{4919CDEC-5A22-4ED8-949E-D7C645664922}" type="parTrans" cxnId="{4C8CF05B-95BE-42E9-A64A-0ED158825E7F}">
      <dgm:prSet/>
      <dgm:spPr/>
      <dgm:t>
        <a:bodyPr/>
        <a:lstStyle/>
        <a:p>
          <a:endParaRPr lang="en-US"/>
        </a:p>
      </dgm:t>
    </dgm:pt>
    <dgm:pt modelId="{43222CFA-949B-45DC-9DE5-FCF74DC74C2E}" type="sibTrans" cxnId="{4C8CF05B-95BE-42E9-A64A-0ED158825E7F}">
      <dgm:prSet/>
      <dgm:spPr/>
      <dgm:t>
        <a:bodyPr/>
        <a:lstStyle/>
        <a:p>
          <a:endParaRPr lang="en-US"/>
        </a:p>
      </dgm:t>
    </dgm:pt>
    <dgm:pt modelId="{4575B56C-BC06-4DEE-A151-7E05BE79F28B}">
      <dgm:prSet/>
      <dgm:spPr/>
      <dgm:t>
        <a:bodyPr/>
        <a:lstStyle/>
        <a:p>
          <a:r>
            <a:rPr lang="en-GB" dirty="0"/>
            <a:t>Knowledge and attitude </a:t>
          </a:r>
          <a:endParaRPr lang="en-US" dirty="0"/>
        </a:p>
      </dgm:t>
    </dgm:pt>
    <dgm:pt modelId="{A9B12CD1-5D11-42A9-998D-D1588B51DF8E}" type="parTrans" cxnId="{1D5D1921-941E-47DD-B090-8924626CAB7F}">
      <dgm:prSet/>
      <dgm:spPr/>
      <dgm:t>
        <a:bodyPr/>
        <a:lstStyle/>
        <a:p>
          <a:endParaRPr lang="en-US"/>
        </a:p>
      </dgm:t>
    </dgm:pt>
    <dgm:pt modelId="{E836F496-2BA4-46FC-9CAA-C524FDDF3917}" type="sibTrans" cxnId="{1D5D1921-941E-47DD-B090-8924626CAB7F}">
      <dgm:prSet/>
      <dgm:spPr/>
      <dgm:t>
        <a:bodyPr/>
        <a:lstStyle/>
        <a:p>
          <a:endParaRPr lang="en-US"/>
        </a:p>
      </dgm:t>
    </dgm:pt>
    <dgm:pt modelId="{8D801384-81E5-49DC-BC4D-98C7FE320A28}" type="pres">
      <dgm:prSet presAssocID="{188D9D0A-CA4D-4DBC-9E67-196B07E93B40}" presName="vert0" presStyleCnt="0">
        <dgm:presLayoutVars>
          <dgm:dir/>
          <dgm:animOne val="branch"/>
          <dgm:animLvl val="lvl"/>
        </dgm:presLayoutVars>
      </dgm:prSet>
      <dgm:spPr/>
    </dgm:pt>
    <dgm:pt modelId="{01904FBD-9488-472B-8280-C6D3F9FC8B2D}" type="pres">
      <dgm:prSet presAssocID="{FE0E71C4-1E7E-4341-A0FB-9619AEBA5159}" presName="thickLine" presStyleLbl="alignNode1" presStyleIdx="0" presStyleCnt="6"/>
      <dgm:spPr/>
    </dgm:pt>
    <dgm:pt modelId="{2552ECCD-4D85-4DDC-BD33-44858B8FB12C}" type="pres">
      <dgm:prSet presAssocID="{FE0E71C4-1E7E-4341-A0FB-9619AEBA5159}" presName="horz1" presStyleCnt="0"/>
      <dgm:spPr/>
    </dgm:pt>
    <dgm:pt modelId="{84E63791-8B2B-4748-A1EF-6F92B8394792}" type="pres">
      <dgm:prSet presAssocID="{FE0E71C4-1E7E-4341-A0FB-9619AEBA5159}" presName="tx1" presStyleLbl="revTx" presStyleIdx="0" presStyleCnt="6"/>
      <dgm:spPr/>
    </dgm:pt>
    <dgm:pt modelId="{F72FC1B9-E94D-4605-B66F-BEC88FCAE553}" type="pres">
      <dgm:prSet presAssocID="{FE0E71C4-1E7E-4341-A0FB-9619AEBA5159}" presName="vert1" presStyleCnt="0"/>
      <dgm:spPr/>
    </dgm:pt>
    <dgm:pt modelId="{3493FF4C-8CF8-463C-8789-765896C0A496}" type="pres">
      <dgm:prSet presAssocID="{7433970F-D9A8-429F-A277-8F4E375FF39C}" presName="thickLine" presStyleLbl="alignNode1" presStyleIdx="1" presStyleCnt="6"/>
      <dgm:spPr/>
    </dgm:pt>
    <dgm:pt modelId="{19BF6997-6C8C-4D26-BC1B-0D3CE20ED626}" type="pres">
      <dgm:prSet presAssocID="{7433970F-D9A8-429F-A277-8F4E375FF39C}" presName="horz1" presStyleCnt="0"/>
      <dgm:spPr/>
    </dgm:pt>
    <dgm:pt modelId="{44F243CF-322B-4E8F-A66A-1E0CCD49CF86}" type="pres">
      <dgm:prSet presAssocID="{7433970F-D9A8-429F-A277-8F4E375FF39C}" presName="tx1" presStyleLbl="revTx" presStyleIdx="1" presStyleCnt="6"/>
      <dgm:spPr/>
    </dgm:pt>
    <dgm:pt modelId="{7892F391-53E8-420F-8522-2EAADCEEA1EE}" type="pres">
      <dgm:prSet presAssocID="{7433970F-D9A8-429F-A277-8F4E375FF39C}" presName="vert1" presStyleCnt="0"/>
      <dgm:spPr/>
    </dgm:pt>
    <dgm:pt modelId="{F50F6AD2-4BCA-4B8A-94C6-FF94F2A2A1E3}" type="pres">
      <dgm:prSet presAssocID="{8D3B347C-9A77-4125-8379-39D1C74167DF}" presName="thickLine" presStyleLbl="alignNode1" presStyleIdx="2" presStyleCnt="6"/>
      <dgm:spPr/>
    </dgm:pt>
    <dgm:pt modelId="{5B0EC27A-94DF-4D49-9BE7-4924A0208AF6}" type="pres">
      <dgm:prSet presAssocID="{8D3B347C-9A77-4125-8379-39D1C74167DF}" presName="horz1" presStyleCnt="0"/>
      <dgm:spPr/>
    </dgm:pt>
    <dgm:pt modelId="{FE3A9233-D8E1-4697-B33B-F719B9AABD93}" type="pres">
      <dgm:prSet presAssocID="{8D3B347C-9A77-4125-8379-39D1C74167DF}" presName="tx1" presStyleLbl="revTx" presStyleIdx="2" presStyleCnt="6"/>
      <dgm:spPr/>
    </dgm:pt>
    <dgm:pt modelId="{36EF415E-D761-4A62-BCCE-831E8C9D86A4}" type="pres">
      <dgm:prSet presAssocID="{8D3B347C-9A77-4125-8379-39D1C74167DF}" presName="vert1" presStyleCnt="0"/>
      <dgm:spPr/>
    </dgm:pt>
    <dgm:pt modelId="{7E5DAFFC-C5CC-416B-BC98-2D1F1A7E4EDD}" type="pres">
      <dgm:prSet presAssocID="{388FF330-1BA9-4092-A930-ACDC61A6F43D}" presName="thickLine" presStyleLbl="alignNode1" presStyleIdx="3" presStyleCnt="6"/>
      <dgm:spPr/>
    </dgm:pt>
    <dgm:pt modelId="{ED0F3353-06A7-487E-9955-A31989C9D354}" type="pres">
      <dgm:prSet presAssocID="{388FF330-1BA9-4092-A930-ACDC61A6F43D}" presName="horz1" presStyleCnt="0"/>
      <dgm:spPr/>
    </dgm:pt>
    <dgm:pt modelId="{28517B13-1D8D-4443-9BF8-11BAEE297FEF}" type="pres">
      <dgm:prSet presAssocID="{388FF330-1BA9-4092-A930-ACDC61A6F43D}" presName="tx1" presStyleLbl="revTx" presStyleIdx="3" presStyleCnt="6"/>
      <dgm:spPr/>
    </dgm:pt>
    <dgm:pt modelId="{DD75FEE2-700F-4231-9464-84E961D531CA}" type="pres">
      <dgm:prSet presAssocID="{388FF330-1BA9-4092-A930-ACDC61A6F43D}" presName="vert1" presStyleCnt="0"/>
      <dgm:spPr/>
    </dgm:pt>
    <dgm:pt modelId="{FD9508AA-CF34-40D8-A4A1-A909A33BDF12}" type="pres">
      <dgm:prSet presAssocID="{838530B0-CAD7-46E7-9547-CEC41BC10240}" presName="thickLine" presStyleLbl="alignNode1" presStyleIdx="4" presStyleCnt="6"/>
      <dgm:spPr/>
    </dgm:pt>
    <dgm:pt modelId="{A693BAFA-0173-44E6-B24D-B25E8AA7C6AB}" type="pres">
      <dgm:prSet presAssocID="{838530B0-CAD7-46E7-9547-CEC41BC10240}" presName="horz1" presStyleCnt="0"/>
      <dgm:spPr/>
    </dgm:pt>
    <dgm:pt modelId="{869EFD87-05B9-4262-A589-4BC72486AFC6}" type="pres">
      <dgm:prSet presAssocID="{838530B0-CAD7-46E7-9547-CEC41BC10240}" presName="tx1" presStyleLbl="revTx" presStyleIdx="4" presStyleCnt="6"/>
      <dgm:spPr/>
    </dgm:pt>
    <dgm:pt modelId="{4B001129-88CB-42B0-A699-4A40E0542F66}" type="pres">
      <dgm:prSet presAssocID="{838530B0-CAD7-46E7-9547-CEC41BC10240}" presName="vert1" presStyleCnt="0"/>
      <dgm:spPr/>
    </dgm:pt>
    <dgm:pt modelId="{783B69D7-43C8-4A38-B522-E834653CA959}" type="pres">
      <dgm:prSet presAssocID="{4575B56C-BC06-4DEE-A151-7E05BE79F28B}" presName="thickLine" presStyleLbl="alignNode1" presStyleIdx="5" presStyleCnt="6"/>
      <dgm:spPr/>
    </dgm:pt>
    <dgm:pt modelId="{89856062-A1B1-453F-B095-6FB50CA9E7D6}" type="pres">
      <dgm:prSet presAssocID="{4575B56C-BC06-4DEE-A151-7E05BE79F28B}" presName="horz1" presStyleCnt="0"/>
      <dgm:spPr/>
    </dgm:pt>
    <dgm:pt modelId="{0700743B-77FB-4494-9D53-41B6866893E7}" type="pres">
      <dgm:prSet presAssocID="{4575B56C-BC06-4DEE-A151-7E05BE79F28B}" presName="tx1" presStyleLbl="revTx" presStyleIdx="5" presStyleCnt="6"/>
      <dgm:spPr/>
    </dgm:pt>
    <dgm:pt modelId="{A2F7C363-090B-4EDA-9B88-585DEDD69272}" type="pres">
      <dgm:prSet presAssocID="{4575B56C-BC06-4DEE-A151-7E05BE79F28B}" presName="vert1" presStyleCnt="0"/>
      <dgm:spPr/>
    </dgm:pt>
  </dgm:ptLst>
  <dgm:cxnLst>
    <dgm:cxn modelId="{E1DDE811-FF8D-4B53-B6DC-DC9F36341055}" type="presOf" srcId="{8D3B347C-9A77-4125-8379-39D1C74167DF}" destId="{FE3A9233-D8E1-4697-B33B-F719B9AABD93}" srcOrd="0" destOrd="0" presId="urn:microsoft.com/office/officeart/2008/layout/LinedList"/>
    <dgm:cxn modelId="{1D5D1921-941E-47DD-B090-8924626CAB7F}" srcId="{188D9D0A-CA4D-4DBC-9E67-196B07E93B40}" destId="{4575B56C-BC06-4DEE-A151-7E05BE79F28B}" srcOrd="5" destOrd="0" parTransId="{A9B12CD1-5D11-42A9-998D-D1588B51DF8E}" sibTransId="{E836F496-2BA4-46FC-9CAA-C524FDDF3917}"/>
    <dgm:cxn modelId="{CA9E6C3E-0759-40F2-9389-A7086B5FAFD9}" type="presOf" srcId="{838530B0-CAD7-46E7-9547-CEC41BC10240}" destId="{869EFD87-05B9-4262-A589-4BC72486AFC6}" srcOrd="0" destOrd="0" presId="urn:microsoft.com/office/officeart/2008/layout/LinedList"/>
    <dgm:cxn modelId="{4C8CF05B-95BE-42E9-A64A-0ED158825E7F}" srcId="{188D9D0A-CA4D-4DBC-9E67-196B07E93B40}" destId="{838530B0-CAD7-46E7-9547-CEC41BC10240}" srcOrd="4" destOrd="0" parTransId="{4919CDEC-5A22-4ED8-949E-D7C645664922}" sibTransId="{43222CFA-949B-45DC-9DE5-FCF74DC74C2E}"/>
    <dgm:cxn modelId="{6D24CF46-59B5-4172-8A48-9A336E9A8AB1}" srcId="{188D9D0A-CA4D-4DBC-9E67-196B07E93B40}" destId="{7433970F-D9A8-429F-A277-8F4E375FF39C}" srcOrd="1" destOrd="0" parTransId="{E58DB08A-A308-4349-87C2-2DA91B02D355}" sibTransId="{E81F1A9F-1DC2-4451-BDE7-1650CB4CDE24}"/>
    <dgm:cxn modelId="{622F0C4B-6757-48AB-9C54-8799928500F6}" type="presOf" srcId="{4575B56C-BC06-4DEE-A151-7E05BE79F28B}" destId="{0700743B-77FB-4494-9D53-41B6866893E7}" srcOrd="0" destOrd="0" presId="urn:microsoft.com/office/officeart/2008/layout/LinedList"/>
    <dgm:cxn modelId="{185A7853-761E-4239-9D04-27CF44456C9D}" type="presOf" srcId="{FE0E71C4-1E7E-4341-A0FB-9619AEBA5159}" destId="{84E63791-8B2B-4748-A1EF-6F92B8394792}" srcOrd="0" destOrd="0" presId="urn:microsoft.com/office/officeart/2008/layout/LinedList"/>
    <dgm:cxn modelId="{2C99D682-AC9C-4785-AAFF-A21E50448B7E}" srcId="{188D9D0A-CA4D-4DBC-9E67-196B07E93B40}" destId="{388FF330-1BA9-4092-A930-ACDC61A6F43D}" srcOrd="3" destOrd="0" parTransId="{3A4A3CDC-6FF1-47E5-84ED-1D9C059F3087}" sibTransId="{5B399C1D-2314-42BE-A874-9C2F8F915FEF}"/>
    <dgm:cxn modelId="{FF835EA2-2BAD-4674-AC67-59652EFD9852}" type="presOf" srcId="{7433970F-D9A8-429F-A277-8F4E375FF39C}" destId="{44F243CF-322B-4E8F-A66A-1E0CCD49CF86}" srcOrd="0" destOrd="0" presId="urn:microsoft.com/office/officeart/2008/layout/LinedList"/>
    <dgm:cxn modelId="{699783A6-6568-4CE0-BBED-9846362D130F}" type="presOf" srcId="{388FF330-1BA9-4092-A930-ACDC61A6F43D}" destId="{28517B13-1D8D-4443-9BF8-11BAEE297FEF}" srcOrd="0" destOrd="0" presId="urn:microsoft.com/office/officeart/2008/layout/LinedList"/>
    <dgm:cxn modelId="{6ABE65A7-4765-41D7-B013-F620CA0884E0}" type="presOf" srcId="{188D9D0A-CA4D-4DBC-9E67-196B07E93B40}" destId="{8D801384-81E5-49DC-BC4D-98C7FE320A28}" srcOrd="0" destOrd="0" presId="urn:microsoft.com/office/officeart/2008/layout/LinedList"/>
    <dgm:cxn modelId="{5F8510CA-DE47-4803-93B6-DB6F058308E3}" srcId="{188D9D0A-CA4D-4DBC-9E67-196B07E93B40}" destId="{FE0E71C4-1E7E-4341-A0FB-9619AEBA5159}" srcOrd="0" destOrd="0" parTransId="{80868696-43B2-455C-A1AE-AC73FC2E8035}" sibTransId="{894CC272-31FE-480F-B56E-4896C203435B}"/>
    <dgm:cxn modelId="{BBCBABF2-7DFB-4BC2-BF7B-FF75306DD360}" srcId="{188D9D0A-CA4D-4DBC-9E67-196B07E93B40}" destId="{8D3B347C-9A77-4125-8379-39D1C74167DF}" srcOrd="2" destOrd="0" parTransId="{D89991B4-ACC3-41FF-9FCE-28FB5F0DCA05}" sibTransId="{96EAE066-B528-43F2-A552-18F2608BAC7B}"/>
    <dgm:cxn modelId="{D4F53A5C-CC42-4C9D-94CC-04502839B346}" type="presParOf" srcId="{8D801384-81E5-49DC-BC4D-98C7FE320A28}" destId="{01904FBD-9488-472B-8280-C6D3F9FC8B2D}" srcOrd="0" destOrd="0" presId="urn:microsoft.com/office/officeart/2008/layout/LinedList"/>
    <dgm:cxn modelId="{C3C8960A-0381-4D5E-B657-84A53886269D}" type="presParOf" srcId="{8D801384-81E5-49DC-BC4D-98C7FE320A28}" destId="{2552ECCD-4D85-4DDC-BD33-44858B8FB12C}" srcOrd="1" destOrd="0" presId="urn:microsoft.com/office/officeart/2008/layout/LinedList"/>
    <dgm:cxn modelId="{84A191F6-380C-4DFD-BE61-7492A83BE640}" type="presParOf" srcId="{2552ECCD-4D85-4DDC-BD33-44858B8FB12C}" destId="{84E63791-8B2B-4748-A1EF-6F92B8394792}" srcOrd="0" destOrd="0" presId="urn:microsoft.com/office/officeart/2008/layout/LinedList"/>
    <dgm:cxn modelId="{00C2CA0A-53FE-4A18-83CE-97EEFE115DF1}" type="presParOf" srcId="{2552ECCD-4D85-4DDC-BD33-44858B8FB12C}" destId="{F72FC1B9-E94D-4605-B66F-BEC88FCAE553}" srcOrd="1" destOrd="0" presId="urn:microsoft.com/office/officeart/2008/layout/LinedList"/>
    <dgm:cxn modelId="{D009D02F-1DC6-42A8-84FB-683AE0AF8759}" type="presParOf" srcId="{8D801384-81E5-49DC-BC4D-98C7FE320A28}" destId="{3493FF4C-8CF8-463C-8789-765896C0A496}" srcOrd="2" destOrd="0" presId="urn:microsoft.com/office/officeart/2008/layout/LinedList"/>
    <dgm:cxn modelId="{0B42C836-85C4-4F9A-BD63-A57668A8817D}" type="presParOf" srcId="{8D801384-81E5-49DC-BC4D-98C7FE320A28}" destId="{19BF6997-6C8C-4D26-BC1B-0D3CE20ED626}" srcOrd="3" destOrd="0" presId="urn:microsoft.com/office/officeart/2008/layout/LinedList"/>
    <dgm:cxn modelId="{9E9E770F-9B97-428A-8535-999CD7B29BC3}" type="presParOf" srcId="{19BF6997-6C8C-4D26-BC1B-0D3CE20ED626}" destId="{44F243CF-322B-4E8F-A66A-1E0CCD49CF86}" srcOrd="0" destOrd="0" presId="urn:microsoft.com/office/officeart/2008/layout/LinedList"/>
    <dgm:cxn modelId="{2F7BF98B-CCB7-4444-851A-254259F2B019}" type="presParOf" srcId="{19BF6997-6C8C-4D26-BC1B-0D3CE20ED626}" destId="{7892F391-53E8-420F-8522-2EAADCEEA1EE}" srcOrd="1" destOrd="0" presId="urn:microsoft.com/office/officeart/2008/layout/LinedList"/>
    <dgm:cxn modelId="{5DDA27E6-AA34-421B-8BA9-6FF50F0E1BED}" type="presParOf" srcId="{8D801384-81E5-49DC-BC4D-98C7FE320A28}" destId="{F50F6AD2-4BCA-4B8A-94C6-FF94F2A2A1E3}" srcOrd="4" destOrd="0" presId="urn:microsoft.com/office/officeart/2008/layout/LinedList"/>
    <dgm:cxn modelId="{8133FA93-FAFB-465C-938A-9C8682A538CF}" type="presParOf" srcId="{8D801384-81E5-49DC-BC4D-98C7FE320A28}" destId="{5B0EC27A-94DF-4D49-9BE7-4924A0208AF6}" srcOrd="5" destOrd="0" presId="urn:microsoft.com/office/officeart/2008/layout/LinedList"/>
    <dgm:cxn modelId="{EF7E2542-CDA4-4D75-B179-4E32AE89C8E9}" type="presParOf" srcId="{5B0EC27A-94DF-4D49-9BE7-4924A0208AF6}" destId="{FE3A9233-D8E1-4697-B33B-F719B9AABD93}" srcOrd="0" destOrd="0" presId="urn:microsoft.com/office/officeart/2008/layout/LinedList"/>
    <dgm:cxn modelId="{0E46FF09-16F6-46EB-925A-4F1C19E981AE}" type="presParOf" srcId="{5B0EC27A-94DF-4D49-9BE7-4924A0208AF6}" destId="{36EF415E-D761-4A62-BCCE-831E8C9D86A4}" srcOrd="1" destOrd="0" presId="urn:microsoft.com/office/officeart/2008/layout/LinedList"/>
    <dgm:cxn modelId="{6A032191-1D1D-4920-9BBE-8D66CE34EAD0}" type="presParOf" srcId="{8D801384-81E5-49DC-BC4D-98C7FE320A28}" destId="{7E5DAFFC-C5CC-416B-BC98-2D1F1A7E4EDD}" srcOrd="6" destOrd="0" presId="urn:microsoft.com/office/officeart/2008/layout/LinedList"/>
    <dgm:cxn modelId="{C3A47F70-F59A-42E9-90DD-5CF044155377}" type="presParOf" srcId="{8D801384-81E5-49DC-BC4D-98C7FE320A28}" destId="{ED0F3353-06A7-487E-9955-A31989C9D354}" srcOrd="7" destOrd="0" presId="urn:microsoft.com/office/officeart/2008/layout/LinedList"/>
    <dgm:cxn modelId="{93F90F7B-BD02-44A8-921B-80820B999447}" type="presParOf" srcId="{ED0F3353-06A7-487E-9955-A31989C9D354}" destId="{28517B13-1D8D-4443-9BF8-11BAEE297FEF}" srcOrd="0" destOrd="0" presId="urn:microsoft.com/office/officeart/2008/layout/LinedList"/>
    <dgm:cxn modelId="{DFAF8F1A-DF6F-4E27-BCBB-4A38E4BC43DC}" type="presParOf" srcId="{ED0F3353-06A7-487E-9955-A31989C9D354}" destId="{DD75FEE2-700F-4231-9464-84E961D531CA}" srcOrd="1" destOrd="0" presId="urn:microsoft.com/office/officeart/2008/layout/LinedList"/>
    <dgm:cxn modelId="{E6F279A1-C76F-4137-9753-A4F7EBBC1037}" type="presParOf" srcId="{8D801384-81E5-49DC-BC4D-98C7FE320A28}" destId="{FD9508AA-CF34-40D8-A4A1-A909A33BDF12}" srcOrd="8" destOrd="0" presId="urn:microsoft.com/office/officeart/2008/layout/LinedList"/>
    <dgm:cxn modelId="{01892DF9-CFB9-4127-846C-FE7051A59836}" type="presParOf" srcId="{8D801384-81E5-49DC-BC4D-98C7FE320A28}" destId="{A693BAFA-0173-44E6-B24D-B25E8AA7C6AB}" srcOrd="9" destOrd="0" presId="urn:microsoft.com/office/officeart/2008/layout/LinedList"/>
    <dgm:cxn modelId="{27648F39-5258-4571-89EB-9343E8464488}" type="presParOf" srcId="{A693BAFA-0173-44E6-B24D-B25E8AA7C6AB}" destId="{869EFD87-05B9-4262-A589-4BC72486AFC6}" srcOrd="0" destOrd="0" presId="urn:microsoft.com/office/officeart/2008/layout/LinedList"/>
    <dgm:cxn modelId="{66DE491C-9EC9-4A43-BEEA-DA1F13F1CBBF}" type="presParOf" srcId="{A693BAFA-0173-44E6-B24D-B25E8AA7C6AB}" destId="{4B001129-88CB-42B0-A699-4A40E0542F66}" srcOrd="1" destOrd="0" presId="urn:microsoft.com/office/officeart/2008/layout/LinedList"/>
    <dgm:cxn modelId="{8AE2E148-D9B4-4387-B354-3A4811E19100}" type="presParOf" srcId="{8D801384-81E5-49DC-BC4D-98C7FE320A28}" destId="{783B69D7-43C8-4A38-B522-E834653CA959}" srcOrd="10" destOrd="0" presId="urn:microsoft.com/office/officeart/2008/layout/LinedList"/>
    <dgm:cxn modelId="{5DC67A45-48E9-4EBA-8C70-30B60BBA16DB}" type="presParOf" srcId="{8D801384-81E5-49DC-BC4D-98C7FE320A28}" destId="{89856062-A1B1-453F-B095-6FB50CA9E7D6}" srcOrd="11" destOrd="0" presId="urn:microsoft.com/office/officeart/2008/layout/LinedList"/>
    <dgm:cxn modelId="{59B69124-BB65-406A-9992-9FAAFC0829C8}" type="presParOf" srcId="{89856062-A1B1-453F-B095-6FB50CA9E7D6}" destId="{0700743B-77FB-4494-9D53-41B6866893E7}" srcOrd="0" destOrd="0" presId="urn:microsoft.com/office/officeart/2008/layout/LinedList"/>
    <dgm:cxn modelId="{5647C443-1169-4239-B00C-A04A1573F747}" type="presParOf" srcId="{89856062-A1B1-453F-B095-6FB50CA9E7D6}" destId="{A2F7C363-090B-4EDA-9B88-585DEDD692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4F2D98-A92D-4D65-AEEF-D98F08D70DC7}">
      <dsp:nvSpPr>
        <dsp:cNvPr id="0" name=""/>
        <dsp:cNvSpPr/>
      </dsp:nvSpPr>
      <dsp:spPr>
        <a:xfrm>
          <a:off x="0" y="61246"/>
          <a:ext cx="6562755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Using that knowledge for positive change:</a:t>
          </a:r>
          <a:endParaRPr lang="en-US" sz="1600" kern="1200"/>
        </a:p>
      </dsp:txBody>
      <dsp:txXfrm>
        <a:off x="18734" y="79980"/>
        <a:ext cx="6525287" cy="346292"/>
      </dsp:txXfrm>
    </dsp:sp>
    <dsp:sp modelId="{B4EF6A2D-6B96-445A-A50E-4A45843DCC52}">
      <dsp:nvSpPr>
        <dsp:cNvPr id="0" name=""/>
        <dsp:cNvSpPr/>
      </dsp:nvSpPr>
      <dsp:spPr>
        <a:xfrm>
          <a:off x="0" y="491086"/>
          <a:ext cx="6562755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improve accountability  </a:t>
          </a:r>
          <a:endParaRPr lang="en-US" sz="1600" kern="1200" dirty="0"/>
        </a:p>
      </dsp:txBody>
      <dsp:txXfrm>
        <a:off x="18734" y="509820"/>
        <a:ext cx="6525287" cy="346292"/>
      </dsp:txXfrm>
    </dsp:sp>
    <dsp:sp modelId="{5CEEEF4F-CCB8-47F9-B661-CCF617D377C1}">
      <dsp:nvSpPr>
        <dsp:cNvPr id="0" name=""/>
        <dsp:cNvSpPr/>
      </dsp:nvSpPr>
      <dsp:spPr>
        <a:xfrm>
          <a:off x="0" y="920926"/>
          <a:ext cx="6562755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promote health </a:t>
          </a:r>
          <a:endParaRPr lang="en-US" sz="1600" kern="1200" dirty="0"/>
        </a:p>
      </dsp:txBody>
      <dsp:txXfrm>
        <a:off x="18734" y="939660"/>
        <a:ext cx="6525287" cy="346292"/>
      </dsp:txXfrm>
    </dsp:sp>
    <dsp:sp modelId="{65E994CE-2BF9-48B1-8D32-10AFF0B01757}">
      <dsp:nvSpPr>
        <dsp:cNvPr id="0" name=""/>
        <dsp:cNvSpPr/>
      </dsp:nvSpPr>
      <dsp:spPr>
        <a:xfrm>
          <a:off x="0" y="1350766"/>
          <a:ext cx="6562755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achieve a positive safety culture </a:t>
          </a:r>
          <a:endParaRPr lang="en-US" sz="1600" kern="1200" dirty="0"/>
        </a:p>
      </dsp:txBody>
      <dsp:txXfrm>
        <a:off x="18734" y="1369500"/>
        <a:ext cx="6525287" cy="346292"/>
      </dsp:txXfrm>
    </dsp:sp>
    <dsp:sp modelId="{FE8FE342-1099-4848-9F3D-C77D2DEC6584}">
      <dsp:nvSpPr>
        <dsp:cNvPr id="0" name=""/>
        <dsp:cNvSpPr/>
      </dsp:nvSpPr>
      <dsp:spPr>
        <a:xfrm>
          <a:off x="0" y="1780606"/>
          <a:ext cx="6562755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enhance abilities </a:t>
          </a:r>
          <a:endParaRPr lang="en-US" sz="1600" kern="1200" dirty="0"/>
        </a:p>
      </dsp:txBody>
      <dsp:txXfrm>
        <a:off x="18734" y="1799340"/>
        <a:ext cx="6525287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B8627-1199-408A-91E0-D6726B950047}">
      <dsp:nvSpPr>
        <dsp:cNvPr id="0" name=""/>
        <dsp:cNvSpPr/>
      </dsp:nvSpPr>
      <dsp:spPr>
        <a:xfrm>
          <a:off x="0" y="2181497"/>
          <a:ext cx="10816045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621BA-ED82-44D3-A716-FC8CC2E3DBE1}">
      <dsp:nvSpPr>
        <dsp:cNvPr id="0" name=""/>
        <dsp:cNvSpPr/>
      </dsp:nvSpPr>
      <dsp:spPr>
        <a:xfrm>
          <a:off x="145499" y="1352528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1860</a:t>
          </a:r>
        </a:p>
      </dsp:txBody>
      <dsp:txXfrm>
        <a:off x="145499" y="1352528"/>
        <a:ext cx="2114621" cy="523559"/>
      </dsp:txXfrm>
    </dsp:sp>
    <dsp:sp modelId="{7A662D96-2D28-4C9A-A632-5BB22FA18F07}">
      <dsp:nvSpPr>
        <dsp:cNvPr id="0" name=""/>
        <dsp:cNvSpPr/>
      </dsp:nvSpPr>
      <dsp:spPr>
        <a:xfrm>
          <a:off x="145499" y="0"/>
          <a:ext cx="2114621" cy="13525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Nightingale Training School is opened at  St Thomas’s Hospital which is one of the first institutions to teach nursing at a professional level</a:t>
          </a:r>
        </a:p>
      </dsp:txBody>
      <dsp:txXfrm>
        <a:off x="145499" y="0"/>
        <a:ext cx="2114621" cy="1352528"/>
      </dsp:txXfrm>
    </dsp:sp>
    <dsp:sp modelId="{D55A9530-798E-416D-92A1-DE729C5FFA6C}">
      <dsp:nvSpPr>
        <dsp:cNvPr id="0" name=""/>
        <dsp:cNvSpPr/>
      </dsp:nvSpPr>
      <dsp:spPr>
        <a:xfrm>
          <a:off x="1202809" y="187608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F6F885-62ED-4F37-BB70-DFE84F3253AD}">
      <dsp:nvSpPr>
        <dsp:cNvPr id="0" name=""/>
        <dsp:cNvSpPr/>
      </dsp:nvSpPr>
      <dsp:spPr>
        <a:xfrm>
          <a:off x="1346988" y="2486907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348346"/>
                <a:satOff val="-2778"/>
                <a:lumOff val="-2101"/>
                <a:alphaOff val="0"/>
                <a:tint val="98000"/>
                <a:lumMod val="114000"/>
              </a:schemeClr>
            </a:gs>
            <a:gs pos="100000">
              <a:schemeClr val="accent5">
                <a:hueOff val="348346"/>
                <a:satOff val="-2778"/>
                <a:lumOff val="-2101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348346"/>
              <a:satOff val="-2778"/>
              <a:lumOff val="-210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1900’s</a:t>
          </a:r>
        </a:p>
      </dsp:txBody>
      <dsp:txXfrm>
        <a:off x="1346988" y="2486907"/>
        <a:ext cx="2114621" cy="523559"/>
      </dsp:txXfrm>
    </dsp:sp>
    <dsp:sp modelId="{2CD0510C-57D5-4EF8-A383-51DBC54D076E}">
      <dsp:nvSpPr>
        <dsp:cNvPr id="0" name=""/>
        <dsp:cNvSpPr/>
      </dsp:nvSpPr>
      <dsp:spPr>
        <a:xfrm>
          <a:off x="1346988" y="3010466"/>
          <a:ext cx="2114621" cy="741777"/>
        </a:xfrm>
        <a:prstGeom prst="rect">
          <a:avLst/>
        </a:prstGeom>
        <a:solidFill>
          <a:schemeClr val="accent5">
            <a:tint val="40000"/>
            <a:alpha val="90000"/>
            <a:hueOff val="404387"/>
            <a:satOff val="-3905"/>
            <a:lumOff val="-459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404387"/>
              <a:satOff val="-3905"/>
              <a:lumOff val="-45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More hospitals establish training schools for nursing</a:t>
          </a:r>
        </a:p>
      </dsp:txBody>
      <dsp:txXfrm>
        <a:off x="1346988" y="3010466"/>
        <a:ext cx="2114621" cy="741777"/>
      </dsp:txXfrm>
    </dsp:sp>
    <dsp:sp modelId="{5BDE265C-A0AD-479A-A8C1-1274243B4553}">
      <dsp:nvSpPr>
        <dsp:cNvPr id="0" name=""/>
        <dsp:cNvSpPr/>
      </dsp:nvSpPr>
      <dsp:spPr>
        <a:xfrm>
          <a:off x="2404299" y="218149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348346"/>
              <a:satOff val="-2778"/>
              <a:lumOff val="-210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14A26F-107A-4F53-AC95-55C9938E2866}">
      <dsp:nvSpPr>
        <dsp:cNvPr id="0" name=""/>
        <dsp:cNvSpPr/>
      </dsp:nvSpPr>
      <dsp:spPr>
        <a:xfrm rot="2700000">
          <a:off x="1168873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0153D1-66AD-40D6-B12A-E5A6D7455B9E}">
      <dsp:nvSpPr>
        <dsp:cNvPr id="0" name=""/>
        <dsp:cNvSpPr/>
      </dsp:nvSpPr>
      <dsp:spPr>
        <a:xfrm rot="2700000">
          <a:off x="2370362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637C28-F230-47FA-95A2-BC41148B9764}">
      <dsp:nvSpPr>
        <dsp:cNvPr id="0" name=""/>
        <dsp:cNvSpPr/>
      </dsp:nvSpPr>
      <dsp:spPr>
        <a:xfrm>
          <a:off x="2548477" y="1352528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696693"/>
                <a:satOff val="-5555"/>
                <a:lumOff val="-4201"/>
                <a:alphaOff val="0"/>
                <a:tint val="98000"/>
                <a:lumMod val="114000"/>
              </a:schemeClr>
            </a:gs>
            <a:gs pos="100000">
              <a:schemeClr val="accent5">
                <a:hueOff val="696693"/>
                <a:satOff val="-5555"/>
                <a:lumOff val="-4201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696693"/>
              <a:satOff val="-5555"/>
              <a:lumOff val="-420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1916</a:t>
          </a:r>
        </a:p>
      </dsp:txBody>
      <dsp:txXfrm>
        <a:off x="2548477" y="1352528"/>
        <a:ext cx="2114621" cy="523559"/>
      </dsp:txXfrm>
    </dsp:sp>
    <dsp:sp modelId="{A85A9DAC-3894-4809-A041-7CFF6E69BFF4}">
      <dsp:nvSpPr>
        <dsp:cNvPr id="0" name=""/>
        <dsp:cNvSpPr/>
      </dsp:nvSpPr>
      <dsp:spPr>
        <a:xfrm>
          <a:off x="2548477" y="775590"/>
          <a:ext cx="2114621" cy="576937"/>
        </a:xfrm>
        <a:prstGeom prst="rect">
          <a:avLst/>
        </a:prstGeom>
        <a:solidFill>
          <a:schemeClr val="accent5">
            <a:tint val="40000"/>
            <a:alpha val="90000"/>
            <a:hueOff val="808773"/>
            <a:satOff val="-7810"/>
            <a:lumOff val="-918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808773"/>
              <a:satOff val="-7810"/>
              <a:lumOff val="-91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Royal College of Nursing is founded</a:t>
          </a:r>
        </a:p>
      </dsp:txBody>
      <dsp:txXfrm>
        <a:off x="2548477" y="775590"/>
        <a:ext cx="2114621" cy="576937"/>
      </dsp:txXfrm>
    </dsp:sp>
    <dsp:sp modelId="{090DD00B-7725-4204-962B-1577C41FC517}">
      <dsp:nvSpPr>
        <dsp:cNvPr id="0" name=""/>
        <dsp:cNvSpPr/>
      </dsp:nvSpPr>
      <dsp:spPr>
        <a:xfrm>
          <a:off x="3605788" y="187608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696693"/>
              <a:satOff val="-5555"/>
              <a:lumOff val="-420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DFA9F2-FDB9-4F66-BB8B-158E36840C14}">
      <dsp:nvSpPr>
        <dsp:cNvPr id="0" name=""/>
        <dsp:cNvSpPr/>
      </dsp:nvSpPr>
      <dsp:spPr>
        <a:xfrm>
          <a:off x="3749967" y="2486907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1045039"/>
                <a:satOff val="-8333"/>
                <a:lumOff val="-6302"/>
                <a:alphaOff val="0"/>
                <a:tint val="98000"/>
                <a:lumMod val="114000"/>
              </a:schemeClr>
            </a:gs>
            <a:gs pos="100000">
              <a:schemeClr val="accent5">
                <a:hueOff val="1045039"/>
                <a:satOff val="-8333"/>
                <a:lumOff val="-6302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1045039"/>
              <a:satOff val="-8333"/>
              <a:lumOff val="-630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1940</a:t>
          </a:r>
        </a:p>
      </dsp:txBody>
      <dsp:txXfrm>
        <a:off x="3749967" y="2486907"/>
        <a:ext cx="2114621" cy="523559"/>
      </dsp:txXfrm>
    </dsp:sp>
    <dsp:sp modelId="{ABCFF1CA-7833-4B63-A019-28F82737CECE}">
      <dsp:nvSpPr>
        <dsp:cNvPr id="0" name=""/>
        <dsp:cNvSpPr/>
      </dsp:nvSpPr>
      <dsp:spPr>
        <a:xfrm>
          <a:off x="3749967" y="3010466"/>
          <a:ext cx="2114621" cy="741777"/>
        </a:xfrm>
        <a:prstGeom prst="rect">
          <a:avLst/>
        </a:prstGeom>
        <a:solidFill>
          <a:schemeClr val="accent5">
            <a:tint val="40000"/>
            <a:alpha val="90000"/>
            <a:hueOff val="1213160"/>
            <a:satOff val="-11715"/>
            <a:lumOff val="-1377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1213160"/>
              <a:satOff val="-11715"/>
              <a:lumOff val="-137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state enrolled nurse is formally recognised with two years of training</a:t>
          </a:r>
        </a:p>
      </dsp:txBody>
      <dsp:txXfrm>
        <a:off x="3749967" y="3010466"/>
        <a:ext cx="2114621" cy="741777"/>
      </dsp:txXfrm>
    </dsp:sp>
    <dsp:sp modelId="{F633AE9B-2F18-4B45-AB91-E780B9BE4C8A}">
      <dsp:nvSpPr>
        <dsp:cNvPr id="0" name=""/>
        <dsp:cNvSpPr/>
      </dsp:nvSpPr>
      <dsp:spPr>
        <a:xfrm>
          <a:off x="4807277" y="218149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1045039"/>
              <a:satOff val="-8333"/>
              <a:lumOff val="-630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AF9BC6-B97C-4908-83CE-6F86ED6EA96E}">
      <dsp:nvSpPr>
        <dsp:cNvPr id="0" name=""/>
        <dsp:cNvSpPr/>
      </dsp:nvSpPr>
      <dsp:spPr>
        <a:xfrm rot="2700000">
          <a:off x="3571852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2A2588-1335-4271-A2DC-DB7C68EF5DF1}">
      <dsp:nvSpPr>
        <dsp:cNvPr id="0" name=""/>
        <dsp:cNvSpPr/>
      </dsp:nvSpPr>
      <dsp:spPr>
        <a:xfrm rot="2700000">
          <a:off x="4773341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2B9D91-6E09-4B5E-B0DD-C8F687D30140}">
      <dsp:nvSpPr>
        <dsp:cNvPr id="0" name=""/>
        <dsp:cNvSpPr/>
      </dsp:nvSpPr>
      <dsp:spPr>
        <a:xfrm>
          <a:off x="4951456" y="1352528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1393386"/>
                <a:satOff val="-11110"/>
                <a:lumOff val="-8403"/>
                <a:alphaOff val="0"/>
                <a:tint val="98000"/>
                <a:lumMod val="114000"/>
              </a:schemeClr>
            </a:gs>
            <a:gs pos="100000">
              <a:schemeClr val="accent5">
                <a:hueOff val="1393386"/>
                <a:satOff val="-11110"/>
                <a:lumOff val="-8403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1393386"/>
              <a:satOff val="-11110"/>
              <a:lumOff val="-840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1972</a:t>
          </a:r>
        </a:p>
      </dsp:txBody>
      <dsp:txXfrm>
        <a:off x="4951456" y="1352528"/>
        <a:ext cx="2114621" cy="523559"/>
      </dsp:txXfrm>
    </dsp:sp>
    <dsp:sp modelId="{D87C6059-2CD4-40DC-B7BE-27D45E9D1BE3}">
      <dsp:nvSpPr>
        <dsp:cNvPr id="0" name=""/>
        <dsp:cNvSpPr/>
      </dsp:nvSpPr>
      <dsp:spPr>
        <a:xfrm>
          <a:off x="4951456" y="264588"/>
          <a:ext cx="2114621" cy="1087940"/>
        </a:xfrm>
        <a:prstGeom prst="rect">
          <a:avLst/>
        </a:prstGeom>
        <a:solidFill>
          <a:schemeClr val="accent5">
            <a:tint val="40000"/>
            <a:alpha val="90000"/>
            <a:hueOff val="1617547"/>
            <a:satOff val="-15619"/>
            <a:lumOff val="-1836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1617547"/>
              <a:satOff val="-15619"/>
              <a:lumOff val="-183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Briggs Committee suggests a move to degree preparation of nurses and that practice be based on research</a:t>
          </a:r>
        </a:p>
      </dsp:txBody>
      <dsp:txXfrm>
        <a:off x="4951456" y="264588"/>
        <a:ext cx="2114621" cy="1087940"/>
      </dsp:txXfrm>
    </dsp:sp>
    <dsp:sp modelId="{2DFD2952-24F4-4BFC-82BD-65762B72ABF7}">
      <dsp:nvSpPr>
        <dsp:cNvPr id="0" name=""/>
        <dsp:cNvSpPr/>
      </dsp:nvSpPr>
      <dsp:spPr>
        <a:xfrm>
          <a:off x="6008767" y="187608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1393386"/>
              <a:satOff val="-11110"/>
              <a:lumOff val="-840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2FFB62-B520-4FA5-AA3F-D3D248AB6E89}">
      <dsp:nvSpPr>
        <dsp:cNvPr id="0" name=""/>
        <dsp:cNvSpPr/>
      </dsp:nvSpPr>
      <dsp:spPr>
        <a:xfrm>
          <a:off x="6152945" y="2486907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1741732"/>
                <a:satOff val="-13888"/>
                <a:lumOff val="-10504"/>
                <a:alphaOff val="0"/>
                <a:tint val="98000"/>
                <a:lumMod val="114000"/>
              </a:schemeClr>
            </a:gs>
            <a:gs pos="100000">
              <a:schemeClr val="accent5">
                <a:hueOff val="1741732"/>
                <a:satOff val="-13888"/>
                <a:lumOff val="-10504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1741732"/>
              <a:satOff val="-13888"/>
              <a:lumOff val="-1050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1986</a:t>
          </a:r>
        </a:p>
      </dsp:txBody>
      <dsp:txXfrm>
        <a:off x="6152945" y="2486907"/>
        <a:ext cx="2114621" cy="523559"/>
      </dsp:txXfrm>
    </dsp:sp>
    <dsp:sp modelId="{FA5D25F9-2D33-4506-926B-7B728C698BE3}">
      <dsp:nvSpPr>
        <dsp:cNvPr id="0" name=""/>
        <dsp:cNvSpPr/>
      </dsp:nvSpPr>
      <dsp:spPr>
        <a:xfrm>
          <a:off x="6152945" y="3010466"/>
          <a:ext cx="2114621" cy="906616"/>
        </a:xfrm>
        <a:prstGeom prst="rect">
          <a:avLst/>
        </a:prstGeom>
        <a:solidFill>
          <a:schemeClr val="accent5">
            <a:tint val="40000"/>
            <a:alpha val="90000"/>
            <a:hueOff val="2021933"/>
            <a:satOff val="-19524"/>
            <a:lumOff val="-2295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2021933"/>
              <a:satOff val="-19524"/>
              <a:lumOff val="-22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Nurse education is moved to colleges and universities at diploma level</a:t>
          </a:r>
        </a:p>
      </dsp:txBody>
      <dsp:txXfrm>
        <a:off x="6152945" y="3010466"/>
        <a:ext cx="2114621" cy="906616"/>
      </dsp:txXfrm>
    </dsp:sp>
    <dsp:sp modelId="{64E06EA8-E629-4242-A0FE-15C9406A5305}">
      <dsp:nvSpPr>
        <dsp:cNvPr id="0" name=""/>
        <dsp:cNvSpPr/>
      </dsp:nvSpPr>
      <dsp:spPr>
        <a:xfrm>
          <a:off x="7210256" y="218149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1741732"/>
              <a:satOff val="-13888"/>
              <a:lumOff val="-1050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FA50BF-3A12-4F55-B1C2-6E8FDF39CEB8}">
      <dsp:nvSpPr>
        <dsp:cNvPr id="0" name=""/>
        <dsp:cNvSpPr/>
      </dsp:nvSpPr>
      <dsp:spPr>
        <a:xfrm rot="2700000">
          <a:off x="5974831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0DFA8B-0283-4790-9D0C-43098AA9FD5A}">
      <dsp:nvSpPr>
        <dsp:cNvPr id="0" name=""/>
        <dsp:cNvSpPr/>
      </dsp:nvSpPr>
      <dsp:spPr>
        <a:xfrm rot="2700000">
          <a:off x="7176320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BE6E53-A3C4-4D2B-8FB8-807034544553}">
      <dsp:nvSpPr>
        <dsp:cNvPr id="0" name=""/>
        <dsp:cNvSpPr/>
      </dsp:nvSpPr>
      <dsp:spPr>
        <a:xfrm>
          <a:off x="7354435" y="1352528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2090078"/>
                <a:satOff val="-16665"/>
                <a:lumOff val="-12604"/>
                <a:alphaOff val="0"/>
                <a:tint val="98000"/>
                <a:lumMod val="114000"/>
              </a:schemeClr>
            </a:gs>
            <a:gs pos="100000">
              <a:schemeClr val="accent5">
                <a:hueOff val="2090078"/>
                <a:satOff val="-16665"/>
                <a:lumOff val="-12604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2090078"/>
              <a:satOff val="-16665"/>
              <a:lumOff val="-1260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2004</a:t>
          </a:r>
        </a:p>
      </dsp:txBody>
      <dsp:txXfrm>
        <a:off x="7354435" y="1352528"/>
        <a:ext cx="2114621" cy="523559"/>
      </dsp:txXfrm>
    </dsp:sp>
    <dsp:sp modelId="{E0B6C700-CADC-4DDA-A61D-9EE10A132EAB}">
      <dsp:nvSpPr>
        <dsp:cNvPr id="0" name=""/>
        <dsp:cNvSpPr/>
      </dsp:nvSpPr>
      <dsp:spPr>
        <a:xfrm>
          <a:off x="7354435" y="610751"/>
          <a:ext cx="2114621" cy="741777"/>
        </a:xfrm>
        <a:prstGeom prst="rect">
          <a:avLst/>
        </a:prstGeom>
        <a:solidFill>
          <a:schemeClr val="accent5">
            <a:tint val="40000"/>
            <a:alpha val="90000"/>
            <a:hueOff val="2426320"/>
            <a:satOff val="-23429"/>
            <a:lumOff val="-2754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2426320"/>
              <a:satOff val="-23429"/>
              <a:lumOff val="-275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Royal College of Nursing votes for degree only preparation</a:t>
          </a:r>
        </a:p>
      </dsp:txBody>
      <dsp:txXfrm>
        <a:off x="7354435" y="610751"/>
        <a:ext cx="2114621" cy="741777"/>
      </dsp:txXfrm>
    </dsp:sp>
    <dsp:sp modelId="{5E1EB70A-CFB2-4690-95FF-CE104E26D64E}">
      <dsp:nvSpPr>
        <dsp:cNvPr id="0" name=""/>
        <dsp:cNvSpPr/>
      </dsp:nvSpPr>
      <dsp:spPr>
        <a:xfrm>
          <a:off x="8411745" y="187608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2090078"/>
              <a:satOff val="-16665"/>
              <a:lumOff val="-1260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CDB91C-F530-41EC-83F7-7998F1352B62}">
      <dsp:nvSpPr>
        <dsp:cNvPr id="0" name=""/>
        <dsp:cNvSpPr/>
      </dsp:nvSpPr>
      <dsp:spPr>
        <a:xfrm>
          <a:off x="8555924" y="2486907"/>
          <a:ext cx="2114621" cy="523559"/>
        </a:xfrm>
        <a:prstGeom prst="rect">
          <a:avLst/>
        </a:prstGeom>
        <a:gradFill rotWithShape="0">
          <a:gsLst>
            <a:gs pos="0">
              <a:schemeClr val="accent5">
                <a:hueOff val="2438425"/>
                <a:satOff val="-19443"/>
                <a:lumOff val="-14705"/>
                <a:alphaOff val="0"/>
                <a:tint val="98000"/>
                <a:lumMod val="114000"/>
              </a:schemeClr>
            </a:gs>
            <a:gs pos="100000">
              <a:schemeClr val="accent5">
                <a:hueOff val="2438425"/>
                <a:satOff val="-19443"/>
                <a:lumOff val="-1470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2009</a:t>
          </a:r>
        </a:p>
      </dsp:txBody>
      <dsp:txXfrm>
        <a:off x="8555924" y="2486907"/>
        <a:ext cx="2114621" cy="523559"/>
      </dsp:txXfrm>
    </dsp:sp>
    <dsp:sp modelId="{26833D56-0276-4B61-85E8-A129912BB37F}">
      <dsp:nvSpPr>
        <dsp:cNvPr id="0" name=""/>
        <dsp:cNvSpPr/>
      </dsp:nvSpPr>
      <dsp:spPr>
        <a:xfrm>
          <a:off x="8555924" y="3010466"/>
          <a:ext cx="2114621" cy="741777"/>
        </a:xfrm>
        <a:prstGeom prst="rect">
          <a:avLst/>
        </a:prstGeom>
        <a:solidFill>
          <a:schemeClr val="accent5">
            <a:tint val="40000"/>
            <a:alpha val="90000"/>
            <a:hueOff val="2830706"/>
            <a:satOff val="-27334"/>
            <a:lumOff val="-3213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2830706"/>
              <a:satOff val="-27334"/>
              <a:lumOff val="-321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All nursing courses become degree level in the UK                                    </a:t>
          </a:r>
        </a:p>
      </dsp:txBody>
      <dsp:txXfrm>
        <a:off x="8555924" y="3010466"/>
        <a:ext cx="2114621" cy="741777"/>
      </dsp:txXfrm>
    </dsp:sp>
    <dsp:sp modelId="{551BF092-BD81-4AB2-B5D7-93651DB03D4D}">
      <dsp:nvSpPr>
        <dsp:cNvPr id="0" name=""/>
        <dsp:cNvSpPr/>
      </dsp:nvSpPr>
      <dsp:spPr>
        <a:xfrm>
          <a:off x="9613235" y="2181497"/>
          <a:ext cx="0" cy="305409"/>
        </a:xfrm>
        <a:prstGeom prst="line">
          <a:avLst/>
        </a:prstGeom>
        <a:noFill/>
        <a:ln w="9525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927216-3FC7-4520-9BC2-3335C6722A3A}">
      <dsp:nvSpPr>
        <dsp:cNvPr id="0" name=""/>
        <dsp:cNvSpPr/>
      </dsp:nvSpPr>
      <dsp:spPr>
        <a:xfrm rot="2700000">
          <a:off x="8377809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D1760A-71CD-4EC0-8907-A92D6C131A3F}">
      <dsp:nvSpPr>
        <dsp:cNvPr id="0" name=""/>
        <dsp:cNvSpPr/>
      </dsp:nvSpPr>
      <dsp:spPr>
        <a:xfrm rot="2700000">
          <a:off x="9579299" y="2147561"/>
          <a:ext cx="67872" cy="67872"/>
        </a:xfrm>
        <a:prstGeom prst="rect">
          <a:avLst/>
        </a:prstGeom>
        <a:gradFill rotWithShape="0">
          <a:gsLst>
            <a:gs pos="0">
              <a:schemeClr val="accent5">
                <a:tint val="98000"/>
                <a:lumMod val="114000"/>
              </a:schemeClr>
            </a:gs>
            <a:gs pos="100000">
              <a:schemeClr val="accent5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AD9363-A3F0-410E-AD38-2AE23B47DD37}">
      <dsp:nvSpPr>
        <dsp:cNvPr id="0" name=""/>
        <dsp:cNvSpPr/>
      </dsp:nvSpPr>
      <dsp:spPr>
        <a:xfrm>
          <a:off x="163061" y="146220"/>
          <a:ext cx="633879" cy="4064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13227-1ACB-47FB-881B-D58857E84E6B}">
      <dsp:nvSpPr>
        <dsp:cNvPr id="0" name=""/>
        <dsp:cNvSpPr/>
      </dsp:nvSpPr>
      <dsp:spPr>
        <a:xfrm>
          <a:off x="6330447" y="0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6330447" y="0"/>
        <a:ext cx="1291992" cy="791345"/>
      </dsp:txXfrm>
    </dsp:sp>
    <dsp:sp modelId="{62B2A486-5C2A-4C0D-8091-3E94D93DA923}">
      <dsp:nvSpPr>
        <dsp:cNvPr id="0" name=""/>
        <dsp:cNvSpPr/>
      </dsp:nvSpPr>
      <dsp:spPr>
        <a:xfrm>
          <a:off x="198462" y="925101"/>
          <a:ext cx="1254612" cy="14852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638AF1-DB3B-4A1B-89B1-DA462028C3D6}">
      <dsp:nvSpPr>
        <dsp:cNvPr id="0" name=""/>
        <dsp:cNvSpPr/>
      </dsp:nvSpPr>
      <dsp:spPr>
        <a:xfrm>
          <a:off x="147812" y="2970865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Critically appraise research </a:t>
          </a:r>
        </a:p>
      </dsp:txBody>
      <dsp:txXfrm>
        <a:off x="147812" y="2970865"/>
        <a:ext cx="1291992" cy="791345"/>
      </dsp:txXfrm>
    </dsp:sp>
    <dsp:sp modelId="{BD79D99E-3A1E-44EA-92B3-9262C72142E2}">
      <dsp:nvSpPr>
        <dsp:cNvPr id="0" name=""/>
        <dsp:cNvSpPr/>
      </dsp:nvSpPr>
      <dsp:spPr>
        <a:xfrm>
          <a:off x="1946019" y="1012472"/>
          <a:ext cx="1087775" cy="13853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BDF16-D08C-48D8-A692-AEC762FF9749}">
      <dsp:nvSpPr>
        <dsp:cNvPr id="0" name=""/>
        <dsp:cNvSpPr/>
      </dsp:nvSpPr>
      <dsp:spPr>
        <a:xfrm>
          <a:off x="1797131" y="2911933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Takes advantage of technological developments </a:t>
          </a:r>
          <a:endParaRPr lang="en-US" sz="1100" kern="1200" dirty="0"/>
        </a:p>
      </dsp:txBody>
      <dsp:txXfrm>
        <a:off x="1797131" y="2911933"/>
        <a:ext cx="1291992" cy="791345"/>
      </dsp:txXfrm>
    </dsp:sp>
    <dsp:sp modelId="{E852AB25-9955-4CA7-948D-4D41F9BD9098}">
      <dsp:nvSpPr>
        <dsp:cNvPr id="0" name=""/>
        <dsp:cNvSpPr/>
      </dsp:nvSpPr>
      <dsp:spPr>
        <a:xfrm>
          <a:off x="3424205" y="879553"/>
          <a:ext cx="1359049" cy="14939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A3300-EB08-4472-9E76-F308AA29A5C8}">
      <dsp:nvSpPr>
        <dsp:cNvPr id="0" name=""/>
        <dsp:cNvSpPr/>
      </dsp:nvSpPr>
      <dsp:spPr>
        <a:xfrm>
          <a:off x="3573531" y="2876109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Puts patient safety and experience at </a:t>
          </a:r>
          <a:r>
            <a:rPr lang="en-US" sz="1400" kern="1200" dirty="0" err="1"/>
            <a:t>centre</a:t>
          </a:r>
          <a:r>
            <a:rPr lang="en-US" sz="1400" kern="1200" dirty="0"/>
            <a:t> </a:t>
          </a:r>
        </a:p>
      </dsp:txBody>
      <dsp:txXfrm>
        <a:off x="3573531" y="2876109"/>
        <a:ext cx="1291992" cy="791345"/>
      </dsp:txXfrm>
    </dsp:sp>
    <dsp:sp modelId="{97B29D75-9E60-43CE-AEB0-5C59D9A8BE84}">
      <dsp:nvSpPr>
        <dsp:cNvPr id="0" name=""/>
        <dsp:cNvSpPr/>
      </dsp:nvSpPr>
      <dsp:spPr>
        <a:xfrm>
          <a:off x="5300510" y="1195032"/>
          <a:ext cx="1311764" cy="114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941B7-0C82-41CC-ABC7-0C356C32C70C}">
      <dsp:nvSpPr>
        <dsp:cNvPr id="0" name=""/>
        <dsp:cNvSpPr/>
      </dsp:nvSpPr>
      <dsp:spPr>
        <a:xfrm>
          <a:off x="5289455" y="2836323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Encourages nurse led changes </a:t>
          </a:r>
        </a:p>
      </dsp:txBody>
      <dsp:txXfrm>
        <a:off x="5289455" y="2836323"/>
        <a:ext cx="1291992" cy="791345"/>
      </dsp:txXfrm>
    </dsp:sp>
    <dsp:sp modelId="{203AD92D-91CA-4A50-A20F-E4CBC62FB683}">
      <dsp:nvSpPr>
        <dsp:cNvPr id="0" name=""/>
        <dsp:cNvSpPr/>
      </dsp:nvSpPr>
      <dsp:spPr>
        <a:xfrm>
          <a:off x="7103967" y="1012882"/>
          <a:ext cx="1202420" cy="148692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8C3E4-DAEF-4952-AA7E-E2AC25E10FDD}">
      <dsp:nvSpPr>
        <dsp:cNvPr id="0" name=""/>
        <dsp:cNvSpPr/>
      </dsp:nvSpPr>
      <dsp:spPr>
        <a:xfrm>
          <a:off x="7114538" y="2639052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Enhance communication skills to enable effective learning from research </a:t>
          </a:r>
        </a:p>
      </dsp:txBody>
      <dsp:txXfrm>
        <a:off x="7114538" y="2639052"/>
        <a:ext cx="1291992" cy="791345"/>
      </dsp:txXfrm>
    </dsp:sp>
    <dsp:sp modelId="{4E1CBE8F-6303-4352-8D45-CAF3E4CDE5F9}">
      <dsp:nvSpPr>
        <dsp:cNvPr id="0" name=""/>
        <dsp:cNvSpPr/>
      </dsp:nvSpPr>
      <dsp:spPr>
        <a:xfrm>
          <a:off x="8817457" y="1102091"/>
          <a:ext cx="1270415" cy="119271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A8F25-4375-42E2-8DE6-7F05BB517C89}">
      <dsp:nvSpPr>
        <dsp:cNvPr id="0" name=""/>
        <dsp:cNvSpPr/>
      </dsp:nvSpPr>
      <dsp:spPr>
        <a:xfrm>
          <a:off x="8888818" y="2577425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Leadership training in the intervention to increase support for evidence-based learning </a:t>
          </a:r>
          <a:endParaRPr lang="en-US" sz="1100" kern="1200" dirty="0"/>
        </a:p>
      </dsp:txBody>
      <dsp:txXfrm>
        <a:off x="8888818" y="2577425"/>
        <a:ext cx="1291992" cy="791345"/>
      </dsp:txXfrm>
    </dsp:sp>
    <dsp:sp modelId="{576A6F63-401A-49DA-9A5E-2FC90D7F8576}">
      <dsp:nvSpPr>
        <dsp:cNvPr id="0" name=""/>
        <dsp:cNvSpPr/>
      </dsp:nvSpPr>
      <dsp:spPr>
        <a:xfrm>
          <a:off x="10394641" y="1004107"/>
          <a:ext cx="1248252" cy="118963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2A514-F355-4FAE-89C3-FB958E64072C}">
      <dsp:nvSpPr>
        <dsp:cNvPr id="0" name=""/>
        <dsp:cNvSpPr/>
      </dsp:nvSpPr>
      <dsp:spPr>
        <a:xfrm>
          <a:off x="10488731" y="2568075"/>
          <a:ext cx="1291992" cy="791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Bridge the gap between theory and practice with blended learning approaches </a:t>
          </a:r>
        </a:p>
      </dsp:txBody>
      <dsp:txXfrm>
        <a:off x="10488731" y="2568075"/>
        <a:ext cx="1291992" cy="791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04FBD-9488-472B-8280-C6D3F9FC8B2D}">
      <dsp:nvSpPr>
        <dsp:cNvPr id="0" name=""/>
        <dsp:cNvSpPr/>
      </dsp:nvSpPr>
      <dsp:spPr>
        <a:xfrm>
          <a:off x="0" y="1562"/>
          <a:ext cx="630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63791-8B2B-4748-A1EF-6F92B8394792}">
      <dsp:nvSpPr>
        <dsp:cNvPr id="0" name=""/>
        <dsp:cNvSpPr/>
      </dsp:nvSpPr>
      <dsp:spPr>
        <a:xfrm>
          <a:off x="0" y="1562"/>
          <a:ext cx="6307860" cy="53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Barriers:</a:t>
          </a:r>
          <a:endParaRPr lang="en-US" sz="2400" kern="1200"/>
        </a:p>
      </dsp:txBody>
      <dsp:txXfrm>
        <a:off x="0" y="1562"/>
        <a:ext cx="6307860" cy="532958"/>
      </dsp:txXfrm>
    </dsp:sp>
    <dsp:sp modelId="{3493FF4C-8CF8-463C-8789-765896C0A496}">
      <dsp:nvSpPr>
        <dsp:cNvPr id="0" name=""/>
        <dsp:cNvSpPr/>
      </dsp:nvSpPr>
      <dsp:spPr>
        <a:xfrm>
          <a:off x="0" y="534521"/>
          <a:ext cx="630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243CF-322B-4E8F-A66A-1E0CCD49CF86}">
      <dsp:nvSpPr>
        <dsp:cNvPr id="0" name=""/>
        <dsp:cNvSpPr/>
      </dsp:nvSpPr>
      <dsp:spPr>
        <a:xfrm>
          <a:off x="0" y="534521"/>
          <a:ext cx="6307860" cy="53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Time </a:t>
          </a:r>
          <a:endParaRPr lang="en-US" sz="2400" kern="1200" dirty="0"/>
        </a:p>
      </dsp:txBody>
      <dsp:txXfrm>
        <a:off x="0" y="534521"/>
        <a:ext cx="6307860" cy="532958"/>
      </dsp:txXfrm>
    </dsp:sp>
    <dsp:sp modelId="{F50F6AD2-4BCA-4B8A-94C6-FF94F2A2A1E3}">
      <dsp:nvSpPr>
        <dsp:cNvPr id="0" name=""/>
        <dsp:cNvSpPr/>
      </dsp:nvSpPr>
      <dsp:spPr>
        <a:xfrm>
          <a:off x="0" y="1067479"/>
          <a:ext cx="630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A9233-D8E1-4697-B33B-F719B9AABD93}">
      <dsp:nvSpPr>
        <dsp:cNvPr id="0" name=""/>
        <dsp:cNvSpPr/>
      </dsp:nvSpPr>
      <dsp:spPr>
        <a:xfrm>
          <a:off x="0" y="1067479"/>
          <a:ext cx="6307860" cy="53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 over-load </a:t>
          </a:r>
          <a:endParaRPr lang="en-US" sz="2400" kern="1200" dirty="0"/>
        </a:p>
      </dsp:txBody>
      <dsp:txXfrm>
        <a:off x="0" y="1067479"/>
        <a:ext cx="6307860" cy="532958"/>
      </dsp:txXfrm>
    </dsp:sp>
    <dsp:sp modelId="{7E5DAFFC-C5CC-416B-BC98-2D1F1A7E4EDD}">
      <dsp:nvSpPr>
        <dsp:cNvPr id="0" name=""/>
        <dsp:cNvSpPr/>
      </dsp:nvSpPr>
      <dsp:spPr>
        <a:xfrm>
          <a:off x="0" y="1600437"/>
          <a:ext cx="630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17B13-1D8D-4443-9BF8-11BAEE297FEF}">
      <dsp:nvSpPr>
        <dsp:cNvPr id="0" name=""/>
        <dsp:cNvSpPr/>
      </dsp:nvSpPr>
      <dsp:spPr>
        <a:xfrm>
          <a:off x="0" y="1600437"/>
          <a:ext cx="6307860" cy="53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Demand adds pressure </a:t>
          </a:r>
          <a:endParaRPr lang="en-US" sz="2400" kern="1200" dirty="0"/>
        </a:p>
      </dsp:txBody>
      <dsp:txXfrm>
        <a:off x="0" y="1600437"/>
        <a:ext cx="6307860" cy="532958"/>
      </dsp:txXfrm>
    </dsp:sp>
    <dsp:sp modelId="{FD9508AA-CF34-40D8-A4A1-A909A33BDF12}">
      <dsp:nvSpPr>
        <dsp:cNvPr id="0" name=""/>
        <dsp:cNvSpPr/>
      </dsp:nvSpPr>
      <dsp:spPr>
        <a:xfrm>
          <a:off x="0" y="2133396"/>
          <a:ext cx="630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EFD87-05B9-4262-A589-4BC72486AFC6}">
      <dsp:nvSpPr>
        <dsp:cNvPr id="0" name=""/>
        <dsp:cNvSpPr/>
      </dsp:nvSpPr>
      <dsp:spPr>
        <a:xfrm>
          <a:off x="0" y="2133396"/>
          <a:ext cx="6307860" cy="53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Information </a:t>
          </a:r>
          <a:endParaRPr lang="en-US" sz="2400" kern="1200" dirty="0"/>
        </a:p>
      </dsp:txBody>
      <dsp:txXfrm>
        <a:off x="0" y="2133396"/>
        <a:ext cx="6307860" cy="532958"/>
      </dsp:txXfrm>
    </dsp:sp>
    <dsp:sp modelId="{783B69D7-43C8-4A38-B522-E834653CA959}">
      <dsp:nvSpPr>
        <dsp:cNvPr id="0" name=""/>
        <dsp:cNvSpPr/>
      </dsp:nvSpPr>
      <dsp:spPr>
        <a:xfrm>
          <a:off x="0" y="2666354"/>
          <a:ext cx="630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0743B-77FB-4494-9D53-41B6866893E7}">
      <dsp:nvSpPr>
        <dsp:cNvPr id="0" name=""/>
        <dsp:cNvSpPr/>
      </dsp:nvSpPr>
      <dsp:spPr>
        <a:xfrm>
          <a:off x="0" y="2666354"/>
          <a:ext cx="6307860" cy="53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Knowledge and attitude </a:t>
          </a:r>
          <a:endParaRPr lang="en-US" sz="2400" kern="1200" dirty="0"/>
        </a:p>
      </dsp:txBody>
      <dsp:txXfrm>
        <a:off x="0" y="2666354"/>
        <a:ext cx="6307860" cy="532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875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42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64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349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070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130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359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112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148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816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067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278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685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287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4553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753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54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12B4321-633A-48EF-AF50-1800362FFBA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5DA4B88-6640-44CB-AA62-7714FCD29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9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  <p:sldLayoutId id="2147483949" r:id="rId13"/>
    <p:sldLayoutId id="2147483950" r:id="rId14"/>
    <p:sldLayoutId id="2147483951" r:id="rId15"/>
    <p:sldLayoutId id="2147483952" r:id="rId16"/>
    <p:sldLayoutId id="214748395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5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Data" Target="../diagrams/data3.xml"/><Relationship Id="rId11" Type="http://schemas.openxmlformats.org/officeDocument/2006/relationships/image" Target="../media/image3.png"/><Relationship Id="rId5" Type="http://schemas.openxmlformats.org/officeDocument/2006/relationships/image" Target="../media/image7.svg"/><Relationship Id="rId10" Type="http://schemas.microsoft.com/office/2007/relationships/diagramDrawing" Target="../diagrams/drawing3.xml"/><Relationship Id="rId4" Type="http://schemas.openxmlformats.org/officeDocument/2006/relationships/image" Target="../media/image6.png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3.png"/><Relationship Id="rId5" Type="http://schemas.openxmlformats.org/officeDocument/2006/relationships/diagramData" Target="../diagrams/data4.xml"/><Relationship Id="rId10" Type="http://schemas.openxmlformats.org/officeDocument/2006/relationships/image" Target="../media/image24.jpeg"/><Relationship Id="rId4" Type="http://schemas.openxmlformats.org/officeDocument/2006/relationships/image" Target="../media/image1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evidence based research nursing">
            <a:extLst>
              <a:ext uri="{FF2B5EF4-FFF2-40B4-BE49-F238E27FC236}">
                <a16:creationId xmlns:a16="http://schemas.microsoft.com/office/drawing/2014/main" id="{2F52F5D0-F8A9-42C8-B9B5-C4369B0EF6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07" r="23247"/>
          <a:stretch/>
        </p:blipFill>
        <p:spPr bwMode="auto"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B452EE-B708-4C14-AED3-86593F883D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5061" y="1241266"/>
            <a:ext cx="5428551" cy="3153753"/>
          </a:xfrm>
        </p:spPr>
        <p:txBody>
          <a:bodyPr>
            <a:normAutofit/>
          </a:bodyPr>
          <a:lstStyle/>
          <a:p>
            <a:r>
              <a:rPr lang="en-GB" sz="5000"/>
              <a:t>Evidence based research: The effect on nursing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FB9885-EE38-48CD-8F3A-409253FCB6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95061" y="4591665"/>
            <a:ext cx="5428551" cy="1622322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Felicity Gough - 2100235</a:t>
            </a:r>
          </a:p>
          <a:p>
            <a:r>
              <a:rPr lang="en-GB"/>
              <a:t>Introduction to Research and Evidence-Based Practice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0D99BC4-8615-4EEA-BB1C-DA8B86DB3F3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3973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89"/>
    </mc:Choice>
    <mc:Fallback xmlns="">
      <p:transition spd="slow" advTm="11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48F6E-3887-41C4-AD2E-4FB24135B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E57E9-3FD7-492D-9950-EB98422B1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4246" y="1055823"/>
            <a:ext cx="5502614" cy="497921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What is meant by - Evidence Based Research</a:t>
            </a:r>
          </a:p>
          <a:p>
            <a:r>
              <a:rPr lang="en-GB" sz="2000" dirty="0"/>
              <a:t>The changes that research can have on practice</a:t>
            </a:r>
          </a:p>
          <a:p>
            <a:r>
              <a:rPr lang="en-GB" sz="2000" dirty="0"/>
              <a:t>A look at historical nursing education and training</a:t>
            </a:r>
          </a:p>
          <a:p>
            <a:r>
              <a:rPr lang="en-GB" sz="2000" dirty="0"/>
              <a:t>What nursing education looks like today</a:t>
            </a:r>
          </a:p>
          <a:p>
            <a:r>
              <a:rPr lang="en-GB" sz="2000" dirty="0"/>
              <a:t>The affect of academic, evidence based teaching on nursing practice</a:t>
            </a:r>
          </a:p>
          <a:p>
            <a:r>
              <a:rPr lang="en-GB" sz="2000" dirty="0"/>
              <a:t>Future research and methods of improvement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55FF6EE-8C62-4708-AC19-F1E471F70E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60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90"/>
    </mc:Choice>
    <mc:Fallback xmlns="">
      <p:transition spd="slow" advTm="30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DBFD1-BACA-4523-8197-76C9D670F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Evidence based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FF23D-9FF0-4F0F-B055-6E67892C6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Gaining knowledge or information by conducting research </a:t>
            </a:r>
          </a:p>
          <a:p>
            <a:r>
              <a:rPr lang="en-GB" dirty="0">
                <a:solidFill>
                  <a:schemeClr val="tx1"/>
                </a:solidFill>
              </a:rPr>
              <a:t>Critically reviewing that information </a:t>
            </a:r>
          </a:p>
          <a:p>
            <a:r>
              <a:rPr lang="en-GB" dirty="0">
                <a:solidFill>
                  <a:schemeClr val="tx1"/>
                </a:solidFill>
              </a:rPr>
              <a:t>With a view to implementing necessary changes to ensure improved service user outcomes </a:t>
            </a:r>
          </a:p>
          <a:p>
            <a:r>
              <a:rPr lang="en-GB" dirty="0">
                <a:solidFill>
                  <a:schemeClr val="tx1"/>
                </a:solidFill>
              </a:rPr>
              <a:t>The concept can be identified as far back as the 1800’s with Florence Nightingale as a pioneering statistician of data to influence change </a:t>
            </a:r>
          </a:p>
          <a:p>
            <a:r>
              <a:rPr lang="en-GB" dirty="0">
                <a:solidFill>
                  <a:schemeClr val="tx1"/>
                </a:solidFill>
              </a:rPr>
              <a:t>Recognised as being key to underpinning policy changes to affect positive delivery of care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5D0F34B-B212-4D15-97DC-4CE78456E5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01" r="31197"/>
          <a:stretch/>
        </p:blipFill>
        <p:spPr bwMode="auto">
          <a:xfrm>
            <a:off x="7418226" y="645106"/>
            <a:ext cx="4125317" cy="55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C15229F-BA34-4FA3-9AD0-C5B53294BF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601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7092"/>
    </mc:Choice>
    <mc:Fallback xmlns="">
      <p:transition spd="slow" advTm="37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1C408-9BAD-467F-94CB-C9F0E51A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Change</a:t>
            </a:r>
          </a:p>
        </p:txBody>
      </p:sp>
      <p:pic>
        <p:nvPicPr>
          <p:cNvPr id="4" name="Picture 125" descr="See the source image">
            <a:extLst>
              <a:ext uri="{FF2B5EF4-FFF2-40B4-BE49-F238E27FC236}">
                <a16:creationId xmlns:a16="http://schemas.microsoft.com/office/drawing/2014/main" id="{EC3200DD-145E-4955-A822-69BE4BE65A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4491" y="339450"/>
            <a:ext cx="3354432" cy="341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7B0BCA-F079-4F93-9936-AE1D18D3E5AC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rgbClr val="FFFFFF"/>
                </a:solidFill>
              </a:rPr>
              <a:t>Different ways of acquiring knowledge: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rgbClr val="FFFFFF"/>
                </a:solidFill>
              </a:rPr>
              <a:t>Traditions – truths that are based on past customs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rgbClr val="FFFFFF"/>
                </a:solidFill>
              </a:rPr>
              <a:t>Authority- a person with expertise and power able to influence opinion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rgbClr val="FFFFFF"/>
                </a:solidFill>
              </a:rPr>
              <a:t>Borrowing – from other disciplines such as medicine or psychology    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rgbClr val="FFFFFF"/>
                </a:solidFill>
              </a:rPr>
              <a:t>Trial and error- an unavoidable method of learning in nursing                                                                        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rgbClr val="FFFFFF"/>
              </a:solidFill>
            </a:endParaRPr>
          </a:p>
        </p:txBody>
      </p:sp>
      <p:graphicFrame>
        <p:nvGraphicFramePr>
          <p:cNvPr id="33" name="TextBox 5">
            <a:extLst>
              <a:ext uri="{FF2B5EF4-FFF2-40B4-BE49-F238E27FC236}">
                <a16:creationId xmlns:a16="http://schemas.microsoft.com/office/drawing/2014/main" id="{3C176BCF-6B76-4999-B93F-5A09CA2D0D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4137920"/>
              </p:ext>
            </p:extLst>
          </p:nvPr>
        </p:nvGraphicFramePr>
        <p:xfrm>
          <a:off x="5142960" y="3953691"/>
          <a:ext cx="6562755" cy="222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C1D132A-E68A-4353-8525-3828582C09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059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2625"/>
    </mc:Choice>
    <mc:Fallback xmlns="">
      <p:transition spd="slow" advTm="92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4A53A-CD63-45F2-9403-2DB9D3275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Nursing education from 1800’s to 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ED2D4-C27D-4C24-A5EC-B7D11D9BFE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6666428"/>
              </p:ext>
            </p:extLst>
          </p:nvPr>
        </p:nvGraphicFramePr>
        <p:xfrm>
          <a:off x="687977" y="1976844"/>
          <a:ext cx="10816045" cy="4362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F3D8EF9-65F4-41CB-BCF1-96ADDF6D3E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716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2150"/>
    </mc:Choice>
    <mc:Fallback xmlns="">
      <p:transition spd="slow" advTm="22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E7E46-6CB4-41EC-9909-7FB44CD0F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889" y="916584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Nursing training and education today</a:t>
            </a:r>
          </a:p>
        </p:txBody>
      </p:sp>
      <p:pic>
        <p:nvPicPr>
          <p:cNvPr id="24" name="Graphic 6" descr="Education">
            <a:extLst>
              <a:ext uri="{FF2B5EF4-FFF2-40B4-BE49-F238E27FC236}">
                <a16:creationId xmlns:a16="http://schemas.microsoft.com/office/drawing/2014/main" id="{862A8763-40C8-462F-ACD0-E8AE3FC09A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6007" y="169269"/>
            <a:ext cx="1759920" cy="180545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26" name="TextBox 5">
            <a:extLst>
              <a:ext uri="{FF2B5EF4-FFF2-40B4-BE49-F238E27FC236}">
                <a16:creationId xmlns:a16="http://schemas.microsoft.com/office/drawing/2014/main" id="{6B9D05AC-2AFC-48A5-AFD7-762CC99BC6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2851976"/>
              </p:ext>
            </p:extLst>
          </p:nvPr>
        </p:nvGraphicFramePr>
        <p:xfrm>
          <a:off x="83762" y="2184787"/>
          <a:ext cx="12005862" cy="4381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9D1F2F8-377E-4255-BF0E-4B213FA3C6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31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08"/>
    </mc:Choice>
    <mc:Fallback xmlns="">
      <p:transition spd="slow" advTm="76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4206-64ED-4089-BA35-4E582ECBA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75F8B-A05A-4626-8F72-E5DD273E6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376" y="1985050"/>
            <a:ext cx="6154525" cy="9494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Incremental changes improve patient care and the wellbeing of </a:t>
            </a:r>
            <a:r>
              <a:rPr lang="en-GB">
                <a:solidFill>
                  <a:schemeClr val="tx1"/>
                </a:solidFill>
              </a:rPr>
              <a:t>nurses 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1050" name="TextBox 3">
            <a:extLst>
              <a:ext uri="{FF2B5EF4-FFF2-40B4-BE49-F238E27FC236}">
                <a16:creationId xmlns:a16="http://schemas.microsoft.com/office/drawing/2014/main" id="{CF7EE7CE-F9FA-44FA-B1B4-31FD5DB00C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6695600"/>
              </p:ext>
            </p:extLst>
          </p:nvPr>
        </p:nvGraphicFramePr>
        <p:xfrm>
          <a:off x="565376" y="2928680"/>
          <a:ext cx="6307860" cy="3200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7" name="Picture 6">
            <a:extLst>
              <a:ext uri="{FF2B5EF4-FFF2-40B4-BE49-F238E27FC236}">
                <a16:creationId xmlns:a16="http://schemas.microsoft.com/office/drawing/2014/main" id="{C8B3B095-A5CA-4968-9582-77A4400853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571" y="1225010"/>
            <a:ext cx="5169442" cy="5169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4854526-83F5-41A9-AF78-2D417D5E3C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2143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0590"/>
    </mc:Choice>
    <mc:Fallback xmlns="">
      <p:transition spd="slow" advTm="30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BDF3A23-40BB-40F4-BFE4-DFF3EFBFCD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69" r="1" b="28136"/>
          <a:stretch/>
        </p:blipFill>
        <p:spPr bwMode="auto">
          <a:xfrm>
            <a:off x="477085" y="466162"/>
            <a:ext cx="11237832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464DC-1EE9-4437-BF2D-3585C8660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Looking to the Future:</a:t>
            </a:r>
          </a:p>
        </p:txBody>
      </p:sp>
      <p:sp>
        <p:nvSpPr>
          <p:cNvPr id="2081" name="Content Placeholder 2">
            <a:extLst>
              <a:ext uri="{FF2B5EF4-FFF2-40B4-BE49-F238E27FC236}">
                <a16:creationId xmlns:a16="http://schemas.microsoft.com/office/drawing/2014/main" id="{7262ABC4-B111-4240-BEB5-7B0BE0A84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5894" y="4110824"/>
            <a:ext cx="4772509" cy="19089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800" dirty="0">
                <a:solidFill>
                  <a:schemeClr val="tx1"/>
                </a:solidFill>
              </a:rPr>
              <a:t>     Progress? </a:t>
            </a:r>
            <a:endParaRPr lang="en-GB" sz="1200" dirty="0">
              <a:solidFill>
                <a:schemeClr val="tx1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C70DF3F-E4C4-4DE5-9624-D6E5A4F7A6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310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1116"/>
    </mc:Choice>
    <mc:Fallback xmlns="">
      <p:transition spd="slow" advTm="41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08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>
            <a:extLst>
              <a:ext uri="{FF2B5EF4-FFF2-40B4-BE49-F238E27FC236}">
                <a16:creationId xmlns:a16="http://schemas.microsoft.com/office/drawing/2014/main" id="{6804DBB4-103B-4F3E-BD86-4E61FEEBB1B3}"/>
              </a:ext>
            </a:extLst>
          </p:cNvPr>
          <p:cNvSpPr txBox="1"/>
          <p:nvPr/>
        </p:nvSpPr>
        <p:spPr>
          <a:xfrm>
            <a:off x="1998518" y="402723"/>
            <a:ext cx="7306491" cy="63637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Bennett, S. and Bennett, J. W. (2001)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process of evidence‐based practice in occupational therapy: Informing clinical decisions’,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Australian Occupational Therapy Journal,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47(4), pp 171-180.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spc="-1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Bertulis</a:t>
            </a:r>
            <a:r>
              <a:rPr lang="en-GB" sz="1800" spc="-1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R. (2008)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Barriers to accessing evidence-based information’,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Nursing Standard,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22(36), pp 22-39.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Bliss, M. and Aitken, L. M. (2018) ‘Does simulation enhance nurses' ability to assess deteriorating patients?’,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Nurse Education in practice,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28, pp 20-26.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Bowcott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O. (2009)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All new nurses to have degrees from 2013.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Available at https://www.theguardian.com/society/2009/nov/12/nurses-nursing-qualifications-degrees-nmc-rcn (Accessed 15th March 2021).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Brian, D., Smedley, S. and Syme, L. (2001) ‘Promoting Health: Intervention Strategies from Social and Behavioural Research’,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American Journal of Health Promotion,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15(3).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Bridges, J., Harris, R., Maben, J. and Arthur, A. (2020)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How research can improve patient care and nurse wellbeing’,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Nursing Times,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116(10), pp 23-25.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F50D64C-DAA2-49B0-8C7A-4570DA7510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496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252"/>
    </mc:Choice>
    <mc:Fallback xmlns="">
      <p:transition spd="slow" advTm="4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A101507-7AEC-48AA-81D7-573B5295B37B}"/>
              </a:ext>
            </a:extLst>
          </p:cNvPr>
          <p:cNvSpPr txBox="1"/>
          <p:nvPr/>
        </p:nvSpPr>
        <p:spPr>
          <a:xfrm>
            <a:off x="1940482" y="428787"/>
            <a:ext cx="7489704" cy="6000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Camargo, F. C., Iwamoto, H. H.,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Galvao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C. M., De Araujo Pereira, G., Andrade, R. B.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Masso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G. C. (2016)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Competences and Barriers for the Evidence-Based Practice in Nursing: an integrative review’,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National Library of Medicine,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71(4), pp 2030-2038.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Fiset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V. J., Graham, I. D. and Davies, B. L. (2017)’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Evidence-Based Practice in Clinical Nursing Education: A Scoping Review’,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Nursing Education,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56(9).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Grove, S. K., Burns, N. and Gray, J. R. (2013)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Practice of Nursing Research: Appraisal, synthesis and Generation of Evidence.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7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Missouri: Elsevier Inc.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Halligan, M.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Zecevic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A. (2010) ‘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Safety culture in healthcare: a review of concepts, dimensions, measures and progress’, </a:t>
            </a:r>
            <a:r>
              <a:rPr lang="en-GB" sz="1800" i="1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British Medical Journal Quality and Safety, 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20(4).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Hickman, L. D., DiGiacomo, M., Phillips, J., Rao, A., Newton, P. J., Jackson, D. and Ferguson, C. (2018)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Improving evidence based practice in postgraduate nursing programs: A systematic review: Bridging the evidence practice gap (BRIDGE project)’,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Nurse Education Today,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63, pp 69-75.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BC86106-2549-424C-9B61-CDAA959833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24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5"/>
    </mc:Choice>
    <mc:Fallback xmlns="">
      <p:transition spd="slow" advTm="3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34928C-B600-4867-A6F2-47D3799FB1FF}"/>
              </a:ext>
            </a:extLst>
          </p:cNvPr>
          <p:cNvSpPr txBox="1"/>
          <p:nvPr/>
        </p:nvSpPr>
        <p:spPr>
          <a:xfrm>
            <a:off x="2073105" y="141273"/>
            <a:ext cx="7072639" cy="65754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 err="1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Horntvedt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M-E. T.,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Nordsteien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Fermann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T. and </a:t>
            </a:r>
            <a:r>
              <a:rPr lang="en-GB" sz="1800" dirty="0" err="1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Severinsson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E. (2018)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Strategies for teaching evidence-based practice in nursing education: a thematic literature review’,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BMC Medical Education,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18(172).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Johansson, B., Fogelberg-</a:t>
            </a:r>
            <a:r>
              <a:rPr lang="en-GB" sz="1800" dirty="0" err="1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Dahm</a:t>
            </a:r>
            <a:r>
              <a:rPr lang="en-GB" sz="1800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M. and </a:t>
            </a:r>
            <a:r>
              <a:rPr lang="en-GB" sz="1800" dirty="0" err="1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Wadensten</a:t>
            </a:r>
            <a:r>
              <a:rPr lang="en-GB" sz="1800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B. (2010) ‘Evidence‐based practice: the importance of education and leadership’, </a:t>
            </a:r>
            <a:r>
              <a:rPr lang="en-GB" sz="1800" i="1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Nursing Management, </a:t>
            </a:r>
            <a:r>
              <a:rPr lang="en-GB" sz="1800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18(1), pp 70-77.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Li, S., Cao, M. and Zhu, X. (2019)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Evidence-based practice: Knowledge, attitudes, implementation, facilitators, and barriers among community nurses-systematic review’,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National Library of Medicine,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98(39).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Li-Yin, C. (2019) ‘Evidence-Based Practice and Nursing Research’,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Nursing Research,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27(4), pp 29.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Mackey, A.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Bassendowski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S. (2016) ‘</a:t>
            </a:r>
            <a:r>
              <a:rPr lang="en-GB" sz="18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History of Evidence-Based Practice in Nursing Education and Practice’, </a:t>
            </a:r>
            <a:r>
              <a:rPr lang="en-GB" sz="18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National Library of Medicine, </a:t>
            </a:r>
            <a:r>
              <a:rPr lang="en-GB" sz="18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33(1).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McDonald, L. (2001) ‘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Florence Nightingale and the early origins of evidence-based nursing’,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British Medical Journals,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4(3).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Mulhall, A. (1998) ‘Nursing, research, and the evidence’,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Evidence-Based Nursing,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1, pp 4-6.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65F0D10-9ED5-430E-BEBD-6B820F4FC5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1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37"/>
    </mc:Choice>
    <mc:Fallback xmlns="">
      <p:transition spd="slow" advTm="3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569262-EA43-4A20-BE2D-D1BF3A46223D}"/>
              </a:ext>
            </a:extLst>
          </p:cNvPr>
          <p:cNvSpPr txBox="1"/>
          <p:nvPr/>
        </p:nvSpPr>
        <p:spPr>
          <a:xfrm>
            <a:off x="2198749" y="376928"/>
            <a:ext cx="6765512" cy="6000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(2021) Nursing research and evidence underpinning policy dialogue and system transformation. Available at https://www.england.nhs.uk/nursingmidwifey/research-and-evidence/ (Accessed 15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March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Rycroft-Malone, J. (2008)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Evidence‐informed practice: from individual to context’,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Nursing Management,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16(4), pp 404-408.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Shayan</a:t>
            </a:r>
            <a:r>
              <a:rPr lang="en-GB" sz="18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S. J., Kiwanuka, F. and </a:t>
            </a:r>
            <a:r>
              <a:rPr lang="en-GB" sz="1800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Nakaye</a:t>
            </a:r>
            <a:r>
              <a:rPr lang="en-GB" sz="18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Z. (2019) ‘Barriers Associated With Evidence-Based Practice Among Nurses in Low- and Middle-Income Countries: A Systematic Review’, </a:t>
            </a:r>
            <a:r>
              <a:rPr lang="en-GB" sz="18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Worldviews Evidence Based Nursing, </a:t>
            </a:r>
            <a:r>
              <a:rPr lang="en-GB" sz="18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16(1), pp 12-20.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Srulovici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E.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Drach-Zahavy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A. (2017) ‘Nurses’ personal and ward accountability and missed nursing care: A cross-sectional study’,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Nursing Studies,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75, pp 163-171.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Stevens, K., (2013) ‘The Impact of Evidence-Based Practice in Nursing and the Next Big Ideas’,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Online Journal of Issues in Nursing,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18(2).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8CD3EB0-6E82-4581-944B-F21EDAB7CC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121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2"/>
    </mc:Choice>
    <mc:Fallback xmlns="">
      <p:transition spd="slow" advTm="2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C8C449-37EE-4B00-99F3-377D0D29102E}"/>
              </a:ext>
            </a:extLst>
          </p:cNvPr>
          <p:cNvSpPr txBox="1"/>
          <p:nvPr/>
        </p:nvSpPr>
        <p:spPr>
          <a:xfrm>
            <a:off x="1884642" y="635195"/>
            <a:ext cx="7405942" cy="39608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spc="-2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Swansea University (2021)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Adult Nursing (Swansea), BSc (Hons).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Available at https://www.swansea.ac.uk/undergraduate/courses/human-and-health-sciences/bschonsadultnursingswansea/#modules=is-expanded (Accessed 16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March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Thomas, B. G. (2016)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Brief History of Nursing in the UK.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https://memoriesofnursing.uk/articles/a-brief-history-of-nursing-in-the-uk (Accessed 15th March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Yancey, N. R. (2019)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Evidence-Based Practice in Nursing for Teaching-Learning: But Is It Really Nursing?’,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SAGE Journals,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32(1).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Youngblut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J. M. and Brooten, D. (2001) ‘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Evidence-based nursing practice: why is it important?’,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National Library of Medicine,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12(4), pp 468-476.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57D69EA-CDD8-40E8-8C9B-4FD6B1DAC9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83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6"/>
    </mc:Choice>
    <mc:Fallback xmlns="">
      <p:transition spd="slow" advTm="3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1413</Words>
  <Application>Microsoft Office PowerPoint</Application>
  <PresentationFormat>Widescreen</PresentationFormat>
  <Paragraphs>92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 3</vt:lpstr>
      <vt:lpstr>Ion Boardroom</vt:lpstr>
      <vt:lpstr>Evidence based research: The effect on nursing education</vt:lpstr>
      <vt:lpstr>Contents</vt:lpstr>
      <vt:lpstr>Evidence based research</vt:lpstr>
      <vt:lpstr>Change</vt:lpstr>
      <vt:lpstr>Nursing education from 1800’s to now</vt:lpstr>
      <vt:lpstr>Nursing training and education today</vt:lpstr>
      <vt:lpstr>Limitations</vt:lpstr>
      <vt:lpstr>Looking to the Future: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 based research: The effect on nursing education</dc:title>
  <dc:creator>Morgan Gough</dc:creator>
  <cp:lastModifiedBy>Morgan Gough</cp:lastModifiedBy>
  <cp:revision>36</cp:revision>
  <dcterms:created xsi:type="dcterms:W3CDTF">2021-03-15T15:14:05Z</dcterms:created>
  <dcterms:modified xsi:type="dcterms:W3CDTF">2021-03-19T12:07:30Z</dcterms:modified>
</cp:coreProperties>
</file>