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66" r:id="rId2"/>
    <p:sldId id="256" r:id="rId3"/>
    <p:sldId id="257" r:id="rId4"/>
    <p:sldId id="263" r:id="rId5"/>
    <p:sldId id="267" r:id="rId6"/>
    <p:sldId id="258" r:id="rId7"/>
    <p:sldId id="259" r:id="rId8"/>
    <p:sldId id="260" r:id="rId9"/>
    <p:sldId id="261" r:id="rId10"/>
    <p:sldId id="268" r:id="rId11"/>
    <p:sldId id="264" r:id="rId12"/>
    <p:sldId id="265" r:id="rId13"/>
    <p:sldId id="269" r:id="rId14"/>
    <p:sldId id="270" r:id="rId15"/>
    <p:sldId id="262" r:id="rId16"/>
  </p:sldIdLst>
  <p:sldSz cx="18300700" cy="10299700"/>
  <p:notesSz cx="18300700" cy="102997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78"/>
    <p:restoredTop sz="94719"/>
  </p:normalViewPr>
  <p:slideViewPr>
    <p:cSldViewPr>
      <p:cViewPr>
        <p:scale>
          <a:sx n="105" d="100"/>
          <a:sy n="105" d="100"/>
        </p:scale>
        <p:origin x="888" y="1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2552" y="3192907"/>
            <a:ext cx="15555595" cy="21629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5105" y="5767832"/>
            <a:ext cx="12810490" cy="25749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rgbClr val="332C2C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2/10/25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750" b="0" i="0">
                <a:solidFill>
                  <a:srgbClr val="332C2C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2/10/25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5035" y="2368931"/>
            <a:ext cx="7960804" cy="679780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24860" y="2368931"/>
            <a:ext cx="7960804" cy="679780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2/10/25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2/10/25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2/10/25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-1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F5F2E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68799" y="1091190"/>
            <a:ext cx="16064865" cy="1381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405253" y="3405226"/>
            <a:ext cx="7377430" cy="25698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rgbClr val="332C2C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22238" y="9578721"/>
            <a:ext cx="5856224" cy="514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5035" y="9578721"/>
            <a:ext cx="4209161" cy="514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2/10/25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76505" y="9578721"/>
            <a:ext cx="4209161" cy="514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VJ8HEfA5tLg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4gpSsFEl_T0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1D9B5F-61A4-86B8-3F56-9EFD89FD3EE3}"/>
              </a:ext>
            </a:extLst>
          </p:cNvPr>
          <p:cNvSpPr txBox="1"/>
          <p:nvPr/>
        </p:nvSpPr>
        <p:spPr>
          <a:xfrm rot="349206">
            <a:off x="1225550" y="7435850"/>
            <a:ext cx="8930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chrisjonesblog.com</a:t>
            </a:r>
            <a:r>
              <a:rPr lang="en-US" dirty="0"/>
              <a:t>/2012/11/how-to-record-your-own-foley-tracks-at-</a:t>
            </a:r>
            <a:r>
              <a:rPr lang="en-US" dirty="0" err="1"/>
              <a:t>home.html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733776-406C-AA69-B09C-D4595654CCC3}"/>
              </a:ext>
            </a:extLst>
          </p:cNvPr>
          <p:cNvSpPr txBox="1"/>
          <p:nvPr/>
        </p:nvSpPr>
        <p:spPr>
          <a:xfrm>
            <a:off x="4883150" y="613419"/>
            <a:ext cx="7758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spc="300" dirty="0">
                <a:solidFill>
                  <a:schemeClr val="tx1"/>
                </a:solidFill>
                <a:latin typeface="Century Gothic" panose="020B0502020202020204" pitchFamily="34" charset="0"/>
              </a:rPr>
              <a:t>BUILDING YOUR NARRATIVE: INTEGRATING THE THREE PILLARS OF SOUND DESIGN INTO STORYBOARDING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D810F6-F25F-DAA6-B3B1-44F94CCBF461}"/>
              </a:ext>
            </a:extLst>
          </p:cNvPr>
          <p:cNvSpPr txBox="1"/>
          <p:nvPr/>
        </p:nvSpPr>
        <p:spPr>
          <a:xfrm rot="1629729">
            <a:off x="844550" y="2828726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freesound.org</a:t>
            </a:r>
            <a:r>
              <a:rPr lang="en-US" dirty="0"/>
              <a:t>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0E50AF-B6CB-785B-F494-FEECDA5661D7}"/>
              </a:ext>
            </a:extLst>
          </p:cNvPr>
          <p:cNvSpPr txBox="1"/>
          <p:nvPr/>
        </p:nvSpPr>
        <p:spPr>
          <a:xfrm rot="20339701">
            <a:off x="13569950" y="2760547"/>
            <a:ext cx="358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ttps</a:t>
            </a:r>
            <a:r>
              <a:rPr lang="en-US" dirty="0"/>
              <a:t>://</a:t>
            </a:r>
            <a:r>
              <a:rPr lang="en-US" dirty="0" err="1"/>
              <a:t>www.freesoundslibrary.com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807A52-E6C9-5FB8-9CB7-4C773E4989AC}"/>
              </a:ext>
            </a:extLst>
          </p:cNvPr>
          <p:cNvSpPr txBox="1"/>
          <p:nvPr/>
        </p:nvSpPr>
        <p:spPr>
          <a:xfrm rot="1239949">
            <a:off x="6984799" y="4680055"/>
            <a:ext cx="3018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app.soundstripe.com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F0B61D-75C1-9C9A-70FB-4416BA5533CB}"/>
              </a:ext>
            </a:extLst>
          </p:cNvPr>
          <p:cNvSpPr txBox="1"/>
          <p:nvPr/>
        </p:nvSpPr>
        <p:spPr>
          <a:xfrm rot="19784100">
            <a:off x="12789601" y="5759450"/>
            <a:ext cx="42695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https://sound-</a:t>
            </a:r>
            <a:r>
              <a:rPr lang="en-US" dirty="0" err="1"/>
              <a:t>effects.bbcrewind.co.uk</a:t>
            </a:r>
            <a:r>
              <a:rPr lang="en-US" dirty="0"/>
              <a:t>/</a:t>
            </a:r>
          </a:p>
        </p:txBody>
      </p:sp>
      <p:pic>
        <p:nvPicPr>
          <p:cNvPr id="10" name="Picture 9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E3C801A7-8242-E18C-9BBD-23EE011D04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9965" y="1747635"/>
            <a:ext cx="9328441" cy="48232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585815-F53B-88A2-DD89-EF49283ECA7F}"/>
              </a:ext>
            </a:extLst>
          </p:cNvPr>
          <p:cNvSpPr txBox="1"/>
          <p:nvPr/>
        </p:nvSpPr>
        <p:spPr>
          <a:xfrm rot="1384823">
            <a:off x="11934157" y="8367398"/>
            <a:ext cx="2698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soundscrate.com</a:t>
            </a:r>
            <a:r>
              <a:rPr lang="en-US" dirty="0"/>
              <a:t>/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DDA245-B187-5055-A2AC-B20E72DFBB6A}"/>
              </a:ext>
            </a:extLst>
          </p:cNvPr>
          <p:cNvSpPr txBox="1"/>
          <p:nvPr/>
        </p:nvSpPr>
        <p:spPr>
          <a:xfrm>
            <a:off x="890642" y="9066154"/>
            <a:ext cx="52879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elevenlabs.io</a:t>
            </a:r>
            <a:r>
              <a:rPr lang="en-US" dirty="0"/>
              <a:t>/app/sound-effects/generate</a:t>
            </a:r>
          </a:p>
        </p:txBody>
      </p:sp>
    </p:spTree>
    <p:extLst>
      <p:ext uri="{BB962C8B-B14F-4D97-AF65-F5344CB8AC3E}">
        <p14:creationId xmlns:p14="http://schemas.microsoft.com/office/powerpoint/2010/main" val="837203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ND DESIGN for FILMMAKING | Tutorial - YouTube">
            <a:extLst>
              <a:ext uri="{FF2B5EF4-FFF2-40B4-BE49-F238E27FC236}">
                <a16:creationId xmlns:a16="http://schemas.microsoft.com/office/drawing/2014/main" id="{D91C1AB5-558E-CA95-167B-246D7FCE96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79"/>
            <a:ext cx="18300700" cy="1029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68750" y="1949450"/>
            <a:ext cx="11887200" cy="149079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065" marR="5080" indent="-3810" algn="ctr">
              <a:lnSpc>
                <a:spcPct val="100200"/>
              </a:lnSpc>
              <a:spcBef>
                <a:spcPts val="105"/>
              </a:spcBef>
            </a:pPr>
            <a:r>
              <a:rPr lang="en-GB" sz="3200" spc="300" dirty="0">
                <a:solidFill>
                  <a:schemeClr val="bg1"/>
                </a:solidFill>
                <a:latin typeface="Century Gothic" panose="020B0502020202020204" pitchFamily="34" charset="0"/>
              </a:rPr>
              <a:t>BUILDING YOUR NARRATIVE: INTEGRATING THE THREE PILLARS OF SOUND DESIGN INTO STORYBOARDING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521950" y="1949450"/>
            <a:ext cx="8592452" cy="8225328"/>
            <a:chOff x="11096307" y="3131096"/>
            <a:chExt cx="7204709" cy="7168515"/>
          </a:xfrm>
        </p:grpSpPr>
        <p:sp>
          <p:nvSpPr>
            <p:cNvPr id="3" name="object 3"/>
            <p:cNvSpPr/>
            <p:nvPr/>
          </p:nvSpPr>
          <p:spPr>
            <a:xfrm>
              <a:off x="13042213" y="5610076"/>
              <a:ext cx="5246370" cy="4677410"/>
            </a:xfrm>
            <a:custGeom>
              <a:avLst/>
              <a:gdLst/>
              <a:ahLst/>
              <a:cxnLst/>
              <a:rect l="l" t="t" r="r" b="b"/>
              <a:pathLst>
                <a:path w="5246369" h="4677409">
                  <a:moveTo>
                    <a:pt x="5245785" y="0"/>
                  </a:moveTo>
                  <a:lnTo>
                    <a:pt x="5190872" y="5807"/>
                  </a:lnTo>
                  <a:lnTo>
                    <a:pt x="5140122" y="12097"/>
                  </a:lnTo>
                  <a:lnTo>
                    <a:pt x="5089918" y="19185"/>
                  </a:lnTo>
                  <a:lnTo>
                    <a:pt x="5040254" y="27063"/>
                  </a:lnTo>
                  <a:lnTo>
                    <a:pt x="4991124" y="35720"/>
                  </a:lnTo>
                  <a:lnTo>
                    <a:pt x="4942520" y="45146"/>
                  </a:lnTo>
                  <a:lnTo>
                    <a:pt x="4894437" y="55333"/>
                  </a:lnTo>
                  <a:lnTo>
                    <a:pt x="4846867" y="66271"/>
                  </a:lnTo>
                  <a:lnTo>
                    <a:pt x="4799805" y="77951"/>
                  </a:lnTo>
                  <a:lnTo>
                    <a:pt x="4753244" y="90362"/>
                  </a:lnTo>
                  <a:lnTo>
                    <a:pt x="4707177" y="103495"/>
                  </a:lnTo>
                  <a:lnTo>
                    <a:pt x="4661597" y="117341"/>
                  </a:lnTo>
                  <a:lnTo>
                    <a:pt x="4616499" y="131891"/>
                  </a:lnTo>
                  <a:lnTo>
                    <a:pt x="4571876" y="147134"/>
                  </a:lnTo>
                  <a:lnTo>
                    <a:pt x="4527722" y="163062"/>
                  </a:lnTo>
                  <a:lnTo>
                    <a:pt x="4484029" y="179664"/>
                  </a:lnTo>
                  <a:lnTo>
                    <a:pt x="4440791" y="196932"/>
                  </a:lnTo>
                  <a:lnTo>
                    <a:pt x="4398002" y="214855"/>
                  </a:lnTo>
                  <a:lnTo>
                    <a:pt x="4355656" y="233425"/>
                  </a:lnTo>
                  <a:lnTo>
                    <a:pt x="4313745" y="252632"/>
                  </a:lnTo>
                  <a:lnTo>
                    <a:pt x="4272263" y="272466"/>
                  </a:lnTo>
                  <a:lnTo>
                    <a:pt x="4231205" y="292917"/>
                  </a:lnTo>
                  <a:lnTo>
                    <a:pt x="4190562" y="313977"/>
                  </a:lnTo>
                  <a:lnTo>
                    <a:pt x="4150330" y="335636"/>
                  </a:lnTo>
                  <a:lnTo>
                    <a:pt x="4110500" y="357884"/>
                  </a:lnTo>
                  <a:lnTo>
                    <a:pt x="4071068" y="380712"/>
                  </a:lnTo>
                  <a:lnTo>
                    <a:pt x="4032026" y="404110"/>
                  </a:lnTo>
                  <a:lnTo>
                    <a:pt x="3993367" y="428069"/>
                  </a:lnTo>
                  <a:lnTo>
                    <a:pt x="3955086" y="452579"/>
                  </a:lnTo>
                  <a:lnTo>
                    <a:pt x="3917175" y="477630"/>
                  </a:lnTo>
                  <a:lnTo>
                    <a:pt x="3879629" y="503214"/>
                  </a:lnTo>
                  <a:lnTo>
                    <a:pt x="3842441" y="529321"/>
                  </a:lnTo>
                  <a:lnTo>
                    <a:pt x="3805604" y="555941"/>
                  </a:lnTo>
                  <a:lnTo>
                    <a:pt x="3769111" y="583065"/>
                  </a:lnTo>
                  <a:lnTo>
                    <a:pt x="3732957" y="610683"/>
                  </a:lnTo>
                  <a:lnTo>
                    <a:pt x="3697135" y="638786"/>
                  </a:lnTo>
                  <a:lnTo>
                    <a:pt x="3661638" y="667364"/>
                  </a:lnTo>
                  <a:lnTo>
                    <a:pt x="3626459" y="696407"/>
                  </a:lnTo>
                  <a:lnTo>
                    <a:pt x="3591593" y="725907"/>
                  </a:lnTo>
                  <a:lnTo>
                    <a:pt x="3557033" y="755853"/>
                  </a:lnTo>
                  <a:lnTo>
                    <a:pt x="3522771" y="786237"/>
                  </a:lnTo>
                  <a:lnTo>
                    <a:pt x="3488803" y="817049"/>
                  </a:lnTo>
                  <a:lnTo>
                    <a:pt x="3455121" y="848278"/>
                  </a:lnTo>
                  <a:lnTo>
                    <a:pt x="3421718" y="879917"/>
                  </a:lnTo>
                  <a:lnTo>
                    <a:pt x="3388589" y="911954"/>
                  </a:lnTo>
                  <a:lnTo>
                    <a:pt x="3355726" y="944381"/>
                  </a:lnTo>
                  <a:lnTo>
                    <a:pt x="3323124" y="977189"/>
                  </a:lnTo>
                  <a:lnTo>
                    <a:pt x="3290775" y="1010367"/>
                  </a:lnTo>
                  <a:lnTo>
                    <a:pt x="3258674" y="1043906"/>
                  </a:lnTo>
                  <a:lnTo>
                    <a:pt x="3226813" y="1077797"/>
                  </a:lnTo>
                  <a:lnTo>
                    <a:pt x="3195186" y="1112030"/>
                  </a:lnTo>
                  <a:lnTo>
                    <a:pt x="3163788" y="1146595"/>
                  </a:lnTo>
                  <a:lnTo>
                    <a:pt x="3132610" y="1181484"/>
                  </a:lnTo>
                  <a:lnTo>
                    <a:pt x="3101647" y="1216687"/>
                  </a:lnTo>
                  <a:lnTo>
                    <a:pt x="3070892" y="1252193"/>
                  </a:lnTo>
                  <a:lnTo>
                    <a:pt x="3040339" y="1287995"/>
                  </a:lnTo>
                  <a:lnTo>
                    <a:pt x="3009981" y="1324081"/>
                  </a:lnTo>
                  <a:lnTo>
                    <a:pt x="2979812" y="1360443"/>
                  </a:lnTo>
                  <a:lnTo>
                    <a:pt x="2949825" y="1397071"/>
                  </a:lnTo>
                  <a:lnTo>
                    <a:pt x="2920014" y="1433956"/>
                  </a:lnTo>
                  <a:lnTo>
                    <a:pt x="2890371" y="1471088"/>
                  </a:lnTo>
                  <a:lnTo>
                    <a:pt x="2860892" y="1508457"/>
                  </a:lnTo>
                  <a:lnTo>
                    <a:pt x="2831569" y="1546055"/>
                  </a:lnTo>
                  <a:lnTo>
                    <a:pt x="2802395" y="1583871"/>
                  </a:lnTo>
                  <a:lnTo>
                    <a:pt x="2773364" y="1621897"/>
                  </a:lnTo>
                  <a:lnTo>
                    <a:pt x="2744470" y="1660121"/>
                  </a:lnTo>
                  <a:lnTo>
                    <a:pt x="2715707" y="1698536"/>
                  </a:lnTo>
                  <a:lnTo>
                    <a:pt x="2687067" y="1737132"/>
                  </a:lnTo>
                  <a:lnTo>
                    <a:pt x="2658544" y="1775899"/>
                  </a:lnTo>
                  <a:lnTo>
                    <a:pt x="2630131" y="1814827"/>
                  </a:lnTo>
                  <a:lnTo>
                    <a:pt x="2601823" y="1853907"/>
                  </a:lnTo>
                  <a:lnTo>
                    <a:pt x="2573613" y="1893130"/>
                  </a:lnTo>
                  <a:lnTo>
                    <a:pt x="2545493" y="1932486"/>
                  </a:lnTo>
                  <a:lnTo>
                    <a:pt x="2517458" y="1971966"/>
                  </a:lnTo>
                  <a:lnTo>
                    <a:pt x="2489502" y="2011559"/>
                  </a:lnTo>
                  <a:lnTo>
                    <a:pt x="2461617" y="2051258"/>
                  </a:lnTo>
                  <a:lnTo>
                    <a:pt x="2433797" y="2091051"/>
                  </a:lnTo>
                  <a:lnTo>
                    <a:pt x="2406036" y="2130930"/>
                  </a:lnTo>
                  <a:lnTo>
                    <a:pt x="2378327" y="2170884"/>
                  </a:lnTo>
                  <a:lnTo>
                    <a:pt x="2350663" y="2210906"/>
                  </a:lnTo>
                  <a:lnTo>
                    <a:pt x="2323039" y="2250984"/>
                  </a:lnTo>
                  <a:lnTo>
                    <a:pt x="2295447" y="2291110"/>
                  </a:lnTo>
                  <a:lnTo>
                    <a:pt x="2267881" y="2331274"/>
                  </a:lnTo>
                  <a:lnTo>
                    <a:pt x="2240335" y="2371466"/>
                  </a:lnTo>
                  <a:lnTo>
                    <a:pt x="2212802" y="2411678"/>
                  </a:lnTo>
                  <a:lnTo>
                    <a:pt x="2185275" y="2451899"/>
                  </a:lnTo>
                  <a:lnTo>
                    <a:pt x="2157749" y="2492120"/>
                  </a:lnTo>
                  <a:lnTo>
                    <a:pt x="2130216" y="2532331"/>
                  </a:lnTo>
                  <a:lnTo>
                    <a:pt x="2102670" y="2572523"/>
                  </a:lnTo>
                  <a:lnTo>
                    <a:pt x="2075104" y="2612687"/>
                  </a:lnTo>
                  <a:lnTo>
                    <a:pt x="2047512" y="2652812"/>
                  </a:lnTo>
                  <a:lnTo>
                    <a:pt x="2019888" y="2692891"/>
                  </a:lnTo>
                  <a:lnTo>
                    <a:pt x="1992224" y="2732912"/>
                  </a:lnTo>
                  <a:lnTo>
                    <a:pt x="1964515" y="2772866"/>
                  </a:lnTo>
                  <a:lnTo>
                    <a:pt x="1936754" y="2812745"/>
                  </a:lnTo>
                  <a:lnTo>
                    <a:pt x="1908934" y="2852538"/>
                  </a:lnTo>
                  <a:lnTo>
                    <a:pt x="1881049" y="2892236"/>
                  </a:lnTo>
                  <a:lnTo>
                    <a:pt x="1853093" y="2931829"/>
                  </a:lnTo>
                  <a:lnTo>
                    <a:pt x="1825058" y="2971309"/>
                  </a:lnTo>
                  <a:lnTo>
                    <a:pt x="1796939" y="3010665"/>
                  </a:lnTo>
                  <a:lnTo>
                    <a:pt x="1768728" y="3049888"/>
                  </a:lnTo>
                  <a:lnTo>
                    <a:pt x="1740420" y="3088968"/>
                  </a:lnTo>
                  <a:lnTo>
                    <a:pt x="1712008" y="3127896"/>
                  </a:lnTo>
                  <a:lnTo>
                    <a:pt x="1683485" y="3166663"/>
                  </a:lnTo>
                  <a:lnTo>
                    <a:pt x="1654845" y="3205258"/>
                  </a:lnTo>
                  <a:lnTo>
                    <a:pt x="1626082" y="3243673"/>
                  </a:lnTo>
                  <a:lnTo>
                    <a:pt x="1597188" y="3281898"/>
                  </a:lnTo>
                  <a:lnTo>
                    <a:pt x="1568157" y="3319923"/>
                  </a:lnTo>
                  <a:lnTo>
                    <a:pt x="1538984" y="3357739"/>
                  </a:lnTo>
                  <a:lnTo>
                    <a:pt x="1509661" y="3395337"/>
                  </a:lnTo>
                  <a:lnTo>
                    <a:pt x="1480182" y="3432706"/>
                  </a:lnTo>
                  <a:lnTo>
                    <a:pt x="1450540" y="3469838"/>
                  </a:lnTo>
                  <a:lnTo>
                    <a:pt x="1420728" y="3506723"/>
                  </a:lnTo>
                  <a:lnTo>
                    <a:pt x="1390742" y="3543351"/>
                  </a:lnTo>
                  <a:lnTo>
                    <a:pt x="1360573" y="3579713"/>
                  </a:lnTo>
                  <a:lnTo>
                    <a:pt x="1330215" y="3615800"/>
                  </a:lnTo>
                  <a:lnTo>
                    <a:pt x="1299663" y="3651601"/>
                  </a:lnTo>
                  <a:lnTo>
                    <a:pt x="1268908" y="3687107"/>
                  </a:lnTo>
                  <a:lnTo>
                    <a:pt x="1237946" y="3722310"/>
                  </a:lnTo>
                  <a:lnTo>
                    <a:pt x="1206768" y="3757199"/>
                  </a:lnTo>
                  <a:lnTo>
                    <a:pt x="1175370" y="3791764"/>
                  </a:lnTo>
                  <a:lnTo>
                    <a:pt x="1143744" y="3825998"/>
                  </a:lnTo>
                  <a:lnTo>
                    <a:pt x="1111884" y="3859888"/>
                  </a:lnTo>
                  <a:lnTo>
                    <a:pt x="1079783" y="3893428"/>
                  </a:lnTo>
                  <a:lnTo>
                    <a:pt x="1047435" y="3926606"/>
                  </a:lnTo>
                  <a:lnTo>
                    <a:pt x="1014833" y="3959413"/>
                  </a:lnTo>
                  <a:lnTo>
                    <a:pt x="981971" y="3991840"/>
                  </a:lnTo>
                  <a:lnTo>
                    <a:pt x="948842" y="4023878"/>
                  </a:lnTo>
                  <a:lnTo>
                    <a:pt x="915441" y="4055516"/>
                  </a:lnTo>
                  <a:lnTo>
                    <a:pt x="881759" y="4086746"/>
                  </a:lnTo>
                  <a:lnTo>
                    <a:pt x="847791" y="4117557"/>
                  </a:lnTo>
                  <a:lnTo>
                    <a:pt x="813531" y="4147941"/>
                  </a:lnTo>
                  <a:lnTo>
                    <a:pt x="778971" y="4177888"/>
                  </a:lnTo>
                  <a:lnTo>
                    <a:pt x="744106" y="4207388"/>
                  </a:lnTo>
                  <a:lnTo>
                    <a:pt x="708929" y="4236431"/>
                  </a:lnTo>
                  <a:lnTo>
                    <a:pt x="673432" y="4265009"/>
                  </a:lnTo>
                  <a:lnTo>
                    <a:pt x="637611" y="4293112"/>
                  </a:lnTo>
                  <a:lnTo>
                    <a:pt x="601458" y="4320730"/>
                  </a:lnTo>
                  <a:lnTo>
                    <a:pt x="564967" y="4347854"/>
                  </a:lnTo>
                  <a:lnTo>
                    <a:pt x="528131" y="4374474"/>
                  </a:lnTo>
                  <a:lnTo>
                    <a:pt x="490943" y="4400581"/>
                  </a:lnTo>
                  <a:lnTo>
                    <a:pt x="453398" y="4426165"/>
                  </a:lnTo>
                  <a:lnTo>
                    <a:pt x="415489" y="4451217"/>
                  </a:lnTo>
                  <a:lnTo>
                    <a:pt x="377209" y="4475727"/>
                  </a:lnTo>
                  <a:lnTo>
                    <a:pt x="338552" y="4499686"/>
                  </a:lnTo>
                  <a:lnTo>
                    <a:pt x="299511" y="4523084"/>
                  </a:lnTo>
                  <a:lnTo>
                    <a:pt x="260080" y="4545912"/>
                  </a:lnTo>
                  <a:lnTo>
                    <a:pt x="220252" y="4568160"/>
                  </a:lnTo>
                  <a:lnTo>
                    <a:pt x="180021" y="4589819"/>
                  </a:lnTo>
                  <a:lnTo>
                    <a:pt x="139380" y="4610879"/>
                  </a:lnTo>
                  <a:lnTo>
                    <a:pt x="98323" y="4631331"/>
                  </a:lnTo>
                  <a:lnTo>
                    <a:pt x="56844" y="4651165"/>
                  </a:lnTo>
                  <a:lnTo>
                    <a:pt x="14935" y="4670371"/>
                  </a:lnTo>
                  <a:lnTo>
                    <a:pt x="0" y="4676921"/>
                  </a:lnTo>
                </a:path>
              </a:pathLst>
            </a:custGeom>
            <a:ln w="24995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96307" y="3131096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73549" y="3209823"/>
              <a:ext cx="5076824" cy="507682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0" y="5482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32445" y="4354639"/>
            <a:ext cx="2356751" cy="27767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58016" y="4356430"/>
            <a:ext cx="1036637" cy="2758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31429" y="3937330"/>
            <a:ext cx="2062810" cy="34208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774294" y="3937330"/>
            <a:ext cx="1520812" cy="343801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32445" y="5213680"/>
            <a:ext cx="2438946" cy="343801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612747" y="3420224"/>
            <a:ext cx="7368540" cy="2998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9905" algn="r">
              <a:lnSpc>
                <a:spcPct val="100000"/>
              </a:lnSpc>
              <a:spcBef>
                <a:spcPts val="105"/>
              </a:spcBef>
            </a:pPr>
            <a:r>
              <a:rPr lang="en-GB" sz="2750" spc="-120" dirty="0">
                <a:solidFill>
                  <a:srgbClr val="332C2C"/>
                </a:solidFill>
                <a:latin typeface="Verdana"/>
                <a:cs typeface="Verdana"/>
              </a:rPr>
              <a:t>In</a:t>
            </a:r>
            <a:r>
              <a:rPr lang="en-GB" sz="2750" spc="-20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lang="en-GB" sz="2750" dirty="0">
                <a:solidFill>
                  <a:srgbClr val="332C2C"/>
                </a:solidFill>
                <a:latin typeface="Verdana"/>
                <a:cs typeface="Verdana"/>
              </a:rPr>
              <a:t>this</a:t>
            </a:r>
            <a:r>
              <a:rPr lang="en-GB" sz="2750" spc="-20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lang="en-GB" sz="2750" spc="-25" dirty="0">
                <a:solidFill>
                  <a:srgbClr val="332C2C"/>
                </a:solidFill>
                <a:latin typeface="Verdana"/>
                <a:cs typeface="Verdana"/>
              </a:rPr>
              <a:t>presentation,</a:t>
            </a:r>
            <a:r>
              <a:rPr lang="en-GB" sz="2750" spc="-19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lang="en-GB" sz="2750" spc="60" dirty="0">
                <a:solidFill>
                  <a:srgbClr val="332C2C"/>
                </a:solidFill>
                <a:latin typeface="Verdana"/>
                <a:cs typeface="Verdana"/>
              </a:rPr>
              <a:t>we</a:t>
            </a:r>
            <a:r>
              <a:rPr lang="en-GB" sz="2750" spc="-20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will</a:t>
            </a:r>
            <a:r>
              <a:rPr sz="2750" spc="-19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explore</a:t>
            </a:r>
            <a:r>
              <a:rPr sz="2750" spc="-20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the</a:t>
            </a:r>
            <a:endParaRPr sz="2750" dirty="0">
              <a:latin typeface="Verdana"/>
              <a:cs typeface="Verdana"/>
            </a:endParaRPr>
          </a:p>
          <a:p>
            <a:pPr marR="602615" algn="r">
              <a:lnSpc>
                <a:spcPct val="100000"/>
              </a:lnSpc>
              <a:spcBef>
                <a:spcPts val="75"/>
              </a:spcBef>
              <a:tabLst>
                <a:tab pos="4512945" algn="l"/>
              </a:tabLst>
            </a:pP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of</a:t>
            </a:r>
            <a:r>
              <a:rPr sz="2750" spc="-2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60" dirty="0">
                <a:solidFill>
                  <a:srgbClr val="332C2C"/>
                </a:solidFill>
                <a:latin typeface="Verdana"/>
                <a:cs typeface="Verdana"/>
              </a:rPr>
              <a:t>sound</a:t>
            </a:r>
            <a:r>
              <a:rPr sz="2750" spc="-23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design: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	</a:t>
            </a:r>
            <a:r>
              <a:rPr sz="2750" spc="-470" dirty="0">
                <a:solidFill>
                  <a:srgbClr val="332C2C"/>
                </a:solidFill>
                <a:latin typeface="Verdana"/>
                <a:cs typeface="Verdana"/>
              </a:rPr>
              <a:t>,</a:t>
            </a:r>
            <a:endParaRPr sz="2750" dirty="0">
              <a:latin typeface="Verdana"/>
              <a:cs typeface="Verdana"/>
            </a:endParaRPr>
          </a:p>
          <a:p>
            <a:pPr marL="12700" marR="5080" indent="2359660">
              <a:lnSpc>
                <a:spcPts val="3379"/>
              </a:lnSpc>
              <a:spcBef>
                <a:spcPts val="45"/>
              </a:spcBef>
              <a:tabLst>
                <a:tab pos="4378325" algn="l"/>
              </a:tabLst>
            </a:pPr>
            <a:r>
              <a:rPr sz="2750" spc="-420" dirty="0">
                <a:solidFill>
                  <a:srgbClr val="332C2C"/>
                </a:solidFill>
                <a:latin typeface="Verdana"/>
                <a:cs typeface="Verdana"/>
              </a:rPr>
              <a:t>,</a:t>
            </a:r>
            <a:r>
              <a:rPr sz="2750" spc="-25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	</a:t>
            </a:r>
            <a:r>
              <a:rPr sz="2750" spc="-420" dirty="0">
                <a:solidFill>
                  <a:srgbClr val="332C2C"/>
                </a:solidFill>
                <a:latin typeface="Verdana"/>
                <a:cs typeface="Verdana"/>
              </a:rPr>
              <a:t>.</a:t>
            </a:r>
            <a:r>
              <a:rPr sz="2750" spc="-25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45" dirty="0">
                <a:solidFill>
                  <a:srgbClr val="332C2C"/>
                </a:solidFill>
                <a:latin typeface="Verdana"/>
                <a:cs typeface="Verdana"/>
              </a:rPr>
              <a:t>Understanding </a:t>
            </a:r>
            <a:r>
              <a:rPr sz="2750" spc="90" dirty="0">
                <a:solidFill>
                  <a:srgbClr val="332C2C"/>
                </a:solidFill>
                <a:latin typeface="Verdana"/>
                <a:cs typeface="Verdana"/>
              </a:rPr>
              <a:t>how</a:t>
            </a:r>
            <a:r>
              <a:rPr sz="2750" spc="-16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to</a:t>
            </a:r>
            <a:r>
              <a:rPr sz="2750" spc="-16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integrate</a:t>
            </a:r>
            <a:r>
              <a:rPr sz="2750" spc="-15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these</a:t>
            </a:r>
            <a:r>
              <a:rPr sz="2750" spc="-16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elements</a:t>
            </a:r>
            <a:r>
              <a:rPr sz="2750" spc="-15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into</a:t>
            </a:r>
            <a:r>
              <a:rPr sz="2750" spc="-16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0" dirty="0">
                <a:solidFill>
                  <a:srgbClr val="332C2C"/>
                </a:solidFill>
                <a:latin typeface="Verdana"/>
                <a:cs typeface="Verdana"/>
              </a:rPr>
              <a:t>your</a:t>
            </a:r>
            <a:endParaRPr sz="2750" dirty="0">
              <a:latin typeface="Verdana"/>
              <a:cs typeface="Verdana"/>
            </a:endParaRPr>
          </a:p>
          <a:p>
            <a:pPr marL="12700" marR="6985" indent="2557145">
              <a:lnSpc>
                <a:spcPts val="3300"/>
              </a:lnSpc>
              <a:spcBef>
                <a:spcPts val="55"/>
              </a:spcBef>
            </a:pP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process</a:t>
            </a:r>
            <a:r>
              <a:rPr sz="2750" spc="-19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70" dirty="0">
                <a:solidFill>
                  <a:srgbClr val="332C2C"/>
                </a:solidFill>
                <a:latin typeface="Verdana"/>
                <a:cs typeface="Verdana"/>
              </a:rPr>
              <a:t>is</a:t>
            </a:r>
            <a:r>
              <a:rPr sz="2750" spc="-19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crucial</a:t>
            </a:r>
            <a:r>
              <a:rPr sz="2750" spc="-19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for </a:t>
            </a:r>
            <a:r>
              <a:rPr sz="2750" spc="70" dirty="0">
                <a:solidFill>
                  <a:srgbClr val="332C2C"/>
                </a:solidFill>
                <a:latin typeface="Verdana"/>
                <a:cs typeface="Verdana"/>
              </a:rPr>
              <a:t>enhancing</a:t>
            </a:r>
            <a:r>
              <a:rPr sz="2750" spc="-22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55" dirty="0">
                <a:solidFill>
                  <a:srgbClr val="332C2C"/>
                </a:solidFill>
                <a:latin typeface="Verdana"/>
                <a:cs typeface="Verdana"/>
              </a:rPr>
              <a:t>narrative</a:t>
            </a:r>
            <a:r>
              <a:rPr sz="2750" spc="-22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85" dirty="0">
                <a:solidFill>
                  <a:srgbClr val="332C2C"/>
                </a:solidFill>
                <a:latin typeface="Verdana"/>
                <a:cs typeface="Verdana"/>
              </a:rPr>
              <a:t>depth</a:t>
            </a:r>
            <a:r>
              <a:rPr sz="2750" spc="-21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75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spc="-22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emotional</a:t>
            </a:r>
            <a:endParaRPr sz="2750" dirty="0">
              <a:latin typeface="Verdana"/>
              <a:cs typeface="Verdana"/>
            </a:endParaRPr>
          </a:p>
          <a:p>
            <a:pPr marL="12700">
              <a:lnSpc>
                <a:spcPts val="3265"/>
              </a:lnSpc>
            </a:pP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impact.</a:t>
            </a:r>
            <a:endParaRPr sz="2750" dirty="0">
              <a:latin typeface="Verdana"/>
              <a:cs typeface="Verdana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493892" y="874434"/>
            <a:ext cx="3489297" cy="2255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850" spc="-55" dirty="0"/>
              <a:t>Introduction</a:t>
            </a:r>
            <a:r>
              <a:rPr sz="4850" spc="-215" dirty="0"/>
              <a:t> </a:t>
            </a:r>
            <a:r>
              <a:rPr sz="4850" spc="-80" dirty="0"/>
              <a:t>to</a:t>
            </a:r>
            <a:r>
              <a:rPr sz="4850" spc="-185" dirty="0"/>
              <a:t> </a:t>
            </a:r>
            <a:r>
              <a:rPr sz="4850" dirty="0"/>
              <a:t>Sound</a:t>
            </a:r>
            <a:r>
              <a:rPr sz="4850" spc="-195" dirty="0"/>
              <a:t> </a:t>
            </a:r>
            <a:r>
              <a:rPr sz="4850" spc="-10" dirty="0"/>
              <a:t>Design</a:t>
            </a:r>
            <a:endParaRPr sz="4850" dirty="0"/>
          </a:p>
        </p:txBody>
      </p:sp>
      <p:pic>
        <p:nvPicPr>
          <p:cNvPr id="2053" name="Picture 5" descr="Introduction to Audio Design for Embedded Applications">
            <a:extLst>
              <a:ext uri="{FF2B5EF4-FFF2-40B4-BE49-F238E27FC236}">
                <a16:creationId xmlns:a16="http://schemas.microsoft.com/office/drawing/2014/main" id="{AD00BCBF-27E0-1C67-E1CA-97A9D74DB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9968" y="1369605"/>
            <a:ext cx="9485469" cy="774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ackground with text and blue and black text&#10;&#10;AI-generated content may be incorrect.">
            <a:extLst>
              <a:ext uri="{FF2B5EF4-FFF2-40B4-BE49-F238E27FC236}">
                <a16:creationId xmlns:a16="http://schemas.microsoft.com/office/drawing/2014/main" id="{F1EFEA5D-7F60-DAF6-4F74-70AFB92FBC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01850"/>
            <a:ext cx="1828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771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Storytelling with Cinematic Sound Design">
            <a:hlinkClick r:id="" action="ppaction://media"/>
            <a:extLst>
              <a:ext uri="{FF2B5EF4-FFF2-40B4-BE49-F238E27FC236}">
                <a16:creationId xmlns:a16="http://schemas.microsoft.com/office/drawing/2014/main" id="{BF10A86A-E5E8-DF07-0B87-85BA617546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141950" cy="1025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10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212711" y="2178050"/>
            <a:ext cx="9607866" cy="8483510"/>
            <a:chOff x="11096307" y="3131096"/>
            <a:chExt cx="7204709" cy="7168515"/>
          </a:xfrm>
        </p:grpSpPr>
        <p:sp>
          <p:nvSpPr>
            <p:cNvPr id="3" name="object 3"/>
            <p:cNvSpPr/>
            <p:nvPr/>
          </p:nvSpPr>
          <p:spPr>
            <a:xfrm>
              <a:off x="13042213" y="5610076"/>
              <a:ext cx="5246370" cy="4677410"/>
            </a:xfrm>
            <a:custGeom>
              <a:avLst/>
              <a:gdLst/>
              <a:ahLst/>
              <a:cxnLst/>
              <a:rect l="l" t="t" r="r" b="b"/>
              <a:pathLst>
                <a:path w="5246369" h="4677409">
                  <a:moveTo>
                    <a:pt x="5245785" y="0"/>
                  </a:moveTo>
                  <a:lnTo>
                    <a:pt x="5190872" y="5807"/>
                  </a:lnTo>
                  <a:lnTo>
                    <a:pt x="5140122" y="12097"/>
                  </a:lnTo>
                  <a:lnTo>
                    <a:pt x="5089918" y="19185"/>
                  </a:lnTo>
                  <a:lnTo>
                    <a:pt x="5040254" y="27063"/>
                  </a:lnTo>
                  <a:lnTo>
                    <a:pt x="4991124" y="35720"/>
                  </a:lnTo>
                  <a:lnTo>
                    <a:pt x="4942520" y="45146"/>
                  </a:lnTo>
                  <a:lnTo>
                    <a:pt x="4894437" y="55333"/>
                  </a:lnTo>
                  <a:lnTo>
                    <a:pt x="4846867" y="66271"/>
                  </a:lnTo>
                  <a:lnTo>
                    <a:pt x="4799805" y="77951"/>
                  </a:lnTo>
                  <a:lnTo>
                    <a:pt x="4753244" y="90362"/>
                  </a:lnTo>
                  <a:lnTo>
                    <a:pt x="4707177" y="103495"/>
                  </a:lnTo>
                  <a:lnTo>
                    <a:pt x="4661597" y="117341"/>
                  </a:lnTo>
                  <a:lnTo>
                    <a:pt x="4616499" y="131891"/>
                  </a:lnTo>
                  <a:lnTo>
                    <a:pt x="4571876" y="147134"/>
                  </a:lnTo>
                  <a:lnTo>
                    <a:pt x="4527722" y="163062"/>
                  </a:lnTo>
                  <a:lnTo>
                    <a:pt x="4484029" y="179664"/>
                  </a:lnTo>
                  <a:lnTo>
                    <a:pt x="4440791" y="196932"/>
                  </a:lnTo>
                  <a:lnTo>
                    <a:pt x="4398002" y="214855"/>
                  </a:lnTo>
                  <a:lnTo>
                    <a:pt x="4355656" y="233425"/>
                  </a:lnTo>
                  <a:lnTo>
                    <a:pt x="4313745" y="252632"/>
                  </a:lnTo>
                  <a:lnTo>
                    <a:pt x="4272263" y="272466"/>
                  </a:lnTo>
                  <a:lnTo>
                    <a:pt x="4231205" y="292917"/>
                  </a:lnTo>
                  <a:lnTo>
                    <a:pt x="4190562" y="313977"/>
                  </a:lnTo>
                  <a:lnTo>
                    <a:pt x="4150330" y="335636"/>
                  </a:lnTo>
                  <a:lnTo>
                    <a:pt x="4110500" y="357884"/>
                  </a:lnTo>
                  <a:lnTo>
                    <a:pt x="4071068" y="380712"/>
                  </a:lnTo>
                  <a:lnTo>
                    <a:pt x="4032026" y="404110"/>
                  </a:lnTo>
                  <a:lnTo>
                    <a:pt x="3993367" y="428069"/>
                  </a:lnTo>
                  <a:lnTo>
                    <a:pt x="3955086" y="452579"/>
                  </a:lnTo>
                  <a:lnTo>
                    <a:pt x="3917175" y="477630"/>
                  </a:lnTo>
                  <a:lnTo>
                    <a:pt x="3879629" y="503214"/>
                  </a:lnTo>
                  <a:lnTo>
                    <a:pt x="3842441" y="529321"/>
                  </a:lnTo>
                  <a:lnTo>
                    <a:pt x="3805604" y="555941"/>
                  </a:lnTo>
                  <a:lnTo>
                    <a:pt x="3769111" y="583065"/>
                  </a:lnTo>
                  <a:lnTo>
                    <a:pt x="3732957" y="610683"/>
                  </a:lnTo>
                  <a:lnTo>
                    <a:pt x="3697135" y="638786"/>
                  </a:lnTo>
                  <a:lnTo>
                    <a:pt x="3661638" y="667364"/>
                  </a:lnTo>
                  <a:lnTo>
                    <a:pt x="3626459" y="696407"/>
                  </a:lnTo>
                  <a:lnTo>
                    <a:pt x="3591593" y="725907"/>
                  </a:lnTo>
                  <a:lnTo>
                    <a:pt x="3557033" y="755853"/>
                  </a:lnTo>
                  <a:lnTo>
                    <a:pt x="3522771" y="786237"/>
                  </a:lnTo>
                  <a:lnTo>
                    <a:pt x="3488803" y="817049"/>
                  </a:lnTo>
                  <a:lnTo>
                    <a:pt x="3455121" y="848278"/>
                  </a:lnTo>
                  <a:lnTo>
                    <a:pt x="3421718" y="879917"/>
                  </a:lnTo>
                  <a:lnTo>
                    <a:pt x="3388589" y="911954"/>
                  </a:lnTo>
                  <a:lnTo>
                    <a:pt x="3355726" y="944381"/>
                  </a:lnTo>
                  <a:lnTo>
                    <a:pt x="3323124" y="977189"/>
                  </a:lnTo>
                  <a:lnTo>
                    <a:pt x="3290775" y="1010367"/>
                  </a:lnTo>
                  <a:lnTo>
                    <a:pt x="3258674" y="1043906"/>
                  </a:lnTo>
                  <a:lnTo>
                    <a:pt x="3226813" y="1077797"/>
                  </a:lnTo>
                  <a:lnTo>
                    <a:pt x="3195186" y="1112030"/>
                  </a:lnTo>
                  <a:lnTo>
                    <a:pt x="3163788" y="1146595"/>
                  </a:lnTo>
                  <a:lnTo>
                    <a:pt x="3132610" y="1181484"/>
                  </a:lnTo>
                  <a:lnTo>
                    <a:pt x="3101647" y="1216687"/>
                  </a:lnTo>
                  <a:lnTo>
                    <a:pt x="3070892" y="1252193"/>
                  </a:lnTo>
                  <a:lnTo>
                    <a:pt x="3040339" y="1287995"/>
                  </a:lnTo>
                  <a:lnTo>
                    <a:pt x="3009981" y="1324081"/>
                  </a:lnTo>
                  <a:lnTo>
                    <a:pt x="2979812" y="1360443"/>
                  </a:lnTo>
                  <a:lnTo>
                    <a:pt x="2949825" y="1397071"/>
                  </a:lnTo>
                  <a:lnTo>
                    <a:pt x="2920014" y="1433956"/>
                  </a:lnTo>
                  <a:lnTo>
                    <a:pt x="2890371" y="1471088"/>
                  </a:lnTo>
                  <a:lnTo>
                    <a:pt x="2860892" y="1508457"/>
                  </a:lnTo>
                  <a:lnTo>
                    <a:pt x="2831569" y="1546055"/>
                  </a:lnTo>
                  <a:lnTo>
                    <a:pt x="2802395" y="1583871"/>
                  </a:lnTo>
                  <a:lnTo>
                    <a:pt x="2773364" y="1621897"/>
                  </a:lnTo>
                  <a:lnTo>
                    <a:pt x="2744470" y="1660121"/>
                  </a:lnTo>
                  <a:lnTo>
                    <a:pt x="2715707" y="1698536"/>
                  </a:lnTo>
                  <a:lnTo>
                    <a:pt x="2687067" y="1737132"/>
                  </a:lnTo>
                  <a:lnTo>
                    <a:pt x="2658544" y="1775899"/>
                  </a:lnTo>
                  <a:lnTo>
                    <a:pt x="2630131" y="1814827"/>
                  </a:lnTo>
                  <a:lnTo>
                    <a:pt x="2601823" y="1853907"/>
                  </a:lnTo>
                  <a:lnTo>
                    <a:pt x="2573613" y="1893130"/>
                  </a:lnTo>
                  <a:lnTo>
                    <a:pt x="2545493" y="1932486"/>
                  </a:lnTo>
                  <a:lnTo>
                    <a:pt x="2517458" y="1971966"/>
                  </a:lnTo>
                  <a:lnTo>
                    <a:pt x="2489502" y="2011559"/>
                  </a:lnTo>
                  <a:lnTo>
                    <a:pt x="2461617" y="2051258"/>
                  </a:lnTo>
                  <a:lnTo>
                    <a:pt x="2433797" y="2091051"/>
                  </a:lnTo>
                  <a:lnTo>
                    <a:pt x="2406036" y="2130930"/>
                  </a:lnTo>
                  <a:lnTo>
                    <a:pt x="2378327" y="2170884"/>
                  </a:lnTo>
                  <a:lnTo>
                    <a:pt x="2350663" y="2210906"/>
                  </a:lnTo>
                  <a:lnTo>
                    <a:pt x="2323039" y="2250984"/>
                  </a:lnTo>
                  <a:lnTo>
                    <a:pt x="2295447" y="2291110"/>
                  </a:lnTo>
                  <a:lnTo>
                    <a:pt x="2267881" y="2331274"/>
                  </a:lnTo>
                  <a:lnTo>
                    <a:pt x="2240335" y="2371466"/>
                  </a:lnTo>
                  <a:lnTo>
                    <a:pt x="2212802" y="2411678"/>
                  </a:lnTo>
                  <a:lnTo>
                    <a:pt x="2185275" y="2451899"/>
                  </a:lnTo>
                  <a:lnTo>
                    <a:pt x="2157749" y="2492120"/>
                  </a:lnTo>
                  <a:lnTo>
                    <a:pt x="2130216" y="2532331"/>
                  </a:lnTo>
                  <a:lnTo>
                    <a:pt x="2102670" y="2572523"/>
                  </a:lnTo>
                  <a:lnTo>
                    <a:pt x="2075104" y="2612687"/>
                  </a:lnTo>
                  <a:lnTo>
                    <a:pt x="2047512" y="2652812"/>
                  </a:lnTo>
                  <a:lnTo>
                    <a:pt x="2019888" y="2692891"/>
                  </a:lnTo>
                  <a:lnTo>
                    <a:pt x="1992224" y="2732912"/>
                  </a:lnTo>
                  <a:lnTo>
                    <a:pt x="1964515" y="2772866"/>
                  </a:lnTo>
                  <a:lnTo>
                    <a:pt x="1936754" y="2812745"/>
                  </a:lnTo>
                  <a:lnTo>
                    <a:pt x="1908934" y="2852538"/>
                  </a:lnTo>
                  <a:lnTo>
                    <a:pt x="1881049" y="2892236"/>
                  </a:lnTo>
                  <a:lnTo>
                    <a:pt x="1853093" y="2931829"/>
                  </a:lnTo>
                  <a:lnTo>
                    <a:pt x="1825058" y="2971309"/>
                  </a:lnTo>
                  <a:lnTo>
                    <a:pt x="1796939" y="3010665"/>
                  </a:lnTo>
                  <a:lnTo>
                    <a:pt x="1768728" y="3049888"/>
                  </a:lnTo>
                  <a:lnTo>
                    <a:pt x="1740420" y="3088968"/>
                  </a:lnTo>
                  <a:lnTo>
                    <a:pt x="1712008" y="3127896"/>
                  </a:lnTo>
                  <a:lnTo>
                    <a:pt x="1683485" y="3166663"/>
                  </a:lnTo>
                  <a:lnTo>
                    <a:pt x="1654845" y="3205258"/>
                  </a:lnTo>
                  <a:lnTo>
                    <a:pt x="1626082" y="3243673"/>
                  </a:lnTo>
                  <a:lnTo>
                    <a:pt x="1597188" y="3281898"/>
                  </a:lnTo>
                  <a:lnTo>
                    <a:pt x="1568157" y="3319923"/>
                  </a:lnTo>
                  <a:lnTo>
                    <a:pt x="1538984" y="3357739"/>
                  </a:lnTo>
                  <a:lnTo>
                    <a:pt x="1509661" y="3395337"/>
                  </a:lnTo>
                  <a:lnTo>
                    <a:pt x="1480182" y="3432706"/>
                  </a:lnTo>
                  <a:lnTo>
                    <a:pt x="1450540" y="3469838"/>
                  </a:lnTo>
                  <a:lnTo>
                    <a:pt x="1420728" y="3506723"/>
                  </a:lnTo>
                  <a:lnTo>
                    <a:pt x="1390742" y="3543351"/>
                  </a:lnTo>
                  <a:lnTo>
                    <a:pt x="1360573" y="3579713"/>
                  </a:lnTo>
                  <a:lnTo>
                    <a:pt x="1330215" y="3615800"/>
                  </a:lnTo>
                  <a:lnTo>
                    <a:pt x="1299663" y="3651601"/>
                  </a:lnTo>
                  <a:lnTo>
                    <a:pt x="1268908" y="3687107"/>
                  </a:lnTo>
                  <a:lnTo>
                    <a:pt x="1237946" y="3722310"/>
                  </a:lnTo>
                  <a:lnTo>
                    <a:pt x="1206768" y="3757199"/>
                  </a:lnTo>
                  <a:lnTo>
                    <a:pt x="1175370" y="3791764"/>
                  </a:lnTo>
                  <a:lnTo>
                    <a:pt x="1143744" y="3825998"/>
                  </a:lnTo>
                  <a:lnTo>
                    <a:pt x="1111884" y="3859888"/>
                  </a:lnTo>
                  <a:lnTo>
                    <a:pt x="1079783" y="3893428"/>
                  </a:lnTo>
                  <a:lnTo>
                    <a:pt x="1047435" y="3926606"/>
                  </a:lnTo>
                  <a:lnTo>
                    <a:pt x="1014833" y="3959413"/>
                  </a:lnTo>
                  <a:lnTo>
                    <a:pt x="981971" y="3991840"/>
                  </a:lnTo>
                  <a:lnTo>
                    <a:pt x="948842" y="4023878"/>
                  </a:lnTo>
                  <a:lnTo>
                    <a:pt x="915441" y="4055516"/>
                  </a:lnTo>
                  <a:lnTo>
                    <a:pt x="881759" y="4086746"/>
                  </a:lnTo>
                  <a:lnTo>
                    <a:pt x="847791" y="4117557"/>
                  </a:lnTo>
                  <a:lnTo>
                    <a:pt x="813531" y="4147941"/>
                  </a:lnTo>
                  <a:lnTo>
                    <a:pt x="778971" y="4177888"/>
                  </a:lnTo>
                  <a:lnTo>
                    <a:pt x="744106" y="4207388"/>
                  </a:lnTo>
                  <a:lnTo>
                    <a:pt x="708929" y="4236431"/>
                  </a:lnTo>
                  <a:lnTo>
                    <a:pt x="673432" y="4265009"/>
                  </a:lnTo>
                  <a:lnTo>
                    <a:pt x="637611" y="4293112"/>
                  </a:lnTo>
                  <a:lnTo>
                    <a:pt x="601458" y="4320730"/>
                  </a:lnTo>
                  <a:lnTo>
                    <a:pt x="564967" y="4347854"/>
                  </a:lnTo>
                  <a:lnTo>
                    <a:pt x="528131" y="4374474"/>
                  </a:lnTo>
                  <a:lnTo>
                    <a:pt x="490943" y="4400581"/>
                  </a:lnTo>
                  <a:lnTo>
                    <a:pt x="453398" y="4426165"/>
                  </a:lnTo>
                  <a:lnTo>
                    <a:pt x="415489" y="4451217"/>
                  </a:lnTo>
                  <a:lnTo>
                    <a:pt x="377209" y="4475727"/>
                  </a:lnTo>
                  <a:lnTo>
                    <a:pt x="338552" y="4499686"/>
                  </a:lnTo>
                  <a:lnTo>
                    <a:pt x="299511" y="4523084"/>
                  </a:lnTo>
                  <a:lnTo>
                    <a:pt x="260080" y="4545912"/>
                  </a:lnTo>
                  <a:lnTo>
                    <a:pt x="220252" y="4568160"/>
                  </a:lnTo>
                  <a:lnTo>
                    <a:pt x="180021" y="4589819"/>
                  </a:lnTo>
                  <a:lnTo>
                    <a:pt x="139380" y="4610879"/>
                  </a:lnTo>
                  <a:lnTo>
                    <a:pt x="98323" y="4631331"/>
                  </a:lnTo>
                  <a:lnTo>
                    <a:pt x="56844" y="4651165"/>
                  </a:lnTo>
                  <a:lnTo>
                    <a:pt x="14935" y="4670371"/>
                  </a:lnTo>
                  <a:lnTo>
                    <a:pt x="0" y="4676921"/>
                  </a:lnTo>
                </a:path>
              </a:pathLst>
            </a:custGeom>
            <a:ln w="24995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96307" y="3131096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73549" y="3209823"/>
              <a:ext cx="5076824" cy="507682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0" y="548220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606593" y="3937330"/>
            <a:ext cx="3397720" cy="27588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681124" y="3508705"/>
            <a:ext cx="832916" cy="34208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612747" y="3420224"/>
            <a:ext cx="7335520" cy="4457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6991350" algn="l"/>
              </a:tabLst>
            </a:pPr>
            <a:r>
              <a:rPr sz="2750" spc="45" dirty="0">
                <a:solidFill>
                  <a:srgbClr val="332C2C"/>
                </a:solidFill>
                <a:latin typeface="Verdana"/>
                <a:cs typeface="Verdana"/>
              </a:rPr>
              <a:t>Dialogue</a:t>
            </a:r>
            <a:r>
              <a:rPr sz="2750" spc="-229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75" dirty="0">
                <a:solidFill>
                  <a:srgbClr val="332C2C"/>
                </a:solidFill>
                <a:latin typeface="Verdana"/>
                <a:cs typeface="Verdana"/>
              </a:rPr>
              <a:t>serves</a:t>
            </a:r>
            <a:r>
              <a:rPr sz="2750" spc="-22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75" dirty="0">
                <a:solidFill>
                  <a:srgbClr val="332C2C"/>
                </a:solidFill>
                <a:latin typeface="Verdana"/>
                <a:cs typeface="Verdana"/>
              </a:rPr>
              <a:t>as</a:t>
            </a:r>
            <a:r>
              <a:rPr sz="2750" spc="-22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40" dirty="0">
                <a:solidFill>
                  <a:srgbClr val="332C2C"/>
                </a:solidFill>
                <a:latin typeface="Verdana"/>
                <a:cs typeface="Verdana"/>
              </a:rPr>
              <a:t>a</a:t>
            </a:r>
            <a:r>
              <a:rPr sz="2750" spc="-22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45" dirty="0">
                <a:solidFill>
                  <a:srgbClr val="332C2C"/>
                </a:solidFill>
                <a:latin typeface="Verdana"/>
                <a:cs typeface="Verdana"/>
              </a:rPr>
              <a:t>fundamental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	</a:t>
            </a:r>
            <a:r>
              <a:rPr sz="2750" spc="25" dirty="0">
                <a:solidFill>
                  <a:srgbClr val="332C2C"/>
                </a:solidFill>
                <a:latin typeface="Verdana"/>
                <a:cs typeface="Verdana"/>
              </a:rPr>
              <a:t>in</a:t>
            </a:r>
            <a:endParaRPr sz="2750" dirty="0">
              <a:latin typeface="Verdana"/>
              <a:cs typeface="Verdana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280575" y="5213680"/>
            <a:ext cx="2063178" cy="343801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612747" y="3848849"/>
            <a:ext cx="3898900" cy="4457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50" spc="-40" dirty="0">
                <a:solidFill>
                  <a:srgbClr val="332C2C"/>
                </a:solidFill>
                <a:latin typeface="Verdana"/>
                <a:cs typeface="Verdana"/>
              </a:rPr>
              <a:t>storytelling.</a:t>
            </a:r>
            <a:r>
              <a:rPr sz="2750" spc="-204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It</a:t>
            </a:r>
            <a:r>
              <a:rPr sz="2750" spc="-204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conveys</a:t>
            </a:r>
            <a:endParaRPr sz="2750">
              <a:latin typeface="Verdana"/>
              <a:cs typeface="Verdan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87929" y="3848849"/>
            <a:ext cx="99695" cy="4457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50" spc="-470" dirty="0">
                <a:solidFill>
                  <a:srgbClr val="332C2C"/>
                </a:solidFill>
                <a:latin typeface="Verdana"/>
                <a:cs typeface="Verdana"/>
              </a:rPr>
              <a:t>,</a:t>
            </a:r>
            <a:endParaRPr sz="2750">
              <a:latin typeface="Verdana"/>
              <a:cs typeface="Verdan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12747" y="4267949"/>
            <a:ext cx="7343140" cy="172212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algn="just">
              <a:lnSpc>
                <a:spcPct val="101499"/>
              </a:lnSpc>
              <a:spcBef>
                <a:spcPts val="55"/>
              </a:spcBef>
              <a:tabLst>
                <a:tab pos="3818890" algn="l"/>
              </a:tabLst>
            </a:pP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advances</a:t>
            </a:r>
            <a:r>
              <a:rPr sz="2750" spc="-16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the</a:t>
            </a:r>
            <a:r>
              <a:rPr sz="2750" spc="-16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60" dirty="0">
                <a:solidFill>
                  <a:srgbClr val="332C2C"/>
                </a:solidFill>
                <a:latin typeface="Verdana"/>
                <a:cs typeface="Verdana"/>
              </a:rPr>
              <a:t>plot,</a:t>
            </a:r>
            <a:r>
              <a:rPr sz="2750" spc="-16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65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spc="-16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0" dirty="0">
                <a:solidFill>
                  <a:srgbClr val="332C2C"/>
                </a:solidFill>
                <a:latin typeface="Verdana"/>
                <a:cs typeface="Verdana"/>
              </a:rPr>
              <a:t>provides</a:t>
            </a:r>
            <a:r>
              <a:rPr sz="2750" spc="-16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essential </a:t>
            </a:r>
            <a:r>
              <a:rPr sz="2750" spc="-55" dirty="0">
                <a:solidFill>
                  <a:srgbClr val="332C2C"/>
                </a:solidFill>
                <a:latin typeface="Verdana"/>
                <a:cs typeface="Verdana"/>
              </a:rPr>
              <a:t>context.</a:t>
            </a:r>
            <a:r>
              <a:rPr sz="2750" spc="-17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Effective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integration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of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35" dirty="0">
                <a:solidFill>
                  <a:srgbClr val="332C2C"/>
                </a:solidFill>
                <a:latin typeface="Verdana"/>
                <a:cs typeface="Verdana"/>
              </a:rPr>
              <a:t>dialogue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into</a:t>
            </a:r>
            <a:r>
              <a:rPr sz="2750" spc="-1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0" dirty="0">
                <a:solidFill>
                  <a:srgbClr val="332C2C"/>
                </a:solidFill>
                <a:latin typeface="Verdana"/>
                <a:cs typeface="Verdana"/>
              </a:rPr>
              <a:t>your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	enhances</a:t>
            </a: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character </a:t>
            </a:r>
            <a:r>
              <a:rPr sz="2750" spc="45" dirty="0">
                <a:solidFill>
                  <a:srgbClr val="332C2C"/>
                </a:solidFill>
                <a:latin typeface="Verdana"/>
                <a:cs typeface="Verdana"/>
              </a:rPr>
              <a:t>development</a:t>
            </a:r>
            <a:r>
              <a:rPr sz="2750" spc="-2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75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spc="-23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audience</a:t>
            </a:r>
            <a:r>
              <a:rPr sz="2750" spc="-2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engagement.</a:t>
            </a:r>
            <a:endParaRPr sz="2750" dirty="0">
              <a:latin typeface="Verdana"/>
              <a:cs typeface="Verdana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6007" rIns="0" bIns="0" rtlCol="0">
            <a:spAutoFit/>
          </a:bodyPr>
          <a:lstStyle/>
          <a:p>
            <a:pPr marL="730885">
              <a:lnSpc>
                <a:spcPct val="100000"/>
              </a:lnSpc>
              <a:spcBef>
                <a:spcPts val="100"/>
              </a:spcBef>
            </a:pPr>
            <a:r>
              <a:rPr spc="-140" dirty="0"/>
              <a:t>The</a:t>
            </a:r>
            <a:r>
              <a:rPr spc="-185" dirty="0"/>
              <a:t> </a:t>
            </a:r>
            <a:r>
              <a:rPr spc="-110" dirty="0"/>
              <a:t>Role</a:t>
            </a:r>
            <a:r>
              <a:rPr spc="-210" dirty="0"/>
              <a:t> </a:t>
            </a:r>
            <a:r>
              <a:rPr spc="-45" dirty="0"/>
              <a:t>of</a:t>
            </a:r>
            <a:r>
              <a:rPr spc="-260" dirty="0"/>
              <a:t> </a:t>
            </a:r>
            <a:r>
              <a:rPr spc="-35" dirty="0"/>
              <a:t>Dialogue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3961892"/>
            <a:ext cx="18300700" cy="6337935"/>
            <a:chOff x="0" y="3961892"/>
            <a:chExt cx="18300700" cy="63379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3961892"/>
              <a:ext cx="18288000" cy="63258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609304" y="6216619"/>
              <a:ext cx="4679315" cy="4070985"/>
            </a:xfrm>
            <a:custGeom>
              <a:avLst/>
              <a:gdLst/>
              <a:ahLst/>
              <a:cxnLst/>
              <a:rect l="l" t="t" r="r" b="b"/>
              <a:pathLst>
                <a:path w="4679315" h="4070984">
                  <a:moveTo>
                    <a:pt x="0" y="4070378"/>
                  </a:moveTo>
                  <a:lnTo>
                    <a:pt x="49346" y="4043276"/>
                  </a:lnTo>
                  <a:lnTo>
                    <a:pt x="88924" y="4020525"/>
                  </a:lnTo>
                  <a:lnTo>
                    <a:pt x="128075" y="3997173"/>
                  </a:lnTo>
                  <a:lnTo>
                    <a:pt x="166808" y="3973231"/>
                  </a:lnTo>
                  <a:lnTo>
                    <a:pt x="205131" y="3948709"/>
                  </a:lnTo>
                  <a:lnTo>
                    <a:pt x="243050" y="3923620"/>
                  </a:lnTo>
                  <a:lnTo>
                    <a:pt x="280576" y="3897974"/>
                  </a:lnTo>
                  <a:lnTo>
                    <a:pt x="317714" y="3871782"/>
                  </a:lnTo>
                  <a:lnTo>
                    <a:pt x="354474" y="3845056"/>
                  </a:lnTo>
                  <a:lnTo>
                    <a:pt x="390862" y="3817806"/>
                  </a:lnTo>
                  <a:lnTo>
                    <a:pt x="426888" y="3790043"/>
                  </a:lnTo>
                  <a:lnTo>
                    <a:pt x="462558" y="3761780"/>
                  </a:lnTo>
                  <a:lnTo>
                    <a:pt x="497880" y="3733027"/>
                  </a:lnTo>
                  <a:lnTo>
                    <a:pt x="532864" y="3703794"/>
                  </a:lnTo>
                  <a:lnTo>
                    <a:pt x="567516" y="3674094"/>
                  </a:lnTo>
                  <a:lnTo>
                    <a:pt x="601844" y="3643938"/>
                  </a:lnTo>
                  <a:lnTo>
                    <a:pt x="635856" y="3613336"/>
                  </a:lnTo>
                  <a:lnTo>
                    <a:pt x="669560" y="3582299"/>
                  </a:lnTo>
                  <a:lnTo>
                    <a:pt x="702965" y="3550840"/>
                  </a:lnTo>
                  <a:lnTo>
                    <a:pt x="736077" y="3518968"/>
                  </a:lnTo>
                  <a:lnTo>
                    <a:pt x="768905" y="3486696"/>
                  </a:lnTo>
                  <a:lnTo>
                    <a:pt x="801457" y="3454033"/>
                  </a:lnTo>
                  <a:lnTo>
                    <a:pt x="833740" y="3420992"/>
                  </a:lnTo>
                  <a:lnTo>
                    <a:pt x="865763" y="3387584"/>
                  </a:lnTo>
                  <a:lnTo>
                    <a:pt x="897533" y="3353819"/>
                  </a:lnTo>
                  <a:lnTo>
                    <a:pt x="929059" y="3319708"/>
                  </a:lnTo>
                  <a:lnTo>
                    <a:pt x="960347" y="3285264"/>
                  </a:lnTo>
                  <a:lnTo>
                    <a:pt x="991407" y="3250497"/>
                  </a:lnTo>
                  <a:lnTo>
                    <a:pt x="1022245" y="3215418"/>
                  </a:lnTo>
                  <a:lnTo>
                    <a:pt x="1052870" y="3180038"/>
                  </a:lnTo>
                  <a:lnTo>
                    <a:pt x="1083290" y="3144369"/>
                  </a:lnTo>
                  <a:lnTo>
                    <a:pt x="1113513" y="3108421"/>
                  </a:lnTo>
                  <a:lnTo>
                    <a:pt x="1143546" y="3072206"/>
                  </a:lnTo>
                  <a:lnTo>
                    <a:pt x="1173398" y="3035735"/>
                  </a:lnTo>
                  <a:lnTo>
                    <a:pt x="1203075" y="2999019"/>
                  </a:lnTo>
                  <a:lnTo>
                    <a:pt x="1232587" y="2962068"/>
                  </a:lnTo>
                  <a:lnTo>
                    <a:pt x="1261941" y="2924896"/>
                  </a:lnTo>
                  <a:lnTo>
                    <a:pt x="1291145" y="2887511"/>
                  </a:lnTo>
                  <a:lnTo>
                    <a:pt x="1320207" y="2849926"/>
                  </a:lnTo>
                  <a:lnTo>
                    <a:pt x="1349134" y="2812152"/>
                  </a:lnTo>
                  <a:lnTo>
                    <a:pt x="1377935" y="2774200"/>
                  </a:lnTo>
                  <a:lnTo>
                    <a:pt x="1406618" y="2736080"/>
                  </a:lnTo>
                  <a:lnTo>
                    <a:pt x="1435190" y="2697805"/>
                  </a:lnTo>
                  <a:lnTo>
                    <a:pt x="1463659" y="2659385"/>
                  </a:lnTo>
                  <a:lnTo>
                    <a:pt x="1492034" y="2620831"/>
                  </a:lnTo>
                  <a:lnTo>
                    <a:pt x="1520321" y="2582155"/>
                  </a:lnTo>
                  <a:lnTo>
                    <a:pt x="1548530" y="2543367"/>
                  </a:lnTo>
                  <a:lnTo>
                    <a:pt x="1576667" y="2504479"/>
                  </a:lnTo>
                  <a:lnTo>
                    <a:pt x="1604741" y="2465502"/>
                  </a:lnTo>
                  <a:lnTo>
                    <a:pt x="1632760" y="2426447"/>
                  </a:lnTo>
                  <a:lnTo>
                    <a:pt x="1660732" y="2387326"/>
                  </a:lnTo>
                  <a:lnTo>
                    <a:pt x="1688663" y="2348148"/>
                  </a:lnTo>
                  <a:lnTo>
                    <a:pt x="1716564" y="2308926"/>
                  </a:lnTo>
                  <a:lnTo>
                    <a:pt x="1744440" y="2269671"/>
                  </a:lnTo>
                  <a:lnTo>
                    <a:pt x="1772300" y="2230393"/>
                  </a:lnTo>
                  <a:lnTo>
                    <a:pt x="1800153" y="2191104"/>
                  </a:lnTo>
                  <a:lnTo>
                    <a:pt x="1828005" y="2151816"/>
                  </a:lnTo>
                  <a:lnTo>
                    <a:pt x="1855865" y="2112538"/>
                  </a:lnTo>
                  <a:lnTo>
                    <a:pt x="1883741" y="2073283"/>
                  </a:lnTo>
                  <a:lnTo>
                    <a:pt x="1911641" y="2034061"/>
                  </a:lnTo>
                  <a:lnTo>
                    <a:pt x="1939573" y="1994884"/>
                  </a:lnTo>
                  <a:lnTo>
                    <a:pt x="1967543" y="1955762"/>
                  </a:lnTo>
                  <a:lnTo>
                    <a:pt x="1995562" y="1916708"/>
                  </a:lnTo>
                  <a:lnTo>
                    <a:pt x="2023635" y="1877731"/>
                  </a:lnTo>
                  <a:lnTo>
                    <a:pt x="2051772" y="1838843"/>
                  </a:lnTo>
                  <a:lnTo>
                    <a:pt x="2079979" y="1800055"/>
                  </a:lnTo>
                  <a:lnTo>
                    <a:pt x="2108266" y="1761379"/>
                  </a:lnTo>
                  <a:lnTo>
                    <a:pt x="2136640" y="1722826"/>
                  </a:lnTo>
                  <a:lnTo>
                    <a:pt x="2165108" y="1684406"/>
                  </a:lnTo>
                  <a:lnTo>
                    <a:pt x="2193679" y="1646130"/>
                  </a:lnTo>
                  <a:lnTo>
                    <a:pt x="2222360" y="1608011"/>
                  </a:lnTo>
                  <a:lnTo>
                    <a:pt x="2251160" y="1570059"/>
                  </a:lnTo>
                  <a:lnTo>
                    <a:pt x="2280086" y="1532285"/>
                  </a:lnTo>
                  <a:lnTo>
                    <a:pt x="2309147" y="1494700"/>
                  </a:lnTo>
                  <a:lnTo>
                    <a:pt x="2338349" y="1457316"/>
                  </a:lnTo>
                  <a:lnTo>
                    <a:pt x="2367702" y="1420143"/>
                  </a:lnTo>
                  <a:lnTo>
                    <a:pt x="2397212" y="1383193"/>
                  </a:lnTo>
                  <a:lnTo>
                    <a:pt x="2426888" y="1346477"/>
                  </a:lnTo>
                  <a:lnTo>
                    <a:pt x="2456738" y="1310006"/>
                  </a:lnTo>
                  <a:lnTo>
                    <a:pt x="2486770" y="1273791"/>
                  </a:lnTo>
                  <a:lnTo>
                    <a:pt x="2516991" y="1237843"/>
                  </a:lnTo>
                  <a:lnTo>
                    <a:pt x="2547409" y="1202173"/>
                  </a:lnTo>
                  <a:lnTo>
                    <a:pt x="2578033" y="1166794"/>
                  </a:lnTo>
                  <a:lnTo>
                    <a:pt x="2608870" y="1131715"/>
                  </a:lnTo>
                  <a:lnTo>
                    <a:pt x="2639928" y="1096947"/>
                  </a:lnTo>
                  <a:lnTo>
                    <a:pt x="2671215" y="1062503"/>
                  </a:lnTo>
                  <a:lnTo>
                    <a:pt x="2702739" y="1028393"/>
                  </a:lnTo>
                  <a:lnTo>
                    <a:pt x="2734507" y="994628"/>
                  </a:lnTo>
                  <a:lnTo>
                    <a:pt x="2766529" y="961219"/>
                  </a:lnTo>
                  <a:lnTo>
                    <a:pt x="2798811" y="928178"/>
                  </a:lnTo>
                  <a:lnTo>
                    <a:pt x="2831361" y="895516"/>
                  </a:lnTo>
                  <a:lnTo>
                    <a:pt x="2864187" y="863243"/>
                  </a:lnTo>
                  <a:lnTo>
                    <a:pt x="2897298" y="831372"/>
                  </a:lnTo>
                  <a:lnTo>
                    <a:pt x="2930701" y="799912"/>
                  </a:lnTo>
                  <a:lnTo>
                    <a:pt x="2964404" y="768875"/>
                  </a:lnTo>
                  <a:lnTo>
                    <a:pt x="2998415" y="738273"/>
                  </a:lnTo>
                  <a:lnTo>
                    <a:pt x="3032742" y="708117"/>
                  </a:lnTo>
                  <a:lnTo>
                    <a:pt x="3067392" y="678417"/>
                  </a:lnTo>
                  <a:lnTo>
                    <a:pt x="3102375" y="649184"/>
                  </a:lnTo>
                  <a:lnTo>
                    <a:pt x="3137696" y="620431"/>
                  </a:lnTo>
                  <a:lnTo>
                    <a:pt x="3173365" y="592167"/>
                  </a:lnTo>
                  <a:lnTo>
                    <a:pt x="3209389" y="564405"/>
                  </a:lnTo>
                  <a:lnTo>
                    <a:pt x="3245777" y="537155"/>
                  </a:lnTo>
                  <a:lnTo>
                    <a:pt x="3282536" y="510429"/>
                  </a:lnTo>
                  <a:lnTo>
                    <a:pt x="3319673" y="484237"/>
                  </a:lnTo>
                  <a:lnTo>
                    <a:pt x="3357198" y="458590"/>
                  </a:lnTo>
                  <a:lnTo>
                    <a:pt x="3395117" y="433501"/>
                  </a:lnTo>
                  <a:lnTo>
                    <a:pt x="3433439" y="408979"/>
                  </a:lnTo>
                  <a:lnTo>
                    <a:pt x="3472171" y="385037"/>
                  </a:lnTo>
                  <a:lnTo>
                    <a:pt x="3511322" y="361685"/>
                  </a:lnTo>
                  <a:lnTo>
                    <a:pt x="3550900" y="338934"/>
                  </a:lnTo>
                  <a:lnTo>
                    <a:pt x="3590911" y="316796"/>
                  </a:lnTo>
                  <a:lnTo>
                    <a:pt x="3631365" y="295282"/>
                  </a:lnTo>
                  <a:lnTo>
                    <a:pt x="3672269" y="274402"/>
                  </a:lnTo>
                  <a:lnTo>
                    <a:pt x="3713630" y="254168"/>
                  </a:lnTo>
                  <a:lnTo>
                    <a:pt x="3755458" y="234591"/>
                  </a:lnTo>
                  <a:lnTo>
                    <a:pt x="3797759" y="215683"/>
                  </a:lnTo>
                  <a:lnTo>
                    <a:pt x="3840542" y="197454"/>
                  </a:lnTo>
                  <a:lnTo>
                    <a:pt x="3883815" y="179915"/>
                  </a:lnTo>
                  <a:lnTo>
                    <a:pt x="3927585" y="163078"/>
                  </a:lnTo>
                  <a:lnTo>
                    <a:pt x="3971860" y="146954"/>
                  </a:lnTo>
                  <a:lnTo>
                    <a:pt x="4016648" y="131553"/>
                  </a:lnTo>
                  <a:lnTo>
                    <a:pt x="4061958" y="116888"/>
                  </a:lnTo>
                  <a:lnTo>
                    <a:pt x="4107796" y="102969"/>
                  </a:lnTo>
                  <a:lnTo>
                    <a:pt x="4154172" y="89807"/>
                  </a:lnTo>
                  <a:lnTo>
                    <a:pt x="4201092" y="77413"/>
                  </a:lnTo>
                  <a:lnTo>
                    <a:pt x="4248565" y="65799"/>
                  </a:lnTo>
                  <a:lnTo>
                    <a:pt x="4296598" y="54976"/>
                  </a:lnTo>
                  <a:lnTo>
                    <a:pt x="4345200" y="44955"/>
                  </a:lnTo>
                  <a:lnTo>
                    <a:pt x="4394379" y="35747"/>
                  </a:lnTo>
                  <a:lnTo>
                    <a:pt x="4444141" y="27362"/>
                  </a:lnTo>
                  <a:lnTo>
                    <a:pt x="4494496" y="19813"/>
                  </a:lnTo>
                  <a:lnTo>
                    <a:pt x="4545451" y="13111"/>
                  </a:lnTo>
                  <a:lnTo>
                    <a:pt x="4597014" y="7266"/>
                  </a:lnTo>
                  <a:lnTo>
                    <a:pt x="4649192" y="2290"/>
                  </a:lnTo>
                  <a:lnTo>
                    <a:pt x="4678710" y="0"/>
                  </a:lnTo>
                </a:path>
              </a:pathLst>
            </a:custGeom>
            <a:ln w="24999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0" y="548855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975344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84111" y="1190497"/>
            <a:ext cx="1177582" cy="390982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657026" y="1190497"/>
            <a:ext cx="1400670" cy="31530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89505" y="2066798"/>
            <a:ext cx="2358049" cy="392938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12700" marR="5080">
              <a:lnSpc>
                <a:spcPts val="3450"/>
              </a:lnSpc>
              <a:spcBef>
                <a:spcPts val="489"/>
              </a:spcBef>
              <a:tabLst>
                <a:tab pos="5314315" algn="l"/>
                <a:tab pos="7517765" algn="l"/>
              </a:tabLst>
            </a:pPr>
            <a:r>
              <a:rPr sz="3150" dirty="0">
                <a:latin typeface="Verdana"/>
                <a:cs typeface="Verdana"/>
              </a:rPr>
              <a:t>Sound</a:t>
            </a:r>
            <a:r>
              <a:rPr sz="3150" spc="-155" dirty="0">
                <a:latin typeface="Verdana"/>
                <a:cs typeface="Verdana"/>
              </a:rPr>
              <a:t> </a:t>
            </a:r>
            <a:r>
              <a:rPr sz="3150" spc="-10" dirty="0">
                <a:latin typeface="Verdana"/>
                <a:cs typeface="Verdana"/>
              </a:rPr>
              <a:t>effects</a:t>
            </a:r>
            <a:r>
              <a:rPr sz="3150" spc="-155" dirty="0">
                <a:latin typeface="Verdana"/>
                <a:cs typeface="Verdana"/>
              </a:rPr>
              <a:t> </a:t>
            </a:r>
            <a:r>
              <a:rPr sz="3150" spc="60" dirty="0">
                <a:latin typeface="Verdana"/>
                <a:cs typeface="Verdana"/>
              </a:rPr>
              <a:t>add</a:t>
            </a:r>
            <a:r>
              <a:rPr sz="3150" dirty="0">
                <a:latin typeface="Verdana"/>
                <a:cs typeface="Verdana"/>
              </a:rPr>
              <a:t>	</a:t>
            </a:r>
            <a:r>
              <a:rPr sz="3150" spc="55" dirty="0">
                <a:latin typeface="Verdana"/>
                <a:cs typeface="Verdana"/>
              </a:rPr>
              <a:t>and</a:t>
            </a:r>
            <a:r>
              <a:rPr sz="3150" dirty="0">
                <a:latin typeface="Verdana"/>
                <a:cs typeface="Verdana"/>
              </a:rPr>
              <a:t>	to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-45" dirty="0">
                <a:latin typeface="Verdana"/>
                <a:cs typeface="Verdana"/>
              </a:rPr>
              <a:t>your</a:t>
            </a:r>
            <a:r>
              <a:rPr sz="3150" spc="-250" dirty="0">
                <a:latin typeface="Verdana"/>
                <a:cs typeface="Verdana"/>
              </a:rPr>
              <a:t> </a:t>
            </a:r>
            <a:r>
              <a:rPr sz="3150" spc="-105" dirty="0">
                <a:latin typeface="Verdana"/>
                <a:cs typeface="Verdana"/>
              </a:rPr>
              <a:t>narrative.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-55" dirty="0">
                <a:latin typeface="Verdana"/>
                <a:cs typeface="Verdana"/>
              </a:rPr>
              <a:t>They</a:t>
            </a:r>
            <a:r>
              <a:rPr sz="3150" spc="-250" dirty="0">
                <a:latin typeface="Verdana"/>
                <a:cs typeface="Verdana"/>
              </a:rPr>
              <a:t> </a:t>
            </a:r>
            <a:r>
              <a:rPr sz="3150" spc="70" dirty="0">
                <a:latin typeface="Verdana"/>
                <a:cs typeface="Verdana"/>
              </a:rPr>
              <a:t>can</a:t>
            </a:r>
            <a:r>
              <a:rPr sz="3150" spc="-250" dirty="0">
                <a:latin typeface="Verdana"/>
                <a:cs typeface="Verdana"/>
              </a:rPr>
              <a:t> </a:t>
            </a:r>
            <a:r>
              <a:rPr sz="3150" spc="-50" dirty="0">
                <a:latin typeface="Verdana"/>
                <a:cs typeface="Verdana"/>
              </a:rPr>
              <a:t>evoke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40" dirty="0">
                <a:latin typeface="Verdana"/>
                <a:cs typeface="Verdana"/>
              </a:rPr>
              <a:t>emotions </a:t>
            </a:r>
            <a:r>
              <a:rPr sz="3150" spc="80" dirty="0">
                <a:latin typeface="Verdana"/>
                <a:cs typeface="Verdana"/>
              </a:rPr>
              <a:t>and</a:t>
            </a:r>
            <a:r>
              <a:rPr sz="3150" spc="-114" dirty="0">
                <a:latin typeface="Verdana"/>
                <a:cs typeface="Verdana"/>
              </a:rPr>
              <a:t> </a:t>
            </a:r>
            <a:r>
              <a:rPr sz="3150" dirty="0">
                <a:latin typeface="Verdana"/>
                <a:cs typeface="Verdana"/>
              </a:rPr>
              <a:t>accentuate</a:t>
            </a:r>
            <a:r>
              <a:rPr sz="3150" spc="-110" dirty="0">
                <a:latin typeface="Verdana"/>
                <a:cs typeface="Verdana"/>
              </a:rPr>
              <a:t> </a:t>
            </a:r>
            <a:r>
              <a:rPr sz="3150" spc="-45" dirty="0">
                <a:latin typeface="Verdana"/>
                <a:cs typeface="Verdana"/>
              </a:rPr>
              <a:t>actions.</a:t>
            </a:r>
            <a:r>
              <a:rPr sz="3150" spc="-110" dirty="0">
                <a:latin typeface="Verdana"/>
                <a:cs typeface="Verdana"/>
              </a:rPr>
              <a:t> </a:t>
            </a:r>
            <a:r>
              <a:rPr sz="3150" dirty="0">
                <a:latin typeface="Verdana"/>
                <a:cs typeface="Verdana"/>
              </a:rPr>
              <a:t>By</a:t>
            </a:r>
            <a:r>
              <a:rPr sz="3150" spc="-110" dirty="0">
                <a:latin typeface="Verdana"/>
                <a:cs typeface="Verdana"/>
              </a:rPr>
              <a:t> </a:t>
            </a:r>
            <a:r>
              <a:rPr sz="3150" dirty="0">
                <a:latin typeface="Verdana"/>
                <a:cs typeface="Verdana"/>
              </a:rPr>
              <a:t>thoughtfully</a:t>
            </a:r>
            <a:r>
              <a:rPr sz="3150" spc="-110" dirty="0">
                <a:latin typeface="Verdana"/>
                <a:cs typeface="Verdana"/>
              </a:rPr>
              <a:t> </a:t>
            </a:r>
            <a:r>
              <a:rPr sz="3150" dirty="0">
                <a:latin typeface="Verdana"/>
                <a:cs typeface="Verdana"/>
              </a:rPr>
              <a:t>incorporating</a:t>
            </a:r>
            <a:r>
              <a:rPr sz="3150" spc="-110" dirty="0">
                <a:latin typeface="Verdana"/>
                <a:cs typeface="Verdana"/>
              </a:rPr>
              <a:t> </a:t>
            </a:r>
            <a:r>
              <a:rPr sz="3150" spc="65" dirty="0">
                <a:latin typeface="Verdana"/>
                <a:cs typeface="Verdana"/>
              </a:rPr>
              <a:t>sound</a:t>
            </a:r>
            <a:r>
              <a:rPr sz="3150" spc="-110" dirty="0">
                <a:latin typeface="Verdana"/>
                <a:cs typeface="Verdana"/>
              </a:rPr>
              <a:t> </a:t>
            </a:r>
            <a:r>
              <a:rPr sz="3150" spc="-10" dirty="0">
                <a:latin typeface="Verdana"/>
                <a:cs typeface="Verdana"/>
              </a:rPr>
              <a:t>effects</a:t>
            </a:r>
            <a:r>
              <a:rPr sz="3150" spc="-114" dirty="0">
                <a:latin typeface="Verdana"/>
                <a:cs typeface="Verdana"/>
              </a:rPr>
              <a:t> </a:t>
            </a:r>
            <a:r>
              <a:rPr sz="3150" dirty="0">
                <a:latin typeface="Verdana"/>
                <a:cs typeface="Verdana"/>
              </a:rPr>
              <a:t>into</a:t>
            </a:r>
            <a:r>
              <a:rPr sz="3150" spc="-110" dirty="0">
                <a:latin typeface="Verdana"/>
                <a:cs typeface="Verdana"/>
              </a:rPr>
              <a:t> </a:t>
            </a:r>
            <a:r>
              <a:rPr sz="3150" spc="-20" dirty="0">
                <a:latin typeface="Verdana"/>
                <a:cs typeface="Verdana"/>
              </a:rPr>
              <a:t>your</a:t>
            </a:r>
            <a:endParaRPr sz="3150" dirty="0">
              <a:latin typeface="Verdana"/>
              <a:cs typeface="Verdana"/>
            </a:endParaRPr>
          </a:p>
          <a:p>
            <a:pPr marL="2374265">
              <a:lnSpc>
                <a:spcPts val="3390"/>
              </a:lnSpc>
            </a:pPr>
            <a:r>
              <a:rPr sz="3150" spc="-484" dirty="0">
                <a:latin typeface="Verdana"/>
                <a:cs typeface="Verdana"/>
              </a:rPr>
              <a:t>,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-25" dirty="0">
                <a:latin typeface="Verdana"/>
                <a:cs typeface="Verdana"/>
              </a:rPr>
              <a:t>you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-25" dirty="0">
                <a:latin typeface="Verdana"/>
                <a:cs typeface="Verdana"/>
              </a:rPr>
              <a:t>create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-45" dirty="0">
                <a:latin typeface="Verdana"/>
                <a:cs typeface="Verdana"/>
              </a:rPr>
              <a:t>a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50" dirty="0">
                <a:latin typeface="Verdana"/>
                <a:cs typeface="Verdana"/>
              </a:rPr>
              <a:t>more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dirty="0">
                <a:latin typeface="Verdana"/>
                <a:cs typeface="Verdana"/>
              </a:rPr>
              <a:t>immersive</a:t>
            </a:r>
            <a:r>
              <a:rPr sz="3150" spc="-250" dirty="0">
                <a:latin typeface="Verdana"/>
                <a:cs typeface="Verdana"/>
              </a:rPr>
              <a:t> </a:t>
            </a:r>
            <a:r>
              <a:rPr sz="3150" dirty="0">
                <a:latin typeface="Verdana"/>
                <a:cs typeface="Verdana"/>
              </a:rPr>
              <a:t>experience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-50" dirty="0">
                <a:latin typeface="Verdana"/>
                <a:cs typeface="Verdana"/>
              </a:rPr>
              <a:t>for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60" dirty="0">
                <a:latin typeface="Verdana"/>
                <a:cs typeface="Verdana"/>
              </a:rPr>
              <a:t>the</a:t>
            </a:r>
            <a:r>
              <a:rPr sz="3150" spc="-254" dirty="0">
                <a:latin typeface="Verdana"/>
                <a:cs typeface="Verdana"/>
              </a:rPr>
              <a:t> </a:t>
            </a:r>
            <a:r>
              <a:rPr sz="3150" spc="-10" dirty="0">
                <a:latin typeface="Verdana"/>
                <a:cs typeface="Verdana"/>
              </a:rPr>
              <a:t>audience.</a:t>
            </a:r>
            <a:endParaRPr sz="3150" dirty="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10926" y="1485841"/>
            <a:ext cx="6759804" cy="6912229"/>
            <a:chOff x="1619999" y="3112503"/>
            <a:chExt cx="5229225" cy="5229225"/>
          </a:xfrm>
        </p:grpSpPr>
        <p:sp>
          <p:nvSpPr>
            <p:cNvPr id="3" name="object 3"/>
            <p:cNvSpPr/>
            <p:nvPr/>
          </p:nvSpPr>
          <p:spPr>
            <a:xfrm>
              <a:off x="1619999" y="3112503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90611" y="3171736"/>
              <a:ext cx="5095874" cy="5095874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13042213" y="5610076"/>
            <a:ext cx="5246370" cy="4677410"/>
          </a:xfrm>
          <a:custGeom>
            <a:avLst/>
            <a:gdLst/>
            <a:ahLst/>
            <a:cxnLst/>
            <a:rect l="l" t="t" r="r" b="b"/>
            <a:pathLst>
              <a:path w="5246369" h="4677409">
                <a:moveTo>
                  <a:pt x="5245785" y="0"/>
                </a:moveTo>
                <a:lnTo>
                  <a:pt x="5190872" y="5807"/>
                </a:lnTo>
                <a:lnTo>
                  <a:pt x="5140122" y="12097"/>
                </a:lnTo>
                <a:lnTo>
                  <a:pt x="5089918" y="19185"/>
                </a:lnTo>
                <a:lnTo>
                  <a:pt x="5040254" y="27063"/>
                </a:lnTo>
                <a:lnTo>
                  <a:pt x="4991124" y="35720"/>
                </a:lnTo>
                <a:lnTo>
                  <a:pt x="4942520" y="45146"/>
                </a:lnTo>
                <a:lnTo>
                  <a:pt x="4894437" y="55333"/>
                </a:lnTo>
                <a:lnTo>
                  <a:pt x="4846867" y="66271"/>
                </a:lnTo>
                <a:lnTo>
                  <a:pt x="4799805" y="77951"/>
                </a:lnTo>
                <a:lnTo>
                  <a:pt x="4753244" y="90362"/>
                </a:lnTo>
                <a:lnTo>
                  <a:pt x="4707177" y="103495"/>
                </a:lnTo>
                <a:lnTo>
                  <a:pt x="4661597" y="117341"/>
                </a:lnTo>
                <a:lnTo>
                  <a:pt x="4616499" y="131891"/>
                </a:lnTo>
                <a:lnTo>
                  <a:pt x="4571876" y="147134"/>
                </a:lnTo>
                <a:lnTo>
                  <a:pt x="4527722" y="163062"/>
                </a:lnTo>
                <a:lnTo>
                  <a:pt x="4484029" y="179664"/>
                </a:lnTo>
                <a:lnTo>
                  <a:pt x="4440791" y="196932"/>
                </a:lnTo>
                <a:lnTo>
                  <a:pt x="4398002" y="214855"/>
                </a:lnTo>
                <a:lnTo>
                  <a:pt x="4355656" y="233425"/>
                </a:lnTo>
                <a:lnTo>
                  <a:pt x="4313745" y="252632"/>
                </a:lnTo>
                <a:lnTo>
                  <a:pt x="4272263" y="272466"/>
                </a:lnTo>
                <a:lnTo>
                  <a:pt x="4231205" y="292917"/>
                </a:lnTo>
                <a:lnTo>
                  <a:pt x="4190562" y="313977"/>
                </a:lnTo>
                <a:lnTo>
                  <a:pt x="4150330" y="335636"/>
                </a:lnTo>
                <a:lnTo>
                  <a:pt x="4110500" y="357884"/>
                </a:lnTo>
                <a:lnTo>
                  <a:pt x="4071068" y="380712"/>
                </a:lnTo>
                <a:lnTo>
                  <a:pt x="4032026" y="404110"/>
                </a:lnTo>
                <a:lnTo>
                  <a:pt x="3993367" y="428069"/>
                </a:lnTo>
                <a:lnTo>
                  <a:pt x="3955086" y="452579"/>
                </a:lnTo>
                <a:lnTo>
                  <a:pt x="3917175" y="477630"/>
                </a:lnTo>
                <a:lnTo>
                  <a:pt x="3879629" y="503214"/>
                </a:lnTo>
                <a:lnTo>
                  <a:pt x="3842441" y="529321"/>
                </a:lnTo>
                <a:lnTo>
                  <a:pt x="3805604" y="555941"/>
                </a:lnTo>
                <a:lnTo>
                  <a:pt x="3769111" y="583065"/>
                </a:lnTo>
                <a:lnTo>
                  <a:pt x="3732957" y="610683"/>
                </a:lnTo>
                <a:lnTo>
                  <a:pt x="3697135" y="638786"/>
                </a:lnTo>
                <a:lnTo>
                  <a:pt x="3661638" y="667364"/>
                </a:lnTo>
                <a:lnTo>
                  <a:pt x="3626459" y="696407"/>
                </a:lnTo>
                <a:lnTo>
                  <a:pt x="3591593" y="725907"/>
                </a:lnTo>
                <a:lnTo>
                  <a:pt x="3557033" y="755853"/>
                </a:lnTo>
                <a:lnTo>
                  <a:pt x="3522771" y="786237"/>
                </a:lnTo>
                <a:lnTo>
                  <a:pt x="3488803" y="817049"/>
                </a:lnTo>
                <a:lnTo>
                  <a:pt x="3455121" y="848278"/>
                </a:lnTo>
                <a:lnTo>
                  <a:pt x="3421718" y="879917"/>
                </a:lnTo>
                <a:lnTo>
                  <a:pt x="3388589" y="911954"/>
                </a:lnTo>
                <a:lnTo>
                  <a:pt x="3355726" y="944381"/>
                </a:lnTo>
                <a:lnTo>
                  <a:pt x="3323124" y="977189"/>
                </a:lnTo>
                <a:lnTo>
                  <a:pt x="3290775" y="1010367"/>
                </a:lnTo>
                <a:lnTo>
                  <a:pt x="3258674" y="1043906"/>
                </a:lnTo>
                <a:lnTo>
                  <a:pt x="3226813" y="1077797"/>
                </a:lnTo>
                <a:lnTo>
                  <a:pt x="3195186" y="1112030"/>
                </a:lnTo>
                <a:lnTo>
                  <a:pt x="3163788" y="1146595"/>
                </a:lnTo>
                <a:lnTo>
                  <a:pt x="3132610" y="1181484"/>
                </a:lnTo>
                <a:lnTo>
                  <a:pt x="3101647" y="1216687"/>
                </a:lnTo>
                <a:lnTo>
                  <a:pt x="3070892" y="1252193"/>
                </a:lnTo>
                <a:lnTo>
                  <a:pt x="3040339" y="1287995"/>
                </a:lnTo>
                <a:lnTo>
                  <a:pt x="3009981" y="1324081"/>
                </a:lnTo>
                <a:lnTo>
                  <a:pt x="2979812" y="1360443"/>
                </a:lnTo>
                <a:lnTo>
                  <a:pt x="2949825" y="1397071"/>
                </a:lnTo>
                <a:lnTo>
                  <a:pt x="2920014" y="1433956"/>
                </a:lnTo>
                <a:lnTo>
                  <a:pt x="2890371" y="1471088"/>
                </a:lnTo>
                <a:lnTo>
                  <a:pt x="2860892" y="1508457"/>
                </a:lnTo>
                <a:lnTo>
                  <a:pt x="2831569" y="1546055"/>
                </a:lnTo>
                <a:lnTo>
                  <a:pt x="2802395" y="1583871"/>
                </a:lnTo>
                <a:lnTo>
                  <a:pt x="2773364" y="1621897"/>
                </a:lnTo>
                <a:lnTo>
                  <a:pt x="2744470" y="1660121"/>
                </a:lnTo>
                <a:lnTo>
                  <a:pt x="2715707" y="1698536"/>
                </a:lnTo>
                <a:lnTo>
                  <a:pt x="2687067" y="1737132"/>
                </a:lnTo>
                <a:lnTo>
                  <a:pt x="2658544" y="1775899"/>
                </a:lnTo>
                <a:lnTo>
                  <a:pt x="2630131" y="1814827"/>
                </a:lnTo>
                <a:lnTo>
                  <a:pt x="2601823" y="1853907"/>
                </a:lnTo>
                <a:lnTo>
                  <a:pt x="2573613" y="1893130"/>
                </a:lnTo>
                <a:lnTo>
                  <a:pt x="2545493" y="1932486"/>
                </a:lnTo>
                <a:lnTo>
                  <a:pt x="2517458" y="1971966"/>
                </a:lnTo>
                <a:lnTo>
                  <a:pt x="2489502" y="2011559"/>
                </a:lnTo>
                <a:lnTo>
                  <a:pt x="2461617" y="2051258"/>
                </a:lnTo>
                <a:lnTo>
                  <a:pt x="2433797" y="2091051"/>
                </a:lnTo>
                <a:lnTo>
                  <a:pt x="2406036" y="2130930"/>
                </a:lnTo>
                <a:lnTo>
                  <a:pt x="2378327" y="2170884"/>
                </a:lnTo>
                <a:lnTo>
                  <a:pt x="2350663" y="2210906"/>
                </a:lnTo>
                <a:lnTo>
                  <a:pt x="2323039" y="2250984"/>
                </a:lnTo>
                <a:lnTo>
                  <a:pt x="2295447" y="2291110"/>
                </a:lnTo>
                <a:lnTo>
                  <a:pt x="2267881" y="2331274"/>
                </a:lnTo>
                <a:lnTo>
                  <a:pt x="2240335" y="2371466"/>
                </a:lnTo>
                <a:lnTo>
                  <a:pt x="2212802" y="2411678"/>
                </a:lnTo>
                <a:lnTo>
                  <a:pt x="2185275" y="2451899"/>
                </a:lnTo>
                <a:lnTo>
                  <a:pt x="2157749" y="2492120"/>
                </a:lnTo>
                <a:lnTo>
                  <a:pt x="2130216" y="2532331"/>
                </a:lnTo>
                <a:lnTo>
                  <a:pt x="2102670" y="2572523"/>
                </a:lnTo>
                <a:lnTo>
                  <a:pt x="2075104" y="2612687"/>
                </a:lnTo>
                <a:lnTo>
                  <a:pt x="2047512" y="2652812"/>
                </a:lnTo>
                <a:lnTo>
                  <a:pt x="2019888" y="2692891"/>
                </a:lnTo>
                <a:lnTo>
                  <a:pt x="1992224" y="2732912"/>
                </a:lnTo>
                <a:lnTo>
                  <a:pt x="1964515" y="2772866"/>
                </a:lnTo>
                <a:lnTo>
                  <a:pt x="1936754" y="2812745"/>
                </a:lnTo>
                <a:lnTo>
                  <a:pt x="1908934" y="2852538"/>
                </a:lnTo>
                <a:lnTo>
                  <a:pt x="1881049" y="2892236"/>
                </a:lnTo>
                <a:lnTo>
                  <a:pt x="1853093" y="2931829"/>
                </a:lnTo>
                <a:lnTo>
                  <a:pt x="1825058" y="2971309"/>
                </a:lnTo>
                <a:lnTo>
                  <a:pt x="1796939" y="3010665"/>
                </a:lnTo>
                <a:lnTo>
                  <a:pt x="1768728" y="3049888"/>
                </a:lnTo>
                <a:lnTo>
                  <a:pt x="1740420" y="3088968"/>
                </a:lnTo>
                <a:lnTo>
                  <a:pt x="1712008" y="3127896"/>
                </a:lnTo>
                <a:lnTo>
                  <a:pt x="1683485" y="3166663"/>
                </a:lnTo>
                <a:lnTo>
                  <a:pt x="1654845" y="3205258"/>
                </a:lnTo>
                <a:lnTo>
                  <a:pt x="1626082" y="3243673"/>
                </a:lnTo>
                <a:lnTo>
                  <a:pt x="1597188" y="3281898"/>
                </a:lnTo>
                <a:lnTo>
                  <a:pt x="1568157" y="3319923"/>
                </a:lnTo>
                <a:lnTo>
                  <a:pt x="1538984" y="3357739"/>
                </a:lnTo>
                <a:lnTo>
                  <a:pt x="1509661" y="3395337"/>
                </a:lnTo>
                <a:lnTo>
                  <a:pt x="1480182" y="3432706"/>
                </a:lnTo>
                <a:lnTo>
                  <a:pt x="1450540" y="3469838"/>
                </a:lnTo>
                <a:lnTo>
                  <a:pt x="1420728" y="3506723"/>
                </a:lnTo>
                <a:lnTo>
                  <a:pt x="1390742" y="3543351"/>
                </a:lnTo>
                <a:lnTo>
                  <a:pt x="1360573" y="3579713"/>
                </a:lnTo>
                <a:lnTo>
                  <a:pt x="1330215" y="3615800"/>
                </a:lnTo>
                <a:lnTo>
                  <a:pt x="1299663" y="3651601"/>
                </a:lnTo>
                <a:lnTo>
                  <a:pt x="1268908" y="3687107"/>
                </a:lnTo>
                <a:lnTo>
                  <a:pt x="1237946" y="3722310"/>
                </a:lnTo>
                <a:lnTo>
                  <a:pt x="1206768" y="3757199"/>
                </a:lnTo>
                <a:lnTo>
                  <a:pt x="1175370" y="3791764"/>
                </a:lnTo>
                <a:lnTo>
                  <a:pt x="1143744" y="3825998"/>
                </a:lnTo>
                <a:lnTo>
                  <a:pt x="1111884" y="3859888"/>
                </a:lnTo>
                <a:lnTo>
                  <a:pt x="1079783" y="3893428"/>
                </a:lnTo>
                <a:lnTo>
                  <a:pt x="1047435" y="3926606"/>
                </a:lnTo>
                <a:lnTo>
                  <a:pt x="1014833" y="3959413"/>
                </a:lnTo>
                <a:lnTo>
                  <a:pt x="981971" y="3991840"/>
                </a:lnTo>
                <a:lnTo>
                  <a:pt x="948842" y="4023878"/>
                </a:lnTo>
                <a:lnTo>
                  <a:pt x="915441" y="4055516"/>
                </a:lnTo>
                <a:lnTo>
                  <a:pt x="881759" y="4086746"/>
                </a:lnTo>
                <a:lnTo>
                  <a:pt x="847791" y="4117557"/>
                </a:lnTo>
                <a:lnTo>
                  <a:pt x="813531" y="4147941"/>
                </a:lnTo>
                <a:lnTo>
                  <a:pt x="778971" y="4177888"/>
                </a:lnTo>
                <a:lnTo>
                  <a:pt x="744106" y="4207388"/>
                </a:lnTo>
                <a:lnTo>
                  <a:pt x="708929" y="4236431"/>
                </a:lnTo>
                <a:lnTo>
                  <a:pt x="673432" y="4265009"/>
                </a:lnTo>
                <a:lnTo>
                  <a:pt x="637611" y="4293112"/>
                </a:lnTo>
                <a:lnTo>
                  <a:pt x="601458" y="4320730"/>
                </a:lnTo>
                <a:lnTo>
                  <a:pt x="564967" y="4347854"/>
                </a:lnTo>
                <a:lnTo>
                  <a:pt x="528131" y="4374474"/>
                </a:lnTo>
                <a:lnTo>
                  <a:pt x="490943" y="4400581"/>
                </a:lnTo>
                <a:lnTo>
                  <a:pt x="453398" y="4426165"/>
                </a:lnTo>
                <a:lnTo>
                  <a:pt x="415489" y="4451217"/>
                </a:lnTo>
                <a:lnTo>
                  <a:pt x="377209" y="4475727"/>
                </a:lnTo>
                <a:lnTo>
                  <a:pt x="338552" y="4499686"/>
                </a:lnTo>
                <a:lnTo>
                  <a:pt x="299511" y="4523084"/>
                </a:lnTo>
                <a:lnTo>
                  <a:pt x="260080" y="4545912"/>
                </a:lnTo>
                <a:lnTo>
                  <a:pt x="220252" y="4568160"/>
                </a:lnTo>
                <a:lnTo>
                  <a:pt x="180021" y="4589819"/>
                </a:lnTo>
                <a:lnTo>
                  <a:pt x="139380" y="4610879"/>
                </a:lnTo>
                <a:lnTo>
                  <a:pt x="98323" y="4631331"/>
                </a:lnTo>
                <a:lnTo>
                  <a:pt x="56844" y="4651165"/>
                </a:lnTo>
                <a:lnTo>
                  <a:pt x="14935" y="4670371"/>
                </a:lnTo>
                <a:lnTo>
                  <a:pt x="0" y="4676921"/>
                </a:lnTo>
              </a:path>
            </a:pathLst>
          </a:custGeom>
          <a:ln w="24995">
            <a:solidFill>
              <a:srgbClr val="332C2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5482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93163" y="3528999"/>
            <a:ext cx="796163" cy="24058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224607" y="3922331"/>
            <a:ext cx="992492" cy="2758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296011" y="4770056"/>
            <a:ext cx="2438908" cy="34380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405253" y="3405226"/>
            <a:ext cx="7407909" cy="2569845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 marR="496570">
              <a:lnSpc>
                <a:spcPct val="102299"/>
              </a:lnSpc>
              <a:spcBef>
                <a:spcPts val="30"/>
              </a:spcBef>
              <a:tabLst>
                <a:tab pos="1923414" algn="l"/>
              </a:tabLst>
            </a:pPr>
            <a:r>
              <a:rPr sz="2750" spc="70" dirty="0">
                <a:solidFill>
                  <a:srgbClr val="332C2C"/>
                </a:solidFill>
                <a:latin typeface="Verdana"/>
                <a:cs typeface="Verdana"/>
              </a:rPr>
              <a:t>Music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70" dirty="0">
                <a:solidFill>
                  <a:srgbClr val="332C2C"/>
                </a:solidFill>
                <a:latin typeface="Verdana"/>
                <a:cs typeface="Verdana"/>
              </a:rPr>
              <a:t>is</a:t>
            </a:r>
            <a:r>
              <a:rPr sz="2750" spc="-18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40" dirty="0">
                <a:solidFill>
                  <a:srgbClr val="332C2C"/>
                </a:solidFill>
                <a:latin typeface="Verdana"/>
                <a:cs typeface="Verdana"/>
              </a:rPr>
              <a:t>a</a:t>
            </a:r>
            <a:r>
              <a:rPr sz="2750" spc="-18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powerful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tool</a:t>
            </a:r>
            <a:r>
              <a:rPr sz="2750" spc="-18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that</a:t>
            </a:r>
            <a:r>
              <a:rPr sz="2750" spc="-18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50" dirty="0">
                <a:solidFill>
                  <a:srgbClr val="332C2C"/>
                </a:solidFill>
                <a:latin typeface="Verdana"/>
                <a:cs typeface="Verdana"/>
              </a:rPr>
              <a:t>sets</a:t>
            </a:r>
            <a:r>
              <a:rPr sz="2750" spc="-18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the </a:t>
            </a: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	of</a:t>
            </a:r>
            <a:r>
              <a:rPr sz="2750" spc="-229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40" dirty="0">
                <a:solidFill>
                  <a:srgbClr val="332C2C"/>
                </a:solidFill>
                <a:latin typeface="Verdana"/>
                <a:cs typeface="Verdana"/>
              </a:rPr>
              <a:t>a</a:t>
            </a:r>
            <a:r>
              <a:rPr sz="2750" spc="-229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60" dirty="0">
                <a:solidFill>
                  <a:srgbClr val="332C2C"/>
                </a:solidFill>
                <a:latin typeface="Verdana"/>
                <a:cs typeface="Verdana"/>
              </a:rPr>
              <a:t>scene.</a:t>
            </a:r>
            <a:r>
              <a:rPr sz="2750" spc="-229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It</a:t>
            </a:r>
            <a:r>
              <a:rPr sz="2750" spc="-22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5" dirty="0">
                <a:solidFill>
                  <a:srgbClr val="332C2C"/>
                </a:solidFill>
                <a:latin typeface="Verdana"/>
                <a:cs typeface="Verdana"/>
              </a:rPr>
              <a:t>can</a:t>
            </a:r>
            <a:r>
              <a:rPr sz="2750" spc="-229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underscore</a:t>
            </a:r>
            <a:endParaRPr sz="2750" dirty="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emotional</a:t>
            </a:r>
            <a:r>
              <a:rPr sz="2750" spc="-13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beats</a:t>
            </a:r>
            <a:r>
              <a:rPr sz="2750" spc="-13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75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spc="-13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5" dirty="0">
                <a:solidFill>
                  <a:srgbClr val="332C2C"/>
                </a:solidFill>
                <a:latin typeface="Verdana"/>
                <a:cs typeface="Verdana"/>
              </a:rPr>
              <a:t>enhance</a:t>
            </a:r>
            <a:r>
              <a:rPr sz="2750" spc="-13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storytelling.</a:t>
            </a:r>
            <a:endParaRPr sz="2750" dirty="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Integrating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60" dirty="0">
                <a:solidFill>
                  <a:srgbClr val="332C2C"/>
                </a:solidFill>
                <a:latin typeface="Verdana"/>
                <a:cs typeface="Verdana"/>
              </a:rPr>
              <a:t>music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into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0" dirty="0">
                <a:solidFill>
                  <a:srgbClr val="332C2C"/>
                </a:solidFill>
                <a:latin typeface="Verdana"/>
                <a:cs typeface="Verdana"/>
              </a:rPr>
              <a:t>your</a:t>
            </a:r>
            <a:endParaRPr sz="2750" dirty="0">
              <a:latin typeface="Verdana"/>
              <a:cs typeface="Verdana"/>
            </a:endParaRPr>
          </a:p>
          <a:p>
            <a:pPr marL="12700" marR="351790">
              <a:lnSpc>
                <a:spcPct val="100000"/>
              </a:lnSpc>
              <a:spcBef>
                <a:spcPts val="75"/>
              </a:spcBef>
            </a:pP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process</a:t>
            </a:r>
            <a:r>
              <a:rPr sz="2750" spc="-19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will</a:t>
            </a:r>
            <a:r>
              <a:rPr sz="2750" spc="-19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45" dirty="0">
                <a:solidFill>
                  <a:srgbClr val="332C2C"/>
                </a:solidFill>
                <a:latin typeface="Verdana"/>
                <a:cs typeface="Verdana"/>
              </a:rPr>
              <a:t>elevate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the</a:t>
            </a:r>
            <a:r>
              <a:rPr sz="2750" spc="-19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70" dirty="0">
                <a:solidFill>
                  <a:srgbClr val="332C2C"/>
                </a:solidFill>
                <a:latin typeface="Verdana"/>
                <a:cs typeface="Verdana"/>
              </a:rPr>
              <a:t>overall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75" dirty="0">
                <a:solidFill>
                  <a:srgbClr val="332C2C"/>
                </a:solidFill>
                <a:latin typeface="Verdana"/>
                <a:cs typeface="Verdana"/>
              </a:rPr>
              <a:t>impact</a:t>
            </a:r>
            <a:r>
              <a:rPr sz="2750" spc="-19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of </a:t>
            </a:r>
            <a:r>
              <a:rPr sz="2750" spc="-35" dirty="0">
                <a:solidFill>
                  <a:srgbClr val="332C2C"/>
                </a:solidFill>
                <a:latin typeface="Verdana"/>
                <a:cs typeface="Verdana"/>
              </a:rPr>
              <a:t>your</a:t>
            </a:r>
            <a:r>
              <a:rPr sz="2750" spc="-229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narrative.</a:t>
            </a:r>
            <a:endParaRPr sz="2750" dirty="0">
              <a:latin typeface="Verdana"/>
              <a:cs typeface="Verdana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8379803" y="1429499"/>
            <a:ext cx="7576184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spc="-65" dirty="0"/>
              <a:t>Music</a:t>
            </a:r>
            <a:r>
              <a:rPr sz="5750" spc="-240" dirty="0"/>
              <a:t> </a:t>
            </a:r>
            <a:r>
              <a:rPr sz="5750" spc="-145" dirty="0"/>
              <a:t>as</a:t>
            </a:r>
            <a:r>
              <a:rPr sz="5750" spc="-170" dirty="0"/>
              <a:t> </a:t>
            </a:r>
            <a:r>
              <a:rPr sz="5750" dirty="0"/>
              <a:t>a</a:t>
            </a:r>
            <a:r>
              <a:rPr sz="5750" spc="-195" dirty="0"/>
              <a:t> </a:t>
            </a:r>
            <a:r>
              <a:rPr sz="5750" spc="-135" dirty="0"/>
              <a:t>Narrative</a:t>
            </a:r>
            <a:r>
              <a:rPr sz="5750" spc="-180" dirty="0"/>
              <a:t> </a:t>
            </a:r>
            <a:r>
              <a:rPr sz="5750" spc="-40" dirty="0"/>
              <a:t>Tool</a:t>
            </a:r>
            <a:endParaRPr sz="575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15950" y="1263650"/>
            <a:ext cx="7073151" cy="7078078"/>
            <a:chOff x="1619999" y="3112503"/>
            <a:chExt cx="5229225" cy="5229225"/>
          </a:xfrm>
        </p:grpSpPr>
        <p:sp>
          <p:nvSpPr>
            <p:cNvPr id="3" name="object 3"/>
            <p:cNvSpPr/>
            <p:nvPr/>
          </p:nvSpPr>
          <p:spPr>
            <a:xfrm>
              <a:off x="1619999" y="3112503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90611" y="3171736"/>
              <a:ext cx="5095874" cy="5095874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13042213" y="5610076"/>
            <a:ext cx="5246370" cy="4677410"/>
          </a:xfrm>
          <a:custGeom>
            <a:avLst/>
            <a:gdLst/>
            <a:ahLst/>
            <a:cxnLst/>
            <a:rect l="l" t="t" r="r" b="b"/>
            <a:pathLst>
              <a:path w="5246369" h="4677409">
                <a:moveTo>
                  <a:pt x="5245785" y="0"/>
                </a:moveTo>
                <a:lnTo>
                  <a:pt x="5190872" y="5807"/>
                </a:lnTo>
                <a:lnTo>
                  <a:pt x="5140122" y="12097"/>
                </a:lnTo>
                <a:lnTo>
                  <a:pt x="5089918" y="19185"/>
                </a:lnTo>
                <a:lnTo>
                  <a:pt x="5040254" y="27063"/>
                </a:lnTo>
                <a:lnTo>
                  <a:pt x="4991124" y="35720"/>
                </a:lnTo>
                <a:lnTo>
                  <a:pt x="4942520" y="45146"/>
                </a:lnTo>
                <a:lnTo>
                  <a:pt x="4894437" y="55333"/>
                </a:lnTo>
                <a:lnTo>
                  <a:pt x="4846867" y="66271"/>
                </a:lnTo>
                <a:lnTo>
                  <a:pt x="4799805" y="77951"/>
                </a:lnTo>
                <a:lnTo>
                  <a:pt x="4753244" y="90362"/>
                </a:lnTo>
                <a:lnTo>
                  <a:pt x="4707177" y="103495"/>
                </a:lnTo>
                <a:lnTo>
                  <a:pt x="4661597" y="117341"/>
                </a:lnTo>
                <a:lnTo>
                  <a:pt x="4616499" y="131891"/>
                </a:lnTo>
                <a:lnTo>
                  <a:pt x="4571876" y="147134"/>
                </a:lnTo>
                <a:lnTo>
                  <a:pt x="4527722" y="163062"/>
                </a:lnTo>
                <a:lnTo>
                  <a:pt x="4484029" y="179664"/>
                </a:lnTo>
                <a:lnTo>
                  <a:pt x="4440791" y="196932"/>
                </a:lnTo>
                <a:lnTo>
                  <a:pt x="4398002" y="214855"/>
                </a:lnTo>
                <a:lnTo>
                  <a:pt x="4355656" y="233425"/>
                </a:lnTo>
                <a:lnTo>
                  <a:pt x="4313745" y="252632"/>
                </a:lnTo>
                <a:lnTo>
                  <a:pt x="4272263" y="272466"/>
                </a:lnTo>
                <a:lnTo>
                  <a:pt x="4231205" y="292917"/>
                </a:lnTo>
                <a:lnTo>
                  <a:pt x="4190562" y="313977"/>
                </a:lnTo>
                <a:lnTo>
                  <a:pt x="4150330" y="335636"/>
                </a:lnTo>
                <a:lnTo>
                  <a:pt x="4110500" y="357884"/>
                </a:lnTo>
                <a:lnTo>
                  <a:pt x="4071068" y="380712"/>
                </a:lnTo>
                <a:lnTo>
                  <a:pt x="4032026" y="404110"/>
                </a:lnTo>
                <a:lnTo>
                  <a:pt x="3993367" y="428069"/>
                </a:lnTo>
                <a:lnTo>
                  <a:pt x="3955086" y="452579"/>
                </a:lnTo>
                <a:lnTo>
                  <a:pt x="3917175" y="477630"/>
                </a:lnTo>
                <a:lnTo>
                  <a:pt x="3879629" y="503214"/>
                </a:lnTo>
                <a:lnTo>
                  <a:pt x="3842441" y="529321"/>
                </a:lnTo>
                <a:lnTo>
                  <a:pt x="3805604" y="555941"/>
                </a:lnTo>
                <a:lnTo>
                  <a:pt x="3769111" y="583065"/>
                </a:lnTo>
                <a:lnTo>
                  <a:pt x="3732957" y="610683"/>
                </a:lnTo>
                <a:lnTo>
                  <a:pt x="3697135" y="638786"/>
                </a:lnTo>
                <a:lnTo>
                  <a:pt x="3661638" y="667364"/>
                </a:lnTo>
                <a:lnTo>
                  <a:pt x="3626459" y="696407"/>
                </a:lnTo>
                <a:lnTo>
                  <a:pt x="3591593" y="725907"/>
                </a:lnTo>
                <a:lnTo>
                  <a:pt x="3557033" y="755853"/>
                </a:lnTo>
                <a:lnTo>
                  <a:pt x="3522771" y="786237"/>
                </a:lnTo>
                <a:lnTo>
                  <a:pt x="3488803" y="817049"/>
                </a:lnTo>
                <a:lnTo>
                  <a:pt x="3455121" y="848278"/>
                </a:lnTo>
                <a:lnTo>
                  <a:pt x="3421718" y="879917"/>
                </a:lnTo>
                <a:lnTo>
                  <a:pt x="3388589" y="911954"/>
                </a:lnTo>
                <a:lnTo>
                  <a:pt x="3355726" y="944381"/>
                </a:lnTo>
                <a:lnTo>
                  <a:pt x="3323124" y="977189"/>
                </a:lnTo>
                <a:lnTo>
                  <a:pt x="3290775" y="1010367"/>
                </a:lnTo>
                <a:lnTo>
                  <a:pt x="3258674" y="1043906"/>
                </a:lnTo>
                <a:lnTo>
                  <a:pt x="3226813" y="1077797"/>
                </a:lnTo>
                <a:lnTo>
                  <a:pt x="3195186" y="1112030"/>
                </a:lnTo>
                <a:lnTo>
                  <a:pt x="3163788" y="1146595"/>
                </a:lnTo>
                <a:lnTo>
                  <a:pt x="3132610" y="1181484"/>
                </a:lnTo>
                <a:lnTo>
                  <a:pt x="3101647" y="1216687"/>
                </a:lnTo>
                <a:lnTo>
                  <a:pt x="3070892" y="1252193"/>
                </a:lnTo>
                <a:lnTo>
                  <a:pt x="3040339" y="1287995"/>
                </a:lnTo>
                <a:lnTo>
                  <a:pt x="3009981" y="1324081"/>
                </a:lnTo>
                <a:lnTo>
                  <a:pt x="2979812" y="1360443"/>
                </a:lnTo>
                <a:lnTo>
                  <a:pt x="2949825" y="1397071"/>
                </a:lnTo>
                <a:lnTo>
                  <a:pt x="2920014" y="1433956"/>
                </a:lnTo>
                <a:lnTo>
                  <a:pt x="2890371" y="1471088"/>
                </a:lnTo>
                <a:lnTo>
                  <a:pt x="2860892" y="1508457"/>
                </a:lnTo>
                <a:lnTo>
                  <a:pt x="2831569" y="1546055"/>
                </a:lnTo>
                <a:lnTo>
                  <a:pt x="2802395" y="1583871"/>
                </a:lnTo>
                <a:lnTo>
                  <a:pt x="2773364" y="1621897"/>
                </a:lnTo>
                <a:lnTo>
                  <a:pt x="2744470" y="1660121"/>
                </a:lnTo>
                <a:lnTo>
                  <a:pt x="2715707" y="1698536"/>
                </a:lnTo>
                <a:lnTo>
                  <a:pt x="2687067" y="1737132"/>
                </a:lnTo>
                <a:lnTo>
                  <a:pt x="2658544" y="1775899"/>
                </a:lnTo>
                <a:lnTo>
                  <a:pt x="2630131" y="1814827"/>
                </a:lnTo>
                <a:lnTo>
                  <a:pt x="2601823" y="1853907"/>
                </a:lnTo>
                <a:lnTo>
                  <a:pt x="2573613" y="1893130"/>
                </a:lnTo>
                <a:lnTo>
                  <a:pt x="2545493" y="1932486"/>
                </a:lnTo>
                <a:lnTo>
                  <a:pt x="2517458" y="1971966"/>
                </a:lnTo>
                <a:lnTo>
                  <a:pt x="2489502" y="2011559"/>
                </a:lnTo>
                <a:lnTo>
                  <a:pt x="2461617" y="2051258"/>
                </a:lnTo>
                <a:lnTo>
                  <a:pt x="2433797" y="2091051"/>
                </a:lnTo>
                <a:lnTo>
                  <a:pt x="2406036" y="2130930"/>
                </a:lnTo>
                <a:lnTo>
                  <a:pt x="2378327" y="2170884"/>
                </a:lnTo>
                <a:lnTo>
                  <a:pt x="2350663" y="2210906"/>
                </a:lnTo>
                <a:lnTo>
                  <a:pt x="2323039" y="2250984"/>
                </a:lnTo>
                <a:lnTo>
                  <a:pt x="2295447" y="2291110"/>
                </a:lnTo>
                <a:lnTo>
                  <a:pt x="2267881" y="2331274"/>
                </a:lnTo>
                <a:lnTo>
                  <a:pt x="2240335" y="2371466"/>
                </a:lnTo>
                <a:lnTo>
                  <a:pt x="2212802" y="2411678"/>
                </a:lnTo>
                <a:lnTo>
                  <a:pt x="2185275" y="2451899"/>
                </a:lnTo>
                <a:lnTo>
                  <a:pt x="2157749" y="2492120"/>
                </a:lnTo>
                <a:lnTo>
                  <a:pt x="2130216" y="2532331"/>
                </a:lnTo>
                <a:lnTo>
                  <a:pt x="2102670" y="2572523"/>
                </a:lnTo>
                <a:lnTo>
                  <a:pt x="2075104" y="2612687"/>
                </a:lnTo>
                <a:lnTo>
                  <a:pt x="2047512" y="2652812"/>
                </a:lnTo>
                <a:lnTo>
                  <a:pt x="2019888" y="2692891"/>
                </a:lnTo>
                <a:lnTo>
                  <a:pt x="1992224" y="2732912"/>
                </a:lnTo>
                <a:lnTo>
                  <a:pt x="1964515" y="2772866"/>
                </a:lnTo>
                <a:lnTo>
                  <a:pt x="1936754" y="2812745"/>
                </a:lnTo>
                <a:lnTo>
                  <a:pt x="1908934" y="2852538"/>
                </a:lnTo>
                <a:lnTo>
                  <a:pt x="1881049" y="2892236"/>
                </a:lnTo>
                <a:lnTo>
                  <a:pt x="1853093" y="2931829"/>
                </a:lnTo>
                <a:lnTo>
                  <a:pt x="1825058" y="2971309"/>
                </a:lnTo>
                <a:lnTo>
                  <a:pt x="1796939" y="3010665"/>
                </a:lnTo>
                <a:lnTo>
                  <a:pt x="1768728" y="3049888"/>
                </a:lnTo>
                <a:lnTo>
                  <a:pt x="1740420" y="3088968"/>
                </a:lnTo>
                <a:lnTo>
                  <a:pt x="1712008" y="3127896"/>
                </a:lnTo>
                <a:lnTo>
                  <a:pt x="1683485" y="3166663"/>
                </a:lnTo>
                <a:lnTo>
                  <a:pt x="1654845" y="3205258"/>
                </a:lnTo>
                <a:lnTo>
                  <a:pt x="1626082" y="3243673"/>
                </a:lnTo>
                <a:lnTo>
                  <a:pt x="1597188" y="3281898"/>
                </a:lnTo>
                <a:lnTo>
                  <a:pt x="1568157" y="3319923"/>
                </a:lnTo>
                <a:lnTo>
                  <a:pt x="1538984" y="3357739"/>
                </a:lnTo>
                <a:lnTo>
                  <a:pt x="1509661" y="3395337"/>
                </a:lnTo>
                <a:lnTo>
                  <a:pt x="1480182" y="3432706"/>
                </a:lnTo>
                <a:lnTo>
                  <a:pt x="1450540" y="3469838"/>
                </a:lnTo>
                <a:lnTo>
                  <a:pt x="1420728" y="3506723"/>
                </a:lnTo>
                <a:lnTo>
                  <a:pt x="1390742" y="3543351"/>
                </a:lnTo>
                <a:lnTo>
                  <a:pt x="1360573" y="3579713"/>
                </a:lnTo>
                <a:lnTo>
                  <a:pt x="1330215" y="3615800"/>
                </a:lnTo>
                <a:lnTo>
                  <a:pt x="1299663" y="3651601"/>
                </a:lnTo>
                <a:lnTo>
                  <a:pt x="1268908" y="3687107"/>
                </a:lnTo>
                <a:lnTo>
                  <a:pt x="1237946" y="3722310"/>
                </a:lnTo>
                <a:lnTo>
                  <a:pt x="1206768" y="3757199"/>
                </a:lnTo>
                <a:lnTo>
                  <a:pt x="1175370" y="3791764"/>
                </a:lnTo>
                <a:lnTo>
                  <a:pt x="1143744" y="3825998"/>
                </a:lnTo>
                <a:lnTo>
                  <a:pt x="1111884" y="3859888"/>
                </a:lnTo>
                <a:lnTo>
                  <a:pt x="1079783" y="3893428"/>
                </a:lnTo>
                <a:lnTo>
                  <a:pt x="1047435" y="3926606"/>
                </a:lnTo>
                <a:lnTo>
                  <a:pt x="1014833" y="3959413"/>
                </a:lnTo>
                <a:lnTo>
                  <a:pt x="981971" y="3991840"/>
                </a:lnTo>
                <a:lnTo>
                  <a:pt x="948842" y="4023878"/>
                </a:lnTo>
                <a:lnTo>
                  <a:pt x="915441" y="4055516"/>
                </a:lnTo>
                <a:lnTo>
                  <a:pt x="881759" y="4086746"/>
                </a:lnTo>
                <a:lnTo>
                  <a:pt x="847791" y="4117557"/>
                </a:lnTo>
                <a:lnTo>
                  <a:pt x="813531" y="4147941"/>
                </a:lnTo>
                <a:lnTo>
                  <a:pt x="778971" y="4177888"/>
                </a:lnTo>
                <a:lnTo>
                  <a:pt x="744106" y="4207388"/>
                </a:lnTo>
                <a:lnTo>
                  <a:pt x="708929" y="4236431"/>
                </a:lnTo>
                <a:lnTo>
                  <a:pt x="673432" y="4265009"/>
                </a:lnTo>
                <a:lnTo>
                  <a:pt x="637611" y="4293112"/>
                </a:lnTo>
                <a:lnTo>
                  <a:pt x="601458" y="4320730"/>
                </a:lnTo>
                <a:lnTo>
                  <a:pt x="564967" y="4347854"/>
                </a:lnTo>
                <a:lnTo>
                  <a:pt x="528131" y="4374474"/>
                </a:lnTo>
                <a:lnTo>
                  <a:pt x="490943" y="4400581"/>
                </a:lnTo>
                <a:lnTo>
                  <a:pt x="453398" y="4426165"/>
                </a:lnTo>
                <a:lnTo>
                  <a:pt x="415489" y="4451217"/>
                </a:lnTo>
                <a:lnTo>
                  <a:pt x="377209" y="4475727"/>
                </a:lnTo>
                <a:lnTo>
                  <a:pt x="338552" y="4499686"/>
                </a:lnTo>
                <a:lnTo>
                  <a:pt x="299511" y="4523084"/>
                </a:lnTo>
                <a:lnTo>
                  <a:pt x="260080" y="4545912"/>
                </a:lnTo>
                <a:lnTo>
                  <a:pt x="220252" y="4568160"/>
                </a:lnTo>
                <a:lnTo>
                  <a:pt x="180021" y="4589819"/>
                </a:lnTo>
                <a:lnTo>
                  <a:pt x="139380" y="4610879"/>
                </a:lnTo>
                <a:lnTo>
                  <a:pt x="98323" y="4631331"/>
                </a:lnTo>
                <a:lnTo>
                  <a:pt x="56844" y="4651165"/>
                </a:lnTo>
                <a:lnTo>
                  <a:pt x="14935" y="4670371"/>
                </a:lnTo>
                <a:lnTo>
                  <a:pt x="0" y="4676921"/>
                </a:lnTo>
              </a:path>
            </a:pathLst>
          </a:custGeom>
          <a:ln w="24995">
            <a:solidFill>
              <a:srgbClr val="332C2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5482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893480" y="3922331"/>
            <a:ext cx="1564500" cy="343801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>
              <a:lnSpc>
                <a:spcPct val="101400"/>
              </a:lnSpc>
              <a:spcBef>
                <a:spcPts val="60"/>
              </a:spcBef>
              <a:tabLst>
                <a:tab pos="2145030" algn="l"/>
              </a:tabLst>
            </a:pPr>
            <a:r>
              <a:rPr spc="-120" dirty="0"/>
              <a:t>To</a:t>
            </a:r>
            <a:r>
              <a:rPr spc="-220" dirty="0"/>
              <a:t> </a:t>
            </a:r>
            <a:r>
              <a:rPr spc="70" dirty="0"/>
              <a:t>build</a:t>
            </a:r>
            <a:r>
              <a:rPr spc="-220" dirty="0"/>
              <a:t> </a:t>
            </a:r>
            <a:r>
              <a:rPr spc="-40" dirty="0"/>
              <a:t>a</a:t>
            </a:r>
            <a:r>
              <a:rPr spc="-220" dirty="0"/>
              <a:t> </a:t>
            </a:r>
            <a:r>
              <a:rPr spc="-10" dirty="0"/>
              <a:t>cohesive</a:t>
            </a:r>
            <a:r>
              <a:rPr spc="-220" dirty="0"/>
              <a:t> </a:t>
            </a:r>
            <a:r>
              <a:rPr spc="-95" dirty="0"/>
              <a:t>narrative,</a:t>
            </a:r>
            <a:r>
              <a:rPr spc="-220" dirty="0"/>
              <a:t> </a:t>
            </a:r>
            <a:r>
              <a:rPr spc="-80" dirty="0"/>
              <a:t>it's</a:t>
            </a:r>
            <a:r>
              <a:rPr spc="-220" dirty="0"/>
              <a:t> </a:t>
            </a:r>
            <a:r>
              <a:rPr spc="-10" dirty="0"/>
              <a:t>essential </a:t>
            </a:r>
            <a:r>
              <a:rPr spc="-25" dirty="0"/>
              <a:t>to</a:t>
            </a:r>
            <a:r>
              <a:rPr dirty="0"/>
              <a:t>	</a:t>
            </a:r>
            <a:r>
              <a:rPr spc="-10" dirty="0"/>
              <a:t>dialogue,</a:t>
            </a:r>
            <a:r>
              <a:rPr spc="-204" dirty="0"/>
              <a:t> </a:t>
            </a:r>
            <a:r>
              <a:rPr spc="60" dirty="0"/>
              <a:t>sound</a:t>
            </a:r>
            <a:r>
              <a:rPr spc="-200" dirty="0"/>
              <a:t> </a:t>
            </a:r>
            <a:r>
              <a:rPr spc="-65" dirty="0"/>
              <a:t>effects,</a:t>
            </a:r>
            <a:r>
              <a:rPr spc="-204" dirty="0"/>
              <a:t> </a:t>
            </a:r>
            <a:r>
              <a:rPr spc="50" dirty="0"/>
              <a:t>and </a:t>
            </a:r>
            <a:r>
              <a:rPr spc="60" dirty="0"/>
              <a:t>music</a:t>
            </a:r>
            <a:r>
              <a:rPr spc="-210" dirty="0"/>
              <a:t> </a:t>
            </a:r>
            <a:r>
              <a:rPr spc="-75" dirty="0"/>
              <a:t>effectively.</a:t>
            </a:r>
            <a:r>
              <a:rPr spc="-204" dirty="0"/>
              <a:t> </a:t>
            </a:r>
            <a:r>
              <a:rPr spc="-40" dirty="0"/>
              <a:t>This</a:t>
            </a:r>
            <a:r>
              <a:rPr spc="-210" dirty="0"/>
              <a:t> </a:t>
            </a:r>
            <a:r>
              <a:rPr spc="-40" dirty="0"/>
              <a:t>synergy</a:t>
            </a:r>
            <a:r>
              <a:rPr spc="-204" dirty="0"/>
              <a:t> </a:t>
            </a:r>
            <a:r>
              <a:rPr spc="-35" dirty="0"/>
              <a:t>creates</a:t>
            </a:r>
            <a:r>
              <a:rPr spc="-210" dirty="0"/>
              <a:t> </a:t>
            </a:r>
            <a:r>
              <a:rPr spc="-50" dirty="0"/>
              <a:t>a </a:t>
            </a:r>
            <a:r>
              <a:rPr dirty="0"/>
              <a:t>rich</a:t>
            </a:r>
            <a:r>
              <a:rPr spc="-180" dirty="0"/>
              <a:t> </a:t>
            </a:r>
            <a:r>
              <a:rPr dirty="0"/>
              <a:t>audio-</a:t>
            </a:r>
            <a:r>
              <a:rPr spc="-45" dirty="0"/>
              <a:t>visual</a:t>
            </a:r>
            <a:r>
              <a:rPr spc="-180" dirty="0"/>
              <a:t> </a:t>
            </a:r>
            <a:r>
              <a:rPr dirty="0"/>
              <a:t>experience</a:t>
            </a:r>
            <a:r>
              <a:rPr spc="-175" dirty="0"/>
              <a:t> </a:t>
            </a:r>
            <a:r>
              <a:rPr spc="-20" dirty="0"/>
              <a:t>that captivates</a:t>
            </a:r>
            <a:r>
              <a:rPr spc="-95" dirty="0"/>
              <a:t> </a:t>
            </a:r>
            <a:r>
              <a:rPr dirty="0"/>
              <a:t>audiences</a:t>
            </a:r>
            <a:r>
              <a:rPr spc="-100" dirty="0"/>
              <a:t> </a:t>
            </a:r>
            <a:r>
              <a:rPr spc="75" dirty="0"/>
              <a:t>and</a:t>
            </a:r>
            <a:r>
              <a:rPr spc="-95" dirty="0"/>
              <a:t> </a:t>
            </a:r>
            <a:r>
              <a:rPr dirty="0"/>
              <a:t>strengthens</a:t>
            </a:r>
            <a:r>
              <a:rPr spc="-95" dirty="0"/>
              <a:t> </a:t>
            </a:r>
            <a:r>
              <a:rPr spc="-25" dirty="0"/>
              <a:t>the </a:t>
            </a:r>
            <a:r>
              <a:rPr spc="-90" dirty="0"/>
              <a:t>story's</a:t>
            </a:r>
            <a:r>
              <a:rPr spc="-20" dirty="0"/>
              <a:t> </a:t>
            </a:r>
            <a:r>
              <a:rPr dirty="0"/>
              <a:t>emotional</a:t>
            </a:r>
            <a:r>
              <a:rPr spc="-20" dirty="0"/>
              <a:t> </a:t>
            </a:r>
            <a:r>
              <a:rPr spc="-10" dirty="0"/>
              <a:t>resonance.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1008" rIns="0" bIns="0" rtlCol="0">
            <a:spAutoFit/>
          </a:bodyPr>
          <a:lstStyle/>
          <a:p>
            <a:pPr marL="7523480">
              <a:lnSpc>
                <a:spcPct val="100000"/>
              </a:lnSpc>
              <a:spcBef>
                <a:spcPts val="100"/>
              </a:spcBef>
            </a:pPr>
            <a:r>
              <a:rPr spc="-90" dirty="0"/>
              <a:t>Integrating</a:t>
            </a:r>
            <a:r>
              <a:rPr spc="-185" dirty="0"/>
              <a:t> </a:t>
            </a:r>
            <a:r>
              <a:rPr spc="-80" dirty="0"/>
              <a:t>the</a:t>
            </a:r>
            <a:r>
              <a:rPr spc="-190" dirty="0"/>
              <a:t> </a:t>
            </a:r>
            <a:r>
              <a:rPr spc="-20" dirty="0"/>
              <a:t>Pillars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13 Sound Design Tips for More Cinematic Films">
            <a:hlinkClick r:id="" action="ppaction://media"/>
            <a:extLst>
              <a:ext uri="{FF2B5EF4-FFF2-40B4-BE49-F238E27FC236}">
                <a16:creationId xmlns:a16="http://schemas.microsoft.com/office/drawing/2014/main" id="{DE799EC6-3175-497B-076D-CFF45081A4A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29054"/>
            <a:ext cx="18280981" cy="1032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25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100C66B4-03B6-0800-EF5C-E9619AB01C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73150"/>
            <a:ext cx="18247401" cy="815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280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60EC6D43-DDB8-5589-9E8F-A99BB3238A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" y="577850"/>
            <a:ext cx="18213757" cy="899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170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chart with white text&#10;&#10;AI-generated content may be incorrect.">
            <a:extLst>
              <a:ext uri="{FF2B5EF4-FFF2-40B4-BE49-F238E27FC236}">
                <a16:creationId xmlns:a16="http://schemas.microsoft.com/office/drawing/2014/main" id="{5CDF5799-F455-EEAA-1E51-E492BE3330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0679">
            <a:off x="385848" y="690240"/>
            <a:ext cx="7968188" cy="6390594"/>
          </a:xfrm>
          <a:prstGeom prst="rect">
            <a:avLst/>
          </a:prstGeom>
        </p:spPr>
      </p:pic>
      <p:pic>
        <p:nvPicPr>
          <p:cNvPr id="5" name="Picture 4" descr="A black and white screen with text&#10;&#10;AI-generated content may be incorrect.">
            <a:extLst>
              <a:ext uri="{FF2B5EF4-FFF2-40B4-BE49-F238E27FC236}">
                <a16:creationId xmlns:a16="http://schemas.microsoft.com/office/drawing/2014/main" id="{92F13A0A-1734-D760-BE8B-2BBF145B95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51958">
            <a:off x="9556091" y="1076055"/>
            <a:ext cx="8147050" cy="735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61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64983-D3B8-C560-A851-339E2C0FA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B3869E3B-0C37-3002-6AE0-DC44100C26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11">
            <a:off x="733180" y="207464"/>
            <a:ext cx="8153400" cy="8799214"/>
          </a:xfrm>
          <a:prstGeom prst="rect">
            <a:avLst/>
          </a:prstGeom>
        </p:spPr>
      </p:pic>
      <p:pic>
        <p:nvPicPr>
          <p:cNvPr id="7" name="Picture 6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1FE560F5-A79D-22A2-56C1-2A74C8D511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6351">
            <a:off x="9488066" y="2118031"/>
            <a:ext cx="9499926" cy="5274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945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6091970"/>
            <a:ext cx="2929890" cy="4196080"/>
          </a:xfrm>
          <a:custGeom>
            <a:avLst/>
            <a:gdLst/>
            <a:ahLst/>
            <a:cxnLst/>
            <a:rect l="l" t="t" r="r" b="b"/>
            <a:pathLst>
              <a:path w="2929890" h="4196080">
                <a:moveTo>
                  <a:pt x="0" y="0"/>
                </a:moveTo>
                <a:lnTo>
                  <a:pt x="35896" y="29865"/>
                </a:lnTo>
                <a:lnTo>
                  <a:pt x="69718" y="58874"/>
                </a:lnTo>
                <a:lnTo>
                  <a:pt x="103228" y="88438"/>
                </a:lnTo>
                <a:lnTo>
                  <a:pt x="136431" y="118546"/>
                </a:lnTo>
                <a:lnTo>
                  <a:pt x="169333" y="149188"/>
                </a:lnTo>
                <a:lnTo>
                  <a:pt x="201940" y="180354"/>
                </a:lnTo>
                <a:lnTo>
                  <a:pt x="234258" y="212035"/>
                </a:lnTo>
                <a:lnTo>
                  <a:pt x="266292" y="244219"/>
                </a:lnTo>
                <a:lnTo>
                  <a:pt x="298048" y="276898"/>
                </a:lnTo>
                <a:lnTo>
                  <a:pt x="329531" y="310060"/>
                </a:lnTo>
                <a:lnTo>
                  <a:pt x="360747" y="343696"/>
                </a:lnTo>
                <a:lnTo>
                  <a:pt x="391703" y="377796"/>
                </a:lnTo>
                <a:lnTo>
                  <a:pt x="422402" y="412349"/>
                </a:lnTo>
                <a:lnTo>
                  <a:pt x="452853" y="447346"/>
                </a:lnTo>
                <a:lnTo>
                  <a:pt x="483059" y="482776"/>
                </a:lnTo>
                <a:lnTo>
                  <a:pt x="513026" y="518630"/>
                </a:lnTo>
                <a:lnTo>
                  <a:pt x="542761" y="554897"/>
                </a:lnTo>
                <a:lnTo>
                  <a:pt x="572269" y="591567"/>
                </a:lnTo>
                <a:lnTo>
                  <a:pt x="601555" y="628630"/>
                </a:lnTo>
                <a:lnTo>
                  <a:pt x="630626" y="666077"/>
                </a:lnTo>
                <a:lnTo>
                  <a:pt x="659487" y="703896"/>
                </a:lnTo>
                <a:lnTo>
                  <a:pt x="688143" y="742078"/>
                </a:lnTo>
                <a:lnTo>
                  <a:pt x="716600" y="780613"/>
                </a:lnTo>
                <a:lnTo>
                  <a:pt x="744865" y="819491"/>
                </a:lnTo>
                <a:lnTo>
                  <a:pt x="772942" y="858702"/>
                </a:lnTo>
                <a:lnTo>
                  <a:pt x="800838" y="898235"/>
                </a:lnTo>
                <a:lnTo>
                  <a:pt x="828558" y="938080"/>
                </a:lnTo>
                <a:lnTo>
                  <a:pt x="856107" y="978228"/>
                </a:lnTo>
                <a:lnTo>
                  <a:pt x="883492" y="1018668"/>
                </a:lnTo>
                <a:lnTo>
                  <a:pt x="910718" y="1059391"/>
                </a:lnTo>
                <a:lnTo>
                  <a:pt x="937790" y="1100385"/>
                </a:lnTo>
                <a:lnTo>
                  <a:pt x="964715" y="1141642"/>
                </a:lnTo>
                <a:lnTo>
                  <a:pt x="991498" y="1183151"/>
                </a:lnTo>
                <a:lnTo>
                  <a:pt x="1018145" y="1224902"/>
                </a:lnTo>
                <a:lnTo>
                  <a:pt x="1044661" y="1266884"/>
                </a:lnTo>
                <a:lnTo>
                  <a:pt x="1071053" y="1309089"/>
                </a:lnTo>
                <a:lnTo>
                  <a:pt x="1097325" y="1351505"/>
                </a:lnTo>
                <a:lnTo>
                  <a:pt x="1123484" y="1394122"/>
                </a:lnTo>
                <a:lnTo>
                  <a:pt x="1149534" y="1436931"/>
                </a:lnTo>
                <a:lnTo>
                  <a:pt x="1175483" y="1479922"/>
                </a:lnTo>
                <a:lnTo>
                  <a:pt x="1201335" y="1523084"/>
                </a:lnTo>
                <a:lnTo>
                  <a:pt x="1227096" y="1566407"/>
                </a:lnTo>
                <a:lnTo>
                  <a:pt x="1252773" y="1609882"/>
                </a:lnTo>
                <a:lnTo>
                  <a:pt x="1278369" y="1653497"/>
                </a:lnTo>
                <a:lnTo>
                  <a:pt x="1303892" y="1697244"/>
                </a:lnTo>
                <a:lnTo>
                  <a:pt x="1329347" y="1741112"/>
                </a:lnTo>
                <a:lnTo>
                  <a:pt x="1354739" y="1785090"/>
                </a:lnTo>
                <a:lnTo>
                  <a:pt x="1380075" y="1829170"/>
                </a:lnTo>
                <a:lnTo>
                  <a:pt x="1405359" y="1873340"/>
                </a:lnTo>
                <a:lnTo>
                  <a:pt x="1430598" y="1917590"/>
                </a:lnTo>
                <a:lnTo>
                  <a:pt x="1455798" y="1961912"/>
                </a:lnTo>
                <a:lnTo>
                  <a:pt x="1480963" y="2006293"/>
                </a:lnTo>
                <a:lnTo>
                  <a:pt x="1506100" y="2050726"/>
                </a:lnTo>
                <a:lnTo>
                  <a:pt x="1531214" y="2095198"/>
                </a:lnTo>
                <a:lnTo>
                  <a:pt x="1556311" y="2139701"/>
                </a:lnTo>
                <a:lnTo>
                  <a:pt x="1581397" y="2184224"/>
                </a:lnTo>
                <a:lnTo>
                  <a:pt x="1606477" y="2228757"/>
                </a:lnTo>
                <a:lnTo>
                  <a:pt x="1631557" y="2273290"/>
                </a:lnTo>
                <a:lnTo>
                  <a:pt x="1656643" y="2317812"/>
                </a:lnTo>
                <a:lnTo>
                  <a:pt x="1681740" y="2362315"/>
                </a:lnTo>
                <a:lnTo>
                  <a:pt x="1706854" y="2406787"/>
                </a:lnTo>
                <a:lnTo>
                  <a:pt x="1731991" y="2451219"/>
                </a:lnTo>
                <a:lnTo>
                  <a:pt x="1757157" y="2495600"/>
                </a:lnTo>
                <a:lnTo>
                  <a:pt x="1782356" y="2539921"/>
                </a:lnTo>
                <a:lnTo>
                  <a:pt x="1807595" y="2584172"/>
                </a:lnTo>
                <a:lnTo>
                  <a:pt x="1832879" y="2628342"/>
                </a:lnTo>
                <a:lnTo>
                  <a:pt x="1858215" y="2672421"/>
                </a:lnTo>
                <a:lnTo>
                  <a:pt x="1883607" y="2716399"/>
                </a:lnTo>
                <a:lnTo>
                  <a:pt x="1909062" y="2760266"/>
                </a:lnTo>
                <a:lnTo>
                  <a:pt x="1934585" y="2804013"/>
                </a:lnTo>
                <a:lnTo>
                  <a:pt x="1960181" y="2847628"/>
                </a:lnTo>
                <a:lnTo>
                  <a:pt x="1985857" y="2891103"/>
                </a:lnTo>
                <a:lnTo>
                  <a:pt x="2011618" y="2934426"/>
                </a:lnTo>
                <a:lnTo>
                  <a:pt x="2037470" y="2977588"/>
                </a:lnTo>
                <a:lnTo>
                  <a:pt x="2063419" y="3020578"/>
                </a:lnTo>
                <a:lnTo>
                  <a:pt x="2089470" y="3063387"/>
                </a:lnTo>
                <a:lnTo>
                  <a:pt x="2115628" y="3106005"/>
                </a:lnTo>
                <a:lnTo>
                  <a:pt x="2141900" y="3148420"/>
                </a:lnTo>
                <a:lnTo>
                  <a:pt x="2168292" y="3190625"/>
                </a:lnTo>
                <a:lnTo>
                  <a:pt x="2194808" y="3232607"/>
                </a:lnTo>
                <a:lnTo>
                  <a:pt x="2221455" y="3274358"/>
                </a:lnTo>
                <a:lnTo>
                  <a:pt x="2248237" y="3315866"/>
                </a:lnTo>
                <a:lnTo>
                  <a:pt x="2275162" y="3357123"/>
                </a:lnTo>
                <a:lnTo>
                  <a:pt x="2302235" y="3398118"/>
                </a:lnTo>
                <a:lnTo>
                  <a:pt x="2329460" y="3438840"/>
                </a:lnTo>
                <a:lnTo>
                  <a:pt x="2356845" y="3479280"/>
                </a:lnTo>
                <a:lnTo>
                  <a:pt x="2384394" y="3519428"/>
                </a:lnTo>
                <a:lnTo>
                  <a:pt x="2412114" y="3559274"/>
                </a:lnTo>
                <a:lnTo>
                  <a:pt x="2440010" y="3598807"/>
                </a:lnTo>
                <a:lnTo>
                  <a:pt x="2468087" y="3638017"/>
                </a:lnTo>
                <a:lnTo>
                  <a:pt x="2496351" y="3676895"/>
                </a:lnTo>
                <a:lnTo>
                  <a:pt x="2524809" y="3715430"/>
                </a:lnTo>
                <a:lnTo>
                  <a:pt x="2553465" y="3753612"/>
                </a:lnTo>
                <a:lnTo>
                  <a:pt x="2582326" y="3791431"/>
                </a:lnTo>
                <a:lnTo>
                  <a:pt x="2611396" y="3828878"/>
                </a:lnTo>
                <a:lnTo>
                  <a:pt x="2640682" y="3865941"/>
                </a:lnTo>
                <a:lnTo>
                  <a:pt x="2670190" y="3902611"/>
                </a:lnTo>
                <a:lnTo>
                  <a:pt x="2699925" y="3938878"/>
                </a:lnTo>
                <a:lnTo>
                  <a:pt x="2729892" y="3974732"/>
                </a:lnTo>
                <a:lnTo>
                  <a:pt x="2760098" y="4010162"/>
                </a:lnTo>
                <a:lnTo>
                  <a:pt x="2790548" y="4045159"/>
                </a:lnTo>
                <a:lnTo>
                  <a:pt x="2821248" y="4079712"/>
                </a:lnTo>
                <a:lnTo>
                  <a:pt x="2852203" y="4113812"/>
                </a:lnTo>
                <a:lnTo>
                  <a:pt x="2883419" y="4147448"/>
                </a:lnTo>
                <a:lnTo>
                  <a:pt x="2914903" y="4180611"/>
                </a:lnTo>
                <a:lnTo>
                  <a:pt x="2929655" y="4195792"/>
                </a:lnTo>
              </a:path>
            </a:pathLst>
          </a:custGeom>
          <a:ln w="24997">
            <a:solidFill>
              <a:srgbClr val="332C2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061" y="9993"/>
            <a:ext cx="18287365" cy="10277475"/>
            <a:chOff x="1061" y="9993"/>
            <a:chExt cx="18287365" cy="1027747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267505" y="9993"/>
              <a:ext cx="8020494" cy="1027700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054" y="548843"/>
              <a:ext cx="18287365" cy="9251950"/>
            </a:xfrm>
            <a:custGeom>
              <a:avLst/>
              <a:gdLst/>
              <a:ahLst/>
              <a:cxnLst/>
              <a:rect l="l" t="t" r="r" b="b"/>
              <a:pathLst>
                <a:path w="18287365" h="9251950">
                  <a:moveTo>
                    <a:pt x="18286934" y="9203842"/>
                  </a:moveTo>
                  <a:lnTo>
                    <a:pt x="304" y="9203842"/>
                  </a:lnTo>
                  <a:lnTo>
                    <a:pt x="304" y="9251467"/>
                  </a:lnTo>
                  <a:lnTo>
                    <a:pt x="18286934" y="9251467"/>
                  </a:lnTo>
                  <a:lnTo>
                    <a:pt x="18286934" y="9203842"/>
                  </a:lnTo>
                  <a:close/>
                </a:path>
                <a:path w="18287365" h="9251950">
                  <a:moveTo>
                    <a:pt x="18286934" y="0"/>
                  </a:moveTo>
                  <a:lnTo>
                    <a:pt x="0" y="0"/>
                  </a:lnTo>
                  <a:lnTo>
                    <a:pt x="0" y="47625"/>
                  </a:lnTo>
                  <a:lnTo>
                    <a:pt x="18286934" y="47625"/>
                  </a:lnTo>
                  <a:lnTo>
                    <a:pt x="18286934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99507" y="3493808"/>
              <a:ext cx="2062797" cy="34208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564329" y="3922433"/>
              <a:ext cx="2438946" cy="343801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615249" y="3405327"/>
            <a:ext cx="3099435" cy="4457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Incorporating</a:t>
            </a:r>
            <a:r>
              <a:rPr sz="2750" spc="-21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the</a:t>
            </a:r>
            <a:endParaRPr sz="275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37633" y="3405327"/>
            <a:ext cx="1554480" cy="4457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of</a:t>
            </a:r>
            <a:r>
              <a:rPr sz="2750" spc="-23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sound</a:t>
            </a:r>
            <a:endParaRPr sz="275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15249" y="3833952"/>
            <a:ext cx="7376159" cy="256984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>
              <a:lnSpc>
                <a:spcPct val="101400"/>
              </a:lnSpc>
              <a:spcBef>
                <a:spcPts val="60"/>
              </a:spcBef>
              <a:tabLst>
                <a:tab pos="5499735" algn="l"/>
              </a:tabLst>
            </a:pP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design</a:t>
            </a:r>
            <a:r>
              <a:rPr sz="2750" spc="-18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into</a:t>
            </a:r>
            <a:r>
              <a:rPr sz="2750" spc="-18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0" dirty="0">
                <a:solidFill>
                  <a:srgbClr val="332C2C"/>
                </a:solidFill>
                <a:latin typeface="Verdana"/>
                <a:cs typeface="Verdana"/>
              </a:rPr>
              <a:t>your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	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process</a:t>
            </a:r>
            <a:r>
              <a:rPr sz="2750" spc="-22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is </a:t>
            </a:r>
            <a:r>
              <a:rPr sz="2750" spc="-50" dirty="0">
                <a:solidFill>
                  <a:srgbClr val="332C2C"/>
                </a:solidFill>
                <a:latin typeface="Verdana"/>
                <a:cs typeface="Verdana"/>
              </a:rPr>
              <a:t>vital</a:t>
            </a:r>
            <a:r>
              <a:rPr sz="2750" spc="-17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35" dirty="0">
                <a:solidFill>
                  <a:srgbClr val="332C2C"/>
                </a:solidFill>
                <a:latin typeface="Verdana"/>
                <a:cs typeface="Verdana"/>
              </a:rPr>
              <a:t>for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creating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70" dirty="0">
                <a:solidFill>
                  <a:srgbClr val="332C2C"/>
                </a:solidFill>
                <a:latin typeface="Verdana"/>
                <a:cs typeface="Verdana"/>
              </a:rPr>
              <a:t>compelling</a:t>
            </a:r>
            <a:r>
              <a:rPr sz="2750" spc="-17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95" dirty="0">
                <a:solidFill>
                  <a:srgbClr val="332C2C"/>
                </a:solidFill>
                <a:latin typeface="Verdana"/>
                <a:cs typeface="Verdana"/>
              </a:rPr>
              <a:t>narratives.</a:t>
            </a:r>
            <a:r>
              <a:rPr sz="2750" spc="-17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5" dirty="0">
                <a:solidFill>
                  <a:srgbClr val="332C2C"/>
                </a:solidFill>
                <a:latin typeface="Verdana"/>
                <a:cs typeface="Verdana"/>
              </a:rPr>
              <a:t>By </a:t>
            </a: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understanding</a:t>
            </a:r>
            <a:r>
              <a:rPr sz="2750" spc="-114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75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spc="-11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dirty="0">
                <a:solidFill>
                  <a:srgbClr val="332C2C"/>
                </a:solidFill>
                <a:latin typeface="Verdana"/>
                <a:cs typeface="Verdana"/>
              </a:rPr>
              <a:t>applying</a:t>
            </a:r>
            <a:r>
              <a:rPr sz="2750" spc="-11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these concepts,</a:t>
            </a:r>
            <a:r>
              <a:rPr sz="2750" spc="-22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20" dirty="0">
                <a:solidFill>
                  <a:srgbClr val="332C2C"/>
                </a:solidFill>
                <a:latin typeface="Verdana"/>
                <a:cs typeface="Verdana"/>
              </a:rPr>
              <a:t>you</a:t>
            </a:r>
            <a:r>
              <a:rPr sz="2750" spc="-22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5" dirty="0">
                <a:solidFill>
                  <a:srgbClr val="332C2C"/>
                </a:solidFill>
                <a:latin typeface="Verdana"/>
                <a:cs typeface="Verdana"/>
              </a:rPr>
              <a:t>can</a:t>
            </a:r>
            <a:r>
              <a:rPr sz="2750" spc="-22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5" dirty="0">
                <a:solidFill>
                  <a:srgbClr val="332C2C"/>
                </a:solidFill>
                <a:latin typeface="Verdana"/>
                <a:cs typeface="Verdana"/>
              </a:rPr>
              <a:t>enhance</a:t>
            </a:r>
            <a:r>
              <a:rPr sz="2750" spc="-22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storytelling </a:t>
            </a:r>
            <a:r>
              <a:rPr sz="2750" spc="75" dirty="0">
                <a:solidFill>
                  <a:srgbClr val="332C2C"/>
                </a:solidFill>
                <a:latin typeface="Verdana"/>
                <a:cs typeface="Verdana"/>
              </a:rPr>
              <a:t>and</a:t>
            </a:r>
            <a:r>
              <a:rPr sz="2750" spc="-2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70" dirty="0">
                <a:solidFill>
                  <a:srgbClr val="332C2C"/>
                </a:solidFill>
                <a:latin typeface="Verdana"/>
                <a:cs typeface="Verdana"/>
              </a:rPr>
              <a:t>engage</a:t>
            </a:r>
            <a:r>
              <a:rPr sz="2750" spc="-2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35" dirty="0">
                <a:solidFill>
                  <a:srgbClr val="332C2C"/>
                </a:solidFill>
                <a:latin typeface="Verdana"/>
                <a:cs typeface="Verdana"/>
              </a:rPr>
              <a:t>your</a:t>
            </a:r>
            <a:r>
              <a:rPr sz="2750" spc="-23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50" dirty="0">
                <a:solidFill>
                  <a:srgbClr val="332C2C"/>
                </a:solidFill>
                <a:latin typeface="Verdana"/>
                <a:cs typeface="Verdana"/>
              </a:rPr>
              <a:t>audience</a:t>
            </a:r>
            <a:r>
              <a:rPr sz="2750" spc="-2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80" dirty="0">
                <a:solidFill>
                  <a:srgbClr val="332C2C"/>
                </a:solidFill>
                <a:latin typeface="Verdana"/>
                <a:cs typeface="Verdana"/>
              </a:rPr>
              <a:t>on</a:t>
            </a:r>
            <a:r>
              <a:rPr sz="2750" spc="-235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40" dirty="0">
                <a:solidFill>
                  <a:srgbClr val="332C2C"/>
                </a:solidFill>
                <a:latin typeface="Verdana"/>
                <a:cs typeface="Verdana"/>
              </a:rPr>
              <a:t>a</a:t>
            </a:r>
            <a:r>
              <a:rPr sz="2750" spc="-240" dirty="0">
                <a:solidFill>
                  <a:srgbClr val="332C2C"/>
                </a:solidFill>
                <a:latin typeface="Verdana"/>
                <a:cs typeface="Verdana"/>
              </a:rPr>
              <a:t> </a:t>
            </a:r>
            <a:r>
              <a:rPr sz="2750" spc="-10" dirty="0">
                <a:solidFill>
                  <a:srgbClr val="332C2C"/>
                </a:solidFill>
                <a:latin typeface="Verdana"/>
                <a:cs typeface="Verdana"/>
              </a:rPr>
              <a:t>deeper level.</a:t>
            </a:r>
            <a:endParaRPr sz="2750" dirty="0">
              <a:latin typeface="Verdana"/>
              <a:cs typeface="Verdana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1110" rIns="0" bIns="0" rtlCol="0">
            <a:spAutoFit/>
          </a:bodyPr>
          <a:lstStyle/>
          <a:p>
            <a:pPr marL="733425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Conclusion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332C2C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318</Words>
  <Application>Microsoft Macintosh PowerPoint</Application>
  <PresentationFormat>Custom</PresentationFormat>
  <Paragraphs>33</Paragraphs>
  <Slides>15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Cambria</vt:lpstr>
      <vt:lpstr>Century Gothic</vt:lpstr>
      <vt:lpstr>Verdana</vt:lpstr>
      <vt:lpstr>Office Theme</vt:lpstr>
      <vt:lpstr>PowerPoint Presentation</vt:lpstr>
      <vt:lpstr>BUILDING YOUR NARRATIVE: INTEGRATING THE THREE PILLARS OF SOUND DESIGN INTO STORYBOARDING</vt:lpstr>
      <vt:lpstr>Introduction to Sound Design</vt:lpstr>
      <vt:lpstr>PowerPoint Presentation</vt:lpstr>
      <vt:lpstr>PowerPoint Presentation</vt:lpstr>
      <vt:lpstr>The Role of Dialogue</vt:lpstr>
      <vt:lpstr>Sound effects add and to your narrative. They can evoke emotions and accentuate actions. By thoughtfully incorporating sound effects into your , you create a more immersive experience for the audience.</vt:lpstr>
      <vt:lpstr>Music as a Narrative Tool</vt:lpstr>
      <vt:lpstr>Integrating the Pillars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</dc:title>
  <cp:lastModifiedBy>Nabeel Masih</cp:lastModifiedBy>
  <cp:revision>2</cp:revision>
  <dcterms:created xsi:type="dcterms:W3CDTF">2025-02-09T22:43:56Z</dcterms:created>
  <dcterms:modified xsi:type="dcterms:W3CDTF">2025-02-10T12:07:00Z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2025-02-09T00:00:00Z</vt:filetime>
  </property>
  <property fmtid="{D5CDD505-2E9C-101B-9397-08002B2CF9AE}" pid="3" name="Creator">
    <vt:lpwstr>Chromium</vt:lpwstr>
  </property>
  <property fmtid="{D5CDD505-2E9C-101B-9397-08002B2CF9AE}" pid="4" name="LastSaved">
    <vt:filetime>2025-02-09T00:00:00Z</vt:filetime>
  </property>
  <property fmtid="{D5CDD505-2E9C-101B-9397-08002B2CF9AE}" pid="5" name="Producer">
    <vt:lpwstr>GPL Ghostscript 10.04.0</vt:lpwstr>
  </property>
</Properties>
</file>