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232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0732-DDAA-DF43-AC12-E4FCBB331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F77CEF-02FE-B74C-B44F-7D2AED222C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0231B-F7A5-8842-A56D-58A18F0C6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EB0A1-8E9C-354E-BA8A-46B14DEEA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6D459-08D8-BF4A-86EB-B535EA119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82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7E273-8964-194F-928A-C0EF19A7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C2991-5B60-A54B-B912-8CF267DA9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176DF-45AF-B740-AE6D-B26855E92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EEF1D-B0C4-654D-9716-BF834AC8B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DCD3D-4490-674C-81D4-EC7B9BEB5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203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3347-9241-7445-9E45-88B63825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A9644D-7D87-B440-B253-423102F977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A4B9A-4F3B-124A-B74A-E9F403F99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C6D1E-748E-2748-99C7-076A6A254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73614-47E8-194E-8B02-8379B19CC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121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EBBEF-2146-FE4F-B393-E7AF15EE0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11955-F4B6-424A-9343-81D75D7E1F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3D1E2-B66C-BB4D-A6DC-9EF378495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0FF62-62A6-CD4E-8773-2EBBC5A3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605B8-8096-AF4E-B872-229A97409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310120-E03E-0841-89B6-8E09F1CEC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746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7B010-4FB8-1847-974F-9CF853C02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FD3C0-70E1-0948-82DD-6EA9152FB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B65A1-0378-844F-9554-30CDD3F96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94AC04-2D43-5542-A542-C68697E3F5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8408EF-7521-C444-8074-598FB839AA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8E340F-2A93-B748-9F5D-8174BB947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A8633F-922E-FA41-87D5-89F8A3D51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8D937E-A3DA-3B47-A353-9AAFD34E8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127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AC33C-4E67-D548-B81F-DA12D30B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98965E-DFA8-1647-AEF5-5172EF71F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30A06-2649-2145-A20B-78CD9C3E0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F05D59-DF95-AC47-9466-B287A25B3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07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3700E7-6CCD-9B49-9550-E50BA56CA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5DFE82-FD07-9443-8B81-243EAB8F1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A9032B-8920-E84E-84ED-C3E86B866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891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F2CDD-8223-5642-899F-7D13C65FA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FE21F-321B-0049-85C4-E10B7376C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F5971-20C9-0E48-B3DA-4B1DBF336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98540-6221-AF42-B9A9-E037BF152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C668EB-A56B-EB40-9E6B-F272D7676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45715-4AF8-0D4B-91B1-AA4DAB9CF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84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629BF-D5A6-8444-B202-BFEDBB4BC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8079D7-DDA0-A94F-A87A-E8EBC0B383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D4BB3-65C6-F24E-9476-FECDD7C622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ED35FD-AAAC-4646-91B7-E45963C9E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B5AAAB-5559-D64A-9A08-84E197C88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CF0C4-BB5D-4247-BA6D-3B1E3FA1F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069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155AD-875C-DE46-84FF-ED109C081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4484F-8BEA-364D-976E-749402C5D0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6D27B-386D-D342-854D-5BE86027A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2B2F2-D8C4-E949-A57E-DF38EEF3C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D6513-B449-B640-9D8D-2605CB691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31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AF8532-6030-374D-B741-F982A24BE5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A7517D-E9EB-E042-8382-AB1BDC2FFE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882D-E7B5-704E-83C6-56ABD78A8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D1D82-7DC3-9F48-A2AE-C0EC91F5A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FB6B-540C-AE42-A87F-5217263AF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97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C8CD12-FD9E-2F48-A7E3-36ECE54B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134B27-564D-314A-B4F7-2FC1C5737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BCE4A-3CB5-994B-B66F-2278C49352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30CAB-F6B7-384F-B765-05E97EB7619A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D9651-A9DC-5749-B28A-3AFB8CA8D2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26D18-B587-B94F-9B2B-0CCD6D0872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273FA-1FED-5F4B-A10E-0027789019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40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D4BFF1-D6E3-F143-BFDD-114C5E8F43DE}"/>
              </a:ext>
            </a:extLst>
          </p:cNvPr>
          <p:cNvSpPr txBox="1"/>
          <p:nvPr/>
        </p:nvSpPr>
        <p:spPr>
          <a:xfrm>
            <a:off x="142875" y="2471737"/>
            <a:ext cx="795813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Recepcionista</a:t>
            </a:r>
            <a:r>
              <a:rPr lang="en-US" dirty="0"/>
              <a:t>: Buenos días! Hotel </a:t>
            </a:r>
            <a:r>
              <a:rPr lang="en-US" dirty="0" err="1"/>
              <a:t>Malvarrosa</a:t>
            </a:r>
            <a:r>
              <a:rPr lang="en-US" dirty="0"/>
              <a:t>. Como le </a:t>
            </a:r>
            <a:r>
              <a:rPr lang="en-US" dirty="0" err="1"/>
              <a:t>puedo</a:t>
            </a:r>
            <a:r>
              <a:rPr lang="en-US" dirty="0"/>
              <a:t> </a:t>
            </a:r>
            <a:r>
              <a:rPr lang="en-US" dirty="0" err="1"/>
              <a:t>ayudar</a:t>
            </a:r>
            <a:r>
              <a:rPr lang="en-US" dirty="0"/>
              <a:t>?</a:t>
            </a:r>
          </a:p>
          <a:p>
            <a:r>
              <a:rPr lang="en-US" dirty="0"/>
              <a:t>Sra. Sara:          Buenos días! Me </a:t>
            </a:r>
            <a:r>
              <a:rPr lang="en-US" dirty="0" err="1"/>
              <a:t>gustaría</a:t>
            </a:r>
            <a:r>
              <a:rPr lang="en-US" dirty="0"/>
              <a:t> </a:t>
            </a:r>
            <a:r>
              <a:rPr lang="en-US" dirty="0" err="1"/>
              <a:t>reservar</a:t>
            </a:r>
            <a:r>
              <a:rPr lang="en-US" dirty="0"/>
              <a:t> una </a:t>
            </a:r>
            <a:r>
              <a:rPr lang="en-US" dirty="0" err="1"/>
              <a:t>habitacíon</a:t>
            </a:r>
            <a:r>
              <a:rPr lang="en-US" dirty="0"/>
              <a:t>.</a:t>
            </a:r>
          </a:p>
          <a:p>
            <a:r>
              <a:rPr lang="en-US" dirty="0" err="1"/>
              <a:t>Recepcionista</a:t>
            </a:r>
            <a:r>
              <a:rPr lang="en-US" dirty="0"/>
              <a:t>: </a:t>
            </a:r>
            <a:r>
              <a:rPr lang="en-US" dirty="0" err="1"/>
              <a:t>Muy</a:t>
            </a:r>
            <a:r>
              <a:rPr lang="en-US" dirty="0"/>
              <a:t> bien. Como se llama </a:t>
            </a:r>
            <a:r>
              <a:rPr lang="en-US" dirty="0" err="1"/>
              <a:t>usted</a:t>
            </a:r>
            <a:r>
              <a:rPr lang="en-US" dirty="0"/>
              <a:t>?</a:t>
            </a:r>
          </a:p>
          <a:p>
            <a:r>
              <a:rPr lang="en-US" dirty="0"/>
              <a:t>Sra. Sara:          Me </a:t>
            </a:r>
            <a:r>
              <a:rPr lang="en-US" dirty="0" err="1"/>
              <a:t>llamo</a:t>
            </a:r>
            <a:r>
              <a:rPr lang="en-US" dirty="0"/>
              <a:t> Sara Cruz.</a:t>
            </a:r>
          </a:p>
          <a:p>
            <a:r>
              <a:rPr lang="en-US" dirty="0" err="1"/>
              <a:t>Recepcionista</a:t>
            </a:r>
            <a:r>
              <a:rPr lang="en-US" dirty="0"/>
              <a:t>: </a:t>
            </a:r>
            <a:r>
              <a:rPr lang="en-US" dirty="0" err="1"/>
              <a:t>Muy</a:t>
            </a:r>
            <a:r>
              <a:rPr lang="en-US" dirty="0"/>
              <a:t> bien </a:t>
            </a:r>
            <a:r>
              <a:rPr lang="en-US" dirty="0" err="1"/>
              <a:t>Señora</a:t>
            </a:r>
            <a:r>
              <a:rPr lang="en-US" dirty="0"/>
              <a:t> Cruz. Para </a:t>
            </a:r>
            <a:r>
              <a:rPr lang="en-US" dirty="0" err="1"/>
              <a:t>cuantas</a:t>
            </a:r>
            <a:r>
              <a:rPr lang="en-US" dirty="0"/>
              <a:t> personas?</a:t>
            </a:r>
          </a:p>
          <a:p>
            <a:r>
              <a:rPr lang="en-US" dirty="0"/>
              <a:t>Sra. Sara:          Para una persona, por favor.</a:t>
            </a:r>
          </a:p>
          <a:p>
            <a:r>
              <a:rPr lang="en-US" dirty="0" err="1"/>
              <a:t>Recepcionista</a:t>
            </a:r>
            <a:r>
              <a:rPr lang="en-US" dirty="0"/>
              <a:t>: Una </a:t>
            </a:r>
            <a:r>
              <a:rPr lang="en-US" dirty="0" err="1"/>
              <a:t>cama</a:t>
            </a:r>
            <a:r>
              <a:rPr lang="en-US" dirty="0"/>
              <a:t> doble , o una </a:t>
            </a:r>
            <a:r>
              <a:rPr lang="en-US" dirty="0" err="1"/>
              <a:t>cama</a:t>
            </a:r>
            <a:r>
              <a:rPr lang="en-US" dirty="0"/>
              <a:t> individual?</a:t>
            </a:r>
          </a:p>
          <a:p>
            <a:r>
              <a:rPr lang="en-US" dirty="0"/>
              <a:t>Sra. Sara:          Una </a:t>
            </a:r>
            <a:r>
              <a:rPr lang="en-US" dirty="0" err="1"/>
              <a:t>cama</a:t>
            </a:r>
            <a:r>
              <a:rPr lang="en-US" dirty="0"/>
              <a:t> doble.</a:t>
            </a:r>
          </a:p>
          <a:p>
            <a:r>
              <a:rPr lang="en-US" dirty="0" err="1"/>
              <a:t>Recepcionista</a:t>
            </a:r>
            <a:r>
              <a:rPr lang="en-US" dirty="0"/>
              <a:t>: Para </a:t>
            </a:r>
            <a:r>
              <a:rPr lang="en-US" dirty="0" err="1"/>
              <a:t>che</a:t>
            </a:r>
            <a:r>
              <a:rPr lang="en-US" dirty="0"/>
              <a:t> </a:t>
            </a:r>
            <a:r>
              <a:rPr lang="en-US" dirty="0" err="1"/>
              <a:t>fecha</a:t>
            </a:r>
            <a:r>
              <a:rPr lang="en-US" dirty="0"/>
              <a:t>?</a:t>
            </a:r>
          </a:p>
          <a:p>
            <a:r>
              <a:rPr lang="en-US" dirty="0"/>
              <a:t>Sra. Sara:          Para el </a:t>
            </a:r>
            <a:r>
              <a:rPr lang="en-US" dirty="0" err="1"/>
              <a:t>cuatro</a:t>
            </a:r>
            <a:r>
              <a:rPr lang="en-US" dirty="0"/>
              <a:t> de Abril de 2022</a:t>
            </a:r>
          </a:p>
          <a:p>
            <a:r>
              <a:rPr lang="en-US" dirty="0" err="1"/>
              <a:t>Recepcionista</a:t>
            </a:r>
            <a:r>
              <a:rPr lang="en-US" dirty="0"/>
              <a:t>: Por </a:t>
            </a:r>
            <a:r>
              <a:rPr lang="en-US" dirty="0" err="1"/>
              <a:t>cuantas</a:t>
            </a:r>
            <a:r>
              <a:rPr lang="en-US" dirty="0"/>
              <a:t> </a:t>
            </a:r>
            <a:r>
              <a:rPr lang="en-US" dirty="0" err="1"/>
              <a:t>noches</a:t>
            </a:r>
            <a:r>
              <a:rPr lang="en-US" dirty="0"/>
              <a:t>?</a:t>
            </a:r>
          </a:p>
          <a:p>
            <a:r>
              <a:rPr lang="en-US" dirty="0"/>
              <a:t>Sra. Sara:          Por dos </a:t>
            </a:r>
            <a:r>
              <a:rPr lang="en-US" dirty="0" err="1"/>
              <a:t>noches</a:t>
            </a:r>
            <a:r>
              <a:rPr lang="en-US" dirty="0"/>
              <a:t>.</a:t>
            </a:r>
          </a:p>
          <a:p>
            <a:r>
              <a:rPr lang="en-US" dirty="0" err="1"/>
              <a:t>Recepcionista</a:t>
            </a:r>
            <a:r>
              <a:rPr lang="en-US" dirty="0"/>
              <a:t>: Bueno. </a:t>
            </a:r>
            <a:r>
              <a:rPr lang="en-US" dirty="0" err="1"/>
              <a:t>Todo</a:t>
            </a:r>
            <a:r>
              <a:rPr lang="en-US" dirty="0"/>
              <a:t>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reservado</a:t>
            </a:r>
            <a:r>
              <a:rPr lang="en-US" dirty="0"/>
              <a:t>.</a:t>
            </a:r>
          </a:p>
          <a:p>
            <a:r>
              <a:rPr lang="en-US" dirty="0"/>
              <a:t>Sra. Sara:          Genial! </a:t>
            </a:r>
            <a:r>
              <a:rPr lang="en-US" dirty="0" err="1"/>
              <a:t>Muchas</a:t>
            </a:r>
            <a:r>
              <a:rPr lang="en-US" dirty="0"/>
              <a:t> Gracias. Adios!</a:t>
            </a:r>
          </a:p>
          <a:p>
            <a:r>
              <a:rPr lang="en-US" dirty="0" err="1"/>
              <a:t>Recepcionista</a:t>
            </a:r>
            <a:r>
              <a:rPr lang="en-US" dirty="0"/>
              <a:t>: </a:t>
            </a:r>
            <a:r>
              <a:rPr lang="en-US" dirty="0" err="1"/>
              <a:t>Muchas</a:t>
            </a:r>
            <a:r>
              <a:rPr lang="en-US" dirty="0"/>
              <a:t> Gracias. Adios!</a:t>
            </a:r>
          </a:p>
        </p:txBody>
      </p:sp>
      <p:pic>
        <p:nvPicPr>
          <p:cNvPr id="5" name="WhatsApp Audio 2022-03-03 at 17.17.26.mp4" descr="WhatsApp Audio 2022-03-03 at 17.17.26.mp4">
            <a:hlinkClick r:id="" action="ppaction://media"/>
            <a:extLst>
              <a:ext uri="{FF2B5EF4-FFF2-40B4-BE49-F238E27FC236}">
                <a16:creationId xmlns:a16="http://schemas.microsoft.com/office/drawing/2014/main" id="{F2679B7E-C045-2F48-AEFC-D315FDB51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32088" y="4508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39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143</Words>
  <Application>Microsoft Macintosh PowerPoint</Application>
  <PresentationFormat>Widescreen</PresentationFormat>
  <Paragraphs>15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Nineta Florescu</dc:creator>
  <cp:lastModifiedBy>Nineta Florescu</cp:lastModifiedBy>
  <cp:revision>1</cp:revision>
  <dcterms:created xsi:type="dcterms:W3CDTF">2022-03-03T16:52:25Z</dcterms:created>
  <dcterms:modified xsi:type="dcterms:W3CDTF">2022-03-03T17:21:39Z</dcterms:modified>
</cp:coreProperties>
</file>