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5" r:id="rId7"/>
    <p:sldMasterId id="2147483658" r:id="rId8"/>
    <p:sldMasterId id="2147483673" r:id="rId9"/>
  </p:sldMasterIdLst>
  <p:notesMasterIdLst>
    <p:notesMasterId r:id="rId35"/>
  </p:notesMasterIdLst>
  <p:sldIdLst>
    <p:sldId id="308" r:id="rId10"/>
    <p:sldId id="522" r:id="rId11"/>
    <p:sldId id="523" r:id="rId12"/>
    <p:sldId id="524" r:id="rId13"/>
    <p:sldId id="335" r:id="rId14"/>
    <p:sldId id="525" r:id="rId15"/>
    <p:sldId id="532" r:id="rId16"/>
    <p:sldId id="537" r:id="rId17"/>
    <p:sldId id="337" r:id="rId18"/>
    <p:sldId id="323" r:id="rId19"/>
    <p:sldId id="526" r:id="rId20"/>
    <p:sldId id="527" r:id="rId21"/>
    <p:sldId id="528" r:id="rId22"/>
    <p:sldId id="529" r:id="rId23"/>
    <p:sldId id="530" r:id="rId24"/>
    <p:sldId id="538" r:id="rId25"/>
    <p:sldId id="531" r:id="rId26"/>
    <p:sldId id="549" r:id="rId27"/>
    <p:sldId id="539" r:id="rId28"/>
    <p:sldId id="541" r:id="rId29"/>
    <p:sldId id="546" r:id="rId30"/>
    <p:sldId id="547" r:id="rId31"/>
    <p:sldId id="548" r:id="rId32"/>
    <p:sldId id="535" r:id="rId33"/>
    <p:sldId id="540" r:id="rId34"/>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7EED9F-D996-4F9E-B887-B12A53021ADD}" v="1" dt="2024-10-04T07:04:35.103"/>
    <p1510:client id="{EEE92E9C-D4E7-E50A-2258-4E1112A13CBF}" v="68" dt="2024-10-04T07:58:1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475" autoAdjust="0"/>
  </p:normalViewPr>
  <p:slideViewPr>
    <p:cSldViewPr snapToGrid="0">
      <p:cViewPr varScale="1">
        <p:scale>
          <a:sx n="58" d="100"/>
          <a:sy n="58" d="100"/>
        </p:scale>
        <p:origin x="1185"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userId="f69ee4e2-845b-4a1f-89c4-60fce9da139f" providerId="ADAL" clId="{545C6F0E-061A-4ADC-8BB3-D724CC215384}"/>
    <pc:docChg chg="custSel modSld">
      <pc:chgData name="Kate Piper" userId="f69ee4e2-845b-4a1f-89c4-60fce9da139f" providerId="ADAL" clId="{545C6F0E-061A-4ADC-8BB3-D724CC215384}" dt="2023-02-03T10:07:19.733" v="289" actId="20577"/>
      <pc:docMkLst>
        <pc:docMk/>
      </pc:docMkLst>
      <pc:sldChg chg="modNotesTx">
        <pc:chgData name="Kate Piper" userId="f69ee4e2-845b-4a1f-89c4-60fce9da139f" providerId="ADAL" clId="{545C6F0E-061A-4ADC-8BB3-D724CC215384}" dt="2023-02-03T08:56:17.764" v="275" actId="20577"/>
        <pc:sldMkLst>
          <pc:docMk/>
          <pc:sldMk cId="3413604690" sldId="526"/>
        </pc:sldMkLst>
      </pc:sldChg>
      <pc:sldChg chg="modSp mod">
        <pc:chgData name="Kate Piper" userId="f69ee4e2-845b-4a1f-89c4-60fce9da139f" providerId="ADAL" clId="{545C6F0E-061A-4ADC-8BB3-D724CC215384}" dt="2023-02-03T10:07:19.733" v="289" actId="20577"/>
        <pc:sldMkLst>
          <pc:docMk/>
          <pc:sldMk cId="328720050" sldId="532"/>
        </pc:sldMkLst>
        <pc:spChg chg="mod">
          <ac:chgData name="Kate Piper" userId="f69ee4e2-845b-4a1f-89c4-60fce9da139f" providerId="ADAL" clId="{545C6F0E-061A-4ADC-8BB3-D724CC215384}" dt="2023-02-03T10:07:19.733" v="289" actId="20577"/>
          <ac:spMkLst>
            <pc:docMk/>
            <pc:sldMk cId="328720050" sldId="532"/>
            <ac:spMk id="2" creationId="{D9E577E5-51C9-479C-B643-912AD53C3E8B}"/>
          </ac:spMkLst>
        </pc:spChg>
        <pc:spChg chg="mod">
          <ac:chgData name="Kate Piper" userId="f69ee4e2-845b-4a1f-89c4-60fce9da139f" providerId="ADAL" clId="{545C6F0E-061A-4ADC-8BB3-D724CC215384}" dt="2023-02-03T10:07:01.855" v="286" actId="20577"/>
          <ac:spMkLst>
            <pc:docMk/>
            <pc:sldMk cId="328720050" sldId="532"/>
            <ac:spMk id="4" creationId="{83C6426F-5079-2C57-DBFA-ACD3B36AE8B6}"/>
          </ac:spMkLst>
        </pc:spChg>
      </pc:sldChg>
    </pc:docChg>
  </pc:docChgLst>
  <pc:docChgLst>
    <pc:chgData name="Kate Piper (IMH)" userId="S::k.piper1@uwtsd.ac.uk::f69ee4e2-845b-4a1f-89c4-60fce9da139f" providerId="AD" clId="Web-{A39E8CB3-CBF0-B804-EA95-2B31627ADF8D}"/>
    <pc:docChg chg="modSld">
      <pc:chgData name="Kate Piper (IMH)" userId="S::k.piper1@uwtsd.ac.uk::f69ee4e2-845b-4a1f-89c4-60fce9da139f" providerId="AD" clId="Web-{A39E8CB3-CBF0-B804-EA95-2B31627ADF8D}" dt="2023-10-02T12:42:02.854" v="968"/>
      <pc:docMkLst>
        <pc:docMk/>
      </pc:docMkLst>
      <pc:sldChg chg="addSp delSp modSp">
        <pc:chgData name="Kate Piper (IMH)" userId="S::k.piper1@uwtsd.ac.uk::f69ee4e2-845b-4a1f-89c4-60fce9da139f" providerId="AD" clId="Web-{A39E8CB3-CBF0-B804-EA95-2B31627ADF8D}" dt="2023-10-02T12:41:10.931" v="964" actId="1076"/>
        <pc:sldMkLst>
          <pc:docMk/>
          <pc:sldMk cId="3477713638" sldId="523"/>
        </pc:sldMkLst>
        <pc:spChg chg="mod">
          <ac:chgData name="Kate Piper (IMH)" userId="S::k.piper1@uwtsd.ac.uk::f69ee4e2-845b-4a1f-89c4-60fce9da139f" providerId="AD" clId="Web-{A39E8CB3-CBF0-B804-EA95-2B31627ADF8D}" dt="2023-10-02T12:20:09.832" v="0" actId="20577"/>
          <ac:spMkLst>
            <pc:docMk/>
            <pc:sldMk cId="3477713638" sldId="523"/>
            <ac:spMk id="2" creationId="{C8C7FC61-F524-7BBE-3B29-AADB745E9E9F}"/>
          </ac:spMkLst>
        </pc:spChg>
        <pc:spChg chg="mod">
          <ac:chgData name="Kate Piper (IMH)" userId="S::k.piper1@uwtsd.ac.uk::f69ee4e2-845b-4a1f-89c4-60fce9da139f" providerId="AD" clId="Web-{A39E8CB3-CBF0-B804-EA95-2B31627ADF8D}" dt="2023-10-02T12:41:10.931" v="964" actId="1076"/>
          <ac:spMkLst>
            <pc:docMk/>
            <pc:sldMk cId="3477713638" sldId="523"/>
            <ac:spMk id="3" creationId="{B014B180-A61B-9375-CB17-64297AE909C2}"/>
          </ac:spMkLst>
        </pc:spChg>
        <pc:graphicFrameChg chg="add mod modGraphic">
          <ac:chgData name="Kate Piper (IMH)" userId="S::k.piper1@uwtsd.ac.uk::f69ee4e2-845b-4a1f-89c4-60fce9da139f" providerId="AD" clId="Web-{A39E8CB3-CBF0-B804-EA95-2B31627ADF8D}" dt="2023-10-02T12:41:06.259" v="963"/>
          <ac:graphicFrameMkLst>
            <pc:docMk/>
            <pc:sldMk cId="3477713638" sldId="523"/>
            <ac:graphicFrameMk id="4" creationId="{E8105355-6476-84D2-21FB-AEA5DAB09696}"/>
          </ac:graphicFrameMkLst>
        </pc:graphicFrameChg>
        <pc:graphicFrameChg chg="add del mod">
          <ac:chgData name="Kate Piper (IMH)" userId="S::k.piper1@uwtsd.ac.uk::f69ee4e2-845b-4a1f-89c4-60fce9da139f" providerId="AD" clId="Web-{A39E8CB3-CBF0-B804-EA95-2B31627ADF8D}" dt="2023-10-02T12:21:42.960" v="26"/>
          <ac:graphicFrameMkLst>
            <pc:docMk/>
            <pc:sldMk cId="3477713638" sldId="523"/>
            <ac:graphicFrameMk id="6" creationId="{7D7F2590-CCA5-D864-EB61-BB47E8EAD962}"/>
          </ac:graphicFrameMkLst>
        </pc:graphicFrameChg>
        <pc:graphicFrameChg chg="add del mod">
          <ac:chgData name="Kate Piper (IMH)" userId="S::k.piper1@uwtsd.ac.uk::f69ee4e2-845b-4a1f-89c4-60fce9da139f" providerId="AD" clId="Web-{A39E8CB3-CBF0-B804-EA95-2B31627ADF8D}" dt="2023-10-02T12:30:56.148" v="299"/>
          <ac:graphicFrameMkLst>
            <pc:docMk/>
            <pc:sldMk cId="3477713638" sldId="523"/>
            <ac:graphicFrameMk id="8" creationId="{62D0939E-3AC4-C972-6123-7131F14056BE}"/>
          </ac:graphicFrameMkLst>
        </pc:graphicFrameChg>
      </pc:sldChg>
      <pc:sldChg chg="addAnim">
        <pc:chgData name="Kate Piper (IMH)" userId="S::k.piper1@uwtsd.ac.uk::f69ee4e2-845b-4a1f-89c4-60fce9da139f" providerId="AD" clId="Web-{A39E8CB3-CBF0-B804-EA95-2B31627ADF8D}" dt="2023-10-02T12:42:02.854" v="968"/>
        <pc:sldMkLst>
          <pc:docMk/>
          <pc:sldMk cId="328720050" sldId="532"/>
        </pc:sldMkLst>
      </pc:sldChg>
    </pc:docChg>
  </pc:docChgLst>
  <pc:docChgLst>
    <pc:chgData name="Kate Piper (IMH)" userId="f69ee4e2-845b-4a1f-89c4-60fce9da139f" providerId="ADAL" clId="{76EB876D-43A8-418C-8451-EE7E10E52431}"/>
    <pc:docChg chg="custSel addSld delSld modSld sldOrd">
      <pc:chgData name="Kate Piper (IMH)" userId="f69ee4e2-845b-4a1f-89c4-60fce9da139f" providerId="ADAL" clId="{76EB876D-43A8-418C-8451-EE7E10E52431}" dt="2023-02-02T20:00:14.498" v="1856" actId="478"/>
      <pc:docMkLst>
        <pc:docMk/>
      </pc:docMkLst>
      <pc:sldChg chg="delSp mod">
        <pc:chgData name="Kate Piper (IMH)" userId="f69ee4e2-845b-4a1f-89c4-60fce9da139f" providerId="ADAL" clId="{76EB876D-43A8-418C-8451-EE7E10E52431}" dt="2023-02-02T20:00:14.498" v="1856" actId="478"/>
        <pc:sldMkLst>
          <pc:docMk/>
          <pc:sldMk cId="2741221893" sldId="308"/>
        </pc:sldMkLst>
        <pc:spChg chg="del">
          <ac:chgData name="Kate Piper (IMH)" userId="f69ee4e2-845b-4a1f-89c4-60fce9da139f" providerId="ADAL" clId="{76EB876D-43A8-418C-8451-EE7E10E52431}" dt="2023-02-02T20:00:14.498" v="1856" actId="478"/>
          <ac:spMkLst>
            <pc:docMk/>
            <pc:sldMk cId="2741221893" sldId="308"/>
            <ac:spMk id="3" creationId="{14284861-C696-4447-995F-1107575D7FA7}"/>
          </ac:spMkLst>
        </pc:spChg>
      </pc:sldChg>
      <pc:sldChg chg="modSp mod">
        <pc:chgData name="Kate Piper (IMH)" userId="f69ee4e2-845b-4a1f-89c4-60fce9da139f" providerId="ADAL" clId="{76EB876D-43A8-418C-8451-EE7E10E52431}" dt="2023-02-02T19:15:51.559" v="1409" actId="6549"/>
        <pc:sldMkLst>
          <pc:docMk/>
          <pc:sldMk cId="18424005" sldId="337"/>
        </pc:sldMkLst>
        <pc:spChg chg="mod">
          <ac:chgData name="Kate Piper (IMH)" userId="f69ee4e2-845b-4a1f-89c4-60fce9da139f" providerId="ADAL" clId="{76EB876D-43A8-418C-8451-EE7E10E52431}" dt="2023-02-02T19:15:51.559" v="1409" actId="6549"/>
          <ac:spMkLst>
            <pc:docMk/>
            <pc:sldMk cId="18424005" sldId="337"/>
            <ac:spMk id="2" creationId="{D9E577E5-51C9-479C-B643-912AD53C3E8B}"/>
          </ac:spMkLst>
        </pc:spChg>
      </pc:sldChg>
      <pc:sldChg chg="addSp modSp mod">
        <pc:chgData name="Kate Piper (IMH)" userId="f69ee4e2-845b-4a1f-89c4-60fce9da139f" providerId="ADAL" clId="{76EB876D-43A8-418C-8451-EE7E10E52431}" dt="2023-02-02T18:52:33.055" v="511" actId="27636"/>
        <pc:sldMkLst>
          <pc:docMk/>
          <pc:sldMk cId="3413604690" sldId="526"/>
        </pc:sldMkLst>
        <pc:spChg chg="mod">
          <ac:chgData name="Kate Piper (IMH)" userId="f69ee4e2-845b-4a1f-89c4-60fce9da139f" providerId="ADAL" clId="{76EB876D-43A8-418C-8451-EE7E10E52431}" dt="2023-02-02T18:52:08.014" v="499" actId="20577"/>
          <ac:spMkLst>
            <pc:docMk/>
            <pc:sldMk cId="3413604690" sldId="526"/>
            <ac:spMk id="2" creationId="{67338BC4-61B8-37E6-3F07-4A6A935C9BCD}"/>
          </ac:spMkLst>
        </pc:spChg>
        <pc:spChg chg="mod">
          <ac:chgData name="Kate Piper (IMH)" userId="f69ee4e2-845b-4a1f-89c4-60fce9da139f" providerId="ADAL" clId="{76EB876D-43A8-418C-8451-EE7E10E52431}" dt="2023-02-02T18:52:33.055" v="511" actId="27636"/>
          <ac:spMkLst>
            <pc:docMk/>
            <pc:sldMk cId="3413604690" sldId="526"/>
            <ac:spMk id="3" creationId="{E8EAB444-D71A-2DF7-FD0D-01B12DB4FE9E}"/>
          </ac:spMkLst>
        </pc:spChg>
        <pc:spChg chg="add mod">
          <ac:chgData name="Kate Piper (IMH)" userId="f69ee4e2-845b-4a1f-89c4-60fce9da139f" providerId="ADAL" clId="{76EB876D-43A8-418C-8451-EE7E10E52431}" dt="2023-02-02T18:43:21.269" v="297" actId="1076"/>
          <ac:spMkLst>
            <pc:docMk/>
            <pc:sldMk cId="3413604690" sldId="526"/>
            <ac:spMk id="5" creationId="{15BFB72C-9E18-CB79-DF34-54B6B260F099}"/>
          </ac:spMkLst>
        </pc:spChg>
        <pc:spChg chg="add mod">
          <ac:chgData name="Kate Piper (IMH)" userId="f69ee4e2-845b-4a1f-89c4-60fce9da139f" providerId="ADAL" clId="{76EB876D-43A8-418C-8451-EE7E10E52431}" dt="2023-02-02T18:43:30.417" v="300" actId="1076"/>
          <ac:spMkLst>
            <pc:docMk/>
            <pc:sldMk cId="3413604690" sldId="526"/>
            <ac:spMk id="6" creationId="{C166B19E-B1D3-3427-F00E-00DEEFA8631F}"/>
          </ac:spMkLst>
        </pc:spChg>
        <pc:spChg chg="add mod">
          <ac:chgData name="Kate Piper (IMH)" userId="f69ee4e2-845b-4a1f-89c4-60fce9da139f" providerId="ADAL" clId="{76EB876D-43A8-418C-8451-EE7E10E52431}" dt="2023-02-02T18:43:27.891" v="299" actId="1076"/>
          <ac:spMkLst>
            <pc:docMk/>
            <pc:sldMk cId="3413604690" sldId="526"/>
            <ac:spMk id="7" creationId="{17753D0C-E06E-90D5-D749-91395425D463}"/>
          </ac:spMkLst>
        </pc:spChg>
        <pc:spChg chg="add mod">
          <ac:chgData name="Kate Piper (IMH)" userId="f69ee4e2-845b-4a1f-89c4-60fce9da139f" providerId="ADAL" clId="{76EB876D-43A8-418C-8451-EE7E10E52431}" dt="2023-02-02T18:43:36.753" v="301" actId="1076"/>
          <ac:spMkLst>
            <pc:docMk/>
            <pc:sldMk cId="3413604690" sldId="526"/>
            <ac:spMk id="8" creationId="{70D7DB84-599A-3611-D0BA-E5E833C611F6}"/>
          </ac:spMkLst>
        </pc:spChg>
        <pc:picChg chg="add mod">
          <ac:chgData name="Kate Piper (IMH)" userId="f69ee4e2-845b-4a1f-89c4-60fce9da139f" providerId="ADAL" clId="{76EB876D-43A8-418C-8451-EE7E10E52431}" dt="2023-02-02T18:43:22.610" v="298" actId="1076"/>
          <ac:picMkLst>
            <pc:docMk/>
            <pc:sldMk cId="3413604690" sldId="526"/>
            <ac:picMk id="4" creationId="{3B5235A3-3611-D42A-D2AD-95EE1A9D5DFF}"/>
          </ac:picMkLst>
        </pc:picChg>
      </pc:sldChg>
      <pc:sldChg chg="addSp modSp new mod">
        <pc:chgData name="Kate Piper (IMH)" userId="f69ee4e2-845b-4a1f-89c4-60fce9da139f" providerId="ADAL" clId="{76EB876D-43A8-418C-8451-EE7E10E52431}" dt="2023-02-02T18:55:23.678" v="518" actId="1076"/>
        <pc:sldMkLst>
          <pc:docMk/>
          <pc:sldMk cId="1481225380" sldId="527"/>
        </pc:sldMkLst>
        <pc:spChg chg="add mod">
          <ac:chgData name="Kate Piper (IMH)" userId="f69ee4e2-845b-4a1f-89c4-60fce9da139f" providerId="ADAL" clId="{76EB876D-43A8-418C-8451-EE7E10E52431}" dt="2023-02-02T18:54:51.084" v="513"/>
          <ac:spMkLst>
            <pc:docMk/>
            <pc:sldMk cId="1481225380" sldId="527"/>
            <ac:spMk id="3" creationId="{29993201-EF58-DFC2-0891-B212D979E0E2}"/>
          </ac:spMkLst>
        </pc:spChg>
        <pc:spChg chg="add mod">
          <ac:chgData name="Kate Piper (IMH)" userId="f69ee4e2-845b-4a1f-89c4-60fce9da139f" providerId="ADAL" clId="{76EB876D-43A8-418C-8451-EE7E10E52431}" dt="2023-02-02T18:54:51.084" v="513"/>
          <ac:spMkLst>
            <pc:docMk/>
            <pc:sldMk cId="1481225380" sldId="527"/>
            <ac:spMk id="4" creationId="{550D46D1-800C-00E0-E0F2-854CFAD9E089}"/>
          </ac:spMkLst>
        </pc:spChg>
        <pc:spChg chg="add mod">
          <ac:chgData name="Kate Piper (IMH)" userId="f69ee4e2-845b-4a1f-89c4-60fce9da139f" providerId="ADAL" clId="{76EB876D-43A8-418C-8451-EE7E10E52431}" dt="2023-02-02T18:54:51.084" v="513"/>
          <ac:spMkLst>
            <pc:docMk/>
            <pc:sldMk cId="1481225380" sldId="527"/>
            <ac:spMk id="5" creationId="{A538218C-902A-0986-CE0B-2CA497AF3D54}"/>
          </ac:spMkLst>
        </pc:spChg>
        <pc:spChg chg="add mod">
          <ac:chgData name="Kate Piper (IMH)" userId="f69ee4e2-845b-4a1f-89c4-60fce9da139f" providerId="ADAL" clId="{76EB876D-43A8-418C-8451-EE7E10E52431}" dt="2023-02-02T18:54:51.084" v="513"/>
          <ac:spMkLst>
            <pc:docMk/>
            <pc:sldMk cId="1481225380" sldId="527"/>
            <ac:spMk id="6" creationId="{212B3D46-5827-1D5D-1F0B-883CC47322CD}"/>
          </ac:spMkLst>
        </pc:spChg>
        <pc:spChg chg="add mod">
          <ac:chgData name="Kate Piper (IMH)" userId="f69ee4e2-845b-4a1f-89c4-60fce9da139f" providerId="ADAL" clId="{76EB876D-43A8-418C-8451-EE7E10E52431}" dt="2023-02-02T18:55:23.678" v="518" actId="1076"/>
          <ac:spMkLst>
            <pc:docMk/>
            <pc:sldMk cId="1481225380" sldId="527"/>
            <ac:spMk id="7" creationId="{607123E1-9DDD-0CA0-A52E-477FF3DA413A}"/>
          </ac:spMkLst>
        </pc:spChg>
        <pc:picChg chg="add mod">
          <ac:chgData name="Kate Piper (IMH)" userId="f69ee4e2-845b-4a1f-89c4-60fce9da139f" providerId="ADAL" clId="{76EB876D-43A8-418C-8451-EE7E10E52431}" dt="2023-02-02T18:54:51.084" v="513"/>
          <ac:picMkLst>
            <pc:docMk/>
            <pc:sldMk cId="1481225380" sldId="527"/>
            <ac:picMk id="2" creationId="{431A388F-7FB0-23D7-E813-E548651FB238}"/>
          </ac:picMkLst>
        </pc:picChg>
      </pc:sldChg>
      <pc:sldChg chg="addSp modSp new mod modAnim">
        <pc:chgData name="Kate Piper (IMH)" userId="f69ee4e2-845b-4a1f-89c4-60fce9da139f" providerId="ADAL" clId="{76EB876D-43A8-418C-8451-EE7E10E52431}" dt="2023-02-02T18:55:56.203" v="521" actId="207"/>
        <pc:sldMkLst>
          <pc:docMk/>
          <pc:sldMk cId="1372511041" sldId="528"/>
        </pc:sldMkLst>
        <pc:spChg chg="add mod">
          <ac:chgData name="Kate Piper (IMH)" userId="f69ee4e2-845b-4a1f-89c4-60fce9da139f" providerId="ADAL" clId="{76EB876D-43A8-418C-8451-EE7E10E52431}" dt="2023-02-02T18:55:56.203" v="521" actId="207"/>
          <ac:spMkLst>
            <pc:docMk/>
            <pc:sldMk cId="1372511041" sldId="528"/>
            <ac:spMk id="8" creationId="{55E59B92-55F2-09A1-C227-9AC56D260D29}"/>
          </ac:spMkLst>
        </pc:spChg>
        <pc:picChg chg="add mod">
          <ac:chgData name="Kate Piper (IMH)" userId="f69ee4e2-845b-4a1f-89c4-60fce9da139f" providerId="ADAL" clId="{76EB876D-43A8-418C-8451-EE7E10E52431}" dt="2023-02-02T18:55:50.818" v="520"/>
          <ac:picMkLst>
            <pc:docMk/>
            <pc:sldMk cId="1372511041" sldId="528"/>
            <ac:picMk id="2" creationId="{5CAEBCF2-CCF3-C9FB-5CA4-2F05ED561A6E}"/>
          </ac:picMkLst>
        </pc:picChg>
        <pc:picChg chg="add mod">
          <ac:chgData name="Kate Piper (IMH)" userId="f69ee4e2-845b-4a1f-89c4-60fce9da139f" providerId="ADAL" clId="{76EB876D-43A8-418C-8451-EE7E10E52431}" dt="2023-02-02T18:55:50.818" v="520"/>
          <ac:picMkLst>
            <pc:docMk/>
            <pc:sldMk cId="1372511041" sldId="528"/>
            <ac:picMk id="3" creationId="{4C191EBB-785E-5238-2867-D2ACB37188D8}"/>
          </ac:picMkLst>
        </pc:picChg>
        <pc:picChg chg="add mod">
          <ac:chgData name="Kate Piper (IMH)" userId="f69ee4e2-845b-4a1f-89c4-60fce9da139f" providerId="ADAL" clId="{76EB876D-43A8-418C-8451-EE7E10E52431}" dt="2023-02-02T18:55:50.818" v="520"/>
          <ac:picMkLst>
            <pc:docMk/>
            <pc:sldMk cId="1372511041" sldId="528"/>
            <ac:picMk id="4" creationId="{8D5F645F-9D33-2C41-7738-EC325E405E2D}"/>
          </ac:picMkLst>
        </pc:picChg>
        <pc:picChg chg="add mod">
          <ac:chgData name="Kate Piper (IMH)" userId="f69ee4e2-845b-4a1f-89c4-60fce9da139f" providerId="ADAL" clId="{76EB876D-43A8-418C-8451-EE7E10E52431}" dt="2023-02-02T18:55:50.818" v="520"/>
          <ac:picMkLst>
            <pc:docMk/>
            <pc:sldMk cId="1372511041" sldId="528"/>
            <ac:picMk id="5" creationId="{A94C9934-BA76-4BEA-579E-150301C50CC2}"/>
          </ac:picMkLst>
        </pc:picChg>
        <pc:picChg chg="add mod">
          <ac:chgData name="Kate Piper (IMH)" userId="f69ee4e2-845b-4a1f-89c4-60fce9da139f" providerId="ADAL" clId="{76EB876D-43A8-418C-8451-EE7E10E52431}" dt="2023-02-02T18:55:50.818" v="520"/>
          <ac:picMkLst>
            <pc:docMk/>
            <pc:sldMk cId="1372511041" sldId="528"/>
            <ac:picMk id="6" creationId="{9BE6BC46-70E3-CDB1-DA54-DD98C13E4AC2}"/>
          </ac:picMkLst>
        </pc:picChg>
        <pc:picChg chg="add mod">
          <ac:chgData name="Kate Piper (IMH)" userId="f69ee4e2-845b-4a1f-89c4-60fce9da139f" providerId="ADAL" clId="{76EB876D-43A8-418C-8451-EE7E10E52431}" dt="2023-02-02T18:55:50.818" v="520"/>
          <ac:picMkLst>
            <pc:docMk/>
            <pc:sldMk cId="1372511041" sldId="528"/>
            <ac:picMk id="7" creationId="{FA0C6929-9C30-C710-EA45-69A90C908E6C}"/>
          </ac:picMkLst>
        </pc:picChg>
        <pc:picChg chg="add mod">
          <ac:chgData name="Kate Piper (IMH)" userId="f69ee4e2-845b-4a1f-89c4-60fce9da139f" providerId="ADAL" clId="{76EB876D-43A8-418C-8451-EE7E10E52431}" dt="2023-02-02T18:55:50.818" v="520"/>
          <ac:picMkLst>
            <pc:docMk/>
            <pc:sldMk cId="1372511041" sldId="528"/>
            <ac:picMk id="9" creationId="{1410A1F0-6E5E-9B9D-4410-B49CF06C3D7C}"/>
          </ac:picMkLst>
        </pc:picChg>
        <pc:picChg chg="add mod">
          <ac:chgData name="Kate Piper (IMH)" userId="f69ee4e2-845b-4a1f-89c4-60fce9da139f" providerId="ADAL" clId="{76EB876D-43A8-418C-8451-EE7E10E52431}" dt="2023-02-02T18:55:50.818" v="520"/>
          <ac:picMkLst>
            <pc:docMk/>
            <pc:sldMk cId="1372511041" sldId="528"/>
            <ac:picMk id="12" creationId="{4FE38ED3-6980-F8C6-41C2-9CCD65036735}"/>
          </ac:picMkLst>
        </pc:picChg>
        <pc:cxnChg chg="add mod">
          <ac:chgData name="Kate Piper (IMH)" userId="f69ee4e2-845b-4a1f-89c4-60fce9da139f" providerId="ADAL" clId="{76EB876D-43A8-418C-8451-EE7E10E52431}" dt="2023-02-02T18:55:50.818" v="520"/>
          <ac:cxnSpMkLst>
            <pc:docMk/>
            <pc:sldMk cId="1372511041" sldId="528"/>
            <ac:cxnSpMk id="10" creationId="{0BE96C7B-AE47-A8E1-99B2-36D8597BFEAB}"/>
          </ac:cxnSpMkLst>
        </pc:cxnChg>
        <pc:cxnChg chg="add mod">
          <ac:chgData name="Kate Piper (IMH)" userId="f69ee4e2-845b-4a1f-89c4-60fce9da139f" providerId="ADAL" clId="{76EB876D-43A8-418C-8451-EE7E10E52431}" dt="2023-02-02T18:55:50.818" v="520"/>
          <ac:cxnSpMkLst>
            <pc:docMk/>
            <pc:sldMk cId="1372511041" sldId="528"/>
            <ac:cxnSpMk id="11" creationId="{EE49189D-378C-773A-B654-BFA372F6E1FE}"/>
          </ac:cxnSpMkLst>
        </pc:cxnChg>
      </pc:sldChg>
      <pc:sldChg chg="addSp modSp new mod modAnim">
        <pc:chgData name="Kate Piper (IMH)" userId="f69ee4e2-845b-4a1f-89c4-60fce9da139f" providerId="ADAL" clId="{76EB876D-43A8-418C-8451-EE7E10E52431}" dt="2023-02-02T18:56:29.211" v="524" actId="207"/>
        <pc:sldMkLst>
          <pc:docMk/>
          <pc:sldMk cId="2031870964" sldId="529"/>
        </pc:sldMkLst>
        <pc:spChg chg="add mod">
          <ac:chgData name="Kate Piper (IMH)" userId="f69ee4e2-845b-4a1f-89c4-60fce9da139f" providerId="ADAL" clId="{76EB876D-43A8-418C-8451-EE7E10E52431}" dt="2023-02-02T18:56:29.211" v="524" actId="207"/>
          <ac:spMkLst>
            <pc:docMk/>
            <pc:sldMk cId="2031870964" sldId="529"/>
            <ac:spMk id="3" creationId="{D5DB410D-E3E7-BC08-67C7-1B93B4905ADF}"/>
          </ac:spMkLst>
        </pc:spChg>
        <pc:spChg chg="add mod">
          <ac:chgData name="Kate Piper (IMH)" userId="f69ee4e2-845b-4a1f-89c4-60fce9da139f" providerId="ADAL" clId="{76EB876D-43A8-418C-8451-EE7E10E52431}" dt="2023-02-02T18:56:22.675" v="523"/>
          <ac:spMkLst>
            <pc:docMk/>
            <pc:sldMk cId="2031870964" sldId="529"/>
            <ac:spMk id="4" creationId="{EAE1C7AD-C314-64FE-CBD9-420DA4E3FF9A}"/>
          </ac:spMkLst>
        </pc:spChg>
        <pc:spChg chg="add mod">
          <ac:chgData name="Kate Piper (IMH)" userId="f69ee4e2-845b-4a1f-89c4-60fce9da139f" providerId="ADAL" clId="{76EB876D-43A8-418C-8451-EE7E10E52431}" dt="2023-02-02T18:56:22.675" v="523"/>
          <ac:spMkLst>
            <pc:docMk/>
            <pc:sldMk cId="2031870964" sldId="529"/>
            <ac:spMk id="5" creationId="{3E9AE2D1-3D02-6208-7C44-8FCA89342536}"/>
          </ac:spMkLst>
        </pc:spChg>
        <pc:picChg chg="add mod">
          <ac:chgData name="Kate Piper (IMH)" userId="f69ee4e2-845b-4a1f-89c4-60fce9da139f" providerId="ADAL" clId="{76EB876D-43A8-418C-8451-EE7E10E52431}" dt="2023-02-02T18:56:22.675" v="523"/>
          <ac:picMkLst>
            <pc:docMk/>
            <pc:sldMk cId="2031870964" sldId="529"/>
            <ac:picMk id="2" creationId="{045DF577-BB09-4887-9900-728E9B5BF1DE}"/>
          </ac:picMkLst>
        </pc:picChg>
        <pc:picChg chg="add mod">
          <ac:chgData name="Kate Piper (IMH)" userId="f69ee4e2-845b-4a1f-89c4-60fce9da139f" providerId="ADAL" clId="{76EB876D-43A8-418C-8451-EE7E10E52431}" dt="2023-02-02T18:56:22.675" v="523"/>
          <ac:picMkLst>
            <pc:docMk/>
            <pc:sldMk cId="2031870964" sldId="529"/>
            <ac:picMk id="6" creationId="{A008B953-17CB-EB74-1773-D751512BD3A2}"/>
          </ac:picMkLst>
        </pc:picChg>
        <pc:picChg chg="add mod">
          <ac:chgData name="Kate Piper (IMH)" userId="f69ee4e2-845b-4a1f-89c4-60fce9da139f" providerId="ADAL" clId="{76EB876D-43A8-418C-8451-EE7E10E52431}" dt="2023-02-02T18:56:22.675" v="523"/>
          <ac:picMkLst>
            <pc:docMk/>
            <pc:sldMk cId="2031870964" sldId="529"/>
            <ac:picMk id="7" creationId="{D1F78BDE-3F63-F7CD-B447-216127B4AF7B}"/>
          </ac:picMkLst>
        </pc:picChg>
      </pc:sldChg>
      <pc:sldChg chg="addSp modSp new mod modAnim modNotesTx">
        <pc:chgData name="Kate Piper (IMH)" userId="f69ee4e2-845b-4a1f-89c4-60fce9da139f" providerId="ADAL" clId="{76EB876D-43A8-418C-8451-EE7E10E52431}" dt="2023-02-02T19:09:29.109" v="1395"/>
        <pc:sldMkLst>
          <pc:docMk/>
          <pc:sldMk cId="36531" sldId="530"/>
        </pc:sldMkLst>
        <pc:spChg chg="mod">
          <ac:chgData name="Kate Piper (IMH)" userId="f69ee4e2-845b-4a1f-89c4-60fce9da139f" providerId="ADAL" clId="{76EB876D-43A8-418C-8451-EE7E10E52431}" dt="2023-02-02T18:58:13.006" v="547" actId="20577"/>
          <ac:spMkLst>
            <pc:docMk/>
            <pc:sldMk cId="36531" sldId="530"/>
            <ac:spMk id="2" creationId="{DFB521FB-619E-115D-E208-45A99285E17A}"/>
          </ac:spMkLst>
        </pc:spChg>
        <pc:spChg chg="mod">
          <ac:chgData name="Kate Piper (IMH)" userId="f69ee4e2-845b-4a1f-89c4-60fce9da139f" providerId="ADAL" clId="{76EB876D-43A8-418C-8451-EE7E10E52431}" dt="2023-02-02T19:09:01.267" v="1391" actId="20577"/>
          <ac:spMkLst>
            <pc:docMk/>
            <pc:sldMk cId="36531" sldId="530"/>
            <ac:spMk id="3" creationId="{5365ADC8-800B-83DE-B2C1-8E76A2310431}"/>
          </ac:spMkLst>
        </pc:spChg>
        <pc:picChg chg="add mod modCrop">
          <ac:chgData name="Kate Piper (IMH)" userId="f69ee4e2-845b-4a1f-89c4-60fce9da139f" providerId="ADAL" clId="{76EB876D-43A8-418C-8451-EE7E10E52431}" dt="2023-02-02T19:06:45.348" v="1326" actId="1076"/>
          <ac:picMkLst>
            <pc:docMk/>
            <pc:sldMk cId="36531" sldId="530"/>
            <ac:picMk id="4" creationId="{D3FBA8A5-BFE2-EB5C-FC73-A17A574F3419}"/>
          </ac:picMkLst>
        </pc:picChg>
      </pc:sldChg>
      <pc:sldChg chg="modSp add mod ord">
        <pc:chgData name="Kate Piper (IMH)" userId="f69ee4e2-845b-4a1f-89c4-60fce9da139f" providerId="ADAL" clId="{76EB876D-43A8-418C-8451-EE7E10E52431}" dt="2023-02-02T19:20:49.183" v="1413" actId="14100"/>
        <pc:sldMkLst>
          <pc:docMk/>
          <pc:sldMk cId="3066028604" sldId="531"/>
        </pc:sldMkLst>
        <pc:spChg chg="mod">
          <ac:chgData name="Kate Piper (IMH)" userId="f69ee4e2-845b-4a1f-89c4-60fce9da139f" providerId="ADAL" clId="{76EB876D-43A8-418C-8451-EE7E10E52431}" dt="2023-02-02T19:17:34.497" v="1412" actId="1076"/>
          <ac:spMkLst>
            <pc:docMk/>
            <pc:sldMk cId="3066028604" sldId="531"/>
            <ac:spMk id="2" creationId="{D9E577E5-51C9-479C-B643-912AD53C3E8B}"/>
          </ac:spMkLst>
        </pc:spChg>
        <pc:cxnChg chg="mod">
          <ac:chgData name="Kate Piper (IMH)" userId="f69ee4e2-845b-4a1f-89c4-60fce9da139f" providerId="ADAL" clId="{76EB876D-43A8-418C-8451-EE7E10E52431}" dt="2023-02-02T19:20:49.183" v="1413" actId="14100"/>
          <ac:cxnSpMkLst>
            <pc:docMk/>
            <pc:sldMk cId="3066028604" sldId="531"/>
            <ac:cxnSpMk id="15" creationId="{AC61139B-7E44-4A30-9931-544E57ED3437}"/>
          </ac:cxnSpMkLst>
        </pc:cxnChg>
      </pc:sldChg>
      <pc:sldChg chg="addSp delSp modSp add mod">
        <pc:chgData name="Kate Piper (IMH)" userId="f69ee4e2-845b-4a1f-89c4-60fce9da139f" providerId="ADAL" clId="{76EB876D-43A8-418C-8451-EE7E10E52431}" dt="2023-02-02T19:24:00.674" v="1509" actId="1076"/>
        <pc:sldMkLst>
          <pc:docMk/>
          <pc:sldMk cId="328720050" sldId="532"/>
        </pc:sldMkLst>
        <pc:spChg chg="mod">
          <ac:chgData name="Kate Piper (IMH)" userId="f69ee4e2-845b-4a1f-89c4-60fce9da139f" providerId="ADAL" clId="{76EB876D-43A8-418C-8451-EE7E10E52431}" dt="2023-02-02T19:24:00.674" v="1509" actId="1076"/>
          <ac:spMkLst>
            <pc:docMk/>
            <pc:sldMk cId="328720050" sldId="532"/>
            <ac:spMk id="2" creationId="{D9E577E5-51C9-479C-B643-912AD53C3E8B}"/>
          </ac:spMkLst>
        </pc:spChg>
        <pc:spChg chg="add del mod">
          <ac:chgData name="Kate Piper (IMH)" userId="f69ee4e2-845b-4a1f-89c4-60fce9da139f" providerId="ADAL" clId="{76EB876D-43A8-418C-8451-EE7E10E52431}" dt="2023-02-02T19:22:57.064" v="1480" actId="478"/>
          <ac:spMkLst>
            <pc:docMk/>
            <pc:sldMk cId="328720050" sldId="532"/>
            <ac:spMk id="3" creationId="{FA0CC425-B8A9-96E0-DD7B-7DB017CE7422}"/>
          </ac:spMkLst>
        </pc:spChg>
        <pc:spChg chg="add mod">
          <ac:chgData name="Kate Piper (IMH)" userId="f69ee4e2-845b-4a1f-89c4-60fce9da139f" providerId="ADAL" clId="{76EB876D-43A8-418C-8451-EE7E10E52431}" dt="2023-02-02T19:23:18.425" v="1508" actId="20577"/>
          <ac:spMkLst>
            <pc:docMk/>
            <pc:sldMk cId="328720050" sldId="532"/>
            <ac:spMk id="4" creationId="{83C6426F-5079-2C57-DBFA-ACD3B36AE8B6}"/>
          </ac:spMkLst>
        </pc:spChg>
        <pc:cxnChg chg="del">
          <ac:chgData name="Kate Piper (IMH)" userId="f69ee4e2-845b-4a1f-89c4-60fce9da139f" providerId="ADAL" clId="{76EB876D-43A8-418C-8451-EE7E10E52431}" dt="2023-02-02T19:21:33.820" v="1472" actId="478"/>
          <ac:cxnSpMkLst>
            <pc:docMk/>
            <pc:sldMk cId="328720050" sldId="532"/>
            <ac:cxnSpMk id="13" creationId="{50B7427C-2986-4A8B-8A35-0215316A7BAA}"/>
          </ac:cxnSpMkLst>
        </pc:cxnChg>
        <pc:cxnChg chg="del">
          <ac:chgData name="Kate Piper (IMH)" userId="f69ee4e2-845b-4a1f-89c4-60fce9da139f" providerId="ADAL" clId="{76EB876D-43A8-418C-8451-EE7E10E52431}" dt="2023-02-02T19:21:33.820" v="1472" actId="478"/>
          <ac:cxnSpMkLst>
            <pc:docMk/>
            <pc:sldMk cId="328720050" sldId="532"/>
            <ac:cxnSpMk id="15" creationId="{AC61139B-7E44-4A30-9931-544E57ED3437}"/>
          </ac:cxnSpMkLst>
        </pc:cxnChg>
        <pc:cxnChg chg="del">
          <ac:chgData name="Kate Piper (IMH)" userId="f69ee4e2-845b-4a1f-89c4-60fce9da139f" providerId="ADAL" clId="{76EB876D-43A8-418C-8451-EE7E10E52431}" dt="2023-02-02T19:21:33.820" v="1472" actId="478"/>
          <ac:cxnSpMkLst>
            <pc:docMk/>
            <pc:sldMk cId="328720050" sldId="532"/>
            <ac:cxnSpMk id="17" creationId="{9E8AEFB8-8C48-466A-A7B7-3E3C9435671F}"/>
          </ac:cxnSpMkLst>
        </pc:cxnChg>
        <pc:cxnChg chg="del">
          <ac:chgData name="Kate Piper (IMH)" userId="f69ee4e2-845b-4a1f-89c4-60fce9da139f" providerId="ADAL" clId="{76EB876D-43A8-418C-8451-EE7E10E52431}" dt="2023-02-02T19:21:33.820" v="1472" actId="478"/>
          <ac:cxnSpMkLst>
            <pc:docMk/>
            <pc:sldMk cId="328720050" sldId="532"/>
            <ac:cxnSpMk id="19" creationId="{BE1CA2E1-8C16-4293-B2AB-EBD054ADDD3B}"/>
          </ac:cxnSpMkLst>
        </pc:cxnChg>
        <pc:cxnChg chg="del">
          <ac:chgData name="Kate Piper (IMH)" userId="f69ee4e2-845b-4a1f-89c4-60fce9da139f" providerId="ADAL" clId="{76EB876D-43A8-418C-8451-EE7E10E52431}" dt="2023-02-02T19:21:33.820" v="1472" actId="478"/>
          <ac:cxnSpMkLst>
            <pc:docMk/>
            <pc:sldMk cId="328720050" sldId="532"/>
            <ac:cxnSpMk id="21" creationId="{7C5BEBB4-931F-4387-91D8-9769F080A8D4}"/>
          </ac:cxnSpMkLst>
        </pc:cxnChg>
        <pc:cxnChg chg="del">
          <ac:chgData name="Kate Piper (IMH)" userId="f69ee4e2-845b-4a1f-89c4-60fce9da139f" providerId="ADAL" clId="{76EB876D-43A8-418C-8451-EE7E10E52431}" dt="2023-02-02T19:21:33.820" v="1472" actId="478"/>
          <ac:cxnSpMkLst>
            <pc:docMk/>
            <pc:sldMk cId="328720050" sldId="532"/>
            <ac:cxnSpMk id="23" creationId="{2565B754-23C5-4160-84C7-E5F77D047271}"/>
          </ac:cxnSpMkLst>
        </pc:cxnChg>
        <pc:cxnChg chg="del">
          <ac:chgData name="Kate Piper (IMH)" userId="f69ee4e2-845b-4a1f-89c4-60fce9da139f" providerId="ADAL" clId="{76EB876D-43A8-418C-8451-EE7E10E52431}" dt="2023-02-02T19:21:33.820" v="1472" actId="478"/>
          <ac:cxnSpMkLst>
            <pc:docMk/>
            <pc:sldMk cId="328720050" sldId="532"/>
            <ac:cxnSpMk id="24" creationId="{EC420C95-5ABF-4F84-8BD4-E019FE8BA994}"/>
          </ac:cxnSpMkLst>
        </pc:cxnChg>
        <pc:cxnChg chg="del">
          <ac:chgData name="Kate Piper (IMH)" userId="f69ee4e2-845b-4a1f-89c4-60fce9da139f" providerId="ADAL" clId="{76EB876D-43A8-418C-8451-EE7E10E52431}" dt="2023-02-02T19:21:33.820" v="1472" actId="478"/>
          <ac:cxnSpMkLst>
            <pc:docMk/>
            <pc:sldMk cId="328720050" sldId="532"/>
            <ac:cxnSpMk id="26" creationId="{631837FC-B1A8-4A91-AE6E-F87BC02CAE38}"/>
          </ac:cxnSpMkLst>
        </pc:cxnChg>
      </pc:sldChg>
      <pc:sldChg chg="modSp new mod">
        <pc:chgData name="Kate Piper (IMH)" userId="f69ee4e2-845b-4a1f-89c4-60fce9da139f" providerId="ADAL" clId="{76EB876D-43A8-418C-8451-EE7E10E52431}" dt="2023-02-02T19:26:19.097" v="1733" actId="20577"/>
        <pc:sldMkLst>
          <pc:docMk/>
          <pc:sldMk cId="2740876839" sldId="533"/>
        </pc:sldMkLst>
        <pc:spChg chg="mod">
          <ac:chgData name="Kate Piper (IMH)" userId="f69ee4e2-845b-4a1f-89c4-60fce9da139f" providerId="ADAL" clId="{76EB876D-43A8-418C-8451-EE7E10E52431}" dt="2023-02-02T19:26:19.097" v="1733" actId="20577"/>
          <ac:spMkLst>
            <pc:docMk/>
            <pc:sldMk cId="2740876839" sldId="533"/>
            <ac:spMk id="2" creationId="{CC65D07D-E635-CD11-A841-01EE210492A6}"/>
          </ac:spMkLst>
        </pc:spChg>
      </pc:sldChg>
      <pc:sldChg chg="delSp modSp add del mod ord">
        <pc:chgData name="Kate Piper (IMH)" userId="f69ee4e2-845b-4a1f-89c4-60fce9da139f" providerId="ADAL" clId="{76EB876D-43A8-418C-8451-EE7E10E52431}" dt="2023-02-02T19:48:01.793" v="1855" actId="47"/>
        <pc:sldMkLst>
          <pc:docMk/>
          <pc:sldMk cId="3201966603" sldId="534"/>
        </pc:sldMkLst>
        <pc:spChg chg="mod">
          <ac:chgData name="Kate Piper (IMH)" userId="f69ee4e2-845b-4a1f-89c4-60fce9da139f" providerId="ADAL" clId="{76EB876D-43A8-418C-8451-EE7E10E52431}" dt="2023-02-02T19:42:55.061" v="1853" actId="20577"/>
          <ac:spMkLst>
            <pc:docMk/>
            <pc:sldMk cId="3201966603" sldId="534"/>
            <ac:spMk id="2" creationId="{D9E577E5-51C9-479C-B643-912AD53C3E8B}"/>
          </ac:spMkLst>
        </pc:spChg>
        <pc:cxnChg chg="del">
          <ac:chgData name="Kate Piper (IMH)" userId="f69ee4e2-845b-4a1f-89c4-60fce9da139f" providerId="ADAL" clId="{76EB876D-43A8-418C-8451-EE7E10E52431}" dt="2023-02-02T19:43:04.992" v="1854" actId="478"/>
          <ac:cxnSpMkLst>
            <pc:docMk/>
            <pc:sldMk cId="3201966603" sldId="534"/>
            <ac:cxnSpMk id="13" creationId="{50B7427C-2986-4A8B-8A35-0215316A7BAA}"/>
          </ac:cxnSpMkLst>
        </pc:cxnChg>
        <pc:cxnChg chg="del">
          <ac:chgData name="Kate Piper (IMH)" userId="f69ee4e2-845b-4a1f-89c4-60fce9da139f" providerId="ADAL" clId="{76EB876D-43A8-418C-8451-EE7E10E52431}" dt="2023-02-02T19:43:04.992" v="1854" actId="478"/>
          <ac:cxnSpMkLst>
            <pc:docMk/>
            <pc:sldMk cId="3201966603" sldId="534"/>
            <ac:cxnSpMk id="15" creationId="{AC61139B-7E44-4A30-9931-544E57ED3437}"/>
          </ac:cxnSpMkLst>
        </pc:cxnChg>
        <pc:cxnChg chg="del">
          <ac:chgData name="Kate Piper (IMH)" userId="f69ee4e2-845b-4a1f-89c4-60fce9da139f" providerId="ADAL" clId="{76EB876D-43A8-418C-8451-EE7E10E52431}" dt="2023-02-02T19:43:04.992" v="1854" actId="478"/>
          <ac:cxnSpMkLst>
            <pc:docMk/>
            <pc:sldMk cId="3201966603" sldId="534"/>
            <ac:cxnSpMk id="17" creationId="{9E8AEFB8-8C48-466A-A7B7-3E3C9435671F}"/>
          </ac:cxnSpMkLst>
        </pc:cxnChg>
        <pc:cxnChg chg="del">
          <ac:chgData name="Kate Piper (IMH)" userId="f69ee4e2-845b-4a1f-89c4-60fce9da139f" providerId="ADAL" clId="{76EB876D-43A8-418C-8451-EE7E10E52431}" dt="2023-02-02T19:43:04.992" v="1854" actId="478"/>
          <ac:cxnSpMkLst>
            <pc:docMk/>
            <pc:sldMk cId="3201966603" sldId="534"/>
            <ac:cxnSpMk id="19" creationId="{BE1CA2E1-8C16-4293-B2AB-EBD054ADDD3B}"/>
          </ac:cxnSpMkLst>
        </pc:cxnChg>
        <pc:cxnChg chg="del">
          <ac:chgData name="Kate Piper (IMH)" userId="f69ee4e2-845b-4a1f-89c4-60fce9da139f" providerId="ADAL" clId="{76EB876D-43A8-418C-8451-EE7E10E52431}" dt="2023-02-02T19:43:04.992" v="1854" actId="478"/>
          <ac:cxnSpMkLst>
            <pc:docMk/>
            <pc:sldMk cId="3201966603" sldId="534"/>
            <ac:cxnSpMk id="21" creationId="{7C5BEBB4-931F-4387-91D8-9769F080A8D4}"/>
          </ac:cxnSpMkLst>
        </pc:cxnChg>
        <pc:cxnChg chg="del">
          <ac:chgData name="Kate Piper (IMH)" userId="f69ee4e2-845b-4a1f-89c4-60fce9da139f" providerId="ADAL" clId="{76EB876D-43A8-418C-8451-EE7E10E52431}" dt="2023-02-02T19:43:04.992" v="1854" actId="478"/>
          <ac:cxnSpMkLst>
            <pc:docMk/>
            <pc:sldMk cId="3201966603" sldId="534"/>
            <ac:cxnSpMk id="23" creationId="{2565B754-23C5-4160-84C7-E5F77D047271}"/>
          </ac:cxnSpMkLst>
        </pc:cxnChg>
        <pc:cxnChg chg="del">
          <ac:chgData name="Kate Piper (IMH)" userId="f69ee4e2-845b-4a1f-89c4-60fce9da139f" providerId="ADAL" clId="{76EB876D-43A8-418C-8451-EE7E10E52431}" dt="2023-02-02T19:43:04.992" v="1854" actId="478"/>
          <ac:cxnSpMkLst>
            <pc:docMk/>
            <pc:sldMk cId="3201966603" sldId="534"/>
            <ac:cxnSpMk id="24" creationId="{EC420C95-5ABF-4F84-8BD4-E019FE8BA994}"/>
          </ac:cxnSpMkLst>
        </pc:cxnChg>
        <pc:cxnChg chg="del">
          <ac:chgData name="Kate Piper (IMH)" userId="f69ee4e2-845b-4a1f-89c4-60fce9da139f" providerId="ADAL" clId="{76EB876D-43A8-418C-8451-EE7E10E52431}" dt="2023-02-02T19:43:04.992" v="1854" actId="478"/>
          <ac:cxnSpMkLst>
            <pc:docMk/>
            <pc:sldMk cId="3201966603" sldId="534"/>
            <ac:cxnSpMk id="26" creationId="{631837FC-B1A8-4A91-AE6E-F87BC02CAE38}"/>
          </ac:cxnSpMkLst>
        </pc:cxnChg>
      </pc:sldChg>
      <pc:sldChg chg="addSp delSp modSp new del mod">
        <pc:chgData name="Kate Piper (IMH)" userId="f69ee4e2-845b-4a1f-89c4-60fce9da139f" providerId="ADAL" clId="{76EB876D-43A8-418C-8451-EE7E10E52431}" dt="2023-02-02T19:42:39.584" v="1840" actId="47"/>
        <pc:sldMkLst>
          <pc:docMk/>
          <pc:sldMk cId="4040501420" sldId="534"/>
        </pc:sldMkLst>
        <pc:spChg chg="del mod">
          <ac:chgData name="Kate Piper (IMH)" userId="f69ee4e2-845b-4a1f-89c4-60fce9da139f" providerId="ADAL" clId="{76EB876D-43A8-418C-8451-EE7E10E52431}" dt="2023-02-02T19:42:38.037" v="1839" actId="478"/>
          <ac:spMkLst>
            <pc:docMk/>
            <pc:sldMk cId="4040501420" sldId="534"/>
            <ac:spMk id="2" creationId="{32160875-6769-9587-2173-45AF5E56638D}"/>
          </ac:spMkLst>
        </pc:spChg>
        <pc:spChg chg="mod">
          <ac:chgData name="Kate Piper (IMH)" userId="f69ee4e2-845b-4a1f-89c4-60fce9da139f" providerId="ADAL" clId="{76EB876D-43A8-418C-8451-EE7E10E52431}" dt="2023-02-02T19:38:55.307" v="1799" actId="20577"/>
          <ac:spMkLst>
            <pc:docMk/>
            <pc:sldMk cId="4040501420" sldId="534"/>
            <ac:spMk id="3" creationId="{9ADA589A-7A83-60AA-376F-A33DF0C39884}"/>
          </ac:spMkLst>
        </pc:spChg>
        <pc:spChg chg="add mod">
          <ac:chgData name="Kate Piper (IMH)" userId="f69ee4e2-845b-4a1f-89c4-60fce9da139f" providerId="ADAL" clId="{76EB876D-43A8-418C-8451-EE7E10E52431}" dt="2023-02-02T19:42:38.037" v="1839" actId="478"/>
          <ac:spMkLst>
            <pc:docMk/>
            <pc:sldMk cId="4040501420" sldId="534"/>
            <ac:spMk id="5" creationId="{AAFFE47E-AFA1-87BE-ED11-83B8E52E0675}"/>
          </ac:spMkLst>
        </pc:spChg>
      </pc:sldChg>
    </pc:docChg>
  </pc:docChgLst>
  <pc:docChgLst>
    <pc:chgData name="Kate Piper (IMH)" userId="f69ee4e2-845b-4a1f-89c4-60fce9da139f" providerId="ADAL" clId="{A1C1F80F-2025-4C33-B8FC-BA048BFBFD2B}"/>
    <pc:docChg chg="custSel addSld delSld modSld sldOrd">
      <pc:chgData name="Kate Piper (IMH)" userId="f69ee4e2-845b-4a1f-89c4-60fce9da139f" providerId="ADAL" clId="{A1C1F80F-2025-4C33-B8FC-BA048BFBFD2B}" dt="2024-10-02T12:25:19.502" v="783" actId="20577"/>
      <pc:docMkLst>
        <pc:docMk/>
      </pc:docMkLst>
      <pc:sldChg chg="add del">
        <pc:chgData name="Kate Piper (IMH)" userId="f69ee4e2-845b-4a1f-89c4-60fce9da139f" providerId="ADAL" clId="{A1C1F80F-2025-4C33-B8FC-BA048BFBFD2B}" dt="2024-10-02T12:22:40.354" v="568" actId="47"/>
        <pc:sldMkLst>
          <pc:docMk/>
          <pc:sldMk cId="2690147902" sldId="257"/>
        </pc:sldMkLst>
      </pc:sldChg>
      <pc:sldChg chg="add del">
        <pc:chgData name="Kate Piper (IMH)" userId="f69ee4e2-845b-4a1f-89c4-60fce9da139f" providerId="ADAL" clId="{A1C1F80F-2025-4C33-B8FC-BA048BFBFD2B}" dt="2024-10-02T12:22:41.110" v="569" actId="47"/>
        <pc:sldMkLst>
          <pc:docMk/>
          <pc:sldMk cId="2283104616" sldId="258"/>
        </pc:sldMkLst>
      </pc:sldChg>
      <pc:sldChg chg="add del">
        <pc:chgData name="Kate Piper (IMH)" userId="f69ee4e2-845b-4a1f-89c4-60fce9da139f" providerId="ADAL" clId="{A1C1F80F-2025-4C33-B8FC-BA048BFBFD2B}" dt="2024-10-02T12:22:41.722" v="570" actId="47"/>
        <pc:sldMkLst>
          <pc:docMk/>
          <pc:sldMk cId="1859333793" sldId="259"/>
        </pc:sldMkLst>
      </pc:sldChg>
      <pc:sldChg chg="modSp mod">
        <pc:chgData name="Kate Piper (IMH)" userId="f69ee4e2-845b-4a1f-89c4-60fce9da139f" providerId="ADAL" clId="{A1C1F80F-2025-4C33-B8FC-BA048BFBFD2B}" dt="2024-10-02T11:51:24.015" v="3" actId="20577"/>
        <pc:sldMkLst>
          <pc:docMk/>
          <pc:sldMk cId="2741221893" sldId="308"/>
        </pc:sldMkLst>
        <pc:spChg chg="mod">
          <ac:chgData name="Kate Piper (IMH)" userId="f69ee4e2-845b-4a1f-89c4-60fce9da139f" providerId="ADAL" clId="{A1C1F80F-2025-4C33-B8FC-BA048BFBFD2B}" dt="2024-10-02T11:51:24.015" v="3" actId="20577"/>
          <ac:spMkLst>
            <pc:docMk/>
            <pc:sldMk cId="2741221893" sldId="308"/>
            <ac:spMk id="2" creationId="{EDD4C10A-E4A0-4C54-98D4-C13432B17C16}"/>
          </ac:spMkLst>
        </pc:spChg>
      </pc:sldChg>
      <pc:sldChg chg="modSp mod">
        <pc:chgData name="Kate Piper (IMH)" userId="f69ee4e2-845b-4a1f-89c4-60fce9da139f" providerId="ADAL" clId="{A1C1F80F-2025-4C33-B8FC-BA048BFBFD2B}" dt="2024-10-02T12:25:19.502" v="783" actId="20577"/>
        <pc:sldMkLst>
          <pc:docMk/>
          <pc:sldMk cId="2423727574" sldId="522"/>
        </pc:sldMkLst>
        <pc:spChg chg="mod">
          <ac:chgData name="Kate Piper (IMH)" userId="f69ee4e2-845b-4a1f-89c4-60fce9da139f" providerId="ADAL" clId="{A1C1F80F-2025-4C33-B8FC-BA048BFBFD2B}" dt="2024-10-02T12:25:19.502" v="783" actId="20577"/>
          <ac:spMkLst>
            <pc:docMk/>
            <pc:sldMk cId="2423727574" sldId="522"/>
            <ac:spMk id="3" creationId="{4E5EB39D-E629-EB61-E2A0-520A072CA719}"/>
          </ac:spMkLst>
        </pc:spChg>
      </pc:sldChg>
      <pc:sldChg chg="addSp delSp modSp mod">
        <pc:chgData name="Kate Piper (IMH)" userId="f69ee4e2-845b-4a1f-89c4-60fce9da139f" providerId="ADAL" clId="{A1C1F80F-2025-4C33-B8FC-BA048BFBFD2B}" dt="2024-10-02T11:53:37.568" v="33" actId="27636"/>
        <pc:sldMkLst>
          <pc:docMk/>
          <pc:sldMk cId="3477713638" sldId="523"/>
        </pc:sldMkLst>
        <pc:spChg chg="del">
          <ac:chgData name="Kate Piper (IMH)" userId="f69ee4e2-845b-4a1f-89c4-60fce9da139f" providerId="ADAL" clId="{A1C1F80F-2025-4C33-B8FC-BA048BFBFD2B}" dt="2024-10-02T11:51:40.190" v="5" actId="478"/>
          <ac:spMkLst>
            <pc:docMk/>
            <pc:sldMk cId="3477713638" sldId="523"/>
            <ac:spMk id="2" creationId="{C8C7FC61-F524-7BBE-3B29-AADB745E9E9F}"/>
          </ac:spMkLst>
        </pc:spChg>
        <pc:spChg chg="mod">
          <ac:chgData name="Kate Piper (IMH)" userId="f69ee4e2-845b-4a1f-89c4-60fce9da139f" providerId="ADAL" clId="{A1C1F80F-2025-4C33-B8FC-BA048BFBFD2B}" dt="2024-10-02T11:53:37.568" v="33" actId="27636"/>
          <ac:spMkLst>
            <pc:docMk/>
            <pc:sldMk cId="3477713638" sldId="523"/>
            <ac:spMk id="3" creationId="{B014B180-A61B-9375-CB17-64297AE909C2}"/>
          </ac:spMkLst>
        </pc:spChg>
        <pc:graphicFrameChg chg="del">
          <ac:chgData name="Kate Piper (IMH)" userId="f69ee4e2-845b-4a1f-89c4-60fce9da139f" providerId="ADAL" clId="{A1C1F80F-2025-4C33-B8FC-BA048BFBFD2B}" dt="2024-10-02T11:51:37.168" v="4" actId="478"/>
          <ac:graphicFrameMkLst>
            <pc:docMk/>
            <pc:sldMk cId="3477713638" sldId="523"/>
            <ac:graphicFrameMk id="4" creationId="{E8105355-6476-84D2-21FB-AEA5DAB09696}"/>
          </ac:graphicFrameMkLst>
        </pc:graphicFrameChg>
        <pc:graphicFrameChg chg="add mod modGraphic">
          <ac:chgData name="Kate Piper (IMH)" userId="f69ee4e2-845b-4a1f-89c4-60fce9da139f" providerId="ADAL" clId="{A1C1F80F-2025-4C33-B8FC-BA048BFBFD2B}" dt="2024-10-02T11:53:22.647" v="31" actId="1076"/>
          <ac:graphicFrameMkLst>
            <pc:docMk/>
            <pc:sldMk cId="3477713638" sldId="523"/>
            <ac:graphicFrameMk id="5" creationId="{63B7A7F5-AC40-0737-C9FB-BC9160E8F25D}"/>
          </ac:graphicFrameMkLst>
        </pc:graphicFrameChg>
      </pc:sldChg>
      <pc:sldChg chg="modSp mod">
        <pc:chgData name="Kate Piper (IMH)" userId="f69ee4e2-845b-4a1f-89c4-60fce9da139f" providerId="ADAL" clId="{A1C1F80F-2025-4C33-B8FC-BA048BFBFD2B}" dt="2024-10-02T11:54:09.738" v="54" actId="27636"/>
        <pc:sldMkLst>
          <pc:docMk/>
          <pc:sldMk cId="1237612464" sldId="524"/>
        </pc:sldMkLst>
        <pc:spChg chg="mod">
          <ac:chgData name="Kate Piper (IMH)" userId="f69ee4e2-845b-4a1f-89c4-60fce9da139f" providerId="ADAL" clId="{A1C1F80F-2025-4C33-B8FC-BA048BFBFD2B}" dt="2024-10-02T11:54:09.738" v="54" actId="27636"/>
          <ac:spMkLst>
            <pc:docMk/>
            <pc:sldMk cId="1237612464" sldId="524"/>
            <ac:spMk id="2" creationId="{EBF1414A-1CB0-D7EA-0108-894116E1A7F2}"/>
          </ac:spMkLst>
        </pc:spChg>
      </pc:sldChg>
      <pc:sldChg chg="modSp mod">
        <pc:chgData name="Kate Piper (IMH)" userId="f69ee4e2-845b-4a1f-89c4-60fce9da139f" providerId="ADAL" clId="{A1C1F80F-2025-4C33-B8FC-BA048BFBFD2B}" dt="2024-10-02T11:54:27.051" v="79" actId="20577"/>
        <pc:sldMkLst>
          <pc:docMk/>
          <pc:sldMk cId="3589631703" sldId="525"/>
        </pc:sldMkLst>
        <pc:spChg chg="mod">
          <ac:chgData name="Kate Piper (IMH)" userId="f69ee4e2-845b-4a1f-89c4-60fce9da139f" providerId="ADAL" clId="{A1C1F80F-2025-4C33-B8FC-BA048BFBFD2B}" dt="2024-10-02T11:54:27.051" v="79" actId="20577"/>
          <ac:spMkLst>
            <pc:docMk/>
            <pc:sldMk cId="3589631703" sldId="525"/>
            <ac:spMk id="2" creationId="{EBF1414A-1CB0-D7EA-0108-894116E1A7F2}"/>
          </ac:spMkLst>
        </pc:spChg>
      </pc:sldChg>
      <pc:sldChg chg="modAnim">
        <pc:chgData name="Kate Piper (IMH)" userId="f69ee4e2-845b-4a1f-89c4-60fce9da139f" providerId="ADAL" clId="{A1C1F80F-2025-4C33-B8FC-BA048BFBFD2B}" dt="2024-10-02T11:56:26.453" v="83"/>
        <pc:sldMkLst>
          <pc:docMk/>
          <pc:sldMk cId="3066028604" sldId="531"/>
        </pc:sldMkLst>
      </pc:sldChg>
      <pc:sldChg chg="del">
        <pc:chgData name="Kate Piper (IMH)" userId="f69ee4e2-845b-4a1f-89c4-60fce9da139f" providerId="ADAL" clId="{A1C1F80F-2025-4C33-B8FC-BA048BFBFD2B}" dt="2024-10-02T11:51:17.003" v="2" actId="47"/>
        <pc:sldMkLst>
          <pc:docMk/>
          <pc:sldMk cId="2740876839" sldId="533"/>
        </pc:sldMkLst>
      </pc:sldChg>
      <pc:sldChg chg="modSp del mod">
        <pc:chgData name="Kate Piper (IMH)" userId="f69ee4e2-845b-4a1f-89c4-60fce9da139f" providerId="ADAL" clId="{A1C1F80F-2025-4C33-B8FC-BA048BFBFD2B}" dt="2024-10-02T11:51:13.075" v="1" actId="47"/>
        <pc:sldMkLst>
          <pc:docMk/>
          <pc:sldMk cId="1929123910" sldId="534"/>
        </pc:sldMkLst>
        <pc:spChg chg="mod">
          <ac:chgData name="Kate Piper (IMH)" userId="f69ee4e2-845b-4a1f-89c4-60fce9da139f" providerId="ADAL" clId="{A1C1F80F-2025-4C33-B8FC-BA048BFBFD2B}" dt="2024-10-02T11:51:04.618" v="0" actId="20577"/>
          <ac:spMkLst>
            <pc:docMk/>
            <pc:sldMk cId="1929123910" sldId="534"/>
            <ac:spMk id="2" creationId="{EDD4C10A-E4A0-4C54-98D4-C13432B17C16}"/>
          </ac:spMkLst>
        </pc:spChg>
      </pc:sldChg>
      <pc:sldChg chg="modNotesTx">
        <pc:chgData name="Kate Piper (IMH)" userId="f69ee4e2-845b-4a1f-89c4-60fce9da139f" providerId="ADAL" clId="{A1C1F80F-2025-4C33-B8FC-BA048BFBFD2B}" dt="2024-10-02T12:02:39.497" v="213" actId="20577"/>
        <pc:sldMkLst>
          <pc:docMk/>
          <pc:sldMk cId="1324501452" sldId="536"/>
        </pc:sldMkLst>
      </pc:sldChg>
      <pc:sldChg chg="addSp delSp modSp add mod ord delAnim modAnim modNotesTx">
        <pc:chgData name="Kate Piper (IMH)" userId="f69ee4e2-845b-4a1f-89c4-60fce9da139f" providerId="ADAL" clId="{A1C1F80F-2025-4C33-B8FC-BA048BFBFD2B}" dt="2024-10-02T12:07:25.356" v="456"/>
        <pc:sldMkLst>
          <pc:docMk/>
          <pc:sldMk cId="3539468022" sldId="539"/>
        </pc:sldMkLst>
        <pc:spChg chg="mod">
          <ac:chgData name="Kate Piper (IMH)" userId="f69ee4e2-845b-4a1f-89c4-60fce9da139f" providerId="ADAL" clId="{A1C1F80F-2025-4C33-B8FC-BA048BFBFD2B}" dt="2024-10-02T12:02:55.471" v="235" actId="20577"/>
          <ac:spMkLst>
            <pc:docMk/>
            <pc:sldMk cId="3539468022" sldId="539"/>
            <ac:spMk id="2" creationId="{DFB521FB-619E-115D-E208-45A99285E17A}"/>
          </ac:spMkLst>
        </pc:spChg>
        <pc:spChg chg="mod">
          <ac:chgData name="Kate Piper (IMH)" userId="f69ee4e2-845b-4a1f-89c4-60fce9da139f" providerId="ADAL" clId="{A1C1F80F-2025-4C33-B8FC-BA048BFBFD2B}" dt="2024-10-02T12:06:15.862" v="451" actId="14100"/>
          <ac:spMkLst>
            <pc:docMk/>
            <pc:sldMk cId="3539468022" sldId="539"/>
            <ac:spMk id="3" creationId="{5365ADC8-800B-83DE-B2C1-8E76A2310431}"/>
          </ac:spMkLst>
        </pc:spChg>
        <pc:picChg chg="del">
          <ac:chgData name="Kate Piper (IMH)" userId="f69ee4e2-845b-4a1f-89c4-60fce9da139f" providerId="ADAL" clId="{A1C1F80F-2025-4C33-B8FC-BA048BFBFD2B}" dt="2024-10-02T12:02:57.530" v="236" actId="478"/>
          <ac:picMkLst>
            <pc:docMk/>
            <pc:sldMk cId="3539468022" sldId="539"/>
            <ac:picMk id="4" creationId="{D3FBA8A5-BFE2-EB5C-FC73-A17A574F3419}"/>
          </ac:picMkLst>
        </pc:picChg>
        <pc:picChg chg="add mod">
          <ac:chgData name="Kate Piper (IMH)" userId="f69ee4e2-845b-4a1f-89c4-60fce9da139f" providerId="ADAL" clId="{A1C1F80F-2025-4C33-B8FC-BA048BFBFD2B}" dt="2024-10-02T12:06:22.492" v="455" actId="1076"/>
          <ac:picMkLst>
            <pc:docMk/>
            <pc:sldMk cId="3539468022" sldId="539"/>
            <ac:picMk id="6" creationId="{7E2C1F1D-FA81-5AC8-DFFD-0DEEA973E2E0}"/>
          </ac:picMkLst>
        </pc:picChg>
      </pc:sldChg>
      <pc:sldChg chg="addSp modSp new mod">
        <pc:chgData name="Kate Piper (IMH)" userId="f69ee4e2-845b-4a1f-89c4-60fce9da139f" providerId="ADAL" clId="{A1C1F80F-2025-4C33-B8FC-BA048BFBFD2B}" dt="2024-10-02T12:10:09.520" v="468" actId="1076"/>
        <pc:sldMkLst>
          <pc:docMk/>
          <pc:sldMk cId="1975909352" sldId="540"/>
        </pc:sldMkLst>
        <pc:graphicFrameChg chg="add mod modGraphic">
          <ac:chgData name="Kate Piper (IMH)" userId="f69ee4e2-845b-4a1f-89c4-60fce9da139f" providerId="ADAL" clId="{A1C1F80F-2025-4C33-B8FC-BA048BFBFD2B}" dt="2024-10-02T12:10:09.520" v="468" actId="1076"/>
          <ac:graphicFrameMkLst>
            <pc:docMk/>
            <pc:sldMk cId="1975909352" sldId="540"/>
            <ac:graphicFrameMk id="2" creationId="{5E744C33-2D38-EA76-E5DB-92FD61FF42F7}"/>
          </ac:graphicFrameMkLst>
        </pc:graphicFrameChg>
      </pc:sldChg>
      <pc:sldChg chg="delSp modSp add mod delAnim">
        <pc:chgData name="Kate Piper (IMH)" userId="f69ee4e2-845b-4a1f-89c4-60fce9da139f" providerId="ADAL" clId="{A1C1F80F-2025-4C33-B8FC-BA048BFBFD2B}" dt="2024-10-02T12:20:56.028" v="558" actId="403"/>
        <pc:sldMkLst>
          <pc:docMk/>
          <pc:sldMk cId="1598086706" sldId="541"/>
        </pc:sldMkLst>
        <pc:spChg chg="mod">
          <ac:chgData name="Kate Piper (IMH)" userId="f69ee4e2-845b-4a1f-89c4-60fce9da139f" providerId="ADAL" clId="{A1C1F80F-2025-4C33-B8FC-BA048BFBFD2B}" dt="2024-10-02T12:20:56.028" v="558" actId="403"/>
          <ac:spMkLst>
            <pc:docMk/>
            <pc:sldMk cId="1598086706" sldId="541"/>
            <ac:spMk id="2" creationId="{DFB521FB-619E-115D-E208-45A99285E17A}"/>
          </ac:spMkLst>
        </pc:spChg>
        <pc:spChg chg="del mod">
          <ac:chgData name="Kate Piper (IMH)" userId="f69ee4e2-845b-4a1f-89c4-60fce9da139f" providerId="ADAL" clId="{A1C1F80F-2025-4C33-B8FC-BA048BFBFD2B}" dt="2024-10-02T12:20:44.329" v="554" actId="478"/>
          <ac:spMkLst>
            <pc:docMk/>
            <pc:sldMk cId="1598086706" sldId="541"/>
            <ac:spMk id="3" creationId="{5365ADC8-800B-83DE-B2C1-8E76A2310431}"/>
          </ac:spMkLst>
        </pc:spChg>
        <pc:picChg chg="del">
          <ac:chgData name="Kate Piper (IMH)" userId="f69ee4e2-845b-4a1f-89c4-60fce9da139f" providerId="ADAL" clId="{A1C1F80F-2025-4C33-B8FC-BA048BFBFD2B}" dt="2024-10-02T12:20:19.312" v="470" actId="478"/>
          <ac:picMkLst>
            <pc:docMk/>
            <pc:sldMk cId="1598086706" sldId="541"/>
            <ac:picMk id="6" creationId="{7E2C1F1D-FA81-5AC8-DFFD-0DEEA973E2E0}"/>
          </ac:picMkLst>
        </pc:picChg>
      </pc:sldChg>
      <pc:sldChg chg="new del">
        <pc:chgData name="Kate Piper (IMH)" userId="f69ee4e2-845b-4a1f-89c4-60fce9da139f" providerId="ADAL" clId="{A1C1F80F-2025-4C33-B8FC-BA048BFBFD2B}" dt="2024-10-02T12:22:34.759" v="565" actId="47"/>
        <pc:sldMkLst>
          <pc:docMk/>
          <pc:sldMk cId="713217707" sldId="542"/>
        </pc:sldMkLst>
      </pc:sldChg>
      <pc:sldChg chg="add del">
        <pc:chgData name="Kate Piper (IMH)" userId="f69ee4e2-845b-4a1f-89c4-60fce9da139f" providerId="ADAL" clId="{A1C1F80F-2025-4C33-B8FC-BA048BFBFD2B}" dt="2024-10-02T12:22:42.871" v="571" actId="47"/>
        <pc:sldMkLst>
          <pc:docMk/>
          <pc:sldMk cId="3665151201" sldId="543"/>
        </pc:sldMkLst>
      </pc:sldChg>
      <pc:sldChg chg="add del">
        <pc:chgData name="Kate Piper (IMH)" userId="f69ee4e2-845b-4a1f-89c4-60fce9da139f" providerId="ADAL" clId="{A1C1F80F-2025-4C33-B8FC-BA048BFBFD2B}" dt="2024-10-02T12:22:39.632" v="567" actId="47"/>
        <pc:sldMkLst>
          <pc:docMk/>
          <pc:sldMk cId="2190480201" sldId="544"/>
        </pc:sldMkLst>
      </pc:sldChg>
      <pc:sldChg chg="add del">
        <pc:chgData name="Kate Piper (IMH)" userId="f69ee4e2-845b-4a1f-89c4-60fce9da139f" providerId="ADAL" clId="{A1C1F80F-2025-4C33-B8FC-BA048BFBFD2B}" dt="2024-10-02T12:22:38.122" v="566" actId="47"/>
        <pc:sldMkLst>
          <pc:docMk/>
          <pc:sldMk cId="395218881" sldId="545"/>
        </pc:sldMkLst>
      </pc:sldChg>
      <pc:sldChg chg="modSp add mod">
        <pc:chgData name="Kate Piper (IMH)" userId="f69ee4e2-845b-4a1f-89c4-60fce9da139f" providerId="ADAL" clId="{A1C1F80F-2025-4C33-B8FC-BA048BFBFD2B}" dt="2024-10-02T12:23:05.880" v="572" actId="1076"/>
        <pc:sldMkLst>
          <pc:docMk/>
          <pc:sldMk cId="727216943" sldId="546"/>
        </pc:sldMkLst>
        <pc:spChg chg="mod">
          <ac:chgData name="Kate Piper (IMH)" userId="f69ee4e2-845b-4a1f-89c4-60fce9da139f" providerId="ADAL" clId="{A1C1F80F-2025-4C33-B8FC-BA048BFBFD2B}" dt="2024-10-02T12:23:05.880" v="572" actId="1076"/>
          <ac:spMkLst>
            <pc:docMk/>
            <pc:sldMk cId="727216943" sldId="546"/>
            <ac:spMk id="19" creationId="{00000000-0000-0000-0000-000000000000}"/>
          </ac:spMkLst>
        </pc:spChg>
      </pc:sldChg>
      <pc:sldChg chg="modSp add mod">
        <pc:chgData name="Kate Piper (IMH)" userId="f69ee4e2-845b-4a1f-89c4-60fce9da139f" providerId="ADAL" clId="{A1C1F80F-2025-4C33-B8FC-BA048BFBFD2B}" dt="2024-10-02T12:23:28.079" v="610" actId="20577"/>
        <pc:sldMkLst>
          <pc:docMk/>
          <pc:sldMk cId="1304934078" sldId="547"/>
        </pc:sldMkLst>
        <pc:spChg chg="mod">
          <ac:chgData name="Kate Piper (IMH)" userId="f69ee4e2-845b-4a1f-89c4-60fce9da139f" providerId="ADAL" clId="{A1C1F80F-2025-4C33-B8FC-BA048BFBFD2B}" dt="2024-10-02T12:23:28.079" v="610" actId="20577"/>
          <ac:spMkLst>
            <pc:docMk/>
            <pc:sldMk cId="1304934078" sldId="547"/>
            <ac:spMk id="4" creationId="{00000000-0000-0000-0000-000000000000}"/>
          </ac:spMkLst>
        </pc:spChg>
      </pc:sldChg>
      <pc:sldChg chg="add">
        <pc:chgData name="Kate Piper (IMH)" userId="f69ee4e2-845b-4a1f-89c4-60fce9da139f" providerId="ADAL" clId="{A1C1F80F-2025-4C33-B8FC-BA048BFBFD2B}" dt="2024-10-02T12:22:32.413" v="564"/>
        <pc:sldMkLst>
          <pc:docMk/>
          <pc:sldMk cId="3236720623" sldId="548"/>
        </pc:sldMkLst>
      </pc:sldChg>
    </pc:docChg>
  </pc:docChgLst>
  <pc:docChgLst>
    <pc:chgData name="Kate Piper (IMH)" userId="S::k.piper1@uwtsd.ac.uk::f69ee4e2-845b-4a1f-89c4-60fce9da139f" providerId="AD" clId="Web-{AA3CA4ED-6BF3-4473-AC24-D663896F506C}"/>
    <pc:docChg chg="modSld">
      <pc:chgData name="Kate Piper (IMH)" userId="S::k.piper1@uwtsd.ac.uk::f69ee4e2-845b-4a1f-89c4-60fce9da139f" providerId="AD" clId="Web-{AA3CA4ED-6BF3-4473-AC24-D663896F506C}" dt="2023-10-02T13:11:30.362" v="5"/>
      <pc:docMkLst>
        <pc:docMk/>
      </pc:docMkLst>
      <pc:sldChg chg="modSp">
        <pc:chgData name="Kate Piper (IMH)" userId="S::k.piper1@uwtsd.ac.uk::f69ee4e2-845b-4a1f-89c4-60fce9da139f" providerId="AD" clId="Web-{AA3CA4ED-6BF3-4473-AC24-D663896F506C}" dt="2023-10-02T13:11:17.737" v="1" actId="14100"/>
        <pc:sldMkLst>
          <pc:docMk/>
          <pc:sldMk cId="2423727574" sldId="522"/>
        </pc:sldMkLst>
        <pc:spChg chg="mod">
          <ac:chgData name="Kate Piper (IMH)" userId="S::k.piper1@uwtsd.ac.uk::f69ee4e2-845b-4a1f-89c4-60fce9da139f" providerId="AD" clId="Web-{AA3CA4ED-6BF3-4473-AC24-D663896F506C}" dt="2023-10-02T13:11:17.737" v="1" actId="14100"/>
          <ac:spMkLst>
            <pc:docMk/>
            <pc:sldMk cId="2423727574" sldId="522"/>
            <ac:spMk id="3" creationId="{4E5EB39D-E629-EB61-E2A0-520A072CA719}"/>
          </ac:spMkLst>
        </pc:spChg>
      </pc:sldChg>
      <pc:sldChg chg="modSp">
        <pc:chgData name="Kate Piper (IMH)" userId="S::k.piper1@uwtsd.ac.uk::f69ee4e2-845b-4a1f-89c4-60fce9da139f" providerId="AD" clId="Web-{AA3CA4ED-6BF3-4473-AC24-D663896F506C}" dt="2023-10-02T13:11:30.362" v="5"/>
        <pc:sldMkLst>
          <pc:docMk/>
          <pc:sldMk cId="3477713638" sldId="523"/>
        </pc:sldMkLst>
        <pc:graphicFrameChg chg="mod modGraphic">
          <ac:chgData name="Kate Piper (IMH)" userId="S::k.piper1@uwtsd.ac.uk::f69ee4e2-845b-4a1f-89c4-60fce9da139f" providerId="AD" clId="Web-{AA3CA4ED-6BF3-4473-AC24-D663896F506C}" dt="2023-10-02T13:11:30.362" v="5"/>
          <ac:graphicFrameMkLst>
            <pc:docMk/>
            <pc:sldMk cId="3477713638" sldId="523"/>
            <ac:graphicFrameMk id="4" creationId="{E8105355-6476-84D2-21FB-AEA5DAB09696}"/>
          </ac:graphicFrameMkLst>
        </pc:graphicFrameChg>
      </pc:sldChg>
    </pc:docChg>
  </pc:docChgLst>
  <pc:docChgLst>
    <pc:chgData name="Kate Piper (IMH)" userId="f69ee4e2-845b-4a1f-89c4-60fce9da139f" providerId="ADAL" clId="{1F4F9A87-3098-4801-A052-BCE1C6E6BD21}"/>
    <pc:docChg chg="custSel addSld delSld modSld sldOrd">
      <pc:chgData name="Kate Piper (IMH)" userId="f69ee4e2-845b-4a1f-89c4-60fce9da139f" providerId="ADAL" clId="{1F4F9A87-3098-4801-A052-BCE1C6E6BD21}" dt="2023-10-05T15:33:05.692" v="1617" actId="1076"/>
      <pc:docMkLst>
        <pc:docMk/>
      </pc:docMkLst>
      <pc:sldChg chg="modSp mod">
        <pc:chgData name="Kate Piper (IMH)" userId="f69ee4e2-845b-4a1f-89c4-60fce9da139f" providerId="ADAL" clId="{1F4F9A87-3098-4801-A052-BCE1C6E6BD21}" dt="2023-09-23T14:30:32.210" v="898" actId="20577"/>
        <pc:sldMkLst>
          <pc:docMk/>
          <pc:sldMk cId="2741221893" sldId="308"/>
        </pc:sldMkLst>
        <pc:spChg chg="mod">
          <ac:chgData name="Kate Piper (IMH)" userId="f69ee4e2-845b-4a1f-89c4-60fce9da139f" providerId="ADAL" clId="{1F4F9A87-3098-4801-A052-BCE1C6E6BD21}" dt="2023-09-23T14:30:32.210" v="898" actId="20577"/>
          <ac:spMkLst>
            <pc:docMk/>
            <pc:sldMk cId="2741221893" sldId="308"/>
            <ac:spMk id="2" creationId="{EDD4C10A-E4A0-4C54-98D4-C13432B17C16}"/>
          </ac:spMkLst>
        </pc:spChg>
      </pc:sldChg>
      <pc:sldChg chg="ord">
        <pc:chgData name="Kate Piper (IMH)" userId="f69ee4e2-845b-4a1f-89c4-60fce9da139f" providerId="ADAL" clId="{1F4F9A87-3098-4801-A052-BCE1C6E6BD21}" dt="2023-09-23T13:18:47.670" v="223"/>
        <pc:sldMkLst>
          <pc:docMk/>
          <pc:sldMk cId="18424005" sldId="337"/>
        </pc:sldMkLst>
      </pc:sldChg>
      <pc:sldChg chg="delSp modSp mod">
        <pc:chgData name="Kate Piper (IMH)" userId="f69ee4e2-845b-4a1f-89c4-60fce9da139f" providerId="ADAL" clId="{1F4F9A87-3098-4801-A052-BCE1C6E6BD21}" dt="2023-09-23T13:15:12.149" v="117" actId="207"/>
        <pc:sldMkLst>
          <pc:docMk/>
          <pc:sldMk cId="3477713638" sldId="523"/>
        </pc:sldMkLst>
        <pc:spChg chg="mod">
          <ac:chgData name="Kate Piper (IMH)" userId="f69ee4e2-845b-4a1f-89c4-60fce9da139f" providerId="ADAL" clId="{1F4F9A87-3098-4801-A052-BCE1C6E6BD21}" dt="2023-09-23T13:15:12.149" v="117" actId="207"/>
          <ac:spMkLst>
            <pc:docMk/>
            <pc:sldMk cId="3477713638" sldId="523"/>
            <ac:spMk id="2" creationId="{C8C7FC61-F524-7BBE-3B29-AADB745E9E9F}"/>
          </ac:spMkLst>
        </pc:spChg>
        <pc:spChg chg="mod">
          <ac:chgData name="Kate Piper (IMH)" userId="f69ee4e2-845b-4a1f-89c4-60fce9da139f" providerId="ADAL" clId="{1F4F9A87-3098-4801-A052-BCE1C6E6BD21}" dt="2023-09-23T13:14:59.214" v="108" actId="20577"/>
          <ac:spMkLst>
            <pc:docMk/>
            <pc:sldMk cId="3477713638" sldId="523"/>
            <ac:spMk id="3" creationId="{B014B180-A61B-9375-CB17-64297AE909C2}"/>
          </ac:spMkLst>
        </pc:spChg>
        <pc:picChg chg="del">
          <ac:chgData name="Kate Piper (IMH)" userId="f69ee4e2-845b-4a1f-89c4-60fce9da139f" providerId="ADAL" clId="{1F4F9A87-3098-4801-A052-BCE1C6E6BD21}" dt="2023-09-23T13:14:30.689" v="50" actId="478"/>
          <ac:picMkLst>
            <pc:docMk/>
            <pc:sldMk cId="3477713638" sldId="523"/>
            <ac:picMk id="5" creationId="{6AD322AD-7EF0-F4CD-A0D2-CF7A29CB07CF}"/>
          </ac:picMkLst>
        </pc:picChg>
      </pc:sldChg>
      <pc:sldChg chg="modSp mod">
        <pc:chgData name="Kate Piper (IMH)" userId="f69ee4e2-845b-4a1f-89c4-60fce9da139f" providerId="ADAL" clId="{1F4F9A87-3098-4801-A052-BCE1C6E6BD21}" dt="2023-09-23T13:17:20.046" v="151" actId="27636"/>
        <pc:sldMkLst>
          <pc:docMk/>
          <pc:sldMk cId="1237612464" sldId="524"/>
        </pc:sldMkLst>
        <pc:spChg chg="mod">
          <ac:chgData name="Kate Piper (IMH)" userId="f69ee4e2-845b-4a1f-89c4-60fce9da139f" providerId="ADAL" clId="{1F4F9A87-3098-4801-A052-BCE1C6E6BD21}" dt="2023-09-23T13:17:20.046" v="151" actId="27636"/>
          <ac:spMkLst>
            <pc:docMk/>
            <pc:sldMk cId="1237612464" sldId="524"/>
            <ac:spMk id="2" creationId="{EBF1414A-1CB0-D7EA-0108-894116E1A7F2}"/>
          </ac:spMkLst>
        </pc:spChg>
      </pc:sldChg>
      <pc:sldChg chg="modSp mod">
        <pc:chgData name="Kate Piper (IMH)" userId="f69ee4e2-845b-4a1f-89c4-60fce9da139f" providerId="ADAL" clId="{1F4F9A87-3098-4801-A052-BCE1C6E6BD21}" dt="2023-09-23T13:16:05.490" v="129" actId="20577"/>
        <pc:sldMkLst>
          <pc:docMk/>
          <pc:sldMk cId="3589631703" sldId="525"/>
        </pc:sldMkLst>
        <pc:spChg chg="mod">
          <ac:chgData name="Kate Piper (IMH)" userId="f69ee4e2-845b-4a1f-89c4-60fce9da139f" providerId="ADAL" clId="{1F4F9A87-3098-4801-A052-BCE1C6E6BD21}" dt="2023-09-23T13:16:05.490" v="129" actId="20577"/>
          <ac:spMkLst>
            <pc:docMk/>
            <pc:sldMk cId="3589631703" sldId="525"/>
            <ac:spMk id="2" creationId="{EBF1414A-1CB0-D7EA-0108-894116E1A7F2}"/>
          </ac:spMkLst>
        </pc:spChg>
      </pc:sldChg>
      <pc:sldChg chg="modAnim modNotesTx">
        <pc:chgData name="Kate Piper (IMH)" userId="f69ee4e2-845b-4a1f-89c4-60fce9da139f" providerId="ADAL" clId="{1F4F9A87-3098-4801-A052-BCE1C6E6BD21}" dt="2023-10-05T13:04:46.853" v="1304" actId="20577"/>
        <pc:sldMkLst>
          <pc:docMk/>
          <pc:sldMk cId="3413604690" sldId="526"/>
        </pc:sldMkLst>
      </pc:sldChg>
      <pc:sldChg chg="addSp modSp mod modAnim">
        <pc:chgData name="Kate Piper (IMH)" userId="f69ee4e2-845b-4a1f-89c4-60fce9da139f" providerId="ADAL" clId="{1F4F9A87-3098-4801-A052-BCE1C6E6BD21}" dt="2023-10-05T13:08:07.008" v="1511"/>
        <pc:sldMkLst>
          <pc:docMk/>
          <pc:sldMk cId="1481225380" sldId="527"/>
        </pc:sldMkLst>
        <pc:spChg chg="add mod">
          <ac:chgData name="Kate Piper (IMH)" userId="f69ee4e2-845b-4a1f-89c4-60fce9da139f" providerId="ADAL" clId="{1F4F9A87-3098-4801-A052-BCE1C6E6BD21}" dt="2023-10-05T13:07:40.466" v="1510" actId="6549"/>
          <ac:spMkLst>
            <pc:docMk/>
            <pc:sldMk cId="1481225380" sldId="527"/>
            <ac:spMk id="8" creationId="{B91B6C2E-AC10-4560-AEE5-93A8D577EB1F}"/>
          </ac:spMkLst>
        </pc:spChg>
      </pc:sldChg>
      <pc:sldChg chg="addSp delSp modSp mod ord">
        <pc:chgData name="Kate Piper (IMH)" userId="f69ee4e2-845b-4a1f-89c4-60fce9da139f" providerId="ADAL" clId="{1F4F9A87-3098-4801-A052-BCE1C6E6BD21}" dt="2023-09-23T14:18:45.806" v="822"/>
        <pc:sldMkLst>
          <pc:docMk/>
          <pc:sldMk cId="3066028604" sldId="531"/>
        </pc:sldMkLst>
        <pc:spChg chg="mod">
          <ac:chgData name="Kate Piper (IMH)" userId="f69ee4e2-845b-4a1f-89c4-60fce9da139f" providerId="ADAL" clId="{1F4F9A87-3098-4801-A052-BCE1C6E6BD21}" dt="2023-09-23T13:26:06.559" v="688" actId="1076"/>
          <ac:spMkLst>
            <pc:docMk/>
            <pc:sldMk cId="3066028604" sldId="531"/>
            <ac:spMk id="2" creationId="{D9E577E5-51C9-479C-B643-912AD53C3E8B}"/>
          </ac:spMkLst>
        </pc:spChg>
        <pc:spChg chg="add mod">
          <ac:chgData name="Kate Piper (IMH)" userId="f69ee4e2-845b-4a1f-89c4-60fce9da139f" providerId="ADAL" clId="{1F4F9A87-3098-4801-A052-BCE1C6E6BD21}" dt="2023-09-23T13:26:22.872" v="703" actId="404"/>
          <ac:spMkLst>
            <pc:docMk/>
            <pc:sldMk cId="3066028604" sldId="531"/>
            <ac:spMk id="3" creationId="{4A1EE1C1-ABCB-7E60-9A2F-13A9FC73B576}"/>
          </ac:spMkLst>
        </pc:spChg>
        <pc:spChg chg="add mod">
          <ac:chgData name="Kate Piper (IMH)" userId="f69ee4e2-845b-4a1f-89c4-60fce9da139f" providerId="ADAL" clId="{1F4F9A87-3098-4801-A052-BCE1C6E6BD21}" dt="2023-09-23T13:26:36.824" v="717" actId="1076"/>
          <ac:spMkLst>
            <pc:docMk/>
            <pc:sldMk cId="3066028604" sldId="531"/>
            <ac:spMk id="4" creationId="{9430B6BB-552B-F4C6-8655-63A410FE1DA1}"/>
          </ac:spMkLst>
        </pc:spChg>
        <pc:spChg chg="add mod">
          <ac:chgData name="Kate Piper (IMH)" userId="f69ee4e2-845b-4a1f-89c4-60fce9da139f" providerId="ADAL" clId="{1F4F9A87-3098-4801-A052-BCE1C6E6BD21}" dt="2023-09-23T13:27:43.857" v="728" actId="20577"/>
          <ac:spMkLst>
            <pc:docMk/>
            <pc:sldMk cId="3066028604" sldId="531"/>
            <ac:spMk id="5" creationId="{19793236-1A2C-4980-01B4-BC60B3A3308E}"/>
          </ac:spMkLst>
        </pc:spChg>
        <pc:spChg chg="add mod">
          <ac:chgData name="Kate Piper (IMH)" userId="f69ee4e2-845b-4a1f-89c4-60fce9da139f" providerId="ADAL" clId="{1F4F9A87-3098-4801-A052-BCE1C6E6BD21}" dt="2023-09-23T13:30:38.821" v="752" actId="1076"/>
          <ac:spMkLst>
            <pc:docMk/>
            <pc:sldMk cId="3066028604" sldId="531"/>
            <ac:spMk id="6" creationId="{E1E7AD70-EF79-42F4-E826-67B389103F05}"/>
          </ac:spMkLst>
        </pc:spChg>
        <pc:cxnChg chg="del">
          <ac:chgData name="Kate Piper (IMH)" userId="f69ee4e2-845b-4a1f-89c4-60fce9da139f" providerId="ADAL" clId="{1F4F9A87-3098-4801-A052-BCE1C6E6BD21}" dt="2023-09-23T13:30:43.335" v="756" actId="478"/>
          <ac:cxnSpMkLst>
            <pc:docMk/>
            <pc:sldMk cId="3066028604" sldId="531"/>
            <ac:cxnSpMk id="17" creationId="{9E8AEFB8-8C48-466A-A7B7-3E3C9435671F}"/>
          </ac:cxnSpMkLst>
        </pc:cxnChg>
        <pc:cxnChg chg="del">
          <ac:chgData name="Kate Piper (IMH)" userId="f69ee4e2-845b-4a1f-89c4-60fce9da139f" providerId="ADAL" clId="{1F4F9A87-3098-4801-A052-BCE1C6E6BD21}" dt="2023-09-23T13:30:42.492" v="755" actId="478"/>
          <ac:cxnSpMkLst>
            <pc:docMk/>
            <pc:sldMk cId="3066028604" sldId="531"/>
            <ac:cxnSpMk id="19" creationId="{BE1CA2E1-8C16-4293-B2AB-EBD054ADDD3B}"/>
          </ac:cxnSpMkLst>
        </pc:cxnChg>
        <pc:cxnChg chg="del">
          <ac:chgData name="Kate Piper (IMH)" userId="f69ee4e2-845b-4a1f-89c4-60fce9da139f" providerId="ADAL" clId="{1F4F9A87-3098-4801-A052-BCE1C6E6BD21}" dt="2023-09-23T13:30:41.695" v="754" actId="478"/>
          <ac:cxnSpMkLst>
            <pc:docMk/>
            <pc:sldMk cId="3066028604" sldId="531"/>
            <ac:cxnSpMk id="23" creationId="{2565B754-23C5-4160-84C7-E5F77D047271}"/>
          </ac:cxnSpMkLst>
        </pc:cxnChg>
        <pc:cxnChg chg="del">
          <ac:chgData name="Kate Piper (IMH)" userId="f69ee4e2-845b-4a1f-89c4-60fce9da139f" providerId="ADAL" clId="{1F4F9A87-3098-4801-A052-BCE1C6E6BD21}" dt="2023-09-23T13:30:40.555" v="753" actId="478"/>
          <ac:cxnSpMkLst>
            <pc:docMk/>
            <pc:sldMk cId="3066028604" sldId="531"/>
            <ac:cxnSpMk id="24" creationId="{EC420C95-5ABF-4F84-8BD4-E019FE8BA994}"/>
          </ac:cxnSpMkLst>
        </pc:cxnChg>
      </pc:sldChg>
      <pc:sldChg chg="addSp modSp mod ord modNotesTx">
        <pc:chgData name="Kate Piper (IMH)" userId="f69ee4e2-845b-4a1f-89c4-60fce9da139f" providerId="ADAL" clId="{1F4F9A87-3098-4801-A052-BCE1C6E6BD21}" dt="2023-09-23T13:23:59.117" v="639" actId="1076"/>
        <pc:sldMkLst>
          <pc:docMk/>
          <pc:sldMk cId="328720050" sldId="532"/>
        </pc:sldMkLst>
        <pc:spChg chg="mod">
          <ac:chgData name="Kate Piper (IMH)" userId="f69ee4e2-845b-4a1f-89c4-60fce9da139f" providerId="ADAL" clId="{1F4F9A87-3098-4801-A052-BCE1C6E6BD21}" dt="2023-09-23T13:23:59.117" v="639" actId="1076"/>
          <ac:spMkLst>
            <pc:docMk/>
            <pc:sldMk cId="328720050" sldId="532"/>
            <ac:spMk id="2" creationId="{D9E577E5-51C9-479C-B643-912AD53C3E8B}"/>
          </ac:spMkLst>
        </pc:spChg>
        <pc:spChg chg="add mod">
          <ac:chgData name="Kate Piper (IMH)" userId="f69ee4e2-845b-4a1f-89c4-60fce9da139f" providerId="ADAL" clId="{1F4F9A87-3098-4801-A052-BCE1C6E6BD21}" dt="2023-09-23T13:23:48.009" v="636" actId="20577"/>
          <ac:spMkLst>
            <pc:docMk/>
            <pc:sldMk cId="328720050" sldId="532"/>
            <ac:spMk id="3" creationId="{7E97EAB4-79D6-E4B9-90D2-0422C372E64E}"/>
          </ac:spMkLst>
        </pc:spChg>
        <pc:spChg chg="mod">
          <ac:chgData name="Kate Piper (IMH)" userId="f69ee4e2-845b-4a1f-89c4-60fce9da139f" providerId="ADAL" clId="{1F4F9A87-3098-4801-A052-BCE1C6E6BD21}" dt="2023-09-23T13:23:56.601" v="638" actId="1076"/>
          <ac:spMkLst>
            <pc:docMk/>
            <pc:sldMk cId="328720050" sldId="532"/>
            <ac:spMk id="4" creationId="{83C6426F-5079-2C57-DBFA-ACD3B36AE8B6}"/>
          </ac:spMkLst>
        </pc:spChg>
        <pc:spChg chg="add mod">
          <ac:chgData name="Kate Piper (IMH)" userId="f69ee4e2-845b-4a1f-89c4-60fce9da139f" providerId="ADAL" clId="{1F4F9A87-3098-4801-A052-BCE1C6E6BD21}" dt="2023-09-23T13:23:52.446" v="637" actId="14100"/>
          <ac:spMkLst>
            <pc:docMk/>
            <pc:sldMk cId="328720050" sldId="532"/>
            <ac:spMk id="5" creationId="{805B4D12-08D9-CF91-DA6D-2EF53A67F1A1}"/>
          </ac:spMkLst>
        </pc:spChg>
      </pc:sldChg>
      <pc:sldChg chg="ord">
        <pc:chgData name="Kate Piper (IMH)" userId="f69ee4e2-845b-4a1f-89c4-60fce9da139f" providerId="ADAL" clId="{1F4F9A87-3098-4801-A052-BCE1C6E6BD21}" dt="2023-09-23T14:01:18.790" v="765"/>
        <pc:sldMkLst>
          <pc:docMk/>
          <pc:sldMk cId="2740876839" sldId="533"/>
        </pc:sldMkLst>
      </pc:sldChg>
      <pc:sldChg chg="modSp add mod ord">
        <pc:chgData name="Kate Piper (IMH)" userId="f69ee4e2-845b-4a1f-89c4-60fce9da139f" providerId="ADAL" clId="{1F4F9A87-3098-4801-A052-BCE1C6E6BD21}" dt="2023-09-23T14:30:39.824" v="899" actId="20577"/>
        <pc:sldMkLst>
          <pc:docMk/>
          <pc:sldMk cId="1929123910" sldId="534"/>
        </pc:sldMkLst>
        <pc:spChg chg="mod">
          <ac:chgData name="Kate Piper (IMH)" userId="f69ee4e2-845b-4a1f-89c4-60fce9da139f" providerId="ADAL" clId="{1F4F9A87-3098-4801-A052-BCE1C6E6BD21}" dt="2023-09-23T14:30:39.824" v="899" actId="20577"/>
          <ac:spMkLst>
            <pc:docMk/>
            <pc:sldMk cId="1929123910" sldId="534"/>
            <ac:spMk id="2" creationId="{EDD4C10A-E4A0-4C54-98D4-C13432B17C16}"/>
          </ac:spMkLst>
        </pc:spChg>
      </pc:sldChg>
      <pc:sldChg chg="add del">
        <pc:chgData name="Kate Piper (IMH)" userId="f69ee4e2-845b-4a1f-89c4-60fce9da139f" providerId="ADAL" clId="{1F4F9A87-3098-4801-A052-BCE1C6E6BD21}" dt="2023-09-23T14:12:36.549" v="766" actId="47"/>
        <pc:sldMkLst>
          <pc:docMk/>
          <pc:sldMk cId="238536209" sldId="535"/>
        </pc:sldMkLst>
      </pc:sldChg>
      <pc:sldChg chg="addSp delSp modSp new mod modClrScheme modAnim chgLayout">
        <pc:chgData name="Kate Piper (IMH)" userId="f69ee4e2-845b-4a1f-89c4-60fce9da139f" providerId="ADAL" clId="{1F4F9A87-3098-4801-A052-BCE1C6E6BD21}" dt="2023-10-05T14:54:46.899" v="1576" actId="20577"/>
        <pc:sldMkLst>
          <pc:docMk/>
          <pc:sldMk cId="4080924478" sldId="535"/>
        </pc:sldMkLst>
        <pc:spChg chg="add mod">
          <ac:chgData name="Kate Piper (IMH)" userId="f69ee4e2-845b-4a1f-89c4-60fce9da139f" providerId="ADAL" clId="{1F4F9A87-3098-4801-A052-BCE1C6E6BD21}" dt="2023-09-23T14:15:43.901" v="805" actId="20577"/>
          <ac:spMkLst>
            <pc:docMk/>
            <pc:sldMk cId="4080924478" sldId="535"/>
            <ac:spMk id="2" creationId="{4B637A15-F46C-0794-A156-23854975997A}"/>
          </ac:spMkLst>
        </pc:spChg>
        <pc:spChg chg="add del mod">
          <ac:chgData name="Kate Piper (IMH)" userId="f69ee4e2-845b-4a1f-89c4-60fce9da139f" providerId="ADAL" clId="{1F4F9A87-3098-4801-A052-BCE1C6E6BD21}" dt="2023-09-23T14:17:19.380" v="806" actId="478"/>
          <ac:spMkLst>
            <pc:docMk/>
            <pc:sldMk cId="4080924478" sldId="535"/>
            <ac:spMk id="3" creationId="{3CD44C80-50A7-E363-AA33-FC4EC8AE2891}"/>
          </ac:spMkLst>
        </pc:spChg>
        <pc:spChg chg="add">
          <ac:chgData name="Kate Piper (IMH)" userId="f69ee4e2-845b-4a1f-89c4-60fce9da139f" providerId="ADAL" clId="{1F4F9A87-3098-4801-A052-BCE1C6E6BD21}" dt="2023-09-23T14:17:28.075" v="807" actId="11529"/>
          <ac:spMkLst>
            <pc:docMk/>
            <pc:sldMk cId="4080924478" sldId="535"/>
            <ac:spMk id="4" creationId="{CEA0BD1A-AF1C-45C0-E40F-CF51AD00896F}"/>
          </ac:spMkLst>
        </pc:spChg>
        <pc:spChg chg="add mod">
          <ac:chgData name="Kate Piper (IMH)" userId="f69ee4e2-845b-4a1f-89c4-60fce9da139f" providerId="ADAL" clId="{1F4F9A87-3098-4801-A052-BCE1C6E6BD21}" dt="2023-09-23T14:17:32.331" v="809" actId="1076"/>
          <ac:spMkLst>
            <pc:docMk/>
            <pc:sldMk cId="4080924478" sldId="535"/>
            <ac:spMk id="5" creationId="{FE23B7FC-401B-733B-F132-0D098E4B0CCA}"/>
          </ac:spMkLst>
        </pc:spChg>
        <pc:spChg chg="add mod">
          <ac:chgData name="Kate Piper (IMH)" userId="f69ee4e2-845b-4a1f-89c4-60fce9da139f" providerId="ADAL" clId="{1F4F9A87-3098-4801-A052-BCE1C6E6BD21}" dt="2023-09-23T14:17:36.638" v="811" actId="1076"/>
          <ac:spMkLst>
            <pc:docMk/>
            <pc:sldMk cId="4080924478" sldId="535"/>
            <ac:spMk id="6" creationId="{71470428-2156-A83B-847B-47F9CEC8E8FE}"/>
          </ac:spMkLst>
        </pc:spChg>
        <pc:spChg chg="add del mod">
          <ac:chgData name="Kate Piper (IMH)" userId="f69ee4e2-845b-4a1f-89c4-60fce9da139f" providerId="ADAL" clId="{1F4F9A87-3098-4801-A052-BCE1C6E6BD21}" dt="2023-09-23T14:17:57.951" v="814" actId="478"/>
          <ac:spMkLst>
            <pc:docMk/>
            <pc:sldMk cId="4080924478" sldId="535"/>
            <ac:spMk id="7" creationId="{1A6DAFA5-2FE1-8D62-517F-EA525FA2D97C}"/>
          </ac:spMkLst>
        </pc:spChg>
        <pc:spChg chg="add mod">
          <ac:chgData name="Kate Piper (IMH)" userId="f69ee4e2-845b-4a1f-89c4-60fce9da139f" providerId="ADAL" clId="{1F4F9A87-3098-4801-A052-BCE1C6E6BD21}" dt="2023-09-23T14:18:52.498" v="823" actId="1076"/>
          <ac:spMkLst>
            <pc:docMk/>
            <pc:sldMk cId="4080924478" sldId="535"/>
            <ac:spMk id="8" creationId="{7AE67E19-4081-06C0-1852-FE3F720F6781}"/>
          </ac:spMkLst>
        </pc:spChg>
        <pc:spChg chg="add mod">
          <ac:chgData name="Kate Piper (IMH)" userId="f69ee4e2-845b-4a1f-89c4-60fce9da139f" providerId="ADAL" clId="{1F4F9A87-3098-4801-A052-BCE1C6E6BD21}" dt="2023-10-05T14:54:46.899" v="1576" actId="20577"/>
          <ac:spMkLst>
            <pc:docMk/>
            <pc:sldMk cId="4080924478" sldId="535"/>
            <ac:spMk id="9" creationId="{F2D01337-A235-CC9F-CB03-5B7488B9040D}"/>
          </ac:spMkLst>
        </pc:spChg>
        <pc:spChg chg="add mod">
          <ac:chgData name="Kate Piper (IMH)" userId="f69ee4e2-845b-4a1f-89c4-60fce9da139f" providerId="ADAL" clId="{1F4F9A87-3098-4801-A052-BCE1C6E6BD21}" dt="2023-09-23T14:21:09.556" v="896" actId="20577"/>
          <ac:spMkLst>
            <pc:docMk/>
            <pc:sldMk cId="4080924478" sldId="535"/>
            <ac:spMk id="10" creationId="{A243C448-5E53-41B8-84EC-535EFB460CE3}"/>
          </ac:spMkLst>
        </pc:spChg>
      </pc:sldChg>
      <pc:sldChg chg="modSp add mod ord">
        <pc:chgData name="Kate Piper (IMH)" userId="f69ee4e2-845b-4a1f-89c4-60fce9da139f" providerId="ADAL" clId="{1F4F9A87-3098-4801-A052-BCE1C6E6BD21}" dt="2023-10-05T14:54:21.701" v="1566" actId="20577"/>
        <pc:sldMkLst>
          <pc:docMk/>
          <pc:sldMk cId="1324501452" sldId="536"/>
        </pc:sldMkLst>
        <pc:spChg chg="mod">
          <ac:chgData name="Kate Piper (IMH)" userId="f69ee4e2-845b-4a1f-89c4-60fce9da139f" providerId="ADAL" clId="{1F4F9A87-3098-4801-A052-BCE1C6E6BD21}" dt="2023-10-05T14:54:21.701" v="1566" actId="20577"/>
          <ac:spMkLst>
            <pc:docMk/>
            <pc:sldMk cId="1324501452" sldId="536"/>
            <ac:spMk id="2" creationId="{CC65D07D-E635-CD11-A841-01EE210492A6}"/>
          </ac:spMkLst>
        </pc:spChg>
      </pc:sldChg>
      <pc:sldChg chg="addSp modSp add mod ord">
        <pc:chgData name="Kate Piper (IMH)" userId="f69ee4e2-845b-4a1f-89c4-60fce9da139f" providerId="ADAL" clId="{1F4F9A87-3098-4801-A052-BCE1C6E6BD21}" dt="2023-10-05T12:52:34.164" v="1299" actId="115"/>
        <pc:sldMkLst>
          <pc:docMk/>
          <pc:sldMk cId="3543884869" sldId="537"/>
        </pc:sldMkLst>
        <pc:spChg chg="mod">
          <ac:chgData name="Kate Piper (IMH)" userId="f69ee4e2-845b-4a1f-89c4-60fce9da139f" providerId="ADAL" clId="{1F4F9A87-3098-4801-A052-BCE1C6E6BD21}" dt="2023-10-05T12:52:18.227" v="1297" actId="207"/>
          <ac:spMkLst>
            <pc:docMk/>
            <pc:sldMk cId="3543884869" sldId="537"/>
            <ac:spMk id="2" creationId="{CC65D07D-E635-CD11-A841-01EE210492A6}"/>
          </ac:spMkLst>
        </pc:spChg>
        <pc:spChg chg="add mod">
          <ac:chgData name="Kate Piper (IMH)" userId="f69ee4e2-845b-4a1f-89c4-60fce9da139f" providerId="ADAL" clId="{1F4F9A87-3098-4801-A052-BCE1C6E6BD21}" dt="2023-10-05T12:52:34.164" v="1299" actId="115"/>
          <ac:spMkLst>
            <pc:docMk/>
            <pc:sldMk cId="3543884869" sldId="537"/>
            <ac:spMk id="3" creationId="{69B7A530-B455-FAB5-D02E-694ED520E759}"/>
          </ac:spMkLst>
        </pc:spChg>
      </pc:sldChg>
      <pc:sldChg chg="addSp modSp new mod">
        <pc:chgData name="Kate Piper (IMH)" userId="f69ee4e2-845b-4a1f-89c4-60fce9da139f" providerId="ADAL" clId="{1F4F9A87-3098-4801-A052-BCE1C6E6BD21}" dt="2023-10-05T15:33:05.692" v="1617" actId="1076"/>
        <pc:sldMkLst>
          <pc:docMk/>
          <pc:sldMk cId="470630963" sldId="538"/>
        </pc:sldMkLst>
        <pc:spChg chg="add mod">
          <ac:chgData name="Kate Piper (IMH)" userId="f69ee4e2-845b-4a1f-89c4-60fce9da139f" providerId="ADAL" clId="{1F4F9A87-3098-4801-A052-BCE1C6E6BD21}" dt="2023-10-05T15:33:05.692" v="1617" actId="1076"/>
          <ac:spMkLst>
            <pc:docMk/>
            <pc:sldMk cId="470630963" sldId="538"/>
            <ac:spMk id="4" creationId="{9F2B55BA-A490-C9E0-A87A-C06EE0F496B9}"/>
          </ac:spMkLst>
        </pc:spChg>
        <pc:picChg chg="add mod modCrop">
          <ac:chgData name="Kate Piper (IMH)" userId="f69ee4e2-845b-4a1f-89c4-60fce9da139f" providerId="ADAL" clId="{1F4F9A87-3098-4801-A052-BCE1C6E6BD21}" dt="2023-10-05T15:32:43.828" v="1585" actId="1076"/>
          <ac:picMkLst>
            <pc:docMk/>
            <pc:sldMk cId="470630963" sldId="538"/>
            <ac:picMk id="3" creationId="{32AF94C6-DFE8-BF9C-58B7-58E4AC249A75}"/>
          </ac:picMkLst>
        </pc:picChg>
      </pc:sldChg>
    </pc:docChg>
  </pc:docChgLst>
  <pc:docChgLst>
    <pc:chgData name="Kate Piper (IMH)" userId="f69ee4e2-845b-4a1f-89c4-60fce9da139f" providerId="ADAL" clId="{367EED9F-D996-4F9E-B887-B12A53021ADD}"/>
    <pc:docChg chg="custSel addSld delSld modSld sldOrd modNotesMaster">
      <pc:chgData name="Kate Piper (IMH)" userId="f69ee4e2-845b-4a1f-89c4-60fce9da139f" providerId="ADAL" clId="{367EED9F-D996-4F9E-B887-B12A53021ADD}" dt="2024-10-04T10:08:02.011" v="1242"/>
      <pc:docMkLst>
        <pc:docMk/>
      </pc:docMkLst>
      <pc:sldChg chg="modSp add mod modNotesTx">
        <pc:chgData name="Kate Piper (IMH)" userId="f69ee4e2-845b-4a1f-89c4-60fce9da139f" providerId="ADAL" clId="{367EED9F-D996-4F9E-B887-B12A53021ADD}" dt="2023-02-01T18:37:07.192" v="1190" actId="115"/>
        <pc:sldMkLst>
          <pc:docMk/>
          <pc:sldMk cId="1132133332" sldId="323"/>
        </pc:sldMkLst>
        <pc:spChg chg="mod">
          <ac:chgData name="Kate Piper (IMH)" userId="f69ee4e2-845b-4a1f-89c4-60fce9da139f" providerId="ADAL" clId="{367EED9F-D996-4F9E-B887-B12A53021ADD}" dt="2023-02-01T18:35:12.865" v="1160" actId="207"/>
          <ac:spMkLst>
            <pc:docMk/>
            <pc:sldMk cId="1132133332" sldId="323"/>
            <ac:spMk id="7" creationId="{C8006E99-00B7-43D9-A5FD-25FF5801FE61}"/>
          </ac:spMkLst>
        </pc:spChg>
        <pc:spChg chg="mod">
          <ac:chgData name="Kate Piper (IMH)" userId="f69ee4e2-845b-4a1f-89c4-60fce9da139f" providerId="ADAL" clId="{367EED9F-D996-4F9E-B887-B12A53021ADD}" dt="2023-02-01T18:35:20.297" v="1161" actId="207"/>
          <ac:spMkLst>
            <pc:docMk/>
            <pc:sldMk cId="1132133332" sldId="323"/>
            <ac:spMk id="11" creationId="{D81B15CF-3FA3-4017-B557-2B4B69F34D56}"/>
          </ac:spMkLst>
        </pc:spChg>
      </pc:sldChg>
      <pc:sldChg chg="addSp modSp add mod">
        <pc:chgData name="Kate Piper (IMH)" userId="f69ee4e2-845b-4a1f-89c4-60fce9da139f" providerId="ADAL" clId="{367EED9F-D996-4F9E-B887-B12A53021ADD}" dt="2023-02-01T17:45:15.437" v="717" actId="20577"/>
        <pc:sldMkLst>
          <pc:docMk/>
          <pc:sldMk cId="257307546" sldId="335"/>
        </pc:sldMkLst>
        <pc:spChg chg="add mod">
          <ac:chgData name="Kate Piper (IMH)" userId="f69ee4e2-845b-4a1f-89c4-60fce9da139f" providerId="ADAL" clId="{367EED9F-D996-4F9E-B887-B12A53021ADD}" dt="2023-02-01T17:45:15.437" v="717" actId="20577"/>
          <ac:spMkLst>
            <pc:docMk/>
            <pc:sldMk cId="257307546" sldId="335"/>
            <ac:spMk id="4" creationId="{65F4C4D8-8CD0-F04E-4DC4-948FE1A6DE02}"/>
          </ac:spMkLst>
        </pc:spChg>
      </pc:sldChg>
      <pc:sldChg chg="modSp add mod ord modNotesTx">
        <pc:chgData name="Kate Piper (IMH)" userId="f69ee4e2-845b-4a1f-89c4-60fce9da139f" providerId="ADAL" clId="{367EED9F-D996-4F9E-B887-B12A53021ADD}" dt="2023-02-01T18:30:17.678" v="1158"/>
        <pc:sldMkLst>
          <pc:docMk/>
          <pc:sldMk cId="18424005" sldId="337"/>
        </pc:sldMkLst>
        <pc:spChg chg="mod">
          <ac:chgData name="Kate Piper (IMH)" userId="f69ee4e2-845b-4a1f-89c4-60fce9da139f" providerId="ADAL" clId="{367EED9F-D996-4F9E-B887-B12A53021ADD}" dt="2023-02-01T18:28:00.641" v="854" actId="207"/>
          <ac:spMkLst>
            <pc:docMk/>
            <pc:sldMk cId="18424005" sldId="337"/>
            <ac:spMk id="2" creationId="{D9E577E5-51C9-479C-B643-912AD53C3E8B}"/>
          </ac:spMkLst>
        </pc:spChg>
        <pc:cxnChg chg="mod">
          <ac:chgData name="Kate Piper (IMH)" userId="f69ee4e2-845b-4a1f-89c4-60fce9da139f" providerId="ADAL" clId="{367EED9F-D996-4F9E-B887-B12A53021ADD}" dt="2023-02-01T18:27:53.976" v="853" actId="208"/>
          <ac:cxnSpMkLst>
            <pc:docMk/>
            <pc:sldMk cId="18424005" sldId="337"/>
            <ac:cxnSpMk id="13" creationId="{50B7427C-2986-4A8B-8A35-0215316A7BAA}"/>
          </ac:cxnSpMkLst>
        </pc:cxnChg>
        <pc:cxnChg chg="mod">
          <ac:chgData name="Kate Piper (IMH)" userId="f69ee4e2-845b-4a1f-89c4-60fce9da139f" providerId="ADAL" clId="{367EED9F-D996-4F9E-B887-B12A53021ADD}" dt="2023-02-01T18:27:53.976" v="853" actId="208"/>
          <ac:cxnSpMkLst>
            <pc:docMk/>
            <pc:sldMk cId="18424005" sldId="337"/>
            <ac:cxnSpMk id="15" creationId="{AC61139B-7E44-4A30-9931-544E57ED3437}"/>
          </ac:cxnSpMkLst>
        </pc:cxnChg>
        <pc:cxnChg chg="mod">
          <ac:chgData name="Kate Piper (IMH)" userId="f69ee4e2-845b-4a1f-89c4-60fce9da139f" providerId="ADAL" clId="{367EED9F-D996-4F9E-B887-B12A53021ADD}" dt="2023-02-01T18:27:53.976" v="853" actId="208"/>
          <ac:cxnSpMkLst>
            <pc:docMk/>
            <pc:sldMk cId="18424005" sldId="337"/>
            <ac:cxnSpMk id="17" creationId="{9E8AEFB8-8C48-466A-A7B7-3E3C9435671F}"/>
          </ac:cxnSpMkLst>
        </pc:cxnChg>
        <pc:cxnChg chg="mod">
          <ac:chgData name="Kate Piper (IMH)" userId="f69ee4e2-845b-4a1f-89c4-60fce9da139f" providerId="ADAL" clId="{367EED9F-D996-4F9E-B887-B12A53021ADD}" dt="2023-02-01T18:27:53.976" v="853" actId="208"/>
          <ac:cxnSpMkLst>
            <pc:docMk/>
            <pc:sldMk cId="18424005" sldId="337"/>
            <ac:cxnSpMk id="19" creationId="{BE1CA2E1-8C16-4293-B2AB-EBD054ADDD3B}"/>
          </ac:cxnSpMkLst>
        </pc:cxnChg>
        <pc:cxnChg chg="mod">
          <ac:chgData name="Kate Piper (IMH)" userId="f69ee4e2-845b-4a1f-89c4-60fce9da139f" providerId="ADAL" clId="{367EED9F-D996-4F9E-B887-B12A53021ADD}" dt="2023-02-01T18:27:53.976" v="853" actId="208"/>
          <ac:cxnSpMkLst>
            <pc:docMk/>
            <pc:sldMk cId="18424005" sldId="337"/>
            <ac:cxnSpMk id="21" creationId="{7C5BEBB4-931F-4387-91D8-9769F080A8D4}"/>
          </ac:cxnSpMkLst>
        </pc:cxnChg>
        <pc:cxnChg chg="mod">
          <ac:chgData name="Kate Piper (IMH)" userId="f69ee4e2-845b-4a1f-89c4-60fce9da139f" providerId="ADAL" clId="{367EED9F-D996-4F9E-B887-B12A53021ADD}" dt="2023-02-01T18:27:53.976" v="853" actId="208"/>
          <ac:cxnSpMkLst>
            <pc:docMk/>
            <pc:sldMk cId="18424005" sldId="337"/>
            <ac:cxnSpMk id="23" creationId="{2565B754-23C5-4160-84C7-E5F77D047271}"/>
          </ac:cxnSpMkLst>
        </pc:cxnChg>
        <pc:cxnChg chg="mod">
          <ac:chgData name="Kate Piper (IMH)" userId="f69ee4e2-845b-4a1f-89c4-60fce9da139f" providerId="ADAL" clId="{367EED9F-D996-4F9E-B887-B12A53021ADD}" dt="2023-02-01T18:27:53.976" v="853" actId="208"/>
          <ac:cxnSpMkLst>
            <pc:docMk/>
            <pc:sldMk cId="18424005" sldId="337"/>
            <ac:cxnSpMk id="24" creationId="{EC420C95-5ABF-4F84-8BD4-E019FE8BA994}"/>
          </ac:cxnSpMkLst>
        </pc:cxnChg>
        <pc:cxnChg chg="mod">
          <ac:chgData name="Kate Piper (IMH)" userId="f69ee4e2-845b-4a1f-89c4-60fce9da139f" providerId="ADAL" clId="{367EED9F-D996-4F9E-B887-B12A53021ADD}" dt="2023-02-01T18:27:53.976" v="853" actId="208"/>
          <ac:cxnSpMkLst>
            <pc:docMk/>
            <pc:sldMk cId="18424005" sldId="337"/>
            <ac:cxnSpMk id="26" creationId="{631837FC-B1A8-4A91-AE6E-F87BC02CAE38}"/>
          </ac:cxnSpMkLst>
        </pc:cxnChg>
      </pc:sldChg>
      <pc:sldChg chg="del">
        <pc:chgData name="Kate Piper (IMH)" userId="f69ee4e2-845b-4a1f-89c4-60fce9da139f" providerId="ADAL" clId="{367EED9F-D996-4F9E-B887-B12A53021ADD}" dt="2023-02-01T17:32:07.936" v="0" actId="47"/>
        <pc:sldMkLst>
          <pc:docMk/>
          <pc:sldMk cId="1376370901" sldId="517"/>
        </pc:sldMkLst>
      </pc:sldChg>
      <pc:sldChg chg="del">
        <pc:chgData name="Kate Piper (IMH)" userId="f69ee4e2-845b-4a1f-89c4-60fce9da139f" providerId="ADAL" clId="{367EED9F-D996-4F9E-B887-B12A53021ADD}" dt="2023-02-01T17:32:08.096" v="1" actId="47"/>
        <pc:sldMkLst>
          <pc:docMk/>
          <pc:sldMk cId="2473141176" sldId="518"/>
        </pc:sldMkLst>
      </pc:sldChg>
      <pc:sldChg chg="del">
        <pc:chgData name="Kate Piper (IMH)" userId="f69ee4e2-845b-4a1f-89c4-60fce9da139f" providerId="ADAL" clId="{367EED9F-D996-4F9E-B887-B12A53021ADD}" dt="2023-02-01T17:32:09.020" v="4" actId="47"/>
        <pc:sldMkLst>
          <pc:docMk/>
          <pc:sldMk cId="891689960" sldId="519"/>
        </pc:sldMkLst>
      </pc:sldChg>
      <pc:sldChg chg="del">
        <pc:chgData name="Kate Piper (IMH)" userId="f69ee4e2-845b-4a1f-89c4-60fce9da139f" providerId="ADAL" clId="{367EED9F-D996-4F9E-B887-B12A53021ADD}" dt="2023-02-01T17:32:08.287" v="2" actId="47"/>
        <pc:sldMkLst>
          <pc:docMk/>
          <pc:sldMk cId="3264107178" sldId="520"/>
        </pc:sldMkLst>
      </pc:sldChg>
      <pc:sldChg chg="del">
        <pc:chgData name="Kate Piper (IMH)" userId="f69ee4e2-845b-4a1f-89c4-60fce9da139f" providerId="ADAL" clId="{367EED9F-D996-4F9E-B887-B12A53021ADD}" dt="2023-02-01T17:32:08.530" v="3" actId="47"/>
        <pc:sldMkLst>
          <pc:docMk/>
          <pc:sldMk cId="1423429480" sldId="521"/>
        </pc:sldMkLst>
      </pc:sldChg>
      <pc:sldChg chg="del">
        <pc:chgData name="Kate Piper (IMH)" userId="f69ee4e2-845b-4a1f-89c4-60fce9da139f" providerId="ADAL" clId="{367EED9F-D996-4F9E-B887-B12A53021ADD}" dt="2023-02-01T17:32:09.867" v="5" actId="47"/>
        <pc:sldMkLst>
          <pc:docMk/>
          <pc:sldMk cId="286505935" sldId="523"/>
        </pc:sldMkLst>
      </pc:sldChg>
      <pc:sldChg chg="addSp modSp new mod modNotesTx">
        <pc:chgData name="Kate Piper (IMH)" userId="f69ee4e2-845b-4a1f-89c4-60fce9da139f" providerId="ADAL" clId="{367EED9F-D996-4F9E-B887-B12A53021ADD}" dt="2023-02-01T17:45:51.231" v="785" actId="20577"/>
        <pc:sldMkLst>
          <pc:docMk/>
          <pc:sldMk cId="3477713638" sldId="523"/>
        </pc:sldMkLst>
        <pc:spChg chg="mod">
          <ac:chgData name="Kate Piper (IMH)" userId="f69ee4e2-845b-4a1f-89c4-60fce9da139f" providerId="ADAL" clId="{367EED9F-D996-4F9E-B887-B12A53021ADD}" dt="2023-02-01T17:39:47.388" v="321" actId="20577"/>
          <ac:spMkLst>
            <pc:docMk/>
            <pc:sldMk cId="3477713638" sldId="523"/>
            <ac:spMk id="3" creationId="{B014B180-A61B-9375-CB17-64297AE909C2}"/>
          </ac:spMkLst>
        </pc:spChg>
        <pc:picChg chg="add mod modCrop">
          <ac:chgData name="Kate Piper (IMH)" userId="f69ee4e2-845b-4a1f-89c4-60fce9da139f" providerId="ADAL" clId="{367EED9F-D996-4F9E-B887-B12A53021ADD}" dt="2023-02-01T17:38:14.627" v="14" actId="1076"/>
          <ac:picMkLst>
            <pc:docMk/>
            <pc:sldMk cId="3477713638" sldId="523"/>
            <ac:picMk id="5" creationId="{6AD322AD-7EF0-F4CD-A0D2-CF7A29CB07CF}"/>
          </ac:picMkLst>
        </pc:picChg>
      </pc:sldChg>
      <pc:sldChg chg="modSp new mod">
        <pc:chgData name="Kate Piper (IMH)" userId="f69ee4e2-845b-4a1f-89c4-60fce9da139f" providerId="ADAL" clId="{367EED9F-D996-4F9E-B887-B12A53021ADD}" dt="2023-02-01T17:43:08.560" v="707" actId="20577"/>
        <pc:sldMkLst>
          <pc:docMk/>
          <pc:sldMk cId="1237612464" sldId="524"/>
        </pc:sldMkLst>
        <pc:spChg chg="mod">
          <ac:chgData name="Kate Piper (IMH)" userId="f69ee4e2-845b-4a1f-89c4-60fce9da139f" providerId="ADAL" clId="{367EED9F-D996-4F9E-B887-B12A53021ADD}" dt="2023-02-01T17:43:08.560" v="707" actId="20577"/>
          <ac:spMkLst>
            <pc:docMk/>
            <pc:sldMk cId="1237612464" sldId="524"/>
            <ac:spMk id="2" creationId="{EBF1414A-1CB0-D7EA-0108-894116E1A7F2}"/>
          </ac:spMkLst>
        </pc:spChg>
        <pc:spChg chg="mod">
          <ac:chgData name="Kate Piper (IMH)" userId="f69ee4e2-845b-4a1f-89c4-60fce9da139f" providerId="ADAL" clId="{367EED9F-D996-4F9E-B887-B12A53021ADD}" dt="2023-02-01T17:42:50.991" v="658" actId="5793"/>
          <ac:spMkLst>
            <pc:docMk/>
            <pc:sldMk cId="1237612464" sldId="524"/>
            <ac:spMk id="3" creationId="{7466A9C5-0622-1583-1CD1-DF39AE51A836}"/>
          </ac:spMkLst>
        </pc:spChg>
      </pc:sldChg>
      <pc:sldChg chg="del">
        <pc:chgData name="Kate Piper (IMH)" userId="f69ee4e2-845b-4a1f-89c4-60fce9da139f" providerId="ADAL" clId="{367EED9F-D996-4F9E-B887-B12A53021ADD}" dt="2023-02-01T17:32:10.321" v="6" actId="47"/>
        <pc:sldMkLst>
          <pc:docMk/>
          <pc:sldMk cId="2593450340" sldId="524"/>
        </pc:sldMkLst>
      </pc:sldChg>
      <pc:sldChg chg="new del">
        <pc:chgData name="Kate Piper (IMH)" userId="f69ee4e2-845b-4a1f-89c4-60fce9da139f" providerId="ADAL" clId="{367EED9F-D996-4F9E-B887-B12A53021ADD}" dt="2023-02-01T17:46:20.786" v="787" actId="47"/>
        <pc:sldMkLst>
          <pc:docMk/>
          <pc:sldMk cId="1981924913" sldId="525"/>
        </pc:sldMkLst>
      </pc:sldChg>
      <pc:sldChg chg="modSp add mod ord">
        <pc:chgData name="Kate Piper (IMH)" userId="f69ee4e2-845b-4a1f-89c4-60fce9da139f" providerId="ADAL" clId="{367EED9F-D996-4F9E-B887-B12A53021ADD}" dt="2023-02-01T17:47:17.900" v="818" actId="20577"/>
        <pc:sldMkLst>
          <pc:docMk/>
          <pc:sldMk cId="3589631703" sldId="525"/>
        </pc:sldMkLst>
        <pc:spChg chg="mod">
          <ac:chgData name="Kate Piper (IMH)" userId="f69ee4e2-845b-4a1f-89c4-60fce9da139f" providerId="ADAL" clId="{367EED9F-D996-4F9E-B887-B12A53021ADD}" dt="2023-02-01T17:46:37.452" v="807" actId="20577"/>
          <ac:spMkLst>
            <pc:docMk/>
            <pc:sldMk cId="3589631703" sldId="525"/>
            <ac:spMk id="2" creationId="{EBF1414A-1CB0-D7EA-0108-894116E1A7F2}"/>
          </ac:spMkLst>
        </pc:spChg>
        <pc:spChg chg="mod">
          <ac:chgData name="Kate Piper (IMH)" userId="f69ee4e2-845b-4a1f-89c4-60fce9da139f" providerId="ADAL" clId="{367EED9F-D996-4F9E-B887-B12A53021ADD}" dt="2023-02-01T17:47:17.900" v="818" actId="20577"/>
          <ac:spMkLst>
            <pc:docMk/>
            <pc:sldMk cId="3589631703" sldId="525"/>
            <ac:spMk id="3" creationId="{7466A9C5-0622-1583-1CD1-DF39AE51A836}"/>
          </ac:spMkLst>
        </pc:spChg>
      </pc:sldChg>
      <pc:sldChg chg="new del">
        <pc:chgData name="Kate Piper (IMH)" userId="f69ee4e2-845b-4a1f-89c4-60fce9da139f" providerId="ADAL" clId="{367EED9F-D996-4F9E-B887-B12A53021ADD}" dt="2023-02-01T18:29:41.423" v="1156" actId="47"/>
        <pc:sldMkLst>
          <pc:docMk/>
          <pc:sldMk cId="1366014966" sldId="526"/>
        </pc:sldMkLst>
      </pc:sldChg>
      <pc:sldChg chg="modSp new mod">
        <pc:chgData name="Kate Piper (IMH)" userId="f69ee4e2-845b-4a1f-89c4-60fce9da139f" providerId="ADAL" clId="{367EED9F-D996-4F9E-B887-B12A53021ADD}" dt="2023-02-01T18:47:49.822" v="1207" actId="20577"/>
        <pc:sldMkLst>
          <pc:docMk/>
          <pc:sldMk cId="3413604690" sldId="526"/>
        </pc:sldMkLst>
        <pc:spChg chg="mod">
          <ac:chgData name="Kate Piper (IMH)" userId="f69ee4e2-845b-4a1f-89c4-60fce9da139f" providerId="ADAL" clId="{367EED9F-D996-4F9E-B887-B12A53021ADD}" dt="2023-02-01T18:47:49.822" v="1207" actId="20577"/>
          <ac:spMkLst>
            <pc:docMk/>
            <pc:sldMk cId="3413604690" sldId="526"/>
            <ac:spMk id="2" creationId="{67338BC4-61B8-37E6-3F07-4A6A935C9BCD}"/>
          </ac:spMkLst>
        </pc:spChg>
      </pc:sldChg>
      <pc:sldChg chg="new del">
        <pc:chgData name="Kate Piper (IMH)" userId="f69ee4e2-845b-4a1f-89c4-60fce9da139f" providerId="ADAL" clId="{367EED9F-D996-4F9E-B887-B12A53021ADD}" dt="2023-02-01T18:29:41.977" v="1157" actId="47"/>
        <pc:sldMkLst>
          <pc:docMk/>
          <pc:sldMk cId="2956912723" sldId="527"/>
        </pc:sldMkLst>
      </pc:sldChg>
      <pc:sldChg chg="ord">
        <pc:chgData name="Kate Piper (IMH)" userId="f69ee4e2-845b-4a1f-89c4-60fce9da139f" providerId="ADAL" clId="{367EED9F-D996-4F9E-B887-B12A53021ADD}" dt="2023-10-06T10:06:59.221" v="1209"/>
        <pc:sldMkLst>
          <pc:docMk/>
          <pc:sldMk cId="3066028604" sldId="531"/>
        </pc:sldMkLst>
      </pc:sldChg>
      <pc:sldChg chg="ord">
        <pc:chgData name="Kate Piper (IMH)" userId="f69ee4e2-845b-4a1f-89c4-60fce9da139f" providerId="ADAL" clId="{367EED9F-D996-4F9E-B887-B12A53021ADD}" dt="2024-10-04T07:06:14.380" v="1240"/>
        <pc:sldMkLst>
          <pc:docMk/>
          <pc:sldMk cId="4080924478" sldId="535"/>
        </pc:sldMkLst>
      </pc:sldChg>
      <pc:sldChg chg="del">
        <pc:chgData name="Kate Piper (IMH)" userId="f69ee4e2-845b-4a1f-89c4-60fce9da139f" providerId="ADAL" clId="{367EED9F-D996-4F9E-B887-B12A53021ADD}" dt="2024-10-03T17:57:50.765" v="1210" actId="47"/>
        <pc:sldMkLst>
          <pc:docMk/>
          <pc:sldMk cId="1324501452" sldId="536"/>
        </pc:sldMkLst>
      </pc:sldChg>
      <pc:sldChg chg="ord">
        <pc:chgData name="Kate Piper (IMH)" userId="f69ee4e2-845b-4a1f-89c4-60fce9da139f" providerId="ADAL" clId="{367EED9F-D996-4F9E-B887-B12A53021ADD}" dt="2024-10-04T10:08:02.011" v="1242"/>
        <pc:sldMkLst>
          <pc:docMk/>
          <pc:sldMk cId="1975909352" sldId="540"/>
        </pc:sldMkLst>
      </pc:sldChg>
      <pc:sldChg chg="modSp new mod">
        <pc:chgData name="Kate Piper (IMH)" userId="f69ee4e2-845b-4a1f-89c4-60fce9da139f" providerId="ADAL" clId="{367EED9F-D996-4F9E-B887-B12A53021ADD}" dt="2024-10-03T17:58:30.472" v="1235" actId="14100"/>
        <pc:sldMkLst>
          <pc:docMk/>
          <pc:sldMk cId="3556007187" sldId="549"/>
        </pc:sldMkLst>
        <pc:spChg chg="mod">
          <ac:chgData name="Kate Piper (IMH)" userId="f69ee4e2-845b-4a1f-89c4-60fce9da139f" providerId="ADAL" clId="{367EED9F-D996-4F9E-B887-B12A53021ADD}" dt="2024-10-03T17:58:30.472" v="1235" actId="14100"/>
          <ac:spMkLst>
            <pc:docMk/>
            <pc:sldMk cId="3556007187" sldId="549"/>
            <ac:spMk id="2" creationId="{17CB5F6F-2C06-0DDC-1A57-88C3BFAF60FE}"/>
          </ac:spMkLst>
        </pc:spChg>
      </pc:sldChg>
    </pc:docChg>
  </pc:docChgLst>
  <pc:docChgLst>
    <pc:chgData name="Kate Piper (IMH)" userId="S::k.piper1@uwtsd.ac.uk::f69ee4e2-845b-4a1f-89c4-60fce9da139f" providerId="AD" clId="Web-{EEE92E9C-D4E7-E50A-2258-4E1112A13CBF}"/>
    <pc:docChg chg="modSld delMainMaster">
      <pc:chgData name="Kate Piper (IMH)" userId="S::k.piper1@uwtsd.ac.uk::f69ee4e2-845b-4a1f-89c4-60fce9da139f" providerId="AD" clId="Web-{EEE92E9C-D4E7-E50A-2258-4E1112A13CBF}" dt="2024-10-04T07:53:37.687" v="51"/>
      <pc:docMkLst>
        <pc:docMk/>
      </pc:docMkLst>
      <pc:sldChg chg="modSp">
        <pc:chgData name="Kate Piper (IMH)" userId="S::k.piper1@uwtsd.ac.uk::f69ee4e2-845b-4a1f-89c4-60fce9da139f" providerId="AD" clId="Web-{EEE92E9C-D4E7-E50A-2258-4E1112A13CBF}" dt="2024-10-04T07:53:37.687" v="51"/>
        <pc:sldMkLst>
          <pc:docMk/>
          <pc:sldMk cId="3477713638" sldId="523"/>
        </pc:sldMkLst>
        <pc:graphicFrameChg chg="mod modGraphic">
          <ac:chgData name="Kate Piper (IMH)" userId="S::k.piper1@uwtsd.ac.uk::f69ee4e2-845b-4a1f-89c4-60fce9da139f" providerId="AD" clId="Web-{EEE92E9C-D4E7-E50A-2258-4E1112A13CBF}" dt="2024-10-04T07:53:37.687" v="51"/>
          <ac:graphicFrameMkLst>
            <pc:docMk/>
            <pc:sldMk cId="3477713638" sldId="523"/>
            <ac:graphicFrameMk id="5" creationId="{63B7A7F5-AC40-0737-C9FB-BC9160E8F25D}"/>
          </ac:graphicFrameMkLst>
        </pc:graphicFrameChg>
      </pc:sldChg>
      <pc:sldMasterChg chg="del delSldLayout">
        <pc:chgData name="Kate Piper (IMH)" userId="S::k.piper1@uwtsd.ac.uk::f69ee4e2-845b-4a1f-89c4-60fce9da139f" providerId="AD" clId="Web-{EEE92E9C-D4E7-E50A-2258-4E1112A13CBF}" dt="2024-10-04T07:53:34.281" v="2"/>
        <pc:sldMasterMkLst>
          <pc:docMk/>
          <pc:sldMasterMk cId="3994187330" sldId="2147483650"/>
        </pc:sldMasterMkLst>
        <pc:sldLayoutChg chg="del">
          <pc:chgData name="Kate Piper (IMH)" userId="S::k.piper1@uwtsd.ac.uk::f69ee4e2-845b-4a1f-89c4-60fce9da139f" providerId="AD" clId="Web-{EEE92E9C-D4E7-E50A-2258-4E1112A13CBF}" dt="2024-10-04T07:53:34.281" v="2"/>
          <pc:sldLayoutMkLst>
            <pc:docMk/>
            <pc:sldMasterMk cId="3994187330" sldId="2147483650"/>
            <pc:sldLayoutMk cId="4175462874" sldId="2147483675"/>
          </pc:sldLayoutMkLst>
        </pc:sldLayoutChg>
      </pc:sldMasterChg>
      <pc:sldMasterChg chg="del delSldLayout">
        <pc:chgData name="Kate Piper (IMH)" userId="S::k.piper1@uwtsd.ac.uk::f69ee4e2-845b-4a1f-89c4-60fce9da139f" providerId="AD" clId="Web-{EEE92E9C-D4E7-E50A-2258-4E1112A13CBF}" dt="2024-10-04T07:53:34.281" v="3"/>
        <pc:sldMasterMkLst>
          <pc:docMk/>
          <pc:sldMasterMk cId="503966888" sldId="2147483653"/>
        </pc:sldMasterMkLst>
        <pc:sldLayoutChg chg="del">
          <pc:chgData name="Kate Piper (IMH)" userId="S::k.piper1@uwtsd.ac.uk::f69ee4e2-845b-4a1f-89c4-60fce9da139f" providerId="AD" clId="Web-{EEE92E9C-D4E7-E50A-2258-4E1112A13CBF}" dt="2024-10-04T07:53:34.281" v="3"/>
          <pc:sldLayoutMkLst>
            <pc:docMk/>
            <pc:sldMasterMk cId="503966888" sldId="2147483653"/>
            <pc:sldLayoutMk cId="4216905086" sldId="2147483677"/>
          </pc:sldLayoutMkLst>
        </pc:sldLayoutChg>
      </pc:sldMasterChg>
      <pc:sldMasterChg chg="del delSldLayout">
        <pc:chgData name="Kate Piper (IMH)" userId="S::k.piper1@uwtsd.ac.uk::f69ee4e2-845b-4a1f-89c4-60fce9da139f" providerId="AD" clId="Web-{EEE92E9C-D4E7-E50A-2258-4E1112A13CBF}" dt="2024-10-04T07:53:34.281" v="4"/>
        <pc:sldMasterMkLst>
          <pc:docMk/>
          <pc:sldMasterMk cId="537362470" sldId="2147483656"/>
        </pc:sldMasterMkLst>
        <pc:sldLayoutChg chg="del">
          <pc:chgData name="Kate Piper (IMH)" userId="S::k.piper1@uwtsd.ac.uk::f69ee4e2-845b-4a1f-89c4-60fce9da139f" providerId="AD" clId="Web-{EEE92E9C-D4E7-E50A-2258-4E1112A13CBF}" dt="2024-10-04T07:53:34.281" v="4"/>
          <pc:sldLayoutMkLst>
            <pc:docMk/>
            <pc:sldMasterMk cId="537362470" sldId="2147483656"/>
            <pc:sldLayoutMk cId="3130719715" sldId="2147483680"/>
          </pc:sldLayoutMkLst>
        </pc:sldLayoutChg>
      </pc:sldMasterChg>
      <pc:sldMasterChg chg="del delSldLayout">
        <pc:chgData name="Kate Piper (IMH)" userId="S::k.piper1@uwtsd.ac.uk::f69ee4e2-845b-4a1f-89c4-60fce9da139f" providerId="AD" clId="Web-{EEE92E9C-D4E7-E50A-2258-4E1112A13CBF}" dt="2024-10-04T07:53:34.281" v="5"/>
        <pc:sldMasterMkLst>
          <pc:docMk/>
          <pc:sldMasterMk cId="3275634550" sldId="2147483657"/>
        </pc:sldMasterMkLst>
        <pc:sldLayoutChg chg="del">
          <pc:chgData name="Kate Piper (IMH)" userId="S::k.piper1@uwtsd.ac.uk::f69ee4e2-845b-4a1f-89c4-60fce9da139f" providerId="AD" clId="Web-{EEE92E9C-D4E7-E50A-2258-4E1112A13CBF}" dt="2024-10-04T07:53:34.281" v="5"/>
          <pc:sldLayoutMkLst>
            <pc:docMk/>
            <pc:sldMasterMk cId="3275634550" sldId="2147483657"/>
            <pc:sldLayoutMk cId="2783529864" sldId="2147483681"/>
          </pc:sldLayoutMkLst>
        </pc:sldLayoutChg>
      </pc:sldMasterChg>
      <pc:sldMasterChg chg="del delSldLayout">
        <pc:chgData name="Kate Piper (IMH)" userId="S::k.piper1@uwtsd.ac.uk::f69ee4e2-845b-4a1f-89c4-60fce9da139f" providerId="AD" clId="Web-{EEE92E9C-D4E7-E50A-2258-4E1112A13CBF}" dt="2024-10-04T07:53:34.281" v="7"/>
        <pc:sldMasterMkLst>
          <pc:docMk/>
          <pc:sldMasterMk cId="1800093731" sldId="2147483659"/>
        </pc:sldMasterMkLst>
        <pc:sldLayoutChg chg="del">
          <pc:chgData name="Kate Piper (IMH)" userId="S::k.piper1@uwtsd.ac.uk::f69ee4e2-845b-4a1f-89c4-60fce9da139f" providerId="AD" clId="Web-{EEE92E9C-D4E7-E50A-2258-4E1112A13CBF}" dt="2024-10-04T07:53:34.281" v="7"/>
          <pc:sldLayoutMkLst>
            <pc:docMk/>
            <pc:sldMasterMk cId="1800093731" sldId="2147483659"/>
            <pc:sldLayoutMk cId="1597148504" sldId="2147483684"/>
          </pc:sldLayoutMkLst>
        </pc:sldLayoutChg>
      </pc:sldMasterChg>
      <pc:sldMasterChg chg="del delSldLayout">
        <pc:chgData name="Kate Piper (IMH)" userId="S::k.piper1@uwtsd.ac.uk::f69ee4e2-845b-4a1f-89c4-60fce9da139f" providerId="AD" clId="Web-{EEE92E9C-D4E7-E50A-2258-4E1112A13CBF}" dt="2024-10-04T07:53:34.281" v="6"/>
        <pc:sldMasterMkLst>
          <pc:docMk/>
          <pc:sldMasterMk cId="2215794927" sldId="2147483660"/>
        </pc:sldMasterMkLst>
        <pc:sldLayoutChg chg="del">
          <pc:chgData name="Kate Piper (IMH)" userId="S::k.piper1@uwtsd.ac.uk::f69ee4e2-845b-4a1f-89c4-60fce9da139f" providerId="AD" clId="Web-{EEE92E9C-D4E7-E50A-2258-4E1112A13CBF}" dt="2024-10-04T07:53:34.281" v="6"/>
          <pc:sldLayoutMkLst>
            <pc:docMk/>
            <pc:sldMasterMk cId="2215794927" sldId="2147483660"/>
            <pc:sldLayoutMk cId="3475296125" sldId="2147483683"/>
          </pc:sldLayoutMkLst>
        </pc:sldLayoutChg>
      </pc:sldMasterChg>
      <pc:sldMasterChg chg="del delSldLayout">
        <pc:chgData name="Kate Piper (IMH)" userId="S::k.piper1@uwtsd.ac.uk::f69ee4e2-845b-4a1f-89c4-60fce9da139f" providerId="AD" clId="Web-{EEE92E9C-D4E7-E50A-2258-4E1112A13CBF}" dt="2024-10-04T07:53:34.281" v="8"/>
        <pc:sldMasterMkLst>
          <pc:docMk/>
          <pc:sldMasterMk cId="3508390215" sldId="2147483661"/>
        </pc:sldMasterMkLst>
        <pc:sldLayoutChg chg="del">
          <pc:chgData name="Kate Piper (IMH)" userId="S::k.piper1@uwtsd.ac.uk::f69ee4e2-845b-4a1f-89c4-60fce9da139f" providerId="AD" clId="Web-{EEE92E9C-D4E7-E50A-2258-4E1112A13CBF}" dt="2024-10-04T07:53:34.281" v="8"/>
          <pc:sldLayoutMkLst>
            <pc:docMk/>
            <pc:sldMasterMk cId="3508390215" sldId="2147483661"/>
            <pc:sldLayoutMk cId="724236427" sldId="2147483685"/>
          </pc:sldLayoutMkLst>
        </pc:sldLayoutChg>
      </pc:sldMasterChg>
      <pc:sldMasterChg chg="del delSldLayout">
        <pc:chgData name="Kate Piper (IMH)" userId="S::k.piper1@uwtsd.ac.uk::f69ee4e2-845b-4a1f-89c4-60fce9da139f" providerId="AD" clId="Web-{EEE92E9C-D4E7-E50A-2258-4E1112A13CBF}" dt="2024-10-04T07:53:34.281" v="9"/>
        <pc:sldMasterMkLst>
          <pc:docMk/>
          <pc:sldMasterMk cId="2581267852" sldId="2147483662"/>
        </pc:sldMasterMkLst>
        <pc:sldLayoutChg chg="del">
          <pc:chgData name="Kate Piper (IMH)" userId="S::k.piper1@uwtsd.ac.uk::f69ee4e2-845b-4a1f-89c4-60fce9da139f" providerId="AD" clId="Web-{EEE92E9C-D4E7-E50A-2258-4E1112A13CBF}" dt="2024-10-04T07:53:34.281" v="9"/>
          <pc:sldLayoutMkLst>
            <pc:docMk/>
            <pc:sldMasterMk cId="2581267852" sldId="2147483662"/>
            <pc:sldLayoutMk cId="196634507" sldId="2147483686"/>
          </pc:sldLayoutMkLst>
        </pc:sldLayoutChg>
      </pc:sldMasterChg>
      <pc:sldMasterChg chg="del delSldLayout">
        <pc:chgData name="Kate Piper (IMH)" userId="S::k.piper1@uwtsd.ac.uk::f69ee4e2-845b-4a1f-89c4-60fce9da139f" providerId="AD" clId="Web-{EEE92E9C-D4E7-E50A-2258-4E1112A13CBF}" dt="2024-10-04T07:53:34.281" v="10"/>
        <pc:sldMasterMkLst>
          <pc:docMk/>
          <pc:sldMasterMk cId="1372220361" sldId="2147483663"/>
        </pc:sldMasterMkLst>
        <pc:sldLayoutChg chg="del">
          <pc:chgData name="Kate Piper (IMH)" userId="S::k.piper1@uwtsd.ac.uk::f69ee4e2-845b-4a1f-89c4-60fce9da139f" providerId="AD" clId="Web-{EEE92E9C-D4E7-E50A-2258-4E1112A13CBF}" dt="2024-10-04T07:53:34.281" v="10"/>
          <pc:sldLayoutMkLst>
            <pc:docMk/>
            <pc:sldMasterMk cId="1372220361" sldId="2147483663"/>
            <pc:sldLayoutMk cId="2317885063" sldId="2147483687"/>
          </pc:sldLayoutMkLst>
        </pc:sldLayoutChg>
      </pc:sldMasterChg>
      <pc:sldMasterChg chg="del delSldLayout">
        <pc:chgData name="Kate Piper (IMH)" userId="S::k.piper1@uwtsd.ac.uk::f69ee4e2-845b-4a1f-89c4-60fce9da139f" providerId="AD" clId="Web-{EEE92E9C-D4E7-E50A-2258-4E1112A13CBF}" dt="2024-10-04T07:53:34.281" v="11"/>
        <pc:sldMasterMkLst>
          <pc:docMk/>
          <pc:sldMasterMk cId="741040061" sldId="2147483664"/>
        </pc:sldMasterMkLst>
        <pc:sldLayoutChg chg="del">
          <pc:chgData name="Kate Piper (IMH)" userId="S::k.piper1@uwtsd.ac.uk::f69ee4e2-845b-4a1f-89c4-60fce9da139f" providerId="AD" clId="Web-{EEE92E9C-D4E7-E50A-2258-4E1112A13CBF}" dt="2024-10-04T07:53:34.281" v="11"/>
          <pc:sldLayoutMkLst>
            <pc:docMk/>
            <pc:sldMasterMk cId="741040061" sldId="2147483664"/>
            <pc:sldLayoutMk cId="763020717" sldId="2147483688"/>
          </pc:sldLayoutMkLst>
        </pc:sldLayoutChg>
      </pc:sldMasterChg>
      <pc:sldMasterChg chg="del delSldLayout">
        <pc:chgData name="Kate Piper (IMH)" userId="S::k.piper1@uwtsd.ac.uk::f69ee4e2-845b-4a1f-89c4-60fce9da139f" providerId="AD" clId="Web-{EEE92E9C-D4E7-E50A-2258-4E1112A13CBF}" dt="2024-10-04T07:53:34.281" v="12"/>
        <pc:sldMasterMkLst>
          <pc:docMk/>
          <pc:sldMasterMk cId="58822457" sldId="2147483665"/>
        </pc:sldMasterMkLst>
        <pc:sldLayoutChg chg="del">
          <pc:chgData name="Kate Piper (IMH)" userId="S::k.piper1@uwtsd.ac.uk::f69ee4e2-845b-4a1f-89c4-60fce9da139f" providerId="AD" clId="Web-{EEE92E9C-D4E7-E50A-2258-4E1112A13CBF}" dt="2024-10-04T07:53:34.281" v="12"/>
          <pc:sldLayoutMkLst>
            <pc:docMk/>
            <pc:sldMasterMk cId="58822457" sldId="2147483665"/>
            <pc:sldLayoutMk cId="2624528723" sldId="2147483689"/>
          </pc:sldLayoutMkLst>
        </pc:sldLayoutChg>
      </pc:sldMasterChg>
      <pc:sldMasterChg chg="del delSldLayout">
        <pc:chgData name="Kate Piper (IMH)" userId="S::k.piper1@uwtsd.ac.uk::f69ee4e2-845b-4a1f-89c4-60fce9da139f" providerId="AD" clId="Web-{EEE92E9C-D4E7-E50A-2258-4E1112A13CBF}" dt="2024-10-04T07:53:34.281" v="13"/>
        <pc:sldMasterMkLst>
          <pc:docMk/>
          <pc:sldMasterMk cId="754378712" sldId="2147483666"/>
        </pc:sldMasterMkLst>
        <pc:sldLayoutChg chg="del">
          <pc:chgData name="Kate Piper (IMH)" userId="S::k.piper1@uwtsd.ac.uk::f69ee4e2-845b-4a1f-89c4-60fce9da139f" providerId="AD" clId="Web-{EEE92E9C-D4E7-E50A-2258-4E1112A13CBF}" dt="2024-10-04T07:53:34.281" v="13"/>
          <pc:sldLayoutMkLst>
            <pc:docMk/>
            <pc:sldMasterMk cId="754378712" sldId="2147483666"/>
            <pc:sldLayoutMk cId="3132846485" sldId="2147483690"/>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1638318787" sldId="2147483698"/>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1988994691" sldId="2147483699"/>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1668414652" sldId="2147483700"/>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3376813219" sldId="2147483701"/>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1322761775" sldId="2147483703"/>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1402491513" sldId="2147483704"/>
          </pc:sldLayoutMkLst>
        </pc:sldLayoutChg>
        <pc:sldLayoutChg chg="del">
          <pc:chgData name="Kate Piper (IMH)" userId="S::k.piper1@uwtsd.ac.uk::f69ee4e2-845b-4a1f-89c4-60fce9da139f" providerId="AD" clId="Web-{EEE92E9C-D4E7-E50A-2258-4E1112A13CBF}" dt="2024-10-04T07:53:34.281" v="13"/>
          <pc:sldLayoutMkLst>
            <pc:docMk/>
            <pc:sldMasterMk cId="754378712" sldId="2147483666"/>
            <pc:sldLayoutMk cId="2661865558" sldId="2147483705"/>
          </pc:sldLayoutMkLst>
        </pc:sldLayoutChg>
      </pc:sldMasterChg>
      <pc:sldMasterChg chg="del delSldLayout">
        <pc:chgData name="Kate Piper (IMH)" userId="S::k.piper1@uwtsd.ac.uk::f69ee4e2-845b-4a1f-89c4-60fce9da139f" providerId="AD" clId="Web-{EEE92E9C-D4E7-E50A-2258-4E1112A13CBF}" dt="2024-10-04T07:53:34.281" v="14"/>
        <pc:sldMasterMkLst>
          <pc:docMk/>
          <pc:sldMasterMk cId="217095490" sldId="2147483670"/>
        </pc:sldMasterMkLst>
        <pc:sldLayoutChg chg="del">
          <pc:chgData name="Kate Piper (IMH)" userId="S::k.piper1@uwtsd.ac.uk::f69ee4e2-845b-4a1f-89c4-60fce9da139f" providerId="AD" clId="Web-{EEE92E9C-D4E7-E50A-2258-4E1112A13CBF}" dt="2024-10-04T07:53:34.281" v="14"/>
          <pc:sldLayoutMkLst>
            <pc:docMk/>
            <pc:sldMasterMk cId="217095490" sldId="2147483670"/>
            <pc:sldLayoutMk cId="3583415931" sldId="2147483696"/>
          </pc:sldLayoutMkLst>
        </pc:sldLayoutChg>
      </pc:sldMasterChg>
      <pc:sldMasterChg chg="del delSldLayout">
        <pc:chgData name="Kate Piper (IMH)" userId="S::k.piper1@uwtsd.ac.uk::f69ee4e2-845b-4a1f-89c4-60fce9da139f" providerId="AD" clId="Web-{EEE92E9C-D4E7-E50A-2258-4E1112A13CBF}" dt="2024-10-04T07:53:34.281" v="15"/>
        <pc:sldMasterMkLst>
          <pc:docMk/>
          <pc:sldMasterMk cId="1743180627" sldId="2147483671"/>
        </pc:sldMasterMkLst>
        <pc:sldLayoutChg chg="del">
          <pc:chgData name="Kate Piper (IMH)" userId="S::k.piper1@uwtsd.ac.uk::f69ee4e2-845b-4a1f-89c4-60fce9da139f" providerId="AD" clId="Web-{EEE92E9C-D4E7-E50A-2258-4E1112A13CBF}" dt="2024-10-04T07:53:34.281" v="15"/>
          <pc:sldLayoutMkLst>
            <pc:docMk/>
            <pc:sldMasterMk cId="1743180627" sldId="2147483671"/>
            <pc:sldLayoutMk cId="3714548059" sldId="214748369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C48B7F3B-1B0C-4B2E-ACE7-8ECD7883D7D2}" type="datetimeFigureOut">
              <a:rPr lang="en-GB" smtClean="0"/>
              <a:t>03/10/2024</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31375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session will look all about introducing the topic of health and wellbeing. We will look at definitions and understandings in society and look at our own experiences of learning about health and wellbeing in schools. </a:t>
            </a:r>
          </a:p>
          <a:p>
            <a:r>
              <a:rPr lang="en-GB"/>
              <a:t>Reading will be set after each session for the next session.</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1274148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545266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were your experiences of health and wellbeing in school.</a:t>
            </a:r>
          </a:p>
          <a:p>
            <a:r>
              <a:rPr lang="en-GB"/>
              <a:t>What were the topics covered, where were they covered, how were they covered?</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7</a:t>
            </a:fld>
            <a:endParaRPr lang="en-US"/>
          </a:p>
        </p:txBody>
      </p:sp>
    </p:spTree>
    <p:extLst>
      <p:ext uri="{BB962C8B-B14F-4D97-AF65-F5344CB8AC3E}">
        <p14:creationId xmlns:p14="http://schemas.microsoft.com/office/powerpoint/2010/main" val="3476773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would you explain/define health and wellbeing.</a:t>
            </a:r>
          </a:p>
          <a:p>
            <a:r>
              <a:rPr lang="en-GB"/>
              <a:t>Are they separate topics? How would you define them separately how would you define/ link them together.</a:t>
            </a:r>
          </a:p>
          <a:p>
            <a:r>
              <a:rPr lang="en-GB"/>
              <a:t>We can think of the other key words that would help us understand health and wellbeing.</a:t>
            </a:r>
          </a:p>
          <a:p>
            <a:endParaRPr lang="en-GB"/>
          </a:p>
          <a:p>
            <a:r>
              <a:rPr lang="en-GB"/>
              <a:t>What is health?</a:t>
            </a:r>
          </a:p>
          <a:p>
            <a:endParaRPr lang="en-GB"/>
          </a:p>
          <a:p>
            <a:r>
              <a:rPr lang="en-GB"/>
              <a:t>Who decides what health or ‘healthy’ is?</a:t>
            </a:r>
          </a:p>
          <a:p>
            <a:endParaRPr lang="en-GB"/>
          </a:p>
          <a:p>
            <a:r>
              <a:rPr lang="en-GB"/>
              <a:t>What do children think health is?</a:t>
            </a:r>
          </a:p>
          <a:p>
            <a:endParaRPr lang="en-GB"/>
          </a:p>
          <a:p>
            <a:r>
              <a:rPr lang="en-GB"/>
              <a:t>Are there different ideas of health (what do you think they are)?</a:t>
            </a:r>
          </a:p>
          <a:p>
            <a:endParaRPr lang="en-GB"/>
          </a:p>
          <a:p>
            <a:r>
              <a:rPr lang="en-GB"/>
              <a:t>What is wellbeing? or what are the key words and work from there?</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9</a:t>
            </a:fld>
            <a:endParaRPr lang="en-US"/>
          </a:p>
        </p:txBody>
      </p:sp>
    </p:spTree>
    <p:extLst>
      <p:ext uri="{BB962C8B-B14F-4D97-AF65-F5344CB8AC3E}">
        <p14:creationId xmlns:p14="http://schemas.microsoft.com/office/powerpoint/2010/main" val="305673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the most used definition. What are your opinions of it?</a:t>
            </a:r>
          </a:p>
          <a:p>
            <a:endParaRPr lang="en-GB"/>
          </a:p>
          <a:p>
            <a:r>
              <a:rPr lang="en-GB"/>
              <a:t>Is it helpful that they have used the phrase ‘wellbeing’ here? Maybe that’s the reason why wellbeing is difficult to fully define, reliance on common sense of what it is?</a:t>
            </a:r>
          </a:p>
          <a:p>
            <a:endParaRPr lang="en-GB"/>
          </a:p>
          <a:p>
            <a:r>
              <a:rPr lang="en-GB"/>
              <a:t>For me, the </a:t>
            </a:r>
            <a:r>
              <a:rPr lang="en-GB" b="1" u="sng"/>
              <a:t>words ‘complete’ and ‘state’ is difficult</a:t>
            </a:r>
            <a:r>
              <a:rPr lang="en-GB"/>
              <a:t>. That health isn’t dynamic and isn’t perfect. But what happens when people ask questions such as </a:t>
            </a:r>
            <a:r>
              <a:rPr lang="en-GB" b="1" u="sng"/>
              <a:t>does this statement exclude people? </a:t>
            </a:r>
            <a:r>
              <a:rPr lang="en-GB"/>
              <a:t>Or include everyone? </a:t>
            </a:r>
          </a:p>
          <a:p>
            <a:endParaRPr lang="en-GB"/>
          </a:p>
          <a:p>
            <a:r>
              <a:rPr lang="en-GB"/>
              <a:t>Or what if we ask </a:t>
            </a:r>
            <a:r>
              <a:rPr lang="en-GB" b="1" u="sng"/>
              <a:t>What does health or ‘healthy’ look like from different perspectives?</a:t>
            </a:r>
            <a:r>
              <a:rPr lang="en-GB"/>
              <a:t> For an elderly person, a young person, a person with down’s syndrome, a person using a wheelchair?</a:t>
            </a:r>
          </a:p>
          <a:p>
            <a:endParaRPr lang="en-GB"/>
          </a:p>
          <a:p>
            <a:r>
              <a:rPr lang="en-GB"/>
              <a:t>So does the definition of health work when we look at the wright and burrows quote.</a:t>
            </a:r>
          </a:p>
        </p:txBody>
      </p:sp>
      <p:sp>
        <p:nvSpPr>
          <p:cNvPr id="4" name="Slide Number Placeholder 3"/>
          <p:cNvSpPr>
            <a:spLocks noGrp="1"/>
          </p:cNvSpPr>
          <p:nvPr>
            <p:ph type="sldNum" sz="quarter" idx="5"/>
          </p:nvPr>
        </p:nvSpPr>
        <p:spPr/>
        <p:txBody>
          <a:bodyPr/>
          <a:lstStyle/>
          <a:p>
            <a:fld id="{0BB5B09A-0FAD-2F4A-A5BB-AF6660C144CB}" type="slidenum">
              <a:rPr lang="en-US" smtClean="0"/>
              <a:t>10</a:t>
            </a:fld>
            <a:endParaRPr lang="en-US"/>
          </a:p>
        </p:txBody>
      </p:sp>
    </p:spTree>
    <p:extLst>
      <p:ext uri="{BB962C8B-B14F-4D97-AF65-F5344CB8AC3E}">
        <p14:creationId xmlns:p14="http://schemas.microsoft.com/office/powerpoint/2010/main" val="3292830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Biomedical model – health is absence of illness and the belief that science can cure all illnesses. Also over reliance of medication and medical intervention. Ignores other important influences on health.</a:t>
            </a:r>
          </a:p>
          <a:p>
            <a:endParaRPr lang="en-GB"/>
          </a:p>
          <a:p>
            <a:r>
              <a:rPr lang="en-GB" b="0" i="0" err="1">
                <a:effectLst/>
                <a:latin typeface="Arial" panose="020B0604020202020204" pitchFamily="34" charset="0"/>
              </a:rPr>
              <a:t>Biopyschosocial</a:t>
            </a:r>
            <a:r>
              <a:rPr lang="en-GB" b="0" i="0">
                <a:effectLst/>
                <a:latin typeface="Arial" panose="020B0604020202020204" pitchFamily="34" charset="0"/>
              </a:rPr>
              <a:t> model “explicit attention to humanness” (Engel, 1997). It views health as a scientific construct and a social phenomena. The model looks at the biological factors which affect health, such as age, illness, gender etc. The psychological factors: individual beliefs &amp; perceptions. The social: the community, the presence or absence of relationships “We suffer when our interpersonal bonds are sundered and we feel solace when they are </a:t>
            </a:r>
            <a:r>
              <a:rPr lang="en-GB" b="0" i="0" err="1">
                <a:effectLst/>
                <a:latin typeface="Arial" panose="020B0604020202020204" pitchFamily="34" charset="0"/>
              </a:rPr>
              <a:t>restablished</a:t>
            </a:r>
            <a:r>
              <a:rPr lang="en-GB" b="0" i="0">
                <a:effectLst/>
                <a:latin typeface="Arial" panose="020B0604020202020204" pitchFamily="34" charset="0"/>
              </a:rPr>
              <a:t>” (Engel, 1997)</a:t>
            </a:r>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11</a:t>
            </a:fld>
            <a:endParaRPr lang="en-GB"/>
          </a:p>
        </p:txBody>
      </p:sp>
    </p:spTree>
    <p:extLst>
      <p:ext uri="{BB962C8B-B14F-4D97-AF65-F5344CB8AC3E}">
        <p14:creationId xmlns:p14="http://schemas.microsoft.com/office/powerpoint/2010/main" val="102446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absence of theory-based formations of wellbeing is puzzling” (</a:t>
            </a:r>
            <a:r>
              <a:rPr lang="en-GB" err="1"/>
              <a:t>Ryff</a:t>
            </a:r>
            <a:r>
              <a:rPr lang="en-GB"/>
              <a:t> and Keyes, 1995: 719-720)</a:t>
            </a:r>
          </a:p>
          <a:p>
            <a:r>
              <a:rPr lang="en-GB"/>
              <a:t>“has given rise to blurred and overly broad definitions of wellbeing” (</a:t>
            </a:r>
            <a:r>
              <a:rPr lang="en-GB" err="1"/>
              <a:t>Forgeard</a:t>
            </a:r>
            <a:r>
              <a:rPr lang="en-GB"/>
              <a:t> et al. 2011: 81)</a:t>
            </a:r>
          </a:p>
          <a:p>
            <a:r>
              <a:rPr lang="en-GB"/>
              <a:t>Wellbeing is “intangible, difficult to define and even harder to measure” (Thomas, 2009: 11)</a:t>
            </a:r>
          </a:p>
        </p:txBody>
      </p:sp>
      <p:sp>
        <p:nvSpPr>
          <p:cNvPr id="4" name="Slide Number Placeholder 3"/>
          <p:cNvSpPr>
            <a:spLocks noGrp="1"/>
          </p:cNvSpPr>
          <p:nvPr>
            <p:ph type="sldNum" sz="quarter" idx="5"/>
          </p:nvPr>
        </p:nvSpPr>
        <p:spPr/>
        <p:txBody>
          <a:bodyPr/>
          <a:lstStyle/>
          <a:p>
            <a:fld id="{A7738796-40B4-49B0-A331-25D568C0517A}" type="slidenum">
              <a:rPr lang="en-GB" smtClean="0"/>
              <a:t>15</a:t>
            </a:fld>
            <a:endParaRPr lang="en-GB"/>
          </a:p>
        </p:txBody>
      </p:sp>
    </p:spTree>
    <p:extLst>
      <p:ext uri="{BB962C8B-B14F-4D97-AF65-F5344CB8AC3E}">
        <p14:creationId xmlns:p14="http://schemas.microsoft.com/office/powerpoint/2010/main" val="432831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explain/define health and wellbeing.</a:t>
            </a:r>
          </a:p>
          <a:p>
            <a:r>
              <a:rPr lang="en-GB" dirty="0"/>
              <a:t>Are they separate topics? How would you define them separately how would you define/ link them together.</a:t>
            </a:r>
          </a:p>
          <a:p>
            <a:r>
              <a:rPr lang="en-GB" dirty="0"/>
              <a:t>We can think of the other key words that would help us understand health and wellbeing.</a:t>
            </a:r>
          </a:p>
          <a:p>
            <a:endParaRPr lang="en-GB" dirty="0"/>
          </a:p>
          <a:p>
            <a:r>
              <a:rPr lang="en-GB" dirty="0"/>
              <a:t>What is health?</a:t>
            </a:r>
          </a:p>
          <a:p>
            <a:endParaRPr lang="en-GB" dirty="0"/>
          </a:p>
          <a:p>
            <a:r>
              <a:rPr lang="en-GB" dirty="0"/>
              <a:t>Who decides what health or ‘healthy’ is?</a:t>
            </a:r>
          </a:p>
          <a:p>
            <a:endParaRPr lang="en-GB" dirty="0"/>
          </a:p>
          <a:p>
            <a:r>
              <a:rPr lang="en-GB" dirty="0"/>
              <a:t>What do children think health is?</a:t>
            </a:r>
          </a:p>
          <a:p>
            <a:endParaRPr lang="en-GB" dirty="0"/>
          </a:p>
          <a:p>
            <a:r>
              <a:rPr lang="en-GB" dirty="0"/>
              <a:t>Are there different ideas of health (what do you think they are)?</a:t>
            </a:r>
          </a:p>
          <a:p>
            <a:endParaRPr lang="en-GB" dirty="0"/>
          </a:p>
          <a:p>
            <a:r>
              <a:rPr lang="en-GB" dirty="0"/>
              <a:t>What is wellbeing? or what are the key words and work from there?</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17</a:t>
            </a:fld>
            <a:endParaRPr lang="en-US"/>
          </a:p>
        </p:txBody>
      </p:sp>
    </p:spTree>
    <p:extLst>
      <p:ext uri="{BB962C8B-B14F-4D97-AF65-F5344CB8AC3E}">
        <p14:creationId xmlns:p14="http://schemas.microsoft.com/office/powerpoint/2010/main" val="1977825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19</a:t>
            </a:fld>
            <a:endParaRPr lang="en-GB"/>
          </a:p>
        </p:txBody>
      </p:sp>
    </p:spTree>
    <p:extLst>
      <p:ext uri="{BB962C8B-B14F-4D97-AF65-F5344CB8AC3E}">
        <p14:creationId xmlns:p14="http://schemas.microsoft.com/office/powerpoint/2010/main" val="3560386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20</a:t>
            </a:fld>
            <a:endParaRPr lang="en-GB"/>
          </a:p>
        </p:txBody>
      </p:sp>
    </p:spTree>
    <p:extLst>
      <p:ext uri="{BB962C8B-B14F-4D97-AF65-F5344CB8AC3E}">
        <p14:creationId xmlns:p14="http://schemas.microsoft.com/office/powerpoint/2010/main" val="2872912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10/3/2024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175518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10/3/2024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82111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10/3/2024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410578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dirty="0"/>
              <a:t>Health and Wellbeing in Education </a:t>
            </a:r>
          </a:p>
          <a:p>
            <a:r>
              <a:rPr lang="en-GB" dirty="0">
                <a:cs typeface="Calibri"/>
              </a:rPr>
              <a:t>Week 1</a:t>
            </a:r>
            <a:endParaRPr lang="en-GB" dirty="0"/>
          </a:p>
          <a:p>
            <a:r>
              <a:rPr lang="en-GB" dirty="0"/>
              <a:t>Level / </a:t>
            </a:r>
            <a:r>
              <a:rPr lang="en-GB" dirty="0" err="1"/>
              <a:t>Lefel</a:t>
            </a:r>
            <a:r>
              <a:rPr lang="en-GB" dirty="0"/>
              <a:t>  5</a:t>
            </a:r>
          </a:p>
          <a:p>
            <a:endParaRPr lang="en-GB" dirty="0"/>
          </a:p>
          <a:p>
            <a:r>
              <a:rPr lang="en-GB" dirty="0"/>
              <a:t>Kate Piper</a:t>
            </a:r>
          </a:p>
          <a:p>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DBC7-0214-C46E-93B1-E2D189A275F2}"/>
              </a:ext>
            </a:extLst>
          </p:cNvPr>
          <p:cNvSpPr>
            <a:spLocks noGrp="1"/>
          </p:cNvSpPr>
          <p:nvPr>
            <p:ph type="title"/>
          </p:nvPr>
        </p:nvSpPr>
        <p:spPr/>
        <p:txBody>
          <a:bodyPr/>
          <a:lstStyle/>
          <a:p>
            <a:r>
              <a:rPr lang="en-GB"/>
              <a:t>Lecture outline</a:t>
            </a:r>
          </a:p>
        </p:txBody>
      </p:sp>
      <p:sp>
        <p:nvSpPr>
          <p:cNvPr id="3" name="Content Placeholder 2">
            <a:extLst>
              <a:ext uri="{FF2B5EF4-FFF2-40B4-BE49-F238E27FC236}">
                <a16:creationId xmlns:a16="http://schemas.microsoft.com/office/drawing/2014/main" id="{4E5EB39D-E629-EB61-E2A0-520A072CA719}"/>
              </a:ext>
            </a:extLst>
          </p:cNvPr>
          <p:cNvSpPr>
            <a:spLocks noGrp="1"/>
          </p:cNvSpPr>
          <p:nvPr>
            <p:ph idx="1"/>
          </p:nvPr>
        </p:nvSpPr>
        <p:spPr>
          <a:xfrm>
            <a:off x="358219" y="1932311"/>
            <a:ext cx="11481847" cy="3469248"/>
          </a:xfrm>
        </p:spPr>
        <p:txBody>
          <a:bodyPr vert="horz" lIns="91440" tIns="45720" rIns="91440" bIns="45720" rtlCol="0" anchor="t">
            <a:normAutofit/>
          </a:bodyPr>
          <a:lstStyle/>
          <a:p>
            <a:r>
              <a:rPr lang="en-GB" dirty="0"/>
              <a:t>Structure of Semester and lectures</a:t>
            </a:r>
          </a:p>
          <a:p>
            <a:r>
              <a:rPr lang="en-GB" dirty="0"/>
              <a:t>Assessments</a:t>
            </a:r>
          </a:p>
          <a:p>
            <a:r>
              <a:rPr lang="en-GB" dirty="0"/>
              <a:t>Understandings of health </a:t>
            </a:r>
            <a:r>
              <a:rPr lang="en-GB"/>
              <a:t>and wellbeing</a:t>
            </a:r>
            <a:endParaRPr lang="en-GB" dirty="0"/>
          </a:p>
          <a:p>
            <a:r>
              <a:rPr lang="en-GB" dirty="0"/>
              <a:t>Health concepts and theories</a:t>
            </a:r>
          </a:p>
          <a:p>
            <a:r>
              <a:rPr lang="en-GB" dirty="0"/>
              <a:t>Intro to practical sessions of health and wellbeing</a:t>
            </a:r>
            <a:endParaRPr lang="en-GB" dirty="0">
              <a:ea typeface="Calibri"/>
              <a:cs typeface="Calibri"/>
            </a:endParaRPr>
          </a:p>
          <a:p>
            <a:endParaRPr lang="en-GB" dirty="0"/>
          </a:p>
        </p:txBody>
      </p:sp>
    </p:spTree>
    <p:extLst>
      <p:ext uri="{BB962C8B-B14F-4D97-AF65-F5344CB8AC3E}">
        <p14:creationId xmlns:p14="http://schemas.microsoft.com/office/powerpoint/2010/main" val="242372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14B180-A61B-9375-CB17-64297AE909C2}"/>
              </a:ext>
            </a:extLst>
          </p:cNvPr>
          <p:cNvSpPr>
            <a:spLocks noGrp="1"/>
          </p:cNvSpPr>
          <p:nvPr>
            <p:ph idx="1"/>
          </p:nvPr>
        </p:nvSpPr>
        <p:spPr>
          <a:xfrm>
            <a:off x="7533409" y="924791"/>
            <a:ext cx="4306657" cy="4289029"/>
          </a:xfrm>
        </p:spPr>
        <p:txBody>
          <a:bodyPr>
            <a:normAutofit fontScale="92500" lnSpcReduction="10000"/>
          </a:bodyPr>
          <a:lstStyle/>
          <a:p>
            <a:r>
              <a:rPr lang="en-GB" dirty="0"/>
              <a:t>Main Aim: Health and wellbeing in education for children and young people</a:t>
            </a:r>
          </a:p>
          <a:p>
            <a:endParaRPr lang="en-GB" dirty="0"/>
          </a:p>
          <a:p>
            <a:r>
              <a:rPr lang="en-GB" dirty="0"/>
              <a:t>1</a:t>
            </a:r>
            <a:r>
              <a:rPr lang="en-GB" baseline="30000" dirty="0"/>
              <a:t>st</a:t>
            </a:r>
            <a:r>
              <a:rPr lang="en-GB" dirty="0"/>
              <a:t> Half: Content – what we teach in education covering topics of health and wellbeing.</a:t>
            </a:r>
          </a:p>
          <a:p>
            <a:r>
              <a:rPr lang="en-GB" dirty="0"/>
              <a:t>2</a:t>
            </a:r>
            <a:r>
              <a:rPr lang="en-GB" baseline="30000" dirty="0"/>
              <a:t>nd</a:t>
            </a:r>
            <a:r>
              <a:rPr lang="en-GB" dirty="0"/>
              <a:t> Half: Societal and cultural issues around health and wellbeing for children and young people</a:t>
            </a:r>
          </a:p>
        </p:txBody>
      </p:sp>
      <p:graphicFrame>
        <p:nvGraphicFramePr>
          <p:cNvPr id="5" name="Table 4">
            <a:extLst>
              <a:ext uri="{FF2B5EF4-FFF2-40B4-BE49-F238E27FC236}">
                <a16:creationId xmlns:a16="http://schemas.microsoft.com/office/drawing/2014/main" id="{63B7A7F5-AC40-0737-C9FB-BC9160E8F25D}"/>
              </a:ext>
            </a:extLst>
          </p:cNvPr>
          <p:cNvGraphicFramePr>
            <a:graphicFrameLocks noGrp="1"/>
          </p:cNvGraphicFramePr>
          <p:nvPr>
            <p:extLst>
              <p:ext uri="{D42A27DB-BD31-4B8C-83A1-F6EECF244321}">
                <p14:modId xmlns:p14="http://schemas.microsoft.com/office/powerpoint/2010/main" val="3832499546"/>
              </p:ext>
            </p:extLst>
          </p:nvPr>
        </p:nvGraphicFramePr>
        <p:xfrm>
          <a:off x="265545" y="439111"/>
          <a:ext cx="6924964" cy="6239258"/>
        </p:xfrm>
        <a:graphic>
          <a:graphicData uri="http://schemas.openxmlformats.org/drawingml/2006/table">
            <a:tbl>
              <a:tblPr firstRow="1" bandRow="1">
                <a:tableStyleId>{5C22544A-7EE6-4342-B048-85BDC9FD1C3A}</a:tableStyleId>
              </a:tblPr>
              <a:tblGrid>
                <a:gridCol w="981363">
                  <a:extLst>
                    <a:ext uri="{9D8B030D-6E8A-4147-A177-3AD203B41FA5}">
                      <a16:colId xmlns:a16="http://schemas.microsoft.com/office/drawing/2014/main" val="204052457"/>
                    </a:ext>
                  </a:extLst>
                </a:gridCol>
                <a:gridCol w="2899065">
                  <a:extLst>
                    <a:ext uri="{9D8B030D-6E8A-4147-A177-3AD203B41FA5}">
                      <a16:colId xmlns:a16="http://schemas.microsoft.com/office/drawing/2014/main" val="1907088488"/>
                    </a:ext>
                  </a:extLst>
                </a:gridCol>
                <a:gridCol w="3044536">
                  <a:extLst>
                    <a:ext uri="{9D8B030D-6E8A-4147-A177-3AD203B41FA5}">
                      <a16:colId xmlns:a16="http://schemas.microsoft.com/office/drawing/2014/main" val="3639789597"/>
                    </a:ext>
                  </a:extLst>
                </a:gridCol>
              </a:tblGrid>
              <a:tr h="370840">
                <a:tc>
                  <a: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Date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800" b="1" kern="100">
                          <a:effectLst/>
                          <a:latin typeface="Calibri"/>
                          <a:ea typeface="Calibri"/>
                          <a:cs typeface="Times New Roman"/>
                        </a:rPr>
                        <a:t>Theory Info</a:t>
                      </a:r>
                      <a:endParaRPr lang="en-GB" sz="1800" kern="100">
                        <a:effectLst/>
                        <a:latin typeface="Calibri"/>
                        <a:ea typeface="Calibri"/>
                        <a:cs typeface="Times New Roman"/>
                      </a:endParaRPr>
                    </a:p>
                  </a:txBody>
                  <a:tcPr marL="68580" marR="68580" marT="0" marB="0"/>
                </a:tc>
                <a:tc>
                  <a: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Practical Info</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7675040"/>
                  </a:ext>
                </a:extLst>
              </a:tr>
              <a:tr h="370840">
                <a:tc>
                  <a:txBody>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4/10   1</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HWB in Education Introduction</a:t>
                      </a:r>
                    </a:p>
                    <a:p>
                      <a:pPr>
                        <a:lnSpc>
                          <a:spcPct val="107000"/>
                        </a:lnSpc>
                        <a:spcAft>
                          <a:spcPts val="800"/>
                        </a:spcAft>
                      </a:pPr>
                      <a:r>
                        <a:rPr lang="en-GB" sz="1400" kern="100">
                          <a:effectLst/>
                          <a:latin typeface="Calibri"/>
                          <a:ea typeface="Calibri"/>
                          <a:cs typeface="Times New Roman"/>
                        </a:rPr>
                        <a:t>Ding et al Dose PA</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HWb in education introduction</a:t>
                      </a:r>
                    </a:p>
                  </a:txBody>
                  <a:tcPr marL="68580" marR="68580" marT="0" marB="0"/>
                </a:tc>
                <a:extLst>
                  <a:ext uri="{0D108BD9-81ED-4DB2-BD59-A6C34878D82A}">
                    <a16:rowId xmlns:a16="http://schemas.microsoft.com/office/drawing/2014/main" val="3297209857"/>
                  </a:ext>
                </a:extLst>
              </a:tr>
              <a:tr h="370840">
                <a:tc>
                  <a:txBody>
                    <a:bodyPr/>
                    <a:lstStyle/>
                    <a:p>
                      <a:pPr>
                        <a:lnSpc>
                          <a:spcPct val="107000"/>
                        </a:lnSpc>
                        <a:spcAft>
                          <a:spcPts val="800"/>
                        </a:spcAft>
                      </a:pPr>
                      <a:r>
                        <a:rPr lang="en-GB" sz="1400" kern="100">
                          <a:effectLst/>
                          <a:latin typeface="Calibri"/>
                          <a:ea typeface="Calibri"/>
                          <a:cs typeface="Times New Roman"/>
                        </a:rPr>
                        <a:t>11/10.   2</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Curriculum development</a:t>
                      </a:r>
                    </a:p>
                    <a:p>
                      <a:pPr>
                        <a:lnSpc>
                          <a:spcPct val="107000"/>
                        </a:lnSpc>
                        <a:spcAft>
                          <a:spcPts val="800"/>
                        </a:spcAft>
                      </a:pPr>
                      <a:r>
                        <a:rPr lang="en-GB" sz="1400" kern="100">
                          <a:effectLst/>
                          <a:latin typeface="Calibri"/>
                          <a:ea typeface="Calibri"/>
                          <a:cs typeface="Times New Roman"/>
                        </a:rPr>
                        <a:t>What it has looked like</a:t>
                      </a:r>
                    </a:p>
                    <a:p>
                      <a:pPr>
                        <a:lnSpc>
                          <a:spcPct val="107000"/>
                        </a:lnSpc>
                        <a:spcAft>
                          <a:spcPts val="800"/>
                        </a:spcAft>
                      </a:pPr>
                      <a:r>
                        <a:rPr lang="en-GB" sz="1400" kern="100">
                          <a:effectLst/>
                          <a:latin typeface="Calibri"/>
                          <a:ea typeface="Calibri"/>
                          <a:cs typeface="Times New Roman"/>
                        </a:rPr>
                        <a:t>What it needs to look like?</a:t>
                      </a:r>
                    </a:p>
                  </a:txBody>
                  <a:tcPr marL="68580" marR="68580" marT="0" marB="0"/>
                </a:tc>
                <a:tc>
                  <a:txBody>
                    <a:bodyPr/>
                    <a:lstStyle/>
                    <a:p>
                      <a:pPr>
                        <a:lnSpc>
                          <a:spcPct val="107000"/>
                        </a:lnSpc>
                        <a:spcAft>
                          <a:spcPts val="800"/>
                        </a:spcAft>
                      </a:pP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Kates</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example</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Meaningful testing</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Goal setting</a:t>
                      </a:r>
                    </a:p>
                  </a:txBody>
                  <a:tcPr marL="68580" marR="68580" marT="0" marB="0"/>
                </a:tc>
                <a:extLst>
                  <a:ext uri="{0D108BD9-81ED-4DB2-BD59-A6C34878D82A}">
                    <a16:rowId xmlns:a16="http://schemas.microsoft.com/office/drawing/2014/main" val="870138193"/>
                  </a:ext>
                </a:extLst>
              </a:tr>
              <a:tr h="370840">
                <a:tc>
                  <a:txBody>
                    <a:bodyPr/>
                    <a:lstStyle/>
                    <a:p>
                      <a:pPr>
                        <a:lnSpc>
                          <a:spcPct val="107000"/>
                        </a:lnSpc>
                        <a:spcAft>
                          <a:spcPts val="800"/>
                        </a:spcAft>
                      </a:pPr>
                      <a:r>
                        <a:rPr lang="en-GB" sz="1400" kern="100">
                          <a:effectLst/>
                          <a:latin typeface="Calibri"/>
                          <a:ea typeface="Calibri"/>
                          <a:cs typeface="Times New Roman"/>
                        </a:rPr>
                        <a:t>18/10.    3</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Structure of a UOW</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Practical example circuit with physiology of a child</a:t>
                      </a:r>
                    </a:p>
                  </a:txBody>
                  <a:tcPr marL="68580" marR="68580" marT="0" marB="0"/>
                </a:tc>
                <a:extLst>
                  <a:ext uri="{0D108BD9-81ED-4DB2-BD59-A6C34878D82A}">
                    <a16:rowId xmlns:a16="http://schemas.microsoft.com/office/drawing/2014/main" val="4079192293"/>
                  </a:ext>
                </a:extLst>
              </a:tr>
              <a:tr h="370840">
                <a:tc>
                  <a:txBody>
                    <a:bodyPr/>
                    <a:lstStyle/>
                    <a:p>
                      <a:pPr>
                        <a:lnSpc>
                          <a:spcPct val="107000"/>
                        </a:lnSpc>
                        <a:spcAft>
                          <a:spcPts val="800"/>
                        </a:spcAft>
                      </a:pPr>
                      <a:r>
                        <a:rPr lang="en-GB" sz="1400" kern="100">
                          <a:effectLst/>
                          <a:latin typeface="Calibri"/>
                          <a:ea typeface="Calibri"/>
                          <a:cs typeface="Times New Roman"/>
                        </a:rPr>
                        <a:t>25/10.      4</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Looking at Pedagogical models for health and wellbeing</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No practical – PM presentations</a:t>
                      </a:r>
                    </a:p>
                  </a:txBody>
                  <a:tcPr marL="68580" marR="68580" marT="0" marB="0"/>
                </a:tc>
                <a:extLst>
                  <a:ext uri="{0D108BD9-81ED-4DB2-BD59-A6C34878D82A}">
                    <a16:rowId xmlns:a16="http://schemas.microsoft.com/office/drawing/2014/main" val="606221382"/>
                  </a:ext>
                </a:extLst>
              </a:tr>
              <a:tr h="370840">
                <a:tc>
                  <a:txBody>
                    <a:bodyPr/>
                    <a:lstStyle/>
                    <a:p>
                      <a:pPr>
                        <a:lnSpc>
                          <a:spcPct val="107000"/>
                        </a:lnSpc>
                        <a:spcAft>
                          <a:spcPts val="800"/>
                        </a:spcAft>
                      </a:pPr>
                      <a:r>
                        <a:rPr lang="en-GB" sz="1400" kern="100">
                          <a:effectLst/>
                          <a:latin typeface="Calibri"/>
                          <a:ea typeface="Calibri"/>
                          <a:cs typeface="Times New Roman"/>
                        </a:rPr>
                        <a:t>1/11.    5</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Additional learning in health and wellbeing</a:t>
                      </a:r>
                      <a:endParaRPr lang="en-GB" sz="14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Student lessons</a:t>
                      </a:r>
                    </a:p>
                  </a:txBody>
                  <a:tcPr marL="68580" marR="68580" marT="0" marB="0"/>
                </a:tc>
                <a:extLst>
                  <a:ext uri="{0D108BD9-81ED-4DB2-BD59-A6C34878D82A}">
                    <a16:rowId xmlns:a16="http://schemas.microsoft.com/office/drawing/2014/main" val="4113065932"/>
                  </a:ext>
                </a:extLst>
              </a:tr>
              <a:tr h="370840">
                <a:tc>
                  <a:txBody>
                    <a:bodyPr/>
                    <a:lstStyle/>
                    <a:p>
                      <a:pPr>
                        <a:lnSpc>
                          <a:spcPct val="107000"/>
                        </a:lnSpc>
                        <a:spcAft>
                          <a:spcPts val="800"/>
                        </a:spcAft>
                      </a:pPr>
                      <a:r>
                        <a:rPr lang="en-GB" sz="1400" kern="100">
                          <a:effectLst/>
                          <a:latin typeface="Calibri"/>
                          <a:ea typeface="Calibri"/>
                          <a:cs typeface="Times New Roman"/>
                        </a:rPr>
                        <a:t>8/11.     6</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Guest lecturer Dylan Blain</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Guest lecturer Dylan Blain</a:t>
                      </a:r>
                    </a:p>
                  </a:txBody>
                  <a:tcPr marL="68580" marR="68580" marT="0" marB="0"/>
                </a:tc>
                <a:extLst>
                  <a:ext uri="{0D108BD9-81ED-4DB2-BD59-A6C34878D82A}">
                    <a16:rowId xmlns:a16="http://schemas.microsoft.com/office/drawing/2014/main" val="3136939740"/>
                  </a:ext>
                </a:extLst>
              </a:tr>
              <a:tr h="370840">
                <a:tc>
                  <a:txBody>
                    <a:bodyPr/>
                    <a:lstStyle/>
                    <a:p>
                      <a:pPr>
                        <a:lnSpc>
                          <a:spcPct val="107000"/>
                        </a:lnSpc>
                        <a:spcAft>
                          <a:spcPts val="800"/>
                        </a:spcAft>
                      </a:pPr>
                      <a:r>
                        <a:rPr lang="en-GB" sz="1400" kern="100">
                          <a:effectLst/>
                          <a:latin typeface="Calibri"/>
                          <a:ea typeface="Calibri"/>
                          <a:cs typeface="Times New Roman"/>
                        </a:rPr>
                        <a:t>15/11.     7</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TUTORIALS – BRING WORK</a:t>
                      </a:r>
                    </a:p>
                  </a:txBody>
                  <a:tcPr marL="68580" marR="68580" marT="0" marB="0"/>
                </a:tc>
                <a:tc>
                  <a:txBody>
                    <a:bodyPr/>
                    <a:lstStyle/>
                    <a:p>
                      <a:endParaRPr lang="en-GB" sz="1400" kern="100">
                        <a:effectLst/>
                        <a:latin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72357717"/>
                  </a:ext>
                </a:extLst>
              </a:tr>
              <a:tr h="370840">
                <a:tc>
                  <a:txBody>
                    <a:bodyPr/>
                    <a:lstStyle/>
                    <a:p>
                      <a:pPr>
                        <a:lnSpc>
                          <a:spcPct val="107000"/>
                        </a:lnSpc>
                        <a:spcAft>
                          <a:spcPts val="800"/>
                        </a:spcAft>
                      </a:pPr>
                      <a:r>
                        <a:rPr lang="en-GB" sz="1400" kern="100">
                          <a:effectLst/>
                          <a:latin typeface="Calibri"/>
                          <a:ea typeface="Calibri"/>
                          <a:cs typeface="Times New Roman"/>
                        </a:rPr>
                        <a:t>22/11.     8</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Health position paper</a:t>
                      </a:r>
                    </a:p>
                    <a:p>
                      <a:pPr>
                        <a:lnSpc>
                          <a:spcPct val="107000"/>
                        </a:lnSpc>
                        <a:spcAft>
                          <a:spcPts val="800"/>
                        </a:spcAft>
                      </a:pPr>
                      <a:r>
                        <a:rPr lang="en-GB" sz="1400" kern="100">
                          <a:effectLst/>
                          <a:latin typeface="Calibri"/>
                          <a:ea typeface="Calibri"/>
                          <a:cs typeface="Times New Roman"/>
                        </a:rPr>
                        <a:t>WNHSS</a:t>
                      </a:r>
                    </a:p>
                    <a:p>
                      <a:pPr>
                        <a:lnSpc>
                          <a:spcPct val="107000"/>
                        </a:lnSpc>
                        <a:spcAft>
                          <a:spcPts val="800"/>
                        </a:spcAft>
                      </a:pPr>
                      <a:r>
                        <a:rPr lang="en-GB" sz="1400" kern="100">
                          <a:effectLst/>
                          <a:latin typeface="Calibri"/>
                          <a:ea typeface="Calibri"/>
                          <a:cs typeface="Times New Roman"/>
                        </a:rPr>
                        <a:t>Whole school approach</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WSA to health and wellbeing</a:t>
                      </a:r>
                    </a:p>
                    <a:p>
                      <a:pPr>
                        <a:lnSpc>
                          <a:spcPct val="107000"/>
                        </a:lnSpc>
                        <a:spcAft>
                          <a:spcPts val="800"/>
                        </a:spcAft>
                      </a:pPr>
                      <a:r>
                        <a:rPr lang="en-GB" sz="1400" kern="100">
                          <a:effectLst/>
                          <a:latin typeface="Calibri"/>
                          <a:ea typeface="Calibri"/>
                          <a:cs typeface="Times New Roman"/>
                        </a:rPr>
                        <a:t>A1 deadline</a:t>
                      </a:r>
                    </a:p>
                  </a:txBody>
                  <a:tcPr marL="68580" marR="68580" marT="0" marB="0"/>
                </a:tc>
                <a:extLst>
                  <a:ext uri="{0D108BD9-81ED-4DB2-BD59-A6C34878D82A}">
                    <a16:rowId xmlns:a16="http://schemas.microsoft.com/office/drawing/2014/main" val="2762904109"/>
                  </a:ext>
                </a:extLst>
              </a:tr>
              <a:tr h="370840">
                <a:tc>
                  <a:txBody>
                    <a:bodyPr/>
                    <a:lstStyle/>
                    <a:p>
                      <a:pPr>
                        <a:lnSpc>
                          <a:spcPct val="107000"/>
                        </a:lnSpc>
                        <a:spcAft>
                          <a:spcPts val="800"/>
                        </a:spcAft>
                      </a:pPr>
                      <a:r>
                        <a:rPr lang="en-GB" sz="1400" kern="100">
                          <a:effectLst/>
                          <a:latin typeface="Calibri"/>
                          <a:ea typeface="Calibri"/>
                          <a:cs typeface="Times New Roman"/>
                        </a:rPr>
                        <a:t>29/11.     9</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WSA to health and wellbeing </a:t>
                      </a:r>
                    </a:p>
                  </a:txBody>
                  <a:tcPr marL="68580" marR="68580" marT="0" marB="0"/>
                </a:tc>
                <a:tc>
                  <a:txBody>
                    <a:bodyPr/>
                    <a:lstStyle/>
                    <a:p>
                      <a:endParaRPr lang="en-GB" sz="1400" kern="100">
                        <a:effectLst/>
                        <a:latin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6902172"/>
                  </a:ext>
                </a:extLst>
              </a:tr>
              <a:tr h="370840">
                <a:tc>
                  <a:txBody>
                    <a:bodyPr/>
                    <a:lstStyle/>
                    <a:p>
                      <a:pPr>
                        <a:lnSpc>
                          <a:spcPct val="107000"/>
                        </a:lnSpc>
                        <a:spcAft>
                          <a:spcPts val="800"/>
                        </a:spcAft>
                      </a:pPr>
                      <a:r>
                        <a:rPr lang="en-GB" sz="1400" kern="100">
                          <a:effectLst/>
                          <a:latin typeface="Calibri"/>
                          <a:ea typeface="Calibri"/>
                          <a:cs typeface="Times New Roman"/>
                        </a:rPr>
                        <a:t>6/12.       10</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Themes for whole school approach</a:t>
                      </a:r>
                    </a:p>
                  </a:txBody>
                  <a:tcPr marL="68580" marR="68580" marT="0" marB="0"/>
                </a:tc>
                <a:tc>
                  <a:txBody>
                    <a:bodyPr/>
                    <a:lstStyle/>
                    <a:p>
                      <a:endParaRPr lang="en-GB" sz="1400" kern="100">
                        <a:effectLst/>
                        <a:latin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6644962"/>
                  </a:ext>
                </a:extLst>
              </a:tr>
              <a:tr h="370840">
                <a:tc>
                  <a:txBody>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13/12.    11</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Assessment drafts</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Tutorials for A2</a:t>
                      </a:r>
                    </a:p>
                  </a:txBody>
                  <a:tcPr marL="68580" marR="68580" marT="0" marB="0"/>
                </a:tc>
                <a:extLst>
                  <a:ext uri="{0D108BD9-81ED-4DB2-BD59-A6C34878D82A}">
                    <a16:rowId xmlns:a16="http://schemas.microsoft.com/office/drawing/2014/main" val="2431225421"/>
                  </a:ext>
                </a:extLst>
              </a:tr>
              <a:tr h="370840">
                <a:tc>
                  <a:txBody>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20/12</a:t>
                      </a:r>
                    </a:p>
                  </a:txBody>
                  <a:tcPr marL="68580" marR="68580" marT="0" marB="0"/>
                </a:tc>
                <a:tc>
                  <a:txBody>
                    <a:bodyPr/>
                    <a:lstStyle/>
                    <a:p>
                      <a:pPr>
                        <a:lnSpc>
                          <a:spcPct val="107000"/>
                        </a:lnSpc>
                        <a:spcAft>
                          <a:spcPts val="800"/>
                        </a:spcAft>
                      </a:pPr>
                      <a:r>
                        <a:rPr lang="en-GB" sz="1400" kern="100">
                          <a:effectLst/>
                          <a:latin typeface="Calibri"/>
                          <a:ea typeface="Calibri"/>
                          <a:cs typeface="Times New Roman"/>
                        </a:rPr>
                        <a:t>20</a:t>
                      </a:r>
                      <a:r>
                        <a:rPr lang="en-GB" sz="1400" kern="100" baseline="30000">
                          <a:effectLst/>
                          <a:latin typeface="Calibri"/>
                          <a:ea typeface="Calibri"/>
                          <a:cs typeface="Times New Roman"/>
                        </a:rPr>
                        <a:t>th</a:t>
                      </a:r>
                      <a:r>
                        <a:rPr lang="en-GB" sz="1400" kern="100">
                          <a:effectLst/>
                          <a:latin typeface="Calibri"/>
                          <a:ea typeface="Calibri"/>
                          <a:cs typeface="Times New Roman"/>
                        </a:rPr>
                        <a:t> deadline for assignment 2</a:t>
                      </a:r>
                    </a:p>
                  </a:txBody>
                  <a:tcPr marL="68580" marR="68580" marT="0" marB="0"/>
                </a:tc>
                <a:tc>
                  <a:txBody>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Christmas</a:t>
                      </a:r>
                    </a:p>
                  </a:txBody>
                  <a:tcPr marL="68580" marR="68580" marT="0" marB="0"/>
                </a:tc>
                <a:extLst>
                  <a:ext uri="{0D108BD9-81ED-4DB2-BD59-A6C34878D82A}">
                    <a16:rowId xmlns:a16="http://schemas.microsoft.com/office/drawing/2014/main" val="2343640670"/>
                  </a:ext>
                </a:extLst>
              </a:tr>
            </a:tbl>
          </a:graphicData>
        </a:graphic>
      </p:graphicFrame>
    </p:spTree>
    <p:extLst>
      <p:ext uri="{BB962C8B-B14F-4D97-AF65-F5344CB8AC3E}">
        <p14:creationId xmlns:p14="http://schemas.microsoft.com/office/powerpoint/2010/main" val="3477713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414A-1CB0-D7EA-0108-894116E1A7F2}"/>
              </a:ext>
            </a:extLst>
          </p:cNvPr>
          <p:cNvSpPr>
            <a:spLocks noGrp="1"/>
          </p:cNvSpPr>
          <p:nvPr>
            <p:ph type="title"/>
          </p:nvPr>
        </p:nvSpPr>
        <p:spPr>
          <a:xfrm>
            <a:off x="358219" y="365126"/>
            <a:ext cx="11481847" cy="1028246"/>
          </a:xfrm>
        </p:spPr>
        <p:txBody>
          <a:bodyPr>
            <a:normAutofit fontScale="90000"/>
          </a:bodyPr>
          <a:lstStyle/>
          <a:p>
            <a:r>
              <a:rPr lang="en-GB" dirty="0"/>
              <a:t>Assessment 1: Unit of Work – 22</a:t>
            </a:r>
            <a:r>
              <a:rPr lang="en-GB" baseline="30000" dirty="0"/>
              <a:t>nd</a:t>
            </a:r>
            <a:r>
              <a:rPr lang="en-GB" dirty="0"/>
              <a:t> November 2024</a:t>
            </a:r>
          </a:p>
        </p:txBody>
      </p:sp>
      <p:sp>
        <p:nvSpPr>
          <p:cNvPr id="3" name="Content Placeholder 2">
            <a:extLst>
              <a:ext uri="{FF2B5EF4-FFF2-40B4-BE49-F238E27FC236}">
                <a16:creationId xmlns:a16="http://schemas.microsoft.com/office/drawing/2014/main" id="{7466A9C5-0622-1583-1CD1-DF39AE51A836}"/>
              </a:ext>
            </a:extLst>
          </p:cNvPr>
          <p:cNvSpPr>
            <a:spLocks noGrp="1"/>
          </p:cNvSpPr>
          <p:nvPr>
            <p:ph idx="1"/>
          </p:nvPr>
        </p:nvSpPr>
        <p:spPr>
          <a:xfrm>
            <a:off x="358219" y="1825625"/>
            <a:ext cx="11481847" cy="3803844"/>
          </a:xfrm>
        </p:spPr>
        <p:txBody>
          <a:bodyPr>
            <a:normAutofit fontScale="92500" lnSpcReduction="10000"/>
          </a:bodyPr>
          <a:lstStyle/>
          <a:p>
            <a:pPr marL="457200"/>
            <a:r>
              <a:rPr lang="en-GB" sz="2400">
                <a:effectLst/>
                <a:latin typeface="Arial" panose="020B0604020202020204" pitchFamily="34" charset="0"/>
                <a:ea typeface="Times New Roman" panose="02020603050405020304" pitchFamily="18" charset="0"/>
              </a:rPr>
              <a:t>You have been tasked by your head of department to produce a new unit of work for a class focused on health and well-being. The overall aim of the unit of work/ lesson-based intervention is to develop pupil understanding of how to live a healthy and active lifestyle.</a:t>
            </a:r>
            <a:endParaRPr lang="en-GB" sz="2400">
              <a:effectLst/>
              <a:latin typeface="Times New Roman" panose="02020603050405020304" pitchFamily="18" charset="0"/>
              <a:ea typeface="Times New Roman" panose="02020603050405020304" pitchFamily="18" charset="0"/>
            </a:endParaRPr>
          </a:p>
          <a:p>
            <a:pPr indent="0">
              <a:buNone/>
            </a:pPr>
            <a:endParaRPr lang="en-GB" sz="2400">
              <a:effectLst/>
              <a:latin typeface="Times New Roman" panose="02020603050405020304" pitchFamily="18" charset="0"/>
              <a:ea typeface="Times New Roman" panose="02020603050405020304" pitchFamily="18" charset="0"/>
            </a:endParaRPr>
          </a:p>
          <a:p>
            <a:pPr marL="457200"/>
            <a:r>
              <a:rPr lang="en-GB" sz="2400">
                <a:effectLst/>
                <a:latin typeface="Arial" panose="020B0604020202020204" pitchFamily="34" charset="0"/>
                <a:ea typeface="Times New Roman" panose="02020603050405020304" pitchFamily="18" charset="0"/>
              </a:rPr>
              <a:t>The unit of work or lesson-based intervention should cover a six-week period and suitable for secondary school pupils. The document must also be annotated showing your own understanding with the use of relevant literature.</a:t>
            </a:r>
            <a:endParaRPr lang="en-GB" sz="2400">
              <a:effectLst/>
              <a:latin typeface="Times New Roman" panose="02020603050405020304" pitchFamily="18" charset="0"/>
              <a:ea typeface="Times New Roman" panose="02020603050405020304" pitchFamily="18" charset="0"/>
            </a:endParaRPr>
          </a:p>
          <a:p>
            <a:pPr indent="0">
              <a:buNone/>
            </a:pPr>
            <a:endParaRPr lang="en-GB" sz="2400">
              <a:effectLst/>
              <a:latin typeface="Times New Roman" panose="02020603050405020304" pitchFamily="18" charset="0"/>
              <a:ea typeface="Times New Roman" panose="02020603050405020304" pitchFamily="18" charset="0"/>
            </a:endParaRPr>
          </a:p>
          <a:p>
            <a:pPr marL="457200"/>
            <a:r>
              <a:rPr lang="en-GB" sz="2400" i="1">
                <a:effectLst/>
                <a:latin typeface="Arial" panose="020B0604020202020204" pitchFamily="34" charset="0"/>
                <a:ea typeface="Times New Roman" panose="02020603050405020304" pitchFamily="18" charset="0"/>
              </a:rPr>
              <a:t>Note - A formatted word document template is available on Moodle to support with the structuring of the unit of work.</a:t>
            </a:r>
            <a:endParaRPr lang="en-GB" sz="24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37612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ble, timeline&#10;&#10;Description automatically generated">
            <a:extLst>
              <a:ext uri="{FF2B5EF4-FFF2-40B4-BE49-F238E27FC236}">
                <a16:creationId xmlns:a16="http://schemas.microsoft.com/office/drawing/2014/main" id="{CDFD26A5-6F5B-4FFA-A8FF-D16C459F99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789" y="1412900"/>
            <a:ext cx="7450066" cy="4935668"/>
          </a:xfrm>
          <a:prstGeom prst="rect">
            <a:avLst/>
          </a:prstGeom>
        </p:spPr>
      </p:pic>
      <p:pic>
        <p:nvPicPr>
          <p:cNvPr id="3" name="Picture 2" descr="Table&#10;&#10;Description automatically generated">
            <a:extLst>
              <a:ext uri="{FF2B5EF4-FFF2-40B4-BE49-F238E27FC236}">
                <a16:creationId xmlns:a16="http://schemas.microsoft.com/office/drawing/2014/main" id="{CD5BDAB4-3F7C-47E0-B5C0-30270F3388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7095" y="999863"/>
            <a:ext cx="8073520" cy="5348705"/>
          </a:xfrm>
          <a:prstGeom prst="rect">
            <a:avLst/>
          </a:prstGeom>
        </p:spPr>
      </p:pic>
      <p:sp>
        <p:nvSpPr>
          <p:cNvPr id="4" name="Title 1">
            <a:extLst>
              <a:ext uri="{FF2B5EF4-FFF2-40B4-BE49-F238E27FC236}">
                <a16:creationId xmlns:a16="http://schemas.microsoft.com/office/drawing/2014/main" id="{65F4C4D8-8CD0-F04E-4DC4-948FE1A6DE02}"/>
              </a:ext>
            </a:extLst>
          </p:cNvPr>
          <p:cNvSpPr txBox="1">
            <a:spLocks/>
          </p:cNvSpPr>
          <p:nvPr/>
        </p:nvSpPr>
        <p:spPr>
          <a:xfrm>
            <a:off x="358219" y="365126"/>
            <a:ext cx="11481847" cy="102824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Template</a:t>
            </a:r>
          </a:p>
        </p:txBody>
      </p:sp>
    </p:spTree>
    <p:extLst>
      <p:ext uri="{BB962C8B-B14F-4D97-AF65-F5344CB8AC3E}">
        <p14:creationId xmlns:p14="http://schemas.microsoft.com/office/powerpoint/2010/main" val="25730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414A-1CB0-D7EA-0108-894116E1A7F2}"/>
              </a:ext>
            </a:extLst>
          </p:cNvPr>
          <p:cNvSpPr>
            <a:spLocks noGrp="1"/>
          </p:cNvSpPr>
          <p:nvPr>
            <p:ph type="title"/>
          </p:nvPr>
        </p:nvSpPr>
        <p:spPr>
          <a:xfrm>
            <a:off x="358219" y="365126"/>
            <a:ext cx="11481847" cy="1028246"/>
          </a:xfrm>
        </p:spPr>
        <p:txBody>
          <a:bodyPr/>
          <a:lstStyle/>
          <a:p>
            <a:r>
              <a:rPr lang="en-GB" dirty="0"/>
              <a:t>Assessment 2: Essay – 20</a:t>
            </a:r>
            <a:r>
              <a:rPr lang="en-GB" baseline="30000" dirty="0"/>
              <a:t>th</a:t>
            </a:r>
            <a:r>
              <a:rPr lang="en-GB" dirty="0"/>
              <a:t> December 2024</a:t>
            </a:r>
          </a:p>
        </p:txBody>
      </p:sp>
      <p:sp>
        <p:nvSpPr>
          <p:cNvPr id="3" name="Content Placeholder 2">
            <a:extLst>
              <a:ext uri="{FF2B5EF4-FFF2-40B4-BE49-F238E27FC236}">
                <a16:creationId xmlns:a16="http://schemas.microsoft.com/office/drawing/2014/main" id="{7466A9C5-0622-1583-1CD1-DF39AE51A836}"/>
              </a:ext>
            </a:extLst>
          </p:cNvPr>
          <p:cNvSpPr>
            <a:spLocks noGrp="1"/>
          </p:cNvSpPr>
          <p:nvPr>
            <p:ph idx="1"/>
          </p:nvPr>
        </p:nvSpPr>
        <p:spPr>
          <a:xfrm>
            <a:off x="358219" y="1825625"/>
            <a:ext cx="11481847" cy="3803844"/>
          </a:xfrm>
        </p:spPr>
        <p:txBody>
          <a:bodyPr>
            <a:normAutofit/>
          </a:bodyPr>
          <a:lstStyle/>
          <a:p>
            <a:pPr marL="457200"/>
            <a:r>
              <a:rPr lang="en-GB" sz="2400">
                <a:effectLst/>
                <a:latin typeface="Arial" panose="020B0604020202020204" pitchFamily="34" charset="0"/>
                <a:ea typeface="Times New Roman" panose="02020603050405020304" pitchFamily="18" charset="0"/>
              </a:rPr>
              <a:t>“A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 (Public Health Wales, 2018)</a:t>
            </a:r>
          </a:p>
          <a:p>
            <a:pPr marL="457200"/>
            <a:endParaRPr lang="en-GB" sz="2400">
              <a:effectLst/>
              <a:latin typeface="Times New Roman" panose="02020603050405020304" pitchFamily="18" charset="0"/>
              <a:ea typeface="Times New Roman" panose="02020603050405020304" pitchFamily="18" charset="0"/>
            </a:endParaRPr>
          </a:p>
          <a:p>
            <a:pPr marL="457200"/>
            <a:r>
              <a:rPr lang="en-GB">
                <a:effectLst/>
                <a:latin typeface="Arial" panose="020B0604020202020204" pitchFamily="34" charset="0"/>
                <a:ea typeface="Times New Roman" panose="02020603050405020304" pitchFamily="18" charset="0"/>
              </a:rPr>
              <a:t>Discuss this statement with reference to recent curriculum development in Wales and the associated Welsh Government guidance related to health and wellbeing in education.</a:t>
            </a:r>
            <a:endParaRPr lang="en-GB">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89631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E577E5-51C9-479C-B643-912AD53C3E8B}"/>
              </a:ext>
            </a:extLst>
          </p:cNvPr>
          <p:cNvSpPr/>
          <p:nvPr/>
        </p:nvSpPr>
        <p:spPr>
          <a:xfrm>
            <a:off x="473529" y="2281448"/>
            <a:ext cx="5001442" cy="3416320"/>
          </a:xfrm>
          <a:prstGeom prst="rect">
            <a:avLst/>
          </a:prstGeom>
          <a:noFill/>
          <a:ln>
            <a:solidFill>
              <a:schemeClr val="accent5">
                <a:lumMod val="50000"/>
              </a:schemeClr>
            </a:solidFill>
          </a:ln>
        </p:spPr>
        <p:txBody>
          <a:bodyPr wrap="square" lIns="91440" tIns="45720" rIns="91440" bIns="45720">
            <a:spAutoFit/>
          </a:bodyPr>
          <a:lstStyle/>
          <a:p>
            <a:pPr algn="ctr"/>
            <a:r>
              <a:rPr lang="en-US" sz="5400" b="0" cap="none" spc="0">
                <a:ln w="0"/>
                <a:solidFill>
                  <a:schemeClr val="accent5">
                    <a:lumMod val="50000"/>
                  </a:schemeClr>
                </a:solidFill>
                <a:effectLst>
                  <a:outerShdw blurRad="38100" dist="25400" dir="5400000" algn="ctr" rotWithShape="0">
                    <a:srgbClr val="6E747A">
                      <a:alpha val="43000"/>
                    </a:srgbClr>
                  </a:outerShdw>
                </a:effectLst>
              </a:rPr>
              <a:t>What was taught in your schools around </a:t>
            </a:r>
            <a:r>
              <a:rPr lang="en-US" sz="5400" b="0" cap="none" spc="0" err="1">
                <a:ln w="0"/>
                <a:solidFill>
                  <a:schemeClr val="accent5">
                    <a:lumMod val="50000"/>
                  </a:schemeClr>
                </a:solidFill>
                <a:effectLst>
                  <a:outerShdw blurRad="38100" dist="25400" dir="5400000" algn="ctr" rotWithShape="0">
                    <a:srgbClr val="6E747A">
                      <a:alpha val="43000"/>
                    </a:srgbClr>
                  </a:outerShdw>
                </a:effectLst>
              </a:rPr>
              <a:t>H&amp;Wb</a:t>
            </a:r>
            <a:r>
              <a:rPr lang="en-US" sz="5400" b="0" cap="none" spc="0">
                <a:ln w="0"/>
                <a:solidFill>
                  <a:schemeClr val="accent5">
                    <a:lumMod val="50000"/>
                  </a:schemeClr>
                </a:solidFill>
                <a:effectLst>
                  <a:outerShdw blurRad="38100" dist="25400" dir="5400000" algn="ctr" rotWithShape="0">
                    <a:srgbClr val="6E747A">
                      <a:alpha val="43000"/>
                    </a:srgbClr>
                  </a:outerShdw>
                </a:effectLst>
              </a:rPr>
              <a:t>?</a:t>
            </a:r>
          </a:p>
          <a:p>
            <a:pPr algn="ctr"/>
            <a:endParaRPr lang="en-US" sz="5400" b="0" cap="none" spc="0">
              <a:ln w="0"/>
              <a:solidFill>
                <a:schemeClr val="accent5">
                  <a:lumMod val="50000"/>
                </a:schemeClr>
              </a:solidFill>
              <a:effectLst>
                <a:outerShdw blurRad="38100" dist="25400" dir="5400000" algn="ctr" rotWithShape="0">
                  <a:srgbClr val="6E747A">
                    <a:alpha val="43000"/>
                  </a:srgbClr>
                </a:outerShdw>
              </a:effectLst>
            </a:endParaRPr>
          </a:p>
        </p:txBody>
      </p:sp>
      <p:sp>
        <p:nvSpPr>
          <p:cNvPr id="4" name="Rectangle 3">
            <a:extLst>
              <a:ext uri="{FF2B5EF4-FFF2-40B4-BE49-F238E27FC236}">
                <a16:creationId xmlns:a16="http://schemas.microsoft.com/office/drawing/2014/main" id="{83C6426F-5079-2C57-DBFA-ACD3B36AE8B6}"/>
              </a:ext>
            </a:extLst>
          </p:cNvPr>
          <p:cNvSpPr/>
          <p:nvPr/>
        </p:nvSpPr>
        <p:spPr>
          <a:xfrm>
            <a:off x="5965059" y="2281448"/>
            <a:ext cx="5758230" cy="3416320"/>
          </a:xfrm>
          <a:prstGeom prst="rect">
            <a:avLst/>
          </a:prstGeom>
          <a:noFill/>
          <a:ln>
            <a:solidFill>
              <a:schemeClr val="accent5">
                <a:lumMod val="50000"/>
              </a:schemeClr>
            </a:solidFill>
          </a:ln>
        </p:spPr>
        <p:txBody>
          <a:bodyPr wrap="square" lIns="91440" tIns="45720" rIns="91440" bIns="45720">
            <a:spAutoFit/>
          </a:bodyPr>
          <a:lstStyle/>
          <a:p>
            <a:pPr algn="ctr"/>
            <a:r>
              <a:rPr lang="en-US" sz="5400" b="0" cap="none" spc="0">
                <a:ln w="0"/>
                <a:solidFill>
                  <a:schemeClr val="accent5">
                    <a:lumMod val="50000"/>
                  </a:schemeClr>
                </a:solidFill>
                <a:effectLst>
                  <a:outerShdw blurRad="38100" dist="25400" dir="5400000" algn="ctr" rotWithShape="0">
                    <a:srgbClr val="6E747A">
                      <a:alpha val="43000"/>
                    </a:srgbClr>
                  </a:outerShdw>
                </a:effectLst>
              </a:rPr>
              <a:t>Wider school/ community experiences of </a:t>
            </a:r>
            <a:r>
              <a:rPr lang="en-US" sz="5400" b="0" cap="none" spc="0" err="1">
                <a:ln w="0"/>
                <a:solidFill>
                  <a:schemeClr val="accent5">
                    <a:lumMod val="50000"/>
                  </a:schemeClr>
                </a:solidFill>
                <a:effectLst>
                  <a:outerShdw blurRad="38100" dist="25400" dir="5400000" algn="ctr" rotWithShape="0">
                    <a:srgbClr val="6E747A">
                      <a:alpha val="43000"/>
                    </a:srgbClr>
                  </a:outerShdw>
                </a:effectLst>
              </a:rPr>
              <a:t>H&amp;Wb</a:t>
            </a:r>
            <a:r>
              <a:rPr lang="en-US" sz="5400" b="0" cap="none" spc="0">
                <a:ln w="0"/>
                <a:solidFill>
                  <a:schemeClr val="accent5">
                    <a:lumMod val="50000"/>
                  </a:schemeClr>
                </a:solidFill>
                <a:effectLst>
                  <a:outerShdw blurRad="38100" dist="25400" dir="5400000" algn="ctr" rotWithShape="0">
                    <a:srgbClr val="6E747A">
                      <a:alpha val="43000"/>
                    </a:srgbClr>
                  </a:outerShdw>
                </a:effectLst>
              </a:rPr>
              <a:t> learning</a:t>
            </a:r>
          </a:p>
        </p:txBody>
      </p:sp>
      <p:sp>
        <p:nvSpPr>
          <p:cNvPr id="3" name="Rectangle 2">
            <a:extLst>
              <a:ext uri="{FF2B5EF4-FFF2-40B4-BE49-F238E27FC236}">
                <a16:creationId xmlns:a16="http://schemas.microsoft.com/office/drawing/2014/main" id="{7E97EAB4-79D6-E4B9-90D2-0422C372E64E}"/>
              </a:ext>
            </a:extLst>
          </p:cNvPr>
          <p:cNvSpPr/>
          <p:nvPr/>
        </p:nvSpPr>
        <p:spPr>
          <a:xfrm>
            <a:off x="473529" y="205739"/>
            <a:ext cx="5001442" cy="1754326"/>
          </a:xfrm>
          <a:prstGeom prst="rect">
            <a:avLst/>
          </a:prstGeom>
          <a:noFill/>
          <a:ln>
            <a:solidFill>
              <a:schemeClr val="accent5">
                <a:lumMod val="50000"/>
              </a:schemeClr>
            </a:solidFill>
          </a:ln>
        </p:spPr>
        <p:txBody>
          <a:bodyPr wrap="square" lIns="91440" tIns="45720" rIns="91440" bIns="45720">
            <a:spAutoFit/>
          </a:bodyPr>
          <a:lstStyle/>
          <a:p>
            <a:pPr algn="ctr"/>
            <a:r>
              <a:rPr lang="en-US" sz="3600" b="0" cap="none" spc="0" dirty="0">
                <a:ln w="0"/>
                <a:solidFill>
                  <a:schemeClr val="accent5">
                    <a:lumMod val="50000"/>
                  </a:schemeClr>
                </a:solidFill>
                <a:effectLst>
                  <a:outerShdw blurRad="38100" dist="25400" dir="5400000" algn="ctr" rotWithShape="0">
                    <a:srgbClr val="6E747A">
                      <a:alpha val="43000"/>
                    </a:srgbClr>
                  </a:outerShdw>
                </a:effectLst>
              </a:rPr>
              <a:t>What are your value systems around your own health and wellbeing?</a:t>
            </a:r>
          </a:p>
        </p:txBody>
      </p:sp>
      <p:sp>
        <p:nvSpPr>
          <p:cNvPr id="5" name="Rectangle 4">
            <a:extLst>
              <a:ext uri="{FF2B5EF4-FFF2-40B4-BE49-F238E27FC236}">
                <a16:creationId xmlns:a16="http://schemas.microsoft.com/office/drawing/2014/main" id="{805B4D12-08D9-CF91-DA6D-2EF53A67F1A1}"/>
              </a:ext>
            </a:extLst>
          </p:cNvPr>
          <p:cNvSpPr/>
          <p:nvPr/>
        </p:nvSpPr>
        <p:spPr>
          <a:xfrm>
            <a:off x="5965059" y="197582"/>
            <a:ext cx="5753411" cy="1754326"/>
          </a:xfrm>
          <a:prstGeom prst="rect">
            <a:avLst/>
          </a:prstGeom>
          <a:noFill/>
          <a:ln>
            <a:solidFill>
              <a:schemeClr val="accent5">
                <a:lumMod val="50000"/>
              </a:schemeClr>
            </a:solidFill>
          </a:ln>
        </p:spPr>
        <p:txBody>
          <a:bodyPr wrap="square" lIns="91440" tIns="45720" rIns="91440" bIns="45720">
            <a:spAutoFit/>
          </a:bodyPr>
          <a:lstStyle/>
          <a:p>
            <a:pPr algn="ctr"/>
            <a:r>
              <a:rPr lang="en-US" sz="3600" b="0" cap="none" spc="0">
                <a:ln w="0"/>
                <a:solidFill>
                  <a:schemeClr val="accent5">
                    <a:lumMod val="50000"/>
                  </a:schemeClr>
                </a:solidFill>
                <a:effectLst>
                  <a:outerShdw blurRad="38100" dist="25400" dir="5400000" algn="ctr" rotWithShape="0">
                    <a:srgbClr val="6E747A">
                      <a:alpha val="43000"/>
                    </a:srgbClr>
                  </a:outerShdw>
                </a:effectLst>
              </a:rPr>
              <a:t>Where did you learn these values?</a:t>
            </a:r>
          </a:p>
          <a:p>
            <a:pPr algn="ctr"/>
            <a:endParaRPr lang="en-US" sz="3600" b="0" cap="none" spc="0">
              <a:ln w="0"/>
              <a:solidFill>
                <a:schemeClr val="accent5">
                  <a:lumMod val="50000"/>
                </a:schemeClr>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28720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3" grpId="0" animBg="1"/>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65D07D-E635-CD11-A841-01EE210492A6}"/>
              </a:ext>
            </a:extLst>
          </p:cNvPr>
          <p:cNvSpPr>
            <a:spLocks noGrp="1"/>
          </p:cNvSpPr>
          <p:nvPr>
            <p:ph idx="1"/>
          </p:nvPr>
        </p:nvSpPr>
        <p:spPr>
          <a:xfrm>
            <a:off x="630811" y="1470581"/>
            <a:ext cx="4663860" cy="3864989"/>
          </a:xfrm>
        </p:spPr>
        <p:txBody>
          <a:bodyPr wrap="square"/>
          <a:lstStyle/>
          <a:p>
            <a:r>
              <a:rPr lang="en-GB">
                <a:solidFill>
                  <a:schemeClr val="bg1">
                    <a:lumMod val="65000"/>
                  </a:schemeClr>
                </a:solidFill>
              </a:rPr>
              <a:t>This week’s reading:</a:t>
            </a:r>
          </a:p>
          <a:p>
            <a:endParaRPr lang="en-GB">
              <a:solidFill>
                <a:schemeClr val="bg1">
                  <a:lumMod val="65000"/>
                </a:schemeClr>
              </a:solidFill>
            </a:endParaRPr>
          </a:p>
          <a:p>
            <a:r>
              <a:rPr lang="en-GB">
                <a:solidFill>
                  <a:schemeClr val="bg1">
                    <a:lumMod val="65000"/>
                  </a:schemeClr>
                </a:solidFill>
              </a:rPr>
              <a:t>WHO (2020) Guidelines on physical activity and sedentary behaviour</a:t>
            </a:r>
          </a:p>
          <a:p>
            <a:endParaRPr lang="en-GB">
              <a:solidFill>
                <a:schemeClr val="bg1">
                  <a:lumMod val="65000"/>
                </a:schemeClr>
              </a:solidFill>
            </a:endParaRPr>
          </a:p>
          <a:p>
            <a:r>
              <a:rPr lang="en-GB">
                <a:solidFill>
                  <a:schemeClr val="bg1">
                    <a:lumMod val="65000"/>
                  </a:schemeClr>
                </a:solidFill>
              </a:rPr>
              <a:t>Ding et al. (2020) Physical activity guidelines</a:t>
            </a:r>
          </a:p>
        </p:txBody>
      </p:sp>
      <p:sp>
        <p:nvSpPr>
          <p:cNvPr id="3" name="TextBox 2">
            <a:extLst>
              <a:ext uri="{FF2B5EF4-FFF2-40B4-BE49-F238E27FC236}">
                <a16:creationId xmlns:a16="http://schemas.microsoft.com/office/drawing/2014/main" id="{69B7A530-B455-FAB5-D02E-694ED520E759}"/>
              </a:ext>
            </a:extLst>
          </p:cNvPr>
          <p:cNvSpPr txBox="1"/>
          <p:nvPr/>
        </p:nvSpPr>
        <p:spPr>
          <a:xfrm>
            <a:off x="6096000" y="707923"/>
            <a:ext cx="5465189" cy="5016758"/>
          </a:xfrm>
          <a:prstGeom prst="rect">
            <a:avLst/>
          </a:prstGeom>
          <a:noFill/>
        </p:spPr>
        <p:txBody>
          <a:bodyPr wrap="square" rtlCol="0">
            <a:spAutoFit/>
          </a:bodyPr>
          <a:lstStyle/>
          <a:p>
            <a:r>
              <a:rPr lang="en-GB" sz="3200" b="1" u="sng">
                <a:solidFill>
                  <a:schemeClr val="bg1"/>
                </a:solidFill>
              </a:rPr>
              <a:t>Thoughts on the reading:</a:t>
            </a:r>
          </a:p>
          <a:p>
            <a:endParaRPr lang="en-GB" sz="3200">
              <a:solidFill>
                <a:schemeClr val="bg1"/>
              </a:solidFill>
            </a:endParaRPr>
          </a:p>
          <a:p>
            <a:r>
              <a:rPr lang="en-GB" sz="3200">
                <a:solidFill>
                  <a:schemeClr val="bg1"/>
                </a:solidFill>
              </a:rPr>
              <a:t>What do we think of these guidelines?</a:t>
            </a:r>
          </a:p>
          <a:p>
            <a:r>
              <a:rPr lang="en-GB" sz="3200">
                <a:solidFill>
                  <a:schemeClr val="bg1"/>
                </a:solidFill>
              </a:rPr>
              <a:t>Positive or negative</a:t>
            </a:r>
          </a:p>
          <a:p>
            <a:endParaRPr lang="en-GB" sz="3200">
              <a:solidFill>
                <a:schemeClr val="bg1"/>
              </a:solidFill>
            </a:endParaRPr>
          </a:p>
          <a:p>
            <a:r>
              <a:rPr lang="en-GB" sz="3200">
                <a:solidFill>
                  <a:schemeClr val="bg1"/>
                </a:solidFill>
              </a:rPr>
              <a:t>What does this mean for us, schools and physical education or organisations that work with children and young people?</a:t>
            </a:r>
          </a:p>
        </p:txBody>
      </p:sp>
    </p:spTree>
    <p:extLst>
      <p:ext uri="{BB962C8B-B14F-4D97-AF65-F5344CB8AC3E}">
        <p14:creationId xmlns:p14="http://schemas.microsoft.com/office/powerpoint/2010/main" val="3543884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E577E5-51C9-479C-B643-912AD53C3E8B}"/>
              </a:ext>
            </a:extLst>
          </p:cNvPr>
          <p:cNvSpPr/>
          <p:nvPr/>
        </p:nvSpPr>
        <p:spPr>
          <a:xfrm>
            <a:off x="2981075" y="2469708"/>
            <a:ext cx="6229846" cy="923330"/>
          </a:xfrm>
          <a:prstGeom prst="rect">
            <a:avLst/>
          </a:prstGeom>
          <a:noFill/>
          <a:ln>
            <a:solidFill>
              <a:schemeClr val="accent5">
                <a:lumMod val="50000"/>
              </a:schemeClr>
            </a:solidFill>
          </a:ln>
        </p:spPr>
        <p:txBody>
          <a:bodyPr wrap="none" lIns="91440" tIns="45720" rIns="91440" bIns="45720">
            <a:spAutoFit/>
          </a:bodyPr>
          <a:lstStyle/>
          <a:p>
            <a:pPr algn="ctr"/>
            <a:r>
              <a:rPr lang="en-US" sz="5400" b="0" cap="none" spc="0">
                <a:ln w="0"/>
                <a:solidFill>
                  <a:schemeClr val="accent5">
                    <a:lumMod val="50000"/>
                  </a:schemeClr>
                </a:solidFill>
                <a:effectLst>
                  <a:outerShdw blurRad="38100" dist="25400" dir="5400000" algn="ctr" rotWithShape="0">
                    <a:srgbClr val="6E747A">
                      <a:alpha val="43000"/>
                    </a:srgbClr>
                  </a:outerShdw>
                </a:effectLst>
              </a:rPr>
              <a:t>Health and Wellbeing</a:t>
            </a:r>
          </a:p>
        </p:txBody>
      </p:sp>
      <p:cxnSp>
        <p:nvCxnSpPr>
          <p:cNvPr id="13" name="Straight Arrow Connector 12">
            <a:extLst>
              <a:ext uri="{FF2B5EF4-FFF2-40B4-BE49-F238E27FC236}">
                <a16:creationId xmlns:a16="http://schemas.microsoft.com/office/drawing/2014/main" id="{50B7427C-2986-4A8B-8A35-0215316A7BAA}"/>
              </a:ext>
            </a:extLst>
          </p:cNvPr>
          <p:cNvCxnSpPr>
            <a:cxnSpLocks/>
          </p:cNvCxnSpPr>
          <p:nvPr/>
        </p:nvCxnSpPr>
        <p:spPr>
          <a:xfrm flipV="1">
            <a:off x="8130502" y="943247"/>
            <a:ext cx="1168015" cy="126076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C61139B-7E44-4A30-9931-544E57ED3437}"/>
              </a:ext>
            </a:extLst>
          </p:cNvPr>
          <p:cNvCxnSpPr>
            <a:cxnSpLocks/>
          </p:cNvCxnSpPr>
          <p:nvPr/>
        </p:nvCxnSpPr>
        <p:spPr>
          <a:xfrm flipH="1" flipV="1">
            <a:off x="2589741" y="754978"/>
            <a:ext cx="607484" cy="1637300"/>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E8AEFB8-8C48-466A-A7B7-3E3C9435671F}"/>
              </a:ext>
            </a:extLst>
          </p:cNvPr>
          <p:cNvCxnSpPr>
            <a:cxnSpLocks/>
          </p:cNvCxnSpPr>
          <p:nvPr/>
        </p:nvCxnSpPr>
        <p:spPr>
          <a:xfrm flipH="1" flipV="1">
            <a:off x="4350327" y="754978"/>
            <a:ext cx="577658" cy="144903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E1CA2E1-8C16-4293-B2AB-EBD054ADDD3B}"/>
              </a:ext>
            </a:extLst>
          </p:cNvPr>
          <p:cNvCxnSpPr>
            <a:cxnSpLocks/>
          </p:cNvCxnSpPr>
          <p:nvPr/>
        </p:nvCxnSpPr>
        <p:spPr>
          <a:xfrm flipV="1">
            <a:off x="6399742" y="849112"/>
            <a:ext cx="761998" cy="1354898"/>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C5BEBB4-931F-4387-91D8-9769F080A8D4}"/>
              </a:ext>
            </a:extLst>
          </p:cNvPr>
          <p:cNvCxnSpPr>
            <a:cxnSpLocks/>
          </p:cNvCxnSpPr>
          <p:nvPr/>
        </p:nvCxnSpPr>
        <p:spPr>
          <a:xfrm>
            <a:off x="8130501" y="3658738"/>
            <a:ext cx="874954" cy="126076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65B754-23C5-4160-84C7-E5F77D047271}"/>
              </a:ext>
            </a:extLst>
          </p:cNvPr>
          <p:cNvCxnSpPr>
            <a:cxnSpLocks/>
          </p:cNvCxnSpPr>
          <p:nvPr/>
        </p:nvCxnSpPr>
        <p:spPr>
          <a:xfrm>
            <a:off x="6272931" y="3752873"/>
            <a:ext cx="874954" cy="126076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C420C95-5ABF-4F84-8BD4-E019FE8BA994}"/>
              </a:ext>
            </a:extLst>
          </p:cNvPr>
          <p:cNvCxnSpPr>
            <a:cxnSpLocks/>
          </p:cNvCxnSpPr>
          <p:nvPr/>
        </p:nvCxnSpPr>
        <p:spPr>
          <a:xfrm flipH="1">
            <a:off x="4061500" y="3732091"/>
            <a:ext cx="791338" cy="128154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31837FC-B1A8-4A91-AE6E-F87BC02CAE38}"/>
              </a:ext>
            </a:extLst>
          </p:cNvPr>
          <p:cNvCxnSpPr>
            <a:cxnSpLocks/>
          </p:cNvCxnSpPr>
          <p:nvPr/>
        </p:nvCxnSpPr>
        <p:spPr>
          <a:xfrm flipH="1">
            <a:off x="2286482" y="3470468"/>
            <a:ext cx="855807" cy="1241214"/>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4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C8006E99-00B7-43D9-A5FD-25FF5801FE61}"/>
              </a:ext>
            </a:extLst>
          </p:cNvPr>
          <p:cNvSpPr/>
          <p:nvPr/>
        </p:nvSpPr>
        <p:spPr>
          <a:xfrm>
            <a:off x="1639956" y="1192813"/>
            <a:ext cx="8912087" cy="108336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a:t>Health and wellbeing</a:t>
            </a:r>
          </a:p>
        </p:txBody>
      </p:sp>
      <p:sp>
        <p:nvSpPr>
          <p:cNvPr id="9" name="TextBox 8">
            <a:extLst>
              <a:ext uri="{FF2B5EF4-FFF2-40B4-BE49-F238E27FC236}">
                <a16:creationId xmlns:a16="http://schemas.microsoft.com/office/drawing/2014/main" id="{4E13D5F1-105C-4310-8FAE-4D3F8842DC51}"/>
              </a:ext>
            </a:extLst>
          </p:cNvPr>
          <p:cNvSpPr txBox="1"/>
          <p:nvPr/>
        </p:nvSpPr>
        <p:spPr>
          <a:xfrm>
            <a:off x="904975" y="2971432"/>
            <a:ext cx="341323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Health is a state of complete physical, mental and social wellbeing and not merely the absence of disease or infirmity” (WHO, 1948).</a:t>
            </a:r>
            <a:endParaRPr lang="en-US" sz="2400"/>
          </a:p>
        </p:txBody>
      </p:sp>
      <p:sp>
        <p:nvSpPr>
          <p:cNvPr id="10" name="TextBox 9">
            <a:extLst>
              <a:ext uri="{FF2B5EF4-FFF2-40B4-BE49-F238E27FC236}">
                <a16:creationId xmlns:a16="http://schemas.microsoft.com/office/drawing/2014/main" id="{BB7C700D-9D52-46D7-9D04-4A64F6E1152E}"/>
              </a:ext>
            </a:extLst>
          </p:cNvPr>
          <p:cNvSpPr txBox="1"/>
          <p:nvPr/>
        </p:nvSpPr>
        <p:spPr>
          <a:xfrm>
            <a:off x="8059494" y="2786766"/>
            <a:ext cx="3776870" cy="2677656"/>
          </a:xfrm>
          <a:prstGeom prst="rect">
            <a:avLst/>
          </a:prstGeom>
          <a:noFill/>
        </p:spPr>
        <p:txBody>
          <a:bodyPr wrap="square" rtlCol="0">
            <a:spAutoFit/>
          </a:bodyPr>
          <a:lstStyle/>
          <a:p>
            <a:r>
              <a:rPr lang="en-GB" sz="2400"/>
              <a:t>“The ‘health’ term is used in diverse ways, linked to particular value systems, world views, socio-political, economic and cultural contexts” (Wright and Burrows, 2004: 216).</a:t>
            </a:r>
          </a:p>
        </p:txBody>
      </p:sp>
      <p:sp>
        <p:nvSpPr>
          <p:cNvPr id="11" name="TextBox 10">
            <a:extLst>
              <a:ext uri="{FF2B5EF4-FFF2-40B4-BE49-F238E27FC236}">
                <a16:creationId xmlns:a16="http://schemas.microsoft.com/office/drawing/2014/main" id="{D81B15CF-3FA3-4017-B557-2B4B69F34D56}"/>
              </a:ext>
            </a:extLst>
          </p:cNvPr>
          <p:cNvSpPr txBox="1"/>
          <p:nvPr/>
        </p:nvSpPr>
        <p:spPr>
          <a:xfrm>
            <a:off x="4929809" y="2955667"/>
            <a:ext cx="2438400" cy="2308324"/>
          </a:xfrm>
          <a:prstGeom prst="rect">
            <a:avLst/>
          </a:prstGeom>
          <a:noFill/>
        </p:spPr>
        <p:txBody>
          <a:bodyPr wrap="square" rtlCol="0">
            <a:spAutoFit/>
          </a:bodyPr>
          <a:lstStyle/>
          <a:p>
            <a:pPr algn="ctr"/>
            <a:r>
              <a:rPr lang="en-GB" sz="3600" b="1">
                <a:solidFill>
                  <a:schemeClr val="accent5">
                    <a:lumMod val="50000"/>
                  </a:schemeClr>
                </a:solidFill>
              </a:rPr>
              <a:t>An Ideal</a:t>
            </a:r>
          </a:p>
          <a:p>
            <a:pPr algn="ctr"/>
            <a:endParaRPr lang="en-GB" sz="3600" b="1">
              <a:solidFill>
                <a:schemeClr val="accent5">
                  <a:lumMod val="50000"/>
                </a:schemeClr>
              </a:solidFill>
            </a:endParaRPr>
          </a:p>
          <a:p>
            <a:pPr algn="ctr"/>
            <a:r>
              <a:rPr lang="en-GB" sz="3600" b="1">
                <a:solidFill>
                  <a:schemeClr val="accent5">
                    <a:lumMod val="50000"/>
                  </a:schemeClr>
                </a:solidFill>
              </a:rPr>
              <a:t>A ‘normal’ condition</a:t>
            </a:r>
          </a:p>
        </p:txBody>
      </p:sp>
    </p:spTree>
    <p:extLst>
      <p:ext uri="{BB962C8B-B14F-4D97-AF65-F5344CB8AC3E}">
        <p14:creationId xmlns:p14="http://schemas.microsoft.com/office/powerpoint/2010/main" val="1132133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38BC4-61B8-37E6-3F07-4A6A935C9BCD}"/>
              </a:ext>
            </a:extLst>
          </p:cNvPr>
          <p:cNvSpPr>
            <a:spLocks noGrp="1"/>
          </p:cNvSpPr>
          <p:nvPr>
            <p:ph type="title"/>
          </p:nvPr>
        </p:nvSpPr>
        <p:spPr/>
        <p:txBody>
          <a:bodyPr/>
          <a:lstStyle/>
          <a:p>
            <a:r>
              <a:rPr lang="en-GB"/>
              <a:t>Medical Models of Health</a:t>
            </a:r>
          </a:p>
        </p:txBody>
      </p:sp>
      <p:sp>
        <p:nvSpPr>
          <p:cNvPr id="3" name="Content Placeholder 2">
            <a:extLst>
              <a:ext uri="{FF2B5EF4-FFF2-40B4-BE49-F238E27FC236}">
                <a16:creationId xmlns:a16="http://schemas.microsoft.com/office/drawing/2014/main" id="{E8EAB444-D71A-2DF7-FD0D-01B12DB4FE9E}"/>
              </a:ext>
            </a:extLst>
          </p:cNvPr>
          <p:cNvSpPr>
            <a:spLocks noGrp="1"/>
          </p:cNvSpPr>
          <p:nvPr>
            <p:ph idx="1"/>
          </p:nvPr>
        </p:nvSpPr>
        <p:spPr>
          <a:xfrm>
            <a:off x="358219" y="1446028"/>
            <a:ext cx="11481847" cy="4274288"/>
          </a:xfrm>
        </p:spPr>
        <p:txBody>
          <a:bodyPr>
            <a:normAutofit lnSpcReduction="10000"/>
          </a:bodyPr>
          <a:lstStyle/>
          <a:p>
            <a:r>
              <a:rPr lang="en-GB" sz="3600" dirty="0"/>
              <a:t>Biomedical </a:t>
            </a:r>
          </a:p>
          <a:p>
            <a:pPr lvl="1"/>
            <a:r>
              <a:rPr lang="en-GB" sz="3200" dirty="0"/>
              <a:t>Absence of pain and disease</a:t>
            </a:r>
          </a:p>
          <a:p>
            <a:r>
              <a:rPr lang="en-GB" sz="3600" dirty="0"/>
              <a:t>Biopsychosocial</a:t>
            </a:r>
          </a:p>
          <a:p>
            <a:pPr lvl="1"/>
            <a:r>
              <a:rPr lang="en-GB" sz="3200" dirty="0"/>
              <a:t>More holistic: biological, psychological and social equal elements of health</a:t>
            </a:r>
          </a:p>
          <a:p>
            <a:pPr lvl="1"/>
            <a:r>
              <a:rPr lang="en-GB" sz="3200" dirty="0"/>
              <a:t>Disproportionate focus on the individuals’ responsibility</a:t>
            </a:r>
          </a:p>
          <a:p>
            <a:pPr lvl="1"/>
            <a:r>
              <a:rPr lang="en-GB" sz="3200" dirty="0"/>
              <a:t>Clinic psychology still emphasised – more focus on social</a:t>
            </a:r>
          </a:p>
          <a:p>
            <a:pPr lvl="1"/>
            <a:r>
              <a:rPr lang="en-GB" sz="3200" dirty="0"/>
              <a:t>‘health behaviours’ (Health Belief Model/ Theory of planned behaviour)</a:t>
            </a:r>
          </a:p>
          <a:p>
            <a:endParaRPr lang="en-GB" sz="3600" dirty="0"/>
          </a:p>
        </p:txBody>
      </p:sp>
      <p:pic>
        <p:nvPicPr>
          <p:cNvPr id="4" name="Picture 3">
            <a:extLst>
              <a:ext uri="{FF2B5EF4-FFF2-40B4-BE49-F238E27FC236}">
                <a16:creationId xmlns:a16="http://schemas.microsoft.com/office/drawing/2014/main" id="{3B5235A3-3611-D42A-D2AD-95EE1A9D5DF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7159" b="91723" l="3444" r="94667">
                        <a14:foregroundMark x1="17444" y1="20582" x2="74556" y2="48770"/>
                        <a14:foregroundMark x1="74556" y1="48770" x2="82667" y2="61745"/>
                        <a14:foregroundMark x1="94667" y1="47651" x2="92222" y2="54362"/>
                        <a14:foregroundMark x1="40000" y1="6040" x2="53889" y2="11186"/>
                        <a14:foregroundMark x1="53889" y1="11186" x2="58111" y2="7159"/>
                        <a14:foregroundMark x1="6889" y1="54810" x2="22778" y2="49217"/>
                        <a14:foregroundMark x1="44667" y1="91946" x2="60778" y2="91275"/>
                        <a14:foregroundMark x1="3444" y1="48098" x2="10333" y2="47427"/>
                        <a14:foregroundMark x1="10333" y1="47427" x2="10333" y2="47427"/>
                      </a14:backgroundRemoval>
                    </a14:imgEffect>
                  </a14:imgLayer>
                </a14:imgProps>
              </a:ext>
            </a:extLst>
          </a:blip>
          <a:stretch>
            <a:fillRect/>
          </a:stretch>
        </p:blipFill>
        <p:spPr>
          <a:xfrm>
            <a:off x="6958857" y="206751"/>
            <a:ext cx="4554275" cy="2261957"/>
          </a:xfrm>
          <a:prstGeom prst="rect">
            <a:avLst/>
          </a:prstGeom>
        </p:spPr>
      </p:pic>
      <p:sp>
        <p:nvSpPr>
          <p:cNvPr id="5" name="TextBox 4">
            <a:extLst>
              <a:ext uri="{FF2B5EF4-FFF2-40B4-BE49-F238E27FC236}">
                <a16:creationId xmlns:a16="http://schemas.microsoft.com/office/drawing/2014/main" id="{15BFB72C-9E18-CB79-DF34-54B6B260F099}"/>
              </a:ext>
            </a:extLst>
          </p:cNvPr>
          <p:cNvSpPr txBox="1"/>
          <p:nvPr/>
        </p:nvSpPr>
        <p:spPr>
          <a:xfrm>
            <a:off x="10767074" y="239869"/>
            <a:ext cx="1669162" cy="400110"/>
          </a:xfrm>
          <a:prstGeom prst="rect">
            <a:avLst/>
          </a:prstGeom>
          <a:noFill/>
        </p:spPr>
        <p:txBody>
          <a:bodyPr wrap="square" rtlCol="0">
            <a:spAutoFit/>
          </a:bodyPr>
          <a:lstStyle/>
          <a:p>
            <a:r>
              <a:rPr lang="en-GB" sz="2000" b="1"/>
              <a:t>A goal</a:t>
            </a:r>
          </a:p>
        </p:txBody>
      </p:sp>
      <p:sp>
        <p:nvSpPr>
          <p:cNvPr id="6" name="TextBox 5">
            <a:extLst>
              <a:ext uri="{FF2B5EF4-FFF2-40B4-BE49-F238E27FC236}">
                <a16:creationId xmlns:a16="http://schemas.microsoft.com/office/drawing/2014/main" id="{C166B19E-B1D3-3427-F00E-00DEEFA8631F}"/>
              </a:ext>
            </a:extLst>
          </p:cNvPr>
          <p:cNvSpPr txBox="1"/>
          <p:nvPr/>
        </p:nvSpPr>
        <p:spPr>
          <a:xfrm>
            <a:off x="10334371" y="1680055"/>
            <a:ext cx="1669162" cy="707886"/>
          </a:xfrm>
          <a:prstGeom prst="rect">
            <a:avLst/>
          </a:prstGeom>
          <a:noFill/>
        </p:spPr>
        <p:txBody>
          <a:bodyPr wrap="square" rtlCol="0">
            <a:spAutoFit/>
          </a:bodyPr>
          <a:lstStyle/>
          <a:p>
            <a:r>
              <a:rPr lang="en-GB" sz="2000" b="1"/>
              <a:t>A static condition</a:t>
            </a:r>
          </a:p>
        </p:txBody>
      </p:sp>
      <p:sp>
        <p:nvSpPr>
          <p:cNvPr id="7" name="TextBox 6">
            <a:extLst>
              <a:ext uri="{FF2B5EF4-FFF2-40B4-BE49-F238E27FC236}">
                <a16:creationId xmlns:a16="http://schemas.microsoft.com/office/drawing/2014/main" id="{17753D0C-E06E-90D5-D749-91395425D463}"/>
              </a:ext>
            </a:extLst>
          </p:cNvPr>
          <p:cNvSpPr txBox="1"/>
          <p:nvPr/>
        </p:nvSpPr>
        <p:spPr>
          <a:xfrm>
            <a:off x="10833466" y="826439"/>
            <a:ext cx="1669162" cy="707886"/>
          </a:xfrm>
          <a:prstGeom prst="rect">
            <a:avLst/>
          </a:prstGeom>
          <a:noFill/>
        </p:spPr>
        <p:txBody>
          <a:bodyPr wrap="square" rtlCol="0">
            <a:spAutoFit/>
          </a:bodyPr>
          <a:lstStyle/>
          <a:p>
            <a:r>
              <a:rPr lang="en-GB" sz="2000" b="1"/>
              <a:t>Absence of disease</a:t>
            </a:r>
          </a:p>
        </p:txBody>
      </p:sp>
      <p:sp>
        <p:nvSpPr>
          <p:cNvPr id="8" name="TextBox 7">
            <a:extLst>
              <a:ext uri="{FF2B5EF4-FFF2-40B4-BE49-F238E27FC236}">
                <a16:creationId xmlns:a16="http://schemas.microsoft.com/office/drawing/2014/main" id="{70D7DB84-599A-3611-D0BA-E5E833C611F6}"/>
              </a:ext>
            </a:extLst>
          </p:cNvPr>
          <p:cNvSpPr txBox="1"/>
          <p:nvPr/>
        </p:nvSpPr>
        <p:spPr>
          <a:xfrm>
            <a:off x="7562486" y="1524456"/>
            <a:ext cx="1669162" cy="707886"/>
          </a:xfrm>
          <a:prstGeom prst="rect">
            <a:avLst/>
          </a:prstGeom>
          <a:noFill/>
        </p:spPr>
        <p:txBody>
          <a:bodyPr wrap="square" rtlCol="0">
            <a:spAutoFit/>
          </a:bodyPr>
          <a:lstStyle/>
          <a:p>
            <a:r>
              <a:rPr lang="en-GB" sz="2000" b="1" dirty="0"/>
              <a:t>Focused on the risks</a:t>
            </a:r>
          </a:p>
        </p:txBody>
      </p:sp>
    </p:spTree>
    <p:extLst>
      <p:ext uri="{BB962C8B-B14F-4D97-AF65-F5344CB8AC3E}">
        <p14:creationId xmlns:p14="http://schemas.microsoft.com/office/powerpoint/2010/main" val="341360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1A388F-7FB0-23D7-E813-E548651FB238}"/>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7159" b="91723" l="3444" r="94667">
                        <a14:foregroundMark x1="17444" y1="20582" x2="74556" y2="48770"/>
                        <a14:foregroundMark x1="74556" y1="48770" x2="82667" y2="61745"/>
                        <a14:foregroundMark x1="94667" y1="47651" x2="92222" y2="54362"/>
                        <a14:foregroundMark x1="40000" y1="6040" x2="53889" y2="11186"/>
                        <a14:foregroundMark x1="53889" y1="11186" x2="58111" y2="7159"/>
                        <a14:foregroundMark x1="6889" y1="54810" x2="22778" y2="49217"/>
                        <a14:foregroundMark x1="44667" y1="91946" x2="60778" y2="91275"/>
                        <a14:foregroundMark x1="3444" y1="48098" x2="10333" y2="47427"/>
                        <a14:foregroundMark x1="10333" y1="47427" x2="10333" y2="47427"/>
                      </a14:backgroundRemoval>
                    </a14:imgEffect>
                  </a14:imgLayer>
                </a14:imgProps>
              </a:ext>
            </a:extLst>
          </a:blip>
          <a:stretch>
            <a:fillRect/>
          </a:stretch>
        </p:blipFill>
        <p:spPr>
          <a:xfrm>
            <a:off x="2205073" y="2015170"/>
            <a:ext cx="7303974" cy="3627641"/>
          </a:xfrm>
          <a:prstGeom prst="rect">
            <a:avLst/>
          </a:prstGeom>
        </p:spPr>
      </p:pic>
      <p:sp>
        <p:nvSpPr>
          <p:cNvPr id="3" name="TextBox 2">
            <a:extLst>
              <a:ext uri="{FF2B5EF4-FFF2-40B4-BE49-F238E27FC236}">
                <a16:creationId xmlns:a16="http://schemas.microsoft.com/office/drawing/2014/main" id="{29993201-EF58-DFC2-0891-B212D979E0E2}"/>
              </a:ext>
            </a:extLst>
          </p:cNvPr>
          <p:cNvSpPr txBox="1"/>
          <p:nvPr/>
        </p:nvSpPr>
        <p:spPr>
          <a:xfrm>
            <a:off x="8282609" y="1722783"/>
            <a:ext cx="2676939" cy="584775"/>
          </a:xfrm>
          <a:prstGeom prst="rect">
            <a:avLst/>
          </a:prstGeom>
          <a:noFill/>
        </p:spPr>
        <p:txBody>
          <a:bodyPr wrap="square" rtlCol="0">
            <a:spAutoFit/>
          </a:bodyPr>
          <a:lstStyle/>
          <a:p>
            <a:r>
              <a:rPr lang="en-GB" sz="3200" b="1"/>
              <a:t>A goal</a:t>
            </a:r>
          </a:p>
        </p:txBody>
      </p:sp>
      <p:sp>
        <p:nvSpPr>
          <p:cNvPr id="4" name="TextBox 3">
            <a:extLst>
              <a:ext uri="{FF2B5EF4-FFF2-40B4-BE49-F238E27FC236}">
                <a16:creationId xmlns:a16="http://schemas.microsoft.com/office/drawing/2014/main" id="{550D46D1-800C-00E0-E0F2-854CFAD9E089}"/>
              </a:ext>
            </a:extLst>
          </p:cNvPr>
          <p:cNvSpPr txBox="1"/>
          <p:nvPr/>
        </p:nvSpPr>
        <p:spPr>
          <a:xfrm>
            <a:off x="9180444" y="4685750"/>
            <a:ext cx="2676939" cy="1077218"/>
          </a:xfrm>
          <a:prstGeom prst="rect">
            <a:avLst/>
          </a:prstGeom>
          <a:noFill/>
        </p:spPr>
        <p:txBody>
          <a:bodyPr wrap="square" rtlCol="0">
            <a:spAutoFit/>
          </a:bodyPr>
          <a:lstStyle/>
          <a:p>
            <a:r>
              <a:rPr lang="en-GB" sz="3200" b="1"/>
              <a:t>A static condition</a:t>
            </a:r>
          </a:p>
        </p:txBody>
      </p:sp>
      <p:sp>
        <p:nvSpPr>
          <p:cNvPr id="5" name="TextBox 4">
            <a:extLst>
              <a:ext uri="{FF2B5EF4-FFF2-40B4-BE49-F238E27FC236}">
                <a16:creationId xmlns:a16="http://schemas.microsoft.com/office/drawing/2014/main" id="{A538218C-902A-0986-CE0B-2CA497AF3D54}"/>
              </a:ext>
            </a:extLst>
          </p:cNvPr>
          <p:cNvSpPr txBox="1"/>
          <p:nvPr/>
        </p:nvSpPr>
        <p:spPr>
          <a:xfrm>
            <a:off x="9670774" y="2971760"/>
            <a:ext cx="2676939" cy="1077218"/>
          </a:xfrm>
          <a:prstGeom prst="rect">
            <a:avLst/>
          </a:prstGeom>
          <a:noFill/>
        </p:spPr>
        <p:txBody>
          <a:bodyPr wrap="square" rtlCol="0">
            <a:spAutoFit/>
          </a:bodyPr>
          <a:lstStyle/>
          <a:p>
            <a:r>
              <a:rPr lang="en-GB" sz="3200" b="1"/>
              <a:t>Absence of disease</a:t>
            </a:r>
          </a:p>
        </p:txBody>
      </p:sp>
      <p:sp>
        <p:nvSpPr>
          <p:cNvPr id="6" name="TextBox 5">
            <a:extLst>
              <a:ext uri="{FF2B5EF4-FFF2-40B4-BE49-F238E27FC236}">
                <a16:creationId xmlns:a16="http://schemas.microsoft.com/office/drawing/2014/main" id="{212B3D46-5827-1D5D-1F0B-883CC47322CD}"/>
              </a:ext>
            </a:extLst>
          </p:cNvPr>
          <p:cNvSpPr txBox="1"/>
          <p:nvPr/>
        </p:nvSpPr>
        <p:spPr>
          <a:xfrm>
            <a:off x="759974" y="2123931"/>
            <a:ext cx="2676939" cy="1077218"/>
          </a:xfrm>
          <a:prstGeom prst="rect">
            <a:avLst/>
          </a:prstGeom>
          <a:noFill/>
        </p:spPr>
        <p:txBody>
          <a:bodyPr wrap="square" rtlCol="0">
            <a:spAutoFit/>
          </a:bodyPr>
          <a:lstStyle/>
          <a:p>
            <a:r>
              <a:rPr lang="en-GB" sz="3200" b="1"/>
              <a:t>Focused on the risks</a:t>
            </a:r>
          </a:p>
        </p:txBody>
      </p:sp>
      <p:sp>
        <p:nvSpPr>
          <p:cNvPr id="7" name="Title 3">
            <a:extLst>
              <a:ext uri="{FF2B5EF4-FFF2-40B4-BE49-F238E27FC236}">
                <a16:creationId xmlns:a16="http://schemas.microsoft.com/office/drawing/2014/main" id="{607123E1-9DDD-0CA0-A52E-477FF3DA413A}"/>
              </a:ext>
            </a:extLst>
          </p:cNvPr>
          <p:cNvSpPr txBox="1">
            <a:spLocks/>
          </p:cNvSpPr>
          <p:nvPr/>
        </p:nvSpPr>
        <p:spPr>
          <a:xfrm>
            <a:off x="279143" y="382995"/>
            <a:ext cx="10515600" cy="83219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pathogenic perspective of health</a:t>
            </a:r>
          </a:p>
        </p:txBody>
      </p:sp>
      <p:sp>
        <p:nvSpPr>
          <p:cNvPr id="8" name="TextBox 7">
            <a:extLst>
              <a:ext uri="{FF2B5EF4-FFF2-40B4-BE49-F238E27FC236}">
                <a16:creationId xmlns:a16="http://schemas.microsoft.com/office/drawing/2014/main" id="{B91B6C2E-AC10-4560-AEE5-93A8D577EB1F}"/>
              </a:ext>
            </a:extLst>
          </p:cNvPr>
          <p:cNvSpPr txBox="1"/>
          <p:nvPr/>
        </p:nvSpPr>
        <p:spPr>
          <a:xfrm>
            <a:off x="3175819" y="5883125"/>
            <a:ext cx="5840361" cy="830997"/>
          </a:xfrm>
          <a:prstGeom prst="rect">
            <a:avLst/>
          </a:prstGeom>
          <a:noFill/>
        </p:spPr>
        <p:txBody>
          <a:bodyPr wrap="square" rtlCol="0">
            <a:spAutoFit/>
          </a:bodyPr>
          <a:lstStyle/>
          <a:p>
            <a:pPr algn="ctr"/>
            <a:r>
              <a:rPr lang="en-GB" sz="2400" b="1">
                <a:solidFill>
                  <a:schemeClr val="bg1"/>
                </a:solidFill>
              </a:rPr>
              <a:t>In this current view of health, does it make sense to be synonymous with wellbeing?</a:t>
            </a:r>
          </a:p>
        </p:txBody>
      </p:sp>
    </p:spTree>
    <p:extLst>
      <p:ext uri="{BB962C8B-B14F-4D97-AF65-F5344CB8AC3E}">
        <p14:creationId xmlns:p14="http://schemas.microsoft.com/office/powerpoint/2010/main" val="148122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A screenshot of a cell phone&#10;&#10;Description generated with high confidence">
            <a:extLst>
              <a:ext uri="{FF2B5EF4-FFF2-40B4-BE49-F238E27FC236}">
                <a16:creationId xmlns:a16="http://schemas.microsoft.com/office/drawing/2014/main" id="{5CAEBCF2-CCF3-C9FB-5CA4-2F05ED561A6E}"/>
              </a:ext>
            </a:extLst>
          </p:cNvPr>
          <p:cNvPicPr>
            <a:picLocks noChangeAspect="1"/>
          </p:cNvPicPr>
          <p:nvPr/>
        </p:nvPicPr>
        <p:blipFill>
          <a:blip r:embed="rId2"/>
          <a:stretch>
            <a:fillRect/>
          </a:stretch>
        </p:blipFill>
        <p:spPr>
          <a:xfrm>
            <a:off x="162464" y="2029372"/>
            <a:ext cx="5719313" cy="2558289"/>
          </a:xfrm>
          <a:prstGeom prst="rect">
            <a:avLst/>
          </a:prstGeom>
        </p:spPr>
      </p:pic>
      <p:pic>
        <p:nvPicPr>
          <p:cNvPr id="3" name="Picture 6" descr="A close up of a map&#10;&#10;Description generated with very high confidence">
            <a:extLst>
              <a:ext uri="{FF2B5EF4-FFF2-40B4-BE49-F238E27FC236}">
                <a16:creationId xmlns:a16="http://schemas.microsoft.com/office/drawing/2014/main" id="{4C191EBB-785E-5238-2867-D2ACB37188D8}"/>
              </a:ext>
            </a:extLst>
          </p:cNvPr>
          <p:cNvPicPr>
            <a:picLocks noChangeAspect="1"/>
          </p:cNvPicPr>
          <p:nvPr/>
        </p:nvPicPr>
        <p:blipFill>
          <a:blip r:embed="rId3"/>
          <a:stretch>
            <a:fillRect/>
          </a:stretch>
        </p:blipFill>
        <p:spPr>
          <a:xfrm>
            <a:off x="6162138" y="2046631"/>
            <a:ext cx="5863088" cy="2502955"/>
          </a:xfrm>
          <a:prstGeom prst="rect">
            <a:avLst/>
          </a:prstGeom>
        </p:spPr>
      </p:pic>
      <p:pic>
        <p:nvPicPr>
          <p:cNvPr id="4" name="Picture 8" descr="A picture containing table&#10;&#10;Description generated with very high confidence">
            <a:extLst>
              <a:ext uri="{FF2B5EF4-FFF2-40B4-BE49-F238E27FC236}">
                <a16:creationId xmlns:a16="http://schemas.microsoft.com/office/drawing/2014/main" id="{8D5F645F-9D33-2C41-7738-EC325E405E2D}"/>
              </a:ext>
            </a:extLst>
          </p:cNvPr>
          <p:cNvPicPr>
            <a:picLocks noChangeAspect="1"/>
          </p:cNvPicPr>
          <p:nvPr/>
        </p:nvPicPr>
        <p:blipFill>
          <a:blip r:embed="rId4"/>
          <a:stretch>
            <a:fillRect/>
          </a:stretch>
        </p:blipFill>
        <p:spPr>
          <a:xfrm>
            <a:off x="6402251" y="1216094"/>
            <a:ext cx="2076450" cy="495300"/>
          </a:xfrm>
          <a:prstGeom prst="rect">
            <a:avLst/>
          </a:prstGeom>
        </p:spPr>
      </p:pic>
      <p:pic>
        <p:nvPicPr>
          <p:cNvPr id="5" name="Picture 10" descr="A picture containing table&#10;&#10;Description generated with very high confidence">
            <a:extLst>
              <a:ext uri="{FF2B5EF4-FFF2-40B4-BE49-F238E27FC236}">
                <a16:creationId xmlns:a16="http://schemas.microsoft.com/office/drawing/2014/main" id="{A94C9934-BA76-4BEA-579E-150301C50CC2}"/>
              </a:ext>
            </a:extLst>
          </p:cNvPr>
          <p:cNvPicPr>
            <a:picLocks noChangeAspect="1"/>
          </p:cNvPicPr>
          <p:nvPr/>
        </p:nvPicPr>
        <p:blipFill>
          <a:blip r:embed="rId5"/>
          <a:stretch>
            <a:fillRect/>
          </a:stretch>
        </p:blipFill>
        <p:spPr>
          <a:xfrm>
            <a:off x="3054839" y="1216094"/>
            <a:ext cx="2000250" cy="495300"/>
          </a:xfrm>
          <a:prstGeom prst="rect">
            <a:avLst/>
          </a:prstGeom>
        </p:spPr>
      </p:pic>
      <p:pic>
        <p:nvPicPr>
          <p:cNvPr id="6" name="Picture 12" descr="A close up of a logo&#10;&#10;Description generated with very high confidence">
            <a:extLst>
              <a:ext uri="{FF2B5EF4-FFF2-40B4-BE49-F238E27FC236}">
                <a16:creationId xmlns:a16="http://schemas.microsoft.com/office/drawing/2014/main" id="{9BE6BC46-70E3-CDB1-DA54-DD98C13E4AC2}"/>
              </a:ext>
            </a:extLst>
          </p:cNvPr>
          <p:cNvPicPr>
            <a:picLocks noChangeAspect="1"/>
          </p:cNvPicPr>
          <p:nvPr/>
        </p:nvPicPr>
        <p:blipFill>
          <a:blip r:embed="rId6"/>
          <a:stretch>
            <a:fillRect/>
          </a:stretch>
        </p:blipFill>
        <p:spPr>
          <a:xfrm>
            <a:off x="9901151" y="1216094"/>
            <a:ext cx="2124075" cy="495300"/>
          </a:xfrm>
          <a:prstGeom prst="rect">
            <a:avLst/>
          </a:prstGeom>
        </p:spPr>
      </p:pic>
      <p:pic>
        <p:nvPicPr>
          <p:cNvPr id="7" name="Picture 14" descr="A picture containing knife&#10;&#10;Description generated with very high confidence">
            <a:extLst>
              <a:ext uri="{FF2B5EF4-FFF2-40B4-BE49-F238E27FC236}">
                <a16:creationId xmlns:a16="http://schemas.microsoft.com/office/drawing/2014/main" id="{FA0C6929-9C30-C710-EA45-69A90C908E6C}"/>
              </a:ext>
            </a:extLst>
          </p:cNvPr>
          <p:cNvPicPr>
            <a:picLocks noChangeAspect="1"/>
          </p:cNvPicPr>
          <p:nvPr/>
        </p:nvPicPr>
        <p:blipFill>
          <a:blip r:embed="rId7"/>
          <a:stretch>
            <a:fillRect/>
          </a:stretch>
        </p:blipFill>
        <p:spPr>
          <a:xfrm>
            <a:off x="290703" y="951742"/>
            <a:ext cx="2253471" cy="1090882"/>
          </a:xfrm>
          <a:prstGeom prst="rect">
            <a:avLst/>
          </a:prstGeom>
        </p:spPr>
      </p:pic>
      <p:sp>
        <p:nvSpPr>
          <p:cNvPr id="8" name="Title 3">
            <a:extLst>
              <a:ext uri="{FF2B5EF4-FFF2-40B4-BE49-F238E27FC236}">
                <a16:creationId xmlns:a16="http://schemas.microsoft.com/office/drawing/2014/main" id="{55E59B92-55F2-09A1-C227-9AC56D260D29}"/>
              </a:ext>
            </a:extLst>
          </p:cNvPr>
          <p:cNvSpPr txBox="1">
            <a:spLocks/>
          </p:cNvSpPr>
          <p:nvPr/>
        </p:nvSpPr>
        <p:spPr>
          <a:xfrm>
            <a:off x="162464" y="14322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A salutogenic perspective of health</a:t>
            </a:r>
          </a:p>
        </p:txBody>
      </p:sp>
      <p:pic>
        <p:nvPicPr>
          <p:cNvPr id="9" name="Picture 8" descr="A close up of a logo&#10;&#10;Description generated with high confidence">
            <a:extLst>
              <a:ext uri="{FF2B5EF4-FFF2-40B4-BE49-F238E27FC236}">
                <a16:creationId xmlns:a16="http://schemas.microsoft.com/office/drawing/2014/main" id="{1410A1F0-6E5E-9B9D-4410-B49CF06C3D7C}"/>
              </a:ext>
            </a:extLst>
          </p:cNvPr>
          <p:cNvPicPr>
            <a:picLocks noChangeAspect="1"/>
          </p:cNvPicPr>
          <p:nvPr/>
        </p:nvPicPr>
        <p:blipFill>
          <a:blip r:embed="rId8"/>
          <a:stretch>
            <a:fillRect/>
          </a:stretch>
        </p:blipFill>
        <p:spPr>
          <a:xfrm>
            <a:off x="0" y="4558869"/>
            <a:ext cx="12217880" cy="1341012"/>
          </a:xfrm>
          <a:prstGeom prst="rect">
            <a:avLst/>
          </a:prstGeom>
        </p:spPr>
      </p:pic>
      <p:cxnSp>
        <p:nvCxnSpPr>
          <p:cNvPr id="10" name="Straight Connector 9">
            <a:extLst>
              <a:ext uri="{FF2B5EF4-FFF2-40B4-BE49-F238E27FC236}">
                <a16:creationId xmlns:a16="http://schemas.microsoft.com/office/drawing/2014/main" id="{0BE96C7B-AE47-A8E1-99B2-36D8597BFEAB}"/>
              </a:ext>
            </a:extLst>
          </p:cNvPr>
          <p:cNvCxnSpPr/>
          <p:nvPr/>
        </p:nvCxnSpPr>
        <p:spPr>
          <a:xfrm>
            <a:off x="-378000" y="1936885"/>
            <a:ext cx="12973879" cy="0"/>
          </a:xfrm>
          <a:prstGeom prst="line">
            <a:avLst/>
          </a:prstGeom>
          <a:ln w="28575">
            <a:solidFill>
              <a:srgbClr val="00647B"/>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E49189D-378C-773A-B654-BFA372F6E1FE}"/>
              </a:ext>
            </a:extLst>
          </p:cNvPr>
          <p:cNvCxnSpPr>
            <a:cxnSpLocks/>
          </p:cNvCxnSpPr>
          <p:nvPr/>
        </p:nvCxnSpPr>
        <p:spPr>
          <a:xfrm>
            <a:off x="-390940" y="4693677"/>
            <a:ext cx="12973879" cy="0"/>
          </a:xfrm>
          <a:prstGeom prst="line">
            <a:avLst/>
          </a:prstGeom>
          <a:ln w="28575">
            <a:solidFill>
              <a:srgbClr val="00647B"/>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4FE38ED3-6980-F8C6-41C2-9CCD65036735}"/>
              </a:ext>
            </a:extLst>
          </p:cNvPr>
          <p:cNvPicPr>
            <a:picLocks noChangeAspect="1"/>
          </p:cNvPicPr>
          <p:nvPr/>
        </p:nvPicPr>
        <p:blipFill>
          <a:blip r:embed="rId9"/>
          <a:stretch>
            <a:fillRect/>
          </a:stretch>
        </p:blipFill>
        <p:spPr>
          <a:xfrm>
            <a:off x="1700880" y="808823"/>
            <a:ext cx="8655446" cy="4634270"/>
          </a:xfrm>
          <a:prstGeom prst="rect">
            <a:avLst/>
          </a:prstGeom>
        </p:spPr>
      </p:pic>
    </p:spTree>
    <p:extLst>
      <p:ext uri="{BB962C8B-B14F-4D97-AF65-F5344CB8AC3E}">
        <p14:creationId xmlns:p14="http://schemas.microsoft.com/office/powerpoint/2010/main" val="137251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ign above a body of water&#10;&#10;Description generated with very high confidence">
            <a:extLst>
              <a:ext uri="{FF2B5EF4-FFF2-40B4-BE49-F238E27FC236}">
                <a16:creationId xmlns:a16="http://schemas.microsoft.com/office/drawing/2014/main" id="{045DF577-BB09-4887-9900-728E9B5BF1DE}"/>
              </a:ext>
            </a:extLst>
          </p:cNvPr>
          <p:cNvPicPr>
            <a:picLocks noChangeAspect="1"/>
          </p:cNvPicPr>
          <p:nvPr/>
        </p:nvPicPr>
        <p:blipFill>
          <a:blip r:embed="rId2"/>
          <a:stretch>
            <a:fillRect/>
          </a:stretch>
        </p:blipFill>
        <p:spPr>
          <a:xfrm>
            <a:off x="2797834" y="949638"/>
            <a:ext cx="6596332" cy="4958724"/>
          </a:xfrm>
          <a:prstGeom prst="rect">
            <a:avLst/>
          </a:prstGeom>
        </p:spPr>
      </p:pic>
      <p:sp>
        <p:nvSpPr>
          <p:cNvPr id="3" name="Title 3">
            <a:extLst>
              <a:ext uri="{FF2B5EF4-FFF2-40B4-BE49-F238E27FC236}">
                <a16:creationId xmlns:a16="http://schemas.microsoft.com/office/drawing/2014/main" id="{D5DB410D-E3E7-BC08-67C7-1B93B4905ADF}"/>
              </a:ext>
            </a:extLst>
          </p:cNvPr>
          <p:cNvSpPr txBox="1">
            <a:spLocks/>
          </p:cNvSpPr>
          <p:nvPr/>
        </p:nvSpPr>
        <p:spPr>
          <a:xfrm>
            <a:off x="162464" y="143227"/>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err="1"/>
              <a:t>Antonovsky’s</a:t>
            </a:r>
            <a:r>
              <a:rPr lang="en-GB"/>
              <a:t> River of Life</a:t>
            </a:r>
          </a:p>
        </p:txBody>
      </p:sp>
      <p:sp>
        <p:nvSpPr>
          <p:cNvPr id="4" name="TextBox 3">
            <a:extLst>
              <a:ext uri="{FF2B5EF4-FFF2-40B4-BE49-F238E27FC236}">
                <a16:creationId xmlns:a16="http://schemas.microsoft.com/office/drawing/2014/main" id="{EAE1C7AD-C314-64FE-CBD9-420DA4E3FF9A}"/>
              </a:ext>
            </a:extLst>
          </p:cNvPr>
          <p:cNvSpPr txBox="1"/>
          <p:nvPr/>
        </p:nvSpPr>
        <p:spPr>
          <a:xfrm>
            <a:off x="9448800" y="2090172"/>
            <a:ext cx="2743200" cy="2677656"/>
          </a:xfrm>
          <a:prstGeom prst="rect">
            <a:avLst/>
          </a:prstGeom>
          <a:noFill/>
        </p:spPr>
        <p:txBody>
          <a:bodyPr wrap="square" rtlCol="0">
            <a:spAutoFit/>
          </a:bodyPr>
          <a:lstStyle/>
          <a:p>
            <a:r>
              <a:rPr lang="en-GB" sz="2400" b="1" u="sng"/>
              <a:t>Sense of Coherence</a:t>
            </a:r>
          </a:p>
          <a:p>
            <a:endParaRPr lang="en-GB" sz="2400" b="1"/>
          </a:p>
          <a:p>
            <a:pPr marL="285750" indent="-285750">
              <a:buFont typeface="Arial" panose="020B0604020202020204" pitchFamily="34" charset="0"/>
              <a:buChar char="•"/>
            </a:pPr>
            <a:r>
              <a:rPr lang="en-GB" sz="2400" b="1"/>
              <a:t>Comprehensible</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Manageable</a:t>
            </a:r>
          </a:p>
          <a:p>
            <a:pPr marL="285750" indent="-285750">
              <a:buFont typeface="Arial" panose="020B0604020202020204" pitchFamily="34" charset="0"/>
              <a:buChar char="•"/>
            </a:pPr>
            <a:endParaRPr lang="en-GB" sz="2400" b="1"/>
          </a:p>
          <a:p>
            <a:pPr marL="285750" indent="-285750">
              <a:buFont typeface="Arial" panose="020B0604020202020204" pitchFamily="34" charset="0"/>
              <a:buChar char="•"/>
            </a:pPr>
            <a:r>
              <a:rPr lang="en-GB" sz="2400" b="1"/>
              <a:t>Meaningful</a:t>
            </a:r>
          </a:p>
        </p:txBody>
      </p:sp>
      <p:sp>
        <p:nvSpPr>
          <p:cNvPr id="5" name="TextBox 4">
            <a:extLst>
              <a:ext uri="{FF2B5EF4-FFF2-40B4-BE49-F238E27FC236}">
                <a16:creationId xmlns:a16="http://schemas.microsoft.com/office/drawing/2014/main" id="{3E9AE2D1-3D02-6208-7C44-8FCA89342536}"/>
              </a:ext>
            </a:extLst>
          </p:cNvPr>
          <p:cNvSpPr txBox="1"/>
          <p:nvPr/>
        </p:nvSpPr>
        <p:spPr>
          <a:xfrm>
            <a:off x="108549" y="1720840"/>
            <a:ext cx="2743200" cy="3416320"/>
          </a:xfrm>
          <a:prstGeom prst="rect">
            <a:avLst/>
          </a:prstGeom>
          <a:noFill/>
        </p:spPr>
        <p:txBody>
          <a:bodyPr wrap="square" rtlCol="0">
            <a:spAutoFit/>
          </a:bodyPr>
          <a:lstStyle/>
          <a:p>
            <a:pPr algn="ctr"/>
            <a:r>
              <a:rPr lang="en-GB" sz="2400" b="1" u="sng"/>
              <a:t>General Resistance Resources</a:t>
            </a:r>
          </a:p>
          <a:p>
            <a:r>
              <a:rPr lang="en-GB" sz="2400" b="1"/>
              <a:t>Characteristics of:</a:t>
            </a:r>
          </a:p>
          <a:p>
            <a:pPr marL="285750" indent="-285750">
              <a:buFont typeface="Arial" panose="020B0604020202020204" pitchFamily="34" charset="0"/>
              <a:buChar char="•"/>
            </a:pPr>
            <a:r>
              <a:rPr lang="en-GB" sz="2400" b="1"/>
              <a:t>person</a:t>
            </a:r>
          </a:p>
          <a:p>
            <a:pPr marL="285750" indent="-285750">
              <a:buFont typeface="Arial" panose="020B0604020202020204" pitchFamily="34" charset="0"/>
              <a:buChar char="•"/>
            </a:pPr>
            <a:r>
              <a:rPr lang="en-GB" sz="2400" b="1"/>
              <a:t>group</a:t>
            </a:r>
          </a:p>
          <a:p>
            <a:pPr marL="285750" indent="-285750">
              <a:buFont typeface="Arial" panose="020B0604020202020204" pitchFamily="34" charset="0"/>
              <a:buChar char="•"/>
            </a:pPr>
            <a:r>
              <a:rPr lang="en-GB" sz="2400" b="1"/>
              <a:t>environment</a:t>
            </a:r>
          </a:p>
          <a:p>
            <a:r>
              <a:rPr lang="en-GB" sz="2400" b="1"/>
              <a:t>that facilitates health and tension management</a:t>
            </a:r>
          </a:p>
        </p:txBody>
      </p:sp>
      <p:pic>
        <p:nvPicPr>
          <p:cNvPr id="6" name="Picture 5">
            <a:extLst>
              <a:ext uri="{FF2B5EF4-FFF2-40B4-BE49-F238E27FC236}">
                <a16:creationId xmlns:a16="http://schemas.microsoft.com/office/drawing/2014/main" id="{A008B953-17CB-EB74-1773-D751512BD3A2}"/>
              </a:ext>
            </a:extLst>
          </p:cNvPr>
          <p:cNvPicPr>
            <a:picLocks noChangeAspect="1"/>
          </p:cNvPicPr>
          <p:nvPr/>
        </p:nvPicPr>
        <p:blipFill>
          <a:blip r:embed="rId3"/>
          <a:stretch>
            <a:fillRect/>
          </a:stretch>
        </p:blipFill>
        <p:spPr>
          <a:xfrm>
            <a:off x="669189" y="209198"/>
            <a:ext cx="9886950" cy="6505575"/>
          </a:xfrm>
          <a:prstGeom prst="rect">
            <a:avLst/>
          </a:prstGeom>
        </p:spPr>
      </p:pic>
      <p:pic>
        <p:nvPicPr>
          <p:cNvPr id="7" name="Picture 2" descr="Fig. 49.2, [Generalized resistance resources, life experience, and quality  of life]. - The Handbook of Salutogenesis - NCBI Bookshelf">
            <a:extLst>
              <a:ext uri="{FF2B5EF4-FFF2-40B4-BE49-F238E27FC236}">
                <a16:creationId xmlns:a16="http://schemas.microsoft.com/office/drawing/2014/main" id="{D1F78BDE-3F63-F7CD-B447-216127B4AF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7439" y="388413"/>
            <a:ext cx="8430449" cy="6260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187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21FB-619E-115D-E208-45A99285E17A}"/>
              </a:ext>
            </a:extLst>
          </p:cNvPr>
          <p:cNvSpPr>
            <a:spLocks noGrp="1"/>
          </p:cNvSpPr>
          <p:nvPr>
            <p:ph type="title"/>
          </p:nvPr>
        </p:nvSpPr>
        <p:spPr/>
        <p:txBody>
          <a:bodyPr/>
          <a:lstStyle/>
          <a:p>
            <a:r>
              <a:rPr lang="en-GB"/>
              <a:t>Defining wellbeing</a:t>
            </a:r>
          </a:p>
        </p:txBody>
      </p:sp>
      <p:sp>
        <p:nvSpPr>
          <p:cNvPr id="3" name="Content Placeholder 2">
            <a:extLst>
              <a:ext uri="{FF2B5EF4-FFF2-40B4-BE49-F238E27FC236}">
                <a16:creationId xmlns:a16="http://schemas.microsoft.com/office/drawing/2014/main" id="{5365ADC8-800B-83DE-B2C1-8E76A2310431}"/>
              </a:ext>
            </a:extLst>
          </p:cNvPr>
          <p:cNvSpPr>
            <a:spLocks noGrp="1"/>
          </p:cNvSpPr>
          <p:nvPr>
            <p:ph idx="1"/>
          </p:nvPr>
        </p:nvSpPr>
        <p:spPr/>
        <p:txBody>
          <a:bodyPr/>
          <a:lstStyle/>
          <a:p>
            <a:endParaRPr lang="en-GB"/>
          </a:p>
          <a:p>
            <a:r>
              <a:rPr lang="en-GB"/>
              <a:t>“Feeling good and functioning well and comprises everyone’s experience of their life and a comparison of life circumstances with social norms and values. Wellbeing can be both subjective and objective” - UK Department of Health</a:t>
            </a:r>
          </a:p>
          <a:p>
            <a:r>
              <a:rPr lang="en-GB"/>
              <a:t>“Wellbeing is a balance point between an individual’s resource pool and the challenges faced” - Dodge et al. (2012: 230)</a:t>
            </a:r>
          </a:p>
          <a:p>
            <a:r>
              <a:rPr lang="en-GB"/>
              <a:t>7 wellbeing goals (Wellbeing of Future Generation Act, 2015)</a:t>
            </a:r>
          </a:p>
        </p:txBody>
      </p:sp>
      <p:pic>
        <p:nvPicPr>
          <p:cNvPr id="4" name="Picture 3">
            <a:extLst>
              <a:ext uri="{FF2B5EF4-FFF2-40B4-BE49-F238E27FC236}">
                <a16:creationId xmlns:a16="http://schemas.microsoft.com/office/drawing/2014/main" id="{D3FBA8A5-BFE2-EB5C-FC73-A17A574F3419}"/>
              </a:ext>
            </a:extLst>
          </p:cNvPr>
          <p:cNvPicPr>
            <a:picLocks noChangeAspect="1"/>
          </p:cNvPicPr>
          <p:nvPr/>
        </p:nvPicPr>
        <p:blipFill rotWithShape="1">
          <a:blip r:embed="rId3"/>
          <a:srcRect b="11481"/>
          <a:stretch/>
        </p:blipFill>
        <p:spPr>
          <a:xfrm>
            <a:off x="5404219" y="393571"/>
            <a:ext cx="6638925" cy="1795906"/>
          </a:xfrm>
          <a:prstGeom prst="rect">
            <a:avLst/>
          </a:prstGeom>
        </p:spPr>
      </p:pic>
    </p:spTree>
    <p:extLst>
      <p:ext uri="{BB962C8B-B14F-4D97-AF65-F5344CB8AC3E}">
        <p14:creationId xmlns:p14="http://schemas.microsoft.com/office/powerpoint/2010/main" val="3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AF94C6-DFE8-BF9C-58B7-58E4AC249A75}"/>
              </a:ext>
            </a:extLst>
          </p:cNvPr>
          <p:cNvPicPr>
            <a:picLocks noChangeAspect="1"/>
          </p:cNvPicPr>
          <p:nvPr/>
        </p:nvPicPr>
        <p:blipFill rotWithShape="1">
          <a:blip r:embed="rId2"/>
          <a:srcRect l="51048" t="23979" r="1895" b="6774"/>
          <a:stretch/>
        </p:blipFill>
        <p:spPr>
          <a:xfrm>
            <a:off x="1172496" y="1391252"/>
            <a:ext cx="9847007" cy="4075496"/>
          </a:xfrm>
          <a:prstGeom prst="rect">
            <a:avLst/>
          </a:prstGeom>
        </p:spPr>
      </p:pic>
      <p:sp>
        <p:nvSpPr>
          <p:cNvPr id="4" name="TextBox 3">
            <a:extLst>
              <a:ext uri="{FF2B5EF4-FFF2-40B4-BE49-F238E27FC236}">
                <a16:creationId xmlns:a16="http://schemas.microsoft.com/office/drawing/2014/main" id="{9F2B55BA-A490-C9E0-A87A-C06EE0F496B9}"/>
              </a:ext>
            </a:extLst>
          </p:cNvPr>
          <p:cNvSpPr txBox="1"/>
          <p:nvPr/>
        </p:nvSpPr>
        <p:spPr>
          <a:xfrm>
            <a:off x="1172496" y="398206"/>
            <a:ext cx="9320981" cy="646331"/>
          </a:xfrm>
          <a:prstGeom prst="rect">
            <a:avLst/>
          </a:prstGeom>
          <a:noFill/>
        </p:spPr>
        <p:txBody>
          <a:bodyPr wrap="square" rtlCol="0">
            <a:spAutoFit/>
          </a:bodyPr>
          <a:lstStyle/>
          <a:p>
            <a:r>
              <a:rPr lang="en-GB" sz="3600" b="1" u="sng"/>
              <a:t>Seven Wellbeing Goals</a:t>
            </a:r>
          </a:p>
        </p:txBody>
      </p:sp>
    </p:spTree>
    <p:extLst>
      <p:ext uri="{BB962C8B-B14F-4D97-AF65-F5344CB8AC3E}">
        <p14:creationId xmlns:p14="http://schemas.microsoft.com/office/powerpoint/2010/main" val="470630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E577E5-51C9-479C-B643-912AD53C3E8B}"/>
              </a:ext>
            </a:extLst>
          </p:cNvPr>
          <p:cNvSpPr/>
          <p:nvPr/>
        </p:nvSpPr>
        <p:spPr>
          <a:xfrm>
            <a:off x="499821" y="2562943"/>
            <a:ext cx="11192358" cy="830997"/>
          </a:xfrm>
          <a:prstGeom prst="rect">
            <a:avLst/>
          </a:prstGeom>
          <a:noFill/>
          <a:ln>
            <a:solidFill>
              <a:schemeClr val="accent5">
                <a:lumMod val="50000"/>
              </a:schemeClr>
            </a:solidFill>
          </a:ln>
        </p:spPr>
        <p:txBody>
          <a:bodyPr wrap="none" lIns="91440" tIns="45720" rIns="91440" bIns="45720">
            <a:spAutoFit/>
          </a:bodyPr>
          <a:lstStyle/>
          <a:p>
            <a:pPr algn="ctr"/>
            <a:r>
              <a:rPr lang="en-US" sz="4800" b="0" cap="none" spc="0">
                <a:ln w="0"/>
                <a:solidFill>
                  <a:schemeClr val="accent5">
                    <a:lumMod val="50000"/>
                  </a:schemeClr>
                </a:solidFill>
                <a:effectLst>
                  <a:outerShdw blurRad="38100" dist="25400" dir="5400000" algn="ctr" rotWithShape="0">
                    <a:srgbClr val="6E747A">
                      <a:alpha val="43000"/>
                    </a:srgbClr>
                  </a:outerShdw>
                </a:effectLst>
              </a:rPr>
              <a:t>Who decides what </a:t>
            </a:r>
            <a:r>
              <a:rPr lang="en-US" sz="4800">
                <a:ln w="0"/>
                <a:solidFill>
                  <a:schemeClr val="accent5">
                    <a:lumMod val="50000"/>
                  </a:schemeClr>
                </a:solidFill>
                <a:effectLst>
                  <a:outerShdw blurRad="38100" dist="25400" dir="5400000" algn="ctr" rotWithShape="0">
                    <a:srgbClr val="6E747A">
                      <a:alpha val="43000"/>
                    </a:srgbClr>
                  </a:outerShdw>
                </a:effectLst>
              </a:rPr>
              <a:t>is ‘</a:t>
            </a:r>
            <a:r>
              <a:rPr lang="en-US" sz="4800" b="0" cap="none" spc="0">
                <a:ln w="0"/>
                <a:solidFill>
                  <a:schemeClr val="accent5">
                    <a:lumMod val="50000"/>
                  </a:schemeClr>
                </a:solidFill>
                <a:effectLst>
                  <a:outerShdw blurRad="38100" dist="25400" dir="5400000" algn="ctr" rotWithShape="0">
                    <a:srgbClr val="6E747A">
                      <a:alpha val="43000"/>
                    </a:srgbClr>
                  </a:outerShdw>
                </a:effectLst>
              </a:rPr>
              <a:t>Health and Wellbeing’</a:t>
            </a:r>
          </a:p>
        </p:txBody>
      </p:sp>
      <p:cxnSp>
        <p:nvCxnSpPr>
          <p:cNvPr id="13" name="Straight Arrow Connector 12">
            <a:extLst>
              <a:ext uri="{FF2B5EF4-FFF2-40B4-BE49-F238E27FC236}">
                <a16:creationId xmlns:a16="http://schemas.microsoft.com/office/drawing/2014/main" id="{50B7427C-2986-4A8B-8A35-0215316A7BAA}"/>
              </a:ext>
            </a:extLst>
          </p:cNvPr>
          <p:cNvCxnSpPr>
            <a:cxnSpLocks/>
          </p:cNvCxnSpPr>
          <p:nvPr/>
        </p:nvCxnSpPr>
        <p:spPr>
          <a:xfrm flipV="1">
            <a:off x="8130502" y="943247"/>
            <a:ext cx="1168015" cy="1260763"/>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AC61139B-7E44-4A30-9931-544E57ED3437}"/>
              </a:ext>
            </a:extLst>
          </p:cNvPr>
          <p:cNvCxnSpPr>
            <a:cxnSpLocks/>
          </p:cNvCxnSpPr>
          <p:nvPr/>
        </p:nvCxnSpPr>
        <p:spPr>
          <a:xfrm flipH="1" flipV="1">
            <a:off x="2530549" y="1158949"/>
            <a:ext cx="666676" cy="1233329"/>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C5BEBB4-931F-4387-91D8-9769F080A8D4}"/>
              </a:ext>
            </a:extLst>
          </p:cNvPr>
          <p:cNvCxnSpPr>
            <a:cxnSpLocks/>
          </p:cNvCxnSpPr>
          <p:nvPr/>
        </p:nvCxnSpPr>
        <p:spPr>
          <a:xfrm>
            <a:off x="8130501" y="3658738"/>
            <a:ext cx="874954" cy="1260761"/>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31837FC-B1A8-4A91-AE6E-F87BC02CAE38}"/>
              </a:ext>
            </a:extLst>
          </p:cNvPr>
          <p:cNvCxnSpPr>
            <a:cxnSpLocks/>
          </p:cNvCxnSpPr>
          <p:nvPr/>
        </p:nvCxnSpPr>
        <p:spPr>
          <a:xfrm flipH="1">
            <a:off x="2286482" y="3470468"/>
            <a:ext cx="855807" cy="1241214"/>
          </a:xfrm>
          <a:prstGeom prst="straightConnector1">
            <a:avLst/>
          </a:prstGeom>
          <a:ln w="76200">
            <a:solidFill>
              <a:schemeClr val="accent5">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4A1EE1C1-ABCB-7E60-9A2F-13A9FC73B576}"/>
              </a:ext>
            </a:extLst>
          </p:cNvPr>
          <p:cNvSpPr/>
          <p:nvPr/>
        </p:nvSpPr>
        <p:spPr>
          <a:xfrm>
            <a:off x="1052535" y="540208"/>
            <a:ext cx="2042097" cy="646331"/>
          </a:xfrm>
          <a:prstGeom prst="rect">
            <a:avLst/>
          </a:prstGeom>
          <a:noFill/>
          <a:ln>
            <a:solidFill>
              <a:schemeClr val="accent5">
                <a:lumMod val="50000"/>
              </a:schemeClr>
            </a:solidFill>
          </a:ln>
        </p:spPr>
        <p:txBody>
          <a:bodyPr wrap="none" lIns="91440" tIns="45720" rIns="91440" bIns="45720">
            <a:spAutoFit/>
          </a:bodyPr>
          <a:lstStyle/>
          <a:p>
            <a:pPr algn="ctr"/>
            <a:r>
              <a:rPr lang="en-US" sz="3600" b="0" cap="none" spc="0">
                <a:ln w="0"/>
                <a:solidFill>
                  <a:schemeClr val="accent5">
                    <a:lumMod val="50000"/>
                  </a:schemeClr>
                </a:solidFill>
                <a:effectLst>
                  <a:outerShdw blurRad="38100" dist="25400" dir="5400000" algn="ctr" rotWithShape="0">
                    <a:srgbClr val="6E747A">
                      <a:alpha val="43000"/>
                    </a:srgbClr>
                  </a:outerShdw>
                </a:effectLst>
              </a:rPr>
              <a:t>Education</a:t>
            </a:r>
          </a:p>
        </p:txBody>
      </p:sp>
      <p:sp>
        <p:nvSpPr>
          <p:cNvPr id="4" name="Rectangle 3">
            <a:extLst>
              <a:ext uri="{FF2B5EF4-FFF2-40B4-BE49-F238E27FC236}">
                <a16:creationId xmlns:a16="http://schemas.microsoft.com/office/drawing/2014/main" id="{9430B6BB-552B-F4C6-8655-63A410FE1DA1}"/>
              </a:ext>
            </a:extLst>
          </p:cNvPr>
          <p:cNvSpPr/>
          <p:nvPr/>
        </p:nvSpPr>
        <p:spPr>
          <a:xfrm>
            <a:off x="8660498" y="413660"/>
            <a:ext cx="2324355" cy="646331"/>
          </a:xfrm>
          <a:prstGeom prst="rect">
            <a:avLst/>
          </a:prstGeom>
          <a:noFill/>
          <a:ln>
            <a:solidFill>
              <a:schemeClr val="accent5">
                <a:lumMod val="50000"/>
              </a:schemeClr>
            </a:solidFill>
          </a:ln>
        </p:spPr>
        <p:txBody>
          <a:bodyPr wrap="none" lIns="91440" tIns="45720" rIns="91440" bIns="45720">
            <a:spAutoFit/>
          </a:bodyPr>
          <a:lstStyle/>
          <a:p>
            <a:pPr algn="ctr"/>
            <a:r>
              <a:rPr lang="en-US" sz="3600" b="0" cap="none" spc="0">
                <a:ln w="0"/>
                <a:solidFill>
                  <a:schemeClr val="accent5">
                    <a:lumMod val="50000"/>
                  </a:schemeClr>
                </a:solidFill>
                <a:effectLst>
                  <a:outerShdw blurRad="38100" dist="25400" dir="5400000" algn="ctr" rotWithShape="0">
                    <a:srgbClr val="6E747A">
                      <a:alpha val="43000"/>
                    </a:srgbClr>
                  </a:outerShdw>
                </a:effectLst>
              </a:rPr>
              <a:t>Health care</a:t>
            </a:r>
          </a:p>
        </p:txBody>
      </p:sp>
      <p:sp>
        <p:nvSpPr>
          <p:cNvPr id="5" name="Rectangle 4">
            <a:extLst>
              <a:ext uri="{FF2B5EF4-FFF2-40B4-BE49-F238E27FC236}">
                <a16:creationId xmlns:a16="http://schemas.microsoft.com/office/drawing/2014/main" id="{19793236-1A2C-4980-01B4-BC60B3A3308E}"/>
              </a:ext>
            </a:extLst>
          </p:cNvPr>
          <p:cNvSpPr/>
          <p:nvPr/>
        </p:nvSpPr>
        <p:spPr>
          <a:xfrm>
            <a:off x="8116143" y="4770344"/>
            <a:ext cx="2364750" cy="646331"/>
          </a:xfrm>
          <a:prstGeom prst="rect">
            <a:avLst/>
          </a:prstGeom>
          <a:noFill/>
          <a:ln>
            <a:solidFill>
              <a:schemeClr val="accent5">
                <a:lumMod val="50000"/>
              </a:schemeClr>
            </a:solidFill>
          </a:ln>
        </p:spPr>
        <p:txBody>
          <a:bodyPr wrap="none" lIns="91440" tIns="45720" rIns="91440" bIns="45720">
            <a:spAutoFit/>
          </a:bodyPr>
          <a:lstStyle/>
          <a:p>
            <a:pPr algn="ctr"/>
            <a:r>
              <a:rPr lang="en-US" sz="3600" b="0" cap="none" spc="0">
                <a:ln w="0"/>
                <a:solidFill>
                  <a:schemeClr val="accent5">
                    <a:lumMod val="50000"/>
                  </a:schemeClr>
                </a:solidFill>
                <a:effectLst>
                  <a:outerShdw blurRad="38100" dist="25400" dir="5400000" algn="ctr" rotWithShape="0">
                    <a:srgbClr val="6E747A">
                      <a:alpha val="43000"/>
                    </a:srgbClr>
                  </a:outerShdw>
                </a:effectLst>
              </a:rPr>
              <a:t>Community</a:t>
            </a:r>
          </a:p>
        </p:txBody>
      </p:sp>
      <p:sp>
        <p:nvSpPr>
          <p:cNvPr id="6" name="Rectangle 5">
            <a:extLst>
              <a:ext uri="{FF2B5EF4-FFF2-40B4-BE49-F238E27FC236}">
                <a16:creationId xmlns:a16="http://schemas.microsoft.com/office/drawing/2014/main" id="{E1E7AD70-EF79-42F4-E826-67B389103F05}"/>
              </a:ext>
            </a:extLst>
          </p:cNvPr>
          <p:cNvSpPr/>
          <p:nvPr/>
        </p:nvSpPr>
        <p:spPr>
          <a:xfrm>
            <a:off x="107342" y="4884317"/>
            <a:ext cx="3787640" cy="646331"/>
          </a:xfrm>
          <a:prstGeom prst="rect">
            <a:avLst/>
          </a:prstGeom>
          <a:noFill/>
          <a:ln>
            <a:solidFill>
              <a:schemeClr val="accent5">
                <a:lumMod val="50000"/>
              </a:schemeClr>
            </a:solidFill>
          </a:ln>
        </p:spPr>
        <p:txBody>
          <a:bodyPr wrap="none" lIns="91440" tIns="45720" rIns="91440" bIns="45720">
            <a:spAutoFit/>
          </a:bodyPr>
          <a:lstStyle/>
          <a:p>
            <a:pPr algn="ctr"/>
            <a:r>
              <a:rPr lang="en-US" sz="3600" b="0" cap="none" spc="0">
                <a:ln w="0"/>
                <a:solidFill>
                  <a:schemeClr val="accent5">
                    <a:lumMod val="50000"/>
                  </a:schemeClr>
                </a:solidFill>
                <a:effectLst>
                  <a:outerShdw blurRad="38100" dist="25400" dir="5400000" algn="ctr" rotWithShape="0">
                    <a:srgbClr val="6E747A">
                      <a:alpha val="43000"/>
                    </a:srgbClr>
                  </a:outerShdw>
                </a:effectLst>
              </a:rPr>
              <a:t>Culture and society</a:t>
            </a:r>
          </a:p>
        </p:txBody>
      </p:sp>
    </p:spTree>
    <p:extLst>
      <p:ext uri="{BB962C8B-B14F-4D97-AF65-F5344CB8AC3E}">
        <p14:creationId xmlns:p14="http://schemas.microsoft.com/office/powerpoint/2010/main" val="306602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7CB5F6F-2C06-0DDC-1A57-88C3BFAF60FE}"/>
              </a:ext>
            </a:extLst>
          </p:cNvPr>
          <p:cNvSpPr>
            <a:spLocks noGrp="1"/>
          </p:cNvSpPr>
          <p:nvPr>
            <p:ph idx="1"/>
          </p:nvPr>
        </p:nvSpPr>
        <p:spPr>
          <a:xfrm>
            <a:off x="1202724" y="2677297"/>
            <a:ext cx="10231989" cy="2658273"/>
          </a:xfrm>
        </p:spPr>
        <p:txBody>
          <a:bodyPr/>
          <a:lstStyle/>
          <a:p>
            <a:r>
              <a:rPr lang="en-GB" sz="4400" dirty="0"/>
              <a:t>Practical Session</a:t>
            </a:r>
          </a:p>
        </p:txBody>
      </p:sp>
    </p:spTree>
    <p:extLst>
      <p:ext uri="{BB962C8B-B14F-4D97-AF65-F5344CB8AC3E}">
        <p14:creationId xmlns:p14="http://schemas.microsoft.com/office/powerpoint/2010/main" val="3556007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21FB-619E-115D-E208-45A99285E17A}"/>
              </a:ext>
            </a:extLst>
          </p:cNvPr>
          <p:cNvSpPr>
            <a:spLocks noGrp="1"/>
          </p:cNvSpPr>
          <p:nvPr>
            <p:ph type="title"/>
          </p:nvPr>
        </p:nvSpPr>
        <p:spPr/>
        <p:txBody>
          <a:bodyPr/>
          <a:lstStyle/>
          <a:p>
            <a:r>
              <a:rPr lang="en-GB" dirty="0"/>
              <a:t>Practical Session</a:t>
            </a:r>
          </a:p>
        </p:txBody>
      </p:sp>
      <p:sp>
        <p:nvSpPr>
          <p:cNvPr id="3" name="Content Placeholder 2">
            <a:extLst>
              <a:ext uri="{FF2B5EF4-FFF2-40B4-BE49-F238E27FC236}">
                <a16:creationId xmlns:a16="http://schemas.microsoft.com/office/drawing/2014/main" id="{5365ADC8-800B-83DE-B2C1-8E76A2310431}"/>
              </a:ext>
            </a:extLst>
          </p:cNvPr>
          <p:cNvSpPr>
            <a:spLocks noGrp="1"/>
          </p:cNvSpPr>
          <p:nvPr>
            <p:ph idx="1"/>
          </p:nvPr>
        </p:nvSpPr>
        <p:spPr>
          <a:xfrm>
            <a:off x="358220" y="1543987"/>
            <a:ext cx="6867040" cy="3857572"/>
          </a:xfrm>
        </p:spPr>
        <p:txBody>
          <a:bodyPr/>
          <a:lstStyle/>
          <a:p>
            <a:endParaRPr lang="en-GB" dirty="0"/>
          </a:p>
          <a:p>
            <a:r>
              <a:rPr lang="en-GB" dirty="0"/>
              <a:t>Practical Health and Wellbeing Teaching and learning</a:t>
            </a:r>
          </a:p>
          <a:p>
            <a:r>
              <a:rPr lang="en-GB" dirty="0"/>
              <a:t>2008 Curriculum: Health Fitness and Wellbeing, Area of PE</a:t>
            </a:r>
          </a:p>
          <a:p>
            <a:r>
              <a:rPr lang="en-GB" dirty="0"/>
              <a:t>Health and Wellbeing integrated into other areas of PE</a:t>
            </a:r>
          </a:p>
          <a:p>
            <a:r>
              <a:rPr lang="en-GB" dirty="0"/>
              <a:t>New Curriculum</a:t>
            </a:r>
          </a:p>
        </p:txBody>
      </p:sp>
      <p:pic>
        <p:nvPicPr>
          <p:cNvPr id="6" name="Picture 5">
            <a:extLst>
              <a:ext uri="{FF2B5EF4-FFF2-40B4-BE49-F238E27FC236}">
                <a16:creationId xmlns:a16="http://schemas.microsoft.com/office/drawing/2014/main" id="{7E2C1F1D-FA81-5AC8-DFFD-0DEEA973E2E0}"/>
              </a:ext>
            </a:extLst>
          </p:cNvPr>
          <p:cNvPicPr>
            <a:picLocks noChangeAspect="1"/>
          </p:cNvPicPr>
          <p:nvPr/>
        </p:nvPicPr>
        <p:blipFill>
          <a:blip r:embed="rId3"/>
          <a:stretch>
            <a:fillRect/>
          </a:stretch>
        </p:blipFill>
        <p:spPr>
          <a:xfrm>
            <a:off x="406390" y="365125"/>
            <a:ext cx="11157201" cy="4864941"/>
          </a:xfrm>
          <a:prstGeom prst="rect">
            <a:avLst/>
          </a:prstGeom>
        </p:spPr>
      </p:pic>
    </p:spTree>
    <p:extLst>
      <p:ext uri="{BB962C8B-B14F-4D97-AF65-F5344CB8AC3E}">
        <p14:creationId xmlns:p14="http://schemas.microsoft.com/office/powerpoint/2010/main" val="353946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21FB-619E-115D-E208-45A99285E17A}"/>
              </a:ext>
            </a:extLst>
          </p:cNvPr>
          <p:cNvSpPr>
            <a:spLocks noGrp="1"/>
          </p:cNvSpPr>
          <p:nvPr>
            <p:ph type="title"/>
          </p:nvPr>
        </p:nvSpPr>
        <p:spPr>
          <a:xfrm>
            <a:off x="523111" y="2238896"/>
            <a:ext cx="11481847" cy="1325563"/>
          </a:xfrm>
        </p:spPr>
        <p:txBody>
          <a:bodyPr>
            <a:normAutofit fontScale="90000"/>
          </a:bodyPr>
          <a:lstStyle/>
          <a:p>
            <a:pPr algn="ctr"/>
            <a:r>
              <a:rPr lang="en-GB" sz="4900" b="1" dirty="0"/>
              <a:t>What are the key learning points for:</a:t>
            </a:r>
            <a:br>
              <a:rPr lang="en-GB" dirty="0"/>
            </a:br>
            <a:br>
              <a:rPr lang="en-GB" dirty="0"/>
            </a:br>
            <a:r>
              <a:rPr lang="en-GB" dirty="0"/>
              <a:t>Warming up</a:t>
            </a:r>
            <a:br>
              <a:rPr lang="en-GB" dirty="0"/>
            </a:br>
            <a:br>
              <a:rPr lang="en-GB" dirty="0"/>
            </a:br>
            <a:r>
              <a:rPr lang="en-GB" dirty="0"/>
              <a:t>Cooling down</a:t>
            </a:r>
          </a:p>
        </p:txBody>
      </p:sp>
    </p:spTree>
    <p:extLst>
      <p:ext uri="{BB962C8B-B14F-4D97-AF65-F5344CB8AC3E}">
        <p14:creationId xmlns:p14="http://schemas.microsoft.com/office/powerpoint/2010/main" val="1598086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953490" y="320733"/>
            <a:ext cx="8131233" cy="8097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b="1" dirty="0"/>
              <a:t>Anatomy and Physiology</a:t>
            </a:r>
          </a:p>
        </p:txBody>
      </p:sp>
      <p:sp>
        <p:nvSpPr>
          <p:cNvPr id="3" name="Rounded Rectangle 2"/>
          <p:cNvSpPr/>
          <p:nvPr/>
        </p:nvSpPr>
        <p:spPr>
          <a:xfrm>
            <a:off x="123998" y="1255048"/>
            <a:ext cx="3824548" cy="609254"/>
          </a:xfrm>
          <a:prstGeom prst="roundRect">
            <a:avLst/>
          </a:prstGeom>
          <a:solidFill>
            <a:schemeClr val="tx1"/>
          </a:solidFill>
        </p:spPr>
        <p:style>
          <a:lnRef idx="3">
            <a:schemeClr val="lt1"/>
          </a:lnRef>
          <a:fillRef idx="1">
            <a:schemeClr val="accent2"/>
          </a:fillRef>
          <a:effectRef idx="1">
            <a:schemeClr val="accent2"/>
          </a:effectRef>
          <a:fontRef idx="minor">
            <a:schemeClr val="lt1"/>
          </a:fontRef>
        </p:style>
        <p:txBody>
          <a:bodyPr rtlCol="0" anchor="ctr"/>
          <a:lstStyle/>
          <a:p>
            <a:pPr algn="ctr"/>
            <a:r>
              <a:rPr lang="en-GB" sz="4000" b="1" dirty="0"/>
              <a:t>Bones and Joints</a:t>
            </a:r>
          </a:p>
        </p:txBody>
      </p:sp>
      <p:sp>
        <p:nvSpPr>
          <p:cNvPr id="4" name="TextBox 3"/>
          <p:cNvSpPr txBox="1"/>
          <p:nvPr/>
        </p:nvSpPr>
        <p:spPr>
          <a:xfrm>
            <a:off x="123998" y="2039392"/>
            <a:ext cx="5487093" cy="2585323"/>
          </a:xfrm>
          <a:prstGeom prst="rect">
            <a:avLst/>
          </a:prstGeom>
          <a:noFill/>
        </p:spPr>
        <p:txBody>
          <a:bodyPr wrap="square" rtlCol="0">
            <a:spAutoFit/>
          </a:bodyPr>
          <a:lstStyle/>
          <a:p>
            <a:r>
              <a:rPr lang="en-GB" b="1" u="sng" dirty="0"/>
              <a:t>Growth spurts</a:t>
            </a:r>
          </a:p>
          <a:p>
            <a:r>
              <a:rPr lang="en-GB" dirty="0"/>
              <a:t>Start age:		10-12 (f) 12-14 (m)</a:t>
            </a:r>
          </a:p>
          <a:p>
            <a:r>
              <a:rPr lang="en-GB" dirty="0"/>
              <a:t>Most Rapid:	12-13 (f) 14-15 (m)</a:t>
            </a:r>
          </a:p>
          <a:p>
            <a:r>
              <a:rPr lang="en-GB" dirty="0"/>
              <a:t>Considerations: 	-</a:t>
            </a:r>
            <a:r>
              <a:rPr lang="en-GB" dirty="0" err="1"/>
              <a:t>Biomech</a:t>
            </a:r>
            <a:r>
              <a:rPr lang="en-GB" dirty="0"/>
              <a:t>. Problems/ technique</a:t>
            </a:r>
          </a:p>
          <a:p>
            <a:r>
              <a:rPr lang="en-GB" dirty="0"/>
              <a:t>		-Muscle mass vs. skeletal frame</a:t>
            </a:r>
          </a:p>
          <a:p>
            <a:r>
              <a:rPr lang="en-GB" dirty="0"/>
              <a:t>		-Mental wellbeing</a:t>
            </a:r>
          </a:p>
          <a:p>
            <a:r>
              <a:rPr lang="en-GB" dirty="0"/>
              <a:t>		-Competition – size &amp; weight</a:t>
            </a:r>
          </a:p>
          <a:p>
            <a:r>
              <a:rPr lang="en-GB" dirty="0"/>
              <a:t>		-Over training</a:t>
            </a:r>
          </a:p>
          <a:p>
            <a:r>
              <a:rPr lang="en-GB" dirty="0"/>
              <a:t>		-High Impact training</a:t>
            </a:r>
          </a:p>
        </p:txBody>
      </p:sp>
      <p:sp>
        <p:nvSpPr>
          <p:cNvPr id="5" name="Rounded Rectangle 4"/>
          <p:cNvSpPr/>
          <p:nvPr/>
        </p:nvSpPr>
        <p:spPr>
          <a:xfrm>
            <a:off x="7907481" y="1255049"/>
            <a:ext cx="3780385" cy="609253"/>
          </a:xfrm>
          <a:prstGeom prst="roundRect">
            <a:avLst/>
          </a:prstGeom>
          <a:solidFill>
            <a:schemeClr val="tx1"/>
          </a:solidFill>
        </p:spPr>
        <p:style>
          <a:lnRef idx="3">
            <a:schemeClr val="lt1"/>
          </a:lnRef>
          <a:fillRef idx="1">
            <a:schemeClr val="accent2"/>
          </a:fillRef>
          <a:effectRef idx="1">
            <a:schemeClr val="accent2"/>
          </a:effectRef>
          <a:fontRef idx="minor">
            <a:schemeClr val="lt1"/>
          </a:fontRef>
        </p:style>
        <p:txBody>
          <a:bodyPr rtlCol="0" anchor="ctr"/>
          <a:lstStyle/>
          <a:p>
            <a:pPr algn="ctr"/>
            <a:r>
              <a:rPr lang="en-GB" sz="4000" b="1" dirty="0"/>
              <a:t>Energy Systems</a:t>
            </a:r>
          </a:p>
        </p:txBody>
      </p:sp>
      <p:sp>
        <p:nvSpPr>
          <p:cNvPr id="6" name="TextBox 5"/>
          <p:cNvSpPr txBox="1"/>
          <p:nvPr/>
        </p:nvSpPr>
        <p:spPr>
          <a:xfrm>
            <a:off x="7320480" y="2054911"/>
            <a:ext cx="4871520" cy="3416320"/>
          </a:xfrm>
          <a:prstGeom prst="rect">
            <a:avLst/>
          </a:prstGeom>
          <a:noFill/>
        </p:spPr>
        <p:txBody>
          <a:bodyPr wrap="square" rtlCol="0">
            <a:spAutoFit/>
          </a:bodyPr>
          <a:lstStyle/>
          <a:p>
            <a:r>
              <a:rPr lang="en-GB" b="1" u="sng" dirty="0"/>
              <a:t>Phosphocreatine System</a:t>
            </a:r>
          </a:p>
          <a:p>
            <a:r>
              <a:rPr lang="en-GB" dirty="0"/>
              <a:t>	-Not seen to be much difference 	between adults and children</a:t>
            </a:r>
          </a:p>
          <a:p>
            <a:r>
              <a:rPr lang="en-GB" dirty="0"/>
              <a:t>	-Very short bursts of high intensity</a:t>
            </a:r>
          </a:p>
          <a:p>
            <a:r>
              <a:rPr lang="en-GB" b="1" u="sng" dirty="0"/>
              <a:t>Lactic Acid System</a:t>
            </a:r>
          </a:p>
          <a:p>
            <a:r>
              <a:rPr lang="en-GB" dirty="0"/>
              <a:t>	-Not enough fuel for high-intensity 	training – limiting anaerobic capacity</a:t>
            </a:r>
          </a:p>
          <a:p>
            <a:r>
              <a:rPr lang="en-GB" b="1" u="sng" dirty="0"/>
              <a:t>Aerobic System</a:t>
            </a:r>
          </a:p>
          <a:p>
            <a:r>
              <a:rPr lang="en-GB" dirty="0"/>
              <a:t>	-Higher anaerobic threshold</a:t>
            </a:r>
          </a:p>
          <a:p>
            <a:r>
              <a:rPr lang="en-GB" dirty="0"/>
              <a:t>	-Reach a steady state faster</a:t>
            </a:r>
          </a:p>
          <a:p>
            <a:r>
              <a:rPr lang="en-GB" dirty="0"/>
              <a:t>	-Recover faster</a:t>
            </a:r>
          </a:p>
          <a:p>
            <a:r>
              <a:rPr lang="en-GB" dirty="0"/>
              <a:t>	-Can use more oxygen</a:t>
            </a:r>
          </a:p>
        </p:txBody>
      </p:sp>
      <p:sp>
        <p:nvSpPr>
          <p:cNvPr id="7" name="Rounded Rectangle 6"/>
          <p:cNvSpPr/>
          <p:nvPr/>
        </p:nvSpPr>
        <p:spPr>
          <a:xfrm>
            <a:off x="6019106" y="4394322"/>
            <a:ext cx="1801869" cy="1076909"/>
          </a:xfrm>
          <a:prstGeom prst="round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sz="1400" b="1" dirty="0"/>
              <a:t>More efficient energy system – warm up and cool down quicker</a:t>
            </a:r>
          </a:p>
        </p:txBody>
      </p:sp>
      <p:sp>
        <p:nvSpPr>
          <p:cNvPr id="8" name="TextBox 7"/>
          <p:cNvSpPr txBox="1"/>
          <p:nvPr/>
        </p:nvSpPr>
        <p:spPr>
          <a:xfrm>
            <a:off x="5802284" y="5549095"/>
            <a:ext cx="6389716" cy="1200329"/>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dirty="0"/>
              <a:t>Interval style – suits the way children use their energy systems</a:t>
            </a:r>
          </a:p>
          <a:p>
            <a:pPr marL="285750" indent="-285750">
              <a:buFont typeface="Arial" panose="020B0604020202020204" pitchFamily="34" charset="0"/>
              <a:buChar char="•"/>
            </a:pPr>
            <a:r>
              <a:rPr lang="en-GB" dirty="0"/>
              <a:t>Active rest</a:t>
            </a:r>
          </a:p>
          <a:p>
            <a:pPr marL="285750" indent="-285750">
              <a:buFont typeface="Arial" panose="020B0604020202020204" pitchFamily="34" charset="0"/>
              <a:buChar char="•"/>
            </a:pPr>
            <a:r>
              <a:rPr lang="en-GB" dirty="0"/>
              <a:t>No long bursts of anaerobic work</a:t>
            </a:r>
          </a:p>
          <a:p>
            <a:pPr marL="285750" indent="-285750">
              <a:buFont typeface="Arial" panose="020B0604020202020204" pitchFamily="34" charset="0"/>
              <a:buChar char="•"/>
            </a:pPr>
            <a:r>
              <a:rPr lang="en-GB" dirty="0"/>
              <a:t>Muscular fitness in older children</a:t>
            </a:r>
          </a:p>
        </p:txBody>
      </p:sp>
      <p:sp>
        <p:nvSpPr>
          <p:cNvPr id="9" name="Rounded Rectangle 8"/>
          <p:cNvSpPr/>
          <p:nvPr/>
        </p:nvSpPr>
        <p:spPr>
          <a:xfrm>
            <a:off x="123999" y="4995122"/>
            <a:ext cx="1430482" cy="707410"/>
          </a:xfrm>
          <a:prstGeom prst="round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sz="1400" b="1" dirty="0"/>
              <a:t>Higher resting heart rates</a:t>
            </a:r>
          </a:p>
        </p:txBody>
      </p:sp>
      <p:cxnSp>
        <p:nvCxnSpPr>
          <p:cNvPr id="11" name="Straight Connector 10"/>
          <p:cNvCxnSpPr/>
          <p:nvPr/>
        </p:nvCxnSpPr>
        <p:spPr>
          <a:xfrm flipV="1">
            <a:off x="0" y="4799805"/>
            <a:ext cx="5320145" cy="4952"/>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H="1">
            <a:off x="5320145" y="1255048"/>
            <a:ext cx="1" cy="5494376"/>
          </a:xfrm>
          <a:prstGeom prst="line">
            <a:avLst/>
          </a:prstGeom>
        </p:spPr>
        <p:style>
          <a:lnRef idx="1">
            <a:schemeClr val="accent1"/>
          </a:lnRef>
          <a:fillRef idx="0">
            <a:schemeClr val="accent1"/>
          </a:fillRef>
          <a:effectRef idx="0">
            <a:schemeClr val="accent1"/>
          </a:effectRef>
          <a:fontRef idx="minor">
            <a:schemeClr val="tx1"/>
          </a:fontRef>
        </p:style>
      </p:cxnSp>
      <p:sp>
        <p:nvSpPr>
          <p:cNvPr id="17" name="Rounded Rectangle 16"/>
          <p:cNvSpPr/>
          <p:nvPr/>
        </p:nvSpPr>
        <p:spPr>
          <a:xfrm>
            <a:off x="1889329" y="4995646"/>
            <a:ext cx="1430482" cy="707410"/>
          </a:xfrm>
          <a:prstGeom prst="round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sz="1400" b="1" dirty="0"/>
              <a:t>Lower max. cardiac output</a:t>
            </a:r>
          </a:p>
        </p:txBody>
      </p:sp>
      <p:sp>
        <p:nvSpPr>
          <p:cNvPr id="18" name="Rounded Rectangle 17"/>
          <p:cNvSpPr/>
          <p:nvPr/>
        </p:nvSpPr>
        <p:spPr>
          <a:xfrm>
            <a:off x="3598718" y="4995122"/>
            <a:ext cx="1430482" cy="707410"/>
          </a:xfrm>
          <a:prstGeom prst="round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sz="1400" b="1" dirty="0"/>
              <a:t>Lower stroke volume</a:t>
            </a:r>
          </a:p>
        </p:txBody>
      </p:sp>
      <p:sp>
        <p:nvSpPr>
          <p:cNvPr id="19" name="Rounded Rectangle 18"/>
          <p:cNvSpPr/>
          <p:nvPr/>
        </p:nvSpPr>
        <p:spPr>
          <a:xfrm>
            <a:off x="1944832" y="5893945"/>
            <a:ext cx="1430482" cy="707410"/>
          </a:xfrm>
          <a:prstGeom prst="roundRect">
            <a:avLst/>
          </a:prstGeom>
          <a:solidFill>
            <a:schemeClr val="bg1"/>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sz="1400" b="1" dirty="0"/>
              <a:t>Higher breathing rate</a:t>
            </a:r>
          </a:p>
        </p:txBody>
      </p:sp>
    </p:spTree>
    <p:extLst>
      <p:ext uri="{BB962C8B-B14F-4D97-AF65-F5344CB8AC3E}">
        <p14:creationId xmlns:p14="http://schemas.microsoft.com/office/powerpoint/2010/main" val="727216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3279372" y="398837"/>
            <a:ext cx="5911042" cy="609254"/>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sz="4000" b="1" dirty="0"/>
              <a:t>Body heat and regulation</a:t>
            </a:r>
          </a:p>
        </p:txBody>
      </p:sp>
      <p:sp>
        <p:nvSpPr>
          <p:cNvPr id="3" name="TextBox 2"/>
          <p:cNvSpPr txBox="1"/>
          <p:nvPr/>
        </p:nvSpPr>
        <p:spPr>
          <a:xfrm>
            <a:off x="3163340" y="1180407"/>
            <a:ext cx="6143106" cy="1221971"/>
          </a:xfrm>
          <a:prstGeom prst="rect">
            <a:avLst/>
          </a:prstGeom>
          <a:noFill/>
        </p:spPr>
        <p:txBody>
          <a:bodyPr wrap="square" rtlCol="0">
            <a:spAutoFit/>
          </a:bodyPr>
          <a:lstStyle/>
          <a:p>
            <a:pPr marL="285750" indent="-285750">
              <a:buFont typeface="Arial" panose="020B0604020202020204" pitchFamily="34" charset="0"/>
              <a:buChar char="•"/>
            </a:pPr>
            <a:r>
              <a:rPr lang="en-GB" dirty="0"/>
              <a:t>Cooling mechanisms – low blood volume and high skin temp</a:t>
            </a:r>
          </a:p>
          <a:p>
            <a:pPr marL="285750" indent="-285750">
              <a:buFont typeface="Arial" panose="020B0604020202020204" pitchFamily="34" charset="0"/>
              <a:buChar char="•"/>
            </a:pPr>
            <a:r>
              <a:rPr lang="en-GB" dirty="0"/>
              <a:t>Expend more energy per kilo of body weight</a:t>
            </a:r>
          </a:p>
          <a:p>
            <a:pPr marL="285750" indent="-285750">
              <a:buFont typeface="Arial" panose="020B0604020202020204" pitchFamily="34" charset="0"/>
              <a:buChar char="•"/>
            </a:pPr>
            <a:r>
              <a:rPr lang="en-GB" dirty="0"/>
              <a:t>Over heat and cool down quickly</a:t>
            </a:r>
          </a:p>
          <a:p>
            <a:pPr marL="285750" indent="-285750">
              <a:buFont typeface="Arial" panose="020B0604020202020204" pitchFamily="34" charset="0"/>
              <a:buChar char="•"/>
            </a:pPr>
            <a:r>
              <a:rPr lang="en-GB" dirty="0"/>
              <a:t>Less body fluid</a:t>
            </a:r>
          </a:p>
        </p:txBody>
      </p:sp>
      <p:sp>
        <p:nvSpPr>
          <p:cNvPr id="4" name="TextBox 3"/>
          <p:cNvSpPr txBox="1"/>
          <p:nvPr/>
        </p:nvSpPr>
        <p:spPr>
          <a:xfrm>
            <a:off x="914400" y="2535382"/>
            <a:ext cx="10864735" cy="3139321"/>
          </a:xfrm>
          <a:prstGeom prst="rect">
            <a:avLst/>
          </a:prstGeom>
          <a:noFill/>
        </p:spPr>
        <p:txBody>
          <a:bodyPr wrap="square" rtlCol="0">
            <a:spAutoFit/>
          </a:bodyPr>
          <a:lstStyle/>
          <a:p>
            <a:r>
              <a:rPr lang="en-GB" b="1" dirty="0"/>
              <a:t>Warm ups and cool downs </a:t>
            </a:r>
            <a:r>
              <a:rPr lang="en-GB" dirty="0"/>
              <a:t>need to be shorter – gradual pulse raiser with mobility for interval style</a:t>
            </a:r>
          </a:p>
          <a:p>
            <a:r>
              <a:rPr lang="en-GB" dirty="0"/>
              <a:t>Active rests</a:t>
            </a:r>
          </a:p>
          <a:p>
            <a:r>
              <a:rPr lang="en-GB" dirty="0"/>
              <a:t>Age appropriate stretching – whole body | main muscle groups | static stretching (growth spurt)</a:t>
            </a:r>
          </a:p>
          <a:p>
            <a:endParaRPr lang="en-GB" dirty="0"/>
          </a:p>
          <a:p>
            <a:r>
              <a:rPr lang="en-GB" dirty="0"/>
              <a:t>Keep reminding them to drink water throughout the session</a:t>
            </a:r>
          </a:p>
          <a:p>
            <a:endParaRPr lang="en-GB" dirty="0"/>
          </a:p>
          <a:p>
            <a:r>
              <a:rPr lang="en-GB" b="1" dirty="0"/>
              <a:t>Main activities </a:t>
            </a:r>
            <a:r>
              <a:rPr lang="en-GB" dirty="0"/>
              <a:t>– based on intervals for recovery periods</a:t>
            </a:r>
          </a:p>
          <a:p>
            <a:r>
              <a:rPr lang="en-GB" dirty="0"/>
              <a:t>Age appropriate activities: 	Games &amp; body weight – main focus on enjoyment</a:t>
            </a:r>
          </a:p>
          <a:p>
            <a:r>
              <a:rPr lang="en-GB" dirty="0"/>
              <a:t>			Adapted version of adult-style activities (Circuits, gym session, exercise-to-music)</a:t>
            </a:r>
          </a:p>
          <a:p>
            <a:endParaRPr lang="en-GB" dirty="0"/>
          </a:p>
          <a:p>
            <a:r>
              <a:rPr lang="en-GB" dirty="0"/>
              <a:t>			  RPE: to work out how they are feeling</a:t>
            </a:r>
          </a:p>
        </p:txBody>
      </p:sp>
    </p:spTree>
    <p:extLst>
      <p:ext uri="{BB962C8B-B14F-4D97-AF65-F5344CB8AC3E}">
        <p14:creationId xmlns:p14="http://schemas.microsoft.com/office/powerpoint/2010/main" val="1304934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99259" y="282632"/>
            <a:ext cx="3624348" cy="29510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5 year olds</a:t>
            </a:r>
          </a:p>
          <a:p>
            <a:pPr marL="285750" indent="-285750">
              <a:buFont typeface="Arial" panose="020B0604020202020204" pitchFamily="34" charset="0"/>
              <a:buChar char="•"/>
            </a:pPr>
            <a:r>
              <a:rPr lang="en-GB" dirty="0"/>
              <a:t>Balance issues</a:t>
            </a:r>
          </a:p>
          <a:p>
            <a:pPr marL="285750" indent="-285750">
              <a:buFont typeface="Arial" panose="020B0604020202020204" pitchFamily="34" charset="0"/>
              <a:buChar char="•"/>
            </a:pPr>
            <a:r>
              <a:rPr lang="en-GB" dirty="0"/>
              <a:t>Less control of movement</a:t>
            </a:r>
          </a:p>
          <a:p>
            <a:pPr marL="285750" indent="-285750">
              <a:buFont typeface="Arial" panose="020B0604020202020204" pitchFamily="34" charset="0"/>
              <a:buChar char="•"/>
            </a:pPr>
            <a:r>
              <a:rPr lang="en-GB" dirty="0"/>
              <a:t>Less coordination</a:t>
            </a:r>
          </a:p>
          <a:p>
            <a:pPr marL="285750" indent="-285750">
              <a:buFont typeface="Arial" panose="020B0604020202020204" pitchFamily="34" charset="0"/>
              <a:buChar char="•"/>
            </a:pPr>
            <a:r>
              <a:rPr lang="en-GB" dirty="0"/>
              <a:t>Likes to play and have fun</a:t>
            </a:r>
          </a:p>
          <a:p>
            <a:pPr marL="285750" indent="-285750">
              <a:buFont typeface="Arial" panose="020B0604020202020204" pitchFamily="34" charset="0"/>
              <a:buChar char="•"/>
            </a:pPr>
            <a:r>
              <a:rPr lang="en-GB" dirty="0"/>
              <a:t>Involvement and excitement with stories and themes</a:t>
            </a:r>
          </a:p>
          <a:p>
            <a:pPr marL="285750" indent="-285750">
              <a:buFont typeface="Arial" panose="020B0604020202020204" pitchFamily="34" charset="0"/>
              <a:buChar char="•"/>
            </a:pPr>
            <a:r>
              <a:rPr lang="en-GB" dirty="0"/>
              <a:t>Attention span lower</a:t>
            </a:r>
          </a:p>
        </p:txBody>
      </p:sp>
      <p:sp>
        <p:nvSpPr>
          <p:cNvPr id="5" name="Rounded Rectangle 4"/>
          <p:cNvSpPr/>
          <p:nvPr/>
        </p:nvSpPr>
        <p:spPr>
          <a:xfrm>
            <a:off x="4217324" y="282632"/>
            <a:ext cx="3671454" cy="29510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8 year olds</a:t>
            </a:r>
          </a:p>
          <a:p>
            <a:pPr marL="285750" indent="-285750">
              <a:buFont typeface="Arial" panose="020B0604020202020204" pitchFamily="34" charset="0"/>
              <a:buChar char="•"/>
            </a:pPr>
            <a:r>
              <a:rPr lang="en-GB" dirty="0"/>
              <a:t>Own identity</a:t>
            </a:r>
          </a:p>
          <a:p>
            <a:pPr marL="285750" indent="-285750">
              <a:buFont typeface="Arial" panose="020B0604020202020204" pitchFamily="34" charset="0"/>
              <a:buChar char="•"/>
            </a:pPr>
            <a:r>
              <a:rPr lang="en-GB" dirty="0"/>
              <a:t>Likes music, play, games</a:t>
            </a:r>
          </a:p>
          <a:p>
            <a:pPr marL="285750" indent="-285750">
              <a:buFont typeface="Arial" panose="020B0604020202020204" pitchFamily="34" charset="0"/>
              <a:buChar char="•"/>
            </a:pPr>
            <a:r>
              <a:rPr lang="en-GB" dirty="0"/>
              <a:t>Developing independence</a:t>
            </a:r>
          </a:p>
          <a:p>
            <a:pPr marL="285750" indent="-285750">
              <a:buFont typeface="Arial" panose="020B0604020202020204" pitchFamily="34" charset="0"/>
              <a:buChar char="•"/>
            </a:pPr>
            <a:r>
              <a:rPr lang="en-GB" dirty="0"/>
              <a:t>Likes getting own way</a:t>
            </a:r>
          </a:p>
          <a:p>
            <a:pPr marL="285750" indent="-285750">
              <a:buFont typeface="Arial" panose="020B0604020202020204" pitchFamily="34" charset="0"/>
              <a:buChar char="•"/>
            </a:pPr>
            <a:r>
              <a:rPr lang="en-GB" dirty="0"/>
              <a:t>Receptive age for motor skill development</a:t>
            </a:r>
          </a:p>
          <a:p>
            <a:pPr marL="285750" indent="-285750">
              <a:buFont typeface="Arial" panose="020B0604020202020204" pitchFamily="34" charset="0"/>
              <a:buChar char="•"/>
            </a:pPr>
            <a:r>
              <a:rPr lang="en-GB" dirty="0"/>
              <a:t>Push boundaries and challenge</a:t>
            </a:r>
          </a:p>
        </p:txBody>
      </p:sp>
      <p:sp>
        <p:nvSpPr>
          <p:cNvPr id="6" name="Rounded Rectangle 5"/>
          <p:cNvSpPr/>
          <p:nvPr/>
        </p:nvSpPr>
        <p:spPr>
          <a:xfrm>
            <a:off x="2219499" y="3527366"/>
            <a:ext cx="3624348" cy="29510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12-15 year olds</a:t>
            </a:r>
          </a:p>
          <a:p>
            <a:pPr marL="285750" indent="-285750">
              <a:buFont typeface="Arial" panose="020B0604020202020204" pitchFamily="34" charset="0"/>
              <a:buChar char="•"/>
            </a:pPr>
            <a:r>
              <a:rPr lang="en-GB" dirty="0"/>
              <a:t>Childhood to adolescence</a:t>
            </a:r>
          </a:p>
          <a:p>
            <a:pPr marL="285750" indent="-285750">
              <a:buFont typeface="Arial" panose="020B0604020202020204" pitchFamily="34" charset="0"/>
              <a:buChar char="•"/>
            </a:pPr>
            <a:r>
              <a:rPr lang="en-GB" dirty="0"/>
              <a:t>Establish own identity</a:t>
            </a:r>
          </a:p>
          <a:p>
            <a:pPr marL="285750" indent="-285750">
              <a:buFont typeface="Arial" panose="020B0604020202020204" pitchFamily="34" charset="0"/>
              <a:buChar char="•"/>
            </a:pPr>
            <a:r>
              <a:rPr lang="en-GB" dirty="0"/>
              <a:t>Experiencing puberty</a:t>
            </a:r>
          </a:p>
          <a:p>
            <a:pPr marL="285750" indent="-285750">
              <a:buFont typeface="Arial" panose="020B0604020202020204" pitchFamily="34" charset="0"/>
              <a:buChar char="•"/>
            </a:pPr>
            <a:r>
              <a:rPr lang="en-GB" dirty="0"/>
              <a:t>Increased interest in sexuality</a:t>
            </a:r>
          </a:p>
          <a:p>
            <a:pPr marL="285750" indent="-285750">
              <a:buFont typeface="Arial" panose="020B0604020202020204" pitchFamily="34" charset="0"/>
              <a:buChar char="•"/>
            </a:pPr>
            <a:r>
              <a:rPr lang="en-GB" dirty="0"/>
              <a:t>Interest in socialising</a:t>
            </a:r>
          </a:p>
          <a:p>
            <a:pPr marL="285750" indent="-285750">
              <a:buFont typeface="Arial" panose="020B0604020202020204" pitchFamily="34" charset="0"/>
              <a:buChar char="•"/>
            </a:pPr>
            <a:r>
              <a:rPr lang="en-GB" dirty="0"/>
              <a:t>Interest music, fashion, trends</a:t>
            </a:r>
          </a:p>
          <a:p>
            <a:pPr marL="285750" indent="-285750">
              <a:buFont typeface="Arial" panose="020B0604020202020204" pitchFamily="34" charset="0"/>
              <a:buChar char="•"/>
            </a:pPr>
            <a:r>
              <a:rPr lang="en-GB" dirty="0"/>
              <a:t>Confidence</a:t>
            </a:r>
          </a:p>
          <a:p>
            <a:pPr marL="285750" indent="-285750">
              <a:buFont typeface="Arial" panose="020B0604020202020204" pitchFamily="34" charset="0"/>
              <a:buChar char="•"/>
            </a:pPr>
            <a:r>
              <a:rPr lang="en-GB" dirty="0"/>
              <a:t>Attitude</a:t>
            </a:r>
          </a:p>
        </p:txBody>
      </p:sp>
      <p:sp>
        <p:nvSpPr>
          <p:cNvPr id="7" name="Rounded Rectangle 6"/>
          <p:cNvSpPr/>
          <p:nvPr/>
        </p:nvSpPr>
        <p:spPr>
          <a:xfrm>
            <a:off x="8104909" y="282632"/>
            <a:ext cx="3956858" cy="2951018"/>
          </a:xfrm>
          <a:prstGeom prst="roundRect">
            <a:avLst/>
          </a:prstGeom>
          <a:solidFill>
            <a:schemeClr val="bg1"/>
          </a:solid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b="1" u="sng" dirty="0">
                <a:solidFill>
                  <a:schemeClr val="tx1"/>
                </a:solidFill>
              </a:rPr>
              <a:t>Example Activities</a:t>
            </a:r>
          </a:p>
          <a:p>
            <a:pPr algn="ctr"/>
            <a:r>
              <a:rPr lang="en-GB" dirty="0">
                <a:solidFill>
                  <a:schemeClr val="tx1"/>
                </a:solidFill>
              </a:rPr>
              <a:t>Relay races</a:t>
            </a:r>
          </a:p>
          <a:p>
            <a:pPr algn="ctr"/>
            <a:r>
              <a:rPr lang="en-GB" dirty="0">
                <a:solidFill>
                  <a:schemeClr val="tx1"/>
                </a:solidFill>
              </a:rPr>
              <a:t>Dancing</a:t>
            </a:r>
          </a:p>
          <a:p>
            <a:pPr algn="ctr"/>
            <a:r>
              <a:rPr lang="en-GB" dirty="0">
                <a:solidFill>
                  <a:schemeClr val="tx1"/>
                </a:solidFill>
              </a:rPr>
              <a:t>Obstacle races</a:t>
            </a:r>
          </a:p>
          <a:p>
            <a:pPr algn="ctr"/>
            <a:r>
              <a:rPr lang="en-GB" dirty="0">
                <a:solidFill>
                  <a:schemeClr val="tx1"/>
                </a:solidFill>
              </a:rPr>
              <a:t>Circuits</a:t>
            </a:r>
          </a:p>
          <a:p>
            <a:pPr algn="ctr"/>
            <a:r>
              <a:rPr lang="en-GB" dirty="0">
                <a:solidFill>
                  <a:schemeClr val="tx1"/>
                </a:solidFill>
              </a:rPr>
              <a:t>Story/ theme based activities</a:t>
            </a:r>
          </a:p>
          <a:p>
            <a:pPr algn="ctr"/>
            <a:r>
              <a:rPr lang="en-GB" dirty="0">
                <a:solidFill>
                  <a:schemeClr val="tx1"/>
                </a:solidFill>
              </a:rPr>
              <a:t>Team games</a:t>
            </a:r>
          </a:p>
          <a:p>
            <a:pPr algn="ctr"/>
            <a:r>
              <a:rPr lang="en-GB" dirty="0">
                <a:solidFill>
                  <a:schemeClr val="tx1"/>
                </a:solidFill>
              </a:rPr>
              <a:t>Parachute games</a:t>
            </a:r>
          </a:p>
          <a:p>
            <a:pPr algn="ctr"/>
            <a:r>
              <a:rPr lang="en-GB" dirty="0">
                <a:solidFill>
                  <a:schemeClr val="tx1"/>
                </a:solidFill>
              </a:rPr>
              <a:t>Tag games</a:t>
            </a:r>
          </a:p>
        </p:txBody>
      </p:sp>
      <p:sp>
        <p:nvSpPr>
          <p:cNvPr id="8" name="Rounded Rectangle 7"/>
          <p:cNvSpPr/>
          <p:nvPr/>
        </p:nvSpPr>
        <p:spPr>
          <a:xfrm>
            <a:off x="6053051" y="3527366"/>
            <a:ext cx="3956858" cy="2951018"/>
          </a:xfrm>
          <a:prstGeom prst="roundRect">
            <a:avLst/>
          </a:prstGeom>
          <a:solidFill>
            <a:schemeClr val="bg1"/>
          </a:solid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b="1" u="sng" dirty="0">
                <a:solidFill>
                  <a:schemeClr val="tx1"/>
                </a:solidFill>
              </a:rPr>
              <a:t>Example Activities</a:t>
            </a:r>
          </a:p>
          <a:p>
            <a:pPr algn="ctr"/>
            <a:r>
              <a:rPr lang="en-GB" dirty="0">
                <a:solidFill>
                  <a:schemeClr val="tx1"/>
                </a:solidFill>
              </a:rPr>
              <a:t>Aerobics or studio based</a:t>
            </a:r>
          </a:p>
          <a:p>
            <a:pPr algn="ctr"/>
            <a:r>
              <a:rPr lang="en-GB" dirty="0">
                <a:solidFill>
                  <a:schemeClr val="tx1"/>
                </a:solidFill>
              </a:rPr>
              <a:t>Dance</a:t>
            </a:r>
          </a:p>
          <a:p>
            <a:pPr algn="ctr"/>
            <a:r>
              <a:rPr lang="en-GB" dirty="0">
                <a:solidFill>
                  <a:schemeClr val="tx1"/>
                </a:solidFill>
              </a:rPr>
              <a:t>Circuit style classes</a:t>
            </a:r>
          </a:p>
          <a:p>
            <a:pPr algn="ctr"/>
            <a:r>
              <a:rPr lang="en-GB" dirty="0">
                <a:solidFill>
                  <a:schemeClr val="tx1"/>
                </a:solidFill>
              </a:rPr>
              <a:t>Activities involving light resistance</a:t>
            </a:r>
          </a:p>
          <a:p>
            <a:pPr algn="ctr"/>
            <a:r>
              <a:rPr lang="en-GB" dirty="0">
                <a:solidFill>
                  <a:schemeClr val="tx1"/>
                </a:solidFill>
              </a:rPr>
              <a:t>Sport variations</a:t>
            </a:r>
          </a:p>
          <a:p>
            <a:pPr algn="ctr"/>
            <a:r>
              <a:rPr lang="en-GB" dirty="0">
                <a:solidFill>
                  <a:schemeClr val="tx1"/>
                </a:solidFill>
              </a:rPr>
              <a:t>Team games (more challenging rules)</a:t>
            </a:r>
          </a:p>
          <a:p>
            <a:pPr algn="ctr"/>
            <a:r>
              <a:rPr lang="en-GB" dirty="0">
                <a:solidFill>
                  <a:schemeClr val="tx1"/>
                </a:solidFill>
              </a:rPr>
              <a:t>Group exercise</a:t>
            </a:r>
          </a:p>
        </p:txBody>
      </p:sp>
    </p:spTree>
    <p:extLst>
      <p:ext uri="{BB962C8B-B14F-4D97-AF65-F5344CB8AC3E}">
        <p14:creationId xmlns:p14="http://schemas.microsoft.com/office/powerpoint/2010/main" val="3236720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37A15-F46C-0794-A156-23854975997A}"/>
              </a:ext>
            </a:extLst>
          </p:cNvPr>
          <p:cNvSpPr>
            <a:spLocks noGrp="1"/>
          </p:cNvSpPr>
          <p:nvPr>
            <p:ph type="title"/>
          </p:nvPr>
        </p:nvSpPr>
        <p:spPr/>
        <p:txBody>
          <a:bodyPr/>
          <a:lstStyle/>
          <a:p>
            <a:r>
              <a:rPr lang="en-GB"/>
              <a:t>Behaviour change models</a:t>
            </a:r>
          </a:p>
        </p:txBody>
      </p:sp>
      <p:sp>
        <p:nvSpPr>
          <p:cNvPr id="4" name="Rectangle 3">
            <a:extLst>
              <a:ext uri="{FF2B5EF4-FFF2-40B4-BE49-F238E27FC236}">
                <a16:creationId xmlns:a16="http://schemas.microsoft.com/office/drawing/2014/main" id="{CEA0BD1A-AF1C-45C0-E40F-CF51AD00896F}"/>
              </a:ext>
            </a:extLst>
          </p:cNvPr>
          <p:cNvSpPr/>
          <p:nvPr/>
        </p:nvSpPr>
        <p:spPr>
          <a:xfrm>
            <a:off x="708660" y="1690688"/>
            <a:ext cx="1931670" cy="10182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E23B7FC-401B-733B-F132-0D098E4B0CCA}"/>
              </a:ext>
            </a:extLst>
          </p:cNvPr>
          <p:cNvSpPr/>
          <p:nvPr/>
        </p:nvSpPr>
        <p:spPr>
          <a:xfrm>
            <a:off x="708660" y="2861310"/>
            <a:ext cx="1931670" cy="10182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1470428-2156-A83B-847B-47F9CEC8E8FE}"/>
              </a:ext>
            </a:extLst>
          </p:cNvPr>
          <p:cNvSpPr/>
          <p:nvPr/>
        </p:nvSpPr>
        <p:spPr>
          <a:xfrm>
            <a:off x="708660" y="4031932"/>
            <a:ext cx="1931670" cy="10182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7AE67E19-4081-06C0-1852-FE3F720F6781}"/>
              </a:ext>
            </a:extLst>
          </p:cNvPr>
          <p:cNvSpPr/>
          <p:nvPr/>
        </p:nvSpPr>
        <p:spPr>
          <a:xfrm>
            <a:off x="3571168" y="2452687"/>
            <a:ext cx="3669030" cy="16459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2D01337-A235-CC9F-CB03-5B7488B9040D}"/>
              </a:ext>
            </a:extLst>
          </p:cNvPr>
          <p:cNvSpPr/>
          <p:nvPr/>
        </p:nvSpPr>
        <p:spPr>
          <a:xfrm>
            <a:off x="8412480" y="2452687"/>
            <a:ext cx="2960370" cy="16459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 Change in Health Behaviour</a:t>
            </a:r>
          </a:p>
        </p:txBody>
      </p:sp>
      <p:sp>
        <p:nvSpPr>
          <p:cNvPr id="10" name="Title 1">
            <a:extLst>
              <a:ext uri="{FF2B5EF4-FFF2-40B4-BE49-F238E27FC236}">
                <a16:creationId xmlns:a16="http://schemas.microsoft.com/office/drawing/2014/main" id="{A243C448-5E53-41B8-84EC-535EFB460CE3}"/>
              </a:ext>
            </a:extLst>
          </p:cNvPr>
          <p:cNvSpPr txBox="1">
            <a:spLocks/>
          </p:cNvSpPr>
          <p:nvPr/>
        </p:nvSpPr>
        <p:spPr>
          <a:xfrm>
            <a:off x="5742417" y="4387372"/>
            <a:ext cx="620193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The role of school and curriculum learning</a:t>
            </a:r>
          </a:p>
        </p:txBody>
      </p:sp>
    </p:spTree>
    <p:extLst>
      <p:ext uri="{BB962C8B-B14F-4D97-AF65-F5344CB8AC3E}">
        <p14:creationId xmlns:p14="http://schemas.microsoft.com/office/powerpoint/2010/main" val="408092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E744C33-2D38-EA76-E5DB-92FD61FF42F7}"/>
              </a:ext>
            </a:extLst>
          </p:cNvPr>
          <p:cNvGraphicFramePr>
            <a:graphicFrameLocks noGrp="1"/>
          </p:cNvGraphicFramePr>
          <p:nvPr>
            <p:extLst>
              <p:ext uri="{D42A27DB-BD31-4B8C-83A1-F6EECF244321}">
                <p14:modId xmlns:p14="http://schemas.microsoft.com/office/powerpoint/2010/main" val="4061753498"/>
              </p:ext>
            </p:extLst>
          </p:nvPr>
        </p:nvGraphicFramePr>
        <p:xfrm>
          <a:off x="-1633928" y="0"/>
          <a:ext cx="14911880" cy="11782269"/>
        </p:xfrm>
        <a:graphic>
          <a:graphicData uri="http://schemas.openxmlformats.org/drawingml/2006/table">
            <a:tbl>
              <a:tblPr firstRow="1" bandRow="1">
                <a:tableStyleId>{5C22544A-7EE6-4342-B048-85BDC9FD1C3A}</a:tableStyleId>
              </a:tblPr>
              <a:tblGrid>
                <a:gridCol w="2982376">
                  <a:extLst>
                    <a:ext uri="{9D8B030D-6E8A-4147-A177-3AD203B41FA5}">
                      <a16:colId xmlns:a16="http://schemas.microsoft.com/office/drawing/2014/main" val="945401854"/>
                    </a:ext>
                  </a:extLst>
                </a:gridCol>
                <a:gridCol w="2982376">
                  <a:extLst>
                    <a:ext uri="{9D8B030D-6E8A-4147-A177-3AD203B41FA5}">
                      <a16:colId xmlns:a16="http://schemas.microsoft.com/office/drawing/2014/main" val="1480020924"/>
                    </a:ext>
                  </a:extLst>
                </a:gridCol>
                <a:gridCol w="2982376">
                  <a:extLst>
                    <a:ext uri="{9D8B030D-6E8A-4147-A177-3AD203B41FA5}">
                      <a16:colId xmlns:a16="http://schemas.microsoft.com/office/drawing/2014/main" val="88874996"/>
                    </a:ext>
                  </a:extLst>
                </a:gridCol>
                <a:gridCol w="2982376">
                  <a:extLst>
                    <a:ext uri="{9D8B030D-6E8A-4147-A177-3AD203B41FA5}">
                      <a16:colId xmlns:a16="http://schemas.microsoft.com/office/drawing/2014/main" val="2614163125"/>
                    </a:ext>
                  </a:extLst>
                </a:gridCol>
                <a:gridCol w="2982376">
                  <a:extLst>
                    <a:ext uri="{9D8B030D-6E8A-4147-A177-3AD203B41FA5}">
                      <a16:colId xmlns:a16="http://schemas.microsoft.com/office/drawing/2014/main" val="580508574"/>
                    </a:ext>
                  </a:extLst>
                </a:gridCol>
              </a:tblGrid>
              <a:tr h="535082">
                <a:tc>
                  <a:txBody>
                    <a:bodyPr/>
                    <a:lstStyle/>
                    <a:p>
                      <a:pPr algn="l" fontAlgn="base"/>
                      <a:r>
                        <a:rPr lang="en-GB" b="1" dirty="0">
                          <a:solidFill>
                            <a:srgbClr val="1F1F1F"/>
                          </a:solidFill>
                          <a:effectLst/>
                          <a:latin typeface="inherit"/>
                        </a:rPr>
                        <a:t>Progression step 1</a:t>
                      </a:r>
                    </a:p>
                  </a:txBody>
                  <a:tcPr anchor="ctr"/>
                </a:tc>
                <a:tc>
                  <a:txBody>
                    <a:bodyPr/>
                    <a:lstStyle/>
                    <a:p>
                      <a:pPr algn="l" fontAlgn="base"/>
                      <a:r>
                        <a:rPr lang="en-GB" b="1">
                          <a:solidFill>
                            <a:srgbClr val="1F1F1F"/>
                          </a:solidFill>
                          <a:effectLst/>
                          <a:latin typeface="inherit"/>
                        </a:rPr>
                        <a:t>Progression step 2</a:t>
                      </a:r>
                    </a:p>
                  </a:txBody>
                  <a:tcPr anchor="ctr"/>
                </a:tc>
                <a:tc>
                  <a:txBody>
                    <a:bodyPr/>
                    <a:lstStyle/>
                    <a:p>
                      <a:pPr algn="l" fontAlgn="base"/>
                      <a:r>
                        <a:rPr lang="en-GB" b="1">
                          <a:solidFill>
                            <a:srgbClr val="1F1F1F"/>
                          </a:solidFill>
                          <a:effectLst/>
                          <a:latin typeface="inherit"/>
                        </a:rPr>
                        <a:t>Progression step 3</a:t>
                      </a:r>
                    </a:p>
                  </a:txBody>
                  <a:tcPr anchor="ctr"/>
                </a:tc>
                <a:tc>
                  <a:txBody>
                    <a:bodyPr/>
                    <a:lstStyle/>
                    <a:p>
                      <a:pPr algn="l" fontAlgn="base"/>
                      <a:r>
                        <a:rPr lang="en-GB" b="1">
                          <a:solidFill>
                            <a:srgbClr val="1F1F1F"/>
                          </a:solidFill>
                          <a:effectLst/>
                          <a:latin typeface="inherit"/>
                        </a:rPr>
                        <a:t>Progression step 4</a:t>
                      </a:r>
                    </a:p>
                  </a:txBody>
                  <a:tcPr anchor="ctr"/>
                </a:tc>
                <a:tc>
                  <a:txBody>
                    <a:bodyPr/>
                    <a:lstStyle/>
                    <a:p>
                      <a:pPr algn="l" fontAlgn="base"/>
                      <a:r>
                        <a:rPr lang="en-GB" b="1" dirty="0">
                          <a:solidFill>
                            <a:srgbClr val="1F1F1F"/>
                          </a:solidFill>
                          <a:effectLst/>
                          <a:latin typeface="inherit"/>
                        </a:rPr>
                        <a:t>Progression step 5</a:t>
                      </a:r>
                    </a:p>
                  </a:txBody>
                  <a:tcPr anchor="ctr"/>
                </a:tc>
                <a:extLst>
                  <a:ext uri="{0D108BD9-81ED-4DB2-BD59-A6C34878D82A}">
                    <a16:rowId xmlns:a16="http://schemas.microsoft.com/office/drawing/2014/main" val="3082064435"/>
                  </a:ext>
                </a:extLst>
              </a:tr>
              <a:tr h="310008">
                <a:tc gridSpan="5">
                  <a:txBody>
                    <a:bodyPr/>
                    <a:lstStyle/>
                    <a:p>
                      <a:endParaRPr lang="en-GB" dirty="0"/>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57385073"/>
                  </a:ext>
                </a:extLst>
              </a:tr>
              <a:tr h="2633780">
                <a:tc>
                  <a:txBody>
                    <a:bodyPr/>
                    <a:lstStyle/>
                    <a:p>
                      <a:pPr fontAlgn="base"/>
                      <a:r>
                        <a:rPr lang="en-GB" dirty="0">
                          <a:solidFill>
                            <a:srgbClr val="1F1F1F"/>
                          </a:solidFill>
                          <a:effectLst/>
                          <a:latin typeface="inherit"/>
                        </a:rPr>
                        <a:t>I have the confidence and motivation to move in different ways and I am beginning to develop control of </a:t>
                      </a:r>
                      <a:r>
                        <a:rPr lang="en-GB" i="1" dirty="0">
                          <a:solidFill>
                            <a:srgbClr val="0360A6"/>
                          </a:solidFill>
                          <a:effectLst/>
                          <a:latin typeface="inherit"/>
                        </a:rPr>
                        <a:t>gross motor movements</a:t>
                      </a:r>
                      <a:r>
                        <a:rPr lang="en-GB" dirty="0">
                          <a:solidFill>
                            <a:srgbClr val="1F1F1F"/>
                          </a:solidFill>
                          <a:effectLst/>
                          <a:latin typeface="inherit"/>
                        </a:rPr>
                        <a:t> and </a:t>
                      </a:r>
                      <a:r>
                        <a:rPr lang="en-GB" i="1" dirty="0">
                          <a:solidFill>
                            <a:srgbClr val="0360A6"/>
                          </a:solidFill>
                          <a:effectLst/>
                          <a:latin typeface="inherit"/>
                        </a:rPr>
                        <a:t>fine motor movements</a:t>
                      </a:r>
                      <a:r>
                        <a:rPr lang="en-GB" dirty="0">
                          <a:solidFill>
                            <a:srgbClr val="1F1F1F"/>
                          </a:solidFill>
                          <a:effectLst/>
                          <a:latin typeface="inherit"/>
                        </a:rPr>
                        <a:t> in different environments, moving safely in response to instructions.</a:t>
                      </a:r>
                    </a:p>
                  </a:txBody>
                  <a:tcPr/>
                </a:tc>
                <a:tc>
                  <a:txBody>
                    <a:bodyPr/>
                    <a:lstStyle/>
                    <a:p>
                      <a:pPr fontAlgn="base"/>
                      <a:r>
                        <a:rPr lang="en-GB">
                          <a:solidFill>
                            <a:srgbClr val="1F1F1F"/>
                          </a:solidFill>
                          <a:effectLst/>
                          <a:latin typeface="inherit"/>
                        </a:rPr>
                        <a:t>I can use and improve basic movement skills in familiar and unfamiliar situations. I can respond to prompts in imaginative and creative ways. I have the confidence and motivation to persevere when faced with physical challenges. </a:t>
                      </a:r>
                    </a:p>
                  </a:txBody>
                  <a:tcPr/>
                </a:tc>
                <a:tc>
                  <a:txBody>
                    <a:bodyPr/>
                    <a:lstStyle/>
                    <a:p>
                      <a:pPr fontAlgn="base"/>
                      <a:r>
                        <a:rPr lang="en-GB" dirty="0">
                          <a:solidFill>
                            <a:srgbClr val="1F1F1F"/>
                          </a:solidFill>
                          <a:effectLst/>
                          <a:latin typeface="inherit"/>
                        </a:rPr>
                        <a:t>I can develop and apply a range of skills in familiar, unfamiliar and changing situations, exploring space creatively in response to a variety of stimuli. I can motivate myself to engage confidently in regular physical activity and sport, and am aware of my own progress.</a:t>
                      </a:r>
                    </a:p>
                  </a:txBody>
                  <a:tcPr/>
                </a:tc>
                <a:tc>
                  <a:txBody>
                    <a:bodyPr/>
                    <a:lstStyle/>
                    <a:p>
                      <a:pPr fontAlgn="base"/>
                      <a:r>
                        <a:rPr lang="en-GB">
                          <a:solidFill>
                            <a:srgbClr val="1F1F1F"/>
                          </a:solidFill>
                          <a:effectLst/>
                          <a:latin typeface="inherit"/>
                        </a:rPr>
                        <a:t>I can transfer a range of movement skills from familiar to unfamiliar and changing situations and environments, using space creatively in response to a variety of stimuli. I can engage in regular physical activity and sport with confidence, motivation and commitment.</a:t>
                      </a:r>
                    </a:p>
                  </a:txBody>
                  <a:tcPr/>
                </a:tc>
                <a:tc>
                  <a:txBody>
                    <a:bodyPr/>
                    <a:lstStyle/>
                    <a:p>
                      <a:pPr fontAlgn="base"/>
                      <a:r>
                        <a:rPr lang="en-GB">
                          <a:solidFill>
                            <a:srgbClr val="1F1F1F"/>
                          </a:solidFill>
                          <a:effectLst/>
                          <a:latin typeface="inherit"/>
                        </a:rPr>
                        <a:t>I can independently adapt and apply movement skills across a range of activities and environments, managing space creatively in response to a variety of stimuli. I can value the benefits of participation in regular physical activity and sport, seeking opportunities to develop my expertise.</a:t>
                      </a:r>
                    </a:p>
                  </a:txBody>
                  <a:tcPr/>
                </a:tc>
                <a:extLst>
                  <a:ext uri="{0D108BD9-81ED-4DB2-BD59-A6C34878D82A}">
                    <a16:rowId xmlns:a16="http://schemas.microsoft.com/office/drawing/2014/main" val="3821213998"/>
                  </a:ext>
                </a:extLst>
              </a:tr>
              <a:tr h="2089781">
                <a:tc>
                  <a:txBody>
                    <a:bodyPr/>
                    <a:lstStyle/>
                    <a:p>
                      <a:pPr fontAlgn="base"/>
                      <a:r>
                        <a:rPr lang="en-GB">
                          <a:solidFill>
                            <a:srgbClr val="1F1F1F"/>
                          </a:solidFill>
                          <a:effectLst/>
                          <a:latin typeface="inherit"/>
                        </a:rPr>
                        <a:t>I am beginning to make connections between my diet and my physical health and well-being.</a:t>
                      </a:r>
                    </a:p>
                  </a:txBody>
                  <a:tcPr/>
                </a:tc>
                <a:tc>
                  <a:txBody>
                    <a:bodyPr/>
                    <a:lstStyle/>
                    <a:p>
                      <a:pPr fontAlgn="base"/>
                      <a:r>
                        <a:rPr lang="en-GB">
                          <a:solidFill>
                            <a:srgbClr val="1F1F1F"/>
                          </a:solidFill>
                          <a:effectLst/>
                          <a:latin typeface="inherit"/>
                        </a:rPr>
                        <a:t>I have developed an understanding that I need a balanced diet and I can make informed choices about the food I eat and prepare to support my physical health and well-being.</a:t>
                      </a:r>
                    </a:p>
                  </a:txBody>
                  <a:tcPr/>
                </a:tc>
                <a:tc>
                  <a:txBody>
                    <a:bodyPr/>
                    <a:lstStyle/>
                    <a:p>
                      <a:pPr fontAlgn="base"/>
                      <a:r>
                        <a:rPr lang="en-GB">
                          <a:solidFill>
                            <a:srgbClr val="1F1F1F"/>
                          </a:solidFill>
                          <a:effectLst/>
                          <a:latin typeface="inherit"/>
                        </a:rPr>
                        <a:t>I can explain the importance of a balanced diet and nutrition and the impact my choices have on my physical health and well-being. I can plan and prepare basic, nutritious meals.</a:t>
                      </a:r>
                    </a:p>
                  </a:txBody>
                  <a:tcPr/>
                </a:tc>
                <a:tc>
                  <a:txBody>
                    <a:bodyPr/>
                    <a:lstStyle/>
                    <a:p>
                      <a:pPr fontAlgn="base"/>
                      <a:r>
                        <a:rPr lang="en-GB">
                          <a:solidFill>
                            <a:srgbClr val="1F1F1F"/>
                          </a:solidFill>
                          <a:effectLst/>
                          <a:latin typeface="inherit"/>
                        </a:rPr>
                        <a:t>I can apply my knowledge and understanding of a balanced diet and nutrition to make choices which will allow me to maintain my physical health and well-being. I can plan and prepare a variety of nutritious meals.</a:t>
                      </a:r>
                    </a:p>
                  </a:txBody>
                  <a:tcPr/>
                </a:tc>
                <a:tc>
                  <a:txBody>
                    <a:bodyPr/>
                    <a:lstStyle/>
                    <a:p>
                      <a:pPr fontAlgn="base"/>
                      <a:r>
                        <a:rPr lang="en-GB">
                          <a:solidFill>
                            <a:srgbClr val="1F1F1F"/>
                          </a:solidFill>
                          <a:effectLst/>
                          <a:latin typeface="inherit"/>
                        </a:rPr>
                        <a:t>I can adjust my diet in response to different contexts and apply my knowledge and understanding of a balanced diet and nutrition to support others. I can apply a range of techniques to prepare a variety of nutritious meals.</a:t>
                      </a:r>
                    </a:p>
                  </a:txBody>
                  <a:tcPr/>
                </a:tc>
                <a:extLst>
                  <a:ext uri="{0D108BD9-81ED-4DB2-BD59-A6C34878D82A}">
                    <a16:rowId xmlns:a16="http://schemas.microsoft.com/office/drawing/2014/main" val="1981430400"/>
                  </a:ext>
                </a:extLst>
              </a:tr>
              <a:tr h="2237295">
                <a:tc>
                  <a:txBody>
                    <a:bodyPr/>
                    <a:lstStyle/>
                    <a:p>
                      <a:pPr fontAlgn="base"/>
                      <a:r>
                        <a:rPr lang="en-GB">
                          <a:solidFill>
                            <a:srgbClr val="1F1F1F"/>
                          </a:solidFill>
                          <a:effectLst/>
                          <a:latin typeface="inherit"/>
                        </a:rPr>
                        <a:t>I am beginning to recognise the connection between the physical and emotional changes that can occur in different contexts.</a:t>
                      </a:r>
                    </a:p>
                  </a:txBody>
                  <a:tcPr/>
                </a:tc>
                <a:tc>
                  <a:txBody>
                    <a:bodyPr/>
                    <a:lstStyle/>
                    <a:p>
                      <a:pPr fontAlgn="base"/>
                      <a:r>
                        <a:rPr lang="en-GB">
                          <a:solidFill>
                            <a:srgbClr val="1F1F1F"/>
                          </a:solidFill>
                          <a:effectLst/>
                          <a:latin typeface="inherit"/>
                        </a:rPr>
                        <a:t>I can describe the way in which physical and emotional changes are connected in different contexts.</a:t>
                      </a:r>
                    </a:p>
                  </a:txBody>
                  <a:tcPr/>
                </a:tc>
                <a:tc>
                  <a:txBody>
                    <a:bodyPr/>
                    <a:lstStyle/>
                    <a:p>
                      <a:pPr fontAlgn="base"/>
                      <a:r>
                        <a:rPr lang="en-GB">
                          <a:solidFill>
                            <a:srgbClr val="1F1F1F"/>
                          </a:solidFill>
                          <a:effectLst/>
                          <a:latin typeface="inherit"/>
                        </a:rPr>
                        <a:t>I can explain the way in which physical and emotional changes are connected in different contexts, and I can monitor, review and adapt my behaviour to support my physical and emotional health, setting myself relevant targets.</a:t>
                      </a:r>
                    </a:p>
                  </a:txBody>
                  <a:tcPr/>
                </a:tc>
                <a:tc>
                  <a:txBody>
                    <a:bodyPr/>
                    <a:lstStyle/>
                    <a:p>
                      <a:pPr fontAlgn="base"/>
                      <a:r>
                        <a:rPr lang="en-GB">
                          <a:solidFill>
                            <a:srgbClr val="1F1F1F"/>
                          </a:solidFill>
                          <a:effectLst/>
                          <a:latin typeface="inherit"/>
                        </a:rPr>
                        <a:t>I can analyse the connection between physical and emotional changes. I can modify my behaviour to support my physical and emotional health, and can work collaboratively to plan and refine strengths and areas for improvements.</a:t>
                      </a:r>
                    </a:p>
                  </a:txBody>
                  <a:tcPr/>
                </a:tc>
                <a:tc>
                  <a:txBody>
                    <a:bodyPr/>
                    <a:lstStyle/>
                    <a:p>
                      <a:pPr fontAlgn="base"/>
                      <a:r>
                        <a:rPr lang="en-GB">
                          <a:solidFill>
                            <a:srgbClr val="1F1F1F"/>
                          </a:solidFill>
                          <a:effectLst/>
                          <a:latin typeface="inherit"/>
                        </a:rPr>
                        <a:t>I can evaluate the connection between physical and emotional changes, independently selecting from a range of strategies to improve my physical and emotional health and that of others.</a:t>
                      </a:r>
                    </a:p>
                  </a:txBody>
                  <a:tcPr/>
                </a:tc>
                <a:extLst>
                  <a:ext uri="{0D108BD9-81ED-4DB2-BD59-A6C34878D82A}">
                    <a16:rowId xmlns:a16="http://schemas.microsoft.com/office/drawing/2014/main" val="3633503291"/>
                  </a:ext>
                </a:extLst>
              </a:tr>
              <a:tr h="2926147">
                <a:tc>
                  <a:txBody>
                    <a:bodyPr/>
                    <a:lstStyle/>
                    <a:p>
                      <a:pPr fontAlgn="base"/>
                      <a:r>
                        <a:rPr lang="en-GB">
                          <a:solidFill>
                            <a:srgbClr val="1F1F1F"/>
                          </a:solidFill>
                          <a:effectLst/>
                          <a:latin typeface="inherit"/>
                        </a:rPr>
                        <a:t>I am beginning to recognise some of the behaviours, conditions and situations that affect my physical health and well-being and I am beginning to know how to respond and get help.</a:t>
                      </a:r>
                    </a:p>
                  </a:txBody>
                  <a:tcPr marR="213360" marT="121920" marB="121920"/>
                </a:tc>
                <a:tc>
                  <a:txBody>
                    <a:bodyPr/>
                    <a:lstStyle/>
                    <a:p>
                      <a:pPr fontAlgn="base"/>
                      <a:r>
                        <a:rPr lang="en-GB">
                          <a:solidFill>
                            <a:srgbClr val="1F1F1F"/>
                          </a:solidFill>
                          <a:effectLst/>
                          <a:latin typeface="inherit"/>
                        </a:rPr>
                        <a:t>I can recognise some of the behaviours, conditions and situations that affect my physical health and well-being, and I know how to respond and get help in a safe way.</a:t>
                      </a:r>
                    </a:p>
                  </a:txBody>
                  <a:tcPr marR="213360" marT="121920" marB="121920"/>
                </a:tc>
                <a:tc>
                  <a:txBody>
                    <a:bodyPr/>
                    <a:lstStyle/>
                    <a:p>
                      <a:pPr fontAlgn="base"/>
                      <a:r>
                        <a:rPr lang="en-GB" dirty="0">
                          <a:solidFill>
                            <a:srgbClr val="1F1F1F"/>
                          </a:solidFill>
                          <a:effectLst/>
                          <a:latin typeface="inherit"/>
                        </a:rPr>
                        <a:t>I can describe the behaviours, conditions and situations that affect my physical health and well-being, and I know how to respond to and/or manage these in order to actively reduce the risk of harm to myself.</a:t>
                      </a:r>
                    </a:p>
                  </a:txBody>
                  <a:tcPr marR="213360" marT="121920" marB="121920"/>
                </a:tc>
                <a:tc>
                  <a:txBody>
                    <a:bodyPr/>
                    <a:lstStyle/>
                    <a:p>
                      <a:pPr fontAlgn="base"/>
                      <a:r>
                        <a:rPr lang="en-GB" dirty="0">
                          <a:solidFill>
                            <a:srgbClr val="1F1F1F"/>
                          </a:solidFill>
                          <a:effectLst/>
                          <a:latin typeface="inherit"/>
                        </a:rPr>
                        <a:t>I can explain the behaviours, conditions and situations that affect my physical health and well-being and, through my actions, I can respond to and/or manage these in order to actively reduce the risk of harm to myself and to others.</a:t>
                      </a:r>
                    </a:p>
                  </a:txBody>
                  <a:tcPr marR="213360" marT="121920" marB="121920"/>
                </a:tc>
                <a:tc>
                  <a:txBody>
                    <a:bodyPr/>
                    <a:lstStyle/>
                    <a:p>
                      <a:pPr fontAlgn="base"/>
                      <a:r>
                        <a:rPr lang="en-GB" dirty="0">
                          <a:solidFill>
                            <a:srgbClr val="1F1F1F"/>
                          </a:solidFill>
                          <a:effectLst/>
                          <a:latin typeface="inherit"/>
                        </a:rPr>
                        <a:t>I can apply my knowledge of the behaviours, conditions and situations that affect my physical health and well-being, to keep myself and others safe. I can safely intervene, using learnt techniques, when others’ physical health is at risk.</a:t>
                      </a:r>
                    </a:p>
                  </a:txBody>
                  <a:tcPr marR="213360" marT="121920" marB="121920"/>
                </a:tc>
                <a:extLst>
                  <a:ext uri="{0D108BD9-81ED-4DB2-BD59-A6C34878D82A}">
                    <a16:rowId xmlns:a16="http://schemas.microsoft.com/office/drawing/2014/main" val="2275873532"/>
                  </a:ext>
                </a:extLst>
              </a:tr>
            </a:tbl>
          </a:graphicData>
        </a:graphic>
      </p:graphicFrame>
    </p:spTree>
    <p:extLst>
      <p:ext uri="{BB962C8B-B14F-4D97-AF65-F5344CB8AC3E}">
        <p14:creationId xmlns:p14="http://schemas.microsoft.com/office/powerpoint/2010/main" val="1975909352"/>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documentManagement/types"/>
    <ds:schemaRef ds:uri="http://schemas.microsoft.com/office/2006/metadata/properties"/>
    <ds:schemaRef ds:uri="http://schemas.openxmlformats.org/package/2006/metadata/core-properties"/>
    <ds:schemaRef ds:uri="616eabd9-892f-425c-aaec-cee6893c8e0e"/>
    <ds:schemaRef ds:uri="http://www.w3.org/XML/1998/namespace"/>
    <ds:schemaRef ds:uri="http://purl.org/dc/dcmitype/"/>
    <ds:schemaRef ds:uri="1e817316-4aca-4b9e-ace6-40706940dca6"/>
    <ds:schemaRef ds:uri="http://purl.org/dc/elements/1.1/"/>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2724</Words>
  <Application>Microsoft Office PowerPoint</Application>
  <PresentationFormat>Widescreen</PresentationFormat>
  <Paragraphs>315</Paragraphs>
  <Slides>25</Slides>
  <Notes>11</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25</vt:i4>
      </vt:variant>
    </vt:vector>
  </HeadingPairs>
  <TitlesOfParts>
    <vt:vector size="36" baseType="lpstr">
      <vt:lpstr>inherit</vt:lpstr>
      <vt:lpstr>Arial</vt:lpstr>
      <vt:lpstr>Calibri</vt:lpstr>
      <vt:lpstr>Calibri Light</vt:lpstr>
      <vt:lpstr>Times New Roman</vt:lpstr>
      <vt:lpstr>UWTSD 200_Title Page</vt:lpstr>
      <vt:lpstr>UWTSD 200_Title Page 2</vt:lpstr>
      <vt:lpstr>UWTSD 200_Subtitle 1</vt:lpstr>
      <vt:lpstr>UWTSD 200_Subtitle 2</vt:lpstr>
      <vt:lpstr>UWTSD 200_Text 1</vt:lpstr>
      <vt:lpstr>UWTSD Logo Full Colour_Bottom Left</vt:lpstr>
      <vt:lpstr>PowerPoint Presentation</vt:lpstr>
      <vt:lpstr>Lecture outline</vt:lpstr>
      <vt:lpstr>PowerPoint Presentation</vt:lpstr>
      <vt:lpstr>Assessment 1: Unit of Work – 22nd November 2024</vt:lpstr>
      <vt:lpstr>PowerPoint Presentation</vt:lpstr>
      <vt:lpstr>Assessment 2: Essay – 20th December 2024</vt:lpstr>
      <vt:lpstr>PowerPoint Presentation</vt:lpstr>
      <vt:lpstr>PowerPoint Presentation</vt:lpstr>
      <vt:lpstr>PowerPoint Presentation</vt:lpstr>
      <vt:lpstr>PowerPoint Presentation</vt:lpstr>
      <vt:lpstr>Medical Models of Health</vt:lpstr>
      <vt:lpstr>PowerPoint Presentation</vt:lpstr>
      <vt:lpstr>PowerPoint Presentation</vt:lpstr>
      <vt:lpstr>PowerPoint Presentation</vt:lpstr>
      <vt:lpstr>Defining wellbeing</vt:lpstr>
      <vt:lpstr>PowerPoint Presentation</vt:lpstr>
      <vt:lpstr>PowerPoint Presentation</vt:lpstr>
      <vt:lpstr>PowerPoint Presentation</vt:lpstr>
      <vt:lpstr>Practical Session</vt:lpstr>
      <vt:lpstr>What are the key learning points for:  Warming up  Cooling down</vt:lpstr>
      <vt:lpstr>PowerPoint Presentation</vt:lpstr>
      <vt:lpstr>PowerPoint Presentation</vt:lpstr>
      <vt:lpstr>PowerPoint Presentation</vt:lpstr>
      <vt:lpstr>Behaviour change models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cp:revision>
  <cp:lastPrinted>2024-10-04T07:05:22Z</cp:lastPrinted>
  <dcterms:created xsi:type="dcterms:W3CDTF">2021-03-09T15:35:42Z</dcterms:created>
  <dcterms:modified xsi:type="dcterms:W3CDTF">2024-10-04T10:08:10Z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