
<file path=[Content_Types].xml><?xml version="1.0" encoding="utf-8"?>
<Types xmlns="http://schemas.openxmlformats.org/package/2006/content-types">
  <Default Extension="xml" ContentType="application/xml"/>
  <Default Extension="jpeg" ContentType="image/jpeg"/>
  <Default Extension="rels" ContentType="application/vnd.openxmlformats-package.relationships+xml"/>
  <Default Extension="png" ContentType="image/png"/>
  <Override PartName="/ppt/presentation.xml" ContentType="application/vnd.openxmlformats-officedocument.presentationml.presentation.main+xml"/>
  <Override PartName="/ppt/revisionInfo.xml" ContentType="application/vnd.ms-powerpoint.revisioninfo+xml"/>
  <Override PartName="/ppt/slideMasters/slideMaster1.xml" ContentType="application/vnd.openxmlformats-officedocument.presentationml.slideMaster+xml"/>
  <Override PartName="/ppt/slides/slide1.xml" ContentType="application/vnd.openxmlformats-officedocument.presentationml.slide+xml"/>
  <Override PartName="/ppt/slideLayouts/slideLayout1.xml" ContentType="application/vnd.openxmlformats-officedocument.presentationml.slideLayout+xml"/>
  <Override PartName="/ppt/notesSlides/notesSlide2.xml" ContentType="application/vnd.openxmlformats-officedocument.presentationml.notes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11.xml" ContentType="application/vnd.openxmlformats-officedocument.presentationml.slideLayout+xml"/>
  <Override PartName="/ppt/slideLayouts/slideLayout5.xml" ContentType="application/vnd.openxmlformats-officedocument.presentationml.slideLayout+xml"/>
  <Override PartName="/ppt/slideLayouts/slideLayout10.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s/slide3.xml" ContentType="application/vnd.openxmlformats-officedocument.presentationml.slide+xml"/>
  <Override PartName="/docProps/core.xml" ContentType="application/vnd.openxmlformats-package.core-properties+xml"/>
  <Override PartName="/docProps/app.xml" ContentType="application/vnd.openxmlformats-officedocument.extended-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slides/slide2.xml" ContentType="application/vnd.openxmlformats-officedocument.presentationml.slide+xml"/>
  <Override PartName="/ppt/theme/theme2.xml" ContentType="application/vnd.openxmlformats-officedocument.them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
  </p:notesMasterIdLst>
  <p:sldIdLst>
    <p:sldId id="259" r:id="rId3"/>
    <p:sldId id="260" r:id="rId4"/>
    <p:sldId id="261" r:id="rId5"/>
    <p:sldId id="256" r:id="rId6"/>
    <p:sldId id="257" r:id="rId7"/>
  </p:sldIdLst>
  <p:sldSz cx="6858000" cy="9906000" type="A4"/>
  <p:notesSz cx="6858000" cy="9144000"/>
  <p:defaultTextStyle>
    <a:defPPr>
      <a:defRPr lang="en-US"/>
    </a:defPPr>
    <a:lvl1pPr marL="0" algn="l" defTabSz="824229" rtl="0" eaLnBrk="1" latinLnBrk="0" hangingPunct="1">
      <a:defRPr sz="1622" kern="1200">
        <a:solidFill>
          <a:schemeClr val="tx1"/>
        </a:solidFill>
        <a:latin typeface="+mn-lt"/>
        <a:ea typeface="+mn-ea"/>
        <a:cs typeface="+mn-cs"/>
      </a:defRPr>
    </a:lvl1pPr>
    <a:lvl2pPr marL="412115" algn="l" defTabSz="824229" rtl="0" eaLnBrk="1" latinLnBrk="0" hangingPunct="1">
      <a:defRPr sz="1622" kern="1200">
        <a:solidFill>
          <a:schemeClr val="tx1"/>
        </a:solidFill>
        <a:latin typeface="+mn-lt"/>
        <a:ea typeface="+mn-ea"/>
        <a:cs typeface="+mn-cs"/>
      </a:defRPr>
    </a:lvl2pPr>
    <a:lvl3pPr marL="824229" algn="l" defTabSz="824229" rtl="0" eaLnBrk="1" latinLnBrk="0" hangingPunct="1">
      <a:defRPr sz="1622" kern="1200">
        <a:solidFill>
          <a:schemeClr val="tx1"/>
        </a:solidFill>
        <a:latin typeface="+mn-lt"/>
        <a:ea typeface="+mn-ea"/>
        <a:cs typeface="+mn-cs"/>
      </a:defRPr>
    </a:lvl3pPr>
    <a:lvl4pPr marL="1236344" algn="l" defTabSz="824229" rtl="0" eaLnBrk="1" latinLnBrk="0" hangingPunct="1">
      <a:defRPr sz="1622" kern="1200">
        <a:solidFill>
          <a:schemeClr val="tx1"/>
        </a:solidFill>
        <a:latin typeface="+mn-lt"/>
        <a:ea typeface="+mn-ea"/>
        <a:cs typeface="+mn-cs"/>
      </a:defRPr>
    </a:lvl4pPr>
    <a:lvl5pPr marL="1648458" algn="l" defTabSz="824229" rtl="0" eaLnBrk="1" latinLnBrk="0" hangingPunct="1">
      <a:defRPr sz="1622" kern="1200">
        <a:solidFill>
          <a:schemeClr val="tx1"/>
        </a:solidFill>
        <a:latin typeface="+mn-lt"/>
        <a:ea typeface="+mn-ea"/>
        <a:cs typeface="+mn-cs"/>
      </a:defRPr>
    </a:lvl5pPr>
    <a:lvl6pPr marL="2060573" algn="l" defTabSz="824229" rtl="0" eaLnBrk="1" latinLnBrk="0" hangingPunct="1">
      <a:defRPr sz="1622" kern="1200">
        <a:solidFill>
          <a:schemeClr val="tx1"/>
        </a:solidFill>
        <a:latin typeface="+mn-lt"/>
        <a:ea typeface="+mn-ea"/>
        <a:cs typeface="+mn-cs"/>
      </a:defRPr>
    </a:lvl6pPr>
    <a:lvl7pPr marL="2472687" algn="l" defTabSz="824229" rtl="0" eaLnBrk="1" latinLnBrk="0" hangingPunct="1">
      <a:defRPr sz="1622" kern="1200">
        <a:solidFill>
          <a:schemeClr val="tx1"/>
        </a:solidFill>
        <a:latin typeface="+mn-lt"/>
        <a:ea typeface="+mn-ea"/>
        <a:cs typeface="+mn-cs"/>
      </a:defRPr>
    </a:lvl7pPr>
    <a:lvl8pPr marL="2884802" algn="l" defTabSz="824229" rtl="0" eaLnBrk="1" latinLnBrk="0" hangingPunct="1">
      <a:defRPr sz="1622" kern="1200">
        <a:solidFill>
          <a:schemeClr val="tx1"/>
        </a:solidFill>
        <a:latin typeface="+mn-lt"/>
        <a:ea typeface="+mn-ea"/>
        <a:cs typeface="+mn-cs"/>
      </a:defRPr>
    </a:lvl8pPr>
    <a:lvl9pPr marL="3296916" algn="l" defTabSz="824229" rtl="0" eaLnBrk="1" latinLnBrk="0" hangingPunct="1">
      <a:defRPr sz="1622"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73" autoAdjust="0"/>
    <p:restoredTop sz="94660"/>
  </p:normalViewPr>
  <p:slideViewPr>
    <p:cSldViewPr snapToGrid="0">
      <p:cViewPr varScale="1">
        <p:scale>
          <a:sx n="89" d="100"/>
          <a:sy n="89" d="100"/>
        </p:scale>
        <p:origin x="114" y="324"/>
      </p:cViewPr>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10" Type="http://schemas.openxmlformats.org/officeDocument/2006/relationships/viewProps" Target="viewProps.xml"/><Relationship Id="rId11" Type="http://schemas.openxmlformats.org/officeDocument/2006/relationships/theme" Target="theme/theme1.xml"/><Relationship Id="rId2" Type="http://schemas.openxmlformats.org/officeDocument/2006/relationships/notesMaster" Target="notesMasters/notesMaster1.xml"/><Relationship Id="rId3" Type="http://schemas.openxmlformats.org/officeDocument/2006/relationships/slide" Target="slides/slide1.xml"/><Relationship Id="rId4" Type="http://schemas.openxmlformats.org/officeDocument/2006/relationships/slide" Target="slides/slide2.xml"/><Relationship Id="rId5" Type="http://schemas.openxmlformats.org/officeDocument/2006/relationships/slide" Target="slides/slide3.xml"/><Relationship Id="rId6" Type="http://schemas.openxmlformats.org/officeDocument/2006/relationships/slide" Target="slides/slide4.xml"/><Relationship Id="rId7" Type="http://schemas.openxmlformats.org/officeDocument/2006/relationships/slide" Target="slides/slide5.xml"/><Relationship Id="rId8" Type="http://schemas.openxmlformats.org/officeDocument/2006/relationships/tableStyles" Target="tableStyles.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noEditPoints="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
            <a:endParaRPr lang="en-US"/>
          </a:p>
        </p:txBody>
      </p:sp>
      <p:sp>
        <p:nvSpPr>
          <p:cNvPr id="3" name="Date Placeholder 2"/>
          <p:cNvSpPr>
            <a:spLocks noGrp="1" noEditPoints="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
            <a:r>
              <a:rPr lang="en-US" smtClean="0"/>
              <a:t>*</a:t>
            </a:r>
            <a:endParaRPr lang="en-US"/>
          </a:p>
        </p:txBody>
      </p:sp>
      <p:sp>
        <p:nvSpPr>
          <p:cNvPr id="4" name="Slide Image Placeholder 3"/>
          <p:cNvSpPr>
            <a:spLocks noGrp="1" noRot="1" noChangeAspect="1" noEditPoints="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
            <a:endParaRPr lang="en-US"/>
          </a:p>
        </p:txBody>
      </p:sp>
      <p:sp>
        <p:nvSpPr>
          <p:cNvPr id="5" name="Notes Placeholder 4"/>
          <p:cNvSpPr>
            <a:spLocks noGrp="1" noEditPoints="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noEditPoints="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
            <a:endParaRPr lang="en-US"/>
          </a:p>
        </p:txBody>
      </p:sp>
      <p:sp>
        <p:nvSpPr>
          <p:cNvPr id="7" name="Slide Number Placeholder 6"/>
          <p:cNvSpPr>
            <a:spLocks noGrp="1" noEditPoints="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
            <a:r>
              <a:rPr lang="en-US" smtClean="0"/>
              <a:t>#</a:t>
            </a:r>
            <a:endParaRPr lang="en-US"/>
          </a:p>
        </p:txBody>
      </p:sp>
    </p:spTree>
  </p:cSld>
  <p:clrMap bg1="lt1" tx1="dk1" bg2="lt2" tx2="dk2" accent1="accent1" accent2="accent2" accent3="accent3" accent4="accent4" accent5="accent5" accent6="accent6" hlink="hlink" folHlink="folHlink"/>
  <p:hf dt="0" sldNum="0" hdr="0" ftr="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slide" Target="../slides/slide1.xml"/><Relationship Id="rId2"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slide" Target="../slides/slide2.xml"/><Relationship Id="rId2"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slide" Target="../slides/slide3.xml"/><Relationship Id="rId2"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slide" Target="../slides/slide4.xml"/><Relationship Id="rId2"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slide" Target="../slides/slide5.xml"/><Relationship Id="rId2"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noEditPoints="1"/>
          </p:cNvSpPr>
          <p:nvPr>
            <p:ph type="sldImg"/>
          </p:nvPr>
        </p:nvSpPr>
        <p:spPr>
          <a:xfrm>
            <a:off x="2242039" y="685800"/>
            <a:ext cx="2373923" cy="3429000"/>
          </a:xfrm>
          <a:prstGeom prst="rect">
            <a:avLst/>
          </a:prstGeom>
        </p:spPr>
        <p:txBody>
          <a:bodyPr/>
          <a:lstStyle/>
          <a:p/>
        </p:txBody>
      </p:sp>
      <p:sp>
        <p:nvSpPr>
          <p:cNvPr id="3" name="Text Placeholder 2"/>
          <p:cNvSpPr>
            <a:spLocks noGrp="1" noEditPoints="1"/>
          </p:cNvSpPr>
          <p:nvPr>
            <p:ph type="body" idx="3"/>
          </p:nvPr>
        </p:nvSpPr>
        <p:spPr>
          <a:prstGeom prst="rect">
            <a:avLst/>
          </a:prstGeom>
        </p:spPr>
        <p:txBody>
          <a:bodyPr/>
          <a:lstStyle/>
          <a:p>
            <a:endParaRPr lang="en-US"/>
          </a:p>
        </p:txBody>
      </p:sp>
      <p:sp>
        <p:nvSpPr>
          <p:cNvPr id="4" name="Slide Number Placeholder 3"/>
          <p:cNvSpPr>
            <a:spLocks noGrp="1" noEditPoints="1"/>
          </p:cNvSpPr>
          <p:nvPr>
            <p:ph type="sldNum" sz="quarter" idx="5"/>
          </p:nvPr>
        </p:nvSpPr>
        <p:spPr>
          <a:prstGeom prst="rect">
            <a:avLst/>
          </a:prstGeom>
        </p:spPr>
        <p:txBody>
          <a:bodyPr/>
          <a:lstStyle/>
          <a:p>
            <a:fld id="{EBADF0AF-63D5-48B7-84AA-A5538E64D441}" type="slidenum">
              <a:rPr lang="en-US" smtClean="0"/>
              <a:t>‹#›</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noEditPoints="1"/>
          </p:cNvSpPr>
          <p:nvPr>
            <p:ph type="sldImg"/>
          </p:nvPr>
        </p:nvSpPr>
        <p:spPr>
          <a:xfrm>
            <a:off x="2242039" y="685800"/>
            <a:ext cx="2373923" cy="3429000"/>
          </a:xfrm>
          <a:prstGeom prst="rect">
            <a:avLst/>
          </a:prstGeom>
        </p:spPr>
        <p:txBody>
          <a:bodyPr/>
          <a:lstStyle/>
          <a:p/>
        </p:txBody>
      </p:sp>
      <p:sp>
        <p:nvSpPr>
          <p:cNvPr id="3" name="Text Placeholder 2"/>
          <p:cNvSpPr>
            <a:spLocks noGrp="1" noEditPoints="1"/>
          </p:cNvSpPr>
          <p:nvPr>
            <p:ph type="body" idx="3"/>
          </p:nvPr>
        </p:nvSpPr>
        <p:spPr>
          <a:prstGeom prst="rect">
            <a:avLst/>
          </a:prstGeom>
        </p:spPr>
        <p:txBody>
          <a:bodyPr/>
          <a:lstStyle/>
          <a:p>
            <a:endParaRPr lang="en-US"/>
          </a:p>
        </p:txBody>
      </p:sp>
      <p:sp>
        <p:nvSpPr>
          <p:cNvPr id="4" name="Slide Number Placeholder 3"/>
          <p:cNvSpPr>
            <a:spLocks noGrp="1" noEditPoints="1"/>
          </p:cNvSpPr>
          <p:nvPr>
            <p:ph type="sldNum" sz="quarter" idx="5"/>
          </p:nvPr>
        </p:nvSpPr>
        <p:spPr>
          <a:prstGeom prst="rect">
            <a:avLst/>
          </a:prstGeom>
        </p:spPr>
        <p:txBody>
          <a:bodyPr/>
          <a:lstStyle/>
          <a:p>
            <a:fld id="{BF7B78BA-D833-4F0E-9902-8E777E985D90}" type="slidenum">
              <a:rPr lang="en-US" smtClean="0"/>
              <a:t>‹#›</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noEditPoints="1"/>
          </p:cNvSpPr>
          <p:nvPr>
            <p:ph type="sldImg"/>
          </p:nvPr>
        </p:nvSpPr>
        <p:spPr>
          <a:xfrm>
            <a:off x="2242039" y="685800"/>
            <a:ext cx="2373923" cy="3429000"/>
          </a:xfrm>
          <a:prstGeom prst="rect">
            <a:avLst/>
          </a:prstGeom>
        </p:spPr>
        <p:txBody>
          <a:bodyPr/>
          <a:lstStyle/>
          <a:p/>
        </p:txBody>
      </p:sp>
      <p:sp>
        <p:nvSpPr>
          <p:cNvPr id="3" name="Text Placeholder 2"/>
          <p:cNvSpPr>
            <a:spLocks noGrp="1" noEditPoints="1"/>
          </p:cNvSpPr>
          <p:nvPr>
            <p:ph type="body" idx="3"/>
          </p:nvPr>
        </p:nvSpPr>
        <p:spPr>
          <a:prstGeom prst="rect">
            <a:avLst/>
          </a:prstGeom>
        </p:spPr>
        <p:txBody>
          <a:bodyPr/>
          <a:lstStyle/>
          <a:p>
            <a:endParaRPr lang="en-US"/>
          </a:p>
        </p:txBody>
      </p:sp>
      <p:sp>
        <p:nvSpPr>
          <p:cNvPr id="4" name="Slide Number Placeholder 3"/>
          <p:cNvSpPr>
            <a:spLocks noGrp="1" noEditPoints="1"/>
          </p:cNvSpPr>
          <p:nvPr>
            <p:ph type="sldNum" sz="quarter" idx="5"/>
          </p:nvPr>
        </p:nvSpPr>
        <p:spPr>
          <a:prstGeom prst="rect">
            <a:avLst/>
          </a:prstGeom>
        </p:spPr>
        <p:txBody>
          <a:bodyPr/>
          <a:lstStyle/>
          <a:p>
            <a:fld id="{2BE9990C-EF91-41F6-87FA-A64EC38F60A2}" type="slidenum">
              <a:rPr lang="en-US" smtClean="0"/>
              <a:t>‹#›</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noEditPoints="1"/>
          </p:cNvSpPr>
          <p:nvPr>
            <p:ph type="sldImg"/>
          </p:nvPr>
        </p:nvSpPr>
        <p:spPr>
          <a:xfrm>
            <a:off x="2242039" y="685800"/>
            <a:ext cx="2373923" cy="3429000"/>
          </a:xfrm>
          <a:prstGeom prst="rect">
            <a:avLst/>
          </a:prstGeom>
        </p:spPr>
        <p:txBody>
          <a:bodyPr/>
          <a:lstStyle/>
          <a:p/>
        </p:txBody>
      </p:sp>
      <p:sp>
        <p:nvSpPr>
          <p:cNvPr id="3" name="Text Placeholder 2"/>
          <p:cNvSpPr>
            <a:spLocks noGrp="1" noEditPoints="1"/>
          </p:cNvSpPr>
          <p:nvPr>
            <p:ph type="body" idx="3"/>
          </p:nvPr>
        </p:nvSpPr>
        <p:spPr>
          <a:prstGeom prst="rect">
            <a:avLst/>
          </a:prstGeom>
        </p:spPr>
        <p:txBody>
          <a:bodyPr/>
          <a:lstStyle/>
          <a:p>
            <a:endParaRPr lang="en-US"/>
          </a:p>
        </p:txBody>
      </p:sp>
      <p:sp>
        <p:nvSpPr>
          <p:cNvPr id="4" name="Slide Number Placeholder 3"/>
          <p:cNvSpPr>
            <a:spLocks noGrp="1" noEditPoints="1"/>
          </p:cNvSpPr>
          <p:nvPr>
            <p:ph type="sldNum" sz="quarter" idx="5"/>
          </p:nvPr>
        </p:nvSpPr>
        <p:spPr>
          <a:prstGeom prst="rect">
            <a:avLst/>
          </a:prstGeom>
        </p:spPr>
        <p:txBody>
          <a:bodyPr/>
          <a:lstStyle/>
          <a:p>
            <a:fld id="{DC81A4A8-D393-4B97-BDB4-AEECFE8F05C4}" type="slidenum">
              <a:rPr lang="en-US" smtClean="0"/>
              <a:t>‹#›</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noEditPoints="1"/>
          </p:cNvSpPr>
          <p:nvPr>
            <p:ph type="sldImg"/>
          </p:nvPr>
        </p:nvSpPr>
        <p:spPr>
          <a:xfrm>
            <a:off x="2242039" y="685800"/>
            <a:ext cx="2373923" cy="3429000"/>
          </a:xfrm>
          <a:prstGeom prst="rect">
            <a:avLst/>
          </a:prstGeom>
        </p:spPr>
        <p:txBody>
          <a:bodyPr/>
          <a:lstStyle/>
          <a:p/>
        </p:txBody>
      </p:sp>
      <p:sp>
        <p:nvSpPr>
          <p:cNvPr id="3" name="Text Placeholder 2"/>
          <p:cNvSpPr>
            <a:spLocks noGrp="1" noEditPoints="1"/>
          </p:cNvSpPr>
          <p:nvPr>
            <p:ph type="body" idx="3"/>
          </p:nvPr>
        </p:nvSpPr>
        <p:spPr>
          <a:prstGeom prst="rect">
            <a:avLst/>
          </a:prstGeom>
        </p:spPr>
        <p:txBody>
          <a:bodyPr/>
          <a:lstStyle/>
          <a:p>
            <a:endParaRPr lang="en-US"/>
          </a:p>
        </p:txBody>
      </p:sp>
      <p:sp>
        <p:nvSpPr>
          <p:cNvPr id="4" name="Slide Number Placeholder 3"/>
          <p:cNvSpPr>
            <a:spLocks noGrp="1" noEditPoints="1"/>
          </p:cNvSpPr>
          <p:nvPr>
            <p:ph type="sldNum" sz="quarter" idx="5"/>
          </p:nvPr>
        </p:nvSpPr>
        <p:spPr>
          <a:prstGeom prst="rect">
            <a:avLst/>
          </a:prstGeom>
        </p:spPr>
        <p:txBody>
          <a:bodyPr/>
          <a:lstStyle/>
          <a:p>
            <a:fld id="{F776A385-AFDE-49F1-9DC4-443B6F57E989}" type="slidenum">
              <a:rPr lang="en-US" smtClean="0"/>
              <a:t>‹#›</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noEditPoints="1"/>
          </p:cNvSpPr>
          <p:nvPr>
            <p:ph type="ctrTitle"/>
          </p:nvPr>
        </p:nvSpPr>
        <p:spPr>
          <a:xfrm>
            <a:off x="857250" y="1621191"/>
            <a:ext cx="5143500" cy="3448755"/>
          </a:xfrm>
        </p:spPr>
        <p:txBody>
          <a:bodyPr anchor="b"/>
          <a:lstStyle>
            <a:lvl1pPr algn="ctr" defTabSz="824229">
              <a:defRPr sz="5408"/>
            </a:lvl1pPr>
          </a:lstStyle>
          <a:p>
            <a:r>
              <a:rPr lang="en-US"/>
              <a:t>Click to edit Master title style</a:t>
            </a:r>
          </a:p>
        </p:txBody>
      </p:sp>
      <p:sp>
        <p:nvSpPr>
          <p:cNvPr id="3" name="Subtitle 2"/>
          <p:cNvSpPr>
            <a:spLocks noGrp="1" noEditPoints="1"/>
          </p:cNvSpPr>
          <p:nvPr>
            <p:ph type="subTitle" idx="1"/>
          </p:nvPr>
        </p:nvSpPr>
        <p:spPr>
          <a:xfrm>
            <a:off x="857250" y="5202943"/>
            <a:ext cx="5143500" cy="2391657"/>
          </a:xfrm>
        </p:spPr>
        <p:txBody>
          <a:bodyPr/>
          <a:lstStyle>
            <a:lvl1pPr marL="0" indent="0" algn="ctr" defTabSz="824229">
              <a:buNone/>
              <a:defRPr sz="2163"/>
            </a:lvl1pPr>
            <a:lvl2pPr marL="412115" indent="0" algn="ctr" defTabSz="824229">
              <a:buNone/>
              <a:defRPr sz="1803"/>
            </a:lvl2pPr>
            <a:lvl3pPr marL="824229" indent="0" algn="ctr" defTabSz="824229">
              <a:buNone/>
              <a:defRPr sz="1622"/>
            </a:lvl3pPr>
            <a:lvl4pPr marL="1236344" indent="0" algn="ctr" defTabSz="824229">
              <a:buNone/>
              <a:defRPr sz="1442"/>
            </a:lvl4pPr>
            <a:lvl5pPr marL="1648458" indent="0" algn="ctr" defTabSz="824229">
              <a:buNone/>
              <a:defRPr sz="1442"/>
            </a:lvl5pPr>
            <a:lvl6pPr marL="2060573" indent="0" algn="ctr" defTabSz="824229">
              <a:buNone/>
              <a:defRPr sz="1442"/>
            </a:lvl6pPr>
            <a:lvl7pPr marL="2472687" indent="0" algn="ctr" defTabSz="824229">
              <a:buNone/>
              <a:defRPr sz="1442"/>
            </a:lvl7pPr>
            <a:lvl8pPr marL="2884802" indent="0" algn="ctr" defTabSz="824229">
              <a:buNone/>
              <a:defRPr sz="1442"/>
            </a:lvl8pPr>
            <a:lvl9pPr marL="3296916" indent="0" algn="ctr" defTabSz="824229">
              <a:buNone/>
              <a:defRPr sz="1442"/>
            </a:lvl9pPr>
          </a:lstStyle>
          <a:p>
            <a:pPr lvl="0"/>
            <a:r>
              <a:rPr lang="en-US"/>
              <a:t>Click to edit Master subtitle style</a:t>
            </a:r>
          </a:p>
        </p:txBody>
      </p:sp>
      <p:sp>
        <p:nvSpPr>
          <p:cNvPr id="4" name="Date Placeholder 3"/>
          <p:cNvSpPr>
            <a:spLocks noGrp="1" noEditPoints="1"/>
          </p:cNvSpPr>
          <p:nvPr>
            <p:ph type="dt" sz="half" idx="10"/>
          </p:nvPr>
        </p:nvSpPr>
        <p:spPr/>
        <p:txBody>
          <a:bodyPr/>
          <a:lstStyle/>
          <a:p>
            <a:fld id="{71FD7FF2-845F-41B9-944F-35B90659B7D6}" type="datetimeFigureOut">
              <a:rPr lang="en-US" smtClean="0"/>
              <a:t>11/9/2023</a:t>
            </a:fld>
            <a:endParaRPr lang="en-US"/>
          </a:p>
        </p:txBody>
      </p:sp>
      <p:sp>
        <p:nvSpPr>
          <p:cNvPr id="5" name="Footer Placeholder 4"/>
          <p:cNvSpPr>
            <a:spLocks noGrp="1" noEditPoints="1"/>
          </p:cNvSpPr>
          <p:nvPr>
            <p:ph type="ftr" sz="quarter" idx="11"/>
          </p:nvPr>
        </p:nvSpPr>
        <p:spPr/>
        <p:txBody>
          <a:bodyPr/>
          <a:lstStyle/>
          <a:p>
            <a:endParaRPr lang="en-US"/>
          </a:p>
        </p:txBody>
      </p:sp>
      <p:sp>
        <p:nvSpPr>
          <p:cNvPr id="6" name="Slide Number Placeholder 5"/>
          <p:cNvSpPr>
            <a:spLocks noGrp="1" noEditPoints="1"/>
          </p:cNvSpPr>
          <p:nvPr>
            <p:ph type="sldNum" sz="quarter" idx="12"/>
          </p:nvPr>
        </p:nvSpPr>
        <p:spPr/>
        <p:txBody>
          <a:bodyPr/>
          <a:lstStyle/>
          <a:p>
            <a:fld id="{707E345D-6FE0-4977-A3DF-5875ED8E59A8}" type="slidenum">
              <a:rPr lang="en-US" smtClean="0"/>
              <a:t>‹#›</a:t>
            </a:fld>
            <a:endParaRPr lang="en-US"/>
          </a:p>
        </p:txBody>
      </p:sp>
    </p:spTree>
  </p:cSld>
  <p:clrMapOvr>
    <a:masterClrMapping/>
  </p:clrMapOvr>
  <p:hf dt="0" sldNum="0" hdr="0" ftr="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noEditPoints="1"/>
          </p:cNvSpPr>
          <p:nvPr>
            <p:ph type="title"/>
          </p:nvPr>
        </p:nvSpPr>
        <p:spPr/>
        <p:txBody>
          <a:bodyPr/>
          <a:lstStyle/>
          <a:p>
            <a:r>
              <a:rPr lang="en-US"/>
              <a:t>Click to edit Master title style</a:t>
            </a:r>
          </a:p>
        </p:txBody>
      </p:sp>
      <p:sp>
        <p:nvSpPr>
          <p:cNvPr id="3" name="Content Placeholder 2"/>
          <p:cNvSpPr>
            <a:spLocks noGrp="1" noEditPoints="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noEditPoints="1"/>
          </p:cNvSpPr>
          <p:nvPr>
            <p:ph type="dt" sz="half" idx="10"/>
          </p:nvPr>
        </p:nvSpPr>
        <p:spPr/>
        <p:txBody>
          <a:bodyPr/>
          <a:lstStyle/>
          <a:p>
            <a:fld id="{71FD7FF2-845F-41B9-944F-35B90659B7D6}" type="datetimeFigureOut">
              <a:rPr lang="en-US" smtClean="0"/>
              <a:t>11/9/2023</a:t>
            </a:fld>
            <a:endParaRPr lang="en-US"/>
          </a:p>
        </p:txBody>
      </p:sp>
      <p:sp>
        <p:nvSpPr>
          <p:cNvPr id="5" name="Footer Placeholder 4"/>
          <p:cNvSpPr>
            <a:spLocks noGrp="1" noEditPoints="1"/>
          </p:cNvSpPr>
          <p:nvPr>
            <p:ph type="ftr" sz="quarter" idx="11"/>
          </p:nvPr>
        </p:nvSpPr>
        <p:spPr/>
        <p:txBody>
          <a:bodyPr/>
          <a:lstStyle/>
          <a:p>
            <a:endParaRPr lang="en-US"/>
          </a:p>
        </p:txBody>
      </p:sp>
      <p:sp>
        <p:nvSpPr>
          <p:cNvPr id="6" name="Slide Number Placeholder 5"/>
          <p:cNvSpPr>
            <a:spLocks noGrp="1" noEditPoints="1"/>
          </p:cNvSpPr>
          <p:nvPr>
            <p:ph type="sldNum" sz="quarter" idx="12"/>
          </p:nvPr>
        </p:nvSpPr>
        <p:spPr/>
        <p:txBody>
          <a:bodyPr/>
          <a:lstStyle/>
          <a:p>
            <a:fld id="{707E345D-6FE0-4977-A3DF-5875ED8E59A8}" type="slidenum">
              <a:rPr lang="en-US" smtClean="0"/>
              <a:t>‹#›</a:t>
            </a:fld>
            <a:endParaRPr lang="en-US"/>
          </a:p>
        </p:txBody>
      </p:sp>
    </p:spTree>
  </p:cSld>
  <p:clrMapOvr>
    <a:masterClrMapping/>
  </p:clrMapOvr>
  <p:hf dt="0" sldNum="0" hdr="0" ftr="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noEditPoints="1"/>
          </p:cNvSpPr>
          <p:nvPr>
            <p:ph type="title"/>
          </p:nvPr>
        </p:nvSpPr>
        <p:spPr>
          <a:xfrm>
            <a:off x="467915" y="2469621"/>
            <a:ext cx="5915026" cy="4120620"/>
          </a:xfrm>
        </p:spPr>
        <p:txBody>
          <a:bodyPr anchor="b"/>
          <a:lstStyle>
            <a:lvl1pPr defTabSz="824229">
              <a:defRPr sz="5408"/>
            </a:lvl1pPr>
          </a:lstStyle>
          <a:p>
            <a:r>
              <a:rPr lang="en-US"/>
              <a:t>Click to edit Master title style</a:t>
            </a:r>
          </a:p>
        </p:txBody>
      </p:sp>
      <p:sp>
        <p:nvSpPr>
          <p:cNvPr id="3" name="Text Placeholder 2"/>
          <p:cNvSpPr>
            <a:spLocks noGrp="1" noEditPoints="1"/>
          </p:cNvSpPr>
          <p:nvPr>
            <p:ph type="body" idx="1"/>
          </p:nvPr>
        </p:nvSpPr>
        <p:spPr>
          <a:xfrm>
            <a:off x="467915" y="6629224"/>
            <a:ext cx="5915026" cy="2166937"/>
          </a:xfrm>
        </p:spPr>
        <p:txBody>
          <a:bodyPr/>
          <a:lstStyle>
            <a:lvl1pPr marL="0" indent="0" defTabSz="824229">
              <a:buNone/>
              <a:defRPr sz="2163">
                <a:solidFill>
                  <a:schemeClr val="tx1">
                    <a:tint val="75000"/>
                  </a:schemeClr>
                </a:solidFill>
              </a:defRPr>
            </a:lvl1pPr>
            <a:lvl2pPr marL="412115" indent="0" defTabSz="824229">
              <a:buNone/>
              <a:defRPr sz="1803">
                <a:solidFill>
                  <a:schemeClr val="tx1">
                    <a:tint val="75000"/>
                  </a:schemeClr>
                </a:solidFill>
              </a:defRPr>
            </a:lvl2pPr>
            <a:lvl3pPr marL="824229" indent="0" defTabSz="824229">
              <a:buNone/>
              <a:defRPr sz="1622">
                <a:solidFill>
                  <a:schemeClr val="tx1">
                    <a:tint val="75000"/>
                  </a:schemeClr>
                </a:solidFill>
              </a:defRPr>
            </a:lvl3pPr>
            <a:lvl4pPr marL="1236344" indent="0" defTabSz="824229">
              <a:buNone/>
              <a:defRPr sz="1442">
                <a:solidFill>
                  <a:schemeClr val="tx1">
                    <a:tint val="75000"/>
                  </a:schemeClr>
                </a:solidFill>
              </a:defRPr>
            </a:lvl4pPr>
            <a:lvl5pPr marL="1648458" indent="0" defTabSz="824229">
              <a:buNone/>
              <a:defRPr sz="1442">
                <a:solidFill>
                  <a:schemeClr val="tx1">
                    <a:tint val="75000"/>
                  </a:schemeClr>
                </a:solidFill>
              </a:defRPr>
            </a:lvl5pPr>
            <a:lvl6pPr marL="2060573" indent="0" defTabSz="824229">
              <a:buNone/>
              <a:defRPr sz="1442">
                <a:solidFill>
                  <a:schemeClr val="tx1">
                    <a:tint val="75000"/>
                  </a:schemeClr>
                </a:solidFill>
              </a:defRPr>
            </a:lvl6pPr>
            <a:lvl7pPr marL="2472687" indent="0" defTabSz="824229">
              <a:buNone/>
              <a:defRPr sz="1442">
                <a:solidFill>
                  <a:schemeClr val="tx1">
                    <a:tint val="75000"/>
                  </a:schemeClr>
                </a:solidFill>
              </a:defRPr>
            </a:lvl7pPr>
            <a:lvl8pPr marL="2884802" indent="0" defTabSz="824229">
              <a:buNone/>
              <a:defRPr sz="1442">
                <a:solidFill>
                  <a:schemeClr val="tx1">
                    <a:tint val="75000"/>
                  </a:schemeClr>
                </a:solidFill>
              </a:defRPr>
            </a:lvl8pPr>
            <a:lvl9pPr marL="3296916" indent="0" defTabSz="824229">
              <a:buNone/>
              <a:defRPr sz="1442">
                <a:solidFill>
                  <a:schemeClr val="tx1">
                    <a:tint val="75000"/>
                  </a:schemeClr>
                </a:solidFill>
              </a:defRPr>
            </a:lvl9pPr>
          </a:lstStyle>
          <a:p>
            <a:pPr lvl="0"/>
            <a:r>
              <a:rPr lang="en-US"/>
              <a:t>Edit Master text styles</a:t>
            </a:r>
          </a:p>
        </p:txBody>
      </p:sp>
      <p:sp>
        <p:nvSpPr>
          <p:cNvPr id="4" name="Date Placeholder 3"/>
          <p:cNvSpPr>
            <a:spLocks noGrp="1" noEditPoints="1"/>
          </p:cNvSpPr>
          <p:nvPr>
            <p:ph type="dt" sz="half" idx="10"/>
          </p:nvPr>
        </p:nvSpPr>
        <p:spPr/>
        <p:txBody>
          <a:bodyPr/>
          <a:lstStyle/>
          <a:p>
            <a:fld id="{71FD7FF2-845F-41B9-944F-35B90659B7D6}" type="datetimeFigureOut">
              <a:rPr lang="en-US" smtClean="0"/>
              <a:t>11/9/2023</a:t>
            </a:fld>
            <a:endParaRPr lang="en-US"/>
          </a:p>
        </p:txBody>
      </p:sp>
      <p:sp>
        <p:nvSpPr>
          <p:cNvPr id="5" name="Footer Placeholder 4"/>
          <p:cNvSpPr>
            <a:spLocks noGrp="1" noEditPoints="1"/>
          </p:cNvSpPr>
          <p:nvPr>
            <p:ph type="ftr" sz="quarter" idx="11"/>
          </p:nvPr>
        </p:nvSpPr>
        <p:spPr/>
        <p:txBody>
          <a:bodyPr/>
          <a:lstStyle/>
          <a:p>
            <a:endParaRPr lang="en-US"/>
          </a:p>
        </p:txBody>
      </p:sp>
      <p:sp>
        <p:nvSpPr>
          <p:cNvPr id="6" name="Slide Number Placeholder 5"/>
          <p:cNvSpPr>
            <a:spLocks noGrp="1" noEditPoints="1"/>
          </p:cNvSpPr>
          <p:nvPr>
            <p:ph type="sldNum" sz="quarter" idx="12"/>
          </p:nvPr>
        </p:nvSpPr>
        <p:spPr/>
        <p:txBody>
          <a:bodyPr/>
          <a:lstStyle/>
          <a:p>
            <a:fld id="{707E345D-6FE0-4977-A3DF-5875ED8E59A8}" type="slidenum">
              <a:rPr lang="en-US" smtClean="0"/>
              <a:t>‹#›</a:t>
            </a:fld>
            <a:endParaRPr lang="en-US"/>
          </a:p>
        </p:txBody>
      </p:sp>
    </p:spTree>
  </p:cSld>
  <p:clrMapOvr>
    <a:masterClrMapping/>
  </p:clrMapOvr>
  <p:hf dt="0" sldNum="0" hdr="0" ftr="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noEditPoints="1"/>
          </p:cNvSpPr>
          <p:nvPr>
            <p:ph type="title"/>
          </p:nvPr>
        </p:nvSpPr>
        <p:spPr/>
        <p:txBody>
          <a:bodyPr/>
          <a:lstStyle/>
          <a:p>
            <a:r>
              <a:rPr lang="en-US"/>
              <a:t>Click to edit Master title style</a:t>
            </a:r>
          </a:p>
        </p:txBody>
      </p:sp>
      <p:sp>
        <p:nvSpPr>
          <p:cNvPr id="3" name="Content Placeholder 2"/>
          <p:cNvSpPr>
            <a:spLocks noGrp="1" noEditPoints="1"/>
          </p:cNvSpPr>
          <p:nvPr>
            <p:ph sz="half" idx="1"/>
          </p:nvPr>
        </p:nvSpPr>
        <p:spPr>
          <a:xfrm>
            <a:off x="471487" y="2637013"/>
            <a:ext cx="2914650" cy="628526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noEditPoints="1"/>
          </p:cNvSpPr>
          <p:nvPr>
            <p:ph sz="half" idx="2"/>
          </p:nvPr>
        </p:nvSpPr>
        <p:spPr>
          <a:xfrm>
            <a:off x="3471862" y="2637013"/>
            <a:ext cx="2914650" cy="628526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noEditPoints="1"/>
          </p:cNvSpPr>
          <p:nvPr>
            <p:ph type="dt" sz="half" idx="10"/>
          </p:nvPr>
        </p:nvSpPr>
        <p:spPr/>
        <p:txBody>
          <a:bodyPr/>
          <a:lstStyle/>
          <a:p>
            <a:fld id="{71FD7FF2-845F-41B9-944F-35B90659B7D6}" type="datetimeFigureOut">
              <a:rPr lang="en-US" smtClean="0"/>
              <a:t>11/9/2023</a:t>
            </a:fld>
            <a:endParaRPr lang="en-US"/>
          </a:p>
        </p:txBody>
      </p:sp>
      <p:sp>
        <p:nvSpPr>
          <p:cNvPr id="6" name="Footer Placeholder 5"/>
          <p:cNvSpPr>
            <a:spLocks noGrp="1" noEditPoints="1"/>
          </p:cNvSpPr>
          <p:nvPr>
            <p:ph type="ftr" sz="quarter" idx="11"/>
          </p:nvPr>
        </p:nvSpPr>
        <p:spPr/>
        <p:txBody>
          <a:bodyPr/>
          <a:lstStyle/>
          <a:p>
            <a:endParaRPr lang="en-US"/>
          </a:p>
        </p:txBody>
      </p:sp>
      <p:sp>
        <p:nvSpPr>
          <p:cNvPr id="7" name="Slide Number Placeholder 6"/>
          <p:cNvSpPr>
            <a:spLocks noGrp="1" noEditPoints="1"/>
          </p:cNvSpPr>
          <p:nvPr>
            <p:ph type="sldNum" sz="quarter" idx="12"/>
          </p:nvPr>
        </p:nvSpPr>
        <p:spPr/>
        <p:txBody>
          <a:bodyPr/>
          <a:lstStyle/>
          <a:p>
            <a:fld id="{707E345D-6FE0-4977-A3DF-5875ED8E59A8}" type="slidenum">
              <a:rPr lang="en-US" smtClean="0"/>
              <a:t>‹#›</a:t>
            </a:fld>
            <a:endParaRPr lang="en-US"/>
          </a:p>
        </p:txBody>
      </p:sp>
    </p:spTree>
  </p:cSld>
  <p:clrMapOvr>
    <a:masterClrMapping/>
  </p:clrMapOvr>
  <p:hf dt="0" sldNum="0" hdr="0" ftr="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noEditPoints="1"/>
          </p:cNvSpPr>
          <p:nvPr>
            <p:ph type="title"/>
          </p:nvPr>
        </p:nvSpPr>
        <p:spPr>
          <a:xfrm>
            <a:off x="472380" y="527402"/>
            <a:ext cx="5915026" cy="1914702"/>
          </a:xfrm>
        </p:spPr>
        <p:txBody>
          <a:bodyPr/>
          <a:lstStyle/>
          <a:p>
            <a:r>
              <a:rPr lang="en-US"/>
              <a:t>Click to edit Master title style</a:t>
            </a:r>
          </a:p>
        </p:txBody>
      </p:sp>
      <p:sp>
        <p:nvSpPr>
          <p:cNvPr id="3" name="Text Placeholder 2"/>
          <p:cNvSpPr>
            <a:spLocks noGrp="1" noEditPoints="1"/>
          </p:cNvSpPr>
          <p:nvPr>
            <p:ph type="body" idx="1"/>
          </p:nvPr>
        </p:nvSpPr>
        <p:spPr>
          <a:xfrm>
            <a:off x="472380" y="2428346"/>
            <a:ext cx="2901256" cy="1190095"/>
          </a:xfrm>
        </p:spPr>
        <p:txBody>
          <a:bodyPr anchor="b"/>
          <a:lstStyle>
            <a:lvl1pPr marL="0" indent="0" defTabSz="824229">
              <a:buNone/>
              <a:defRPr sz="2163" b="1"/>
            </a:lvl1pPr>
            <a:lvl2pPr marL="412115" indent="0" defTabSz="824229">
              <a:buNone/>
              <a:defRPr sz="1803" b="1"/>
            </a:lvl2pPr>
            <a:lvl3pPr marL="824229" indent="0" defTabSz="824229">
              <a:buNone/>
              <a:defRPr sz="1622" b="1"/>
            </a:lvl3pPr>
            <a:lvl4pPr marL="1236344" indent="0" defTabSz="824229">
              <a:buNone/>
              <a:defRPr sz="1442" b="1"/>
            </a:lvl4pPr>
            <a:lvl5pPr marL="1648458" indent="0" defTabSz="824229">
              <a:buNone/>
              <a:defRPr sz="1442" b="1"/>
            </a:lvl5pPr>
            <a:lvl6pPr marL="2060573" indent="0" defTabSz="824229">
              <a:buNone/>
              <a:defRPr sz="1442" b="1"/>
            </a:lvl6pPr>
            <a:lvl7pPr marL="2472687" indent="0" defTabSz="824229">
              <a:buNone/>
              <a:defRPr sz="1442" b="1"/>
            </a:lvl7pPr>
            <a:lvl8pPr marL="2884802" indent="0" defTabSz="824229">
              <a:buNone/>
              <a:defRPr sz="1442" b="1"/>
            </a:lvl8pPr>
            <a:lvl9pPr marL="3296916" indent="0" defTabSz="824229">
              <a:buNone/>
              <a:defRPr sz="1442" b="1"/>
            </a:lvl9pPr>
          </a:lstStyle>
          <a:p>
            <a:pPr lvl="0"/>
            <a:r>
              <a:rPr lang="en-US"/>
              <a:t>Edit Master text styles</a:t>
            </a:r>
          </a:p>
        </p:txBody>
      </p:sp>
      <p:sp>
        <p:nvSpPr>
          <p:cNvPr id="4" name="Content Placeholder 3"/>
          <p:cNvSpPr>
            <a:spLocks noGrp="1" noEditPoints="1"/>
          </p:cNvSpPr>
          <p:nvPr>
            <p:ph sz="half" idx="2"/>
          </p:nvPr>
        </p:nvSpPr>
        <p:spPr>
          <a:xfrm>
            <a:off x="472380" y="3618441"/>
            <a:ext cx="2901256"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noEditPoints="1"/>
          </p:cNvSpPr>
          <p:nvPr>
            <p:ph type="body" sz="quarter" idx="3"/>
          </p:nvPr>
        </p:nvSpPr>
        <p:spPr>
          <a:xfrm>
            <a:off x="3471862" y="2428346"/>
            <a:ext cx="2915544" cy="1190095"/>
          </a:xfrm>
        </p:spPr>
        <p:txBody>
          <a:bodyPr anchor="b"/>
          <a:lstStyle>
            <a:lvl1pPr marL="0" indent="0" defTabSz="824229">
              <a:buNone/>
              <a:defRPr sz="2163" b="1"/>
            </a:lvl1pPr>
            <a:lvl2pPr marL="412115" indent="0" defTabSz="824229">
              <a:buNone/>
              <a:defRPr sz="1803" b="1"/>
            </a:lvl2pPr>
            <a:lvl3pPr marL="824229" indent="0" defTabSz="824229">
              <a:buNone/>
              <a:defRPr sz="1622" b="1"/>
            </a:lvl3pPr>
            <a:lvl4pPr marL="1236344" indent="0" defTabSz="824229">
              <a:buNone/>
              <a:defRPr sz="1442" b="1"/>
            </a:lvl4pPr>
            <a:lvl5pPr marL="1648458" indent="0" defTabSz="824229">
              <a:buNone/>
              <a:defRPr sz="1442" b="1"/>
            </a:lvl5pPr>
            <a:lvl6pPr marL="2060573" indent="0" defTabSz="824229">
              <a:buNone/>
              <a:defRPr sz="1442" b="1"/>
            </a:lvl6pPr>
            <a:lvl7pPr marL="2472687" indent="0" defTabSz="824229">
              <a:buNone/>
              <a:defRPr sz="1442" b="1"/>
            </a:lvl7pPr>
            <a:lvl8pPr marL="2884802" indent="0" defTabSz="824229">
              <a:buNone/>
              <a:defRPr sz="1442" b="1"/>
            </a:lvl8pPr>
            <a:lvl9pPr marL="3296916" indent="0" defTabSz="824229">
              <a:buNone/>
              <a:defRPr sz="1442" b="1"/>
            </a:lvl9pPr>
          </a:lstStyle>
          <a:p>
            <a:pPr lvl="0"/>
            <a:r>
              <a:rPr lang="en-US"/>
              <a:t>Edit Master text styles</a:t>
            </a:r>
          </a:p>
        </p:txBody>
      </p:sp>
      <p:sp>
        <p:nvSpPr>
          <p:cNvPr id="6" name="Content Placeholder 5"/>
          <p:cNvSpPr>
            <a:spLocks noGrp="1" noEditPoints="1"/>
          </p:cNvSpPr>
          <p:nvPr>
            <p:ph sz="quarter" idx="4"/>
          </p:nvPr>
        </p:nvSpPr>
        <p:spPr>
          <a:xfrm>
            <a:off x="3471862" y="3618441"/>
            <a:ext cx="2915544"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noEditPoints="1"/>
          </p:cNvSpPr>
          <p:nvPr>
            <p:ph type="dt" sz="half" idx="10"/>
          </p:nvPr>
        </p:nvSpPr>
        <p:spPr/>
        <p:txBody>
          <a:bodyPr/>
          <a:lstStyle/>
          <a:p>
            <a:fld id="{71FD7FF2-845F-41B9-944F-35B90659B7D6}" type="datetimeFigureOut">
              <a:rPr lang="en-US" smtClean="0"/>
              <a:t>11/9/2023</a:t>
            </a:fld>
            <a:endParaRPr lang="en-US"/>
          </a:p>
        </p:txBody>
      </p:sp>
      <p:sp>
        <p:nvSpPr>
          <p:cNvPr id="8" name="Footer Placeholder 7"/>
          <p:cNvSpPr>
            <a:spLocks noGrp="1" noEditPoints="1"/>
          </p:cNvSpPr>
          <p:nvPr>
            <p:ph type="ftr" sz="quarter" idx="11"/>
          </p:nvPr>
        </p:nvSpPr>
        <p:spPr/>
        <p:txBody>
          <a:bodyPr/>
          <a:lstStyle/>
          <a:p>
            <a:endParaRPr lang="en-US"/>
          </a:p>
        </p:txBody>
      </p:sp>
      <p:sp>
        <p:nvSpPr>
          <p:cNvPr id="9" name="Slide Number Placeholder 8"/>
          <p:cNvSpPr>
            <a:spLocks noGrp="1" noEditPoints="1"/>
          </p:cNvSpPr>
          <p:nvPr>
            <p:ph type="sldNum" sz="quarter" idx="12"/>
          </p:nvPr>
        </p:nvSpPr>
        <p:spPr/>
        <p:txBody>
          <a:bodyPr/>
          <a:lstStyle/>
          <a:p>
            <a:fld id="{707E345D-6FE0-4977-A3DF-5875ED8E59A8}" type="slidenum">
              <a:rPr lang="en-US" smtClean="0"/>
              <a:t>‹#›</a:t>
            </a:fld>
            <a:endParaRPr lang="en-US"/>
          </a:p>
        </p:txBody>
      </p:sp>
    </p:spTree>
  </p:cSld>
  <p:clrMapOvr>
    <a:masterClrMapping/>
  </p:clrMapOvr>
  <p:hf dt="0" sldNum="0" hdr="0" ftr="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noEditPoints="1"/>
          </p:cNvSpPr>
          <p:nvPr>
            <p:ph type="title"/>
          </p:nvPr>
        </p:nvSpPr>
        <p:spPr/>
        <p:txBody>
          <a:bodyPr/>
          <a:lstStyle/>
          <a:p>
            <a:r>
              <a:rPr lang="en-US"/>
              <a:t>Click to edit Master title style</a:t>
            </a:r>
          </a:p>
        </p:txBody>
      </p:sp>
      <p:sp>
        <p:nvSpPr>
          <p:cNvPr id="3" name="Date Placeholder 2"/>
          <p:cNvSpPr>
            <a:spLocks noGrp="1" noEditPoints="1"/>
          </p:cNvSpPr>
          <p:nvPr>
            <p:ph type="dt" sz="half" idx="10"/>
          </p:nvPr>
        </p:nvSpPr>
        <p:spPr/>
        <p:txBody>
          <a:bodyPr/>
          <a:lstStyle/>
          <a:p>
            <a:fld id="{71FD7FF2-845F-41B9-944F-35B90659B7D6}" type="datetimeFigureOut">
              <a:rPr lang="en-US" smtClean="0"/>
              <a:t>11/9/2023</a:t>
            </a:fld>
            <a:endParaRPr lang="en-US"/>
          </a:p>
        </p:txBody>
      </p:sp>
      <p:sp>
        <p:nvSpPr>
          <p:cNvPr id="4" name="Footer Placeholder 3"/>
          <p:cNvSpPr>
            <a:spLocks noGrp="1" noEditPoints="1"/>
          </p:cNvSpPr>
          <p:nvPr>
            <p:ph type="ftr" sz="quarter" idx="11"/>
          </p:nvPr>
        </p:nvSpPr>
        <p:spPr/>
        <p:txBody>
          <a:bodyPr/>
          <a:lstStyle/>
          <a:p>
            <a:endParaRPr lang="en-US"/>
          </a:p>
        </p:txBody>
      </p:sp>
      <p:sp>
        <p:nvSpPr>
          <p:cNvPr id="5" name="Slide Number Placeholder 4"/>
          <p:cNvSpPr>
            <a:spLocks noGrp="1" noEditPoints="1"/>
          </p:cNvSpPr>
          <p:nvPr>
            <p:ph type="sldNum" sz="quarter" idx="12"/>
          </p:nvPr>
        </p:nvSpPr>
        <p:spPr/>
        <p:txBody>
          <a:bodyPr/>
          <a:lstStyle/>
          <a:p>
            <a:fld id="{707E345D-6FE0-4977-A3DF-5875ED8E59A8}" type="slidenum">
              <a:rPr lang="en-US" smtClean="0"/>
              <a:t>‹#›</a:t>
            </a:fld>
            <a:endParaRPr lang="en-US"/>
          </a:p>
        </p:txBody>
      </p:sp>
    </p:spTree>
  </p:cSld>
  <p:clrMapOvr>
    <a:masterClrMapping/>
  </p:clrMapOvr>
  <p:hf dt="0" sldNum="0" hdr="0" ftr="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noEditPoints="1"/>
          </p:cNvSpPr>
          <p:nvPr>
            <p:ph type="dt" sz="half" idx="10"/>
          </p:nvPr>
        </p:nvSpPr>
        <p:spPr/>
        <p:txBody>
          <a:bodyPr/>
          <a:lstStyle/>
          <a:p>
            <a:fld id="{71FD7FF2-845F-41B9-944F-35B90659B7D6}" type="datetimeFigureOut">
              <a:rPr lang="en-US" smtClean="0"/>
              <a:t>11/9/2023</a:t>
            </a:fld>
            <a:endParaRPr lang="en-US"/>
          </a:p>
        </p:txBody>
      </p:sp>
      <p:sp>
        <p:nvSpPr>
          <p:cNvPr id="3" name="Footer Placeholder 2"/>
          <p:cNvSpPr>
            <a:spLocks noGrp="1" noEditPoints="1"/>
          </p:cNvSpPr>
          <p:nvPr>
            <p:ph type="ftr" sz="quarter" idx="11"/>
          </p:nvPr>
        </p:nvSpPr>
        <p:spPr/>
        <p:txBody>
          <a:bodyPr/>
          <a:lstStyle/>
          <a:p>
            <a:endParaRPr lang="en-US"/>
          </a:p>
        </p:txBody>
      </p:sp>
      <p:sp>
        <p:nvSpPr>
          <p:cNvPr id="4" name="Slide Number Placeholder 3"/>
          <p:cNvSpPr>
            <a:spLocks noGrp="1" noEditPoints="1"/>
          </p:cNvSpPr>
          <p:nvPr>
            <p:ph type="sldNum" sz="quarter" idx="12"/>
          </p:nvPr>
        </p:nvSpPr>
        <p:spPr/>
        <p:txBody>
          <a:bodyPr/>
          <a:lstStyle/>
          <a:p>
            <a:fld id="{707E345D-6FE0-4977-A3DF-5875ED8E59A8}" type="slidenum">
              <a:rPr lang="en-US" smtClean="0"/>
              <a:t>‹#›</a:t>
            </a:fld>
            <a:endParaRPr lang="en-US"/>
          </a:p>
        </p:txBody>
      </p:sp>
    </p:spTree>
  </p:cSld>
  <p:clrMapOvr>
    <a:masterClrMapping/>
  </p:clrMapOvr>
  <p:hf dt="0" sldNum="0" hdr="0" ftr="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noEditPoints="1"/>
          </p:cNvSpPr>
          <p:nvPr>
            <p:ph type="title"/>
          </p:nvPr>
        </p:nvSpPr>
        <p:spPr>
          <a:xfrm>
            <a:off x="472380" y="660400"/>
            <a:ext cx="2211883" cy="2311400"/>
          </a:xfrm>
        </p:spPr>
        <p:txBody>
          <a:bodyPr anchor="b"/>
          <a:lstStyle>
            <a:lvl1pPr defTabSz="824229">
              <a:defRPr sz="2884"/>
            </a:lvl1pPr>
          </a:lstStyle>
          <a:p>
            <a:r>
              <a:rPr lang="en-US"/>
              <a:t>Click to edit Master title style</a:t>
            </a:r>
          </a:p>
        </p:txBody>
      </p:sp>
      <p:sp>
        <p:nvSpPr>
          <p:cNvPr id="3" name="Content Placeholder 2"/>
          <p:cNvSpPr>
            <a:spLocks noGrp="1" noEditPoints="1"/>
          </p:cNvSpPr>
          <p:nvPr>
            <p:ph idx="1"/>
          </p:nvPr>
        </p:nvSpPr>
        <p:spPr>
          <a:xfrm>
            <a:off x="2915543" y="1426280"/>
            <a:ext cx="3471863" cy="7039681"/>
          </a:xfrm>
        </p:spPr>
        <p:txBody>
          <a:bodyPr/>
          <a:lstStyle>
            <a:lvl1pPr defTabSz="824229">
              <a:defRPr sz="2884"/>
            </a:lvl1pPr>
            <a:lvl2pPr defTabSz="824229">
              <a:defRPr sz="2524"/>
            </a:lvl2pPr>
            <a:lvl3pPr defTabSz="824229">
              <a:defRPr sz="2163"/>
            </a:lvl3pPr>
            <a:lvl4pPr defTabSz="824229">
              <a:defRPr sz="1803"/>
            </a:lvl4pPr>
            <a:lvl5pPr defTabSz="824229">
              <a:defRPr sz="1803"/>
            </a:lvl5pPr>
            <a:lvl6pPr defTabSz="824229">
              <a:defRPr sz="1803"/>
            </a:lvl6pPr>
            <a:lvl7pPr defTabSz="824229">
              <a:defRPr sz="1803"/>
            </a:lvl7pPr>
            <a:lvl8pPr defTabSz="824229">
              <a:defRPr sz="1803"/>
            </a:lvl8pPr>
            <a:lvl9pPr defTabSz="824229">
              <a:defRPr sz="1803"/>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noEditPoints="1"/>
          </p:cNvSpPr>
          <p:nvPr>
            <p:ph type="body" sz="half" idx="2"/>
          </p:nvPr>
        </p:nvSpPr>
        <p:spPr>
          <a:xfrm>
            <a:off x="472380" y="2971800"/>
            <a:ext cx="2211883" cy="5505627"/>
          </a:xfrm>
        </p:spPr>
        <p:txBody>
          <a:bodyPr/>
          <a:lstStyle>
            <a:lvl1pPr marL="0" indent="0" defTabSz="824229">
              <a:buNone/>
              <a:defRPr sz="1442"/>
            </a:lvl1pPr>
            <a:lvl2pPr marL="412115" indent="0" defTabSz="824229">
              <a:buNone/>
              <a:defRPr sz="1262"/>
            </a:lvl2pPr>
            <a:lvl3pPr marL="824229" indent="0" defTabSz="824229">
              <a:buNone/>
              <a:defRPr sz="1082"/>
            </a:lvl3pPr>
            <a:lvl4pPr marL="1236344" indent="0" defTabSz="824229">
              <a:buNone/>
              <a:defRPr sz="901"/>
            </a:lvl4pPr>
            <a:lvl5pPr marL="1648458" indent="0" defTabSz="824229">
              <a:buNone/>
              <a:defRPr sz="901"/>
            </a:lvl5pPr>
            <a:lvl6pPr marL="2060573" indent="0" defTabSz="824229">
              <a:buNone/>
              <a:defRPr sz="901"/>
            </a:lvl6pPr>
            <a:lvl7pPr marL="2472687" indent="0" defTabSz="824229">
              <a:buNone/>
              <a:defRPr sz="901"/>
            </a:lvl7pPr>
            <a:lvl8pPr marL="2884802" indent="0" defTabSz="824229">
              <a:buNone/>
              <a:defRPr sz="901"/>
            </a:lvl8pPr>
            <a:lvl9pPr marL="3296916" indent="0" defTabSz="824229">
              <a:buNone/>
              <a:defRPr sz="901"/>
            </a:lvl9pPr>
          </a:lstStyle>
          <a:p>
            <a:pPr lvl="0"/>
            <a:r>
              <a:rPr lang="en-US"/>
              <a:t>Edit Master text styles</a:t>
            </a:r>
          </a:p>
        </p:txBody>
      </p:sp>
      <p:sp>
        <p:nvSpPr>
          <p:cNvPr id="5" name="Date Placeholder 4"/>
          <p:cNvSpPr>
            <a:spLocks noGrp="1" noEditPoints="1"/>
          </p:cNvSpPr>
          <p:nvPr>
            <p:ph type="dt" sz="half" idx="10"/>
          </p:nvPr>
        </p:nvSpPr>
        <p:spPr/>
        <p:txBody>
          <a:bodyPr/>
          <a:lstStyle/>
          <a:p>
            <a:fld id="{71FD7FF2-845F-41B9-944F-35B90659B7D6}" type="datetimeFigureOut">
              <a:rPr lang="en-US" smtClean="0"/>
              <a:t>11/9/2023</a:t>
            </a:fld>
            <a:endParaRPr lang="en-US"/>
          </a:p>
        </p:txBody>
      </p:sp>
      <p:sp>
        <p:nvSpPr>
          <p:cNvPr id="6" name="Footer Placeholder 5"/>
          <p:cNvSpPr>
            <a:spLocks noGrp="1" noEditPoints="1"/>
          </p:cNvSpPr>
          <p:nvPr>
            <p:ph type="ftr" sz="quarter" idx="11"/>
          </p:nvPr>
        </p:nvSpPr>
        <p:spPr/>
        <p:txBody>
          <a:bodyPr/>
          <a:lstStyle/>
          <a:p>
            <a:endParaRPr lang="en-US"/>
          </a:p>
        </p:txBody>
      </p:sp>
      <p:sp>
        <p:nvSpPr>
          <p:cNvPr id="7" name="Slide Number Placeholder 6"/>
          <p:cNvSpPr>
            <a:spLocks noGrp="1" noEditPoints="1"/>
          </p:cNvSpPr>
          <p:nvPr>
            <p:ph type="sldNum" sz="quarter" idx="12"/>
          </p:nvPr>
        </p:nvSpPr>
        <p:spPr/>
        <p:txBody>
          <a:bodyPr/>
          <a:lstStyle/>
          <a:p>
            <a:fld id="{707E345D-6FE0-4977-A3DF-5875ED8E59A8}" type="slidenum">
              <a:rPr lang="en-US" smtClean="0"/>
              <a:t>‹#›</a:t>
            </a:fld>
            <a:endParaRPr lang="en-US"/>
          </a:p>
        </p:txBody>
      </p:sp>
    </p:spTree>
  </p:cSld>
  <p:clrMapOvr>
    <a:masterClrMapping/>
  </p:clrMapOvr>
  <p:hf dt="0" sldNum="0" hdr="0" ftr="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noEditPoints="1"/>
          </p:cNvSpPr>
          <p:nvPr>
            <p:ph type="title"/>
          </p:nvPr>
        </p:nvSpPr>
        <p:spPr>
          <a:xfrm>
            <a:off x="472380" y="660400"/>
            <a:ext cx="2211883" cy="2311400"/>
          </a:xfrm>
        </p:spPr>
        <p:txBody>
          <a:bodyPr anchor="b"/>
          <a:lstStyle>
            <a:lvl1pPr defTabSz="824229">
              <a:defRPr sz="2884"/>
            </a:lvl1pPr>
          </a:lstStyle>
          <a:p>
            <a:r>
              <a:rPr lang="en-US"/>
              <a:t>Click to edit Master title style</a:t>
            </a:r>
          </a:p>
        </p:txBody>
      </p:sp>
      <p:sp>
        <p:nvSpPr>
          <p:cNvPr id="3" name="Picture Placeholder 2"/>
          <p:cNvSpPr>
            <a:spLocks noGrp="1" noEditPoints="1"/>
          </p:cNvSpPr>
          <p:nvPr>
            <p:ph type="pic" idx="1"/>
          </p:nvPr>
        </p:nvSpPr>
        <p:spPr>
          <a:xfrm>
            <a:off x="2915543" y="1426280"/>
            <a:ext cx="3471863" cy="7039681"/>
          </a:xfrm>
        </p:spPr>
        <p:txBody>
          <a:bodyPr/>
          <a:lstStyle>
            <a:lvl1pPr marL="0" indent="0" defTabSz="824229">
              <a:buNone/>
              <a:defRPr sz="2884"/>
            </a:lvl1pPr>
            <a:lvl2pPr marL="412115" indent="0" defTabSz="824229">
              <a:buNone/>
              <a:defRPr sz="2524"/>
            </a:lvl2pPr>
            <a:lvl3pPr marL="824229" indent="0" defTabSz="824229">
              <a:buNone/>
              <a:defRPr sz="2163"/>
            </a:lvl3pPr>
            <a:lvl4pPr marL="1236344" indent="0" defTabSz="824229">
              <a:buNone/>
              <a:defRPr sz="1803"/>
            </a:lvl4pPr>
            <a:lvl5pPr marL="1648458" indent="0" defTabSz="824229">
              <a:buNone/>
              <a:defRPr sz="1803"/>
            </a:lvl5pPr>
            <a:lvl6pPr marL="2060573" indent="0" defTabSz="824229">
              <a:buNone/>
              <a:defRPr sz="1803"/>
            </a:lvl6pPr>
            <a:lvl7pPr marL="2472687" indent="0" defTabSz="824229">
              <a:buNone/>
              <a:defRPr sz="1803"/>
            </a:lvl7pPr>
            <a:lvl8pPr marL="2884802" indent="0" defTabSz="824229">
              <a:buNone/>
              <a:defRPr sz="1803"/>
            </a:lvl8pPr>
            <a:lvl9pPr marL="3296916" indent="0" defTabSz="824229">
              <a:buNone/>
              <a:defRPr sz="1803"/>
            </a:lvl9pPr>
          </a:lstStyle>
          <a:p>
            <a:pPr lvl="0"/>
            <a:endParaRPr lang="en-US"/>
          </a:p>
        </p:txBody>
      </p:sp>
      <p:sp>
        <p:nvSpPr>
          <p:cNvPr id="4" name="Text Placeholder 3"/>
          <p:cNvSpPr>
            <a:spLocks noGrp="1" noEditPoints="1"/>
          </p:cNvSpPr>
          <p:nvPr>
            <p:ph type="body" sz="half" idx="2"/>
          </p:nvPr>
        </p:nvSpPr>
        <p:spPr>
          <a:xfrm>
            <a:off x="472380" y="2971800"/>
            <a:ext cx="2211883" cy="5505627"/>
          </a:xfrm>
        </p:spPr>
        <p:txBody>
          <a:bodyPr/>
          <a:lstStyle>
            <a:lvl1pPr marL="0" indent="0" defTabSz="824229">
              <a:buNone/>
              <a:defRPr sz="1442"/>
            </a:lvl1pPr>
            <a:lvl2pPr marL="412115" indent="0" defTabSz="824229">
              <a:buNone/>
              <a:defRPr sz="1262"/>
            </a:lvl2pPr>
            <a:lvl3pPr marL="824229" indent="0" defTabSz="824229">
              <a:buNone/>
              <a:defRPr sz="1082"/>
            </a:lvl3pPr>
            <a:lvl4pPr marL="1236344" indent="0" defTabSz="824229">
              <a:buNone/>
              <a:defRPr sz="901"/>
            </a:lvl4pPr>
            <a:lvl5pPr marL="1648458" indent="0" defTabSz="824229">
              <a:buNone/>
              <a:defRPr sz="901"/>
            </a:lvl5pPr>
            <a:lvl6pPr marL="2060573" indent="0" defTabSz="824229">
              <a:buNone/>
              <a:defRPr sz="901"/>
            </a:lvl6pPr>
            <a:lvl7pPr marL="2472687" indent="0" defTabSz="824229">
              <a:buNone/>
              <a:defRPr sz="901"/>
            </a:lvl7pPr>
            <a:lvl8pPr marL="2884802" indent="0" defTabSz="824229">
              <a:buNone/>
              <a:defRPr sz="901"/>
            </a:lvl8pPr>
            <a:lvl9pPr marL="3296916" indent="0" defTabSz="824229">
              <a:buNone/>
              <a:defRPr sz="901"/>
            </a:lvl9pPr>
          </a:lstStyle>
          <a:p>
            <a:pPr lvl="0"/>
            <a:r>
              <a:rPr lang="en-US"/>
              <a:t>Edit Master text styles</a:t>
            </a:r>
          </a:p>
        </p:txBody>
      </p:sp>
      <p:sp>
        <p:nvSpPr>
          <p:cNvPr id="5" name="Date Placeholder 4"/>
          <p:cNvSpPr>
            <a:spLocks noGrp="1" noEditPoints="1"/>
          </p:cNvSpPr>
          <p:nvPr>
            <p:ph type="dt" sz="half" idx="10"/>
          </p:nvPr>
        </p:nvSpPr>
        <p:spPr/>
        <p:txBody>
          <a:bodyPr/>
          <a:lstStyle/>
          <a:p>
            <a:fld id="{71FD7FF2-845F-41B9-944F-35B90659B7D6}" type="datetimeFigureOut">
              <a:rPr lang="en-US" smtClean="0"/>
              <a:t>11/9/2023</a:t>
            </a:fld>
            <a:endParaRPr lang="en-US"/>
          </a:p>
        </p:txBody>
      </p:sp>
      <p:sp>
        <p:nvSpPr>
          <p:cNvPr id="6" name="Footer Placeholder 5"/>
          <p:cNvSpPr>
            <a:spLocks noGrp="1" noEditPoints="1"/>
          </p:cNvSpPr>
          <p:nvPr>
            <p:ph type="ftr" sz="quarter" idx="11"/>
          </p:nvPr>
        </p:nvSpPr>
        <p:spPr/>
        <p:txBody>
          <a:bodyPr/>
          <a:lstStyle/>
          <a:p>
            <a:endParaRPr lang="en-US"/>
          </a:p>
        </p:txBody>
      </p:sp>
      <p:sp>
        <p:nvSpPr>
          <p:cNvPr id="7" name="Slide Number Placeholder 6"/>
          <p:cNvSpPr>
            <a:spLocks noGrp="1" noEditPoints="1"/>
          </p:cNvSpPr>
          <p:nvPr>
            <p:ph type="sldNum" sz="quarter" idx="12"/>
          </p:nvPr>
        </p:nvSpPr>
        <p:spPr/>
        <p:txBody>
          <a:bodyPr/>
          <a:lstStyle/>
          <a:p>
            <a:fld id="{707E345D-6FE0-4977-A3DF-5875ED8E59A8}" type="slidenum">
              <a:rPr lang="en-US" smtClean="0"/>
              <a:t>‹#›</a:t>
            </a:fld>
            <a:endParaRPr lang="en-US"/>
          </a:p>
        </p:txBody>
      </p:sp>
    </p:spTree>
  </p:cSld>
  <p:clrMapOvr>
    <a:masterClrMapping/>
  </p:clrMapOvr>
  <p:hf dt="0" sldNum="0" hdr="0" ftr="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noEditPoints="1"/>
          </p:cNvSpPr>
          <p:nvPr>
            <p:ph type="title"/>
          </p:nvPr>
        </p:nvSpPr>
        <p:spPr/>
        <p:txBody>
          <a:bodyPr/>
          <a:lstStyle/>
          <a:p>
            <a:r>
              <a:rPr lang="en-US"/>
              <a:t>Click to edit Master title style</a:t>
            </a:r>
          </a:p>
        </p:txBody>
      </p:sp>
      <p:sp>
        <p:nvSpPr>
          <p:cNvPr id="3" name="Vertical Text Placeholder 2"/>
          <p:cNvSpPr>
            <a:spLocks noGrp="1" noEditPoints="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noEditPoints="1"/>
          </p:cNvSpPr>
          <p:nvPr>
            <p:ph type="dt" sz="half" idx="10"/>
          </p:nvPr>
        </p:nvSpPr>
        <p:spPr/>
        <p:txBody>
          <a:bodyPr/>
          <a:lstStyle/>
          <a:p>
            <a:fld id="{71FD7FF2-845F-41B9-944F-35B90659B7D6}" type="datetimeFigureOut">
              <a:rPr lang="en-US" smtClean="0"/>
              <a:t>11/9/2023</a:t>
            </a:fld>
            <a:endParaRPr lang="en-US"/>
          </a:p>
        </p:txBody>
      </p:sp>
      <p:sp>
        <p:nvSpPr>
          <p:cNvPr id="5" name="Footer Placeholder 4"/>
          <p:cNvSpPr>
            <a:spLocks noGrp="1" noEditPoints="1"/>
          </p:cNvSpPr>
          <p:nvPr>
            <p:ph type="ftr" sz="quarter" idx="11"/>
          </p:nvPr>
        </p:nvSpPr>
        <p:spPr/>
        <p:txBody>
          <a:bodyPr/>
          <a:lstStyle/>
          <a:p>
            <a:endParaRPr lang="en-US"/>
          </a:p>
        </p:txBody>
      </p:sp>
      <p:sp>
        <p:nvSpPr>
          <p:cNvPr id="6" name="Slide Number Placeholder 5"/>
          <p:cNvSpPr>
            <a:spLocks noGrp="1" noEditPoints="1"/>
          </p:cNvSpPr>
          <p:nvPr>
            <p:ph type="sldNum" sz="quarter" idx="12"/>
          </p:nvPr>
        </p:nvSpPr>
        <p:spPr/>
        <p:txBody>
          <a:bodyPr/>
          <a:lstStyle/>
          <a:p>
            <a:fld id="{707E345D-6FE0-4977-A3DF-5875ED8E59A8}" type="slidenum">
              <a:rPr lang="en-US" smtClean="0"/>
              <a:t>‹#›</a:t>
            </a:fld>
            <a:endParaRPr lang="en-US"/>
          </a:p>
        </p:txBody>
      </p:sp>
    </p:spTree>
  </p:cSld>
  <p:clrMapOvr>
    <a:masterClrMapping/>
  </p:clrMapOvr>
  <p:hf dt="0" sldNum="0" hdr="0" ftr="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noEditPoints="1"/>
          </p:cNvSpPr>
          <p:nvPr>
            <p:ph type="title" orient="vert"/>
          </p:nvPr>
        </p:nvSpPr>
        <p:spPr>
          <a:xfrm>
            <a:off x="4907756" y="527402"/>
            <a:ext cx="1478756" cy="8394878"/>
          </a:xfrm>
        </p:spPr>
        <p:txBody>
          <a:bodyPr vert="eaVert"/>
          <a:lstStyle/>
          <a:p>
            <a:r>
              <a:rPr lang="en-US"/>
              <a:t>Click to edit Master title style</a:t>
            </a:r>
          </a:p>
        </p:txBody>
      </p:sp>
      <p:sp>
        <p:nvSpPr>
          <p:cNvPr id="3" name="Vertical Text Placeholder 2"/>
          <p:cNvSpPr>
            <a:spLocks noGrp="1" noEditPoints="1"/>
          </p:cNvSpPr>
          <p:nvPr>
            <p:ph type="body" orient="vert" idx="1"/>
          </p:nvPr>
        </p:nvSpPr>
        <p:spPr>
          <a:xfrm>
            <a:off x="471487" y="527402"/>
            <a:ext cx="4350544" cy="839487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noEditPoints="1"/>
          </p:cNvSpPr>
          <p:nvPr>
            <p:ph type="dt" sz="half" idx="10"/>
          </p:nvPr>
        </p:nvSpPr>
        <p:spPr/>
        <p:txBody>
          <a:bodyPr/>
          <a:lstStyle/>
          <a:p>
            <a:fld id="{71FD7FF2-845F-41B9-944F-35B90659B7D6}" type="datetimeFigureOut">
              <a:rPr lang="en-US" smtClean="0"/>
              <a:t>11/9/2023</a:t>
            </a:fld>
            <a:endParaRPr lang="en-US"/>
          </a:p>
        </p:txBody>
      </p:sp>
      <p:sp>
        <p:nvSpPr>
          <p:cNvPr id="5" name="Footer Placeholder 4"/>
          <p:cNvSpPr>
            <a:spLocks noGrp="1" noEditPoints="1"/>
          </p:cNvSpPr>
          <p:nvPr>
            <p:ph type="ftr" sz="quarter" idx="11"/>
          </p:nvPr>
        </p:nvSpPr>
        <p:spPr/>
        <p:txBody>
          <a:bodyPr/>
          <a:lstStyle/>
          <a:p>
            <a:endParaRPr lang="en-US"/>
          </a:p>
        </p:txBody>
      </p:sp>
      <p:sp>
        <p:nvSpPr>
          <p:cNvPr id="6" name="Slide Number Placeholder 5"/>
          <p:cNvSpPr>
            <a:spLocks noGrp="1" noEditPoints="1"/>
          </p:cNvSpPr>
          <p:nvPr>
            <p:ph type="sldNum" sz="quarter" idx="12"/>
          </p:nvPr>
        </p:nvSpPr>
        <p:spPr/>
        <p:txBody>
          <a:bodyPr/>
          <a:lstStyle/>
          <a:p>
            <a:fld id="{707E345D-6FE0-4977-A3DF-5875ED8E59A8}" type="slidenum">
              <a:rPr lang="en-US" smtClean="0"/>
              <a:t>‹#›</a:t>
            </a:fld>
            <a:endParaRPr lang="en-US"/>
          </a:p>
        </p:txBody>
      </p:sp>
    </p:spTree>
  </p:cSld>
  <p:clrMapOvr>
    <a:masterClrMapping/>
  </p:clrMapOvr>
  <p:hf dt="0" sldNum="0" hdr="0" ftr="0"/>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noEditPoints="1"/>
          </p:cNvSpPr>
          <p:nvPr>
            <p:ph type="title"/>
          </p:nvPr>
        </p:nvSpPr>
        <p:spPr>
          <a:xfrm>
            <a:off x="471487" y="527402"/>
            <a:ext cx="5915025" cy="1914702"/>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noEditPoints="1"/>
          </p:cNvSpPr>
          <p:nvPr>
            <p:ph type="body" idx="1"/>
          </p:nvPr>
        </p:nvSpPr>
        <p:spPr>
          <a:xfrm>
            <a:off x="471487" y="2637013"/>
            <a:ext cx="5915025" cy="6285267"/>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noEditPoints="1"/>
          </p:cNvSpPr>
          <p:nvPr>
            <p:ph type="dt" sz="half" idx="2"/>
          </p:nvPr>
        </p:nvSpPr>
        <p:spPr>
          <a:xfrm>
            <a:off x="471487" y="9181394"/>
            <a:ext cx="1543050" cy="527403"/>
          </a:xfrm>
          <a:prstGeom prst="rect">
            <a:avLst/>
          </a:prstGeom>
        </p:spPr>
        <p:txBody>
          <a:bodyPr vert="horz" lIns="91440" tIns="45720" rIns="91440" bIns="45720" rtlCol="0" anchor="ctr"/>
          <a:lstStyle>
            <a:lvl1pPr algn="l" defTabSz="824229">
              <a:defRPr sz="1082">
                <a:solidFill>
                  <a:schemeClr val="tx1">
                    <a:tint val="75000"/>
                  </a:schemeClr>
                </a:solidFill>
              </a:defRPr>
            </a:lvl1pPr>
          </a:lstStyle>
          <a:p>
            <a:fld id="{71FD7FF2-845F-41B9-944F-35B90659B7D6}" type="datetimeFigureOut">
              <a:rPr lang="en-US" smtClean="0"/>
              <a:t>11/9/2023</a:t>
            </a:fld>
            <a:endParaRPr lang="en-US"/>
          </a:p>
        </p:txBody>
      </p:sp>
      <p:sp>
        <p:nvSpPr>
          <p:cNvPr id="5" name="Footer Placeholder 4"/>
          <p:cNvSpPr>
            <a:spLocks noGrp="1" noEditPoints="1"/>
          </p:cNvSpPr>
          <p:nvPr>
            <p:ph type="ftr" sz="quarter" idx="3"/>
          </p:nvPr>
        </p:nvSpPr>
        <p:spPr>
          <a:xfrm>
            <a:off x="2271712" y="9181394"/>
            <a:ext cx="2314575" cy="527403"/>
          </a:xfrm>
          <a:prstGeom prst="rect">
            <a:avLst/>
          </a:prstGeom>
        </p:spPr>
        <p:txBody>
          <a:bodyPr vert="horz" lIns="91440" tIns="45720" rIns="91440" bIns="45720" rtlCol="0" anchor="ctr"/>
          <a:lstStyle>
            <a:lvl1pPr algn="ctr" defTabSz="824229">
              <a:defRPr sz="1082">
                <a:solidFill>
                  <a:schemeClr val="tx1">
                    <a:tint val="75000"/>
                  </a:schemeClr>
                </a:solidFill>
              </a:defRPr>
            </a:lvl1pPr>
          </a:lstStyle>
          <a:p>
            <a:endParaRPr lang="en-US"/>
          </a:p>
        </p:txBody>
      </p:sp>
      <p:sp>
        <p:nvSpPr>
          <p:cNvPr id="6" name="Slide Number Placeholder 5"/>
          <p:cNvSpPr>
            <a:spLocks noGrp="1" noEditPoints="1"/>
          </p:cNvSpPr>
          <p:nvPr>
            <p:ph type="sldNum" sz="quarter" idx="4"/>
          </p:nvPr>
        </p:nvSpPr>
        <p:spPr>
          <a:xfrm>
            <a:off x="4843462" y="9181394"/>
            <a:ext cx="1543050" cy="527403"/>
          </a:xfrm>
          <a:prstGeom prst="rect">
            <a:avLst/>
          </a:prstGeom>
        </p:spPr>
        <p:txBody>
          <a:bodyPr vert="horz" lIns="91440" tIns="45720" rIns="91440" bIns="45720" rtlCol="0" anchor="ctr"/>
          <a:lstStyle>
            <a:lvl1pPr algn="r" defTabSz="824229">
              <a:defRPr sz="1082">
                <a:solidFill>
                  <a:schemeClr val="tx1">
                    <a:tint val="75000"/>
                  </a:schemeClr>
                </a:solidFill>
              </a:defRPr>
            </a:lvl1pPr>
          </a:lstStyle>
          <a:p>
            <a:fld id="{707E345D-6FE0-4977-A3DF-5875ED8E59A8}"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sldNum="0" hdr="0" ft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itchFamily="34" charset="0" panose="020B0604020202020204"/>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itchFamily="34" charset="0" panose="020B0604020202020204"/>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itchFamily="34" charset="0" panose="020B0604020202020204"/>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itchFamily="34" charset="0" panose="020B0604020202020204"/>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itchFamily="34" charset="0" panose="020B0604020202020204"/>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panose="020B0604020202020204"/>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panose="020B0604020202020204"/>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panose="020B0604020202020204"/>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panose="020B0604020202020204"/>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image" Target="../media/image2.png"/><Relationship Id="rId2" Type="http://schemas.openxmlformats.org/officeDocument/2006/relationships/slideLayout" Target="../slideLayouts/slideLayout7.xml"/><Relationship Id="rId3"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image" Target="../media/image2.jpeg"/><Relationship Id="rId2" Type="http://schemas.openxmlformats.org/officeDocument/2006/relationships/image" Target="../media/image3.jpeg"/><Relationship Id="rId3" Type="http://schemas.openxmlformats.org/officeDocument/2006/relationships/slideLayout" Target="../slideLayouts/slideLayout1.xml"/><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image" Target="../media/image4.jpeg"/><Relationship Id="rId10" Type="http://schemas.openxmlformats.org/officeDocument/2006/relationships/slideLayout" Target="../slideLayouts/slideLayout8.xml"/><Relationship Id="rId11" Type="http://schemas.openxmlformats.org/officeDocument/2006/relationships/notesSlide" Target="../notesSlides/notesSlide5.xml"/><Relationship Id="rId2" Type="http://schemas.openxmlformats.org/officeDocument/2006/relationships/image" Target="../media/image5.jpeg"/><Relationship Id="rId3" Type="http://schemas.openxmlformats.org/officeDocument/2006/relationships/image" Target="../media/image6.jpeg"/><Relationship Id="rId4" Type="http://schemas.openxmlformats.org/officeDocument/2006/relationships/image" Target="../media/image7.jpeg"/><Relationship Id="rId5" Type="http://schemas.openxmlformats.org/officeDocument/2006/relationships/image" Target="../media/image8.jpeg"/><Relationship Id="rId6" Type="http://schemas.openxmlformats.org/officeDocument/2006/relationships/image" Target="../media/image9.jpeg"/><Relationship Id="rId7" Type="http://schemas.openxmlformats.org/officeDocument/2006/relationships/image" Target="../media/image10.jpeg"/><Relationship Id="rId8" Type="http://schemas.openxmlformats.org/officeDocument/2006/relationships/image" Target="../media/image11.jpeg"/><Relationship Id="rId9" Type="http://schemas.openxmlformats.org/officeDocument/2006/relationships/image" Target="../media/image1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noEditPoints="1"/>
          </p:cNvSpPr>
          <p:nvPr>
            <p:ph type="title"/>
          </p:nvPr>
        </p:nvSpPr>
        <p:spPr>
          <a:xfrm>
            <a:off x="0" y="0"/>
            <a:ext cx="6858000" cy="9906000"/>
          </a:xfrm>
          <a:prstGeom prst="rect">
            <a:avLst/>
          </a:prstGeom>
        </p:spPr>
        <p:txBody>
          <a:bodyPr/>
          <a:lstStyle/>
          <a:p>
            <a:endParaRPr lang="en-GB"/>
          </a:p>
          <a:p>
            <a:endParaRPr lang="en-GB"/>
          </a:p>
          <a:p>
            <a:endParaRPr lang="en-GB"/>
          </a:p>
          <a:p>
            <a:r>
              <a:rPr lang="en-GB"/>
              <a:t> </a:t>
            </a:r>
          </a:p>
        </p:txBody>
      </p:sp>
      <p:sp>
        <p:nvSpPr>
          <p:cNvPr id="3" name="Content Placeholder 2"/>
          <p:cNvSpPr>
            <a:spLocks noGrp="1" noEditPoints="1"/>
          </p:cNvSpPr>
          <p:nvPr>
            <p:ph idx="1"/>
          </p:nvPr>
        </p:nvSpPr>
        <p:spPr>
          <a:xfrm>
            <a:off x="0" y="0"/>
            <a:ext cx="6858000" cy="9906000"/>
          </a:xfrm>
          <a:prstGeom prst="rect">
            <a:avLst/>
          </a:prstGeom>
        </p:spPr>
        <p:txBody>
          <a:bodyPr/>
          <a:lstStyle/>
          <a:p>
            <a:pPr marL="0" indent="0">
              <a:buNone/>
            </a:pPr>
            <a:r>
              <a:rPr lang="en-GB"/>
              <a:t>        </a:t>
            </a:r>
            <a:r>
              <a:rPr lang="en-GB">
                <a:latin typeface="Cooper Black" pitchFamily="18" charset="0"/>
                <a:ea typeface="Cooper Black" pitchFamily="18" charset="0"/>
                <a:cs typeface="Cooper Black" pitchFamily="18" charset="0"/>
              </a:rPr>
              <a:t> </a:t>
            </a:r>
          </a:p>
          <a:p>
            <a:pPr marL="0" indent="0">
              <a:buNone/>
            </a:pPr>
            <a:endParaRPr lang="en-GB">
              <a:latin typeface="Cooper Black" pitchFamily="18" charset="0"/>
              <a:ea typeface="Cooper Black" pitchFamily="18" charset="0"/>
              <a:cs typeface="Cooper Black" pitchFamily="18" charset="0"/>
            </a:endParaRPr>
          </a:p>
          <a:p>
            <a:pPr marL="0" indent="0">
              <a:buNone/>
            </a:pPr>
            <a:r>
              <a:rPr lang="en-GB">
                <a:latin typeface="Cooper Black" pitchFamily="18" charset="0"/>
                <a:ea typeface="Cooper Black" pitchFamily="18" charset="0"/>
                <a:cs typeface="Cooper Black" pitchFamily="18" charset="0"/>
              </a:rPr>
              <a:t>               </a:t>
            </a:r>
            <a:r>
              <a:rPr>
                <a:latin typeface="Cooper Black" pitchFamily="18" charset="0"/>
                <a:ea typeface="Cooper Black" pitchFamily="18" charset="0"/>
                <a:cs typeface="Cooper Black" pitchFamily="18" charset="0"/>
              </a:rPr>
              <a:t>  Menu Engineering </a:t>
            </a:r>
            <a:endParaRPr lang="en-GB">
              <a:latin typeface="Cooper Black" pitchFamily="18" charset="0"/>
              <a:ea typeface="Cooper Black" pitchFamily="18" charset="0"/>
              <a:cs typeface="Cooper Black" pitchFamily="18" charset="0"/>
            </a:endParaRPr>
          </a:p>
          <a:p>
            <a:pPr marL="0" indent="0">
              <a:buNone/>
            </a:pPr>
            <a:r>
              <a:rPr lang="en-GB">
                <a:latin typeface="Cooper Black" pitchFamily="18" charset="0"/>
                <a:ea typeface="Cooper Black" pitchFamily="18" charset="0"/>
                <a:cs typeface="Cooper Black" pitchFamily="18" charset="0"/>
              </a:rPr>
              <a:t>                     -Practical Tasks</a:t>
            </a:r>
          </a:p>
          <a:p>
            <a:pPr marL="0" indent="0">
              <a:buNone/>
            </a:pPr>
          </a:p>
          <a:p>
            <a:pPr marL="0" indent="0">
              <a:buNone/>
            </a:pPr>
            <a:r>
              <a:t>                                                               </a:t>
            </a:r>
            <a:r>
              <a:rPr lang="en-GB"/>
              <a:t>  </a:t>
            </a:r>
          </a:p>
          <a:p>
            <a:pPr marL="0" indent="0">
              <a:buNone/>
            </a:pPr>
            <a:r>
              <a:rPr lang="en-GB"/>
              <a:t>               </a:t>
            </a:r>
            <a:r>
              <a:t>Name: Claudia Zaharia </a:t>
            </a:r>
          </a:p>
          <a:p>
            <a:pPr marL="0" indent="0">
              <a:buNone/>
            </a:pPr>
            <a:r>
              <a:t>                                                           </a:t>
            </a:r>
            <a:endParaRPr lang="en-GB"/>
          </a:p>
          <a:p>
            <a:pPr marL="0" indent="0">
              <a:buNone/>
            </a:pPr>
            <a:r>
              <a:rPr lang="en-GB"/>
              <a:t>              </a:t>
            </a:r>
            <a:r>
              <a:t> I.D Student Number: 224645</a:t>
            </a:r>
            <a:r>
              <a:rPr lang="en-GB"/>
              <a:t>2</a:t>
            </a:r>
          </a:p>
          <a:p>
            <a:pPr marL="0" indent="0">
              <a:buNone/>
            </a:pPr>
            <a:r>
              <a:t>                                                      </a:t>
            </a:r>
            <a:endParaRPr lang="en-GB"/>
          </a:p>
          <a:p>
            <a:pPr marL="0" indent="0">
              <a:buNone/>
            </a:pPr>
            <a:r>
              <a:t>    </a:t>
            </a:r>
            <a:r>
              <a:rPr lang="en-GB"/>
              <a:t>          </a:t>
            </a:r>
            <a:r>
              <a:t> Module Title:  Food &amp; Beverage</a:t>
            </a:r>
            <a:endParaRPr lang="en-GB"/>
          </a:p>
          <a:p>
            <a:pPr marL="0" indent="0">
              <a:buNone/>
            </a:pPr>
            <a:r>
              <a:rPr lang="en-GB"/>
              <a:t>                                         Operations</a:t>
            </a:r>
          </a:p>
          <a:p>
            <a:pPr marL="0" indent="0">
              <a:buNone/>
            </a:pPr>
            <a:r>
              <a:rPr lang="en-GB"/>
              <a:t>                                         BMIH4002  </a:t>
            </a:r>
            <a:r>
              <a:t>                 </a:t>
            </a:r>
            <a:r>
              <a:rPr lang="en-GB"/>
              <a:t> </a:t>
            </a:r>
          </a:p>
          <a:p>
            <a:pPr marL="0" indent="0">
              <a:buNone/>
            </a:pPr>
            <a:r>
              <a:t>           </a:t>
            </a:r>
            <a:endParaRPr lang="en-GB"/>
          </a:p>
          <a:p>
            <a:pPr marL="0" indent="0">
              <a:buNone/>
            </a:pPr>
            <a:r>
              <a:t>                                          </a:t>
            </a:r>
            <a:endParaRPr lang="en-GB"/>
          </a:p>
          <a:p>
            <a:pPr marL="0" indent="0">
              <a:buNone/>
            </a:pPr>
            <a:r>
              <a:rPr lang="en-GB"/>
              <a:t>            </a:t>
            </a:r>
            <a:r>
              <a:t>   Tutor: Ka Po Chon</a:t>
            </a:r>
            <a:r>
              <a:rPr lang="en-GB"/>
              <a:t>g</a:t>
            </a:r>
            <a:r>
              <a:t>                                                         </a:t>
            </a:r>
            <a:endParaRPr lang="en-GB"/>
          </a:p>
          <a:p>
            <a:pPr marL="0" indent="0">
              <a:buNone/>
            </a:pPr>
            <a:r>
              <a:rPr lang="en-GB"/>
              <a:t>             </a:t>
            </a:r>
            <a:r>
              <a:t>  Number of words: 400 </a:t>
            </a:r>
          </a:p>
          <a:p/>
          <a:p>
            <a:pPr marL="0" indent="0">
              <a:buNone/>
            </a:pPr>
          </a:p>
        </p:txBody>
      </p:sp>
      <p:pic>
        <p:nvPicPr>
          <p:cNvPr id="4" name="Picture 3"/>
          <p:cNvPicPr>
            <a:picLocks noChangeAspect="1"/>
          </p:cNvPicPr>
          <p:nvPr/>
        </p:nvPicPr>
        <p:blipFill>
          <a:blip r:embed="rId1"/>
          <a:srcRect/>
          <a:stretch>
            <a:fillRect/>
          </a:stretch>
        </p:blipFill>
        <p:spPr>
          <a:xfrm>
            <a:off x="12452312" y="5162931"/>
            <a:ext cx="927100" cy="34290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247" y="0"/>
            <a:ext cx="6782753" cy="10089810"/>
          </a:xfrm>
          <a:prstGeom prst="rect">
            <a:avLst/>
          </a:prstGeom>
          <a:noFill/>
        </p:spPr>
        <p:txBody>
          <a:bodyPr wrap="square" rtlCol="0">
            <a:spAutoFit/>
          </a:bodyPr>
          <a:lstStyle/>
          <a:p>
            <a:r>
              <a:rPr lang="en-US"/>
              <a:t> </a:t>
            </a:r>
            <a:r>
              <a:rPr lang="en-GB"/>
              <a:t>                   </a:t>
            </a:r>
          </a:p>
          <a:p>
            <a:r>
              <a:rPr lang="en-GB"/>
              <a:t>                             </a:t>
            </a:r>
            <a:r>
              <a:rPr lang="en-US"/>
              <a:t>TRINITY HOTEL RESTAURANT CONCEPT </a:t>
            </a:r>
          </a:p>
          <a:p>
            <a:endParaRPr lang="en-US"/>
          </a:p>
          <a:p>
            <a:r>
              <a:rPr lang="en-US"/>
              <a:t> </a:t>
            </a:r>
          </a:p>
          <a:p>
            <a:endParaRPr lang="en-US"/>
          </a:p>
          <a:p>
            <a:r>
              <a:rPr lang="en-US"/>
              <a:t>     Trinity Restaurant is a four-star restaurant part of Trinity Hotel-Chain. recently opened in Ashford Town Center. This new concept restaurant will go underneath the 200-room hotel and feature an “open kitchen where Chefs can double-up as service staff”. (Chef Zhou Ziling, 03 Jan 2023). The 650-meter new space has room for 60 tables and 250 people. “A construction is made once and used for a lifetime. The more regularly and completely it is made, the more effortless and convenient it serves”. (Chef Ahmet Ozdemir, 22 Sept 2022). The architects create a modern space for the most sophisticated tastes with a colored artesian fountain, SST with Ambiental music, an Atrium naturally illuminated and decorated with local artist pictures and black marble floor. Having a smoking area in a tropical garden with rattan furniture, a kid's playroom, it will be great for families, for people who come for business meetings or for special occasions or go to the airport or holidays. Been a hotel restaurant, the menu chosen is A la Carte.” With an A La Carte menu, customers can choose exactly what they want to eat and how much they want to spend. They can customize their meal to their liking and choose dishes that fit their dietary restrictions or preferences”. (Menubly blog,3rd, Apr 2023). A La Carte menu uses fresh ingredients for each dish, paid individually, and the restaurant is motivated to use the best organic ingredients from local producers and international dishes to ensure customer satisfaction. Thanks to IoT integration, smart ovens, cooking equipment and stock tracking system were streamlined. Digital menus can be accessed via QR codes or viewed on interactive tablets of hotel rooms. Trinity Restaurant also has renewable energy solar panels and energy efficient devices and, to minimize food waste, was implemented new techniques and systems. Modern plates were chosen following contemporary trends colors according to restaurant concept-different color for different food. “The most important principle in the Food and Beverage Industry is the goal of serving the best quality food and drinks to the restaurant guests as soon as possible, taking into account the special standards requested” by Rules and Regulations (Expert in Business). “The food business is not just about the food!” (Try Otter). “Food brings people together and it is going to be fun and tasty" (Chef Pichaya Pam, 2023), “it is a journey to create an elevated, memorable dining experience” promised in the Restaurant MENU! (Shaw C.,2010) </a:t>
            </a:r>
          </a:p>
          <a:p>
            <a:endParaRPr lang="en-US"/>
          </a:p>
          <a:p>
            <a:r>
              <a:rPr lang="en-US"/>
              <a:t>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38363" y="0"/>
            <a:ext cx="6619637" cy="10333650"/>
          </a:xfrm>
          <a:prstGeom prst="rect">
            <a:avLst/>
          </a:prstGeom>
          <a:noFill/>
        </p:spPr>
        <p:txBody>
          <a:bodyPr wrap="square" rtlCol="0">
            <a:spAutoFit/>
          </a:bodyPr>
          <a:lstStyle/>
          <a:p>
            <a:endParaRPr lang="en-GB"/>
          </a:p>
          <a:p>
            <a:endParaRPr lang="en-GB"/>
          </a:p>
          <a:p>
            <a:r>
              <a:rPr lang="en-US"/>
              <a:t>References: </a:t>
            </a:r>
          </a:p>
          <a:p>
            <a:endParaRPr lang="en-US"/>
          </a:p>
          <a:p>
            <a:r>
              <a:rPr lang="en-US"/>
              <a:t> </a:t>
            </a:r>
          </a:p>
          <a:p>
            <a:endParaRPr lang="en-US"/>
          </a:p>
          <a:p>
            <a:r>
              <a:rPr lang="en-US"/>
              <a:t>1. Ahmet Ozdemir Chef, Published Sep 22, 2022, LinkedIn “Gastronomy Consultation International”, linkedin.com, https://gastronomyconsultation.com </a:t>
            </a:r>
          </a:p>
          <a:p>
            <a:endParaRPr lang="en-US"/>
          </a:p>
          <a:p>
            <a:r>
              <a:rPr lang="en-US"/>
              <a:t>2. Eazy.Plus/Menu, www.ezplus </a:t>
            </a:r>
          </a:p>
          <a:p>
            <a:endParaRPr lang="en-US"/>
          </a:p>
          <a:p>
            <a:r>
              <a:rPr lang="en-US"/>
              <a:t>3.” Expert in Business” </a:t>
            </a:r>
          </a:p>
          <a:p>
            <a:endParaRPr lang="en-US"/>
          </a:p>
          <a:p>
            <a:r>
              <a:rPr lang="en-US"/>
              <a:t>4. Francesca E.,12 oct.2021,” Most beautiful and unique design”, Posted  </a:t>
            </a:r>
          </a:p>
          <a:p>
            <a:endParaRPr lang="en-US"/>
          </a:p>
          <a:p>
            <a:r>
              <a:rPr lang="en-US"/>
              <a:t>   In ”60+Restaurant Menu Design”, https://www.creativefabrica.com </a:t>
            </a:r>
          </a:p>
          <a:p>
            <a:endParaRPr lang="en-US"/>
          </a:p>
          <a:p>
            <a:r>
              <a:rPr lang="en-US"/>
              <a:t>5.Gastronomy Consultation, www.gastronomyconsultation.com </a:t>
            </a:r>
          </a:p>
          <a:p>
            <a:endParaRPr lang="en-US"/>
          </a:p>
          <a:p>
            <a:r>
              <a:rPr lang="en-US"/>
              <a:t>6.MenuBly, https://www.menubly.com </a:t>
            </a:r>
          </a:p>
          <a:p>
            <a:endParaRPr lang="en-US"/>
          </a:p>
          <a:p>
            <a:r>
              <a:rPr lang="en-US"/>
              <a:t>7. Pichaya Pam Chef, 2023, Ecriture’s, “MICHELIN Guide” https://guidemichelin.com&gt;people </a:t>
            </a:r>
          </a:p>
          <a:p>
            <a:endParaRPr lang="en-US"/>
          </a:p>
          <a:p>
            <a:r>
              <a:rPr lang="en-US"/>
              <a:t>8.Sabroso Restaurant, https://www.sabroso.ro </a:t>
            </a:r>
          </a:p>
          <a:p>
            <a:endParaRPr lang="en-US"/>
          </a:p>
          <a:p>
            <a:r>
              <a:rPr lang="en-US"/>
              <a:t>9.Shaw Colin, Qaalfa Dibeehi and Steven Waden, 2010,” Customer experience:      Future Trends and Insights”, https://books.google.co.uk  </a:t>
            </a:r>
          </a:p>
          <a:p>
            <a:endParaRPr lang="en-US"/>
          </a:p>
          <a:p>
            <a:r>
              <a:rPr lang="en-US"/>
              <a:t>10.Smartboy10/Getty Images/Trinity Sigla </a:t>
            </a:r>
          </a:p>
          <a:p>
            <a:endParaRPr lang="en-US"/>
          </a:p>
          <a:p>
            <a:r>
              <a:rPr lang="en-US"/>
              <a:t>11.Stone&amp;Grill Restaurant, www.stoneandgrill.co.uk </a:t>
            </a:r>
          </a:p>
          <a:p>
            <a:endParaRPr lang="en-US"/>
          </a:p>
          <a:p>
            <a:r>
              <a:rPr lang="en-US"/>
              <a:t>12.Tryotter.uk/blog, https://www.tryotter.com </a:t>
            </a:r>
          </a:p>
          <a:p>
            <a:endParaRPr lang="en-US"/>
          </a:p>
          <a:p>
            <a:r>
              <a:rPr lang="en-US"/>
              <a:t>13. Zhou Ziling Chef, 03 JANUARIE 2023, “Five Restaurant Trends for 2023, According to MICHELIN Chefs”, https://guide.michelin.com&gt;futures </a:t>
            </a:r>
          </a:p>
          <a:p>
            <a:endParaRPr lang="en-US"/>
          </a:p>
          <a:p>
            <a:r>
              <a:rPr lang="en-US"/>
              <a:t> </a:t>
            </a:r>
          </a:p>
          <a:p>
            <a:endParaRPr lang="en-US"/>
          </a:p>
          <a:p>
            <a:r>
              <a:rPr lang="en-US"/>
              <a:t>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1">
            <a:alphaModFix/>
          </a:blip>
          <a:srcRect l="0" t="0" r="0" b="0"/>
          <a:stretch>
            <a:fillRect/>
          </a:stretch>
        </a:blipFill>
      </p:bgPr>
    </p:bg>
    <p:spTree>
      <p:nvGrpSpPr>
        <p:cNvPr id="1" name=""/>
        <p:cNvGrpSpPr/>
        <p:nvPr/>
      </p:nvGrpSpPr>
      <p:grpSpPr>
        <a:xfrm>
          <a:off x="0" y="0"/>
          <a:ext cx="0" cy="0"/>
          <a:chOff x="0" y="0"/>
          <a:chExt cx="0" cy="0"/>
        </a:xfrm>
      </p:grpSpPr>
      <p:sp>
        <p:nvSpPr>
          <p:cNvPr id="2" name="Title 1"/>
          <p:cNvSpPr>
            <a:spLocks noGrp="1" noChangeAspect="0" noEditPoints="1"/>
          </p:cNvSpPr>
          <p:nvPr>
            <p:ph type="ctrTitle"/>
          </p:nvPr>
        </p:nvSpPr>
        <p:spPr>
          <a:xfrm rot="21600000">
            <a:off x="4793602" y="710294"/>
            <a:ext cx="1785645" cy="545274"/>
          </a:xfrm>
        </p:spPr>
        <p:txBody>
          <a:bodyPr/>
          <a:lstStyle/>
          <a:p>
            <a:r>
              <a:rPr lang="en-GB" sz="1125">
                <a:ln w="12700">
                  <a:gradFill>
                    <a:gsLst>
                      <a:gs pos="0">
                        <a:schemeClr val="accent6"/>
                      </a:gs>
                      <a:gs pos="100000">
                        <a:schemeClr val="accent2"/>
                      </a:gs>
                    </a:gsLst>
                    <a:lin ang="8100000" scaled="0"/>
                  </a:gradFill>
                </a:ln>
                <a:solidFill>
                  <a:schemeClr val="accent2"/>
                </a:solidFill>
                <a:latin typeface="Castellar" pitchFamily="18" charset="0"/>
                <a:ea typeface="Castellar" pitchFamily="18" charset="0"/>
                <a:cs typeface="Castellar" pitchFamily="18" charset="0"/>
              </a:rPr>
              <a:t> TRINITY RESTAURANT</a:t>
            </a:r>
            <a:endParaRPr lang="en-US" sz="1125">
              <a:ln w="12700">
                <a:gradFill>
                  <a:gsLst>
                    <a:gs pos="0">
                      <a:schemeClr val="accent6"/>
                    </a:gs>
                    <a:gs pos="100000">
                      <a:schemeClr val="accent2"/>
                    </a:gs>
                  </a:gsLst>
                  <a:lin ang="8100000" scaled="0"/>
                </a:gradFill>
              </a:ln>
              <a:solidFill>
                <a:schemeClr val="accent2"/>
              </a:solidFill>
              <a:latin typeface="Castellar" pitchFamily="18" charset="0"/>
              <a:ea typeface="Castellar" pitchFamily="18" charset="0"/>
              <a:cs typeface="Castellar" pitchFamily="18" charset="0"/>
            </a:endParaRPr>
          </a:p>
        </p:txBody>
      </p:sp>
      <p:sp>
        <p:nvSpPr>
          <p:cNvPr id="3" name="Subtitle 2"/>
          <p:cNvSpPr>
            <a:spLocks noGrp="1" noEditPoints="1"/>
          </p:cNvSpPr>
          <p:nvPr>
            <p:ph type="subTitle" idx="1"/>
          </p:nvPr>
        </p:nvSpPr>
        <p:spPr>
          <a:xfrm>
            <a:off x="5000625" y="1407541"/>
            <a:ext cx="1689866" cy="1120196"/>
          </a:xfrm>
        </p:spPr>
        <p:txBody>
          <a:bodyPr/>
          <a:lstStyle/>
          <a:p>
            <a:r>
              <a:rPr lang="en-GB">
                <a:ln w="12700">
                  <a:gradFill>
                    <a:gsLst>
                      <a:gs pos="0">
                        <a:schemeClr val="accent6"/>
                      </a:gs>
                      <a:gs pos="41472">
                        <a:srgbClr val="8EA141"/>
                      </a:gs>
                      <a:gs pos="100000">
                        <a:schemeClr val="accent2"/>
                      </a:gs>
                    </a:gsLst>
                    <a:lin ang="8100000" scaled="0"/>
                  </a:gradFill>
                </a:ln>
              </a:rPr>
              <a:t>We are glad that you are here</a:t>
            </a:r>
            <a:endParaRPr lang="en-US">
              <a:ln w="12700">
                <a:gradFill>
                  <a:gsLst>
                    <a:gs pos="0">
                      <a:schemeClr val="accent6"/>
                    </a:gs>
                    <a:gs pos="41472">
                      <a:srgbClr val="8EA141"/>
                    </a:gs>
                    <a:gs pos="100000">
                      <a:schemeClr val="accent2"/>
                    </a:gs>
                  </a:gsLst>
                  <a:lin ang="8100000" scaled="0"/>
                </a:gradFill>
              </a:ln>
            </a:endParaRPr>
          </a:p>
        </p:txBody>
      </p:sp>
      <p:pic>
        <p:nvPicPr>
          <p:cNvPr id="4" name="Picture 3"/>
          <p:cNvPicPr>
            <a:picLocks noChangeAspect="1"/>
          </p:cNvPicPr>
          <p:nvPr/>
        </p:nvPicPr>
        <p:blipFill>
          <a:blip r:embed="rId2"/>
          <a:srcRect/>
          <a:stretch>
            <a:fillRect/>
          </a:stretch>
        </p:blipFill>
        <p:spPr>
          <a:xfrm>
            <a:off x="5349815" y="188196"/>
            <a:ext cx="673219" cy="631062"/>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4"/>
        </a:solidFill>
      </p:bgPr>
    </p:bg>
    <p:spTree>
      <p:nvGrpSpPr>
        <p:cNvPr id="1" name=""/>
        <p:cNvGrpSpPr/>
        <p:nvPr/>
      </p:nvGrpSpPr>
      <p:grpSpPr>
        <a:xfrm>
          <a:off x="0" y="0"/>
          <a:ext cx="0" cy="0"/>
          <a:chOff x="0" y="0"/>
          <a:chExt cx="0" cy="0"/>
        </a:xfrm>
      </p:grpSpPr>
      <p:sp>
        <p:nvSpPr>
          <p:cNvPr id="12" name="Content Placeholder 11"/>
          <p:cNvSpPr>
            <a:spLocks noGrp="1" noEditPoints="1"/>
          </p:cNvSpPr>
          <p:nvPr>
            <p:ph idx="1"/>
          </p:nvPr>
        </p:nvSpPr>
        <p:spPr>
          <a:xfrm flipH="1">
            <a:off x="3150100" y="344624"/>
            <a:ext cx="732433" cy="8663421"/>
          </a:xfrm>
        </p:spPr>
        <p:txBody>
          <a:bodyPr/>
          <a:lstStyle/>
          <a:p>
            <a:endParaRPr lang="en-GB" sz="788">
              <a:latin typeface="Castellar" pitchFamily="18" charset="0"/>
              <a:ea typeface="Castellar" pitchFamily="18" charset="0"/>
              <a:cs typeface="Castellar" pitchFamily="18" charset="0"/>
            </a:endParaRPr>
          </a:p>
        </p:txBody>
      </p:sp>
      <p:sp>
        <p:nvSpPr>
          <p:cNvPr id="7" name="Text Placeholder 6"/>
          <p:cNvSpPr>
            <a:spLocks noGrp="1" noEditPoints="1"/>
          </p:cNvSpPr>
          <p:nvPr>
            <p:ph type="body" sz="half" idx="2"/>
          </p:nvPr>
        </p:nvSpPr>
        <p:spPr>
          <a:xfrm>
            <a:off x="472380" y="2971800"/>
            <a:ext cx="2211883" cy="5505627"/>
          </a:xfrm>
        </p:spPr>
        <p:txBody>
          <a:bodyPr/>
          <a:lstStyle/>
          <a:p>
            <a:endParaRPr lang="en-GB"/>
          </a:p>
          <a:p>
            <a:endParaRPr lang="en-GB"/>
          </a:p>
          <a:p>
            <a:r>
              <a:rPr lang="en-GB"/>
              <a:t>            </a:t>
            </a:r>
          </a:p>
        </p:txBody>
      </p:sp>
      <p:sp>
        <p:nvSpPr>
          <p:cNvPr id="2" name="Title 1"/>
          <p:cNvSpPr>
            <a:spLocks noGrp="1" noEditPoints="1"/>
          </p:cNvSpPr>
          <p:nvPr>
            <p:ph type="title"/>
          </p:nvPr>
        </p:nvSpPr>
        <p:spPr>
          <a:xfrm>
            <a:off x="472380" y="660400"/>
            <a:ext cx="2211883" cy="2311400"/>
          </a:xfrm>
        </p:spPr>
        <p:txBody>
          <a:bodyPr/>
          <a:lstStyle/>
          <a:p>
            <a:endParaRPr lang="en-GB" sz="1350">
              <a:latin typeface="Britannic Bold" pitchFamily="34" charset="0"/>
              <a:ea typeface="Britannic Bold" pitchFamily="34" charset="0"/>
              <a:cs typeface="Britannic Bold" pitchFamily="34" charset="0"/>
            </a:endParaRPr>
          </a:p>
          <a:p>
            <a:endParaRPr lang="en-GB" sz="1350">
              <a:latin typeface="Britannic Bold" pitchFamily="34" charset="0"/>
              <a:ea typeface="Britannic Bold" pitchFamily="34" charset="0"/>
              <a:cs typeface="Britannic Bold" pitchFamily="34" charset="0"/>
            </a:endParaRPr>
          </a:p>
        </p:txBody>
      </p:sp>
      <p:pic>
        <p:nvPicPr>
          <p:cNvPr id="8" name="Picture 7"/>
          <p:cNvPicPr>
            <a:picLocks noChangeAspect="1"/>
          </p:cNvPicPr>
          <p:nvPr/>
        </p:nvPicPr>
        <p:blipFill>
          <a:blip r:embed="rId1"/>
          <a:srcRect/>
          <a:stretch>
            <a:fillRect/>
          </a:stretch>
        </p:blipFill>
        <p:spPr>
          <a:xfrm>
            <a:off x="6932666" y="1700038"/>
            <a:ext cx="472822" cy="784854"/>
          </a:xfrm>
          <a:prstGeom prst="rect">
            <a:avLst/>
          </a:prstGeom>
        </p:spPr>
      </p:pic>
      <p:pic>
        <p:nvPicPr>
          <p:cNvPr id="13" name="Picture 12"/>
          <p:cNvPicPr>
            <a:picLocks noChangeAspect="1"/>
          </p:cNvPicPr>
          <p:nvPr/>
        </p:nvPicPr>
        <p:blipFill>
          <a:blip r:embed="rId2"/>
          <a:srcRect/>
          <a:stretch>
            <a:fillRect/>
          </a:stretch>
        </p:blipFill>
        <p:spPr>
          <a:xfrm flipH="1">
            <a:off x="3131985" y="344624"/>
            <a:ext cx="745523" cy="715627"/>
          </a:xfrm>
          <a:prstGeom prst="rect">
            <a:avLst/>
          </a:prstGeom>
        </p:spPr>
      </p:pic>
      <p:pic>
        <p:nvPicPr>
          <p:cNvPr id="14" name="Picture 13"/>
          <p:cNvPicPr>
            <a:picLocks noChangeAspect="1"/>
          </p:cNvPicPr>
          <p:nvPr/>
        </p:nvPicPr>
        <p:blipFill>
          <a:blip r:embed="rId3"/>
          <a:srcRect/>
          <a:stretch>
            <a:fillRect/>
          </a:stretch>
        </p:blipFill>
        <p:spPr>
          <a:xfrm>
            <a:off x="3131985" y="8256667"/>
            <a:ext cx="768322" cy="751378"/>
          </a:xfrm>
          <a:prstGeom prst="rect">
            <a:avLst/>
          </a:prstGeom>
        </p:spPr>
      </p:pic>
      <p:pic>
        <p:nvPicPr>
          <p:cNvPr id="15" name="Picture 14"/>
          <p:cNvPicPr>
            <a:picLocks noChangeAspect="1"/>
          </p:cNvPicPr>
          <p:nvPr/>
        </p:nvPicPr>
        <p:blipFill>
          <a:blip r:embed="rId4"/>
          <a:srcRect/>
          <a:stretch>
            <a:fillRect/>
          </a:stretch>
        </p:blipFill>
        <p:spPr>
          <a:xfrm>
            <a:off x="3171142" y="6766878"/>
            <a:ext cx="717765" cy="815602"/>
          </a:xfrm>
          <a:prstGeom prst="rect">
            <a:avLst/>
          </a:prstGeom>
        </p:spPr>
      </p:pic>
      <p:pic>
        <p:nvPicPr>
          <p:cNvPr id="16" name="Picture 15"/>
          <p:cNvPicPr>
            <a:picLocks noChangeAspect="1"/>
          </p:cNvPicPr>
          <p:nvPr/>
        </p:nvPicPr>
        <p:blipFill>
          <a:blip r:embed="rId5"/>
          <a:srcRect/>
          <a:stretch>
            <a:fillRect/>
          </a:stretch>
        </p:blipFill>
        <p:spPr>
          <a:xfrm>
            <a:off x="3131985" y="1458286"/>
            <a:ext cx="745523" cy="715627"/>
          </a:xfrm>
          <a:prstGeom prst="rect">
            <a:avLst/>
          </a:prstGeom>
        </p:spPr>
      </p:pic>
      <p:pic>
        <p:nvPicPr>
          <p:cNvPr id="17" name="Picture 16"/>
          <p:cNvPicPr>
            <a:picLocks noChangeAspect="1"/>
          </p:cNvPicPr>
          <p:nvPr/>
        </p:nvPicPr>
        <p:blipFill>
          <a:blip r:embed="rId6"/>
          <a:srcRect/>
          <a:stretch>
            <a:fillRect/>
          </a:stretch>
        </p:blipFill>
        <p:spPr>
          <a:xfrm flipH="1">
            <a:off x="3141042" y="2634329"/>
            <a:ext cx="741491" cy="787321"/>
          </a:xfrm>
          <a:prstGeom prst="rect">
            <a:avLst/>
          </a:prstGeom>
        </p:spPr>
      </p:pic>
      <p:pic>
        <p:nvPicPr>
          <p:cNvPr id="18" name="Picture 17"/>
          <p:cNvPicPr>
            <a:picLocks noChangeAspect="1"/>
          </p:cNvPicPr>
          <p:nvPr/>
        </p:nvPicPr>
        <p:blipFill>
          <a:blip r:embed="rId7"/>
          <a:srcRect/>
          <a:stretch>
            <a:fillRect/>
          </a:stretch>
        </p:blipFill>
        <p:spPr>
          <a:xfrm>
            <a:off x="3150100" y="4190524"/>
            <a:ext cx="733288" cy="787321"/>
          </a:xfrm>
          <a:prstGeom prst="rect">
            <a:avLst/>
          </a:prstGeom>
        </p:spPr>
      </p:pic>
      <p:pic>
        <p:nvPicPr>
          <p:cNvPr id="19" name="Picture 18"/>
          <p:cNvPicPr>
            <a:picLocks noChangeAspect="1"/>
          </p:cNvPicPr>
          <p:nvPr/>
        </p:nvPicPr>
        <p:blipFill>
          <a:blip r:embed="rId8"/>
          <a:srcRect/>
          <a:stretch>
            <a:fillRect/>
          </a:stretch>
        </p:blipFill>
        <p:spPr>
          <a:xfrm>
            <a:off x="3150100" y="5590836"/>
            <a:ext cx="750207" cy="715627"/>
          </a:xfrm>
          <a:prstGeom prst="rect">
            <a:avLst/>
          </a:prstGeom>
        </p:spPr>
      </p:pic>
      <p:pic>
        <p:nvPicPr>
          <p:cNvPr id="20" name="Picture 19"/>
          <p:cNvPicPr>
            <a:picLocks noChangeAspect="1"/>
          </p:cNvPicPr>
          <p:nvPr/>
        </p:nvPicPr>
        <p:blipFill>
          <a:blip r:embed="rId9"/>
          <a:srcRect/>
          <a:stretch>
            <a:fillRect/>
          </a:stretch>
        </p:blipFill>
        <p:spPr>
          <a:xfrm>
            <a:off x="7705895" y="344624"/>
            <a:ext cx="3401567" cy="7405285"/>
          </a:xfrm>
          <a:prstGeom prst="rect">
            <a:avLst/>
          </a:prstGeom>
        </p:spPr>
      </p:pic>
      <p:sp>
        <p:nvSpPr>
          <p:cNvPr id="21" name="TextBox 20"/>
          <p:cNvSpPr txBox="1"/>
          <p:nvPr/>
        </p:nvSpPr>
        <p:spPr>
          <a:xfrm>
            <a:off x="146101" y="9064353"/>
            <a:ext cx="3118449" cy="785236"/>
          </a:xfrm>
          <a:prstGeom prst="rect">
            <a:avLst/>
          </a:prstGeom>
          <a:noFill/>
        </p:spPr>
        <p:txBody>
          <a:bodyPr wrap="square" rtlCol="0">
            <a:spAutoFit/>
          </a:bodyPr>
          <a:lstStyle/>
          <a:p>
            <a:endParaRPr lang="en-GB" sz="675">
              <a:solidFill>
                <a:srgbClr val="FF0000"/>
              </a:solidFill>
            </a:endParaRPr>
          </a:p>
          <a:p>
            <a:endParaRPr lang="en-GB" sz="675">
              <a:solidFill>
                <a:srgbClr val="FF0000"/>
              </a:solidFill>
            </a:endParaRPr>
          </a:p>
          <a:p>
            <a:endParaRPr lang="en-GB" sz="675">
              <a:solidFill>
                <a:srgbClr val="FF0000"/>
              </a:solidFill>
            </a:endParaRPr>
          </a:p>
          <a:p>
            <a:r>
              <a:rPr lang="en-US" sz="675">
                <a:solidFill>
                  <a:srgbClr val="FF0000"/>
                </a:solidFill>
              </a:rPr>
              <a:t>FOOD ALLERGY NOTICE:</a:t>
            </a:r>
            <a:endParaRPr lang="en-GB" sz="675">
              <a:solidFill>
                <a:srgbClr val="FF0000"/>
              </a:solidFill>
            </a:endParaRPr>
          </a:p>
          <a:p>
            <a:r>
              <a:rPr lang="en-US" sz="675"/>
              <a:t>Please be advised that food</a:t>
            </a:r>
            <a:r>
              <a:rPr lang="en-GB" sz="675"/>
              <a:t> is</a:t>
            </a:r>
            <a:r>
              <a:rPr lang="en-US" sz="675"/>
              <a:t> prepared </a:t>
            </a:r>
            <a:r>
              <a:rPr lang="en-GB" sz="675"/>
              <a:t>in an area where allergens are present.</a:t>
            </a:r>
          </a:p>
          <a:p>
            <a:r>
              <a:rPr lang="en-US" sz="675"/>
              <a:t>If you have food allerg</a:t>
            </a:r>
            <a:r>
              <a:rPr lang="en-GB" sz="675"/>
              <a:t>ies, intolerances</a:t>
            </a:r>
            <a:r>
              <a:rPr lang="en-US" sz="675"/>
              <a:t> or special dietary </a:t>
            </a:r>
            <a:r>
              <a:rPr lang="en-GB" sz="675"/>
              <a:t>requirements and wish to know  more about ingredients used, please ask a member of the team.</a:t>
            </a:r>
            <a:r>
              <a:rPr lang="en-US" sz="675"/>
              <a:t> </a:t>
            </a:r>
            <a:endParaRPr lang="en-GB" sz="675"/>
          </a:p>
        </p:txBody>
      </p:sp>
      <p:sp>
        <p:nvSpPr>
          <p:cNvPr id="22" name="TextBox 21"/>
          <p:cNvSpPr txBox="1"/>
          <p:nvPr/>
        </p:nvSpPr>
        <p:spPr>
          <a:xfrm>
            <a:off x="3182542" y="8994203"/>
            <a:ext cx="694966" cy="1128686"/>
          </a:xfrm>
          <a:prstGeom prst="rect">
            <a:avLst/>
          </a:prstGeom>
          <a:noFill/>
        </p:spPr>
        <p:txBody>
          <a:bodyPr wrap="square" rtlCol="0">
            <a:spAutoFit/>
          </a:bodyPr>
          <a:lstStyle/>
          <a:p>
            <a:r>
              <a:rPr lang="en-US" sz="675">
                <a:solidFill>
                  <a:schemeClr val="tx1"/>
                </a:solidFill>
              </a:rPr>
              <a:t>.</a:t>
            </a:r>
            <a:endParaRPr lang="en-GB" sz="675">
              <a:solidFill>
                <a:schemeClr val="tx1"/>
              </a:solidFill>
            </a:endParaRPr>
          </a:p>
          <a:p>
            <a:endParaRPr lang="en-GB" sz="675">
              <a:solidFill>
                <a:srgbClr val="00B050"/>
              </a:solidFill>
            </a:endParaRPr>
          </a:p>
          <a:p>
            <a:endParaRPr lang="en-GB" sz="675">
              <a:solidFill>
                <a:srgbClr val="00B050"/>
              </a:solidFill>
            </a:endParaRPr>
          </a:p>
          <a:p>
            <a:endParaRPr lang="en-GB" sz="675">
              <a:solidFill>
                <a:srgbClr val="00B050"/>
              </a:solidFill>
            </a:endParaRPr>
          </a:p>
          <a:p>
            <a:r>
              <a:rPr lang="en-GB" sz="675">
                <a:solidFill>
                  <a:srgbClr val="00B050"/>
                </a:solidFill>
              </a:rPr>
              <a:t> </a:t>
            </a:r>
            <a:r>
              <a:rPr lang="en-US" sz="675">
                <a:solidFill>
                  <a:srgbClr val="00B050"/>
                </a:solidFill>
              </a:rPr>
              <a:t>V</a:t>
            </a:r>
            <a:r>
              <a:rPr lang="en-GB" sz="675">
                <a:solidFill>
                  <a:srgbClr val="00B050"/>
                </a:solidFill>
              </a:rPr>
              <a:t>  </a:t>
            </a:r>
            <a:r>
              <a:rPr lang="en-US" sz="675">
                <a:solidFill>
                  <a:srgbClr val="00B050"/>
                </a:solidFill>
              </a:rPr>
              <a:t>Vegetarian</a:t>
            </a:r>
          </a:p>
          <a:p>
            <a:r>
              <a:rPr lang="en-US" sz="675">
                <a:solidFill>
                  <a:schemeClr val="accent2">
                    <a:lumMod val="75000"/>
                  </a:schemeClr>
                </a:solidFill>
              </a:rPr>
              <a:t>VG</a:t>
            </a:r>
            <a:r>
              <a:rPr lang="en-GB" sz="675">
                <a:solidFill>
                  <a:schemeClr val="accent2">
                    <a:lumMod val="75000"/>
                  </a:schemeClr>
                </a:solidFill>
              </a:rPr>
              <a:t> Vegan</a:t>
            </a:r>
            <a:r>
              <a:rPr lang="en-US" sz="675">
                <a:solidFill>
                  <a:srgbClr val="FFC000"/>
                </a:solidFill>
              </a:rPr>
              <a:t> </a:t>
            </a:r>
          </a:p>
          <a:p>
            <a:r>
              <a:rPr lang="en-US" sz="675">
                <a:solidFill>
                  <a:srgbClr val="7030A0"/>
                </a:solidFill>
              </a:rPr>
              <a:t>GF Gluten Free</a:t>
            </a:r>
          </a:p>
          <a:p>
            <a:r>
              <a:rPr lang="en-US" sz="675">
                <a:solidFill>
                  <a:srgbClr val="0070C0"/>
                </a:solidFill>
              </a:rPr>
              <a:t>DF Dairy Free</a:t>
            </a:r>
            <a:endParaRPr lang="en-GB" sz="675">
              <a:solidFill>
                <a:srgbClr val="0070C0"/>
              </a:solidFill>
            </a:endParaRPr>
          </a:p>
          <a:p>
            <a:endParaRPr lang="en-GB"/>
          </a:p>
        </p:txBody>
      </p:sp>
      <p:sp>
        <p:nvSpPr>
          <p:cNvPr id="23" name="TextBox 22"/>
          <p:cNvSpPr txBox="1"/>
          <p:nvPr/>
        </p:nvSpPr>
        <p:spPr>
          <a:xfrm>
            <a:off x="0" y="0"/>
            <a:ext cx="3171142" cy="9784890"/>
          </a:xfrm>
          <a:prstGeom prst="rect">
            <a:avLst/>
          </a:prstGeom>
          <a:noFill/>
        </p:spPr>
        <p:txBody>
          <a:bodyPr wrap="square" rtlCol="0">
            <a:spAutoFit/>
          </a:bodyPr>
          <a:lstStyle/>
          <a:p>
            <a:endParaRPr lang="en-GB" sz="1400"/>
          </a:p>
          <a:p>
            <a:r>
              <a:rPr lang="en-GB" sz="1600" b="1">
                <a:solidFill>
                  <a:srgbClr val="002060"/>
                </a:solidFill>
              </a:rPr>
              <a:t>                </a:t>
            </a:r>
            <a:r>
              <a:rPr lang="en-GB" sz="1600" b="1">
                <a:solidFill>
                  <a:srgbClr val="FF0000"/>
                </a:solidFill>
              </a:rPr>
              <a:t>  </a:t>
            </a:r>
            <a:r>
              <a:rPr lang="en-US" sz="1600" b="1">
                <a:solidFill>
                  <a:srgbClr val="FF0000"/>
                </a:solidFill>
              </a:rPr>
              <a:t>STARTERS</a:t>
            </a:r>
            <a:endParaRPr lang="en-GB" sz="1600" b="1">
              <a:solidFill>
                <a:srgbClr val="FF0000"/>
              </a:solidFill>
            </a:endParaRPr>
          </a:p>
          <a:p>
            <a:r>
              <a:rPr lang="en-GB" sz="1400">
                <a:solidFill>
                  <a:srgbClr val="FF0000"/>
                </a:solidFill>
                <a:latin typeface="Britannic Bold" pitchFamily="34" charset="0"/>
                <a:ea typeface="Britannic Bold" pitchFamily="34" charset="0"/>
                <a:cs typeface="Britannic Bold" pitchFamily="34" charset="0"/>
              </a:rPr>
              <a:t>Tomato </a:t>
            </a:r>
            <a:r>
              <a:rPr lang="en-US" sz="1400">
                <a:solidFill>
                  <a:srgbClr val="FF0000"/>
                </a:solidFill>
                <a:latin typeface="Britannic Bold" pitchFamily="34" charset="0"/>
                <a:ea typeface="Britannic Bold" pitchFamily="34" charset="0"/>
                <a:cs typeface="Britannic Bold" pitchFamily="34" charset="0"/>
              </a:rPr>
              <a:t>Soup</a:t>
            </a:r>
            <a:r>
              <a:rPr lang="en-GB" sz="1400">
                <a:solidFill>
                  <a:srgbClr val="FF0000"/>
                </a:solidFill>
                <a:latin typeface="Britannic Bold" pitchFamily="34" charset="0"/>
                <a:ea typeface="Britannic Bold" pitchFamily="34" charset="0"/>
                <a:cs typeface="Britannic Bold" pitchFamily="34" charset="0"/>
              </a:rPr>
              <a:t> </a:t>
            </a:r>
            <a:r>
              <a:rPr lang="en-GB" sz="1400">
                <a:latin typeface="Britannic Bold" pitchFamily="34" charset="0"/>
                <a:ea typeface="Britannic Bold" pitchFamily="34" charset="0"/>
                <a:cs typeface="Britannic Bold" pitchFamily="34" charset="0"/>
              </a:rPr>
              <a:t> </a:t>
            </a:r>
            <a:r>
              <a:rPr lang="en-GB" sz="1200">
                <a:latin typeface="Britannic Bold" pitchFamily="34" charset="0"/>
                <a:ea typeface="Britannic Bold" pitchFamily="34" charset="0"/>
                <a:cs typeface="Britannic Bold" pitchFamily="34" charset="0"/>
              </a:rPr>
              <a:t> </a:t>
            </a:r>
            <a:r>
              <a:rPr lang="en-GB" sz="1200">
                <a:solidFill>
                  <a:srgbClr val="00B050"/>
                </a:solidFill>
                <a:latin typeface="Britannic Bold" pitchFamily="34" charset="0"/>
                <a:ea typeface="Britannic Bold" pitchFamily="34" charset="0"/>
                <a:cs typeface="Britannic Bold" pitchFamily="34" charset="0"/>
              </a:rPr>
              <a:t> V </a:t>
            </a:r>
            <a:r>
              <a:rPr lang="en-GB" sz="1200">
                <a:solidFill>
                  <a:schemeClr val="accent2">
                    <a:lumMod val="75000"/>
                  </a:schemeClr>
                </a:solidFill>
                <a:latin typeface="Britannic Bold" pitchFamily="34" charset="0"/>
                <a:ea typeface="Britannic Bold" pitchFamily="34" charset="0"/>
                <a:cs typeface="Britannic Bold" pitchFamily="34" charset="0"/>
              </a:rPr>
              <a:t>VG</a:t>
            </a:r>
            <a:r>
              <a:rPr lang="en-GB" sz="1200">
                <a:latin typeface="Britannic Bold" pitchFamily="34" charset="0"/>
                <a:ea typeface="Britannic Bold" pitchFamily="34" charset="0"/>
                <a:cs typeface="Britannic Bold" pitchFamily="34" charset="0"/>
              </a:rPr>
              <a:t>   </a:t>
            </a:r>
            <a:r>
              <a:rPr lang="en-GB" sz="1200"/>
              <a:t>      </a:t>
            </a:r>
            <a:r>
              <a:rPr lang="en-GB" sz="1200">
                <a:latin typeface="Britannic Bold" pitchFamily="34" charset="0"/>
                <a:ea typeface="Britannic Bold" pitchFamily="34" charset="0"/>
                <a:cs typeface="Britannic Bold" pitchFamily="34" charset="0"/>
              </a:rPr>
              <a:t>         </a:t>
            </a:r>
            <a:r>
              <a:rPr lang="en-GB" sz="1400">
                <a:latin typeface="Britannic Bold" pitchFamily="34" charset="0"/>
                <a:ea typeface="Britannic Bold" pitchFamily="34" charset="0"/>
                <a:cs typeface="Britannic Bold" pitchFamily="34" charset="0"/>
              </a:rPr>
              <a:t> £14.95</a:t>
            </a:r>
            <a:r>
              <a:rPr lang="en-GB" sz="1200"/>
              <a:t>                                                                 </a:t>
            </a:r>
          </a:p>
          <a:p>
            <a:r>
              <a:rPr lang="en-GB" sz="1200"/>
              <a:t>  </a:t>
            </a:r>
            <a:r>
              <a:rPr lang="en-GB" sz="1200">
                <a:latin typeface="Forte" pitchFamily="66" charset="0"/>
                <a:ea typeface="Forte" pitchFamily="66" charset="0"/>
                <a:cs typeface="Forte" pitchFamily="66" charset="0"/>
              </a:rPr>
              <a:t> Our freshly made tomato</a:t>
            </a:r>
          </a:p>
          <a:p>
            <a:r>
              <a:rPr lang="en-GB" sz="1200">
                <a:latin typeface="Forte" pitchFamily="66" charset="0"/>
                <a:ea typeface="Forte" pitchFamily="66" charset="0"/>
                <a:cs typeface="Forte" pitchFamily="66" charset="0"/>
              </a:rPr>
              <a:t>  soup is prepared with tomatoes</a:t>
            </a:r>
          </a:p>
          <a:p>
            <a:r>
              <a:rPr lang="en-GB" sz="1200">
                <a:latin typeface="Forte" pitchFamily="66" charset="0"/>
                <a:ea typeface="Forte" pitchFamily="66" charset="0"/>
                <a:cs typeface="Forte" pitchFamily="66" charset="0"/>
              </a:rPr>
              <a:t>  and herbs from the local  market</a:t>
            </a:r>
          </a:p>
          <a:p>
            <a:r>
              <a:rPr lang="en-GB" sz="1200">
                <a:latin typeface="Forte" pitchFamily="66" charset="0"/>
                <a:ea typeface="Forte" pitchFamily="66" charset="0"/>
                <a:cs typeface="Forte" pitchFamily="66" charset="0"/>
              </a:rPr>
              <a:t>  and packed with vegetable flavour</a:t>
            </a:r>
            <a:r>
              <a:rPr lang="en-GB" sz="1200"/>
              <a:t>.          </a:t>
            </a:r>
          </a:p>
          <a:p>
            <a:r>
              <a:rPr lang="en-US" sz="1400">
                <a:solidFill>
                  <a:srgbClr val="FF0000"/>
                </a:solidFill>
                <a:latin typeface="Britannic Bold" pitchFamily="34" charset="0"/>
                <a:ea typeface="Britannic Bold" pitchFamily="34" charset="0"/>
                <a:cs typeface="Britannic Bold" pitchFamily="34" charset="0"/>
              </a:rPr>
              <a:t>Falafel</a:t>
            </a:r>
            <a:r>
              <a:rPr lang="en-GB" sz="1400">
                <a:latin typeface="Britannic Bold" pitchFamily="34" charset="0"/>
                <a:ea typeface="Britannic Bold" pitchFamily="34" charset="0"/>
                <a:cs typeface="Britannic Bold" pitchFamily="34" charset="0"/>
              </a:rPr>
              <a:t>  </a:t>
            </a:r>
            <a:r>
              <a:rPr lang="en-GB" sz="1200">
                <a:solidFill>
                  <a:srgbClr val="00B050"/>
                </a:solidFill>
                <a:latin typeface="Britannic Bold" pitchFamily="34" charset="0"/>
                <a:ea typeface="Britannic Bold" pitchFamily="34" charset="0"/>
                <a:cs typeface="Britannic Bold" pitchFamily="34" charset="0"/>
              </a:rPr>
              <a:t>V</a:t>
            </a:r>
            <a:r>
              <a:rPr lang="en-US" sz="1200">
                <a:latin typeface="Britannic Bold" pitchFamily="34" charset="0"/>
                <a:ea typeface="Britannic Bold" pitchFamily="34" charset="0"/>
                <a:cs typeface="Britannic Bold" pitchFamily="34" charset="0"/>
              </a:rPr>
              <a:t> </a:t>
            </a:r>
            <a:r>
              <a:rPr lang="en-US" sz="1200">
                <a:solidFill>
                  <a:schemeClr val="accent2">
                    <a:lumMod val="75000"/>
                  </a:schemeClr>
                </a:solidFill>
                <a:latin typeface="Britannic Bold" pitchFamily="34" charset="0"/>
                <a:ea typeface="Britannic Bold" pitchFamily="34" charset="0"/>
                <a:cs typeface="Britannic Bold" pitchFamily="34" charset="0"/>
              </a:rPr>
              <a:t>VG</a:t>
            </a:r>
            <a:r>
              <a:rPr lang="en-US" sz="1200">
                <a:latin typeface="Britannic Bold" pitchFamily="34" charset="0"/>
                <a:ea typeface="Britannic Bold" pitchFamily="34" charset="0"/>
                <a:cs typeface="Britannic Bold" pitchFamily="34" charset="0"/>
              </a:rPr>
              <a:t> </a:t>
            </a:r>
            <a:r>
              <a:rPr lang="en-US" sz="1200">
                <a:solidFill>
                  <a:srgbClr val="7030A0"/>
                </a:solidFill>
                <a:latin typeface="Britannic Bold" pitchFamily="34" charset="0"/>
                <a:ea typeface="Britannic Bold" pitchFamily="34" charset="0"/>
                <a:cs typeface="Britannic Bold" pitchFamily="34" charset="0"/>
              </a:rPr>
              <a:t>GF</a:t>
            </a:r>
            <a:r>
              <a:rPr lang="en-US" sz="1200">
                <a:latin typeface="Britannic Bold" pitchFamily="34" charset="0"/>
                <a:ea typeface="Britannic Bold" pitchFamily="34" charset="0"/>
                <a:cs typeface="Britannic Bold" pitchFamily="34" charset="0"/>
              </a:rPr>
              <a:t> </a:t>
            </a:r>
            <a:r>
              <a:rPr lang="en-US" sz="1200">
                <a:solidFill>
                  <a:srgbClr val="0070C0"/>
                </a:solidFill>
                <a:latin typeface="Britannic Bold" pitchFamily="34" charset="0"/>
                <a:ea typeface="Britannic Bold" pitchFamily="34" charset="0"/>
                <a:cs typeface="Britannic Bold" pitchFamily="34" charset="0"/>
              </a:rPr>
              <a:t>DF</a:t>
            </a:r>
            <a:r>
              <a:rPr lang="en-GB" sz="1200">
                <a:solidFill>
                  <a:srgbClr val="0070C0"/>
                </a:solidFill>
                <a:latin typeface="Britannic Bold" pitchFamily="34" charset="0"/>
                <a:ea typeface="Britannic Bold" pitchFamily="34" charset="0"/>
                <a:cs typeface="Britannic Bold" pitchFamily="34" charset="0"/>
              </a:rPr>
              <a:t> </a:t>
            </a:r>
            <a:r>
              <a:rPr lang="en-GB" sz="1200">
                <a:solidFill>
                  <a:srgbClr val="0070C0"/>
                </a:solidFill>
              </a:rPr>
              <a:t> </a:t>
            </a:r>
            <a:r>
              <a:rPr lang="en-GB" sz="1200"/>
              <a:t>                      </a:t>
            </a:r>
            <a:r>
              <a:rPr lang="en-GB" sz="1400"/>
              <a:t>   </a:t>
            </a:r>
            <a:r>
              <a:rPr lang="en-GB" sz="1400">
                <a:latin typeface="Britannic Bold" pitchFamily="34" charset="0"/>
                <a:ea typeface="Britannic Bold" pitchFamily="34" charset="0"/>
                <a:cs typeface="Britannic Bold" pitchFamily="34" charset="0"/>
              </a:rPr>
              <a:t>£18</a:t>
            </a:r>
            <a:r>
              <a:rPr lang="en-US" sz="1400">
                <a:latin typeface="Britannic Bold" pitchFamily="34" charset="0"/>
                <a:ea typeface="Britannic Bold" pitchFamily="34" charset="0"/>
                <a:cs typeface="Britannic Bold" pitchFamily="34" charset="0"/>
              </a:rPr>
              <a:t>.95</a:t>
            </a:r>
          </a:p>
          <a:p>
            <a:r>
              <a:rPr lang="en-GB" sz="1200"/>
              <a:t>  </a:t>
            </a:r>
            <a:r>
              <a:rPr lang="en-US" sz="1200">
                <a:latin typeface="Forte" pitchFamily="66" charset="0"/>
                <a:ea typeface="Forte" pitchFamily="66" charset="0"/>
                <a:cs typeface="Forte" pitchFamily="66" charset="0"/>
              </a:rPr>
              <a:t>A blend of chickpeas, broad </a:t>
            </a:r>
            <a:endParaRPr lang="en-GB" sz="1200">
              <a:latin typeface="Forte" pitchFamily="66" charset="0"/>
              <a:ea typeface="Forte" pitchFamily="66" charset="0"/>
              <a:cs typeface="Forte" pitchFamily="66" charset="0"/>
            </a:endParaRPr>
          </a:p>
          <a:p>
            <a:r>
              <a:rPr lang="en-GB" sz="1200">
                <a:latin typeface="Forte" pitchFamily="66" charset="0"/>
                <a:ea typeface="Forte" pitchFamily="66" charset="0"/>
                <a:cs typeface="Forte" pitchFamily="66" charset="0"/>
              </a:rPr>
              <a:t>  </a:t>
            </a:r>
            <a:r>
              <a:rPr lang="en-US" sz="1200">
                <a:latin typeface="Forte" pitchFamily="66" charset="0"/>
                <a:ea typeface="Forte" pitchFamily="66" charset="0"/>
                <a:cs typeface="Forte" pitchFamily="66" charset="0"/>
              </a:rPr>
              <a:t>beans, coriander</a:t>
            </a:r>
            <a:r>
              <a:rPr lang="en-GB" sz="1200">
                <a:latin typeface="Forte" pitchFamily="66" charset="0"/>
                <a:ea typeface="Forte" pitchFamily="66" charset="0"/>
                <a:cs typeface="Forte" pitchFamily="66" charset="0"/>
              </a:rPr>
              <a:t>, </a:t>
            </a:r>
            <a:r>
              <a:rPr lang="en-US" sz="1200">
                <a:latin typeface="Forte" pitchFamily="66" charset="0"/>
                <a:ea typeface="Forte" pitchFamily="66" charset="0"/>
                <a:cs typeface="Forte" pitchFamily="66" charset="0"/>
              </a:rPr>
              <a:t>onions, garlic,</a:t>
            </a:r>
            <a:endParaRPr lang="en-GB" sz="1200">
              <a:latin typeface="Forte" pitchFamily="66" charset="0"/>
              <a:ea typeface="Forte" pitchFamily="66" charset="0"/>
              <a:cs typeface="Forte" pitchFamily="66" charset="0"/>
            </a:endParaRPr>
          </a:p>
          <a:p>
            <a:r>
              <a:rPr lang="en-GB" sz="1200">
                <a:latin typeface="Forte" pitchFamily="66" charset="0"/>
                <a:ea typeface="Forte" pitchFamily="66" charset="0"/>
                <a:cs typeface="Forte" pitchFamily="66" charset="0"/>
              </a:rPr>
              <a:t> </a:t>
            </a:r>
            <a:r>
              <a:rPr lang="en-US" sz="1200">
                <a:latin typeface="Forte" pitchFamily="66" charset="0"/>
                <a:ea typeface="Forte" pitchFamily="66" charset="0"/>
                <a:cs typeface="Forte" pitchFamily="66" charset="0"/>
              </a:rPr>
              <a:t> bell pepper</a:t>
            </a:r>
            <a:r>
              <a:rPr lang="en-GB" sz="1200">
                <a:latin typeface="Forte" pitchFamily="66" charset="0"/>
                <a:ea typeface="Forte" pitchFamily="66" charset="0"/>
                <a:cs typeface="Forte" pitchFamily="66" charset="0"/>
              </a:rPr>
              <a:t>, </a:t>
            </a:r>
            <a:r>
              <a:rPr lang="en-US" sz="1200">
                <a:latin typeface="Forte" pitchFamily="66" charset="0"/>
                <a:ea typeface="Forte" pitchFamily="66" charset="0"/>
                <a:cs typeface="Forte" pitchFamily="66" charset="0"/>
              </a:rPr>
              <a:t>carrots, dill,</a:t>
            </a:r>
            <a:r>
              <a:rPr lang="en-GB" sz="1200">
                <a:latin typeface="Forte" pitchFamily="66" charset="0"/>
                <a:ea typeface="Forte" pitchFamily="66" charset="0"/>
                <a:cs typeface="Forte" pitchFamily="66" charset="0"/>
              </a:rPr>
              <a:t> p</a:t>
            </a:r>
            <a:r>
              <a:rPr lang="en-US" sz="1200">
                <a:latin typeface="Forte" pitchFamily="66" charset="0"/>
                <a:ea typeface="Forte" pitchFamily="66" charset="0"/>
                <a:cs typeface="Forte" pitchFamily="66" charset="0"/>
              </a:rPr>
              <a:t>arsley,</a:t>
            </a:r>
            <a:endParaRPr lang="en-GB" sz="1200">
              <a:latin typeface="Forte" pitchFamily="66" charset="0"/>
              <a:ea typeface="Forte" pitchFamily="66" charset="0"/>
              <a:cs typeface="Forte" pitchFamily="66" charset="0"/>
            </a:endParaRPr>
          </a:p>
          <a:p>
            <a:r>
              <a:rPr lang="en-US" sz="1200">
                <a:latin typeface="Forte" pitchFamily="66" charset="0"/>
                <a:ea typeface="Forte" pitchFamily="66" charset="0"/>
                <a:cs typeface="Forte" pitchFamily="66" charset="0"/>
              </a:rPr>
              <a:t> </a:t>
            </a:r>
            <a:r>
              <a:rPr lang="en-GB" sz="1200">
                <a:latin typeface="Forte" pitchFamily="66" charset="0"/>
                <a:ea typeface="Forte" pitchFamily="66" charset="0"/>
                <a:cs typeface="Forte" pitchFamily="66" charset="0"/>
              </a:rPr>
              <a:t> </a:t>
            </a:r>
            <a:r>
              <a:rPr lang="en-US" sz="1200">
                <a:latin typeface="Forte" pitchFamily="66" charset="0"/>
                <a:ea typeface="Forte" pitchFamily="66" charset="0"/>
                <a:cs typeface="Forte" pitchFamily="66" charset="0"/>
              </a:rPr>
              <a:t>chickpeas </a:t>
            </a:r>
            <a:r>
              <a:rPr lang="en-GB" sz="1200">
                <a:latin typeface="Forte" pitchFamily="66" charset="0"/>
                <a:ea typeface="Forte" pitchFamily="66" charset="0"/>
                <a:cs typeface="Forte" pitchFamily="66" charset="0"/>
              </a:rPr>
              <a:t> </a:t>
            </a:r>
            <a:r>
              <a:rPr lang="en-US" sz="1200">
                <a:latin typeface="Forte" pitchFamily="66" charset="0"/>
                <a:ea typeface="Forte" pitchFamily="66" charset="0"/>
                <a:cs typeface="Forte" pitchFamily="66" charset="0"/>
              </a:rPr>
              <a:t>flour and sesame seeds.</a:t>
            </a:r>
          </a:p>
          <a:p>
            <a:r>
              <a:rPr lang="en-GB" sz="1200">
                <a:latin typeface="Forte" pitchFamily="66" charset="0"/>
                <a:ea typeface="Forte" pitchFamily="66" charset="0"/>
                <a:cs typeface="Forte" pitchFamily="66" charset="0"/>
              </a:rPr>
              <a:t>  </a:t>
            </a:r>
            <a:r>
              <a:rPr lang="en-US" sz="1200">
                <a:latin typeface="Forte" pitchFamily="66" charset="0"/>
                <a:ea typeface="Forte" pitchFamily="66" charset="0"/>
                <a:cs typeface="Forte" pitchFamily="66" charset="0"/>
              </a:rPr>
              <a:t>Served with hummus.</a:t>
            </a:r>
          </a:p>
          <a:p>
            <a:r>
              <a:rPr lang="en-US" sz="1400">
                <a:solidFill>
                  <a:srgbClr val="FF0000"/>
                </a:solidFill>
                <a:latin typeface="Britannic Bold" pitchFamily="34" charset="0"/>
                <a:ea typeface="Britannic Bold" pitchFamily="34" charset="0"/>
                <a:cs typeface="Britannic Bold" pitchFamily="34" charset="0"/>
              </a:rPr>
              <a:t>Hairy Prawns</a:t>
            </a:r>
            <a:r>
              <a:rPr lang="en-GB" sz="1400">
                <a:solidFill>
                  <a:srgbClr val="FF0000"/>
                </a:solidFill>
                <a:latin typeface="Britannic Bold" pitchFamily="34" charset="0"/>
                <a:ea typeface="Britannic Bold" pitchFamily="34" charset="0"/>
                <a:cs typeface="Britannic Bold" pitchFamily="34" charset="0"/>
              </a:rPr>
              <a:t>   </a:t>
            </a:r>
            <a:r>
              <a:rPr lang="en-GB" sz="1400">
                <a:solidFill>
                  <a:srgbClr val="FF0000"/>
                </a:solidFill>
              </a:rPr>
              <a:t>      </a:t>
            </a:r>
            <a:r>
              <a:rPr lang="en-GB" sz="1200"/>
              <a:t>                       </a:t>
            </a:r>
            <a:r>
              <a:rPr lang="en-GB" sz="1400"/>
              <a:t>  </a:t>
            </a:r>
            <a:r>
              <a:rPr lang="en-US" sz="1400">
                <a:latin typeface="Britannic Bold" pitchFamily="34" charset="0"/>
                <a:ea typeface="Britannic Bold" pitchFamily="34" charset="0"/>
                <a:cs typeface="Britannic Bold" pitchFamily="34" charset="0"/>
              </a:rPr>
              <a:t>£</a:t>
            </a:r>
            <a:r>
              <a:rPr lang="en-GB" sz="1400">
                <a:latin typeface="Britannic Bold" pitchFamily="34" charset="0"/>
                <a:ea typeface="Britannic Bold" pitchFamily="34" charset="0"/>
                <a:cs typeface="Britannic Bold" pitchFamily="34" charset="0"/>
              </a:rPr>
              <a:t>16</a:t>
            </a:r>
            <a:r>
              <a:rPr lang="en-US" sz="1400">
                <a:latin typeface="Britannic Bold" pitchFamily="34" charset="0"/>
                <a:ea typeface="Britannic Bold" pitchFamily="34" charset="0"/>
                <a:cs typeface="Britannic Bold" pitchFamily="34" charset="0"/>
              </a:rPr>
              <a:t>.95</a:t>
            </a:r>
          </a:p>
          <a:p>
            <a:r>
              <a:rPr lang="en-GB" sz="1200"/>
              <a:t>  </a:t>
            </a:r>
            <a:r>
              <a:rPr lang="en-US" sz="1200">
                <a:latin typeface="Forte" pitchFamily="66" charset="0"/>
                <a:ea typeface="Forte" pitchFamily="66" charset="0"/>
                <a:cs typeface="Forte" pitchFamily="66" charset="0"/>
              </a:rPr>
              <a:t>Prawns wrapped in vermicelli,</a:t>
            </a:r>
            <a:endParaRPr lang="en-GB" sz="1200">
              <a:latin typeface="Forte" pitchFamily="66" charset="0"/>
              <a:ea typeface="Forte" pitchFamily="66" charset="0"/>
              <a:cs typeface="Forte" pitchFamily="66" charset="0"/>
            </a:endParaRPr>
          </a:p>
          <a:p>
            <a:r>
              <a:rPr lang="en-US" sz="1200">
                <a:latin typeface="Forte" pitchFamily="66" charset="0"/>
                <a:ea typeface="Forte" pitchFamily="66" charset="0"/>
                <a:cs typeface="Forte" pitchFamily="66" charset="0"/>
              </a:rPr>
              <a:t> </a:t>
            </a:r>
            <a:r>
              <a:rPr lang="en-GB" sz="1200">
                <a:latin typeface="Forte" pitchFamily="66" charset="0"/>
                <a:ea typeface="Forte" pitchFamily="66" charset="0"/>
                <a:cs typeface="Forte" pitchFamily="66" charset="0"/>
              </a:rPr>
              <a:t> </a:t>
            </a:r>
            <a:r>
              <a:rPr lang="en-US" sz="1200">
                <a:latin typeface="Forte" pitchFamily="66" charset="0"/>
                <a:ea typeface="Forte" pitchFamily="66" charset="0"/>
                <a:cs typeface="Forte" pitchFamily="66" charset="0"/>
              </a:rPr>
              <a:t>deep-fried and</a:t>
            </a:r>
          </a:p>
          <a:p>
            <a:r>
              <a:rPr lang="en-GB" sz="1200">
                <a:latin typeface="Forte" pitchFamily="66" charset="0"/>
                <a:ea typeface="Forte" pitchFamily="66" charset="0"/>
                <a:cs typeface="Forte" pitchFamily="66" charset="0"/>
              </a:rPr>
              <a:t>  </a:t>
            </a:r>
            <a:r>
              <a:rPr lang="en-US" sz="1200">
                <a:latin typeface="Forte" pitchFamily="66" charset="0"/>
                <a:ea typeface="Forte" pitchFamily="66" charset="0"/>
                <a:cs typeface="Forte" pitchFamily="66" charset="0"/>
              </a:rPr>
              <a:t>served with sweet chilli sauce.</a:t>
            </a:r>
          </a:p>
          <a:p>
            <a:r>
              <a:rPr lang="en-US" sz="1400">
                <a:solidFill>
                  <a:srgbClr val="FF0000"/>
                </a:solidFill>
                <a:latin typeface="Britannic Bold" pitchFamily="34" charset="0"/>
                <a:ea typeface="Britannic Bold" pitchFamily="34" charset="0"/>
                <a:cs typeface="Britannic Bold" pitchFamily="34" charset="0"/>
              </a:rPr>
              <a:t>Calamari </a:t>
            </a:r>
            <a:r>
              <a:rPr lang="en-GB" sz="1200">
                <a:solidFill>
                  <a:srgbClr val="FF0000"/>
                </a:solidFill>
                <a:latin typeface="Britannic Bold" pitchFamily="34" charset="0"/>
                <a:ea typeface="Britannic Bold" pitchFamily="34" charset="0"/>
                <a:cs typeface="Britannic Bold" pitchFamily="34" charset="0"/>
              </a:rPr>
              <a:t>  </a:t>
            </a:r>
            <a:r>
              <a:rPr lang="en-GB" sz="1200">
                <a:latin typeface="Britannic Bold" pitchFamily="34" charset="0"/>
                <a:ea typeface="Britannic Bold" pitchFamily="34" charset="0"/>
                <a:cs typeface="Britannic Bold" pitchFamily="34" charset="0"/>
              </a:rPr>
              <a:t>                               </a:t>
            </a:r>
            <a:r>
              <a:rPr lang="en-US" sz="1400">
                <a:latin typeface="Britannic Bold" pitchFamily="34" charset="0"/>
                <a:ea typeface="Britannic Bold" pitchFamily="34" charset="0"/>
                <a:cs typeface="Britannic Bold" pitchFamily="34" charset="0"/>
              </a:rPr>
              <a:t> </a:t>
            </a:r>
            <a:r>
              <a:rPr lang="en-GB" sz="1400">
                <a:latin typeface="Britannic Bold" pitchFamily="34" charset="0"/>
                <a:ea typeface="Britannic Bold" pitchFamily="34" charset="0"/>
                <a:cs typeface="Britannic Bold" pitchFamily="34" charset="0"/>
              </a:rPr>
              <a:t>£17</a:t>
            </a:r>
            <a:r>
              <a:rPr lang="en-US" sz="1400">
                <a:latin typeface="Britannic Bold" pitchFamily="34" charset="0"/>
                <a:ea typeface="Britannic Bold" pitchFamily="34" charset="0"/>
                <a:cs typeface="Britannic Bold" pitchFamily="34" charset="0"/>
              </a:rPr>
              <a:t>.95</a:t>
            </a:r>
          </a:p>
          <a:p>
            <a:r>
              <a:rPr lang="en-GB" sz="1200"/>
              <a:t>  </a:t>
            </a:r>
            <a:r>
              <a:rPr lang="en-US" sz="1200">
                <a:latin typeface="Forte" pitchFamily="66" charset="0"/>
                <a:ea typeface="Forte" pitchFamily="66" charset="0"/>
                <a:cs typeface="Forte" pitchFamily="66" charset="0"/>
              </a:rPr>
              <a:t>Deep-fried squid rings in batter,</a:t>
            </a:r>
          </a:p>
          <a:p>
            <a:r>
              <a:rPr lang="en-GB" sz="1200">
                <a:latin typeface="Forte" pitchFamily="66" charset="0"/>
                <a:ea typeface="Forte" pitchFamily="66" charset="0"/>
                <a:cs typeface="Forte" pitchFamily="66" charset="0"/>
              </a:rPr>
              <a:t>  </a:t>
            </a:r>
            <a:r>
              <a:rPr lang="en-US" sz="1200">
                <a:latin typeface="Forte" pitchFamily="66" charset="0"/>
                <a:ea typeface="Forte" pitchFamily="66" charset="0"/>
                <a:cs typeface="Forte" pitchFamily="66" charset="0"/>
              </a:rPr>
              <a:t>served with tartare sauce.</a:t>
            </a:r>
          </a:p>
          <a:p>
            <a:r>
              <a:rPr lang="en-US" sz="1400">
                <a:solidFill>
                  <a:srgbClr val="FF0000"/>
                </a:solidFill>
                <a:latin typeface="Britannic Bold" pitchFamily="34" charset="0"/>
                <a:ea typeface="Britannic Bold" pitchFamily="34" charset="0"/>
                <a:cs typeface="Britannic Bold" pitchFamily="34" charset="0"/>
              </a:rPr>
              <a:t>Cheesy Aubergine</a:t>
            </a:r>
            <a:r>
              <a:rPr lang="en-US" sz="1400">
                <a:solidFill>
                  <a:srgbClr val="00B050"/>
                </a:solidFill>
                <a:latin typeface="Britannic Bold" pitchFamily="34" charset="0"/>
                <a:ea typeface="Britannic Bold" pitchFamily="34" charset="0"/>
                <a:cs typeface="Britannic Bold" pitchFamily="34" charset="0"/>
              </a:rPr>
              <a:t> V</a:t>
            </a:r>
            <a:r>
              <a:rPr lang="en-US" sz="1400">
                <a:solidFill>
                  <a:srgbClr val="7030A0"/>
                </a:solidFill>
                <a:latin typeface="Britannic Bold" pitchFamily="34" charset="0"/>
                <a:ea typeface="Britannic Bold" pitchFamily="34" charset="0"/>
                <a:cs typeface="Britannic Bold" pitchFamily="34" charset="0"/>
              </a:rPr>
              <a:t> GF</a:t>
            </a:r>
            <a:r>
              <a:rPr lang="en-GB" sz="1400">
                <a:solidFill>
                  <a:srgbClr val="7030A0"/>
                </a:solidFill>
                <a:latin typeface="Britannic Bold" pitchFamily="34" charset="0"/>
                <a:ea typeface="Britannic Bold" pitchFamily="34" charset="0"/>
                <a:cs typeface="Britannic Bold" pitchFamily="34" charset="0"/>
              </a:rPr>
              <a:t>        </a:t>
            </a:r>
            <a:r>
              <a:rPr lang="en-GB" sz="1400">
                <a:solidFill>
                  <a:schemeClr val="tx1"/>
                </a:solidFill>
                <a:latin typeface="Britannic Bold" pitchFamily="34" charset="0"/>
                <a:ea typeface="Britannic Bold" pitchFamily="34" charset="0"/>
                <a:cs typeface="Britannic Bold" pitchFamily="34" charset="0"/>
              </a:rPr>
              <a:t>  £ 16</a:t>
            </a:r>
          </a:p>
          <a:p>
            <a:r>
              <a:rPr lang="en-GB" sz="1200">
                <a:latin typeface="Forte" pitchFamily="66" charset="0"/>
                <a:ea typeface="Forte" pitchFamily="66" charset="0"/>
                <a:cs typeface="Forte" pitchFamily="66" charset="0"/>
              </a:rPr>
              <a:t>  O</a:t>
            </a:r>
            <a:r>
              <a:rPr lang="en-US" sz="1200">
                <a:latin typeface="Forte" pitchFamily="66" charset="0"/>
                <a:ea typeface="Forte" pitchFamily="66" charset="0"/>
                <a:cs typeface="Forte" pitchFamily="66" charset="0"/>
              </a:rPr>
              <a:t>ven-baked aubergine slices</a:t>
            </a:r>
            <a:endParaRPr lang="en-GB" sz="1200">
              <a:latin typeface="Forte" pitchFamily="66" charset="0"/>
              <a:ea typeface="Forte" pitchFamily="66" charset="0"/>
              <a:cs typeface="Forte" pitchFamily="66" charset="0"/>
            </a:endParaRPr>
          </a:p>
          <a:p>
            <a:r>
              <a:rPr lang="en-US" sz="1200">
                <a:latin typeface="Forte" pitchFamily="66" charset="0"/>
                <a:ea typeface="Forte" pitchFamily="66" charset="0"/>
                <a:cs typeface="Forte" pitchFamily="66" charset="0"/>
              </a:rPr>
              <a:t> </a:t>
            </a:r>
            <a:r>
              <a:rPr lang="en-GB" sz="1200">
                <a:latin typeface="Forte" pitchFamily="66" charset="0"/>
                <a:ea typeface="Forte" pitchFamily="66" charset="0"/>
                <a:cs typeface="Forte" pitchFamily="66" charset="0"/>
              </a:rPr>
              <a:t> </a:t>
            </a:r>
            <a:r>
              <a:rPr lang="en-US" sz="1200">
                <a:latin typeface="Forte" pitchFamily="66" charset="0"/>
                <a:ea typeface="Forte" pitchFamily="66" charset="0"/>
                <a:cs typeface="Forte" pitchFamily="66" charset="0"/>
              </a:rPr>
              <a:t>layered wit</a:t>
            </a:r>
            <a:r>
              <a:rPr lang="en-GB" sz="1200">
                <a:latin typeface="Forte" pitchFamily="66" charset="0"/>
                <a:ea typeface="Forte" pitchFamily="66" charset="0"/>
                <a:cs typeface="Forte" pitchFamily="66" charset="0"/>
              </a:rPr>
              <a:t>h c</a:t>
            </a:r>
            <a:r>
              <a:rPr lang="en-US" sz="1200">
                <a:latin typeface="Forte" pitchFamily="66" charset="0"/>
                <a:ea typeface="Forte" pitchFamily="66" charset="0"/>
                <a:cs typeface="Forte" pitchFamily="66" charset="0"/>
              </a:rPr>
              <a:t>heese and </a:t>
            </a:r>
            <a:endParaRPr lang="en-GB" sz="1200">
              <a:latin typeface="Forte" pitchFamily="66" charset="0"/>
              <a:ea typeface="Forte" pitchFamily="66" charset="0"/>
              <a:cs typeface="Forte" pitchFamily="66" charset="0"/>
            </a:endParaRPr>
          </a:p>
          <a:p>
            <a:r>
              <a:rPr lang="en-GB" sz="1200">
                <a:latin typeface="Forte" pitchFamily="66" charset="0"/>
                <a:ea typeface="Forte" pitchFamily="66" charset="0"/>
                <a:cs typeface="Forte" pitchFamily="66" charset="0"/>
              </a:rPr>
              <a:t>  </a:t>
            </a:r>
            <a:r>
              <a:rPr lang="en-US" sz="1200">
                <a:latin typeface="Forte" pitchFamily="66" charset="0"/>
                <a:ea typeface="Forte" pitchFamily="66" charset="0"/>
                <a:cs typeface="Forte" pitchFamily="66" charset="0"/>
              </a:rPr>
              <a:t>tomato ragu.</a:t>
            </a:r>
            <a:r>
              <a:rPr lang="en-GB" sz="1200">
                <a:latin typeface="Forte" pitchFamily="66" charset="0"/>
                <a:ea typeface="Forte" pitchFamily="66" charset="0"/>
                <a:cs typeface="Forte" pitchFamily="66" charset="0"/>
              </a:rPr>
              <a:t>                    </a:t>
            </a:r>
          </a:p>
          <a:p>
            <a:r>
              <a:rPr lang="en-GB" sz="1400">
                <a:solidFill>
                  <a:srgbClr val="FF0000"/>
                </a:solidFill>
                <a:latin typeface="Britannic Bold" pitchFamily="34" charset="0"/>
                <a:ea typeface="Britannic Bold" pitchFamily="34" charset="0"/>
                <a:cs typeface="Britannic Bold" pitchFamily="34" charset="0"/>
              </a:rPr>
              <a:t>M</a:t>
            </a:r>
            <a:r>
              <a:rPr lang="en-US" sz="1400">
                <a:solidFill>
                  <a:srgbClr val="FF0000"/>
                </a:solidFill>
                <a:latin typeface="Britannic Bold" pitchFamily="34" charset="0"/>
                <a:ea typeface="Britannic Bold" pitchFamily="34" charset="0"/>
                <a:cs typeface="Britannic Bold" pitchFamily="34" charset="0"/>
              </a:rPr>
              <a:t>ixed Olives</a:t>
            </a:r>
            <a:r>
              <a:rPr lang="en-US" sz="1400">
                <a:solidFill>
                  <a:srgbClr val="00B050"/>
                </a:solidFill>
                <a:latin typeface="Britannic Bold" pitchFamily="34" charset="0"/>
                <a:ea typeface="Britannic Bold" pitchFamily="34" charset="0"/>
                <a:cs typeface="Britannic Bold" pitchFamily="34" charset="0"/>
              </a:rPr>
              <a:t> V</a:t>
            </a:r>
            <a:r>
              <a:rPr lang="en-GB" sz="1400">
                <a:solidFill>
                  <a:srgbClr val="00B050"/>
                </a:solidFill>
                <a:latin typeface="Britannic Bold" pitchFamily="34" charset="0"/>
                <a:ea typeface="Britannic Bold" pitchFamily="34" charset="0"/>
                <a:cs typeface="Britannic Bold" pitchFamily="34" charset="0"/>
              </a:rPr>
              <a:t> </a:t>
            </a:r>
            <a:r>
              <a:rPr lang="en-US" sz="1400">
                <a:solidFill>
                  <a:schemeClr val="accent2">
                    <a:lumMod val="75000"/>
                  </a:schemeClr>
                </a:solidFill>
                <a:latin typeface="Britannic Bold" pitchFamily="34" charset="0"/>
                <a:ea typeface="Britannic Bold" pitchFamily="34" charset="0"/>
                <a:cs typeface="Britannic Bold" pitchFamily="34" charset="0"/>
              </a:rPr>
              <a:t>VG</a:t>
            </a:r>
            <a:r>
              <a:rPr lang="en-US" sz="1400">
                <a:latin typeface="Britannic Bold" pitchFamily="34" charset="0"/>
                <a:ea typeface="Britannic Bold" pitchFamily="34" charset="0"/>
                <a:cs typeface="Britannic Bold" pitchFamily="34" charset="0"/>
              </a:rPr>
              <a:t> </a:t>
            </a:r>
            <a:r>
              <a:rPr lang="en-US" sz="1400">
                <a:solidFill>
                  <a:srgbClr val="7030A0"/>
                </a:solidFill>
                <a:latin typeface="Britannic Bold" pitchFamily="34" charset="0"/>
                <a:ea typeface="Britannic Bold" pitchFamily="34" charset="0"/>
                <a:cs typeface="Britannic Bold" pitchFamily="34" charset="0"/>
              </a:rPr>
              <a:t>GF</a:t>
            </a:r>
            <a:r>
              <a:rPr lang="en-US" sz="1400">
                <a:latin typeface="Britannic Bold" pitchFamily="34" charset="0"/>
                <a:ea typeface="Britannic Bold" pitchFamily="34" charset="0"/>
                <a:cs typeface="Britannic Bold" pitchFamily="34" charset="0"/>
              </a:rPr>
              <a:t> </a:t>
            </a:r>
            <a:r>
              <a:rPr lang="en-GB" sz="1400">
                <a:solidFill>
                  <a:srgbClr val="0070C0"/>
                </a:solidFill>
                <a:latin typeface="Britannic Bold" pitchFamily="34" charset="0"/>
                <a:ea typeface="Britannic Bold" pitchFamily="34" charset="0"/>
                <a:cs typeface="Britannic Bold" pitchFamily="34" charset="0"/>
              </a:rPr>
              <a:t>           </a:t>
            </a:r>
            <a:r>
              <a:rPr lang="en-GB" sz="1400">
                <a:latin typeface="Britannic Bold" pitchFamily="34" charset="0"/>
                <a:ea typeface="Britannic Bold" pitchFamily="34" charset="0"/>
                <a:cs typeface="Britannic Bold" pitchFamily="34" charset="0"/>
              </a:rPr>
              <a:t> £1</a:t>
            </a:r>
            <a:r>
              <a:rPr lang="en-US" sz="1400">
                <a:latin typeface="Britannic Bold" pitchFamily="34" charset="0"/>
                <a:ea typeface="Britannic Bold" pitchFamily="34" charset="0"/>
                <a:cs typeface="Britannic Bold" pitchFamily="34" charset="0"/>
              </a:rPr>
              <a:t>5.50</a:t>
            </a:r>
          </a:p>
          <a:p>
            <a:r>
              <a:rPr lang="en-GB" sz="1200"/>
              <a:t>  </a:t>
            </a:r>
            <a:r>
              <a:rPr lang="en-GB" sz="1200">
                <a:latin typeface="Forte" pitchFamily="66" charset="0"/>
                <a:ea typeface="Forte" pitchFamily="66" charset="0"/>
                <a:cs typeface="Forte" pitchFamily="66" charset="0"/>
              </a:rPr>
              <a:t> A selection of green and</a:t>
            </a:r>
          </a:p>
          <a:p>
            <a:r>
              <a:rPr lang="en-GB" sz="1200">
                <a:latin typeface="Forte" pitchFamily="66" charset="0"/>
                <a:ea typeface="Forte" pitchFamily="66" charset="0"/>
                <a:cs typeface="Forte" pitchFamily="66" charset="0"/>
              </a:rPr>
              <a:t>   black olives.</a:t>
            </a:r>
            <a:endParaRPr lang="en-US" sz="1200">
              <a:latin typeface="Forte" pitchFamily="66" charset="0"/>
              <a:ea typeface="Forte" pitchFamily="66" charset="0"/>
              <a:cs typeface="Forte" pitchFamily="66" charset="0"/>
            </a:endParaRPr>
          </a:p>
          <a:p>
            <a:r>
              <a:rPr lang="en-US" sz="1400">
                <a:solidFill>
                  <a:srgbClr val="FF0000"/>
                </a:solidFill>
                <a:latin typeface="Britannic Bold" pitchFamily="34" charset="0"/>
                <a:ea typeface="Britannic Bold" pitchFamily="34" charset="0"/>
                <a:cs typeface="Britannic Bold" pitchFamily="34" charset="0"/>
              </a:rPr>
              <a:t>Garlic Bread</a:t>
            </a:r>
            <a:r>
              <a:rPr lang="en-GB" sz="1400">
                <a:solidFill>
                  <a:srgbClr val="FF0000"/>
                </a:solidFill>
                <a:latin typeface="Britannic Bold" pitchFamily="34" charset="0"/>
                <a:ea typeface="Britannic Bold" pitchFamily="34" charset="0"/>
                <a:cs typeface="Britannic Bold" pitchFamily="34" charset="0"/>
              </a:rPr>
              <a:t> and olive</a:t>
            </a:r>
            <a:r>
              <a:rPr lang="en-GB" sz="1400">
                <a:latin typeface="Britannic Bold" pitchFamily="34" charset="0"/>
                <a:ea typeface="Britannic Bold" pitchFamily="34" charset="0"/>
                <a:cs typeface="Britannic Bold" pitchFamily="34" charset="0"/>
              </a:rPr>
              <a:t>           </a:t>
            </a:r>
            <a:r>
              <a:rPr lang="en-US" sz="1400">
                <a:latin typeface="Britannic Bold" pitchFamily="34" charset="0"/>
                <a:ea typeface="Britannic Bold" pitchFamily="34" charset="0"/>
                <a:cs typeface="Britannic Bold" pitchFamily="34" charset="0"/>
              </a:rPr>
              <a:t>£</a:t>
            </a:r>
            <a:r>
              <a:rPr lang="en-GB" sz="1400">
                <a:latin typeface="Britannic Bold" pitchFamily="34" charset="0"/>
                <a:ea typeface="Britannic Bold" pitchFamily="34" charset="0"/>
                <a:cs typeface="Britannic Bold" pitchFamily="34" charset="0"/>
              </a:rPr>
              <a:t>  9.95</a:t>
            </a:r>
          </a:p>
          <a:p>
            <a:r>
              <a:rPr lang="en-GB" sz="1400">
                <a:solidFill>
                  <a:srgbClr val="FF0000"/>
                </a:solidFill>
                <a:latin typeface="Britannic Bold" pitchFamily="34" charset="0"/>
                <a:ea typeface="Britannic Bold" pitchFamily="34" charset="0"/>
                <a:cs typeface="Britannic Bold" pitchFamily="34" charset="0"/>
              </a:rPr>
              <a:t>         oil dip</a:t>
            </a:r>
            <a:r>
              <a:rPr lang="en-GB" sz="1400">
                <a:solidFill>
                  <a:srgbClr val="00B050"/>
                </a:solidFill>
                <a:latin typeface="Britannic Bold" pitchFamily="34" charset="0"/>
                <a:ea typeface="Britannic Bold" pitchFamily="34" charset="0"/>
                <a:cs typeface="Britannic Bold" pitchFamily="34" charset="0"/>
              </a:rPr>
              <a:t> V </a:t>
            </a:r>
          </a:p>
          <a:p>
            <a:r>
              <a:rPr lang="en-GB" sz="1200"/>
              <a:t>    </a:t>
            </a:r>
            <a:r>
              <a:rPr lang="en-GB" sz="1200">
                <a:latin typeface="Forte" pitchFamily="66" charset="0"/>
                <a:ea typeface="Forte" pitchFamily="66" charset="0"/>
                <a:cs typeface="Forte" pitchFamily="66" charset="0"/>
              </a:rPr>
              <a:t>Our handmade bread with</a:t>
            </a:r>
          </a:p>
          <a:p>
            <a:r>
              <a:rPr lang="en-GB" sz="1200">
                <a:latin typeface="Forte" pitchFamily="66" charset="0"/>
                <a:ea typeface="Forte" pitchFamily="66" charset="0"/>
                <a:cs typeface="Forte" pitchFamily="66" charset="0"/>
              </a:rPr>
              <a:t>    the finest  Greek  olive oil dip.</a:t>
            </a:r>
          </a:p>
          <a:p>
            <a:r>
              <a:rPr lang="en-US" sz="1400">
                <a:solidFill>
                  <a:srgbClr val="FF0000"/>
                </a:solidFill>
                <a:latin typeface="Britannic Bold" pitchFamily="34" charset="0"/>
                <a:ea typeface="Britannic Bold" pitchFamily="34" charset="0"/>
                <a:cs typeface="Britannic Bold" pitchFamily="34" charset="0"/>
              </a:rPr>
              <a:t>Bruschetta </a:t>
            </a:r>
            <a:r>
              <a:rPr lang="en-US" sz="1400">
                <a:solidFill>
                  <a:srgbClr val="00B050"/>
                </a:solidFill>
                <a:latin typeface="Britannic Bold" pitchFamily="34" charset="0"/>
                <a:ea typeface="Britannic Bold" pitchFamily="34" charset="0"/>
                <a:cs typeface="Britannic Bold" pitchFamily="34" charset="0"/>
              </a:rPr>
              <a:t>V</a:t>
            </a:r>
            <a:r>
              <a:rPr lang="en-US" sz="1400">
                <a:solidFill>
                  <a:schemeClr val="accent2">
                    <a:lumMod val="75000"/>
                  </a:schemeClr>
                </a:solidFill>
                <a:latin typeface="Britannic Bold" pitchFamily="34" charset="0"/>
                <a:ea typeface="Britannic Bold" pitchFamily="34" charset="0"/>
                <a:cs typeface="Britannic Bold" pitchFamily="34" charset="0"/>
              </a:rPr>
              <a:t> VG</a:t>
            </a:r>
            <a:r>
              <a:rPr lang="en-US" sz="1400">
                <a:latin typeface="Britannic Bold" pitchFamily="34" charset="0"/>
                <a:ea typeface="Britannic Bold" pitchFamily="34" charset="0"/>
                <a:cs typeface="Britannic Bold" pitchFamily="34" charset="0"/>
              </a:rPr>
              <a:t> </a:t>
            </a:r>
            <a:r>
              <a:rPr lang="en-US" sz="1400">
                <a:solidFill>
                  <a:srgbClr val="0070C0"/>
                </a:solidFill>
                <a:latin typeface="Britannic Bold" pitchFamily="34" charset="0"/>
                <a:ea typeface="Britannic Bold" pitchFamily="34" charset="0"/>
                <a:cs typeface="Britannic Bold" pitchFamily="34" charset="0"/>
              </a:rPr>
              <a:t>DF</a:t>
            </a:r>
            <a:r>
              <a:rPr lang="en-GB" sz="1400">
                <a:solidFill>
                  <a:srgbClr val="0070C0"/>
                </a:solidFill>
                <a:latin typeface="Britannic Bold" pitchFamily="34" charset="0"/>
                <a:ea typeface="Britannic Bold" pitchFamily="34" charset="0"/>
                <a:cs typeface="Britannic Bold" pitchFamily="34" charset="0"/>
              </a:rPr>
              <a:t>               </a:t>
            </a:r>
            <a:r>
              <a:rPr lang="en-US" sz="1400">
                <a:latin typeface="Britannic Bold" pitchFamily="34" charset="0"/>
                <a:ea typeface="Britannic Bold" pitchFamily="34" charset="0"/>
                <a:cs typeface="Britannic Bold" pitchFamily="34" charset="0"/>
              </a:rPr>
              <a:t> </a:t>
            </a:r>
            <a:r>
              <a:rPr lang="en-GB" sz="1400">
                <a:latin typeface="Britannic Bold" pitchFamily="34" charset="0"/>
                <a:ea typeface="Britannic Bold" pitchFamily="34" charset="0"/>
                <a:cs typeface="Britannic Bold" pitchFamily="34" charset="0"/>
              </a:rPr>
              <a:t>£ 8</a:t>
            </a:r>
            <a:r>
              <a:rPr lang="en-US" sz="1400">
                <a:latin typeface="Britannic Bold" pitchFamily="34" charset="0"/>
                <a:ea typeface="Britannic Bold" pitchFamily="34" charset="0"/>
                <a:cs typeface="Britannic Bold" pitchFamily="34" charset="0"/>
              </a:rPr>
              <a:t>.5</a:t>
            </a:r>
            <a:r>
              <a:rPr lang="en-GB" sz="1400">
                <a:latin typeface="Britannic Bold" pitchFamily="34" charset="0"/>
                <a:ea typeface="Britannic Bold" pitchFamily="34" charset="0"/>
                <a:cs typeface="Britannic Bold" pitchFamily="34" charset="0"/>
              </a:rPr>
              <a:t>0</a:t>
            </a:r>
            <a:endParaRPr lang="en-US" sz="1400">
              <a:latin typeface="Britannic Bold" pitchFamily="34" charset="0"/>
              <a:ea typeface="Britannic Bold" pitchFamily="34" charset="0"/>
              <a:cs typeface="Britannic Bold" pitchFamily="34" charset="0"/>
            </a:endParaRPr>
          </a:p>
          <a:p>
            <a:r>
              <a:rPr lang="en-GB" sz="1200"/>
              <a:t>  </a:t>
            </a:r>
            <a:r>
              <a:rPr lang="en-GB" sz="1200">
                <a:latin typeface="Forte" pitchFamily="66" charset="0"/>
                <a:ea typeface="Forte" pitchFamily="66" charset="0"/>
                <a:cs typeface="Forte" pitchFamily="66" charset="0"/>
              </a:rPr>
              <a:t>T</a:t>
            </a:r>
            <a:r>
              <a:rPr lang="en-US" sz="1200">
                <a:latin typeface="Forte" pitchFamily="66" charset="0"/>
                <a:ea typeface="Forte" pitchFamily="66" charset="0"/>
                <a:cs typeface="Forte" pitchFamily="66" charset="0"/>
              </a:rPr>
              <a:t>oasted slices of bread brushe</a:t>
            </a:r>
            <a:r>
              <a:rPr lang="en-GB" sz="1200">
                <a:latin typeface="Forte" pitchFamily="66" charset="0"/>
                <a:ea typeface="Forte" pitchFamily="66" charset="0"/>
                <a:cs typeface="Forte" pitchFamily="66" charset="0"/>
              </a:rPr>
              <a:t>d</a:t>
            </a:r>
          </a:p>
          <a:p>
            <a:r>
              <a:rPr lang="en-GB" sz="1200">
                <a:latin typeface="Forte" pitchFamily="66" charset="0"/>
                <a:ea typeface="Forte" pitchFamily="66" charset="0"/>
                <a:cs typeface="Forte" pitchFamily="66" charset="0"/>
              </a:rPr>
              <a:t> </a:t>
            </a:r>
            <a:r>
              <a:rPr lang="en-US" sz="1200">
                <a:latin typeface="Forte" pitchFamily="66" charset="0"/>
                <a:ea typeface="Forte" pitchFamily="66" charset="0"/>
                <a:cs typeface="Forte" pitchFamily="66" charset="0"/>
              </a:rPr>
              <a:t> with </a:t>
            </a:r>
            <a:r>
              <a:rPr lang="en-GB" sz="1200">
                <a:latin typeface="Forte" pitchFamily="66" charset="0"/>
                <a:ea typeface="Forte" pitchFamily="66" charset="0"/>
                <a:cs typeface="Forte" pitchFamily="66" charset="0"/>
              </a:rPr>
              <a:t>  </a:t>
            </a:r>
            <a:r>
              <a:rPr lang="en-US" sz="1200">
                <a:latin typeface="Forte" pitchFamily="66" charset="0"/>
                <a:ea typeface="Forte" pitchFamily="66" charset="0"/>
                <a:cs typeface="Forte" pitchFamily="66" charset="0"/>
              </a:rPr>
              <a:t>garlic</a:t>
            </a:r>
            <a:r>
              <a:rPr lang="en-GB" sz="1200">
                <a:latin typeface="Forte" pitchFamily="66" charset="0"/>
                <a:ea typeface="Forte" pitchFamily="66" charset="0"/>
                <a:cs typeface="Forte" pitchFamily="66" charset="0"/>
              </a:rPr>
              <a:t>   </a:t>
            </a:r>
            <a:r>
              <a:rPr lang="en-US" sz="1200">
                <a:latin typeface="Forte" pitchFamily="66" charset="0"/>
                <a:ea typeface="Forte" pitchFamily="66" charset="0"/>
                <a:cs typeface="Forte" pitchFamily="66" charset="0"/>
              </a:rPr>
              <a:t>olive oil and topped</a:t>
            </a:r>
            <a:endParaRPr lang="en-GB" sz="1200">
              <a:latin typeface="Forte" pitchFamily="66" charset="0"/>
              <a:ea typeface="Forte" pitchFamily="66" charset="0"/>
              <a:cs typeface="Forte" pitchFamily="66" charset="0"/>
            </a:endParaRPr>
          </a:p>
          <a:p>
            <a:r>
              <a:rPr lang="en-GB" sz="1200">
                <a:latin typeface="Forte" pitchFamily="66" charset="0"/>
                <a:ea typeface="Forte" pitchFamily="66" charset="0"/>
                <a:cs typeface="Forte" pitchFamily="66" charset="0"/>
              </a:rPr>
              <a:t> </a:t>
            </a:r>
            <a:r>
              <a:rPr lang="en-US" sz="1200">
                <a:latin typeface="Forte" pitchFamily="66" charset="0"/>
                <a:ea typeface="Forte" pitchFamily="66" charset="0"/>
                <a:cs typeface="Forte" pitchFamily="66" charset="0"/>
              </a:rPr>
              <a:t> with fresh tossed tomatoes,</a:t>
            </a:r>
          </a:p>
          <a:p>
            <a:r>
              <a:rPr lang="en-GB" sz="1200">
                <a:latin typeface="Forte" pitchFamily="66" charset="0"/>
                <a:ea typeface="Forte" pitchFamily="66" charset="0"/>
                <a:cs typeface="Forte" pitchFamily="66" charset="0"/>
              </a:rPr>
              <a:t>  </a:t>
            </a:r>
            <a:r>
              <a:rPr lang="en-US" sz="1200">
                <a:latin typeface="Forte" pitchFamily="66" charset="0"/>
                <a:ea typeface="Forte" pitchFamily="66" charset="0"/>
                <a:cs typeface="Forte" pitchFamily="66" charset="0"/>
              </a:rPr>
              <a:t>garlic, shallots, basil and parsley.</a:t>
            </a:r>
            <a:endParaRPr lang="en-GB" sz="1200">
              <a:latin typeface="Forte" pitchFamily="66" charset="0"/>
              <a:ea typeface="Forte" pitchFamily="66" charset="0"/>
              <a:cs typeface="Forte" pitchFamily="66" charset="0"/>
            </a:endParaRPr>
          </a:p>
          <a:p>
            <a:r>
              <a:rPr lang="en-GB" sz="1400">
                <a:latin typeface="Britannic Bold" pitchFamily="34" charset="0"/>
                <a:ea typeface="Britannic Bold" pitchFamily="34" charset="0"/>
                <a:cs typeface="Britannic Bold" pitchFamily="34" charset="0"/>
              </a:rPr>
              <a:t> </a:t>
            </a:r>
            <a:r>
              <a:rPr lang="en-GB" sz="1400">
                <a:solidFill>
                  <a:srgbClr val="FF0000"/>
                </a:solidFill>
                <a:latin typeface="Britannic Bold" pitchFamily="34" charset="0"/>
                <a:ea typeface="Britannic Bold" pitchFamily="34" charset="0"/>
                <a:cs typeface="Britannic Bold" pitchFamily="34" charset="0"/>
              </a:rPr>
              <a:t>G</a:t>
            </a:r>
            <a:r>
              <a:rPr lang="en-US" sz="1400">
                <a:solidFill>
                  <a:srgbClr val="FF0000"/>
                </a:solidFill>
                <a:latin typeface="Britannic Bold" pitchFamily="34" charset="0"/>
                <a:ea typeface="Britannic Bold" pitchFamily="34" charset="0"/>
                <a:cs typeface="Britannic Bold" pitchFamily="34" charset="0"/>
              </a:rPr>
              <a:t>arlic Mushroom</a:t>
            </a:r>
            <a:r>
              <a:rPr lang="en-GB" sz="1400">
                <a:solidFill>
                  <a:srgbClr val="FF0000"/>
                </a:solidFill>
                <a:latin typeface="Britannic Bold" pitchFamily="34" charset="0"/>
                <a:ea typeface="Britannic Bold" pitchFamily="34" charset="0"/>
                <a:cs typeface="Britannic Bold" pitchFamily="34" charset="0"/>
              </a:rPr>
              <a:t>S</a:t>
            </a:r>
            <a:r>
              <a:rPr lang="en-GB" sz="1400">
                <a:latin typeface="Britannic Bold" pitchFamily="34" charset="0"/>
                <a:ea typeface="Britannic Bold" pitchFamily="34" charset="0"/>
                <a:cs typeface="Britannic Bold" pitchFamily="34" charset="0"/>
              </a:rPr>
              <a:t> </a:t>
            </a:r>
            <a:r>
              <a:rPr lang="en-US" sz="1400">
                <a:solidFill>
                  <a:srgbClr val="00B050"/>
                </a:solidFill>
                <a:latin typeface="Britannic Bold" pitchFamily="34" charset="0"/>
                <a:ea typeface="Britannic Bold" pitchFamily="34" charset="0"/>
                <a:cs typeface="Britannic Bold" pitchFamily="34" charset="0"/>
              </a:rPr>
              <a:t> </a:t>
            </a:r>
            <a:r>
              <a:rPr lang="en-GB" sz="1400">
                <a:solidFill>
                  <a:srgbClr val="00B050"/>
                </a:solidFill>
                <a:latin typeface="Britannic Bold" pitchFamily="34" charset="0"/>
                <a:ea typeface="Britannic Bold" pitchFamily="34" charset="0"/>
                <a:cs typeface="Britannic Bold" pitchFamily="34" charset="0"/>
              </a:rPr>
              <a:t>V</a:t>
            </a:r>
            <a:r>
              <a:rPr lang="en-GB" sz="1400">
                <a:latin typeface="Britannic Bold" pitchFamily="34" charset="0"/>
                <a:ea typeface="Britannic Bold" pitchFamily="34" charset="0"/>
                <a:cs typeface="Britannic Bold" pitchFamily="34" charset="0"/>
              </a:rPr>
              <a:t>           </a:t>
            </a:r>
            <a:r>
              <a:rPr lang="en-US" sz="1400">
                <a:latin typeface="Britannic Bold" pitchFamily="34" charset="0"/>
                <a:ea typeface="Britannic Bold" pitchFamily="34" charset="0"/>
                <a:cs typeface="Britannic Bold" pitchFamily="34" charset="0"/>
              </a:rPr>
              <a:t>£</a:t>
            </a:r>
            <a:r>
              <a:rPr lang="en-GB" sz="1400">
                <a:latin typeface="Britannic Bold" pitchFamily="34" charset="0"/>
                <a:ea typeface="Britannic Bold" pitchFamily="34" charset="0"/>
                <a:cs typeface="Britannic Bold" pitchFamily="34" charset="0"/>
              </a:rPr>
              <a:t>1</a:t>
            </a:r>
            <a:r>
              <a:rPr lang="en-US" sz="1400">
                <a:latin typeface="Britannic Bold" pitchFamily="34" charset="0"/>
                <a:ea typeface="Britannic Bold" pitchFamily="34" charset="0"/>
                <a:cs typeface="Britannic Bold" pitchFamily="34" charset="0"/>
              </a:rPr>
              <a:t>6.95</a:t>
            </a:r>
          </a:p>
          <a:p>
            <a:r>
              <a:rPr lang="en-GB" sz="1200"/>
              <a:t>   </a:t>
            </a:r>
            <a:r>
              <a:rPr lang="en-GB" sz="1200">
                <a:latin typeface="Forte" pitchFamily="66" charset="0"/>
                <a:ea typeface="Forte" pitchFamily="66" charset="0"/>
                <a:cs typeface="Forte" pitchFamily="66" charset="0"/>
              </a:rPr>
              <a:t> </a:t>
            </a:r>
            <a:r>
              <a:rPr lang="en-US" sz="1200">
                <a:latin typeface="Forte" pitchFamily="66" charset="0"/>
                <a:ea typeface="Forte" pitchFamily="66" charset="0"/>
                <a:cs typeface="Forte" pitchFamily="66" charset="0"/>
              </a:rPr>
              <a:t>Pan-fried mushrooms with </a:t>
            </a:r>
            <a:r>
              <a:rPr lang="en-GB" sz="1200">
                <a:latin typeface="Forte" pitchFamily="66" charset="0"/>
                <a:ea typeface="Forte" pitchFamily="66" charset="0"/>
                <a:cs typeface="Forte" pitchFamily="66" charset="0"/>
              </a:rPr>
              <a:t> </a:t>
            </a:r>
          </a:p>
          <a:p>
            <a:r>
              <a:rPr lang="en-GB" sz="1200">
                <a:latin typeface="Forte" pitchFamily="66" charset="0"/>
                <a:ea typeface="Forte" pitchFamily="66" charset="0"/>
                <a:cs typeface="Forte" pitchFamily="66" charset="0"/>
              </a:rPr>
              <a:t>    </a:t>
            </a:r>
            <a:r>
              <a:rPr lang="en-US" sz="1200">
                <a:latin typeface="Forte" pitchFamily="66" charset="0"/>
                <a:ea typeface="Forte" pitchFamily="66" charset="0"/>
                <a:cs typeface="Forte" pitchFamily="66" charset="0"/>
              </a:rPr>
              <a:t>garlic, </a:t>
            </a:r>
            <a:r>
              <a:rPr lang="en-GB" sz="1200">
                <a:latin typeface="Forte" pitchFamily="66" charset="0"/>
                <a:ea typeface="Forte" pitchFamily="66" charset="0"/>
                <a:cs typeface="Forte" pitchFamily="66" charset="0"/>
              </a:rPr>
              <a:t>  </a:t>
            </a:r>
            <a:r>
              <a:rPr lang="en-US" sz="1200">
                <a:latin typeface="Forte" pitchFamily="66" charset="0"/>
                <a:ea typeface="Forte" pitchFamily="66" charset="0"/>
                <a:cs typeface="Forte" pitchFamily="66" charset="0"/>
              </a:rPr>
              <a:t>onion</a:t>
            </a:r>
            <a:r>
              <a:rPr lang="en-GB" sz="1200">
                <a:latin typeface="Forte" pitchFamily="66" charset="0"/>
                <a:ea typeface="Forte" pitchFamily="66" charset="0"/>
                <a:cs typeface="Forte" pitchFamily="66" charset="0"/>
              </a:rPr>
              <a:t>  </a:t>
            </a:r>
            <a:r>
              <a:rPr lang="en-US" sz="1200">
                <a:latin typeface="Forte" pitchFamily="66" charset="0"/>
                <a:ea typeface="Forte" pitchFamily="66" charset="0"/>
                <a:cs typeface="Forte" pitchFamily="66" charset="0"/>
              </a:rPr>
              <a:t>and parsley.</a:t>
            </a:r>
          </a:p>
          <a:p>
            <a:r>
              <a:rPr lang="en-GB" sz="1200">
                <a:latin typeface="Forte" pitchFamily="66" charset="0"/>
                <a:ea typeface="Forte" pitchFamily="66" charset="0"/>
                <a:cs typeface="Forte" pitchFamily="66" charset="0"/>
              </a:rPr>
              <a:t>    </a:t>
            </a:r>
            <a:r>
              <a:rPr lang="en-US" sz="1200">
                <a:latin typeface="Forte" pitchFamily="66" charset="0"/>
                <a:ea typeface="Forte" pitchFamily="66" charset="0"/>
                <a:cs typeface="Forte" pitchFamily="66" charset="0"/>
              </a:rPr>
              <a:t>Served with bread.</a:t>
            </a:r>
          </a:p>
          <a:p>
            <a:r>
              <a:rPr lang="en-US" sz="1400">
                <a:solidFill>
                  <a:srgbClr val="FF0000"/>
                </a:solidFill>
                <a:latin typeface="Britannic Bold" pitchFamily="34" charset="0"/>
                <a:ea typeface="Britannic Bold" pitchFamily="34" charset="0"/>
                <a:cs typeface="Britannic Bold" pitchFamily="34" charset="0"/>
              </a:rPr>
              <a:t>Caprese Salad</a:t>
            </a:r>
            <a:r>
              <a:rPr lang="en-US" sz="1400">
                <a:solidFill>
                  <a:srgbClr val="00B050"/>
                </a:solidFill>
                <a:latin typeface="Britannic Bold" pitchFamily="34" charset="0"/>
                <a:ea typeface="Britannic Bold" pitchFamily="34" charset="0"/>
                <a:cs typeface="Britannic Bold" pitchFamily="34" charset="0"/>
              </a:rPr>
              <a:t> V</a:t>
            </a:r>
            <a:r>
              <a:rPr lang="en-US" sz="1400">
                <a:solidFill>
                  <a:srgbClr val="7030A0"/>
                </a:solidFill>
                <a:latin typeface="Britannic Bold" pitchFamily="34" charset="0"/>
                <a:ea typeface="Britannic Bold" pitchFamily="34" charset="0"/>
                <a:cs typeface="Britannic Bold" pitchFamily="34" charset="0"/>
              </a:rPr>
              <a:t> GF </a:t>
            </a:r>
            <a:r>
              <a:rPr lang="en-GB" sz="1400">
                <a:latin typeface="Britannic Bold" pitchFamily="34" charset="0"/>
                <a:ea typeface="Britannic Bold" pitchFamily="34" charset="0"/>
                <a:cs typeface="Britannic Bold" pitchFamily="34" charset="0"/>
              </a:rPr>
              <a:t>              </a:t>
            </a:r>
            <a:r>
              <a:rPr lang="en-US" sz="1400">
                <a:latin typeface="Britannic Bold" pitchFamily="34" charset="0"/>
                <a:ea typeface="Britannic Bold" pitchFamily="34" charset="0"/>
                <a:cs typeface="Britannic Bold" pitchFamily="34" charset="0"/>
              </a:rPr>
              <a:t>£</a:t>
            </a:r>
            <a:r>
              <a:rPr lang="en-GB" sz="1400">
                <a:latin typeface="Britannic Bold" pitchFamily="34" charset="0"/>
                <a:ea typeface="Britannic Bold" pitchFamily="34" charset="0"/>
                <a:cs typeface="Britannic Bold" pitchFamily="34" charset="0"/>
              </a:rPr>
              <a:t>1</a:t>
            </a:r>
            <a:r>
              <a:rPr lang="en-US" sz="1400">
                <a:latin typeface="Britannic Bold" pitchFamily="34" charset="0"/>
                <a:ea typeface="Britannic Bold" pitchFamily="34" charset="0"/>
                <a:cs typeface="Britannic Bold" pitchFamily="34" charset="0"/>
              </a:rPr>
              <a:t>7.50</a:t>
            </a:r>
          </a:p>
          <a:p>
            <a:r>
              <a:rPr lang="en-GB" sz="1400"/>
              <a:t> </a:t>
            </a:r>
            <a:r>
              <a:rPr lang="en-GB" sz="1200">
                <a:latin typeface="Forte" pitchFamily="66" charset="0"/>
                <a:ea typeface="Forte" pitchFamily="66" charset="0"/>
                <a:cs typeface="Forte" pitchFamily="66" charset="0"/>
              </a:rPr>
              <a:t>  </a:t>
            </a:r>
            <a:r>
              <a:rPr lang="en-US" sz="1200">
                <a:latin typeface="Forte" pitchFamily="66" charset="0"/>
                <a:ea typeface="Forte" pitchFamily="66" charset="0"/>
                <a:cs typeface="Forte" pitchFamily="66" charset="0"/>
              </a:rPr>
              <a:t>Buffalo Cheese, basil and </a:t>
            </a:r>
            <a:r>
              <a:rPr lang="en-GB" sz="1200">
                <a:latin typeface="Forte" pitchFamily="66" charset="0"/>
                <a:ea typeface="Forte" pitchFamily="66" charset="0"/>
                <a:cs typeface="Forte" pitchFamily="66" charset="0"/>
              </a:rPr>
              <a:t>            </a:t>
            </a:r>
          </a:p>
          <a:p>
            <a:r>
              <a:rPr lang="en-GB" sz="1200">
                <a:latin typeface="Forte" pitchFamily="66" charset="0"/>
                <a:ea typeface="Forte" pitchFamily="66" charset="0"/>
                <a:cs typeface="Forte" pitchFamily="66" charset="0"/>
              </a:rPr>
              <a:t>   tomatoes</a:t>
            </a:r>
          </a:p>
          <a:p>
            <a:r>
              <a:rPr lang="en-GB" sz="1400">
                <a:solidFill>
                  <a:srgbClr val="FF0000"/>
                </a:solidFill>
                <a:latin typeface="Britannic Bold" pitchFamily="34" charset="0"/>
                <a:ea typeface="Britannic Bold" pitchFamily="34" charset="0"/>
                <a:cs typeface="Britannic Bold" pitchFamily="34" charset="0"/>
              </a:rPr>
              <a:t>British Cheese Platter </a:t>
            </a:r>
            <a:r>
              <a:rPr lang="en-GB" sz="1400">
                <a:latin typeface="Britannic Bold" pitchFamily="34" charset="0"/>
                <a:ea typeface="Britannic Bold" pitchFamily="34" charset="0"/>
                <a:cs typeface="Britannic Bold" pitchFamily="34" charset="0"/>
              </a:rPr>
              <a:t>           £   25</a:t>
            </a:r>
          </a:p>
          <a:p>
            <a:r>
              <a:rPr lang="en-GB" sz="1400"/>
              <a:t>  </a:t>
            </a:r>
            <a:r>
              <a:rPr lang="en-GB" sz="1200">
                <a:latin typeface="Forte" pitchFamily="66" charset="0"/>
                <a:ea typeface="Forte" pitchFamily="66" charset="0"/>
                <a:cs typeface="Forte" pitchFamily="66" charset="0"/>
              </a:rPr>
              <a:t>Yorkshire Blue, Sharpham Brie,</a:t>
            </a:r>
          </a:p>
          <a:p>
            <a:r>
              <a:rPr lang="en-GB" sz="1200">
                <a:latin typeface="Forte" pitchFamily="66" charset="0"/>
                <a:ea typeface="Forte" pitchFamily="66" charset="0"/>
                <a:cs typeface="Forte" pitchFamily="66" charset="0"/>
              </a:rPr>
              <a:t>   Westcombe Cheddar, served</a:t>
            </a:r>
          </a:p>
          <a:p>
            <a:r>
              <a:rPr lang="en-GB" sz="1200">
                <a:latin typeface="Forte" pitchFamily="66" charset="0"/>
                <a:ea typeface="Forte" pitchFamily="66" charset="0"/>
                <a:cs typeface="Forte" pitchFamily="66" charset="0"/>
              </a:rPr>
              <a:t>  with apple, caralelised onion </a:t>
            </a:r>
          </a:p>
          <a:p>
            <a:r>
              <a:rPr lang="en-GB" sz="1200">
                <a:latin typeface="Forte" pitchFamily="66" charset="0"/>
                <a:ea typeface="Forte" pitchFamily="66" charset="0"/>
                <a:cs typeface="Forte" pitchFamily="66" charset="0"/>
              </a:rPr>
              <a:t>  chutney and sourdough biscuits.</a:t>
            </a:r>
          </a:p>
          <a:p>
            <a:endParaRPr lang="en-GB" sz="1200">
              <a:latin typeface="Forte" pitchFamily="66" charset="0"/>
              <a:ea typeface="Forte" pitchFamily="66" charset="0"/>
              <a:cs typeface="Forte" pitchFamily="66" charset="0"/>
            </a:endParaRPr>
          </a:p>
          <a:p>
            <a:endParaRPr lang="en-GB" sz="1400"/>
          </a:p>
        </p:txBody>
      </p:sp>
      <p:sp>
        <p:nvSpPr>
          <p:cNvPr id="24" name="TextBox 23"/>
          <p:cNvSpPr txBox="1"/>
          <p:nvPr/>
        </p:nvSpPr>
        <p:spPr>
          <a:xfrm>
            <a:off x="1855083" y="4748985"/>
            <a:ext cx="4800600" cy="228860"/>
          </a:xfrm>
          <a:prstGeom prst="rect">
            <a:avLst/>
          </a:prstGeom>
          <a:noFill/>
        </p:spPr>
        <p:txBody>
          <a:bodyPr wrap="square" rtlCol="0">
            <a:spAutoFit/>
          </a:bodyPr>
          <a:lstStyle/>
          <a:p>
            <a:r>
              <a:rPr lang="en-GB" sz="450"/>
              <a:t>    </a:t>
            </a:r>
            <a:r>
              <a:rPr lang="en-US" sz="450"/>
              <a:t>£</a:t>
            </a:r>
            <a:r>
              <a:rPr lang="en-GB" sz="450"/>
              <a:t>1</a:t>
            </a:r>
            <a:r>
              <a:rPr lang="en-US" sz="450"/>
              <a:t>5.95</a:t>
            </a:r>
          </a:p>
          <a:p>
            <a:endParaRPr lang="en-US" sz="450"/>
          </a:p>
        </p:txBody>
      </p:sp>
      <p:sp>
        <p:nvSpPr>
          <p:cNvPr id="25" name="TextBox 24"/>
          <p:cNvSpPr txBox="1"/>
          <p:nvPr/>
        </p:nvSpPr>
        <p:spPr>
          <a:xfrm>
            <a:off x="3900307" y="0"/>
            <a:ext cx="3015272" cy="10360037"/>
          </a:xfrm>
          <a:prstGeom prst="rect">
            <a:avLst/>
          </a:prstGeom>
          <a:noFill/>
        </p:spPr>
        <p:txBody>
          <a:bodyPr wrap="square" rtlCol="0">
            <a:spAutoFit/>
          </a:bodyPr>
          <a:lstStyle/>
          <a:p>
            <a:r>
              <a:rPr lang="en-GB" b="1">
                <a:latin typeface="Calibri" panose="020F0502020204030204"/>
                <a:ea typeface="Calibri" panose="020F0502020204030204"/>
                <a:cs typeface="Calibri" panose="020F0502020204030204"/>
              </a:rPr>
              <a:t>	</a:t>
            </a:r>
            <a:r>
              <a:rPr lang="en-GB" b="1">
                <a:solidFill>
                  <a:srgbClr val="C00000"/>
                </a:solidFill>
                <a:latin typeface="Calibri" panose="020F0502020204030204"/>
                <a:ea typeface="Calibri" panose="020F0502020204030204"/>
                <a:cs typeface="Calibri" panose="020F0502020204030204"/>
              </a:rPr>
              <a:t>MAINS</a:t>
            </a:r>
          </a:p>
          <a:p>
            <a:r>
              <a:rPr lang="en-US" sz="1400">
                <a:solidFill>
                  <a:srgbClr val="C00000"/>
                </a:solidFill>
                <a:latin typeface="Britannic Bold" pitchFamily="34" charset="0"/>
                <a:ea typeface="Britannic Bold" pitchFamily="34" charset="0"/>
                <a:cs typeface="Britannic Bold" pitchFamily="34" charset="0"/>
              </a:rPr>
              <a:t>Rib-eye Steak</a:t>
            </a:r>
            <a:r>
              <a:rPr lang="en-US" sz="1400">
                <a:solidFill>
                  <a:srgbClr val="7030A0"/>
                </a:solidFill>
                <a:latin typeface="Britannic Bold" pitchFamily="34" charset="0"/>
                <a:ea typeface="Britannic Bold" pitchFamily="34" charset="0"/>
                <a:cs typeface="Britannic Bold" pitchFamily="34" charset="0"/>
              </a:rPr>
              <a:t> GF</a:t>
            </a:r>
            <a:r>
              <a:rPr lang="en-GB" sz="1400">
                <a:solidFill>
                  <a:srgbClr val="7030A0"/>
                </a:solidFill>
                <a:latin typeface="Britannic Bold" pitchFamily="34" charset="0"/>
                <a:ea typeface="Britannic Bold" pitchFamily="34" charset="0"/>
                <a:cs typeface="Britannic Bold" pitchFamily="34" charset="0"/>
              </a:rPr>
              <a:t> </a:t>
            </a:r>
            <a:r>
              <a:rPr lang="en-GB"/>
              <a:t>              </a:t>
            </a:r>
            <a:r>
              <a:rPr lang="en-US"/>
              <a:t> </a:t>
            </a:r>
            <a:r>
              <a:rPr lang="en-GB"/>
              <a:t> </a:t>
            </a:r>
            <a:r>
              <a:rPr lang="en-US" sz="1400">
                <a:latin typeface="Britannic Bold" pitchFamily="34" charset="0"/>
                <a:ea typeface="Britannic Bold" pitchFamily="34" charset="0"/>
                <a:cs typeface="Britannic Bold" pitchFamily="34" charset="0"/>
              </a:rPr>
              <a:t>£</a:t>
            </a:r>
            <a:r>
              <a:rPr lang="en-GB" sz="1400">
                <a:latin typeface="Britannic Bold" pitchFamily="34" charset="0"/>
                <a:ea typeface="Britannic Bold" pitchFamily="34" charset="0"/>
                <a:cs typeface="Britannic Bold" pitchFamily="34" charset="0"/>
              </a:rPr>
              <a:t> 39</a:t>
            </a:r>
            <a:r>
              <a:rPr lang="en-US" sz="1400">
                <a:latin typeface="Britannic Bold" pitchFamily="34" charset="0"/>
                <a:ea typeface="Britannic Bold" pitchFamily="34" charset="0"/>
                <a:cs typeface="Britannic Bold" pitchFamily="34" charset="0"/>
              </a:rPr>
              <a:t>.95</a:t>
            </a:r>
          </a:p>
          <a:p>
            <a:r>
              <a:rPr lang="en-GB" sz="1400">
                <a:latin typeface="Forte" pitchFamily="66" charset="0"/>
                <a:ea typeface="Forte" pitchFamily="66" charset="0"/>
                <a:cs typeface="Forte" pitchFamily="66" charset="0"/>
              </a:rPr>
              <a:t>   </a:t>
            </a:r>
            <a:r>
              <a:rPr lang="en-GB" sz="1200">
                <a:latin typeface="Forte" pitchFamily="66" charset="0"/>
                <a:ea typeface="Forte" pitchFamily="66" charset="0"/>
                <a:cs typeface="Forte" pitchFamily="66" charset="0"/>
              </a:rPr>
              <a:t> </a:t>
            </a:r>
            <a:r>
              <a:rPr lang="en-US" sz="1200">
                <a:latin typeface="Forte" pitchFamily="66" charset="0"/>
                <a:ea typeface="Forte" pitchFamily="66" charset="0"/>
                <a:cs typeface="Forte" pitchFamily="66" charset="0"/>
              </a:rPr>
              <a:t>28-day aged prime-cut</a:t>
            </a:r>
            <a:endParaRPr lang="en-GB" sz="1200">
              <a:latin typeface="Forte" pitchFamily="66" charset="0"/>
              <a:ea typeface="Forte" pitchFamily="66" charset="0"/>
              <a:cs typeface="Forte" pitchFamily="66" charset="0"/>
            </a:endParaRPr>
          </a:p>
          <a:p>
            <a:r>
              <a:rPr lang="en-US" sz="1200">
                <a:latin typeface="Forte" pitchFamily="66" charset="0"/>
                <a:ea typeface="Forte" pitchFamily="66" charset="0"/>
                <a:cs typeface="Forte" pitchFamily="66" charset="0"/>
              </a:rPr>
              <a:t> </a:t>
            </a:r>
            <a:r>
              <a:rPr lang="en-GB" sz="1200">
                <a:latin typeface="Forte" pitchFamily="66" charset="0"/>
                <a:ea typeface="Forte" pitchFamily="66" charset="0"/>
                <a:cs typeface="Forte" pitchFamily="66" charset="0"/>
              </a:rPr>
              <a:t>   </a:t>
            </a:r>
            <a:r>
              <a:rPr lang="en-US" sz="1200">
                <a:latin typeface="Forte" pitchFamily="66" charset="0"/>
                <a:ea typeface="Forte" pitchFamily="66" charset="0"/>
                <a:cs typeface="Forte" pitchFamily="66" charset="0"/>
              </a:rPr>
              <a:t>10 oz steak</a:t>
            </a:r>
            <a:r>
              <a:rPr lang="en-GB" sz="1200">
                <a:latin typeface="Forte" pitchFamily="66" charset="0"/>
                <a:ea typeface="Forte" pitchFamily="66" charset="0"/>
                <a:cs typeface="Forte" pitchFamily="66" charset="0"/>
              </a:rPr>
              <a:t> ,</a:t>
            </a:r>
            <a:r>
              <a:rPr lang="en-US" sz="1200">
                <a:latin typeface="Forte" pitchFamily="66" charset="0"/>
                <a:ea typeface="Forte" pitchFamily="66" charset="0"/>
                <a:cs typeface="Forte" pitchFamily="66" charset="0"/>
              </a:rPr>
              <a:t>charcoal-</a:t>
            </a:r>
            <a:endParaRPr lang="en-GB" sz="1200">
              <a:latin typeface="Forte" pitchFamily="66" charset="0"/>
              <a:ea typeface="Forte" pitchFamily="66" charset="0"/>
              <a:cs typeface="Forte" pitchFamily="66" charset="0"/>
            </a:endParaRPr>
          </a:p>
          <a:p>
            <a:r>
              <a:rPr lang="en-GB" sz="1200">
                <a:latin typeface="Forte" pitchFamily="66" charset="0"/>
                <a:ea typeface="Forte" pitchFamily="66" charset="0"/>
                <a:cs typeface="Forte" pitchFamily="66" charset="0"/>
              </a:rPr>
              <a:t>    </a:t>
            </a:r>
            <a:r>
              <a:rPr lang="en-US" sz="1200">
                <a:latin typeface="Forte" pitchFamily="66" charset="0"/>
                <a:ea typeface="Forte" pitchFamily="66" charset="0"/>
                <a:cs typeface="Forte" pitchFamily="66" charset="0"/>
              </a:rPr>
              <a:t>grilled and served with </a:t>
            </a:r>
            <a:endParaRPr lang="en-GB" sz="1200">
              <a:latin typeface="Forte" pitchFamily="66" charset="0"/>
              <a:ea typeface="Forte" pitchFamily="66" charset="0"/>
              <a:cs typeface="Forte" pitchFamily="66" charset="0"/>
            </a:endParaRPr>
          </a:p>
          <a:p>
            <a:r>
              <a:rPr lang="en-GB" sz="1200">
                <a:latin typeface="Forte" pitchFamily="66" charset="0"/>
                <a:ea typeface="Forte" pitchFamily="66" charset="0"/>
                <a:cs typeface="Forte" pitchFamily="66" charset="0"/>
              </a:rPr>
              <a:t>    </a:t>
            </a:r>
            <a:r>
              <a:rPr lang="en-US" sz="1200">
                <a:latin typeface="Forte" pitchFamily="66" charset="0"/>
                <a:ea typeface="Forte" pitchFamily="66" charset="0"/>
                <a:cs typeface="Forte" pitchFamily="66" charset="0"/>
              </a:rPr>
              <a:t>chips and salad.</a:t>
            </a:r>
            <a:endParaRPr lang="en-GB" sz="1200"/>
          </a:p>
          <a:p>
            <a:r>
              <a:rPr lang="en-GB" sz="1400">
                <a:solidFill>
                  <a:srgbClr val="C00000"/>
                </a:solidFill>
                <a:latin typeface="Britannic Bold" pitchFamily="34" charset="0"/>
                <a:ea typeface="Britannic Bold" pitchFamily="34" charset="0"/>
                <a:cs typeface="Britannic Bold" pitchFamily="34" charset="0"/>
              </a:rPr>
              <a:t>Confit Duck Leg </a:t>
            </a:r>
            <a:r>
              <a:rPr lang="en-GB">
                <a:solidFill>
                  <a:srgbClr val="C00000"/>
                </a:solidFill>
              </a:rPr>
              <a:t>  </a:t>
            </a:r>
            <a:r>
              <a:rPr lang="en-GB">
                <a:solidFill>
                  <a:srgbClr val="FF0000"/>
                </a:solidFill>
              </a:rPr>
              <a:t>      </a:t>
            </a:r>
            <a:r>
              <a:rPr lang="en-GB">
                <a:solidFill>
                  <a:schemeClr val="tx1"/>
                </a:solidFill>
              </a:rPr>
              <a:t>      </a:t>
            </a:r>
            <a:r>
              <a:rPr lang="en-GB">
                <a:solidFill>
                  <a:schemeClr val="tx1"/>
                </a:solidFill>
                <a:latin typeface="Britannic Bold" pitchFamily="34" charset="0"/>
                <a:ea typeface="Britannic Bold" pitchFamily="34" charset="0"/>
                <a:cs typeface="Britannic Bold" pitchFamily="34" charset="0"/>
              </a:rPr>
              <a:t>  £ 3</a:t>
            </a:r>
            <a:r>
              <a:rPr lang="en-GB" sz="1400">
                <a:solidFill>
                  <a:schemeClr val="tx1"/>
                </a:solidFill>
                <a:latin typeface="Britannic Bold" pitchFamily="34" charset="0"/>
                <a:ea typeface="Britannic Bold" pitchFamily="34" charset="0"/>
                <a:cs typeface="Britannic Bold" pitchFamily="34" charset="0"/>
              </a:rPr>
              <a:t>8.50</a:t>
            </a:r>
          </a:p>
          <a:p>
            <a:r>
              <a:rPr lang="en-GB">
                <a:solidFill>
                  <a:schemeClr val="tx1"/>
                </a:solidFill>
              </a:rPr>
              <a:t>   </a:t>
            </a:r>
            <a:r>
              <a:rPr lang="en-GB">
                <a:solidFill>
                  <a:schemeClr val="tx1"/>
                </a:solidFill>
                <a:latin typeface="Forte" pitchFamily="66" charset="0"/>
                <a:ea typeface="Forte" pitchFamily="66" charset="0"/>
                <a:cs typeface="Forte" pitchFamily="66" charset="0"/>
              </a:rPr>
              <a:t> </a:t>
            </a:r>
            <a:r>
              <a:rPr lang="en-GB" sz="1200">
                <a:solidFill>
                  <a:schemeClr val="tx1"/>
                </a:solidFill>
                <a:latin typeface="Forte" pitchFamily="66" charset="0"/>
                <a:ea typeface="Forte" pitchFamily="66" charset="0"/>
                <a:cs typeface="Forte" pitchFamily="66" charset="0"/>
              </a:rPr>
              <a:t>Celeriac and potatos </a:t>
            </a:r>
          </a:p>
          <a:p>
            <a:r>
              <a:rPr lang="en-GB" sz="1200">
                <a:solidFill>
                  <a:schemeClr val="tx1"/>
                </a:solidFill>
                <a:latin typeface="Forte" pitchFamily="66" charset="0"/>
                <a:ea typeface="Forte" pitchFamily="66" charset="0"/>
                <a:cs typeface="Forte" pitchFamily="66" charset="0"/>
              </a:rPr>
              <a:t>    dauphinoise,duck fat</a:t>
            </a:r>
          </a:p>
          <a:p>
            <a:r>
              <a:rPr lang="en-GB" sz="1200">
                <a:solidFill>
                  <a:schemeClr val="tx1"/>
                </a:solidFill>
                <a:latin typeface="Forte" pitchFamily="66" charset="0"/>
                <a:ea typeface="Forte" pitchFamily="66" charset="0"/>
                <a:cs typeface="Forte" pitchFamily="66" charset="0"/>
              </a:rPr>
              <a:t>    confit carrots, curly</a:t>
            </a:r>
          </a:p>
          <a:p>
            <a:r>
              <a:rPr lang="en-GB" sz="1200">
                <a:solidFill>
                  <a:schemeClr val="tx1"/>
                </a:solidFill>
                <a:latin typeface="Forte" pitchFamily="66" charset="0"/>
                <a:ea typeface="Forte" pitchFamily="66" charset="0"/>
                <a:cs typeface="Forte" pitchFamily="66" charset="0"/>
              </a:rPr>
              <a:t>    kale and ginger jus.</a:t>
            </a:r>
          </a:p>
          <a:p>
            <a:r>
              <a:rPr lang="en-GB" sz="1400">
                <a:solidFill>
                  <a:srgbClr val="C00000"/>
                </a:solidFill>
                <a:latin typeface="Britannic Bold" pitchFamily="34" charset="0"/>
                <a:ea typeface="Britannic Bold" pitchFamily="34" charset="0"/>
                <a:cs typeface="Britannic Bold" pitchFamily="34" charset="0"/>
              </a:rPr>
              <a:t>Beetroot Cured Salmon</a:t>
            </a:r>
            <a:r>
              <a:rPr lang="en-GB" sz="1400">
                <a:solidFill>
                  <a:srgbClr val="7030A0"/>
                </a:solidFill>
                <a:latin typeface="Calibri" panose="020F0502020204030204"/>
                <a:ea typeface="Calibri" panose="020F0502020204030204"/>
                <a:cs typeface="Calibri" panose="020F0502020204030204"/>
              </a:rPr>
              <a:t> </a:t>
            </a:r>
            <a:r>
              <a:rPr lang="en-GB" sz="1400">
                <a:solidFill>
                  <a:srgbClr val="7030A0"/>
                </a:solidFill>
                <a:latin typeface="Britannic Bold" pitchFamily="34" charset="0"/>
                <a:ea typeface="Britannic Bold" pitchFamily="34" charset="0"/>
                <a:cs typeface="Britannic Bold" pitchFamily="34" charset="0"/>
              </a:rPr>
              <a:t>GF  </a:t>
            </a:r>
            <a:r>
              <a:rPr lang="en-GB" sz="1400">
                <a:solidFill>
                  <a:schemeClr val="tx1"/>
                </a:solidFill>
                <a:latin typeface="Britannic Bold" pitchFamily="34" charset="0"/>
                <a:ea typeface="Britannic Bold" pitchFamily="34" charset="0"/>
                <a:cs typeface="Britannic Bold" pitchFamily="34" charset="0"/>
              </a:rPr>
              <a:t>£</a:t>
            </a:r>
            <a:r>
              <a:rPr lang="en-GB" sz="1600">
                <a:solidFill>
                  <a:schemeClr val="tx1"/>
                </a:solidFill>
                <a:latin typeface="Britannic Bold" pitchFamily="34" charset="0"/>
                <a:ea typeface="Britannic Bold" pitchFamily="34" charset="0"/>
                <a:cs typeface="Britannic Bold" pitchFamily="34" charset="0"/>
              </a:rPr>
              <a:t> 37</a:t>
            </a:r>
          </a:p>
          <a:p>
            <a:r>
              <a:rPr lang="en-GB" sz="1600">
                <a:solidFill>
                  <a:schemeClr val="tx1"/>
                </a:solidFill>
                <a:latin typeface="Calibri" panose="020F0502020204030204"/>
                <a:ea typeface="Calibri" panose="020F0502020204030204"/>
                <a:cs typeface="Calibri" panose="020F0502020204030204"/>
              </a:rPr>
              <a:t>    </a:t>
            </a:r>
            <a:r>
              <a:rPr lang="en-GB" sz="1200">
                <a:solidFill>
                  <a:schemeClr val="tx1"/>
                </a:solidFill>
                <a:latin typeface="Forte" pitchFamily="66" charset="0"/>
                <a:ea typeface="Forte" pitchFamily="66" charset="0"/>
                <a:cs typeface="Forte" pitchFamily="66" charset="0"/>
              </a:rPr>
              <a:t>Rocket, charred lemon,</a:t>
            </a:r>
          </a:p>
          <a:p>
            <a:r>
              <a:rPr lang="en-GB" sz="1200">
                <a:solidFill>
                  <a:schemeClr val="tx1"/>
                </a:solidFill>
                <a:latin typeface="Forte" pitchFamily="66" charset="0"/>
                <a:ea typeface="Forte" pitchFamily="66" charset="0"/>
                <a:cs typeface="Forte" pitchFamily="66" charset="0"/>
              </a:rPr>
              <a:t>    creme friache and rye </a:t>
            </a:r>
          </a:p>
          <a:p>
            <a:r>
              <a:rPr lang="en-GB" sz="1200">
                <a:solidFill>
                  <a:schemeClr val="tx1"/>
                </a:solidFill>
                <a:latin typeface="Forte" pitchFamily="66" charset="0"/>
                <a:ea typeface="Forte" pitchFamily="66" charset="0"/>
                <a:cs typeface="Forte" pitchFamily="66" charset="0"/>
              </a:rPr>
              <a:t>    bread.</a:t>
            </a:r>
          </a:p>
          <a:p>
            <a:r>
              <a:rPr lang="en-GB" sz="1400">
                <a:solidFill>
                  <a:srgbClr val="C00000"/>
                </a:solidFill>
                <a:latin typeface="Britannic Bold" pitchFamily="34" charset="0"/>
                <a:ea typeface="Britannic Bold" pitchFamily="34" charset="0"/>
                <a:cs typeface="Britannic Bold" pitchFamily="34" charset="0"/>
              </a:rPr>
              <a:t>Parnish Wellingthon VG</a:t>
            </a:r>
            <a:r>
              <a:rPr lang="en-GB" sz="1600">
                <a:solidFill>
                  <a:srgbClr val="C00000"/>
                </a:solidFill>
                <a:latin typeface="Britannic Bold" pitchFamily="34" charset="0"/>
                <a:ea typeface="Britannic Bold" pitchFamily="34" charset="0"/>
                <a:cs typeface="Britannic Bold" pitchFamily="34" charset="0"/>
              </a:rPr>
              <a:t>    </a:t>
            </a:r>
            <a:r>
              <a:rPr lang="en-GB" sz="1600">
                <a:solidFill>
                  <a:schemeClr val="tx1"/>
                </a:solidFill>
                <a:latin typeface="Britannic Bold" pitchFamily="34" charset="0"/>
                <a:ea typeface="Britannic Bold" pitchFamily="34" charset="0"/>
                <a:cs typeface="Britannic Bold" pitchFamily="34" charset="0"/>
              </a:rPr>
              <a:t> £</a:t>
            </a:r>
            <a:r>
              <a:rPr lang="en-GB" sz="1400">
                <a:solidFill>
                  <a:schemeClr val="tx1"/>
                </a:solidFill>
                <a:latin typeface="Britannic Bold" pitchFamily="34" charset="0"/>
                <a:ea typeface="Britannic Bold" pitchFamily="34" charset="0"/>
                <a:cs typeface="Britannic Bold" pitchFamily="34" charset="0"/>
              </a:rPr>
              <a:t>28.50</a:t>
            </a:r>
          </a:p>
          <a:p>
            <a:r>
              <a:rPr lang="en-GB" sz="1600">
                <a:solidFill>
                  <a:srgbClr val="C00000"/>
                </a:solidFill>
                <a:latin typeface="Britannic Bold" pitchFamily="34" charset="0"/>
                <a:ea typeface="Britannic Bold" pitchFamily="34" charset="0"/>
                <a:cs typeface="Britannic Bold" pitchFamily="34" charset="0"/>
              </a:rPr>
              <a:t>  </a:t>
            </a:r>
            <a:r>
              <a:rPr lang="en-GB" sz="1200">
                <a:solidFill>
                  <a:srgbClr val="C00000"/>
                </a:solidFill>
                <a:latin typeface="Forte" pitchFamily="66" charset="0"/>
                <a:ea typeface="Forte" pitchFamily="66" charset="0"/>
                <a:cs typeface="Forte" pitchFamily="66" charset="0"/>
              </a:rPr>
              <a:t> </a:t>
            </a:r>
            <a:r>
              <a:rPr lang="en-GB" sz="1200">
                <a:solidFill>
                  <a:schemeClr val="tx1"/>
                </a:solidFill>
                <a:latin typeface="Forte" pitchFamily="66" charset="0"/>
                <a:ea typeface="Forte" pitchFamily="66" charset="0"/>
                <a:cs typeface="Forte" pitchFamily="66" charset="0"/>
              </a:rPr>
              <a:t>Sweet pottatoes fonda, </a:t>
            </a:r>
          </a:p>
          <a:p>
            <a:r>
              <a:rPr lang="en-GB" sz="1200">
                <a:solidFill>
                  <a:schemeClr val="tx1"/>
                </a:solidFill>
                <a:latin typeface="Forte" pitchFamily="66" charset="0"/>
                <a:ea typeface="Forte" pitchFamily="66" charset="0"/>
                <a:cs typeface="Forte" pitchFamily="66" charset="0"/>
              </a:rPr>
              <a:t>    braised leek and crispy</a:t>
            </a:r>
          </a:p>
          <a:p>
            <a:r>
              <a:rPr lang="en-GB" sz="1200">
                <a:solidFill>
                  <a:schemeClr val="tx1"/>
                </a:solidFill>
                <a:latin typeface="Forte" pitchFamily="66" charset="0"/>
                <a:ea typeface="Forte" pitchFamily="66" charset="0"/>
                <a:cs typeface="Forte" pitchFamily="66" charset="0"/>
              </a:rPr>
              <a:t>    kale. </a:t>
            </a:r>
          </a:p>
          <a:p>
            <a:r>
              <a:rPr lang="en-GB" sz="1400">
                <a:solidFill>
                  <a:srgbClr val="C00000"/>
                </a:solidFill>
                <a:latin typeface="Britannic Bold" pitchFamily="34" charset="0"/>
                <a:ea typeface="Britannic Bold" pitchFamily="34" charset="0"/>
                <a:cs typeface="Britannic Bold" pitchFamily="34" charset="0"/>
              </a:rPr>
              <a:t>Chicken and bacon pasta </a:t>
            </a:r>
            <a:r>
              <a:rPr lang="en-GB" sz="1400">
                <a:solidFill>
                  <a:schemeClr val="tx1"/>
                </a:solidFill>
                <a:latin typeface="Britannic Bold" pitchFamily="34" charset="0"/>
                <a:ea typeface="Britannic Bold" pitchFamily="34" charset="0"/>
                <a:cs typeface="Britannic Bold" pitchFamily="34" charset="0"/>
              </a:rPr>
              <a:t>   £ 25</a:t>
            </a:r>
          </a:p>
          <a:p>
            <a:r>
              <a:rPr lang="en-GB" sz="1400">
                <a:solidFill>
                  <a:schemeClr val="tx1"/>
                </a:solidFill>
                <a:latin typeface="Britannic Bold" pitchFamily="34" charset="0"/>
                <a:ea typeface="Britannic Bold" pitchFamily="34" charset="0"/>
                <a:cs typeface="Britannic Bold" pitchFamily="34" charset="0"/>
              </a:rPr>
              <a:t>  </a:t>
            </a:r>
            <a:r>
              <a:rPr lang="en-GB" sz="1200">
                <a:solidFill>
                  <a:schemeClr val="tx1"/>
                </a:solidFill>
                <a:latin typeface="Forte" pitchFamily="66" charset="0"/>
                <a:ea typeface="Forte" pitchFamily="66" charset="0"/>
                <a:cs typeface="Forte" pitchFamily="66" charset="0"/>
              </a:rPr>
              <a:t>From farm to table for</a:t>
            </a:r>
          </a:p>
          <a:p>
            <a:r>
              <a:rPr lang="en-GB" sz="1200">
                <a:solidFill>
                  <a:schemeClr val="tx1"/>
                </a:solidFill>
                <a:latin typeface="Forte" pitchFamily="66" charset="0"/>
                <a:ea typeface="Forte" pitchFamily="66" charset="0"/>
                <a:cs typeface="Forte" pitchFamily="66" charset="0"/>
              </a:rPr>
              <a:t>   you, chicken and bacon</a:t>
            </a:r>
          </a:p>
          <a:p>
            <a:r>
              <a:rPr lang="en-GB" sz="1200">
                <a:solidFill>
                  <a:schemeClr val="tx1"/>
                </a:solidFill>
                <a:latin typeface="Forte" pitchFamily="66" charset="0"/>
                <a:ea typeface="Forte" pitchFamily="66" charset="0"/>
                <a:cs typeface="Forte" pitchFamily="66" charset="0"/>
              </a:rPr>
              <a:t>   with ribbons of tagliatelle</a:t>
            </a:r>
          </a:p>
          <a:p>
            <a:r>
              <a:rPr lang="en-GB" sz="1200">
                <a:solidFill>
                  <a:schemeClr val="tx1"/>
                </a:solidFill>
                <a:latin typeface="Forte" pitchFamily="66" charset="0"/>
                <a:ea typeface="Forte" pitchFamily="66" charset="0"/>
                <a:cs typeface="Forte" pitchFamily="66" charset="0"/>
              </a:rPr>
              <a:t>   in a deliciously creamy sauce.</a:t>
            </a:r>
          </a:p>
          <a:p>
            <a:endParaRPr lang="en-GB" sz="1200">
              <a:solidFill>
                <a:schemeClr val="tx1"/>
              </a:solidFill>
              <a:latin typeface="Forte" pitchFamily="66" charset="0"/>
              <a:ea typeface="Forte" pitchFamily="66" charset="0"/>
              <a:cs typeface="Forte" pitchFamily="66" charset="0"/>
            </a:endParaRPr>
          </a:p>
          <a:p>
            <a:r>
              <a:rPr lang="en-GB" sz="1600" b="1">
                <a:solidFill>
                  <a:schemeClr val="accent6">
                    <a:lumMod val="75000"/>
                  </a:schemeClr>
                </a:solidFill>
                <a:latin typeface="Calibri" panose="020F0502020204030204"/>
                <a:ea typeface="Calibri" panose="020F0502020204030204"/>
                <a:cs typeface="Calibri" panose="020F0502020204030204"/>
              </a:rPr>
              <a:t>DESSERT </a:t>
            </a:r>
            <a:r>
              <a:rPr lang="en-GB" sz="1600" b="1">
                <a:solidFill>
                  <a:srgbClr val="C00000"/>
                </a:solidFill>
                <a:latin typeface="Calibri" panose="020F0502020204030204"/>
                <a:ea typeface="Calibri" panose="020F0502020204030204"/>
                <a:cs typeface="Calibri" panose="020F0502020204030204"/>
              </a:rPr>
              <a:t>&amp;</a:t>
            </a:r>
            <a:r>
              <a:rPr lang="en-GB" sz="1600" b="1">
                <a:solidFill>
                  <a:srgbClr val="00B0F0"/>
                </a:solidFill>
                <a:latin typeface="Calibri" panose="020F0502020204030204"/>
                <a:ea typeface="Calibri" panose="020F0502020204030204"/>
                <a:cs typeface="Calibri" panose="020F0502020204030204"/>
              </a:rPr>
              <a:t> </a:t>
            </a:r>
            <a:r>
              <a:rPr lang="en-GB" sz="1600" b="1">
                <a:solidFill>
                  <a:schemeClr val="accent2">
                    <a:lumMod val="75000"/>
                  </a:schemeClr>
                </a:solidFill>
                <a:latin typeface="Calibri" panose="020F0502020204030204"/>
                <a:ea typeface="Calibri" panose="020F0502020204030204"/>
                <a:cs typeface="Calibri" panose="020F0502020204030204"/>
              </a:rPr>
              <a:t>WINES</a:t>
            </a:r>
          </a:p>
          <a:p>
            <a:r>
              <a:rPr lang="en-GB" sz="1200">
                <a:solidFill>
                  <a:schemeClr val="accent6">
                    <a:lumMod val="75000"/>
                  </a:schemeClr>
                </a:solidFill>
                <a:latin typeface="Britannic Bold" pitchFamily="34" charset="0"/>
                <a:ea typeface="Britannic Bold" pitchFamily="34" charset="0"/>
                <a:cs typeface="Britannic Bold" pitchFamily="34" charset="0"/>
              </a:rPr>
              <a:t>New York Baked </a:t>
            </a:r>
          </a:p>
          <a:p>
            <a:r>
              <a:rPr lang="en-GB" sz="1200">
                <a:solidFill>
                  <a:schemeClr val="accent6">
                    <a:lumMod val="75000"/>
                  </a:schemeClr>
                </a:solidFill>
                <a:latin typeface="Britannic Bold" pitchFamily="34" charset="0"/>
                <a:ea typeface="Britannic Bold" pitchFamily="34" charset="0"/>
                <a:cs typeface="Britannic Bold" pitchFamily="34" charset="0"/>
              </a:rPr>
              <a:t>Cheesecake       </a:t>
            </a:r>
            <a:r>
              <a:rPr lang="en-GB" sz="1400">
                <a:solidFill>
                  <a:schemeClr val="accent6">
                    <a:lumMod val="75000"/>
                  </a:schemeClr>
                </a:solidFill>
                <a:latin typeface="Britannic Bold" pitchFamily="34" charset="0"/>
                <a:ea typeface="Britannic Bold" pitchFamily="34" charset="0"/>
                <a:cs typeface="Britannic Bold" pitchFamily="34" charset="0"/>
              </a:rPr>
              <a:t>        </a:t>
            </a:r>
            <a:r>
              <a:rPr lang="en-GB" sz="1400">
                <a:solidFill>
                  <a:schemeClr val="tx1"/>
                </a:solidFill>
                <a:latin typeface="Britannic Bold" pitchFamily="34" charset="0"/>
                <a:ea typeface="Britannic Bold" pitchFamily="34" charset="0"/>
                <a:cs typeface="Britannic Bold" pitchFamily="34" charset="0"/>
              </a:rPr>
              <a:t>            £16.95</a:t>
            </a:r>
          </a:p>
          <a:p>
            <a:r>
              <a:rPr lang="en-GB" sz="1200">
                <a:solidFill>
                  <a:schemeClr val="tx1"/>
                </a:solidFill>
                <a:latin typeface="Forte" pitchFamily="66" charset="0"/>
                <a:ea typeface="Forte" pitchFamily="66" charset="0"/>
                <a:cs typeface="Forte" pitchFamily="66" charset="0"/>
              </a:rPr>
              <a:t>  Old fashioned vanilla style</a:t>
            </a:r>
          </a:p>
          <a:p>
            <a:r>
              <a:rPr lang="en-GB" sz="1200">
                <a:solidFill>
                  <a:schemeClr val="tx1"/>
                </a:solidFill>
                <a:latin typeface="Forte" pitchFamily="66" charset="0"/>
                <a:ea typeface="Forte" pitchFamily="66" charset="0"/>
                <a:cs typeface="Forte" pitchFamily="66" charset="0"/>
              </a:rPr>
              <a:t>  New York recipe baked</a:t>
            </a:r>
          </a:p>
          <a:p>
            <a:r>
              <a:rPr lang="en-GB" sz="1200">
                <a:solidFill>
                  <a:schemeClr val="tx1"/>
                </a:solidFill>
                <a:latin typeface="Forte" pitchFamily="66" charset="0"/>
                <a:ea typeface="Forte" pitchFamily="66" charset="0"/>
                <a:cs typeface="Forte" pitchFamily="66" charset="0"/>
              </a:rPr>
              <a:t>  cheesecake on a crunchy biscuit</a:t>
            </a:r>
          </a:p>
          <a:p>
            <a:r>
              <a:rPr lang="en-GB" sz="1200">
                <a:solidFill>
                  <a:schemeClr val="tx1"/>
                </a:solidFill>
                <a:latin typeface="Forte" pitchFamily="66" charset="0"/>
                <a:ea typeface="Forte" pitchFamily="66" charset="0"/>
                <a:cs typeface="Forte" pitchFamily="66" charset="0"/>
              </a:rPr>
              <a:t>  base  Flourless Chocolate and</a:t>
            </a:r>
          </a:p>
          <a:p>
            <a:r>
              <a:rPr lang="en-GB" sz="1200">
                <a:solidFill>
                  <a:schemeClr val="tx1"/>
                </a:solidFill>
                <a:latin typeface="Forte" pitchFamily="66" charset="0"/>
                <a:ea typeface="Forte" pitchFamily="66" charset="0"/>
                <a:cs typeface="Forte" pitchFamily="66" charset="0"/>
              </a:rPr>
              <a:t>  Olive Oil.</a:t>
            </a:r>
          </a:p>
          <a:p>
            <a:r>
              <a:rPr lang="en-GB" sz="1200">
                <a:solidFill>
                  <a:schemeClr val="accent6">
                    <a:lumMod val="75000"/>
                  </a:schemeClr>
                </a:solidFill>
                <a:latin typeface="Britannic Bold" pitchFamily="34" charset="0"/>
                <a:ea typeface="Britannic Bold" pitchFamily="34" charset="0"/>
                <a:cs typeface="Britannic Bold" pitchFamily="34" charset="0"/>
              </a:rPr>
              <a:t>Tiramisu   </a:t>
            </a:r>
            <a:r>
              <a:rPr lang="en-GB" sz="1400">
                <a:solidFill>
                  <a:schemeClr val="accent6">
                    <a:lumMod val="75000"/>
                  </a:schemeClr>
                </a:solidFill>
                <a:latin typeface="Britannic Bold" pitchFamily="34" charset="0"/>
                <a:ea typeface="Britannic Bold" pitchFamily="34" charset="0"/>
                <a:cs typeface="Britannic Bold" pitchFamily="34" charset="0"/>
              </a:rPr>
              <a:t> </a:t>
            </a:r>
            <a:r>
              <a:rPr lang="en-GB" sz="1400">
                <a:solidFill>
                  <a:srgbClr val="00B0F0"/>
                </a:solidFill>
                <a:latin typeface="Britannic Bold" pitchFamily="34" charset="0"/>
                <a:ea typeface="Britannic Bold" pitchFamily="34" charset="0"/>
                <a:cs typeface="Britannic Bold" pitchFamily="34" charset="0"/>
              </a:rPr>
              <a:t>                         </a:t>
            </a:r>
            <a:r>
              <a:rPr lang="en-GB" sz="1400">
                <a:solidFill>
                  <a:schemeClr val="tx1"/>
                </a:solidFill>
                <a:latin typeface="Britannic Bold" pitchFamily="34" charset="0"/>
                <a:ea typeface="Britannic Bold" pitchFamily="34" charset="0"/>
                <a:cs typeface="Britannic Bold" pitchFamily="34" charset="0"/>
              </a:rPr>
              <a:t> £16.50</a:t>
            </a:r>
          </a:p>
          <a:p>
            <a:r>
              <a:rPr lang="en-GB" sz="1200">
                <a:solidFill>
                  <a:schemeClr val="tx1"/>
                </a:solidFill>
                <a:latin typeface="Forte" pitchFamily="66" charset="0"/>
                <a:ea typeface="Forte" pitchFamily="66" charset="0"/>
                <a:cs typeface="Forte" pitchFamily="66" charset="0"/>
              </a:rPr>
              <a:t>   Tasty irtalian  Tiramisu with </a:t>
            </a:r>
          </a:p>
          <a:p>
            <a:r>
              <a:rPr lang="en-GB" sz="1200">
                <a:solidFill>
                  <a:schemeClr val="tx1"/>
                </a:solidFill>
                <a:latin typeface="Forte" pitchFamily="66" charset="0"/>
                <a:ea typeface="Forte" pitchFamily="66" charset="0"/>
                <a:cs typeface="Forte" pitchFamily="66" charset="0"/>
              </a:rPr>
              <a:t>   savoiardi biscuits and real</a:t>
            </a:r>
          </a:p>
          <a:p>
            <a:r>
              <a:rPr lang="en-GB" sz="1200">
                <a:solidFill>
                  <a:schemeClr val="tx1"/>
                </a:solidFill>
                <a:latin typeface="Forte" pitchFamily="66" charset="0"/>
                <a:ea typeface="Forte" pitchFamily="66" charset="0"/>
                <a:cs typeface="Forte" pitchFamily="66" charset="0"/>
              </a:rPr>
              <a:t>   mascarpone.</a:t>
            </a:r>
          </a:p>
          <a:p>
            <a:r>
              <a:rPr lang="en-GB" sz="1400">
                <a:solidFill>
                  <a:schemeClr val="accent6">
                    <a:lumMod val="75000"/>
                  </a:schemeClr>
                </a:solidFill>
                <a:latin typeface="Britannic Bold" pitchFamily="34" charset="0"/>
                <a:ea typeface="Britannic Bold" pitchFamily="34" charset="0"/>
                <a:cs typeface="Britannic Bold" pitchFamily="34" charset="0"/>
              </a:rPr>
              <a:t>F</a:t>
            </a:r>
            <a:r>
              <a:rPr lang="en-GB" sz="1200">
                <a:solidFill>
                  <a:schemeClr val="accent6">
                    <a:lumMod val="75000"/>
                  </a:schemeClr>
                </a:solidFill>
                <a:latin typeface="Britannic Bold" pitchFamily="34" charset="0"/>
                <a:ea typeface="Britannic Bold" pitchFamily="34" charset="0"/>
                <a:cs typeface="Britannic Bold" pitchFamily="34" charset="0"/>
              </a:rPr>
              <a:t>lourless Chocolate</a:t>
            </a:r>
          </a:p>
          <a:p>
            <a:r>
              <a:rPr lang="en-GB" sz="1200">
                <a:solidFill>
                  <a:schemeClr val="accent6">
                    <a:lumMod val="75000"/>
                  </a:schemeClr>
                </a:solidFill>
                <a:latin typeface="Britannic Bold" pitchFamily="34" charset="0"/>
                <a:ea typeface="Britannic Bold" pitchFamily="34" charset="0"/>
                <a:cs typeface="Britannic Bold" pitchFamily="34" charset="0"/>
              </a:rPr>
              <a:t> &amp; Olive Oil Cake </a:t>
            </a:r>
            <a:r>
              <a:rPr lang="en-GB" sz="1400">
                <a:solidFill>
                  <a:srgbClr val="00B050"/>
                </a:solidFill>
                <a:latin typeface="Britannic Bold" pitchFamily="34" charset="0"/>
                <a:ea typeface="Britannic Bold" pitchFamily="34" charset="0"/>
                <a:cs typeface="Britannic Bold" pitchFamily="34" charset="0"/>
              </a:rPr>
              <a:t>V </a:t>
            </a:r>
            <a:r>
              <a:rPr lang="en-GB" sz="1400">
                <a:solidFill>
                  <a:schemeClr val="accent2">
                    <a:lumMod val="75000"/>
                  </a:schemeClr>
                </a:solidFill>
                <a:latin typeface="Britannic Bold" pitchFamily="34" charset="0"/>
                <a:ea typeface="Britannic Bold" pitchFamily="34" charset="0"/>
                <a:cs typeface="Britannic Bold" pitchFamily="34" charset="0"/>
              </a:rPr>
              <a:t>VG</a:t>
            </a:r>
            <a:r>
              <a:rPr lang="en-GB" sz="1400">
                <a:solidFill>
                  <a:srgbClr val="00B0F0"/>
                </a:solidFill>
                <a:latin typeface="Britannic Bold" pitchFamily="34" charset="0"/>
                <a:ea typeface="Britannic Bold" pitchFamily="34" charset="0"/>
                <a:cs typeface="Britannic Bold" pitchFamily="34" charset="0"/>
              </a:rPr>
              <a:t>  </a:t>
            </a:r>
            <a:r>
              <a:rPr lang="en-GB" sz="1400">
                <a:solidFill>
                  <a:schemeClr val="tx1"/>
                </a:solidFill>
                <a:latin typeface="Britannic Bold" pitchFamily="34" charset="0"/>
                <a:ea typeface="Britannic Bold" pitchFamily="34" charset="0"/>
                <a:cs typeface="Britannic Bold" pitchFamily="34" charset="0"/>
              </a:rPr>
              <a:t>          £17.95</a:t>
            </a:r>
          </a:p>
          <a:p>
            <a:r>
              <a:rPr lang="en-GB" sz="1200">
                <a:solidFill>
                  <a:schemeClr val="tx1"/>
                </a:solidFill>
                <a:latin typeface="Forte" pitchFamily="66" charset="0"/>
                <a:ea typeface="Forte" pitchFamily="66" charset="0"/>
                <a:cs typeface="Forte" pitchFamily="66" charset="0"/>
              </a:rPr>
              <a:t>   A flourless cake with a hint</a:t>
            </a:r>
          </a:p>
          <a:p>
            <a:r>
              <a:rPr lang="en-GB" sz="1200">
                <a:solidFill>
                  <a:schemeClr val="tx1"/>
                </a:solidFill>
                <a:latin typeface="Forte" pitchFamily="66" charset="0"/>
                <a:ea typeface="Forte" pitchFamily="66" charset="0"/>
                <a:cs typeface="Forte" pitchFamily="66" charset="0"/>
              </a:rPr>
              <a:t>   of olive oil and a rich flavour</a:t>
            </a:r>
          </a:p>
          <a:p>
            <a:r>
              <a:rPr lang="en-GB" sz="1200">
                <a:solidFill>
                  <a:schemeClr val="tx1"/>
                </a:solidFill>
                <a:latin typeface="Forte" pitchFamily="66" charset="0"/>
                <a:ea typeface="Forte" pitchFamily="66" charset="0"/>
                <a:cs typeface="Forte" pitchFamily="66" charset="0"/>
              </a:rPr>
              <a:t>   from the cocoa and almonds,</a:t>
            </a:r>
          </a:p>
          <a:p>
            <a:r>
              <a:rPr lang="en-GB" sz="1200">
                <a:solidFill>
                  <a:schemeClr val="tx1"/>
                </a:solidFill>
                <a:latin typeface="Forte" pitchFamily="66" charset="0"/>
                <a:ea typeface="Forte" pitchFamily="66" charset="0"/>
                <a:cs typeface="Forte" pitchFamily="66" charset="0"/>
              </a:rPr>
              <a:t>   served with a scoop of vegan</a:t>
            </a:r>
          </a:p>
          <a:p>
            <a:r>
              <a:rPr lang="en-GB" sz="1200">
                <a:solidFill>
                  <a:schemeClr val="tx1"/>
                </a:solidFill>
                <a:latin typeface="Forte" pitchFamily="66" charset="0"/>
                <a:ea typeface="Forte" pitchFamily="66" charset="0"/>
                <a:cs typeface="Forte" pitchFamily="66" charset="0"/>
              </a:rPr>
              <a:t>   coconut and chocolate ice cream.</a:t>
            </a:r>
          </a:p>
          <a:p>
            <a:endParaRPr lang="en-GB" sz="1200">
              <a:solidFill>
                <a:schemeClr val="tx1"/>
              </a:solidFill>
              <a:latin typeface="Forte" pitchFamily="66" charset="0"/>
              <a:ea typeface="Forte" pitchFamily="66" charset="0"/>
              <a:cs typeface="Forte" pitchFamily="66" charset="0"/>
            </a:endParaRPr>
          </a:p>
          <a:p>
            <a:r>
              <a:rPr lang="en-GB" sz="1200">
                <a:solidFill>
                  <a:schemeClr val="accent2">
                    <a:lumMod val="50000"/>
                  </a:schemeClr>
                </a:solidFill>
                <a:latin typeface="Forte" pitchFamily="66" charset="0"/>
                <a:ea typeface="Forte" pitchFamily="66" charset="0"/>
                <a:cs typeface="Forte" pitchFamily="66" charset="0"/>
              </a:rPr>
              <a:t>        WE RECOMMEND:</a:t>
            </a:r>
            <a:r>
              <a:rPr lang="en-GB" sz="1200">
                <a:solidFill>
                  <a:schemeClr val="tx1"/>
                </a:solidFill>
                <a:latin typeface="Forte" pitchFamily="66" charset="0"/>
                <a:ea typeface="Forte" pitchFamily="66" charset="0"/>
                <a:cs typeface="Forte" pitchFamily="66" charset="0"/>
              </a:rPr>
              <a:t> </a:t>
            </a:r>
            <a:r>
              <a:rPr lang="en-GB" sz="1200">
                <a:solidFill>
                  <a:schemeClr val="accent2">
                    <a:lumMod val="50000"/>
                  </a:schemeClr>
                </a:solidFill>
                <a:latin typeface="Forte" pitchFamily="66" charset="0"/>
                <a:ea typeface="Forte" pitchFamily="66" charset="0"/>
                <a:cs typeface="Forte" pitchFamily="66" charset="0"/>
              </a:rPr>
              <a:t>£20/200 ML</a:t>
            </a:r>
          </a:p>
          <a:p>
            <a:r>
              <a:rPr lang="en-GB" sz="1200">
                <a:solidFill>
                  <a:schemeClr val="tx1"/>
                </a:solidFill>
                <a:latin typeface="Forte" pitchFamily="66" charset="0"/>
                <a:ea typeface="Forte" pitchFamily="66" charset="0"/>
                <a:cs typeface="Forte" pitchFamily="66" charset="0"/>
              </a:rPr>
              <a:t> Shizan from Australia        </a:t>
            </a:r>
            <a:endParaRPr lang="en-GB" sz="1200">
              <a:solidFill>
                <a:schemeClr val="accent2">
                  <a:lumMod val="50000"/>
                </a:schemeClr>
              </a:solidFill>
              <a:latin typeface="Forte" pitchFamily="66" charset="0"/>
              <a:ea typeface="Forte" pitchFamily="66" charset="0"/>
              <a:cs typeface="Forte" pitchFamily="66" charset="0"/>
            </a:endParaRPr>
          </a:p>
          <a:p>
            <a:r>
              <a:rPr lang="en-GB" sz="1200">
                <a:solidFill>
                  <a:schemeClr val="accent2">
                    <a:lumMod val="50000"/>
                  </a:schemeClr>
                </a:solidFill>
                <a:latin typeface="Forte" pitchFamily="66" charset="0"/>
                <a:ea typeface="Forte" pitchFamily="66" charset="0"/>
                <a:cs typeface="Forte" pitchFamily="66" charset="0"/>
              </a:rPr>
              <a:t> </a:t>
            </a:r>
            <a:r>
              <a:rPr lang="en-GB" sz="1200">
                <a:solidFill>
                  <a:schemeClr val="tx1"/>
                </a:solidFill>
                <a:latin typeface="Forte" pitchFamily="66" charset="0"/>
                <a:ea typeface="Forte" pitchFamily="66" charset="0"/>
                <a:cs typeface="Forte" pitchFamily="66" charset="0"/>
              </a:rPr>
              <a:t>Pinot Noir from California's Valley  </a:t>
            </a:r>
            <a:endParaRPr lang="en-GB" sz="1200">
              <a:solidFill>
                <a:schemeClr val="accent2">
                  <a:lumMod val="50000"/>
                </a:schemeClr>
              </a:solidFill>
              <a:latin typeface="Forte" pitchFamily="66" charset="0"/>
              <a:ea typeface="Forte" pitchFamily="66" charset="0"/>
              <a:cs typeface="Forte" pitchFamily="66" charset="0"/>
            </a:endParaRPr>
          </a:p>
          <a:p>
            <a:r>
              <a:rPr lang="en-GB" sz="1200">
                <a:solidFill>
                  <a:schemeClr val="tx1"/>
                </a:solidFill>
                <a:latin typeface="Forte" pitchFamily="66" charset="0"/>
                <a:ea typeface="Forte" pitchFamily="66" charset="0"/>
                <a:cs typeface="Forte" pitchFamily="66" charset="0"/>
              </a:rPr>
              <a:t> Sauvignon Blanc from New Zeeland</a:t>
            </a:r>
          </a:p>
          <a:p>
            <a:r>
              <a:rPr lang="en-GB" sz="1200">
                <a:solidFill>
                  <a:schemeClr val="tx1"/>
                </a:solidFill>
                <a:latin typeface="Forte" pitchFamily="66" charset="0"/>
                <a:ea typeface="Forte" pitchFamily="66" charset="0"/>
                <a:cs typeface="Forte" pitchFamily="66" charset="0"/>
              </a:rPr>
              <a:t>	</a:t>
            </a:r>
          </a:p>
          <a:p>
            <a:endParaRPr lang="en-GB" sz="1200">
              <a:solidFill>
                <a:schemeClr val="tx1"/>
              </a:solidFill>
              <a:latin typeface="Forte" pitchFamily="66" charset="0"/>
              <a:ea typeface="Forte" pitchFamily="66" charset="0"/>
              <a:cs typeface="Forte" pitchFamily="66" charset="0"/>
            </a:endParaRPr>
          </a:p>
          <a:p>
            <a:endParaRPr lang="en-GB" sz="1200">
              <a:solidFill>
                <a:schemeClr val="tx1"/>
              </a:solidFill>
              <a:latin typeface="Forte" pitchFamily="66" charset="0"/>
              <a:ea typeface="Forte" pitchFamily="66" charset="0"/>
              <a:cs typeface="Forte" pitchFamily="66" charset="0"/>
            </a:endParaRPr>
          </a:p>
        </p:txBody>
      </p:sp>
      <p:sp>
        <p:nvSpPr>
          <p:cNvPr id="26" name="TextBox 25"/>
          <p:cNvSpPr txBox="1"/>
          <p:nvPr/>
        </p:nvSpPr>
        <p:spPr>
          <a:xfrm>
            <a:off x="1028700" y="4725983"/>
            <a:ext cx="4800600" cy="454034"/>
          </a:xfrm>
          <a:prstGeom prst="rect">
            <a:avLst/>
          </a:prstGeom>
          <a:noFill/>
        </p:spPr>
        <p:txBody>
          <a:bodyPr wrap="square" rtlCol="0">
            <a:spAutoFit/>
          </a:bodyPr>
          <a:lstStyle/>
          <a:p>
            <a:r>
              <a:rPr lang="en-GB" sz="1200">
                <a:solidFill>
                  <a:schemeClr val="tx1"/>
                </a:solidFill>
                <a:latin typeface="Forte" pitchFamily="66" charset="0"/>
                <a:ea typeface="Forte" pitchFamily="66" charset="0"/>
                <a:cs typeface="Forte" pitchFamily="66" charset="0"/>
              </a:rPr>
              <a:t> </a:t>
            </a:r>
          </a:p>
          <a:p>
            <a:endParaRPr lang="en-GB" sz="1200">
              <a:solidFill>
                <a:schemeClr val="tx1"/>
              </a:solidFill>
              <a:latin typeface="Forte" pitchFamily="66" charset="0"/>
              <a:ea typeface="Forte" pitchFamily="66" charset="0"/>
              <a:cs typeface="Forte" pitchFamily="66" charset="0"/>
            </a:endParaRPr>
          </a:p>
        </p:txBody>
      </p:sp>
    </p:spTree>
  </p:cSld>
  <p:clrMapOvr>
    <a:masterClrMapping/>
  </p:clrMapOvr>
</p:sld>
</file>

<file path=ppt/theme/theme1.xml><?xml version="1.0" encoding="utf-8"?>
<a:theme xmlns:a="http://schemas.openxmlformats.org/drawingml/2006/main" name="Defaul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efault" id="{62F939B6-93AF-4DB8-9C6B-D6C7DFDC589F}" vid="{4A3C46E8-61CC-4603-A589-7422A47A8E4A}"/>
    </a:ext>
  </a:extLst>
</a:theme>
</file>

<file path=ppt/theme/theme2.xml><?xml version="1.0" encoding="utf-8"?>
<a:theme xmlns:a="http://schemas.openxmlformats.org/drawingml/2006/main" name="Office Notes Theme">
  <a:themeElements>
    <a:clrScheme name="Office Notes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Notes Theme">
      <a:majorFont>
        <a:latin typeface="Calibri"/>
        <a:ea typeface=""/>
        <a:cs typeface=""/>
      </a:majorFont>
      <a:minorFont>
        <a:latin typeface="Calibri"/>
        <a:ea typeface=""/>
        <a:cs typeface=""/>
      </a:minorFont>
    </a:fontScheme>
    <a:fmtScheme name="Office Notes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1"/>
        </a:gradFill>
      </a:fillStyleLst>
      <a:lnStyleLst>
        <a:ln w="9525" cap="flat" cmpd="sng">
          <a:solidFill>
            <a:schemeClr val="phClr">
              <a:shade val="95000"/>
              <a:satMod val="105000"/>
            </a:schemeClr>
          </a:solidFill>
          <a:prstDash val="solid"/>
        </a:ln>
        <a:ln w="25400" cap="flat" cmpd="sng">
          <a:solidFill>
            <a:schemeClr val="phClr"/>
          </a:solidFill>
          <a:prstDash val="solid"/>
        </a:ln>
        <a:ln w="38100" cap="flat" cmpd="sng">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Widescreen</PresentationFormat>
  <Paragraphs>0</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Company>Mobile Systems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claudia zaharia</dc:creator>
  <cp:lastModifiedBy>claudia zaharia</cp:lastModifiedBy>
  <cp:revision>1</cp:revision>
  <dcterms:created xsi:type="dcterms:W3CDTF">2017-06-21T13:57:27Z</dcterms:created>
  <dcterms:modified xsi:type="dcterms:W3CDTF">2023-11-09T12:21:15Z</dcterms:modified>
</cp:coreProperties>
</file>