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7" r:id="rId2"/>
    <p:sldId id="258" r:id="rId3"/>
    <p:sldId id="269" r:id="rId4"/>
    <p:sldId id="260" r:id="rId5"/>
    <p:sldId id="263" r:id="rId6"/>
    <p:sldId id="267" r:id="rId7"/>
    <p:sldId id="265" r:id="rId8"/>
    <p:sldId id="268" r:id="rId9"/>
    <p:sldId id="261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74A531-058A-490D-AE22-A1557CE33898}" v="154" dt="2026-04-11T11:34:23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tina Tifachi" userId="1c05998425caf41f" providerId="LiveId" clId="{577F20BE-40CC-45AB-847E-C31FC72B3E33}"/>
    <pc:docChg chg="undo custSel addSld delSld modSld sldOrd">
      <pc:chgData name="Florentina Tifachi" userId="1c05998425caf41f" providerId="LiveId" clId="{577F20BE-40CC-45AB-847E-C31FC72B3E33}" dt="2026-04-11T11:34:23.346" v="2490" actId="255"/>
      <pc:docMkLst>
        <pc:docMk/>
      </pc:docMkLst>
      <pc:sldChg chg="addSp delSp modSp mod setBg setClrOvrMap delDesignElem">
        <pc:chgData name="Florentina Tifachi" userId="1c05998425caf41f" providerId="LiveId" clId="{577F20BE-40CC-45AB-847E-C31FC72B3E33}" dt="2026-04-03T22:10:03.665" v="1603" actId="12"/>
        <pc:sldMkLst>
          <pc:docMk/>
          <pc:sldMk cId="3772741231" sldId="257"/>
        </pc:sldMkLst>
        <pc:spChg chg="mod">
          <ac:chgData name="Florentina Tifachi" userId="1c05998425caf41f" providerId="LiveId" clId="{577F20BE-40CC-45AB-847E-C31FC72B3E33}" dt="2026-03-31T14:59:36.005" v="13" actId="26606"/>
          <ac:spMkLst>
            <pc:docMk/>
            <pc:sldMk cId="3772741231" sldId="257"/>
            <ac:spMk id="2" creationId="{539584BA-2061-58AC-2E65-C3ED29D21493}"/>
          </ac:spMkLst>
        </pc:spChg>
        <pc:spChg chg="add mod">
          <ac:chgData name="Florentina Tifachi" userId="1c05998425caf41f" providerId="LiveId" clId="{577F20BE-40CC-45AB-847E-C31FC72B3E33}" dt="2026-04-03T22:10:03.665" v="1603" actId="12"/>
          <ac:spMkLst>
            <pc:docMk/>
            <pc:sldMk cId="3772741231" sldId="257"/>
            <ac:spMk id="23" creationId="{071D03CD-7242-3EB9-6C43-809139857009}"/>
          </ac:spMkLst>
        </pc:spChg>
      </pc:sldChg>
      <pc:sldChg chg="modSp mod ord">
        <pc:chgData name="Florentina Tifachi" userId="1c05998425caf41f" providerId="LiveId" clId="{577F20BE-40CC-45AB-847E-C31FC72B3E33}" dt="2026-04-11T11:16:36.736" v="2451" actId="20577"/>
        <pc:sldMkLst>
          <pc:docMk/>
          <pc:sldMk cId="2962117321" sldId="258"/>
        </pc:sldMkLst>
        <pc:spChg chg="mod">
          <ac:chgData name="Florentina Tifachi" userId="1c05998425caf41f" providerId="LiveId" clId="{577F20BE-40CC-45AB-847E-C31FC72B3E33}" dt="2026-04-03T22:09:28.160" v="1602"/>
          <ac:spMkLst>
            <pc:docMk/>
            <pc:sldMk cId="2962117321" sldId="258"/>
            <ac:spMk id="2" creationId="{28AC0925-C80D-03B2-9CB2-80754DE5343E}"/>
          </ac:spMkLst>
        </pc:spChg>
        <pc:spChg chg="mod">
          <ac:chgData name="Florentina Tifachi" userId="1c05998425caf41f" providerId="LiveId" clId="{577F20BE-40CC-45AB-847E-C31FC72B3E33}" dt="2026-04-11T11:16:36.736" v="2451" actId="20577"/>
          <ac:spMkLst>
            <pc:docMk/>
            <pc:sldMk cId="2962117321" sldId="258"/>
            <ac:spMk id="3" creationId="{C9472314-7F14-6FA9-891C-799657E55802}"/>
          </ac:spMkLst>
        </pc:spChg>
      </pc:sldChg>
      <pc:sldChg chg="addSp delSp modSp mod ord setBg setClrOvrMap">
        <pc:chgData name="Florentina Tifachi" userId="1c05998425caf41f" providerId="LiveId" clId="{577F20BE-40CC-45AB-847E-C31FC72B3E33}" dt="2026-04-08T18:25:13.068" v="1872" actId="20577"/>
        <pc:sldMkLst>
          <pc:docMk/>
          <pc:sldMk cId="3579173285" sldId="260"/>
        </pc:sldMkLst>
        <pc:spChg chg="mod">
          <ac:chgData name="Florentina Tifachi" userId="1c05998425caf41f" providerId="LiveId" clId="{577F20BE-40CC-45AB-847E-C31FC72B3E33}" dt="2026-04-03T22:18:15.460" v="1673" actId="26606"/>
          <ac:spMkLst>
            <pc:docMk/>
            <pc:sldMk cId="3579173285" sldId="260"/>
            <ac:spMk id="2" creationId="{1CA213C4-C906-11C6-1048-937434CAE9F6}"/>
          </ac:spMkLst>
        </pc:spChg>
        <pc:spChg chg="add mod">
          <ac:chgData name="Florentina Tifachi" userId="1c05998425caf41f" providerId="LiveId" clId="{577F20BE-40CC-45AB-847E-C31FC72B3E33}" dt="2026-04-08T18:25:13.068" v="1872" actId="20577"/>
          <ac:spMkLst>
            <pc:docMk/>
            <pc:sldMk cId="3579173285" sldId="260"/>
            <ac:spMk id="3" creationId="{4D3602A7-D2AC-53CD-20B3-CF0A57475123}"/>
          </ac:spMkLst>
        </pc:spChg>
        <pc:cxnChg chg="add">
          <ac:chgData name="Florentina Tifachi" userId="1c05998425caf41f" providerId="LiveId" clId="{577F20BE-40CC-45AB-847E-C31FC72B3E33}" dt="2026-04-03T22:18:15.460" v="1674" actId="26606"/>
          <ac:cxnSpMkLst>
            <pc:docMk/>
            <pc:sldMk cId="3579173285" sldId="260"/>
            <ac:cxnSpMk id="38" creationId="{0B5F7E3B-C5F1-40E0-A491-558BAFBC1127}"/>
          </ac:cxnSpMkLst>
        </pc:cxnChg>
      </pc:sldChg>
      <pc:sldChg chg="addSp delSp modSp mod setBg delDesignElem chgLayout">
        <pc:chgData name="Florentina Tifachi" userId="1c05998425caf41f" providerId="LiveId" clId="{577F20BE-40CC-45AB-847E-C31FC72B3E33}" dt="2026-04-08T18:51:04.575" v="2062"/>
        <pc:sldMkLst>
          <pc:docMk/>
          <pc:sldMk cId="4222689145" sldId="261"/>
        </pc:sldMkLst>
        <pc:spChg chg="mod ord">
          <ac:chgData name="Florentina Tifachi" userId="1c05998425caf41f" providerId="LiveId" clId="{577F20BE-40CC-45AB-847E-C31FC72B3E33}" dt="2026-04-08T18:38:10.828" v="1971" actId="26606"/>
          <ac:spMkLst>
            <pc:docMk/>
            <pc:sldMk cId="4222689145" sldId="261"/>
            <ac:spMk id="2" creationId="{E31897CE-CCC0-A9AC-6C6B-9F6F833CC52C}"/>
          </ac:spMkLst>
        </pc:spChg>
        <pc:spChg chg="add">
          <ac:chgData name="Florentina Tifachi" userId="1c05998425caf41f" providerId="LiveId" clId="{577F20BE-40CC-45AB-847E-C31FC72B3E33}" dt="2026-04-08T18:38:10.828" v="1971" actId="26606"/>
          <ac:spMkLst>
            <pc:docMk/>
            <pc:sldMk cId="4222689145" sldId="261"/>
            <ac:spMk id="39" creationId="{CB5AA8A5-25CC-4295-892F-367FCDAF2BF6}"/>
          </ac:spMkLst>
        </pc:spChg>
        <pc:spChg chg="add">
          <ac:chgData name="Florentina Tifachi" userId="1c05998425caf41f" providerId="LiveId" clId="{577F20BE-40CC-45AB-847E-C31FC72B3E33}" dt="2026-04-08T18:38:10.828" v="1971" actId="26606"/>
          <ac:spMkLst>
            <pc:docMk/>
            <pc:sldMk cId="4222689145" sldId="261"/>
            <ac:spMk id="52" creationId="{24C6BC13-FB1E-48CC-B421-3D06039728B4}"/>
          </ac:spMkLst>
        </pc:spChg>
        <pc:grpChg chg="add">
          <ac:chgData name="Florentina Tifachi" userId="1c05998425caf41f" providerId="LiveId" clId="{577F20BE-40CC-45AB-847E-C31FC72B3E33}" dt="2026-04-08T18:38:10.828" v="1971" actId="26606"/>
          <ac:grpSpMkLst>
            <pc:docMk/>
            <pc:sldMk cId="4222689145" sldId="261"/>
            <ac:grpSpMk id="41" creationId="{09DD65AA-8280-4962-92F3-DF1CB53349DB}"/>
          </ac:grpSpMkLst>
        </pc:grpChg>
        <pc:graphicFrameChg chg="add mod ord modGraphic">
          <ac:chgData name="Florentina Tifachi" userId="1c05998425caf41f" providerId="LiveId" clId="{577F20BE-40CC-45AB-847E-C31FC72B3E33}" dt="2026-04-08T18:51:04.575" v="2062"/>
          <ac:graphicFrameMkLst>
            <pc:docMk/>
            <pc:sldMk cId="4222689145" sldId="261"/>
            <ac:graphicFrameMk id="34" creationId="{9A680942-A73C-C140-6419-57B1FD2E3C3C}"/>
          </ac:graphicFrameMkLst>
        </pc:graphicFrameChg>
      </pc:sldChg>
      <pc:sldChg chg="addSp delSp modSp mod ord setBg">
        <pc:chgData name="Florentina Tifachi" userId="1c05998425caf41f" providerId="LiveId" clId="{577F20BE-40CC-45AB-847E-C31FC72B3E33}" dt="2026-04-08T19:10:42.860" v="2063" actId="20577"/>
        <pc:sldMkLst>
          <pc:docMk/>
          <pc:sldMk cId="2257127649" sldId="263"/>
        </pc:sldMkLst>
        <pc:spChg chg="mod">
          <ac:chgData name="Florentina Tifachi" userId="1c05998425caf41f" providerId="LiveId" clId="{577F20BE-40CC-45AB-847E-C31FC72B3E33}" dt="2026-04-03T22:13:22.875" v="1618" actId="26606"/>
          <ac:spMkLst>
            <pc:docMk/>
            <pc:sldMk cId="2257127649" sldId="263"/>
            <ac:spMk id="2" creationId="{E5AABC7E-7127-1FEB-CAC2-A8D57A368CAE}"/>
          </ac:spMkLst>
        </pc:spChg>
        <pc:spChg chg="add mod">
          <ac:chgData name="Florentina Tifachi" userId="1c05998425caf41f" providerId="LiveId" clId="{577F20BE-40CC-45AB-847E-C31FC72B3E33}" dt="2026-04-08T19:10:42.860" v="2063" actId="20577"/>
          <ac:spMkLst>
            <pc:docMk/>
            <pc:sldMk cId="2257127649" sldId="263"/>
            <ac:spMk id="6" creationId="{4423E94B-0645-7746-24EB-63F87B2A1F19}"/>
          </ac:spMkLst>
        </pc:spChg>
        <pc:spChg chg="add">
          <ac:chgData name="Florentina Tifachi" userId="1c05998425caf41f" providerId="LiveId" clId="{577F20BE-40CC-45AB-847E-C31FC72B3E33}" dt="2026-04-03T22:13:22.875" v="1618" actId="26606"/>
          <ac:spMkLst>
            <pc:docMk/>
            <pc:sldMk cId="2257127649" sldId="263"/>
            <ac:spMk id="12" creationId="{ECD25CC7-FC66-488C-8D61-0FE7ECF1615F}"/>
          </ac:spMkLst>
        </pc:spChg>
        <pc:picChg chg="add">
          <ac:chgData name="Florentina Tifachi" userId="1c05998425caf41f" providerId="LiveId" clId="{577F20BE-40CC-45AB-847E-C31FC72B3E33}" dt="2026-04-03T22:13:22.875" v="1618" actId="26606"/>
          <ac:picMkLst>
            <pc:docMk/>
            <pc:sldMk cId="2257127649" sldId="263"/>
            <ac:picMk id="8" creationId="{9F113E17-5376-EFEF-C1C8-54E41EB84B1F}"/>
          </ac:picMkLst>
        </pc:picChg>
      </pc:sldChg>
      <pc:sldChg chg="addSp delSp modSp mod setBg">
        <pc:chgData name="Florentina Tifachi" userId="1c05998425caf41f" providerId="LiveId" clId="{577F20BE-40CC-45AB-847E-C31FC72B3E33}" dt="2026-04-11T11:34:23.346" v="2490" actId="255"/>
        <pc:sldMkLst>
          <pc:docMk/>
          <pc:sldMk cId="3427848908" sldId="264"/>
        </pc:sldMkLst>
        <pc:spChg chg="mod">
          <ac:chgData name="Florentina Tifachi" userId="1c05998425caf41f" providerId="LiveId" clId="{577F20BE-40CC-45AB-847E-C31FC72B3E33}" dt="2026-04-03T22:20:38.809" v="1695" actId="20577"/>
          <ac:spMkLst>
            <pc:docMk/>
            <pc:sldMk cId="3427848908" sldId="264"/>
            <ac:spMk id="2" creationId="{B63FED0C-FBA8-6118-722A-CEE065D70330}"/>
          </ac:spMkLst>
        </pc:spChg>
        <pc:spChg chg="add">
          <ac:chgData name="Florentina Tifachi" userId="1c05998425caf41f" providerId="LiveId" clId="{577F20BE-40CC-45AB-847E-C31FC72B3E33}" dt="2026-04-03T22:20:00.185" v="1691" actId="26606"/>
          <ac:spMkLst>
            <pc:docMk/>
            <pc:sldMk cId="3427848908" sldId="264"/>
            <ac:spMk id="28" creationId="{CB5AA8A5-25CC-4295-892F-367FCDAF2BF6}"/>
          </ac:spMkLst>
        </pc:spChg>
        <pc:spChg chg="add">
          <ac:chgData name="Florentina Tifachi" userId="1c05998425caf41f" providerId="LiveId" clId="{577F20BE-40CC-45AB-847E-C31FC72B3E33}" dt="2026-04-03T22:20:00.185" v="1691" actId="26606"/>
          <ac:spMkLst>
            <pc:docMk/>
            <pc:sldMk cId="3427848908" sldId="264"/>
            <ac:spMk id="36" creationId="{24C6BC13-FB1E-48CC-B421-3D06039728B4}"/>
          </ac:spMkLst>
        </pc:spChg>
        <pc:grpChg chg="add">
          <ac:chgData name="Florentina Tifachi" userId="1c05998425caf41f" providerId="LiveId" clId="{577F20BE-40CC-45AB-847E-C31FC72B3E33}" dt="2026-04-03T22:20:00.185" v="1691" actId="26606"/>
          <ac:grpSpMkLst>
            <pc:docMk/>
            <pc:sldMk cId="3427848908" sldId="264"/>
            <ac:grpSpMk id="29" creationId="{09DD65AA-8280-4962-92F3-DF1CB53349DB}"/>
          </ac:grpSpMkLst>
        </pc:grpChg>
        <pc:graphicFrameChg chg="add mod modGraphic">
          <ac:chgData name="Florentina Tifachi" userId="1c05998425caf41f" providerId="LiveId" clId="{577F20BE-40CC-45AB-847E-C31FC72B3E33}" dt="2026-04-11T11:34:23.346" v="2490" actId="255"/>
          <ac:graphicFrameMkLst>
            <pc:docMk/>
            <pc:sldMk cId="3427848908" sldId="264"/>
            <ac:graphicFrameMk id="37" creationId="{456EAC25-AE85-5E20-5EBC-9050B6055DA0}"/>
          </ac:graphicFrameMkLst>
        </pc:graphicFrameChg>
      </pc:sldChg>
      <pc:sldChg chg="addSp delSp modSp new mod setBg">
        <pc:chgData name="Florentina Tifachi" userId="1c05998425caf41f" providerId="LiveId" clId="{577F20BE-40CC-45AB-847E-C31FC72B3E33}" dt="2026-04-08T18:41:46.193" v="2008" actId="1076"/>
        <pc:sldMkLst>
          <pc:docMk/>
          <pc:sldMk cId="4081548680" sldId="265"/>
        </pc:sldMkLst>
        <pc:spChg chg="add mod">
          <ac:chgData name="Florentina Tifachi" userId="1c05998425caf41f" providerId="LiveId" clId="{577F20BE-40CC-45AB-847E-C31FC72B3E33}" dt="2026-04-03T22:15:58.997" v="1651" actId="26606"/>
          <ac:spMkLst>
            <pc:docMk/>
            <pc:sldMk cId="4081548680" sldId="265"/>
            <ac:spMk id="2" creationId="{13D02DF9-B867-370D-68AE-253A2FCEDE8E}"/>
          </ac:spMkLst>
        </pc:spChg>
        <pc:spChg chg="add mod">
          <ac:chgData name="Florentina Tifachi" userId="1c05998425caf41f" providerId="LiveId" clId="{577F20BE-40CC-45AB-847E-C31FC72B3E33}" dt="2026-04-08T18:41:46.193" v="2008" actId="1076"/>
          <ac:spMkLst>
            <pc:docMk/>
            <pc:sldMk cId="4081548680" sldId="265"/>
            <ac:spMk id="4" creationId="{7CCFF816-04C9-7A3B-6DC6-FC6D7E5BFC7D}"/>
          </ac:spMkLst>
        </pc:spChg>
        <pc:spChg chg="add mod">
          <ac:chgData name="Florentina Tifachi" userId="1c05998425caf41f" providerId="LiveId" clId="{577F20BE-40CC-45AB-847E-C31FC72B3E33}" dt="2026-04-08T18:40:01.317" v="1984" actId="1076"/>
          <ac:spMkLst>
            <pc:docMk/>
            <pc:sldMk cId="4081548680" sldId="265"/>
            <ac:spMk id="79" creationId="{86263364-330D-C6EA-EDF2-B9611699ACEF}"/>
          </ac:spMkLst>
        </pc:spChg>
        <pc:grpChg chg="add">
          <ac:chgData name="Florentina Tifachi" userId="1c05998425caf41f" providerId="LiveId" clId="{577F20BE-40CC-45AB-847E-C31FC72B3E33}" dt="2026-04-03T22:15:58.997" v="1651" actId="26606"/>
          <ac:grpSpMkLst>
            <pc:docMk/>
            <pc:sldMk cId="4081548680" sldId="265"/>
            <ac:grpSpMk id="52" creationId="{2A83B46E-4B9D-41E7-AEA4-D49D0E7D87A9}"/>
          </ac:grpSpMkLst>
        </pc:grpChg>
      </pc:sldChg>
      <pc:sldChg chg="addSp delSp modSp new mod ord setBg">
        <pc:chgData name="Florentina Tifachi" userId="1c05998425caf41f" providerId="LiveId" clId="{577F20BE-40CC-45AB-847E-C31FC72B3E33}" dt="2026-04-08T18:42:05.003" v="2009" actId="20577"/>
        <pc:sldMkLst>
          <pc:docMk/>
          <pc:sldMk cId="4042222574" sldId="267"/>
        </pc:sldMkLst>
        <pc:spChg chg="add mod">
          <ac:chgData name="Florentina Tifachi" userId="1c05998425caf41f" providerId="LiveId" clId="{577F20BE-40CC-45AB-847E-C31FC72B3E33}" dt="2026-04-08T18:26:19.566" v="1876" actId="14100"/>
          <ac:spMkLst>
            <pc:docMk/>
            <pc:sldMk cId="4042222574" sldId="267"/>
            <ac:spMk id="2" creationId="{84C4AE01-2A78-703E-2A39-9265F5E42DA5}"/>
          </ac:spMkLst>
        </pc:spChg>
        <pc:spChg chg="add mod">
          <ac:chgData name="Florentina Tifachi" userId="1c05998425caf41f" providerId="LiveId" clId="{577F20BE-40CC-45AB-847E-C31FC72B3E33}" dt="2026-04-08T18:42:05.003" v="2009" actId="20577"/>
          <ac:spMkLst>
            <pc:docMk/>
            <pc:sldMk cId="4042222574" sldId="267"/>
            <ac:spMk id="3" creationId="{9D3BEEFE-982F-7F55-4D08-5A0FD3CD129C}"/>
          </ac:spMkLst>
        </pc:spChg>
        <pc:spChg chg="add">
          <ac:chgData name="Florentina Tifachi" userId="1c05998425caf41f" providerId="LiveId" clId="{577F20BE-40CC-45AB-847E-C31FC72B3E33}" dt="2026-04-03T22:14:14.863" v="1625" actId="26606"/>
          <ac:spMkLst>
            <pc:docMk/>
            <pc:sldMk cId="4042222574" sldId="267"/>
            <ac:spMk id="37" creationId="{ECD25CC7-FC66-488C-8D61-0FE7ECF1615F}"/>
          </ac:spMkLst>
        </pc:spChg>
        <pc:grpChg chg="add">
          <ac:chgData name="Florentina Tifachi" userId="1c05998425caf41f" providerId="LiveId" clId="{577F20BE-40CC-45AB-847E-C31FC72B3E33}" dt="2026-04-03T22:14:14.863" v="1625" actId="26606"/>
          <ac:grpSpMkLst>
            <pc:docMk/>
            <pc:sldMk cId="4042222574" sldId="267"/>
            <ac:grpSpMk id="35" creationId="{E4951899-B99C-47AB-9C7C-16264D7A14C5}"/>
          </ac:grpSpMkLst>
        </pc:grpChg>
        <pc:picChg chg="add mod">
          <ac:chgData name="Florentina Tifachi" userId="1c05998425caf41f" providerId="LiveId" clId="{577F20BE-40CC-45AB-847E-C31FC72B3E33}" dt="2026-04-08T18:26:03.601" v="1875" actId="1076"/>
          <ac:picMkLst>
            <pc:docMk/>
            <pc:sldMk cId="4042222574" sldId="267"/>
            <ac:picMk id="36" creationId="{BDB24ED0-02E8-B9A9-3E98-0B5C293AE54E}"/>
          </ac:picMkLst>
        </pc:picChg>
      </pc:sldChg>
      <pc:sldChg chg="addSp delSp modSp new mod setBg">
        <pc:chgData name="Florentina Tifachi" userId="1c05998425caf41f" providerId="LiveId" clId="{577F20BE-40CC-45AB-847E-C31FC72B3E33}" dt="2026-04-08T18:50:36.772" v="2059" actId="20577"/>
        <pc:sldMkLst>
          <pc:docMk/>
          <pc:sldMk cId="3800070621" sldId="268"/>
        </pc:sldMkLst>
        <pc:spChg chg="add mod">
          <ac:chgData name="Florentina Tifachi" userId="1c05998425caf41f" providerId="LiveId" clId="{577F20BE-40CC-45AB-847E-C31FC72B3E33}" dt="2026-04-08T18:50:36.772" v="2059" actId="20577"/>
          <ac:spMkLst>
            <pc:docMk/>
            <pc:sldMk cId="3800070621" sldId="268"/>
            <ac:spMk id="5" creationId="{A24E4F10-C53D-4227-8B22-E578683B58FF}"/>
          </ac:spMkLst>
        </pc:spChg>
        <pc:spChg chg="add">
          <ac:chgData name="Florentina Tifachi" userId="1c05998425caf41f" providerId="LiveId" clId="{577F20BE-40CC-45AB-847E-C31FC72B3E33}" dt="2026-04-08T18:37:38.884" v="1968" actId="26606"/>
          <ac:spMkLst>
            <pc:docMk/>
            <pc:sldMk cId="3800070621" sldId="268"/>
            <ac:spMk id="23" creationId="{CB5AA8A5-25CC-4295-892F-367FCDAF2BF6}"/>
          </ac:spMkLst>
        </pc:spChg>
        <pc:spChg chg="add">
          <ac:chgData name="Florentina Tifachi" userId="1c05998425caf41f" providerId="LiveId" clId="{577F20BE-40CC-45AB-847E-C31FC72B3E33}" dt="2026-04-08T18:37:38.884" v="1968" actId="26606"/>
          <ac:spMkLst>
            <pc:docMk/>
            <pc:sldMk cId="3800070621" sldId="268"/>
            <ac:spMk id="36" creationId="{24C6BC13-FB1E-48CC-B421-3D06039728B4}"/>
          </ac:spMkLst>
        </pc:spChg>
        <pc:grpChg chg="add">
          <ac:chgData name="Florentina Tifachi" userId="1c05998425caf41f" providerId="LiveId" clId="{577F20BE-40CC-45AB-847E-C31FC72B3E33}" dt="2026-04-08T18:37:38.884" v="1968" actId="26606"/>
          <ac:grpSpMkLst>
            <pc:docMk/>
            <pc:sldMk cId="3800070621" sldId="268"/>
            <ac:grpSpMk id="11" creationId="{947CDE17-06F4-4FCE-8BFE-AD89EACB7094}"/>
          </ac:grpSpMkLst>
        </pc:grpChg>
        <pc:grpChg chg="add">
          <ac:chgData name="Florentina Tifachi" userId="1c05998425caf41f" providerId="LiveId" clId="{577F20BE-40CC-45AB-847E-C31FC72B3E33}" dt="2026-04-08T18:37:38.884" v="1968" actId="26606"/>
          <ac:grpSpMkLst>
            <pc:docMk/>
            <pc:sldMk cId="3800070621" sldId="268"/>
            <ac:grpSpMk id="25" creationId="{09DD65AA-8280-4962-92F3-DF1CB53349DB}"/>
          </ac:grpSpMkLst>
        </pc:grpChg>
        <pc:graphicFrameChg chg="add">
          <ac:chgData name="Florentina Tifachi" userId="1c05998425caf41f" providerId="LiveId" clId="{577F20BE-40CC-45AB-847E-C31FC72B3E33}" dt="2026-04-08T18:37:38.884" v="1968" actId="26606"/>
          <ac:graphicFrameMkLst>
            <pc:docMk/>
            <pc:sldMk cId="3800070621" sldId="268"/>
            <ac:graphicFrameMk id="7" creationId="{0E3F03E1-CBA0-454E-7EE9-F4A13839017F}"/>
          </ac:graphicFrameMkLst>
        </pc:graphicFrameChg>
      </pc:sldChg>
      <pc:sldChg chg="addSp delSp modSp new mod ord">
        <pc:chgData name="Florentina Tifachi" userId="1c05998425caf41f" providerId="LiveId" clId="{577F20BE-40CC-45AB-847E-C31FC72B3E33}" dt="2026-04-08T18:50:23.513" v="2057" actId="20577"/>
        <pc:sldMkLst>
          <pc:docMk/>
          <pc:sldMk cId="2900549447" sldId="269"/>
        </pc:sldMkLst>
        <pc:spChg chg="add mod">
          <ac:chgData name="Florentina Tifachi" userId="1c05998425caf41f" providerId="LiveId" clId="{577F20BE-40CC-45AB-847E-C31FC72B3E33}" dt="2026-04-08T18:49:07.109" v="2036" actId="12"/>
          <ac:spMkLst>
            <pc:docMk/>
            <pc:sldMk cId="2900549447" sldId="269"/>
            <ac:spMk id="4" creationId="{4D654F90-D564-7CD7-40C7-848DD368CF83}"/>
          </ac:spMkLst>
        </pc:spChg>
        <pc:spChg chg="add mod">
          <ac:chgData name="Florentina Tifachi" userId="1c05998425caf41f" providerId="LiveId" clId="{577F20BE-40CC-45AB-847E-C31FC72B3E33}" dt="2026-04-08T18:50:23.513" v="2057" actId="20577"/>
          <ac:spMkLst>
            <pc:docMk/>
            <pc:sldMk cId="2900549447" sldId="269"/>
            <ac:spMk id="5" creationId="{092F2A2C-2389-5F3B-29E0-58E3D7DDA78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29321D-0F1E-49AC-BB9B-5A9F4E5413B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19E774-018E-4034-86C6-2CB00F96DB31}">
      <dgm:prSet/>
      <dgm:spPr/>
      <dgm:t>
        <a:bodyPr/>
        <a:lstStyle/>
        <a:p>
          <a:r>
            <a:rPr lang="en-US" b="0" i="0" baseline="0"/>
            <a:t>He even shouted “Idiots!”, which shows frustration </a:t>
          </a:r>
          <a:endParaRPr lang="en-US"/>
        </a:p>
      </dgm:t>
    </dgm:pt>
    <dgm:pt modelId="{4B6823FC-8D25-4F58-8D44-6C50A91F2C87}" type="parTrans" cxnId="{73EE67C8-D274-4C74-9F91-5FAADB912A43}">
      <dgm:prSet/>
      <dgm:spPr/>
      <dgm:t>
        <a:bodyPr/>
        <a:lstStyle/>
        <a:p>
          <a:endParaRPr lang="en-US"/>
        </a:p>
      </dgm:t>
    </dgm:pt>
    <dgm:pt modelId="{FF8BF03A-659C-4BDF-BD85-ED59C177B5D0}" type="sibTrans" cxnId="{73EE67C8-D274-4C74-9F91-5FAADB912A43}">
      <dgm:prSet/>
      <dgm:spPr/>
      <dgm:t>
        <a:bodyPr/>
        <a:lstStyle/>
        <a:p>
          <a:endParaRPr lang="en-US"/>
        </a:p>
      </dgm:t>
    </dgm:pt>
    <dgm:pt modelId="{996D15A9-FEDA-4F45-8FA1-86AFD5E82F56}">
      <dgm:prSet/>
      <dgm:spPr/>
      <dgm:t>
        <a:bodyPr/>
        <a:lstStyle/>
        <a:p>
          <a:r>
            <a:rPr lang="en-US" b="0" i="0" baseline="0"/>
            <a:t>This kind of attitude can affect communication </a:t>
          </a:r>
          <a:endParaRPr lang="en-US"/>
        </a:p>
      </dgm:t>
    </dgm:pt>
    <dgm:pt modelId="{ED715FEE-A3FD-4855-BBE0-E43176329730}" type="parTrans" cxnId="{88923C09-CD5D-4D24-A3EB-A9420BD34FBC}">
      <dgm:prSet/>
      <dgm:spPr/>
      <dgm:t>
        <a:bodyPr/>
        <a:lstStyle/>
        <a:p>
          <a:endParaRPr lang="en-US"/>
        </a:p>
      </dgm:t>
    </dgm:pt>
    <dgm:pt modelId="{ADD2EEBD-AFEC-4409-B6D1-ACFAA45B7C9E}" type="sibTrans" cxnId="{88923C09-CD5D-4D24-A3EB-A9420BD34FBC}">
      <dgm:prSet/>
      <dgm:spPr/>
      <dgm:t>
        <a:bodyPr/>
        <a:lstStyle/>
        <a:p>
          <a:endParaRPr lang="en-US"/>
        </a:p>
      </dgm:t>
    </dgm:pt>
    <dgm:pt modelId="{0F257F66-FA30-447B-B532-F261F6EBA7A8}">
      <dgm:prSet/>
      <dgm:spPr/>
      <dgm:t>
        <a:bodyPr/>
        <a:lstStyle/>
        <a:p>
          <a:r>
            <a:rPr lang="en-US" b="0" i="0" baseline="0"/>
            <a:t>Gary seems very stressed and tired </a:t>
          </a:r>
          <a:endParaRPr lang="en-US"/>
        </a:p>
      </dgm:t>
    </dgm:pt>
    <dgm:pt modelId="{D629B03D-909E-4656-AB30-D92509109ECA}" type="parTrans" cxnId="{6061B1D7-1036-402D-857B-F9120E09119C}">
      <dgm:prSet/>
      <dgm:spPr/>
      <dgm:t>
        <a:bodyPr/>
        <a:lstStyle/>
        <a:p>
          <a:endParaRPr lang="en-US"/>
        </a:p>
      </dgm:t>
    </dgm:pt>
    <dgm:pt modelId="{4BA3C7E7-8DBE-4DB3-BA81-4F0B04276969}" type="sibTrans" cxnId="{6061B1D7-1036-402D-857B-F9120E09119C}">
      <dgm:prSet/>
      <dgm:spPr/>
      <dgm:t>
        <a:bodyPr/>
        <a:lstStyle/>
        <a:p>
          <a:endParaRPr lang="en-US"/>
        </a:p>
      </dgm:t>
    </dgm:pt>
    <dgm:pt modelId="{F1E07A4C-B93A-470B-BCFF-6A6AFD80B00E}">
      <dgm:prSet/>
      <dgm:spPr/>
      <dgm:t>
        <a:bodyPr/>
        <a:lstStyle/>
        <a:p>
          <a:r>
            <a:rPr lang="en-US" b="0" i="0" baseline="0"/>
            <a:t>According to Shannon-Weaver Model emotions can act like noise </a:t>
          </a:r>
          <a:endParaRPr lang="en-US"/>
        </a:p>
      </dgm:t>
    </dgm:pt>
    <dgm:pt modelId="{7F147AFE-3075-4EB4-BB33-D62581E58CE4}" type="parTrans" cxnId="{07E3E6D2-4D8E-492A-B445-C38C891D0176}">
      <dgm:prSet/>
      <dgm:spPr/>
      <dgm:t>
        <a:bodyPr/>
        <a:lstStyle/>
        <a:p>
          <a:endParaRPr lang="en-US"/>
        </a:p>
      </dgm:t>
    </dgm:pt>
    <dgm:pt modelId="{9E5D1349-52E1-4BC2-94E4-113A64E100AA}" type="sibTrans" cxnId="{07E3E6D2-4D8E-492A-B445-C38C891D0176}">
      <dgm:prSet/>
      <dgm:spPr/>
      <dgm:t>
        <a:bodyPr/>
        <a:lstStyle/>
        <a:p>
          <a:endParaRPr lang="en-US"/>
        </a:p>
      </dgm:t>
    </dgm:pt>
    <dgm:pt modelId="{9E0A5590-4F0A-422B-8983-92DFE10F400A}">
      <dgm:prSet/>
      <dgm:spPr/>
      <dgm:t>
        <a:bodyPr/>
        <a:lstStyle/>
        <a:p>
          <a:r>
            <a:rPr lang="en-US" b="0" i="0" baseline="0"/>
            <a:t>Workers might feel uncomfortable or not motivated </a:t>
          </a:r>
          <a:endParaRPr lang="en-US"/>
        </a:p>
      </dgm:t>
    </dgm:pt>
    <dgm:pt modelId="{4FC22916-C9AD-4040-AB29-0D10861560FF}" type="parTrans" cxnId="{F5866169-5E1C-4CE6-9D35-A327798EA177}">
      <dgm:prSet/>
      <dgm:spPr/>
      <dgm:t>
        <a:bodyPr/>
        <a:lstStyle/>
        <a:p>
          <a:endParaRPr lang="en-US"/>
        </a:p>
      </dgm:t>
    </dgm:pt>
    <dgm:pt modelId="{C8C2DE74-538A-40B9-A23C-A3481947747B}" type="sibTrans" cxnId="{F5866169-5E1C-4CE6-9D35-A327798EA177}">
      <dgm:prSet/>
      <dgm:spPr/>
      <dgm:t>
        <a:bodyPr/>
        <a:lstStyle/>
        <a:p>
          <a:endParaRPr lang="en-US"/>
        </a:p>
      </dgm:t>
    </dgm:pt>
    <dgm:pt modelId="{F1A06233-3F9A-403E-A32D-AC557CFE58EC}">
      <dgm:prSet/>
      <dgm:spPr/>
      <dgm:t>
        <a:bodyPr/>
        <a:lstStyle/>
        <a:p>
          <a:r>
            <a:rPr lang="en-US" b="0" i="0" baseline="0"/>
            <a:t>I think Gary should try to stay calm and communicate more clearly </a:t>
          </a:r>
          <a:endParaRPr lang="en-US"/>
        </a:p>
      </dgm:t>
    </dgm:pt>
    <dgm:pt modelId="{1C1A4E1D-8E90-4F0A-A426-37029427FDA5}" type="parTrans" cxnId="{4FF46E0C-52BC-4DFD-9A6B-739E00BCD632}">
      <dgm:prSet/>
      <dgm:spPr/>
      <dgm:t>
        <a:bodyPr/>
        <a:lstStyle/>
        <a:p>
          <a:endParaRPr lang="en-US"/>
        </a:p>
      </dgm:t>
    </dgm:pt>
    <dgm:pt modelId="{B7D976A2-93E7-4476-95D0-8F0863BC43EC}" type="sibTrans" cxnId="{4FF46E0C-52BC-4DFD-9A6B-739E00BCD632}">
      <dgm:prSet/>
      <dgm:spPr/>
      <dgm:t>
        <a:bodyPr/>
        <a:lstStyle/>
        <a:p>
          <a:endParaRPr lang="en-US"/>
        </a:p>
      </dgm:t>
    </dgm:pt>
    <dgm:pt modelId="{011D58CE-7A2A-4448-ACAA-DB7DEA77851B}">
      <dgm:prSet/>
      <dgm:spPr/>
      <dgm:t>
        <a:bodyPr/>
        <a:lstStyle/>
        <a:p>
          <a:r>
            <a:rPr lang="en-US" b="0" i="0" baseline="0"/>
            <a:t>A better attitude could improve teamwork </a:t>
          </a:r>
          <a:endParaRPr lang="en-US"/>
        </a:p>
      </dgm:t>
    </dgm:pt>
    <dgm:pt modelId="{A8BF95AC-4CF3-43FC-8542-59FE3EFA86F4}" type="parTrans" cxnId="{6725DC86-DD71-4364-B970-BE71D48C5850}">
      <dgm:prSet/>
      <dgm:spPr/>
      <dgm:t>
        <a:bodyPr/>
        <a:lstStyle/>
        <a:p>
          <a:endParaRPr lang="en-US"/>
        </a:p>
      </dgm:t>
    </dgm:pt>
    <dgm:pt modelId="{204FBE74-5F96-40BF-8890-556CE144225A}" type="sibTrans" cxnId="{6725DC86-DD71-4364-B970-BE71D48C5850}">
      <dgm:prSet/>
      <dgm:spPr/>
      <dgm:t>
        <a:bodyPr/>
        <a:lstStyle/>
        <a:p>
          <a:endParaRPr lang="en-US"/>
        </a:p>
      </dgm:t>
    </dgm:pt>
    <dgm:pt modelId="{BE9BD7BE-E17D-464D-8B85-1B594DD698E7}" type="pres">
      <dgm:prSet presAssocID="{EF29321D-0F1E-49AC-BB9B-5A9F4E5413B4}" presName="linear" presStyleCnt="0">
        <dgm:presLayoutVars>
          <dgm:animLvl val="lvl"/>
          <dgm:resizeHandles val="exact"/>
        </dgm:presLayoutVars>
      </dgm:prSet>
      <dgm:spPr/>
    </dgm:pt>
    <dgm:pt modelId="{66570CAD-9A8F-4653-A6CB-7DFD2E6ED90C}" type="pres">
      <dgm:prSet presAssocID="{D119E774-018E-4034-86C6-2CB00F96DB3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78F5748-10B3-49F8-ADEC-2586A49EC1FE}" type="pres">
      <dgm:prSet presAssocID="{FF8BF03A-659C-4BDF-BD85-ED59C177B5D0}" presName="spacer" presStyleCnt="0"/>
      <dgm:spPr/>
    </dgm:pt>
    <dgm:pt modelId="{7D99FBB8-48A7-425E-9544-4F5B5F6B2968}" type="pres">
      <dgm:prSet presAssocID="{996D15A9-FEDA-4F45-8FA1-86AFD5E82F5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1768569-9702-4E7B-9E22-B3904C68D2CD}" type="pres">
      <dgm:prSet presAssocID="{ADD2EEBD-AFEC-4409-B6D1-ACFAA45B7C9E}" presName="spacer" presStyleCnt="0"/>
      <dgm:spPr/>
    </dgm:pt>
    <dgm:pt modelId="{53AF3DB9-236A-41F7-89DF-DE7D5E733C3F}" type="pres">
      <dgm:prSet presAssocID="{0F257F66-FA30-447B-B532-F261F6EBA7A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186B5E2-E0D8-4C6C-82A9-5010DD57A5F9}" type="pres">
      <dgm:prSet presAssocID="{4BA3C7E7-8DBE-4DB3-BA81-4F0B04276969}" presName="spacer" presStyleCnt="0"/>
      <dgm:spPr/>
    </dgm:pt>
    <dgm:pt modelId="{B398B50A-8467-428F-B90E-4186348AB976}" type="pres">
      <dgm:prSet presAssocID="{F1E07A4C-B93A-470B-BCFF-6A6AFD80B00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5BFE102-851E-4EAE-9614-E34DFD7C1568}" type="pres">
      <dgm:prSet presAssocID="{9E5D1349-52E1-4BC2-94E4-113A64E100AA}" presName="spacer" presStyleCnt="0"/>
      <dgm:spPr/>
    </dgm:pt>
    <dgm:pt modelId="{C9671FCC-0F06-4E69-BD30-6DFB4BEF1EAE}" type="pres">
      <dgm:prSet presAssocID="{9E0A5590-4F0A-422B-8983-92DFE10F400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DEA1EAA-FE98-431C-B905-7175917E4A6A}" type="pres">
      <dgm:prSet presAssocID="{C8C2DE74-538A-40B9-A23C-A3481947747B}" presName="spacer" presStyleCnt="0"/>
      <dgm:spPr/>
    </dgm:pt>
    <dgm:pt modelId="{99D3F0FD-8A3D-45E3-9AB8-83E682D777DF}" type="pres">
      <dgm:prSet presAssocID="{F1A06233-3F9A-403E-A32D-AC557CFE58E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D7D2624-08D5-4F2A-BE53-C87E4416F668}" type="pres">
      <dgm:prSet presAssocID="{B7D976A2-93E7-4476-95D0-8F0863BC43EC}" presName="spacer" presStyleCnt="0"/>
      <dgm:spPr/>
    </dgm:pt>
    <dgm:pt modelId="{ABE51DCC-6BC5-471C-8247-5FB8BF004C9A}" type="pres">
      <dgm:prSet presAssocID="{011D58CE-7A2A-4448-ACAA-DB7DEA77851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04AC304-02E9-42F2-82D4-9161A930ACA6}" type="presOf" srcId="{D119E774-018E-4034-86C6-2CB00F96DB31}" destId="{66570CAD-9A8F-4653-A6CB-7DFD2E6ED90C}" srcOrd="0" destOrd="0" presId="urn:microsoft.com/office/officeart/2005/8/layout/vList2"/>
    <dgm:cxn modelId="{88923C09-CD5D-4D24-A3EB-A9420BD34FBC}" srcId="{EF29321D-0F1E-49AC-BB9B-5A9F4E5413B4}" destId="{996D15A9-FEDA-4F45-8FA1-86AFD5E82F56}" srcOrd="1" destOrd="0" parTransId="{ED715FEE-A3FD-4855-BBE0-E43176329730}" sibTransId="{ADD2EEBD-AFEC-4409-B6D1-ACFAA45B7C9E}"/>
    <dgm:cxn modelId="{4FF46E0C-52BC-4DFD-9A6B-739E00BCD632}" srcId="{EF29321D-0F1E-49AC-BB9B-5A9F4E5413B4}" destId="{F1A06233-3F9A-403E-A32D-AC557CFE58EC}" srcOrd="5" destOrd="0" parTransId="{1C1A4E1D-8E90-4F0A-A426-37029427FDA5}" sibTransId="{B7D976A2-93E7-4476-95D0-8F0863BC43EC}"/>
    <dgm:cxn modelId="{F5866169-5E1C-4CE6-9D35-A327798EA177}" srcId="{EF29321D-0F1E-49AC-BB9B-5A9F4E5413B4}" destId="{9E0A5590-4F0A-422B-8983-92DFE10F400A}" srcOrd="4" destOrd="0" parTransId="{4FC22916-C9AD-4040-AB29-0D10861560FF}" sibTransId="{C8C2DE74-538A-40B9-A23C-A3481947747B}"/>
    <dgm:cxn modelId="{D3DC086F-165A-407A-8F3E-1DAF6DDD19C4}" type="presOf" srcId="{011D58CE-7A2A-4448-ACAA-DB7DEA77851B}" destId="{ABE51DCC-6BC5-471C-8247-5FB8BF004C9A}" srcOrd="0" destOrd="0" presId="urn:microsoft.com/office/officeart/2005/8/layout/vList2"/>
    <dgm:cxn modelId="{DD2DBC74-AE8E-46C0-94FE-8F5C73C9AE10}" type="presOf" srcId="{996D15A9-FEDA-4F45-8FA1-86AFD5E82F56}" destId="{7D99FBB8-48A7-425E-9544-4F5B5F6B2968}" srcOrd="0" destOrd="0" presId="urn:microsoft.com/office/officeart/2005/8/layout/vList2"/>
    <dgm:cxn modelId="{6725DC86-DD71-4364-B970-BE71D48C5850}" srcId="{EF29321D-0F1E-49AC-BB9B-5A9F4E5413B4}" destId="{011D58CE-7A2A-4448-ACAA-DB7DEA77851B}" srcOrd="6" destOrd="0" parTransId="{A8BF95AC-4CF3-43FC-8542-59FE3EFA86F4}" sibTransId="{204FBE74-5F96-40BF-8890-556CE144225A}"/>
    <dgm:cxn modelId="{CB9F70A1-272E-427D-87FC-78C94B3BD66E}" type="presOf" srcId="{EF29321D-0F1E-49AC-BB9B-5A9F4E5413B4}" destId="{BE9BD7BE-E17D-464D-8B85-1B594DD698E7}" srcOrd="0" destOrd="0" presId="urn:microsoft.com/office/officeart/2005/8/layout/vList2"/>
    <dgm:cxn modelId="{0EA071B2-1CEC-4A18-B760-6A7C37E1F694}" type="presOf" srcId="{F1E07A4C-B93A-470B-BCFF-6A6AFD80B00E}" destId="{B398B50A-8467-428F-B90E-4186348AB976}" srcOrd="0" destOrd="0" presId="urn:microsoft.com/office/officeart/2005/8/layout/vList2"/>
    <dgm:cxn modelId="{044DEBB9-1D1F-4737-BC5E-88C62B599B13}" type="presOf" srcId="{9E0A5590-4F0A-422B-8983-92DFE10F400A}" destId="{C9671FCC-0F06-4E69-BD30-6DFB4BEF1EAE}" srcOrd="0" destOrd="0" presId="urn:microsoft.com/office/officeart/2005/8/layout/vList2"/>
    <dgm:cxn modelId="{73EE67C8-D274-4C74-9F91-5FAADB912A43}" srcId="{EF29321D-0F1E-49AC-BB9B-5A9F4E5413B4}" destId="{D119E774-018E-4034-86C6-2CB00F96DB31}" srcOrd="0" destOrd="0" parTransId="{4B6823FC-8D25-4F58-8D44-6C50A91F2C87}" sibTransId="{FF8BF03A-659C-4BDF-BD85-ED59C177B5D0}"/>
    <dgm:cxn modelId="{07E3E6D2-4D8E-492A-B445-C38C891D0176}" srcId="{EF29321D-0F1E-49AC-BB9B-5A9F4E5413B4}" destId="{F1E07A4C-B93A-470B-BCFF-6A6AFD80B00E}" srcOrd="3" destOrd="0" parTransId="{7F147AFE-3075-4EB4-BB33-D62581E58CE4}" sibTransId="{9E5D1349-52E1-4BC2-94E4-113A64E100AA}"/>
    <dgm:cxn modelId="{6061B1D7-1036-402D-857B-F9120E09119C}" srcId="{EF29321D-0F1E-49AC-BB9B-5A9F4E5413B4}" destId="{0F257F66-FA30-447B-B532-F261F6EBA7A8}" srcOrd="2" destOrd="0" parTransId="{D629B03D-909E-4656-AB30-D92509109ECA}" sibTransId="{4BA3C7E7-8DBE-4DB3-BA81-4F0B04276969}"/>
    <dgm:cxn modelId="{0F70D8D8-4166-4B11-AEE4-CA0AF8C370F1}" type="presOf" srcId="{F1A06233-3F9A-403E-A32D-AC557CFE58EC}" destId="{99D3F0FD-8A3D-45E3-9AB8-83E682D777DF}" srcOrd="0" destOrd="0" presId="urn:microsoft.com/office/officeart/2005/8/layout/vList2"/>
    <dgm:cxn modelId="{A7DD10F9-1906-4404-9A44-654B9C47B067}" type="presOf" srcId="{0F257F66-FA30-447B-B532-F261F6EBA7A8}" destId="{53AF3DB9-236A-41F7-89DF-DE7D5E733C3F}" srcOrd="0" destOrd="0" presId="urn:microsoft.com/office/officeart/2005/8/layout/vList2"/>
    <dgm:cxn modelId="{DAB6C21D-F115-4896-8382-01F18E3769F1}" type="presParOf" srcId="{BE9BD7BE-E17D-464D-8B85-1B594DD698E7}" destId="{66570CAD-9A8F-4653-A6CB-7DFD2E6ED90C}" srcOrd="0" destOrd="0" presId="urn:microsoft.com/office/officeart/2005/8/layout/vList2"/>
    <dgm:cxn modelId="{9A87BED9-4A03-4281-95E2-DACC0BA99EF7}" type="presParOf" srcId="{BE9BD7BE-E17D-464D-8B85-1B594DD698E7}" destId="{778F5748-10B3-49F8-ADEC-2586A49EC1FE}" srcOrd="1" destOrd="0" presId="urn:microsoft.com/office/officeart/2005/8/layout/vList2"/>
    <dgm:cxn modelId="{9196ADC4-AC3E-4A30-A5EF-B84EAD3AB221}" type="presParOf" srcId="{BE9BD7BE-E17D-464D-8B85-1B594DD698E7}" destId="{7D99FBB8-48A7-425E-9544-4F5B5F6B2968}" srcOrd="2" destOrd="0" presId="urn:microsoft.com/office/officeart/2005/8/layout/vList2"/>
    <dgm:cxn modelId="{74013DCA-2A34-4686-B29A-0D002F75105E}" type="presParOf" srcId="{BE9BD7BE-E17D-464D-8B85-1B594DD698E7}" destId="{61768569-9702-4E7B-9E22-B3904C68D2CD}" srcOrd="3" destOrd="0" presId="urn:microsoft.com/office/officeart/2005/8/layout/vList2"/>
    <dgm:cxn modelId="{A9A06A38-DE3F-4A07-925E-F5BB8E1934CC}" type="presParOf" srcId="{BE9BD7BE-E17D-464D-8B85-1B594DD698E7}" destId="{53AF3DB9-236A-41F7-89DF-DE7D5E733C3F}" srcOrd="4" destOrd="0" presId="urn:microsoft.com/office/officeart/2005/8/layout/vList2"/>
    <dgm:cxn modelId="{798C3002-2AD1-4904-A8DD-0BF4AD832F54}" type="presParOf" srcId="{BE9BD7BE-E17D-464D-8B85-1B594DD698E7}" destId="{5186B5E2-E0D8-4C6C-82A9-5010DD57A5F9}" srcOrd="5" destOrd="0" presId="urn:microsoft.com/office/officeart/2005/8/layout/vList2"/>
    <dgm:cxn modelId="{A9C1C1AF-46BA-482A-92B1-0C31DB5CC8F4}" type="presParOf" srcId="{BE9BD7BE-E17D-464D-8B85-1B594DD698E7}" destId="{B398B50A-8467-428F-B90E-4186348AB976}" srcOrd="6" destOrd="0" presId="urn:microsoft.com/office/officeart/2005/8/layout/vList2"/>
    <dgm:cxn modelId="{16379D5A-084B-4B95-89E9-52A64C7420FF}" type="presParOf" srcId="{BE9BD7BE-E17D-464D-8B85-1B594DD698E7}" destId="{C5BFE102-851E-4EAE-9614-E34DFD7C1568}" srcOrd="7" destOrd="0" presId="urn:microsoft.com/office/officeart/2005/8/layout/vList2"/>
    <dgm:cxn modelId="{824D1BD6-8A47-46DC-95C2-A76A71CC8C69}" type="presParOf" srcId="{BE9BD7BE-E17D-464D-8B85-1B594DD698E7}" destId="{C9671FCC-0F06-4E69-BD30-6DFB4BEF1EAE}" srcOrd="8" destOrd="0" presId="urn:microsoft.com/office/officeart/2005/8/layout/vList2"/>
    <dgm:cxn modelId="{F3D3EDF5-76A9-41F1-9A1D-9A2D65E48752}" type="presParOf" srcId="{BE9BD7BE-E17D-464D-8B85-1B594DD698E7}" destId="{7DEA1EAA-FE98-431C-B905-7175917E4A6A}" srcOrd="9" destOrd="0" presId="urn:microsoft.com/office/officeart/2005/8/layout/vList2"/>
    <dgm:cxn modelId="{D0297A75-777E-4565-A273-9CCE53BF17D4}" type="presParOf" srcId="{BE9BD7BE-E17D-464D-8B85-1B594DD698E7}" destId="{99D3F0FD-8A3D-45E3-9AB8-83E682D777DF}" srcOrd="10" destOrd="0" presId="urn:microsoft.com/office/officeart/2005/8/layout/vList2"/>
    <dgm:cxn modelId="{4ADA8773-4B14-4962-9EC8-6BF518C53E56}" type="presParOf" srcId="{BE9BD7BE-E17D-464D-8B85-1B594DD698E7}" destId="{1D7D2624-08D5-4F2A-BE53-C87E4416F668}" srcOrd="11" destOrd="0" presId="urn:microsoft.com/office/officeart/2005/8/layout/vList2"/>
    <dgm:cxn modelId="{B05A69C2-8BF1-47A4-A6D5-D4300561039D}" type="presParOf" srcId="{BE9BD7BE-E17D-464D-8B85-1B594DD698E7}" destId="{ABE51DCC-6BC5-471C-8247-5FB8BF004C9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4B2072-9657-4619-B004-5D27C9DCECA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A0F15F-BEBF-4A4B-8A54-EE6933845AE0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Communication problems affect food quality Key barriers: Language </a:t>
          </a:r>
        </a:p>
      </dgm:t>
    </dgm:pt>
    <dgm:pt modelId="{B8F70EC0-C3F1-44A6-98F3-F07291B604E9}" type="parTrans" cxnId="{18549F4E-D96C-49E7-B8E2-052E1485813D}">
      <dgm:prSet/>
      <dgm:spPr/>
      <dgm:t>
        <a:bodyPr/>
        <a:lstStyle/>
        <a:p>
          <a:endParaRPr lang="en-GB"/>
        </a:p>
      </dgm:t>
    </dgm:pt>
    <dgm:pt modelId="{CEC2E7D7-C2EA-4054-BAC6-606B1A806BBC}" type="sibTrans" cxnId="{18549F4E-D96C-49E7-B8E2-052E1485813D}">
      <dgm:prSet/>
      <dgm:spPr/>
      <dgm:t>
        <a:bodyPr/>
        <a:lstStyle/>
        <a:p>
          <a:endParaRPr lang="en-GB"/>
        </a:p>
      </dgm:t>
    </dgm:pt>
    <dgm:pt modelId="{F3946E01-4DEB-43B9-880C-099FA13C3CB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Noise </a:t>
          </a:r>
        </a:p>
      </dgm:t>
    </dgm:pt>
    <dgm:pt modelId="{2FFE6A71-F48C-4FE3-8E4C-6135A6ABA675}" type="parTrans" cxnId="{3A3416F6-02AC-4F4A-A027-4CFA1D465FAA}">
      <dgm:prSet/>
      <dgm:spPr/>
      <dgm:t>
        <a:bodyPr/>
        <a:lstStyle/>
        <a:p>
          <a:endParaRPr lang="en-GB"/>
        </a:p>
      </dgm:t>
    </dgm:pt>
    <dgm:pt modelId="{58783164-AEE6-4E7D-8CF9-C7B81B315823}" type="sibTrans" cxnId="{3A3416F6-02AC-4F4A-A027-4CFA1D465FAA}">
      <dgm:prSet/>
      <dgm:spPr/>
      <dgm:t>
        <a:bodyPr/>
        <a:lstStyle/>
        <a:p>
          <a:endParaRPr lang="en-GB"/>
        </a:p>
      </dgm:t>
    </dgm:pt>
    <dgm:pt modelId="{C6F09391-D1DC-427F-9681-D6EF98BC86B5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Cultural </a:t>
          </a:r>
        </a:p>
      </dgm:t>
    </dgm:pt>
    <dgm:pt modelId="{BB5A6367-7570-4804-AF20-0DD0BEB04723}" type="parTrans" cxnId="{07F7CBF4-49B2-4F28-8A93-5E626A665C7E}">
      <dgm:prSet/>
      <dgm:spPr/>
      <dgm:t>
        <a:bodyPr/>
        <a:lstStyle/>
        <a:p>
          <a:endParaRPr lang="en-GB"/>
        </a:p>
      </dgm:t>
    </dgm:pt>
    <dgm:pt modelId="{C5743ECE-942C-4D00-BD99-B9AE1CE428B8}" type="sibTrans" cxnId="{07F7CBF4-49B2-4F28-8A93-5E626A665C7E}">
      <dgm:prSet/>
      <dgm:spPr/>
      <dgm:t>
        <a:bodyPr/>
        <a:lstStyle/>
        <a:p>
          <a:endParaRPr lang="en-GB"/>
        </a:p>
      </dgm:t>
    </dgm:pt>
    <dgm:pt modelId="{D97F8E4E-0357-4CC4-B423-200AABE2C23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Age </a:t>
          </a:r>
        </a:p>
      </dgm:t>
    </dgm:pt>
    <dgm:pt modelId="{348EAFFE-043D-46F0-9A30-0C665FD7E1C1}" type="parTrans" cxnId="{FEBA8E5B-627C-4D45-AB95-62C717CFAEDD}">
      <dgm:prSet/>
      <dgm:spPr/>
      <dgm:t>
        <a:bodyPr/>
        <a:lstStyle/>
        <a:p>
          <a:endParaRPr lang="en-GB"/>
        </a:p>
      </dgm:t>
    </dgm:pt>
    <dgm:pt modelId="{C5B0F77B-730F-4876-B122-F7A585516CF1}" type="sibTrans" cxnId="{FEBA8E5B-627C-4D45-AB95-62C717CFAEDD}">
      <dgm:prSet/>
      <dgm:spPr/>
      <dgm:t>
        <a:bodyPr/>
        <a:lstStyle/>
        <a:p>
          <a:endParaRPr lang="en-GB"/>
        </a:p>
      </dgm:t>
    </dgm:pt>
    <dgm:pt modelId="{77565B19-00BD-47BB-9E8D-6E1886315FC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Emotional </a:t>
          </a:r>
        </a:p>
      </dgm:t>
    </dgm:pt>
    <dgm:pt modelId="{DBC78C5D-E031-4FEF-8602-4BAE126F3546}" type="parTrans" cxnId="{53247F65-B423-48E4-A782-B942487E18A1}">
      <dgm:prSet/>
      <dgm:spPr/>
      <dgm:t>
        <a:bodyPr/>
        <a:lstStyle/>
        <a:p>
          <a:endParaRPr lang="en-GB"/>
        </a:p>
      </dgm:t>
    </dgm:pt>
    <dgm:pt modelId="{5A1462EE-A55B-4653-B75D-01E07FCAD8FC}" type="sibTrans" cxnId="{53247F65-B423-48E4-A782-B942487E18A1}">
      <dgm:prSet/>
      <dgm:spPr/>
      <dgm:t>
        <a:bodyPr/>
        <a:lstStyle/>
        <a:p>
          <a:endParaRPr lang="en-GB"/>
        </a:p>
      </dgm:t>
    </dgm:pt>
    <dgm:pt modelId="{95AA03F2-2D9B-416F-A6FE-EC90254627F4}">
      <dgm:prSet/>
      <dgm:spPr/>
      <dgm:t>
        <a:bodyPr/>
        <a:lstStyle/>
        <a:p>
          <a:pPr>
            <a:buNone/>
          </a:pPr>
          <a:r>
            <a:rPr lang="en-US"/>
            <a:t>These barriers lead to mistakes and customer complaints Improving communication can help the company succeed</a:t>
          </a:r>
        </a:p>
      </dgm:t>
    </dgm:pt>
    <dgm:pt modelId="{06A3CD24-8341-4B6D-826D-E670E3B60EA3}" type="parTrans" cxnId="{CE124827-5F3F-4CBB-8DD6-8EAA294F76CB}">
      <dgm:prSet/>
      <dgm:spPr/>
      <dgm:t>
        <a:bodyPr/>
        <a:lstStyle/>
        <a:p>
          <a:endParaRPr lang="en-GB"/>
        </a:p>
      </dgm:t>
    </dgm:pt>
    <dgm:pt modelId="{8CD67182-0810-4306-BAF9-62005BD1DF5A}" type="sibTrans" cxnId="{CE124827-5F3F-4CBB-8DD6-8EAA294F76CB}">
      <dgm:prSet/>
      <dgm:spPr/>
      <dgm:t>
        <a:bodyPr/>
        <a:lstStyle/>
        <a:p>
          <a:endParaRPr lang="en-GB"/>
        </a:p>
      </dgm:t>
    </dgm:pt>
    <dgm:pt modelId="{4C7392C5-7320-4DDB-9438-6A1668497D4D}" type="pres">
      <dgm:prSet presAssocID="{764B2072-9657-4619-B004-5D27C9DCECA6}" presName="linear" presStyleCnt="0">
        <dgm:presLayoutVars>
          <dgm:animLvl val="lvl"/>
          <dgm:resizeHandles val="exact"/>
        </dgm:presLayoutVars>
      </dgm:prSet>
      <dgm:spPr/>
    </dgm:pt>
    <dgm:pt modelId="{504C1D77-7B22-459A-81C7-2365913A3A88}" type="pres">
      <dgm:prSet presAssocID="{91A0F15F-BEBF-4A4B-8A54-EE6933845AE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5360273-5DCE-4E78-ADED-E953C1AF4B5D}" type="pres">
      <dgm:prSet presAssocID="{CEC2E7D7-C2EA-4054-BAC6-606B1A806BBC}" presName="spacer" presStyleCnt="0"/>
      <dgm:spPr/>
    </dgm:pt>
    <dgm:pt modelId="{215B2C0E-7A6A-4166-9040-BB479A970D43}" type="pres">
      <dgm:prSet presAssocID="{F3946E01-4DEB-43B9-880C-099FA13C3CB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A3FD2FA-E6DF-44C1-B8FD-75A4141502A8}" type="pres">
      <dgm:prSet presAssocID="{58783164-AEE6-4E7D-8CF9-C7B81B315823}" presName="spacer" presStyleCnt="0"/>
      <dgm:spPr/>
    </dgm:pt>
    <dgm:pt modelId="{0E43A80A-DF25-4581-8823-1C6039D900FA}" type="pres">
      <dgm:prSet presAssocID="{C6F09391-D1DC-427F-9681-D6EF98BC86B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B43A902-8D2F-4409-9008-C63AD11E871A}" type="pres">
      <dgm:prSet presAssocID="{C5743ECE-942C-4D00-BD99-B9AE1CE428B8}" presName="spacer" presStyleCnt="0"/>
      <dgm:spPr/>
    </dgm:pt>
    <dgm:pt modelId="{97CCFAF1-3F0C-4654-ADEC-FED928EFAD7D}" type="pres">
      <dgm:prSet presAssocID="{D97F8E4E-0357-4CC4-B423-200AABE2C23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D3DB5C3-4830-4791-BF84-8653C74B3643}" type="pres">
      <dgm:prSet presAssocID="{C5B0F77B-730F-4876-B122-F7A585516CF1}" presName="spacer" presStyleCnt="0"/>
      <dgm:spPr/>
    </dgm:pt>
    <dgm:pt modelId="{ACBB7BED-0889-4D74-B688-58CE53250104}" type="pres">
      <dgm:prSet presAssocID="{77565B19-00BD-47BB-9E8D-6E1886315FC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269637A-D1EA-411A-890D-7202346B9CE6}" type="pres">
      <dgm:prSet presAssocID="{5A1462EE-A55B-4653-B75D-01E07FCAD8FC}" presName="spacer" presStyleCnt="0"/>
      <dgm:spPr/>
    </dgm:pt>
    <dgm:pt modelId="{BC9ED610-2F61-4BAB-B25B-81A2B3FB325F}" type="pres">
      <dgm:prSet presAssocID="{95AA03F2-2D9B-416F-A6FE-EC90254627F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0DB8819-7467-4EFE-8ED5-E0B70FA5FEF9}" type="presOf" srcId="{C6F09391-D1DC-427F-9681-D6EF98BC86B5}" destId="{0E43A80A-DF25-4581-8823-1C6039D900FA}" srcOrd="0" destOrd="0" presId="urn:microsoft.com/office/officeart/2005/8/layout/vList2"/>
    <dgm:cxn modelId="{93171D21-4FF2-4389-9CA1-CCAC5594BCC3}" type="presOf" srcId="{764B2072-9657-4619-B004-5D27C9DCECA6}" destId="{4C7392C5-7320-4DDB-9438-6A1668497D4D}" srcOrd="0" destOrd="0" presId="urn:microsoft.com/office/officeart/2005/8/layout/vList2"/>
    <dgm:cxn modelId="{CE124827-5F3F-4CBB-8DD6-8EAA294F76CB}" srcId="{764B2072-9657-4619-B004-5D27C9DCECA6}" destId="{95AA03F2-2D9B-416F-A6FE-EC90254627F4}" srcOrd="5" destOrd="0" parTransId="{06A3CD24-8341-4B6D-826D-E670E3B60EA3}" sibTransId="{8CD67182-0810-4306-BAF9-62005BD1DF5A}"/>
    <dgm:cxn modelId="{309F263F-C886-409E-9052-51C86CF8B95C}" type="presOf" srcId="{D97F8E4E-0357-4CC4-B423-200AABE2C238}" destId="{97CCFAF1-3F0C-4654-ADEC-FED928EFAD7D}" srcOrd="0" destOrd="0" presId="urn:microsoft.com/office/officeart/2005/8/layout/vList2"/>
    <dgm:cxn modelId="{FEBA8E5B-627C-4D45-AB95-62C717CFAEDD}" srcId="{764B2072-9657-4619-B004-5D27C9DCECA6}" destId="{D97F8E4E-0357-4CC4-B423-200AABE2C238}" srcOrd="3" destOrd="0" parTransId="{348EAFFE-043D-46F0-9A30-0C665FD7E1C1}" sibTransId="{C5B0F77B-730F-4876-B122-F7A585516CF1}"/>
    <dgm:cxn modelId="{53247F65-B423-48E4-A782-B942487E18A1}" srcId="{764B2072-9657-4619-B004-5D27C9DCECA6}" destId="{77565B19-00BD-47BB-9E8D-6E1886315FCF}" srcOrd="4" destOrd="0" parTransId="{DBC78C5D-E031-4FEF-8602-4BAE126F3546}" sibTransId="{5A1462EE-A55B-4653-B75D-01E07FCAD8FC}"/>
    <dgm:cxn modelId="{18549F4E-D96C-49E7-B8E2-052E1485813D}" srcId="{764B2072-9657-4619-B004-5D27C9DCECA6}" destId="{91A0F15F-BEBF-4A4B-8A54-EE6933845AE0}" srcOrd="0" destOrd="0" parTransId="{B8F70EC0-C3F1-44A6-98F3-F07291B604E9}" sibTransId="{CEC2E7D7-C2EA-4054-BAC6-606B1A806BBC}"/>
    <dgm:cxn modelId="{D4145153-5C59-4639-AEDF-550EA0A0B7A6}" type="presOf" srcId="{F3946E01-4DEB-43B9-880C-099FA13C3CBC}" destId="{215B2C0E-7A6A-4166-9040-BB479A970D43}" srcOrd="0" destOrd="0" presId="urn:microsoft.com/office/officeart/2005/8/layout/vList2"/>
    <dgm:cxn modelId="{762DB8BF-5330-4F10-AD4A-E7F4D5CD3E48}" type="presOf" srcId="{95AA03F2-2D9B-416F-A6FE-EC90254627F4}" destId="{BC9ED610-2F61-4BAB-B25B-81A2B3FB325F}" srcOrd="0" destOrd="0" presId="urn:microsoft.com/office/officeart/2005/8/layout/vList2"/>
    <dgm:cxn modelId="{BA5AD8E0-D27A-49E4-80CB-B505DDFFEB98}" type="presOf" srcId="{91A0F15F-BEBF-4A4B-8A54-EE6933845AE0}" destId="{504C1D77-7B22-459A-81C7-2365913A3A88}" srcOrd="0" destOrd="0" presId="urn:microsoft.com/office/officeart/2005/8/layout/vList2"/>
    <dgm:cxn modelId="{07F7CBF4-49B2-4F28-8A93-5E626A665C7E}" srcId="{764B2072-9657-4619-B004-5D27C9DCECA6}" destId="{C6F09391-D1DC-427F-9681-D6EF98BC86B5}" srcOrd="2" destOrd="0" parTransId="{BB5A6367-7570-4804-AF20-0DD0BEB04723}" sibTransId="{C5743ECE-942C-4D00-BD99-B9AE1CE428B8}"/>
    <dgm:cxn modelId="{3A3416F6-02AC-4F4A-A027-4CFA1D465FAA}" srcId="{764B2072-9657-4619-B004-5D27C9DCECA6}" destId="{F3946E01-4DEB-43B9-880C-099FA13C3CBC}" srcOrd="1" destOrd="0" parTransId="{2FFE6A71-F48C-4FE3-8E4C-6135A6ABA675}" sibTransId="{58783164-AEE6-4E7D-8CF9-C7B81B315823}"/>
    <dgm:cxn modelId="{60FD7CFF-77CD-4BC1-B8D0-9EDA3D1E4C1D}" type="presOf" srcId="{77565B19-00BD-47BB-9E8D-6E1886315FCF}" destId="{ACBB7BED-0889-4D74-B688-58CE53250104}" srcOrd="0" destOrd="0" presId="urn:microsoft.com/office/officeart/2005/8/layout/vList2"/>
    <dgm:cxn modelId="{364A58BD-F660-4167-8B5E-C4BA02A7941F}" type="presParOf" srcId="{4C7392C5-7320-4DDB-9438-6A1668497D4D}" destId="{504C1D77-7B22-459A-81C7-2365913A3A88}" srcOrd="0" destOrd="0" presId="urn:microsoft.com/office/officeart/2005/8/layout/vList2"/>
    <dgm:cxn modelId="{58A0E00F-C4D4-4286-9B9E-FA98887FC50F}" type="presParOf" srcId="{4C7392C5-7320-4DDB-9438-6A1668497D4D}" destId="{65360273-5DCE-4E78-ADED-E953C1AF4B5D}" srcOrd="1" destOrd="0" presId="urn:microsoft.com/office/officeart/2005/8/layout/vList2"/>
    <dgm:cxn modelId="{DAAC3E83-30A8-4701-A1EA-19E5CCDB047A}" type="presParOf" srcId="{4C7392C5-7320-4DDB-9438-6A1668497D4D}" destId="{215B2C0E-7A6A-4166-9040-BB479A970D43}" srcOrd="2" destOrd="0" presId="urn:microsoft.com/office/officeart/2005/8/layout/vList2"/>
    <dgm:cxn modelId="{699E1C17-A737-41B8-A9E3-172E0CAB40E4}" type="presParOf" srcId="{4C7392C5-7320-4DDB-9438-6A1668497D4D}" destId="{AA3FD2FA-E6DF-44C1-B8FD-75A4141502A8}" srcOrd="3" destOrd="0" presId="urn:microsoft.com/office/officeart/2005/8/layout/vList2"/>
    <dgm:cxn modelId="{9B108CE1-686E-440D-B5CE-ED065A04A3E5}" type="presParOf" srcId="{4C7392C5-7320-4DDB-9438-6A1668497D4D}" destId="{0E43A80A-DF25-4581-8823-1C6039D900FA}" srcOrd="4" destOrd="0" presId="urn:microsoft.com/office/officeart/2005/8/layout/vList2"/>
    <dgm:cxn modelId="{BBBC67D9-3ECE-45F6-B9CB-4C4520613F3F}" type="presParOf" srcId="{4C7392C5-7320-4DDB-9438-6A1668497D4D}" destId="{FB43A902-8D2F-4409-9008-C63AD11E871A}" srcOrd="5" destOrd="0" presId="urn:microsoft.com/office/officeart/2005/8/layout/vList2"/>
    <dgm:cxn modelId="{0E31D9E8-ECAA-4D57-8383-CB584A461890}" type="presParOf" srcId="{4C7392C5-7320-4DDB-9438-6A1668497D4D}" destId="{97CCFAF1-3F0C-4654-ADEC-FED928EFAD7D}" srcOrd="6" destOrd="0" presId="urn:microsoft.com/office/officeart/2005/8/layout/vList2"/>
    <dgm:cxn modelId="{5780A7F7-F468-49C2-A5C2-C96E8D48855D}" type="presParOf" srcId="{4C7392C5-7320-4DDB-9438-6A1668497D4D}" destId="{BD3DB5C3-4830-4791-BF84-8653C74B3643}" srcOrd="7" destOrd="0" presId="urn:microsoft.com/office/officeart/2005/8/layout/vList2"/>
    <dgm:cxn modelId="{C1EEB225-0D4C-4D68-AFC3-7A29655C9032}" type="presParOf" srcId="{4C7392C5-7320-4DDB-9438-6A1668497D4D}" destId="{ACBB7BED-0889-4D74-B688-58CE53250104}" srcOrd="8" destOrd="0" presId="urn:microsoft.com/office/officeart/2005/8/layout/vList2"/>
    <dgm:cxn modelId="{82E56233-965F-426D-9881-0B5922BFE3F4}" type="presParOf" srcId="{4C7392C5-7320-4DDB-9438-6A1668497D4D}" destId="{1269637A-D1EA-411A-890D-7202346B9CE6}" srcOrd="9" destOrd="0" presId="urn:microsoft.com/office/officeart/2005/8/layout/vList2"/>
    <dgm:cxn modelId="{932E109D-351C-4B4E-98C4-032E08FCAF12}" type="presParOf" srcId="{4C7392C5-7320-4DDB-9438-6A1668497D4D}" destId="{BC9ED610-2F61-4BAB-B25B-81A2B3FB325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E26D43-35EE-45F0-A437-9D6C5BC5422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71B9CB-7223-4F39-8A52-1A2A9042701F}">
      <dgm:prSet custT="1"/>
      <dgm:spPr/>
      <dgm:t>
        <a:bodyPr/>
        <a:lstStyle/>
        <a:p>
          <a:pPr>
            <a:buNone/>
          </a:pPr>
          <a:r>
            <a:rPr lang="en-US" sz="1400" dirty="0"/>
            <a:t>Burns, P. (2020) </a:t>
          </a:r>
          <a:r>
            <a:rPr lang="en-US" sz="1400" i="1" dirty="0"/>
            <a:t>Entrepreneurship and Small Business</a:t>
          </a:r>
          <a:r>
            <a:rPr lang="en-US" sz="1400" dirty="0"/>
            <a:t>. 5th </a:t>
          </a:r>
          <a:r>
            <a:rPr lang="en-US" sz="1400" dirty="0" err="1"/>
            <a:t>edn</a:t>
          </a:r>
          <a:r>
            <a:rPr lang="en-US" sz="1400" dirty="0"/>
            <a:t>. London: Palgrave Macmillan. Available at: Google Scholar. Accessed on: 3 April 2026</a:t>
          </a:r>
          <a:r>
            <a:rPr lang="en-US" sz="1800" dirty="0"/>
            <a:t>.</a:t>
          </a:r>
        </a:p>
      </dgm:t>
    </dgm:pt>
    <dgm:pt modelId="{504273B9-C812-4404-88E2-52E473971A18}" type="parTrans" cxnId="{053D2400-8F18-4885-BDAF-35414B51E6C7}">
      <dgm:prSet/>
      <dgm:spPr/>
      <dgm:t>
        <a:bodyPr/>
        <a:lstStyle/>
        <a:p>
          <a:endParaRPr lang="en-GB"/>
        </a:p>
      </dgm:t>
    </dgm:pt>
    <dgm:pt modelId="{93C9E71E-7B9A-4469-8C58-5C1BF6130292}" type="sibTrans" cxnId="{053D2400-8F18-4885-BDAF-35414B51E6C7}">
      <dgm:prSet/>
      <dgm:spPr/>
      <dgm:t>
        <a:bodyPr/>
        <a:lstStyle/>
        <a:p>
          <a:endParaRPr lang="en-GB"/>
        </a:p>
      </dgm:t>
    </dgm:pt>
    <dgm:pt modelId="{0CB15A01-8A5F-4ADF-B4F7-255A4C38FB0D}">
      <dgm:prSet custT="1"/>
      <dgm:spPr/>
      <dgm:t>
        <a:bodyPr/>
        <a:lstStyle/>
        <a:p>
          <a:pPr>
            <a:buNone/>
          </a:pPr>
          <a:r>
            <a:rPr lang="en-US" sz="1400" dirty="0"/>
            <a:t>Chaffey, D. (2022) </a:t>
          </a:r>
          <a:r>
            <a:rPr lang="en-US" sz="1400" i="1" dirty="0"/>
            <a:t>Digital Marketing: Strategy, Implementation and Practice</a:t>
          </a:r>
          <a:r>
            <a:rPr lang="en-US" sz="1400" dirty="0"/>
            <a:t>. 8th </a:t>
          </a:r>
          <a:r>
            <a:rPr lang="en-US" sz="1400" dirty="0" err="1"/>
            <a:t>edn</a:t>
          </a:r>
          <a:r>
            <a:rPr lang="en-US" sz="1400" dirty="0"/>
            <a:t>. Harlow: Pearson. Available at: Google Scholar. Accessed on: 3 April 2026.</a:t>
          </a:r>
        </a:p>
      </dgm:t>
    </dgm:pt>
    <dgm:pt modelId="{283E0C29-9603-44CE-BF31-D033C531C549}" type="parTrans" cxnId="{6BC0F731-B458-48DA-B739-53609D20D848}">
      <dgm:prSet/>
      <dgm:spPr/>
      <dgm:t>
        <a:bodyPr/>
        <a:lstStyle/>
        <a:p>
          <a:endParaRPr lang="en-GB"/>
        </a:p>
      </dgm:t>
    </dgm:pt>
    <dgm:pt modelId="{D33A5D41-F291-4947-B44D-3C446249D83A}" type="sibTrans" cxnId="{6BC0F731-B458-48DA-B739-53609D20D848}">
      <dgm:prSet/>
      <dgm:spPr/>
      <dgm:t>
        <a:bodyPr/>
        <a:lstStyle/>
        <a:p>
          <a:endParaRPr lang="en-GB"/>
        </a:p>
      </dgm:t>
    </dgm:pt>
    <dgm:pt modelId="{5158E133-2CDF-4A1E-85BE-BF97977F6DA1}">
      <dgm:prSet custT="1"/>
      <dgm:spPr/>
      <dgm:t>
        <a:bodyPr/>
        <a:lstStyle/>
        <a:p>
          <a:pPr>
            <a:buNone/>
          </a:pPr>
          <a:r>
            <a:rPr lang="en-US" sz="1400" dirty="0"/>
            <a:t>Hillson, D. (2009) </a:t>
          </a:r>
          <a:r>
            <a:rPr lang="en-US" sz="1400" i="1" dirty="0"/>
            <a:t>Managing Risk in Projects</a:t>
          </a:r>
          <a:r>
            <a:rPr lang="en-US" sz="1400" dirty="0"/>
            <a:t>. Aldershot: Gower. Available at: Google Scholar. Accessed on: 3 April 2026.</a:t>
          </a:r>
        </a:p>
      </dgm:t>
    </dgm:pt>
    <dgm:pt modelId="{6F35B147-1687-4C6F-99F2-0FBC4BB6C86D}" type="parTrans" cxnId="{D40EF832-FB61-49B4-82E9-37166AD02975}">
      <dgm:prSet/>
      <dgm:spPr/>
      <dgm:t>
        <a:bodyPr/>
        <a:lstStyle/>
        <a:p>
          <a:endParaRPr lang="en-GB"/>
        </a:p>
      </dgm:t>
    </dgm:pt>
    <dgm:pt modelId="{0F930E35-70A8-4A22-8587-EE373F850F5A}" type="sibTrans" cxnId="{D40EF832-FB61-49B4-82E9-37166AD02975}">
      <dgm:prSet/>
      <dgm:spPr/>
      <dgm:t>
        <a:bodyPr/>
        <a:lstStyle/>
        <a:p>
          <a:endParaRPr lang="en-GB"/>
        </a:p>
      </dgm:t>
    </dgm:pt>
    <dgm:pt modelId="{BB50D8F5-B67F-4542-BD53-8850AD9AEA97}">
      <dgm:prSet custT="1"/>
      <dgm:spPr/>
      <dgm:t>
        <a:bodyPr/>
        <a:lstStyle/>
        <a:p>
          <a:pPr>
            <a:buNone/>
          </a:pPr>
          <a:r>
            <a:rPr lang="en-GB" sz="1400" dirty="0"/>
            <a:t>Kotler, P., Keller, K.L., Brady, M., Goodman, M. and Hansen, T. (2019) </a:t>
          </a:r>
          <a:r>
            <a:rPr lang="en-GB" sz="1400" i="1" dirty="0"/>
            <a:t>Marketing Management</a:t>
          </a:r>
          <a:r>
            <a:rPr lang="en-GB" sz="1400" dirty="0"/>
            <a:t>. 4th European </a:t>
          </a:r>
          <a:r>
            <a:rPr lang="en-GB" sz="1400" dirty="0" err="1"/>
            <a:t>edn</a:t>
          </a:r>
          <a:r>
            <a:rPr lang="en-GB" sz="1400" dirty="0"/>
            <a:t>. Harlow: Pearson. Available at: Google Scholar. Accessed on: 3 April 2026.</a:t>
          </a:r>
        </a:p>
      </dgm:t>
    </dgm:pt>
    <dgm:pt modelId="{617C2EDF-AAE7-47C8-BE97-13D3440739D1}" type="parTrans" cxnId="{EE77623D-1F53-4900-ABAB-81A6BD94E795}">
      <dgm:prSet/>
      <dgm:spPr/>
      <dgm:t>
        <a:bodyPr/>
        <a:lstStyle/>
        <a:p>
          <a:endParaRPr lang="en-GB"/>
        </a:p>
      </dgm:t>
    </dgm:pt>
    <dgm:pt modelId="{24A6C574-FCC3-4F56-A879-0627FDA3B73E}" type="sibTrans" cxnId="{EE77623D-1F53-4900-ABAB-81A6BD94E795}">
      <dgm:prSet/>
      <dgm:spPr/>
      <dgm:t>
        <a:bodyPr/>
        <a:lstStyle/>
        <a:p>
          <a:endParaRPr lang="en-GB"/>
        </a:p>
      </dgm:t>
    </dgm:pt>
    <dgm:pt modelId="{F3AF945F-CE10-49F2-8A16-FB76A2DBD4EE}">
      <dgm:prSet custT="1"/>
      <dgm:spPr/>
      <dgm:t>
        <a:bodyPr/>
        <a:lstStyle/>
        <a:p>
          <a:pPr>
            <a:buNone/>
          </a:pPr>
          <a:r>
            <a:rPr lang="en-US" sz="1400" dirty="0"/>
            <a:t>Parmenter, D. (2015) </a:t>
          </a:r>
          <a:r>
            <a:rPr lang="en-US" sz="1400" i="1" dirty="0"/>
            <a:t>Key Performance Indicators</a:t>
          </a:r>
          <a:r>
            <a:rPr lang="en-US" sz="1400" dirty="0"/>
            <a:t>. 3rd </a:t>
          </a:r>
          <a:r>
            <a:rPr lang="en-US" sz="1400" dirty="0" err="1"/>
            <a:t>edn</a:t>
          </a:r>
          <a:r>
            <a:rPr lang="en-US" sz="1400" dirty="0"/>
            <a:t>. Hoboken: Wiley. Available at: Google Scholar. Accessed on: 3 April 2026</a:t>
          </a:r>
          <a:r>
            <a:rPr lang="en-US" sz="500" dirty="0"/>
            <a:t>.</a:t>
          </a:r>
        </a:p>
      </dgm:t>
    </dgm:pt>
    <dgm:pt modelId="{54E3A766-6A55-4AE0-9BF1-5FD70044B2B2}" type="parTrans" cxnId="{62922C3C-3ADD-4F9B-B09E-1A580A7498AF}">
      <dgm:prSet/>
      <dgm:spPr/>
      <dgm:t>
        <a:bodyPr/>
        <a:lstStyle/>
        <a:p>
          <a:endParaRPr lang="en-GB"/>
        </a:p>
      </dgm:t>
    </dgm:pt>
    <dgm:pt modelId="{AB0DB1D4-7945-4512-B0B4-E54CB481EA2D}" type="sibTrans" cxnId="{62922C3C-3ADD-4F9B-B09E-1A580A7498AF}">
      <dgm:prSet/>
      <dgm:spPr/>
      <dgm:t>
        <a:bodyPr/>
        <a:lstStyle/>
        <a:p>
          <a:endParaRPr lang="en-GB"/>
        </a:p>
      </dgm:t>
    </dgm:pt>
    <dgm:pt modelId="{735DD28B-9A8C-4411-BDEB-D94178745AE1}">
      <dgm:prSet custT="1"/>
      <dgm:spPr/>
      <dgm:t>
        <a:bodyPr/>
        <a:lstStyle/>
        <a:p>
          <a:pPr>
            <a:buNone/>
          </a:pPr>
          <a:r>
            <a:rPr lang="en-US" sz="1400" dirty="0"/>
            <a:t>Pine, B.J. and Gilmore, J.H. (2011) </a:t>
          </a:r>
          <a:r>
            <a:rPr lang="en-US" sz="1400" i="1" dirty="0"/>
            <a:t>The Experience Economy</a:t>
          </a:r>
          <a:r>
            <a:rPr lang="en-US" sz="1400" dirty="0"/>
            <a:t>. Boston: Harvard Business Review Press. Available at: Google Scholar. Accessed on: 3 April 2026</a:t>
          </a:r>
          <a:r>
            <a:rPr lang="en-US" sz="500" dirty="0"/>
            <a:t>.</a:t>
          </a:r>
        </a:p>
      </dgm:t>
    </dgm:pt>
    <dgm:pt modelId="{704AA25A-0918-4A0D-B772-8BA3BD2C55B2}" type="parTrans" cxnId="{904EBF0F-1E59-4312-9BBC-9CFADAA440A2}">
      <dgm:prSet/>
      <dgm:spPr/>
      <dgm:t>
        <a:bodyPr/>
        <a:lstStyle/>
        <a:p>
          <a:endParaRPr lang="en-GB"/>
        </a:p>
      </dgm:t>
    </dgm:pt>
    <dgm:pt modelId="{0B6D40F8-AE5C-493F-B9BB-BBB613D1C795}" type="sibTrans" cxnId="{904EBF0F-1E59-4312-9BBC-9CFADAA440A2}">
      <dgm:prSet/>
      <dgm:spPr/>
      <dgm:t>
        <a:bodyPr/>
        <a:lstStyle/>
        <a:p>
          <a:endParaRPr lang="en-GB"/>
        </a:p>
      </dgm:t>
    </dgm:pt>
    <dgm:pt modelId="{80A1DEC9-6DDE-4008-820F-1BF9BEAC0F9E}">
      <dgm:prSet custT="1"/>
      <dgm:spPr/>
      <dgm:t>
        <a:bodyPr/>
        <a:lstStyle/>
        <a:p>
          <a:pPr>
            <a:buNone/>
          </a:pPr>
          <a:r>
            <a:rPr lang="en-US" sz="1400" dirty="0" err="1"/>
            <a:t>Tzuo</a:t>
          </a:r>
          <a:r>
            <a:rPr lang="en-US" sz="1400" dirty="0"/>
            <a:t>, T. and Weisert, G. (2018) </a:t>
          </a:r>
          <a:r>
            <a:rPr lang="en-US" sz="1400" i="1" dirty="0"/>
            <a:t>Subscribed: Why the Subscription Model Will Be Your Company’s Future</a:t>
          </a:r>
          <a:r>
            <a:rPr lang="en-US" sz="1400" dirty="0"/>
            <a:t>. New York: Portfolio. Available at: Google Scholar. Accessed on: 3 April 2026</a:t>
          </a:r>
          <a:r>
            <a:rPr lang="en-US" sz="500" dirty="0"/>
            <a:t>.</a:t>
          </a:r>
        </a:p>
      </dgm:t>
    </dgm:pt>
    <dgm:pt modelId="{5F058660-370B-4847-A752-149B0376AF8C}" type="parTrans" cxnId="{1DD3052B-E757-4336-8367-A51A82144D91}">
      <dgm:prSet/>
      <dgm:spPr/>
      <dgm:t>
        <a:bodyPr/>
        <a:lstStyle/>
        <a:p>
          <a:endParaRPr lang="en-GB"/>
        </a:p>
      </dgm:t>
    </dgm:pt>
    <dgm:pt modelId="{59F3FA2C-53DF-4030-AE4F-45BB456AD348}" type="sibTrans" cxnId="{1DD3052B-E757-4336-8367-A51A82144D91}">
      <dgm:prSet/>
      <dgm:spPr/>
      <dgm:t>
        <a:bodyPr/>
        <a:lstStyle/>
        <a:p>
          <a:endParaRPr lang="en-GB"/>
        </a:p>
      </dgm:t>
    </dgm:pt>
    <dgm:pt modelId="{31990635-B08A-4E04-963A-58E38AD95F21}">
      <dgm:prSet custT="1"/>
      <dgm:spPr/>
      <dgm:t>
        <a:bodyPr/>
        <a:lstStyle/>
        <a:p>
          <a:pPr>
            <a:buNone/>
          </a:pPr>
          <a:r>
            <a:rPr lang="en-US" sz="1400" dirty="0"/>
            <a:t>Porter, M.E. (2008) </a:t>
          </a:r>
          <a:r>
            <a:rPr lang="en-US" sz="1400" i="1" dirty="0"/>
            <a:t>Competitive Strategy: Techniques for Analyzing Industries and Competitors</a:t>
          </a:r>
          <a:r>
            <a:rPr lang="en-US" sz="1400" dirty="0"/>
            <a:t>. New York: Free Press. Available at: Google Scholar. Accessed on: 3 April 2026.</a:t>
          </a:r>
        </a:p>
      </dgm:t>
    </dgm:pt>
    <dgm:pt modelId="{5B0854CF-2A6E-46CD-A20F-FFC94CE8C056}" type="parTrans" cxnId="{6FD44F1E-00BF-4472-AF4F-3573EF30BF65}">
      <dgm:prSet/>
      <dgm:spPr/>
      <dgm:t>
        <a:bodyPr/>
        <a:lstStyle/>
        <a:p>
          <a:endParaRPr lang="en-GB"/>
        </a:p>
      </dgm:t>
    </dgm:pt>
    <dgm:pt modelId="{30B8B017-434A-41D9-B717-14DDB7BCC5A1}" type="sibTrans" cxnId="{6FD44F1E-00BF-4472-AF4F-3573EF30BF65}">
      <dgm:prSet/>
      <dgm:spPr/>
      <dgm:t>
        <a:bodyPr/>
        <a:lstStyle/>
        <a:p>
          <a:endParaRPr lang="en-GB"/>
        </a:p>
      </dgm:t>
    </dgm:pt>
    <dgm:pt modelId="{E3497F3A-A481-4486-96FB-7125AA3ECDFB}" type="pres">
      <dgm:prSet presAssocID="{92E26D43-35EE-45F0-A437-9D6C5BC54221}" presName="linear" presStyleCnt="0">
        <dgm:presLayoutVars>
          <dgm:animLvl val="lvl"/>
          <dgm:resizeHandles val="exact"/>
        </dgm:presLayoutVars>
      </dgm:prSet>
      <dgm:spPr/>
    </dgm:pt>
    <dgm:pt modelId="{9173C3E8-860C-4577-9AE9-DF05E06EE697}" type="pres">
      <dgm:prSet presAssocID="{4471B9CB-7223-4F39-8A52-1A2A9042701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B25A3B74-CB18-4BD5-9226-5CEBECC45192}" type="pres">
      <dgm:prSet presAssocID="{93C9E71E-7B9A-4469-8C58-5C1BF6130292}" presName="spacer" presStyleCnt="0"/>
      <dgm:spPr/>
    </dgm:pt>
    <dgm:pt modelId="{1BC5D182-2922-4C9E-AFB6-43A1F64718A8}" type="pres">
      <dgm:prSet presAssocID="{0CB15A01-8A5F-4ADF-B4F7-255A4C38FB0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BFD4490-295E-4DFF-BA58-83CE3DD3CDF6}" type="pres">
      <dgm:prSet presAssocID="{D33A5D41-F291-4947-B44D-3C446249D83A}" presName="spacer" presStyleCnt="0"/>
      <dgm:spPr/>
    </dgm:pt>
    <dgm:pt modelId="{48B171E9-116B-4F0C-91DC-7A0874E8C320}" type="pres">
      <dgm:prSet presAssocID="{5158E133-2CDF-4A1E-85BE-BF97977F6DA1}" presName="parentText" presStyleLbl="node1" presStyleIdx="2" presStyleCnt="8" custLinFactY="-2398" custLinFactNeighborX="-546" custLinFactNeighborY="-100000">
        <dgm:presLayoutVars>
          <dgm:chMax val="0"/>
          <dgm:bulletEnabled val="1"/>
        </dgm:presLayoutVars>
      </dgm:prSet>
      <dgm:spPr/>
    </dgm:pt>
    <dgm:pt modelId="{9AEB4E96-3DD1-4D25-8798-368F1D54EBD4}" type="pres">
      <dgm:prSet presAssocID="{0F930E35-70A8-4A22-8587-EE373F850F5A}" presName="spacer" presStyleCnt="0"/>
      <dgm:spPr/>
    </dgm:pt>
    <dgm:pt modelId="{EFE51350-A1BD-4231-A324-81A4FAD265DF}" type="pres">
      <dgm:prSet presAssocID="{BB50D8F5-B67F-4542-BD53-8850AD9AEA9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F0F3AC5-0932-48DE-AFD3-0CFBF322D1F7}" type="pres">
      <dgm:prSet presAssocID="{24A6C574-FCC3-4F56-A879-0627FDA3B73E}" presName="spacer" presStyleCnt="0"/>
      <dgm:spPr/>
    </dgm:pt>
    <dgm:pt modelId="{B565CC29-57D9-4FC1-B9B9-5D857297E1E6}" type="pres">
      <dgm:prSet presAssocID="{F3AF945F-CE10-49F2-8A16-FB76A2DBD4E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DA29DD1A-0283-40F4-9031-A800235929A6}" type="pres">
      <dgm:prSet presAssocID="{AB0DB1D4-7945-4512-B0B4-E54CB481EA2D}" presName="spacer" presStyleCnt="0"/>
      <dgm:spPr/>
    </dgm:pt>
    <dgm:pt modelId="{1E155329-E05B-4E86-9A30-7EEA1448F1E7}" type="pres">
      <dgm:prSet presAssocID="{735DD28B-9A8C-4411-BDEB-D94178745AE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BA858B33-A30A-426E-A885-FDE2B55E72DC}" type="pres">
      <dgm:prSet presAssocID="{0B6D40F8-AE5C-493F-B9BB-BBB613D1C795}" presName="spacer" presStyleCnt="0"/>
      <dgm:spPr/>
    </dgm:pt>
    <dgm:pt modelId="{AB948D30-A13B-4C73-81A5-A390F7F700A3}" type="pres">
      <dgm:prSet presAssocID="{80A1DEC9-6DDE-4008-820F-1BF9BEAC0F9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F601F9B-774F-49F9-8698-14568490101F}" type="pres">
      <dgm:prSet presAssocID="{59F3FA2C-53DF-4030-AE4F-45BB456AD348}" presName="spacer" presStyleCnt="0"/>
      <dgm:spPr/>
    </dgm:pt>
    <dgm:pt modelId="{CEDCD8C8-2F70-494F-9103-194687FDD337}" type="pres">
      <dgm:prSet presAssocID="{31990635-B08A-4E04-963A-58E38AD95F2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053D2400-8F18-4885-BDAF-35414B51E6C7}" srcId="{92E26D43-35EE-45F0-A437-9D6C5BC54221}" destId="{4471B9CB-7223-4F39-8A52-1A2A9042701F}" srcOrd="0" destOrd="0" parTransId="{504273B9-C812-4404-88E2-52E473971A18}" sibTransId="{93C9E71E-7B9A-4469-8C58-5C1BF6130292}"/>
    <dgm:cxn modelId="{904EBF0F-1E59-4312-9BBC-9CFADAA440A2}" srcId="{92E26D43-35EE-45F0-A437-9D6C5BC54221}" destId="{735DD28B-9A8C-4411-BDEB-D94178745AE1}" srcOrd="5" destOrd="0" parTransId="{704AA25A-0918-4A0D-B772-8BA3BD2C55B2}" sibTransId="{0B6D40F8-AE5C-493F-B9BB-BBB613D1C795}"/>
    <dgm:cxn modelId="{6FD44F1E-00BF-4472-AF4F-3573EF30BF65}" srcId="{92E26D43-35EE-45F0-A437-9D6C5BC54221}" destId="{31990635-B08A-4E04-963A-58E38AD95F21}" srcOrd="7" destOrd="0" parTransId="{5B0854CF-2A6E-46CD-A20F-FFC94CE8C056}" sibTransId="{30B8B017-434A-41D9-B717-14DDB7BCC5A1}"/>
    <dgm:cxn modelId="{1DD3052B-E757-4336-8367-A51A82144D91}" srcId="{92E26D43-35EE-45F0-A437-9D6C5BC54221}" destId="{80A1DEC9-6DDE-4008-820F-1BF9BEAC0F9E}" srcOrd="6" destOrd="0" parTransId="{5F058660-370B-4847-A752-149B0376AF8C}" sibTransId="{59F3FA2C-53DF-4030-AE4F-45BB456AD348}"/>
    <dgm:cxn modelId="{6BC0F731-B458-48DA-B739-53609D20D848}" srcId="{92E26D43-35EE-45F0-A437-9D6C5BC54221}" destId="{0CB15A01-8A5F-4ADF-B4F7-255A4C38FB0D}" srcOrd="1" destOrd="0" parTransId="{283E0C29-9603-44CE-BF31-D033C531C549}" sibTransId="{D33A5D41-F291-4947-B44D-3C446249D83A}"/>
    <dgm:cxn modelId="{D40EF832-FB61-49B4-82E9-37166AD02975}" srcId="{92E26D43-35EE-45F0-A437-9D6C5BC54221}" destId="{5158E133-2CDF-4A1E-85BE-BF97977F6DA1}" srcOrd="2" destOrd="0" parTransId="{6F35B147-1687-4C6F-99F2-0FBC4BB6C86D}" sibTransId="{0F930E35-70A8-4A22-8587-EE373F850F5A}"/>
    <dgm:cxn modelId="{62922C3C-3ADD-4F9B-B09E-1A580A7498AF}" srcId="{92E26D43-35EE-45F0-A437-9D6C5BC54221}" destId="{F3AF945F-CE10-49F2-8A16-FB76A2DBD4EE}" srcOrd="4" destOrd="0" parTransId="{54E3A766-6A55-4AE0-9BF1-5FD70044B2B2}" sibTransId="{AB0DB1D4-7945-4512-B0B4-E54CB481EA2D}"/>
    <dgm:cxn modelId="{EE77623D-1F53-4900-ABAB-81A6BD94E795}" srcId="{92E26D43-35EE-45F0-A437-9D6C5BC54221}" destId="{BB50D8F5-B67F-4542-BD53-8850AD9AEA97}" srcOrd="3" destOrd="0" parTransId="{617C2EDF-AAE7-47C8-BE97-13D3440739D1}" sibTransId="{24A6C574-FCC3-4F56-A879-0627FDA3B73E}"/>
    <dgm:cxn modelId="{4F432B5D-4499-4B06-BCF0-4468EAA4577F}" type="presOf" srcId="{735DD28B-9A8C-4411-BDEB-D94178745AE1}" destId="{1E155329-E05B-4E86-9A30-7EEA1448F1E7}" srcOrd="0" destOrd="0" presId="urn:microsoft.com/office/officeart/2005/8/layout/vList2"/>
    <dgm:cxn modelId="{33236468-5824-4A40-B8E0-E4634108B42D}" type="presOf" srcId="{31990635-B08A-4E04-963A-58E38AD95F21}" destId="{CEDCD8C8-2F70-494F-9103-194687FDD337}" srcOrd="0" destOrd="0" presId="urn:microsoft.com/office/officeart/2005/8/layout/vList2"/>
    <dgm:cxn modelId="{6A77849D-C87F-4173-8263-B7A5111541C7}" type="presOf" srcId="{92E26D43-35EE-45F0-A437-9D6C5BC54221}" destId="{E3497F3A-A481-4486-96FB-7125AA3ECDFB}" srcOrd="0" destOrd="0" presId="urn:microsoft.com/office/officeart/2005/8/layout/vList2"/>
    <dgm:cxn modelId="{DD30A5B3-88A0-48F0-A698-B5CD6D7B1F67}" type="presOf" srcId="{4471B9CB-7223-4F39-8A52-1A2A9042701F}" destId="{9173C3E8-860C-4577-9AE9-DF05E06EE697}" srcOrd="0" destOrd="0" presId="urn:microsoft.com/office/officeart/2005/8/layout/vList2"/>
    <dgm:cxn modelId="{F4F94EC5-692E-4824-B7BB-46031CDB008B}" type="presOf" srcId="{F3AF945F-CE10-49F2-8A16-FB76A2DBD4EE}" destId="{B565CC29-57D9-4FC1-B9B9-5D857297E1E6}" srcOrd="0" destOrd="0" presId="urn:microsoft.com/office/officeart/2005/8/layout/vList2"/>
    <dgm:cxn modelId="{20A06FCB-C22D-43C6-8625-988897580ED1}" type="presOf" srcId="{BB50D8F5-B67F-4542-BD53-8850AD9AEA97}" destId="{EFE51350-A1BD-4231-A324-81A4FAD265DF}" srcOrd="0" destOrd="0" presId="urn:microsoft.com/office/officeart/2005/8/layout/vList2"/>
    <dgm:cxn modelId="{F1A8A5CE-637B-47A0-B9D1-4DC17AF74771}" type="presOf" srcId="{0CB15A01-8A5F-4ADF-B4F7-255A4C38FB0D}" destId="{1BC5D182-2922-4C9E-AFB6-43A1F64718A8}" srcOrd="0" destOrd="0" presId="urn:microsoft.com/office/officeart/2005/8/layout/vList2"/>
    <dgm:cxn modelId="{A33A4EF0-3FE7-4A8A-9B27-0325A468470B}" type="presOf" srcId="{80A1DEC9-6DDE-4008-820F-1BF9BEAC0F9E}" destId="{AB948D30-A13B-4C73-81A5-A390F7F700A3}" srcOrd="0" destOrd="0" presId="urn:microsoft.com/office/officeart/2005/8/layout/vList2"/>
    <dgm:cxn modelId="{910B6BFD-59FA-498B-BAB4-8648B7275215}" type="presOf" srcId="{5158E133-2CDF-4A1E-85BE-BF97977F6DA1}" destId="{48B171E9-116B-4F0C-91DC-7A0874E8C320}" srcOrd="0" destOrd="0" presId="urn:microsoft.com/office/officeart/2005/8/layout/vList2"/>
    <dgm:cxn modelId="{D87A747C-1715-49F9-8E12-B56CF6D38C56}" type="presParOf" srcId="{E3497F3A-A481-4486-96FB-7125AA3ECDFB}" destId="{9173C3E8-860C-4577-9AE9-DF05E06EE697}" srcOrd="0" destOrd="0" presId="urn:microsoft.com/office/officeart/2005/8/layout/vList2"/>
    <dgm:cxn modelId="{31F05BEE-7BFB-483F-B542-64F34C4EB82B}" type="presParOf" srcId="{E3497F3A-A481-4486-96FB-7125AA3ECDFB}" destId="{B25A3B74-CB18-4BD5-9226-5CEBECC45192}" srcOrd="1" destOrd="0" presId="urn:microsoft.com/office/officeart/2005/8/layout/vList2"/>
    <dgm:cxn modelId="{C6642D08-B94C-4973-8752-CADF22CB9EAA}" type="presParOf" srcId="{E3497F3A-A481-4486-96FB-7125AA3ECDFB}" destId="{1BC5D182-2922-4C9E-AFB6-43A1F64718A8}" srcOrd="2" destOrd="0" presId="urn:microsoft.com/office/officeart/2005/8/layout/vList2"/>
    <dgm:cxn modelId="{88A1ACBE-481C-4B0D-8AA6-7685E47C81B8}" type="presParOf" srcId="{E3497F3A-A481-4486-96FB-7125AA3ECDFB}" destId="{1BFD4490-295E-4DFF-BA58-83CE3DD3CDF6}" srcOrd="3" destOrd="0" presId="urn:microsoft.com/office/officeart/2005/8/layout/vList2"/>
    <dgm:cxn modelId="{CFEBFE57-FBC8-4BFC-9C02-A831DD168457}" type="presParOf" srcId="{E3497F3A-A481-4486-96FB-7125AA3ECDFB}" destId="{48B171E9-116B-4F0C-91DC-7A0874E8C320}" srcOrd="4" destOrd="0" presId="urn:microsoft.com/office/officeart/2005/8/layout/vList2"/>
    <dgm:cxn modelId="{E2C9633E-9EDA-43FB-8984-31FF408259D6}" type="presParOf" srcId="{E3497F3A-A481-4486-96FB-7125AA3ECDFB}" destId="{9AEB4E96-3DD1-4D25-8798-368F1D54EBD4}" srcOrd="5" destOrd="0" presId="urn:microsoft.com/office/officeart/2005/8/layout/vList2"/>
    <dgm:cxn modelId="{ABE39BC1-F964-484E-8730-4FBB0A2ABAE2}" type="presParOf" srcId="{E3497F3A-A481-4486-96FB-7125AA3ECDFB}" destId="{EFE51350-A1BD-4231-A324-81A4FAD265DF}" srcOrd="6" destOrd="0" presId="urn:microsoft.com/office/officeart/2005/8/layout/vList2"/>
    <dgm:cxn modelId="{085201B5-056A-4E0F-83CC-36D34A6DE135}" type="presParOf" srcId="{E3497F3A-A481-4486-96FB-7125AA3ECDFB}" destId="{0F0F3AC5-0932-48DE-AFD3-0CFBF322D1F7}" srcOrd="7" destOrd="0" presId="urn:microsoft.com/office/officeart/2005/8/layout/vList2"/>
    <dgm:cxn modelId="{E531B6BB-1D0D-46E5-9DF2-C7ED466A212C}" type="presParOf" srcId="{E3497F3A-A481-4486-96FB-7125AA3ECDFB}" destId="{B565CC29-57D9-4FC1-B9B9-5D857297E1E6}" srcOrd="8" destOrd="0" presId="urn:microsoft.com/office/officeart/2005/8/layout/vList2"/>
    <dgm:cxn modelId="{B138B8E4-93EA-4D80-86E1-A13BB148BCEA}" type="presParOf" srcId="{E3497F3A-A481-4486-96FB-7125AA3ECDFB}" destId="{DA29DD1A-0283-40F4-9031-A800235929A6}" srcOrd="9" destOrd="0" presId="urn:microsoft.com/office/officeart/2005/8/layout/vList2"/>
    <dgm:cxn modelId="{A5CD5A34-9CBC-4939-A08E-CAA1A16A3DE0}" type="presParOf" srcId="{E3497F3A-A481-4486-96FB-7125AA3ECDFB}" destId="{1E155329-E05B-4E86-9A30-7EEA1448F1E7}" srcOrd="10" destOrd="0" presId="urn:microsoft.com/office/officeart/2005/8/layout/vList2"/>
    <dgm:cxn modelId="{AE803026-82A0-4815-8A3E-22273973B726}" type="presParOf" srcId="{E3497F3A-A481-4486-96FB-7125AA3ECDFB}" destId="{BA858B33-A30A-426E-A885-FDE2B55E72DC}" srcOrd="11" destOrd="0" presId="urn:microsoft.com/office/officeart/2005/8/layout/vList2"/>
    <dgm:cxn modelId="{968E557B-C7ED-42A1-A5BC-7546B8DF881F}" type="presParOf" srcId="{E3497F3A-A481-4486-96FB-7125AA3ECDFB}" destId="{AB948D30-A13B-4C73-81A5-A390F7F700A3}" srcOrd="12" destOrd="0" presId="urn:microsoft.com/office/officeart/2005/8/layout/vList2"/>
    <dgm:cxn modelId="{7A865D2C-0748-4652-8636-2D7896667F9F}" type="presParOf" srcId="{E3497F3A-A481-4486-96FB-7125AA3ECDFB}" destId="{5F601F9B-774F-49F9-8698-14568490101F}" srcOrd="13" destOrd="0" presId="urn:microsoft.com/office/officeart/2005/8/layout/vList2"/>
    <dgm:cxn modelId="{A8B44019-D3D3-422F-B0D3-B1AB4ECD42CE}" type="presParOf" srcId="{E3497F3A-A481-4486-96FB-7125AA3ECDFB}" destId="{CEDCD8C8-2F70-494F-9103-194687FDD337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70CAD-9A8F-4653-A6CB-7DFD2E6ED90C}">
      <dsp:nvSpPr>
        <dsp:cNvPr id="0" name=""/>
        <dsp:cNvSpPr/>
      </dsp:nvSpPr>
      <dsp:spPr>
        <a:xfrm>
          <a:off x="0" y="87241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He even shouted “Idiots!”, which shows frustration </a:t>
          </a:r>
          <a:endParaRPr lang="en-US" sz="1700" kern="1200"/>
        </a:p>
      </dsp:txBody>
      <dsp:txXfrm>
        <a:off x="19419" y="891834"/>
        <a:ext cx="6653975" cy="358962"/>
      </dsp:txXfrm>
    </dsp:sp>
    <dsp:sp modelId="{7D99FBB8-48A7-425E-9544-4F5B5F6B2968}">
      <dsp:nvSpPr>
        <dsp:cNvPr id="0" name=""/>
        <dsp:cNvSpPr/>
      </dsp:nvSpPr>
      <dsp:spPr>
        <a:xfrm>
          <a:off x="0" y="1319174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452075"/>
                <a:satOff val="-276"/>
                <a:lumOff val="1078"/>
                <a:alphaOff val="0"/>
                <a:tint val="96000"/>
                <a:lumMod val="100000"/>
              </a:schemeClr>
            </a:gs>
            <a:gs pos="78000">
              <a:schemeClr val="accent2">
                <a:hueOff val="-452075"/>
                <a:satOff val="-276"/>
                <a:lumOff val="107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This kind of attitude can affect communication </a:t>
          </a:r>
          <a:endParaRPr lang="en-US" sz="1700" kern="1200"/>
        </a:p>
      </dsp:txBody>
      <dsp:txXfrm>
        <a:off x="19419" y="1338593"/>
        <a:ext cx="6653975" cy="358962"/>
      </dsp:txXfrm>
    </dsp:sp>
    <dsp:sp modelId="{53AF3DB9-236A-41F7-89DF-DE7D5E733C3F}">
      <dsp:nvSpPr>
        <dsp:cNvPr id="0" name=""/>
        <dsp:cNvSpPr/>
      </dsp:nvSpPr>
      <dsp:spPr>
        <a:xfrm>
          <a:off x="0" y="176593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904150"/>
                <a:satOff val="-552"/>
                <a:lumOff val="2157"/>
                <a:alphaOff val="0"/>
                <a:tint val="96000"/>
                <a:lumMod val="100000"/>
              </a:schemeClr>
            </a:gs>
            <a:gs pos="78000">
              <a:schemeClr val="accent2">
                <a:hueOff val="-904150"/>
                <a:satOff val="-552"/>
                <a:lumOff val="215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Gary seems very stressed and tired </a:t>
          </a:r>
          <a:endParaRPr lang="en-US" sz="1700" kern="1200"/>
        </a:p>
      </dsp:txBody>
      <dsp:txXfrm>
        <a:off x="19419" y="1785354"/>
        <a:ext cx="6653975" cy="358962"/>
      </dsp:txXfrm>
    </dsp:sp>
    <dsp:sp modelId="{B398B50A-8467-428F-B90E-4186348AB976}">
      <dsp:nvSpPr>
        <dsp:cNvPr id="0" name=""/>
        <dsp:cNvSpPr/>
      </dsp:nvSpPr>
      <dsp:spPr>
        <a:xfrm>
          <a:off x="0" y="221269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1356225"/>
                <a:satOff val="-828"/>
                <a:lumOff val="3235"/>
                <a:alphaOff val="0"/>
                <a:tint val="96000"/>
                <a:lumMod val="100000"/>
              </a:schemeClr>
            </a:gs>
            <a:gs pos="78000">
              <a:schemeClr val="accent2">
                <a:hueOff val="-1356225"/>
                <a:satOff val="-828"/>
                <a:lumOff val="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According to Shannon-Weaver Model emotions can act like noise </a:t>
          </a:r>
          <a:endParaRPr lang="en-US" sz="1700" kern="1200"/>
        </a:p>
      </dsp:txBody>
      <dsp:txXfrm>
        <a:off x="19419" y="2232114"/>
        <a:ext cx="6653975" cy="358962"/>
      </dsp:txXfrm>
    </dsp:sp>
    <dsp:sp modelId="{C9671FCC-0F06-4E69-BD30-6DFB4BEF1EAE}">
      <dsp:nvSpPr>
        <dsp:cNvPr id="0" name=""/>
        <dsp:cNvSpPr/>
      </dsp:nvSpPr>
      <dsp:spPr>
        <a:xfrm>
          <a:off x="0" y="265945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1808300"/>
                <a:satOff val="-1104"/>
                <a:lumOff val="4314"/>
                <a:alphaOff val="0"/>
                <a:tint val="96000"/>
                <a:lumMod val="100000"/>
              </a:schemeClr>
            </a:gs>
            <a:gs pos="78000">
              <a:schemeClr val="accent2">
                <a:hueOff val="-1808300"/>
                <a:satOff val="-1104"/>
                <a:lumOff val="431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Workers might feel uncomfortable or not motivated </a:t>
          </a:r>
          <a:endParaRPr lang="en-US" sz="1700" kern="1200"/>
        </a:p>
      </dsp:txBody>
      <dsp:txXfrm>
        <a:off x="19419" y="2678874"/>
        <a:ext cx="6653975" cy="358962"/>
      </dsp:txXfrm>
    </dsp:sp>
    <dsp:sp modelId="{99D3F0FD-8A3D-45E3-9AB8-83E682D777DF}">
      <dsp:nvSpPr>
        <dsp:cNvPr id="0" name=""/>
        <dsp:cNvSpPr/>
      </dsp:nvSpPr>
      <dsp:spPr>
        <a:xfrm>
          <a:off x="0" y="310621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2260375"/>
                <a:satOff val="-1380"/>
                <a:lumOff val="5392"/>
                <a:alphaOff val="0"/>
                <a:tint val="96000"/>
                <a:lumMod val="100000"/>
              </a:schemeClr>
            </a:gs>
            <a:gs pos="78000">
              <a:schemeClr val="accent2">
                <a:hueOff val="-2260375"/>
                <a:satOff val="-1380"/>
                <a:lumOff val="539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 think Gary should try to stay calm and communicate more clearly </a:t>
          </a:r>
          <a:endParaRPr lang="en-US" sz="1700" kern="1200"/>
        </a:p>
      </dsp:txBody>
      <dsp:txXfrm>
        <a:off x="19419" y="3125634"/>
        <a:ext cx="6653975" cy="358962"/>
      </dsp:txXfrm>
    </dsp:sp>
    <dsp:sp modelId="{ABE51DCC-6BC5-471C-8247-5FB8BF004C9A}">
      <dsp:nvSpPr>
        <dsp:cNvPr id="0" name=""/>
        <dsp:cNvSpPr/>
      </dsp:nvSpPr>
      <dsp:spPr>
        <a:xfrm>
          <a:off x="0" y="3552975"/>
          <a:ext cx="6692813" cy="39780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 better attitude could improve teamwork </a:t>
          </a:r>
          <a:endParaRPr lang="en-US" sz="1700" kern="1200"/>
        </a:p>
      </dsp:txBody>
      <dsp:txXfrm>
        <a:off x="19419" y="3572394"/>
        <a:ext cx="6653975" cy="3589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C1D77-7B22-459A-81C7-2365913A3A88}">
      <dsp:nvSpPr>
        <dsp:cNvPr id="0" name=""/>
        <dsp:cNvSpPr/>
      </dsp:nvSpPr>
      <dsp:spPr>
        <a:xfrm>
          <a:off x="0" y="74024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kern="1200"/>
            <a:t>Communication problems affect food quality Key barriers: Language </a:t>
          </a:r>
        </a:p>
      </dsp:txBody>
      <dsp:txXfrm>
        <a:off x="35811" y="109835"/>
        <a:ext cx="6621191" cy="661968"/>
      </dsp:txXfrm>
    </dsp:sp>
    <dsp:sp modelId="{215B2C0E-7A6A-4166-9040-BB479A970D43}">
      <dsp:nvSpPr>
        <dsp:cNvPr id="0" name=""/>
        <dsp:cNvSpPr/>
      </dsp:nvSpPr>
      <dsp:spPr>
        <a:xfrm>
          <a:off x="0" y="862334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542490"/>
                <a:satOff val="-331"/>
                <a:lumOff val="1294"/>
                <a:alphaOff val="0"/>
                <a:tint val="96000"/>
                <a:lumMod val="100000"/>
              </a:schemeClr>
            </a:gs>
            <a:gs pos="78000">
              <a:schemeClr val="accent2">
                <a:hueOff val="-542490"/>
                <a:satOff val="-331"/>
                <a:lumOff val="129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/>
            <a:t>Noise </a:t>
          </a:r>
        </a:p>
      </dsp:txBody>
      <dsp:txXfrm>
        <a:off x="35811" y="898145"/>
        <a:ext cx="6621191" cy="661968"/>
      </dsp:txXfrm>
    </dsp:sp>
    <dsp:sp modelId="{0E43A80A-DF25-4581-8823-1C6039D900FA}">
      <dsp:nvSpPr>
        <dsp:cNvPr id="0" name=""/>
        <dsp:cNvSpPr/>
      </dsp:nvSpPr>
      <dsp:spPr>
        <a:xfrm>
          <a:off x="0" y="1650645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1084980"/>
                <a:satOff val="-662"/>
                <a:lumOff val="2588"/>
                <a:alphaOff val="0"/>
                <a:tint val="96000"/>
                <a:lumMod val="100000"/>
              </a:schemeClr>
            </a:gs>
            <a:gs pos="78000">
              <a:schemeClr val="accent2">
                <a:hueOff val="-1084980"/>
                <a:satOff val="-662"/>
                <a:lumOff val="258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/>
            <a:t>Cultural </a:t>
          </a:r>
        </a:p>
      </dsp:txBody>
      <dsp:txXfrm>
        <a:off x="35811" y="1686456"/>
        <a:ext cx="6621191" cy="661968"/>
      </dsp:txXfrm>
    </dsp:sp>
    <dsp:sp modelId="{97CCFAF1-3F0C-4654-ADEC-FED928EFAD7D}">
      <dsp:nvSpPr>
        <dsp:cNvPr id="0" name=""/>
        <dsp:cNvSpPr/>
      </dsp:nvSpPr>
      <dsp:spPr>
        <a:xfrm>
          <a:off x="0" y="2438955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1627470"/>
                <a:satOff val="-994"/>
                <a:lumOff val="3883"/>
                <a:alphaOff val="0"/>
                <a:tint val="96000"/>
                <a:lumMod val="100000"/>
              </a:schemeClr>
            </a:gs>
            <a:gs pos="78000">
              <a:schemeClr val="accent2">
                <a:hueOff val="-1627470"/>
                <a:satOff val="-994"/>
                <a:lumOff val="38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/>
            <a:t>Age </a:t>
          </a:r>
        </a:p>
      </dsp:txBody>
      <dsp:txXfrm>
        <a:off x="35811" y="2474766"/>
        <a:ext cx="6621191" cy="661968"/>
      </dsp:txXfrm>
    </dsp:sp>
    <dsp:sp modelId="{ACBB7BED-0889-4D74-B688-58CE53250104}">
      <dsp:nvSpPr>
        <dsp:cNvPr id="0" name=""/>
        <dsp:cNvSpPr/>
      </dsp:nvSpPr>
      <dsp:spPr>
        <a:xfrm>
          <a:off x="0" y="3227265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2169960"/>
                <a:satOff val="-1325"/>
                <a:lumOff val="5177"/>
                <a:alphaOff val="0"/>
                <a:tint val="96000"/>
                <a:lumMod val="100000"/>
              </a:schemeClr>
            </a:gs>
            <a:gs pos="78000">
              <a:schemeClr val="accent2">
                <a:hueOff val="-2169960"/>
                <a:satOff val="-1325"/>
                <a:lumOff val="51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/>
            <a:t>Emotional </a:t>
          </a:r>
        </a:p>
      </dsp:txBody>
      <dsp:txXfrm>
        <a:off x="35811" y="3263076"/>
        <a:ext cx="6621191" cy="661968"/>
      </dsp:txXfrm>
    </dsp:sp>
    <dsp:sp modelId="{BC9ED610-2F61-4BAB-B25B-81A2B3FB325F}">
      <dsp:nvSpPr>
        <dsp:cNvPr id="0" name=""/>
        <dsp:cNvSpPr/>
      </dsp:nvSpPr>
      <dsp:spPr>
        <a:xfrm>
          <a:off x="0" y="4015574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barriers lead to mistakes and customer complaints Improving communication can help the company succeed</a:t>
          </a:r>
        </a:p>
      </dsp:txBody>
      <dsp:txXfrm>
        <a:off x="35811" y="4051385"/>
        <a:ext cx="6621191" cy="661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3C3E8-860C-4577-9AE9-DF05E06EE697}">
      <dsp:nvSpPr>
        <dsp:cNvPr id="0" name=""/>
        <dsp:cNvSpPr/>
      </dsp:nvSpPr>
      <dsp:spPr>
        <a:xfrm>
          <a:off x="0" y="2844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Burns, P. (2020) </a:t>
          </a:r>
          <a:r>
            <a:rPr lang="en-US" sz="1400" i="1" kern="1200" dirty="0"/>
            <a:t>Entrepreneurship and Small Business</a:t>
          </a:r>
          <a:r>
            <a:rPr lang="en-US" sz="1400" kern="1200" dirty="0"/>
            <a:t>. 5th </a:t>
          </a:r>
          <a:r>
            <a:rPr lang="en-US" sz="1400" kern="1200" dirty="0" err="1"/>
            <a:t>edn</a:t>
          </a:r>
          <a:r>
            <a:rPr lang="en-US" sz="1400" kern="1200" dirty="0"/>
            <a:t>. London: Palgrave Macmillan. Available at: Google Scholar. Accessed on: 3 April 2026</a:t>
          </a:r>
          <a:r>
            <a:rPr lang="en-US" sz="1800" kern="1200" dirty="0"/>
            <a:t>.</a:t>
          </a:r>
        </a:p>
      </dsp:txBody>
      <dsp:txXfrm>
        <a:off x="28908" y="31752"/>
        <a:ext cx="6634997" cy="534367"/>
      </dsp:txXfrm>
    </dsp:sp>
    <dsp:sp modelId="{1BC5D182-2922-4C9E-AFB6-43A1F64718A8}">
      <dsp:nvSpPr>
        <dsp:cNvPr id="0" name=""/>
        <dsp:cNvSpPr/>
      </dsp:nvSpPr>
      <dsp:spPr>
        <a:xfrm>
          <a:off x="0" y="606461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387493"/>
                <a:satOff val="-237"/>
                <a:lumOff val="924"/>
                <a:alphaOff val="0"/>
                <a:tint val="96000"/>
                <a:lumMod val="100000"/>
              </a:schemeClr>
            </a:gs>
            <a:gs pos="78000">
              <a:schemeClr val="accent2">
                <a:hueOff val="-387493"/>
                <a:satOff val="-237"/>
                <a:lumOff val="92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Chaffey, D. (2022) </a:t>
          </a:r>
          <a:r>
            <a:rPr lang="en-US" sz="1400" i="1" kern="1200" dirty="0"/>
            <a:t>Digital Marketing: Strategy, Implementation and Practice</a:t>
          </a:r>
          <a:r>
            <a:rPr lang="en-US" sz="1400" kern="1200" dirty="0"/>
            <a:t>. 8th </a:t>
          </a:r>
          <a:r>
            <a:rPr lang="en-US" sz="1400" kern="1200" dirty="0" err="1"/>
            <a:t>edn</a:t>
          </a:r>
          <a:r>
            <a:rPr lang="en-US" sz="1400" kern="1200" dirty="0"/>
            <a:t>. Harlow: Pearson. Available at: Google Scholar. Accessed on: 3 April 2026.</a:t>
          </a:r>
        </a:p>
      </dsp:txBody>
      <dsp:txXfrm>
        <a:off x="28908" y="635369"/>
        <a:ext cx="6634997" cy="534367"/>
      </dsp:txXfrm>
    </dsp:sp>
    <dsp:sp modelId="{48B171E9-116B-4F0C-91DC-7A0874E8C320}">
      <dsp:nvSpPr>
        <dsp:cNvPr id="0" name=""/>
        <dsp:cNvSpPr/>
      </dsp:nvSpPr>
      <dsp:spPr>
        <a:xfrm>
          <a:off x="0" y="1184444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774986"/>
                <a:satOff val="-473"/>
                <a:lumOff val="1849"/>
                <a:alphaOff val="0"/>
                <a:tint val="96000"/>
                <a:lumMod val="100000"/>
              </a:schemeClr>
            </a:gs>
            <a:gs pos="78000">
              <a:schemeClr val="accent2">
                <a:hueOff val="-774986"/>
                <a:satOff val="-473"/>
                <a:lumOff val="184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Hillson, D. (2009) </a:t>
          </a:r>
          <a:r>
            <a:rPr lang="en-US" sz="1400" i="1" kern="1200" dirty="0"/>
            <a:t>Managing Risk in Projects</a:t>
          </a:r>
          <a:r>
            <a:rPr lang="en-US" sz="1400" kern="1200" dirty="0"/>
            <a:t>. Aldershot: Gower. Available at: Google Scholar. Accessed on: 3 April 2026.</a:t>
          </a:r>
        </a:p>
      </dsp:txBody>
      <dsp:txXfrm>
        <a:off x="28908" y="1213352"/>
        <a:ext cx="6634997" cy="534367"/>
      </dsp:txXfrm>
    </dsp:sp>
    <dsp:sp modelId="{EFE51350-A1BD-4231-A324-81A4FAD265DF}">
      <dsp:nvSpPr>
        <dsp:cNvPr id="0" name=""/>
        <dsp:cNvSpPr/>
      </dsp:nvSpPr>
      <dsp:spPr>
        <a:xfrm>
          <a:off x="0" y="1813694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1162479"/>
                <a:satOff val="-710"/>
                <a:lumOff val="2773"/>
                <a:alphaOff val="0"/>
                <a:tint val="96000"/>
                <a:lumMod val="100000"/>
              </a:schemeClr>
            </a:gs>
            <a:gs pos="78000">
              <a:schemeClr val="accent2">
                <a:hueOff val="-1162479"/>
                <a:satOff val="-710"/>
                <a:lumOff val="277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Kotler, P., Keller, K.L., Brady, M., Goodman, M. and Hansen, T. (2019) </a:t>
          </a:r>
          <a:r>
            <a:rPr lang="en-GB" sz="1400" i="1" kern="1200" dirty="0"/>
            <a:t>Marketing Management</a:t>
          </a:r>
          <a:r>
            <a:rPr lang="en-GB" sz="1400" kern="1200" dirty="0"/>
            <a:t>. 4th European </a:t>
          </a:r>
          <a:r>
            <a:rPr lang="en-GB" sz="1400" kern="1200" dirty="0" err="1"/>
            <a:t>edn</a:t>
          </a:r>
          <a:r>
            <a:rPr lang="en-GB" sz="1400" kern="1200" dirty="0"/>
            <a:t>. Harlow: Pearson. Available at: Google Scholar. Accessed on: 3 April 2026.</a:t>
          </a:r>
        </a:p>
      </dsp:txBody>
      <dsp:txXfrm>
        <a:off x="28908" y="1842602"/>
        <a:ext cx="6634997" cy="534367"/>
      </dsp:txXfrm>
    </dsp:sp>
    <dsp:sp modelId="{B565CC29-57D9-4FC1-B9B9-5D857297E1E6}">
      <dsp:nvSpPr>
        <dsp:cNvPr id="0" name=""/>
        <dsp:cNvSpPr/>
      </dsp:nvSpPr>
      <dsp:spPr>
        <a:xfrm>
          <a:off x="0" y="2417311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1549972"/>
                <a:satOff val="-946"/>
                <a:lumOff val="3698"/>
                <a:alphaOff val="0"/>
                <a:tint val="96000"/>
                <a:lumMod val="100000"/>
              </a:schemeClr>
            </a:gs>
            <a:gs pos="78000">
              <a:schemeClr val="accent2">
                <a:hueOff val="-1549972"/>
                <a:satOff val="-946"/>
                <a:lumOff val="36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Parmenter, D. (2015) </a:t>
          </a:r>
          <a:r>
            <a:rPr lang="en-US" sz="1400" i="1" kern="1200" dirty="0"/>
            <a:t>Key Performance Indicators</a:t>
          </a:r>
          <a:r>
            <a:rPr lang="en-US" sz="1400" kern="1200" dirty="0"/>
            <a:t>. 3rd </a:t>
          </a:r>
          <a:r>
            <a:rPr lang="en-US" sz="1400" kern="1200" dirty="0" err="1"/>
            <a:t>edn</a:t>
          </a:r>
          <a:r>
            <a:rPr lang="en-US" sz="1400" kern="1200" dirty="0"/>
            <a:t>. Hoboken: Wiley. Available at: Google Scholar. Accessed on: 3 April 2026</a:t>
          </a:r>
          <a:r>
            <a:rPr lang="en-US" sz="500" kern="1200" dirty="0"/>
            <a:t>.</a:t>
          </a:r>
        </a:p>
      </dsp:txBody>
      <dsp:txXfrm>
        <a:off x="28908" y="2446219"/>
        <a:ext cx="6634997" cy="534367"/>
      </dsp:txXfrm>
    </dsp:sp>
    <dsp:sp modelId="{1E155329-E05B-4E86-9A30-7EEA1448F1E7}">
      <dsp:nvSpPr>
        <dsp:cNvPr id="0" name=""/>
        <dsp:cNvSpPr/>
      </dsp:nvSpPr>
      <dsp:spPr>
        <a:xfrm>
          <a:off x="0" y="3020928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1937465"/>
                <a:satOff val="-1183"/>
                <a:lumOff val="4622"/>
                <a:alphaOff val="0"/>
                <a:tint val="96000"/>
                <a:lumMod val="100000"/>
              </a:schemeClr>
            </a:gs>
            <a:gs pos="78000">
              <a:schemeClr val="accent2">
                <a:hueOff val="-1937465"/>
                <a:satOff val="-1183"/>
                <a:lumOff val="462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Pine, B.J. and Gilmore, J.H. (2011) </a:t>
          </a:r>
          <a:r>
            <a:rPr lang="en-US" sz="1400" i="1" kern="1200" dirty="0"/>
            <a:t>The Experience Economy</a:t>
          </a:r>
          <a:r>
            <a:rPr lang="en-US" sz="1400" kern="1200" dirty="0"/>
            <a:t>. Boston: Harvard Business Review Press. Available at: Google Scholar. Accessed on: 3 April 2026</a:t>
          </a:r>
          <a:r>
            <a:rPr lang="en-US" sz="500" kern="1200" dirty="0"/>
            <a:t>.</a:t>
          </a:r>
        </a:p>
      </dsp:txBody>
      <dsp:txXfrm>
        <a:off x="28908" y="3049836"/>
        <a:ext cx="6634997" cy="534367"/>
      </dsp:txXfrm>
    </dsp:sp>
    <dsp:sp modelId="{AB948D30-A13B-4C73-81A5-A390F7F700A3}">
      <dsp:nvSpPr>
        <dsp:cNvPr id="0" name=""/>
        <dsp:cNvSpPr/>
      </dsp:nvSpPr>
      <dsp:spPr>
        <a:xfrm>
          <a:off x="0" y="3624544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2324957"/>
                <a:satOff val="-1419"/>
                <a:lumOff val="5547"/>
                <a:alphaOff val="0"/>
                <a:tint val="96000"/>
                <a:lumMod val="100000"/>
              </a:schemeClr>
            </a:gs>
            <a:gs pos="78000">
              <a:schemeClr val="accent2">
                <a:hueOff val="-2324957"/>
                <a:satOff val="-1419"/>
                <a:lumOff val="554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Tzuo</a:t>
          </a:r>
          <a:r>
            <a:rPr lang="en-US" sz="1400" kern="1200" dirty="0"/>
            <a:t>, T. and Weisert, G. (2018) </a:t>
          </a:r>
          <a:r>
            <a:rPr lang="en-US" sz="1400" i="1" kern="1200" dirty="0"/>
            <a:t>Subscribed: Why the Subscription Model Will Be Your Company’s Future</a:t>
          </a:r>
          <a:r>
            <a:rPr lang="en-US" sz="1400" kern="1200" dirty="0"/>
            <a:t>. New York: Portfolio. Available at: Google Scholar. Accessed on: 3 April 2026</a:t>
          </a:r>
          <a:r>
            <a:rPr lang="en-US" sz="500" kern="1200" dirty="0"/>
            <a:t>.</a:t>
          </a:r>
        </a:p>
      </dsp:txBody>
      <dsp:txXfrm>
        <a:off x="28908" y="3653452"/>
        <a:ext cx="6634997" cy="534367"/>
      </dsp:txXfrm>
    </dsp:sp>
    <dsp:sp modelId="{CEDCD8C8-2F70-494F-9103-194687FDD337}">
      <dsp:nvSpPr>
        <dsp:cNvPr id="0" name=""/>
        <dsp:cNvSpPr/>
      </dsp:nvSpPr>
      <dsp:spPr>
        <a:xfrm>
          <a:off x="0" y="4228161"/>
          <a:ext cx="6692813" cy="592183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Porter, M.E. (2008) </a:t>
          </a:r>
          <a:r>
            <a:rPr lang="en-US" sz="1400" i="1" kern="1200" dirty="0"/>
            <a:t>Competitive Strategy: Techniques for Analyzing Industries and Competitors</a:t>
          </a:r>
          <a:r>
            <a:rPr lang="en-US" sz="1400" kern="1200" dirty="0"/>
            <a:t>. New York: Free Press. Available at: Google Scholar. Accessed on: 3 April 2026.</a:t>
          </a:r>
        </a:p>
      </dsp:txBody>
      <dsp:txXfrm>
        <a:off x="28908" y="4257069"/>
        <a:ext cx="6634997" cy="534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257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300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9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666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752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537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936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84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3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040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73106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07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22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856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526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22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7720" y="338328"/>
            <a:ext cx="4656281" cy="501091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ASSIGNMENT 2: Group Presentation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Florentina Tifachi      ID No:2514649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 A Chowdhury          ID No:2511404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ptos" panose="02110004020202020204"/>
              </a:rPr>
              <a:t>Sumit Nath                        ID No:2516778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ptos" panose="02110004020202020204"/>
              </a:rPr>
              <a:t>Denisa Dumitru               ID No:2517946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Aptos" panose="02110004020202020204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ptos" panose="02110004020202020204"/>
              </a:rPr>
              <a:t>Tutor s Name :Lloyd Beharry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424" y="1516952"/>
            <a:ext cx="10515600" cy="48021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1</a:t>
            </a:r>
            <a:r>
              <a:rPr lang="en-GB" sz="2000" b="1" dirty="0">
                <a:solidFill>
                  <a:schemeClr val="tx1"/>
                </a:solidFill>
              </a:rPr>
              <a:t>: Introduction        Florentina Tifachi                                      S1-S4                 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2. Barrier and Solution  1 -  Florentina Tifachi                                 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ptos" panose="02110004020202020204"/>
              </a:rPr>
              <a:t>3.</a:t>
            </a: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    2 -   </a:t>
            </a:r>
            <a:r>
              <a:rPr lang="en-GB" sz="2000" b="1" dirty="0">
                <a:solidFill>
                  <a:schemeClr val="tx1"/>
                </a:solidFill>
                <a:latin typeface="Aptos" panose="02110004020202020204"/>
              </a:rPr>
              <a:t>M A Chowdhury</a:t>
            </a: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                 S5</a:t>
            </a:r>
          </a:p>
          <a:p>
            <a:pPr marL="0" indent="0">
              <a:buNone/>
            </a:pP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    3-    Sumit Nath                                                     S6</a:t>
            </a:r>
          </a:p>
          <a:p>
            <a:pPr marL="0" indent="0">
              <a:buNone/>
            </a:pP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5. Barrier and Solution      4-  Sumit Nath                                                      S7</a:t>
            </a:r>
          </a:p>
          <a:p>
            <a:pPr marL="0" indent="0">
              <a:buNone/>
            </a:pP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Barrier and Solution      5 - </a:t>
            </a:r>
            <a:r>
              <a:rPr lang="en-GB" sz="2000" b="1" dirty="0">
                <a:solidFill>
                  <a:schemeClr val="tx1"/>
                </a:solidFill>
                <a:latin typeface="Aptos" panose="02110004020202020204"/>
              </a:rPr>
              <a:t>Denisa Dumitru</a:t>
            </a: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                    S8 </a:t>
            </a:r>
            <a:endParaRPr lang="en-GB" sz="2000" b="1" dirty="0">
              <a:solidFill>
                <a:schemeClr val="tx1"/>
              </a:solidFill>
              <a:latin typeface="Aptos" panose="02110004020202020204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ptos" panose="02110004020202020204"/>
              </a:rPr>
              <a:t>7. Conclusion                         M A Chowdhury                                                     S9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ptos" panose="02110004020202020204"/>
              </a:rPr>
              <a:t>8. Reference                                       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654F90-D564-7CD7-40C7-848DD368CF83}"/>
              </a:ext>
            </a:extLst>
          </p:cNvPr>
          <p:cNvSpPr txBox="1"/>
          <p:nvPr/>
        </p:nvSpPr>
        <p:spPr>
          <a:xfrm>
            <a:off x="457200" y="1691640"/>
            <a:ext cx="86913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Flight Foods Ltd is a medium-sized company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Produces ready meals for airlines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Losing customers due to poor food quality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Problems include hygiene issues and mistakes in food preparation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presentation analyses communication barriers and solutions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F2A2C-2389-5F3B-29E0-58E3D7DDA782}"/>
              </a:ext>
            </a:extLst>
          </p:cNvPr>
          <p:cNvSpPr txBox="1"/>
          <p:nvPr/>
        </p:nvSpPr>
        <p:spPr>
          <a:xfrm>
            <a:off x="685800" y="566928"/>
            <a:ext cx="3868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1. INTRODUCTION</a:t>
            </a:r>
          </a:p>
        </p:txBody>
      </p:sp>
    </p:spTree>
    <p:extLst>
      <p:ext uri="{BB962C8B-B14F-4D97-AF65-F5344CB8AC3E}">
        <p14:creationId xmlns:p14="http://schemas.microsoft.com/office/powerpoint/2010/main" val="2900549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sz="3300"/>
              <a:t>2. ENVIRONMENTAL NOISE BARRIER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D3602A7-D2AC-53CD-20B3-CF0A574751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41804" y="1253970"/>
            <a:ext cx="5032371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factory is really noisy because of all the machines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Because of this, workers probably can’t hear Gary properly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is a problem because the message doesn’t reach them clearly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 to the Shannon-Weaver Model, noise can interrupt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example, if Gary gives instructions, workers might not hear everything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Gary should try to use more visual signs or signals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Also, reducing noise where possible would help 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ptos Display" panose="02110004020202020204"/>
              </a:rPr>
              <a:t>3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</a:t>
            </a:r>
            <a:r>
              <a:rPr lang="en-GB"/>
              <a:t> </a:t>
            </a:r>
            <a:r>
              <a:rPr lang="en-GB" dirty="0">
                <a:latin typeface="Aptos" panose="020B0004020202020204" pitchFamily="34" charset="0"/>
              </a:rPr>
              <a:t>LANGUAGE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BARRIER </a:t>
            </a:r>
            <a:endParaRPr lang="en-GB" dirty="0"/>
          </a:p>
        </p:txBody>
      </p:sp>
      <p:pic>
        <p:nvPicPr>
          <p:cNvPr id="8" name="Picture 7" descr="Red toy person in front of two lines of white figures">
            <a:extLst>
              <a:ext uri="{FF2B5EF4-FFF2-40B4-BE49-F238E27FC236}">
                <a16:creationId xmlns:a16="http://schemas.microsoft.com/office/drawing/2014/main" id="{9F113E17-5376-EFEF-C1C8-54E41EB84B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46" r="31679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423E94B-0645-7746-24EB-63F87B2A1F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49562" y="2160589"/>
            <a:ext cx="6424440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fontAlgn="base"/>
            <a:r>
              <a:rPr lang="en-US"/>
              <a:t>. </a:t>
            </a:r>
            <a:r>
              <a:rPr lang="en-US" dirty="0"/>
              <a:t>Most people speak their own language and do not understand much  English</a:t>
            </a:r>
          </a:p>
          <a:p>
            <a:pPr fontAlgn="base"/>
            <a:r>
              <a:rPr lang="en-US" dirty="0"/>
              <a:t>.According to BERLO, this can affect communication</a:t>
            </a:r>
          </a:p>
          <a:p>
            <a:pPr fontAlgn="base"/>
            <a:r>
              <a:rPr lang="en-US" dirty="0"/>
              <a:t>. Cannot understand signs in English</a:t>
            </a:r>
          </a:p>
          <a:p>
            <a:pPr fontAlgn="base"/>
            <a:r>
              <a:rPr lang="en-US" dirty="0"/>
              <a:t>. Gary should put up signs in the five other languages</a:t>
            </a:r>
          </a:p>
          <a:p>
            <a:pPr fontAlgn="base"/>
            <a:r>
              <a:rPr lang="en-US" dirty="0"/>
              <a:t>. Pictures can help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4C4AE01-2A78-703E-2A39-9265F5E42DA5}"/>
              </a:ext>
            </a:extLst>
          </p:cNvPr>
          <p:cNvSpPr txBox="1"/>
          <p:nvPr/>
        </p:nvSpPr>
        <p:spPr>
          <a:xfrm>
            <a:off x="2849562" y="609600"/>
            <a:ext cx="6424440" cy="49042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4. CULTURAL BARRIER </a:t>
            </a:r>
          </a:p>
        </p:txBody>
      </p:sp>
      <p:pic>
        <p:nvPicPr>
          <p:cNvPr id="36" name="Picture 35" descr="Group of people holding strings">
            <a:extLst>
              <a:ext uri="{FF2B5EF4-FFF2-40B4-BE49-F238E27FC236}">
                <a16:creationId xmlns:a16="http://schemas.microsoft.com/office/drawing/2014/main" id="{BDB24ED0-02E8-B9A9-3E98-0B5C293A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599" r="14236" b="2"/>
          <a:stretch>
            <a:fillRect/>
          </a:stretch>
        </p:blipFill>
        <p:spPr>
          <a:xfrm>
            <a:off x="87604" y="247553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BEEFE-982F-7F55-4D08-5A0FD3CD129C}"/>
              </a:ext>
            </a:extLst>
          </p:cNvPr>
          <p:cNvSpPr txBox="1"/>
          <p:nvPr/>
        </p:nvSpPr>
        <p:spPr>
          <a:xfrm>
            <a:off x="2849562" y="2160589"/>
            <a:ext cx="642444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Workers come from different cultural backgrounds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Because of this, they may have different habits and ways of working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Some workers might not fully understand hygiene standards in this company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According to Berlo's SMCR Model, culture affects how people understand messages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Gary should make the rules very clear for everyone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Training about hygiene and expectations would help </a:t>
            </a:r>
          </a:p>
        </p:txBody>
      </p:sp>
    </p:spTree>
    <p:extLst>
      <p:ext uri="{BB962C8B-B14F-4D97-AF65-F5344CB8AC3E}">
        <p14:creationId xmlns:p14="http://schemas.microsoft.com/office/powerpoint/2010/main" val="4042222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2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3" name="Isosceles Triangle 72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4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5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6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Isosceles Triangle 76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3D02DF9-B867-370D-68AE-253A2FCEDE8E}"/>
              </a:ext>
            </a:extLst>
          </p:cNvPr>
          <p:cNvSpPr txBox="1"/>
          <p:nvPr/>
        </p:nvSpPr>
        <p:spPr>
          <a:xfrm>
            <a:off x="643467" y="816638"/>
            <a:ext cx="336735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5. AGE BARRIER 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86263364-330D-C6EA-EDF2-B9611699ACEF}"/>
              </a:ext>
            </a:extLst>
          </p:cNvPr>
          <p:cNvSpPr txBox="1"/>
          <p:nvPr/>
        </p:nvSpPr>
        <p:spPr>
          <a:xfrm>
            <a:off x="4394829" y="597182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CFF816-04C9-7A3B-6DC6-FC6D7E5BFC7D}"/>
              </a:ext>
            </a:extLst>
          </p:cNvPr>
          <p:cNvSpPr txBox="1"/>
          <p:nvPr/>
        </p:nvSpPr>
        <p:spPr>
          <a:xfrm>
            <a:off x="4286343" y="1656547"/>
            <a:ext cx="524058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workers are very different in age, from 16 to 60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Maybe they don’t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realise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how important hygiene is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Younger workers don’t seem to follow instructions properly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Berlo's SMCR Model, age and experience can affect communication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 should give more training to younger workers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 should explain things more clearly and step by step</a:t>
            </a:r>
          </a:p>
        </p:txBody>
      </p:sp>
    </p:spTree>
    <p:extLst>
      <p:ext uri="{BB962C8B-B14F-4D97-AF65-F5344CB8AC3E}">
        <p14:creationId xmlns:p14="http://schemas.microsoft.com/office/powerpoint/2010/main" val="4081548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47CDE17-06F4-4FCE-8BFE-AD89EACB7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A64534B-C7D9-476B-876D-0A9259D50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527E124-CDC8-4D04-848D-E43E18F42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768FF94-39B1-44FB-9670-D6F5007FB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CE6337A-0F72-4D0B-81DA-748DC80AB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2972CF86-A510-4E29-8CED-C0612D080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1B0A8D9-B28B-4CE3-8AB6-6633ADD9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25DA9CC-B1B1-4F33-9ED2-89012EA5B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6AE546F2-92C0-4C9C-BF28-052A7D0A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1111385C-91E7-44E8-AAE5-019E48D76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54455A30-C651-4002-BE70-2A0F05BA3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24E4F10-C53D-4227-8B22-E578683B58FF}"/>
              </a:ext>
            </a:extLst>
          </p:cNvPr>
          <p:cNvSpPr txBox="1"/>
          <p:nvPr/>
        </p:nvSpPr>
        <p:spPr>
          <a:xfrm>
            <a:off x="652481" y="1382486"/>
            <a:ext cx="3547581" cy="40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6.Emotional Barrier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0E3F03E1-CBA0-454E-7EE9-F4A1383901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9357731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070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7. CONCLUSION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9A680942-A73C-C140-6419-57B1FD2E3C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529821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8. </a:t>
            </a:r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Rectangle 1">
            <a:extLst>
              <a:ext uri="{FF2B5EF4-FFF2-40B4-BE49-F238E27FC236}">
                <a16:creationId xmlns:a16="http://schemas.microsoft.com/office/drawing/2014/main" id="{456EAC25-AE85-5E20-5EBC-9050B6055D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58856"/>
              </p:ext>
            </p:extLst>
          </p:nvPr>
        </p:nvGraphicFramePr>
        <p:xfrm>
          <a:off x="4701925" y="738851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788</Words>
  <Application>Microsoft Office PowerPoint</Application>
  <PresentationFormat>Widescreen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Trebuchet MS</vt:lpstr>
      <vt:lpstr>Wingdings</vt:lpstr>
      <vt:lpstr>Wingdings 3</vt:lpstr>
      <vt:lpstr>Facet</vt:lpstr>
      <vt:lpstr>LCLM4003 Effective Teamwork and Communication  </vt:lpstr>
      <vt:lpstr>Overview</vt:lpstr>
      <vt:lpstr>PowerPoint Presentation</vt:lpstr>
      <vt:lpstr>2. ENVIRONMENTAL NOISE BARRIER </vt:lpstr>
      <vt:lpstr>3. LANGUAGE BARRIER </vt:lpstr>
      <vt:lpstr>PowerPoint Presentation</vt:lpstr>
      <vt:lpstr>PowerPoint Presentation</vt:lpstr>
      <vt:lpstr>PowerPoint Presentation</vt:lpstr>
      <vt:lpstr>7. CONCLUSION</vt:lpstr>
      <vt:lpstr>8.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Florentina Tifachi</cp:lastModifiedBy>
  <cp:revision>4</cp:revision>
  <dcterms:created xsi:type="dcterms:W3CDTF">2025-03-30T08:53:31Z</dcterms:created>
  <dcterms:modified xsi:type="dcterms:W3CDTF">2026-04-11T11:34:28Z</dcterms:modified>
</cp:coreProperties>
</file>