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A9AE88-329E-07C7-6287-509CC9E66447}" v="4" dt="2025-08-02T15:41:50.476"/>
    <p1510:client id="{4BE1A7F4-9734-3C7D-D920-A0A74039F15C}" v="19" dt="2025-08-03T19:32:46.952"/>
    <p1510:client id="{8BB24773-2C26-A9E4-3967-A0405748D402}" v="400" dt="2025-08-03T21:54:40.537"/>
    <p1510:client id="{93D3CF7C-6730-EC8C-F068-AFEC15E4E4D9}" v="6" dt="2025-08-02T15:54:38.632"/>
    <p1510:client id="{E2E28AEA-5AB4-397E-0706-5CBFCCAE18F3}" v="15" dt="2025-08-02T16:29:36.345"/>
    <p1510:client id="{E939BF5E-1B16-4773-6768-B2A01B952152}" v="25" dt="2025-08-02T16:19:48.2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" TargetMode="External"/><Relationship Id="rId2" Type="http://schemas.openxmlformats.org/officeDocument/2006/relationships/hyperlink" Target="http://www.primark.com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1" name="Oval 30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64C150E-AA34-0CF2-821D-C5189087C450}"/>
              </a:ext>
            </a:extLst>
          </p:cNvPr>
          <p:cNvSpPr/>
          <p:nvPr/>
        </p:nvSpPr>
        <p:spPr>
          <a:xfrm>
            <a:off x="8940121" y="1377239"/>
            <a:ext cx="2283790" cy="145552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hlinkClick r:id="rId2"/>
              </a:rPr>
              <a:t>www.pramark.com</a:t>
            </a:r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B858F72-62E6-CDFA-D89A-85EE17E0A2CE}"/>
              </a:ext>
            </a:extLst>
          </p:cNvPr>
          <p:cNvSpPr/>
          <p:nvPr/>
        </p:nvSpPr>
        <p:spPr>
          <a:xfrm>
            <a:off x="1331" y="4727013"/>
            <a:ext cx="2337488" cy="212227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I the </a:t>
            </a:r>
            <a:r>
              <a:rPr lang="en-GB" dirty="0" err="1"/>
              <a:t>trrecnologia</a:t>
            </a:r>
            <a:r>
              <a:rPr lang="en-GB" dirty="0"/>
              <a:t> </a:t>
            </a:r>
            <a:r>
              <a:rPr lang="en-GB" dirty="0" err="1"/>
              <a:t>techet</a:t>
            </a:r>
            <a:r>
              <a:rPr lang="en-GB" dirty="0"/>
              <a:t> me to </a:t>
            </a:r>
            <a:r>
              <a:rPr lang="en-GB" dirty="0" err="1"/>
              <a:t>everthing</a:t>
            </a:r>
            <a:r>
              <a:rPr lang="en-GB" dirty="0"/>
              <a:t> and more </a:t>
            </a:r>
            <a:r>
              <a:rPr lang="en-GB" dirty="0" err="1"/>
              <a:t>i</a:t>
            </a:r>
            <a:r>
              <a:rPr lang="en-GB" dirty="0"/>
              <a:t> so happy  learn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E7BF3B5-29D7-8535-8BFF-9C8D2D12DFA2}"/>
              </a:ext>
            </a:extLst>
          </p:cNvPr>
          <p:cNvSpPr/>
          <p:nvPr/>
        </p:nvSpPr>
        <p:spPr>
          <a:xfrm>
            <a:off x="3042" y="2939"/>
            <a:ext cx="1924050" cy="14097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hlinkClick r:id="rId3"/>
              </a:rPr>
              <a:t>www.tikmax.com</a:t>
            </a:r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72E058-3853-3D86-2F15-33F6EBB5B639}"/>
              </a:ext>
            </a:extLst>
          </p:cNvPr>
          <p:cNvSpPr/>
          <p:nvPr/>
        </p:nvSpPr>
        <p:spPr>
          <a:xfrm>
            <a:off x="2867025" y="488156"/>
            <a:ext cx="4543425" cy="46482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Go to insert  click in links and open and choose what you one tab in display and put website you want ,</a:t>
            </a:r>
          </a:p>
          <a:p>
            <a:pPr algn="ctr"/>
            <a:r>
              <a:rPr lang="en-GB" err="1"/>
              <a:t>Exemplo</a:t>
            </a:r>
            <a:r>
              <a:rPr lang="en-GB" dirty="0"/>
              <a:t> </a:t>
            </a:r>
          </a:p>
          <a:p>
            <a:pPr algn="ctr"/>
            <a:r>
              <a:rPr lang="en-GB" dirty="0">
                <a:hlinkClick r:id="rId4"/>
              </a:rPr>
              <a:t>www,google.com</a:t>
            </a:r>
            <a:r>
              <a:rPr lang="en-GB" dirty="0"/>
              <a:t> </a:t>
            </a:r>
          </a:p>
          <a:p>
            <a:pPr algn="ctr"/>
            <a:r>
              <a:rPr lang="en-GB" dirty="0"/>
              <a:t>This create </a:t>
            </a:r>
            <a:r>
              <a:rPr lang="en-GB" dirty="0" err="1"/>
              <a:t>hyperlinkng</a:t>
            </a:r>
            <a:endParaRPr lang="en-GB" dirty="0"/>
          </a:p>
          <a:p>
            <a:pPr algn="ctr"/>
            <a:r>
              <a:rPr lang="en-GB" dirty="0"/>
              <a:t>And good to create lost website you </a:t>
            </a:r>
            <a:r>
              <a:rPr lang="en-GB" dirty="0" err="1"/>
              <a:t>whant</a:t>
            </a:r>
            <a:r>
              <a:rPr lang="en-GB" dirty="0"/>
              <a:t> because is so simple ,you create e mail addresses  and create  a new document</a:t>
            </a:r>
          </a:p>
          <a:p>
            <a:pPr algn="ctr"/>
            <a:r>
              <a:rPr lang="en-GB" dirty="0"/>
              <a:t>Place file you do videos notes and </a:t>
            </a:r>
            <a:r>
              <a:rPr lang="en-GB" dirty="0" err="1"/>
              <a:t>everthing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191</cp:revision>
  <dcterms:created xsi:type="dcterms:W3CDTF">2025-07-08T18:11:11Z</dcterms:created>
  <dcterms:modified xsi:type="dcterms:W3CDTF">2025-08-03T21:54:42Z</dcterms:modified>
</cp:coreProperties>
</file>