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5" r:id="rId7"/>
    <p:sldMasterId id="2147483658" r:id="rId8"/>
    <p:sldMasterId id="2147483673" r:id="rId9"/>
  </p:sldMasterIdLst>
  <p:notesMasterIdLst>
    <p:notesMasterId r:id="rId20"/>
  </p:notesMasterIdLst>
  <p:sldIdLst>
    <p:sldId id="308" r:id="rId10"/>
    <p:sldId id="564" r:id="rId11"/>
    <p:sldId id="563" r:id="rId12"/>
    <p:sldId id="535" r:id="rId13"/>
    <p:sldId id="553" r:id="rId14"/>
    <p:sldId id="552" r:id="rId15"/>
    <p:sldId id="259" r:id="rId16"/>
    <p:sldId id="260" r:id="rId17"/>
    <p:sldId id="256" r:id="rId18"/>
    <p:sldId id="565" r:id="rId19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D39BA0-705E-4D4E-93E9-3D9BEC7B043C}" v="36" dt="2025-10-31T09:02:00.3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5-10-31T09:02:07.494" v="3195" actId="20577"/>
      <pc:docMkLst>
        <pc:docMk/>
      </pc:docMkLst>
      <pc:sldChg chg="add">
        <pc:chgData name="Kate Piper (IMH)" userId="f69ee4e2-845b-4a1f-89c4-60fce9da139f" providerId="ADAL" clId="{5495BD67-6B1C-4244-BAED-E61C14CAA4B2}" dt="2025-10-31T08:16:40.616" v="4"/>
        <pc:sldMkLst>
          <pc:docMk/>
          <pc:sldMk cId="3759451717" sldId="256"/>
        </pc:sldMkLst>
      </pc:sldChg>
      <pc:sldChg chg="delSp modSp add del mod">
        <pc:chgData name="Kate Piper (IMH)" userId="f69ee4e2-845b-4a1f-89c4-60fce9da139f" providerId="ADAL" clId="{5495BD67-6B1C-4244-BAED-E61C14CAA4B2}" dt="2025-10-31T08:22:11.042" v="554" actId="47"/>
        <pc:sldMkLst>
          <pc:docMk/>
          <pc:sldMk cId="2875104573" sldId="257"/>
        </pc:sldMkLst>
        <pc:spChg chg="del">
          <ac:chgData name="Kate Piper (IMH)" userId="f69ee4e2-845b-4a1f-89c4-60fce9da139f" providerId="ADAL" clId="{5495BD67-6B1C-4244-BAED-E61C14CAA4B2}" dt="2025-10-31T08:17:43.154" v="15" actId="478"/>
          <ac:spMkLst>
            <pc:docMk/>
            <pc:sldMk cId="2875104573" sldId="257"/>
            <ac:spMk id="6" creationId="{D849BB2C-901A-435E-8E26-EC68B09EF68E}"/>
          </ac:spMkLst>
        </pc:spChg>
        <pc:picChg chg="mod">
          <ac:chgData name="Kate Piper (IMH)" userId="f69ee4e2-845b-4a1f-89c4-60fce9da139f" providerId="ADAL" clId="{5495BD67-6B1C-4244-BAED-E61C14CAA4B2}" dt="2025-10-31T08:17:49.676" v="17" actId="1076"/>
          <ac:picMkLst>
            <pc:docMk/>
            <pc:sldMk cId="2875104573" sldId="257"/>
            <ac:picMk id="5" creationId="{EA7E6030-2531-4470-8704-BD0F93DB42EE}"/>
          </ac:picMkLst>
        </pc:picChg>
      </pc:sldChg>
      <pc:sldChg chg="add del">
        <pc:chgData name="Kate Piper (IMH)" userId="f69ee4e2-845b-4a1f-89c4-60fce9da139f" providerId="ADAL" clId="{5495BD67-6B1C-4244-BAED-E61C14CAA4B2}" dt="2025-10-31T08:22:12.962" v="555" actId="47"/>
        <pc:sldMkLst>
          <pc:docMk/>
          <pc:sldMk cId="1704215701" sldId="258"/>
        </pc:sldMkLst>
      </pc:sldChg>
      <pc:sldChg chg="addSp delSp modSp add mod">
        <pc:chgData name="Kate Piper (IMH)" userId="f69ee4e2-845b-4a1f-89c4-60fce9da139f" providerId="ADAL" clId="{5495BD67-6B1C-4244-BAED-E61C14CAA4B2}" dt="2025-10-31T08:26:08.014" v="848" actId="20577"/>
        <pc:sldMkLst>
          <pc:docMk/>
          <pc:sldMk cId="4041903380" sldId="259"/>
        </pc:sldMkLst>
        <pc:spChg chg="add mod">
          <ac:chgData name="Kate Piper (IMH)" userId="f69ee4e2-845b-4a1f-89c4-60fce9da139f" providerId="ADAL" clId="{5495BD67-6B1C-4244-BAED-E61C14CAA4B2}" dt="2025-10-31T08:18:45.248" v="103" actId="20577"/>
          <ac:spMkLst>
            <pc:docMk/>
            <pc:sldMk cId="4041903380" sldId="259"/>
            <ac:spMk id="2" creationId="{C1C20C34-03CB-146F-8BC4-C96E186F9096}"/>
          </ac:spMkLst>
        </pc:spChg>
        <pc:spChg chg="add del mod">
          <ac:chgData name="Kate Piper (IMH)" userId="f69ee4e2-845b-4a1f-89c4-60fce9da139f" providerId="ADAL" clId="{5495BD67-6B1C-4244-BAED-E61C14CAA4B2}" dt="2025-10-31T08:18:54.898" v="105" actId="478"/>
          <ac:spMkLst>
            <pc:docMk/>
            <pc:sldMk cId="4041903380" sldId="259"/>
            <ac:spMk id="3" creationId="{22CD20E1-6DE1-10F1-3673-9071AFB97A03}"/>
          </ac:spMkLst>
        </pc:spChg>
        <pc:spChg chg="add mod">
          <ac:chgData name="Kate Piper (IMH)" userId="f69ee4e2-845b-4a1f-89c4-60fce9da139f" providerId="ADAL" clId="{5495BD67-6B1C-4244-BAED-E61C14CAA4B2}" dt="2025-10-31T08:19:40.148" v="275" actId="20577"/>
          <ac:spMkLst>
            <pc:docMk/>
            <pc:sldMk cId="4041903380" sldId="259"/>
            <ac:spMk id="4" creationId="{E2E81C7B-6CB5-2149-69F2-631005D7EC92}"/>
          </ac:spMkLst>
        </pc:spChg>
        <pc:spChg chg="del">
          <ac:chgData name="Kate Piper (IMH)" userId="f69ee4e2-845b-4a1f-89c4-60fce9da139f" providerId="ADAL" clId="{5495BD67-6B1C-4244-BAED-E61C14CAA4B2}" dt="2025-10-31T08:18:06.734" v="20" actId="478"/>
          <ac:spMkLst>
            <pc:docMk/>
            <pc:sldMk cId="4041903380" sldId="259"/>
            <ac:spMk id="6" creationId="{D849BB2C-901A-435E-8E26-EC68B09EF68E}"/>
          </ac:spMkLst>
        </pc:spChg>
        <pc:spChg chg="add mod">
          <ac:chgData name="Kate Piper (IMH)" userId="f69ee4e2-845b-4a1f-89c4-60fce9da139f" providerId="ADAL" clId="{5495BD67-6B1C-4244-BAED-E61C14CAA4B2}" dt="2025-10-31T08:20:16.854" v="346" actId="404"/>
          <ac:spMkLst>
            <pc:docMk/>
            <pc:sldMk cId="4041903380" sldId="259"/>
            <ac:spMk id="7" creationId="{A8414478-2A47-3C1E-8BE1-C0DF40D23E26}"/>
          </ac:spMkLst>
        </pc:spChg>
        <pc:spChg chg="add mod">
          <ac:chgData name="Kate Piper (IMH)" userId="f69ee4e2-845b-4a1f-89c4-60fce9da139f" providerId="ADAL" clId="{5495BD67-6B1C-4244-BAED-E61C14CAA4B2}" dt="2025-10-31T08:20:41.777" v="390" actId="20577"/>
          <ac:spMkLst>
            <pc:docMk/>
            <pc:sldMk cId="4041903380" sldId="259"/>
            <ac:spMk id="8" creationId="{28DA3B42-0BAF-C7E2-8618-9A31B0A50E58}"/>
          </ac:spMkLst>
        </pc:spChg>
        <pc:spChg chg="add mod">
          <ac:chgData name="Kate Piper (IMH)" userId="f69ee4e2-845b-4a1f-89c4-60fce9da139f" providerId="ADAL" clId="{5495BD67-6B1C-4244-BAED-E61C14CAA4B2}" dt="2025-10-31T08:23:35.648" v="602" actId="20577"/>
          <ac:spMkLst>
            <pc:docMk/>
            <pc:sldMk cId="4041903380" sldId="259"/>
            <ac:spMk id="9" creationId="{18312592-2757-1943-98F1-CAC23333C0C3}"/>
          </ac:spMkLst>
        </pc:spChg>
        <pc:spChg chg="add mod">
          <ac:chgData name="Kate Piper (IMH)" userId="f69ee4e2-845b-4a1f-89c4-60fce9da139f" providerId="ADAL" clId="{5495BD67-6B1C-4244-BAED-E61C14CAA4B2}" dt="2025-10-31T08:25:33.144" v="761" actId="1076"/>
          <ac:spMkLst>
            <pc:docMk/>
            <pc:sldMk cId="4041903380" sldId="259"/>
            <ac:spMk id="10" creationId="{425834AA-7167-6849-08FA-0572E8B964B8}"/>
          </ac:spMkLst>
        </pc:spChg>
        <pc:spChg chg="add mod">
          <ac:chgData name="Kate Piper (IMH)" userId="f69ee4e2-845b-4a1f-89c4-60fce9da139f" providerId="ADAL" clId="{5495BD67-6B1C-4244-BAED-E61C14CAA4B2}" dt="2025-10-31T08:25:25.871" v="759" actId="20577"/>
          <ac:spMkLst>
            <pc:docMk/>
            <pc:sldMk cId="4041903380" sldId="259"/>
            <ac:spMk id="11" creationId="{BDA9B52A-16BA-6C62-B08F-39796CF9D436}"/>
          </ac:spMkLst>
        </pc:spChg>
        <pc:spChg chg="add mod">
          <ac:chgData name="Kate Piper (IMH)" userId="f69ee4e2-845b-4a1f-89c4-60fce9da139f" providerId="ADAL" clId="{5495BD67-6B1C-4244-BAED-E61C14CAA4B2}" dt="2025-10-31T08:25:52.048" v="810" actId="14100"/>
          <ac:spMkLst>
            <pc:docMk/>
            <pc:sldMk cId="4041903380" sldId="259"/>
            <ac:spMk id="12" creationId="{D10019BA-4DA0-228F-233D-7952B3C3B038}"/>
          </ac:spMkLst>
        </pc:spChg>
        <pc:spChg chg="add mod">
          <ac:chgData name="Kate Piper (IMH)" userId="f69ee4e2-845b-4a1f-89c4-60fce9da139f" providerId="ADAL" clId="{5495BD67-6B1C-4244-BAED-E61C14CAA4B2}" dt="2025-10-31T08:26:08.014" v="848" actId="20577"/>
          <ac:spMkLst>
            <pc:docMk/>
            <pc:sldMk cId="4041903380" sldId="259"/>
            <ac:spMk id="13" creationId="{7BDB317A-4895-EE95-5294-C11D04B22268}"/>
          </ac:spMkLst>
        </pc:spChg>
        <pc:picChg chg="mod modCrop">
          <ac:chgData name="Kate Piper (IMH)" userId="f69ee4e2-845b-4a1f-89c4-60fce9da139f" providerId="ADAL" clId="{5495BD67-6B1C-4244-BAED-E61C14CAA4B2}" dt="2025-10-31T08:20:24.053" v="349" actId="1076"/>
          <ac:picMkLst>
            <pc:docMk/>
            <pc:sldMk cId="4041903380" sldId="259"/>
            <ac:picMk id="5" creationId="{EA7E6030-2531-4470-8704-BD0F93DB42EE}"/>
          </ac:picMkLst>
        </pc:picChg>
      </pc:sldChg>
      <pc:sldChg chg="add">
        <pc:chgData name="Kate Piper (IMH)" userId="f69ee4e2-845b-4a1f-89c4-60fce9da139f" providerId="ADAL" clId="{5495BD67-6B1C-4244-BAED-E61C14CAA4B2}" dt="2025-10-31T08:16:40.616" v="4"/>
        <pc:sldMkLst>
          <pc:docMk/>
          <pc:sldMk cId="3413206290" sldId="260"/>
        </pc:sldMkLst>
      </pc:sldChg>
      <pc:sldChg chg="add del">
        <pc:chgData name="Kate Piper (IMH)" userId="f69ee4e2-845b-4a1f-89c4-60fce9da139f" providerId="ADAL" clId="{5495BD67-6B1C-4244-BAED-E61C14CAA4B2}" dt="2025-10-31T08:23:43.351" v="603" actId="47"/>
        <pc:sldMkLst>
          <pc:docMk/>
          <pc:sldMk cId="2188271989" sldId="261"/>
        </pc:sldMkLst>
      </pc:sldChg>
      <pc:sldChg chg="add del">
        <pc:chgData name="Kate Piper (IMH)" userId="f69ee4e2-845b-4a1f-89c4-60fce9da139f" providerId="ADAL" clId="{5495BD67-6B1C-4244-BAED-E61C14CAA4B2}" dt="2025-10-31T08:23:48.369" v="604" actId="47"/>
        <pc:sldMkLst>
          <pc:docMk/>
          <pc:sldMk cId="417426283" sldId="264"/>
        </pc:sldMkLst>
      </pc:sldChg>
      <pc:sldChg chg="add del">
        <pc:chgData name="Kate Piper (IMH)" userId="f69ee4e2-845b-4a1f-89c4-60fce9da139f" providerId="ADAL" clId="{5495BD67-6B1C-4244-BAED-E61C14CAA4B2}" dt="2025-10-31T08:23:58.809" v="606" actId="47"/>
        <pc:sldMkLst>
          <pc:docMk/>
          <pc:sldMk cId="1351660041" sldId="265"/>
        </pc:sldMkLst>
      </pc:sldChg>
      <pc:sldChg chg="add del">
        <pc:chgData name="Kate Piper (IMH)" userId="f69ee4e2-845b-4a1f-89c4-60fce9da139f" providerId="ADAL" clId="{5495BD67-6B1C-4244-BAED-E61C14CAA4B2}" dt="2025-10-31T08:24:00.989" v="607" actId="47"/>
        <pc:sldMkLst>
          <pc:docMk/>
          <pc:sldMk cId="1184164884" sldId="266"/>
        </pc:sldMkLst>
      </pc:sldChg>
      <pc:sldChg chg="add del">
        <pc:chgData name="Kate Piper (IMH)" userId="f69ee4e2-845b-4a1f-89c4-60fce9da139f" providerId="ADAL" clId="{5495BD67-6B1C-4244-BAED-E61C14CAA4B2}" dt="2025-10-31T08:24:03.221" v="608" actId="47"/>
        <pc:sldMkLst>
          <pc:docMk/>
          <pc:sldMk cId="3135478461" sldId="271"/>
        </pc:sldMkLst>
      </pc:sldChg>
      <pc:sldChg chg="del">
        <pc:chgData name="Kate Piper (IMH)" userId="f69ee4e2-845b-4a1f-89c4-60fce9da139f" providerId="ADAL" clId="{5495BD67-6B1C-4244-BAED-E61C14CAA4B2}" dt="2025-10-31T08:15:24.484" v="1" actId="47"/>
        <pc:sldMkLst>
          <pc:docMk/>
          <pc:sldMk cId="350087921" sldId="324"/>
        </pc:sldMkLst>
      </pc:sldChg>
      <pc:sldChg chg="del">
        <pc:chgData name="Kate Piper (IMH)" userId="f69ee4e2-845b-4a1f-89c4-60fce9da139f" providerId="ADAL" clId="{5495BD67-6B1C-4244-BAED-E61C14CAA4B2}" dt="2025-10-31T08:17:36.425" v="14" actId="47"/>
        <pc:sldMkLst>
          <pc:docMk/>
          <pc:sldMk cId="2689829331" sldId="551"/>
        </pc:sldMkLst>
      </pc:sldChg>
      <pc:sldChg chg="addSp modSp add del mod modAnim">
        <pc:chgData name="Kate Piper (IMH)" userId="f69ee4e2-845b-4a1f-89c4-60fce9da139f" providerId="ADAL" clId="{5495BD67-6B1C-4244-BAED-E61C14CAA4B2}" dt="2025-10-31T08:17:34.268" v="13" actId="14100"/>
        <pc:sldMkLst>
          <pc:docMk/>
          <pc:sldMk cId="1602092637" sldId="553"/>
        </pc:sldMkLst>
        <pc:picChg chg="add mod">
          <ac:chgData name="Kate Piper (IMH)" userId="f69ee4e2-845b-4a1f-89c4-60fce9da139f" providerId="ADAL" clId="{5495BD67-6B1C-4244-BAED-E61C14CAA4B2}" dt="2025-10-31T08:17:34.268" v="13" actId="14100"/>
          <ac:picMkLst>
            <pc:docMk/>
            <pc:sldMk cId="1602092637" sldId="553"/>
            <ac:picMk id="2" creationId="{E27BE967-8AF6-F8A4-5397-98C2DB0910DB}"/>
          </ac:picMkLst>
        </pc:picChg>
        <pc:picChg chg="mod modCrop">
          <ac:chgData name="Kate Piper (IMH)" userId="f69ee4e2-845b-4a1f-89c4-60fce9da139f" providerId="ADAL" clId="{5495BD67-6B1C-4244-BAED-E61C14CAA4B2}" dt="2025-10-31T08:17:23.775" v="11" actId="14100"/>
          <ac:picMkLst>
            <pc:docMk/>
            <pc:sldMk cId="1602092637" sldId="553"/>
            <ac:picMk id="3" creationId="{9B45C5A7-C152-DE08-A7C1-12F6F245C36C}"/>
          </ac:picMkLst>
        </pc:picChg>
      </pc:sldChg>
      <pc:sldChg chg="add del">
        <pc:chgData name="Kate Piper (IMH)" userId="f69ee4e2-845b-4a1f-89c4-60fce9da139f" providerId="ADAL" clId="{5495BD67-6B1C-4244-BAED-E61C14CAA4B2}" dt="2025-10-31T08:17:07.154" v="7" actId="47"/>
        <pc:sldMkLst>
          <pc:docMk/>
          <pc:sldMk cId="112697156" sldId="554"/>
        </pc:sldMkLst>
      </pc:sldChg>
      <pc:sldChg chg="add del">
        <pc:chgData name="Kate Piper (IMH)" userId="f69ee4e2-845b-4a1f-89c4-60fce9da139f" providerId="ADAL" clId="{5495BD67-6B1C-4244-BAED-E61C14CAA4B2}" dt="2025-10-31T08:17:07.154" v="7" actId="47"/>
        <pc:sldMkLst>
          <pc:docMk/>
          <pc:sldMk cId="869501831" sldId="555"/>
        </pc:sldMkLst>
      </pc:sldChg>
      <pc:sldChg chg="add del">
        <pc:chgData name="Kate Piper (IMH)" userId="f69ee4e2-845b-4a1f-89c4-60fce9da139f" providerId="ADAL" clId="{5495BD67-6B1C-4244-BAED-E61C14CAA4B2}" dt="2025-10-31T08:17:07.154" v="7" actId="47"/>
        <pc:sldMkLst>
          <pc:docMk/>
          <pc:sldMk cId="71266465" sldId="556"/>
        </pc:sldMkLst>
      </pc:sldChg>
      <pc:sldChg chg="add del">
        <pc:chgData name="Kate Piper (IMH)" userId="f69ee4e2-845b-4a1f-89c4-60fce9da139f" providerId="ADAL" clId="{5495BD67-6B1C-4244-BAED-E61C14CAA4B2}" dt="2025-10-31T08:17:07.154" v="7" actId="47"/>
        <pc:sldMkLst>
          <pc:docMk/>
          <pc:sldMk cId="2213628545" sldId="557"/>
        </pc:sldMkLst>
      </pc:sldChg>
      <pc:sldChg chg="del">
        <pc:chgData name="Kate Piper (IMH)" userId="f69ee4e2-845b-4a1f-89c4-60fce9da139f" providerId="ADAL" clId="{5495BD67-6B1C-4244-BAED-E61C14CAA4B2}" dt="2025-10-31T08:24:05.611" v="609" actId="47"/>
        <pc:sldMkLst>
          <pc:docMk/>
          <pc:sldMk cId="891233056" sldId="558"/>
        </pc:sldMkLst>
      </pc:sldChg>
      <pc:sldChg chg="del">
        <pc:chgData name="Kate Piper (IMH)" userId="f69ee4e2-845b-4a1f-89c4-60fce9da139f" providerId="ADAL" clId="{5495BD67-6B1C-4244-BAED-E61C14CAA4B2}" dt="2025-10-31T08:24:06.571" v="610" actId="47"/>
        <pc:sldMkLst>
          <pc:docMk/>
          <pc:sldMk cId="3920306162" sldId="559"/>
        </pc:sldMkLst>
      </pc:sldChg>
      <pc:sldChg chg="del">
        <pc:chgData name="Kate Piper (IMH)" userId="f69ee4e2-845b-4a1f-89c4-60fce9da139f" providerId="ADAL" clId="{5495BD67-6B1C-4244-BAED-E61C14CAA4B2}" dt="2025-10-31T08:24:07.081" v="611" actId="47"/>
        <pc:sldMkLst>
          <pc:docMk/>
          <pc:sldMk cId="4183146072" sldId="560"/>
        </pc:sldMkLst>
      </pc:sldChg>
      <pc:sldChg chg="del">
        <pc:chgData name="Kate Piper (IMH)" userId="f69ee4e2-845b-4a1f-89c4-60fce9da139f" providerId="ADAL" clId="{5495BD67-6B1C-4244-BAED-E61C14CAA4B2}" dt="2025-10-31T08:24:08.729" v="613" actId="47"/>
        <pc:sldMkLst>
          <pc:docMk/>
          <pc:sldMk cId="57349835" sldId="561"/>
        </pc:sldMkLst>
      </pc:sldChg>
      <pc:sldChg chg="del">
        <pc:chgData name="Kate Piper (IMH)" userId="f69ee4e2-845b-4a1f-89c4-60fce9da139f" providerId="ADAL" clId="{5495BD67-6B1C-4244-BAED-E61C14CAA4B2}" dt="2025-10-31T08:24:07.843" v="612" actId="47"/>
        <pc:sldMkLst>
          <pc:docMk/>
          <pc:sldMk cId="3053143292" sldId="562"/>
        </pc:sldMkLst>
      </pc:sldChg>
      <pc:sldChg chg="addSp delSp modSp add mod">
        <pc:chgData name="Kate Piper (IMH)" userId="f69ee4e2-845b-4a1f-89c4-60fce9da139f" providerId="ADAL" clId="{5495BD67-6B1C-4244-BAED-E61C14CAA4B2}" dt="2025-10-31T08:57:43.982" v="2936" actId="20577"/>
        <pc:sldMkLst>
          <pc:docMk/>
          <pc:sldMk cId="3878968429" sldId="563"/>
        </pc:sldMkLst>
        <pc:graphicFrameChg chg="add mod modGraphic">
          <ac:chgData name="Kate Piper (IMH)" userId="f69ee4e2-845b-4a1f-89c4-60fce9da139f" providerId="ADAL" clId="{5495BD67-6B1C-4244-BAED-E61C14CAA4B2}" dt="2025-10-31T08:57:43.982" v="2936" actId="20577"/>
          <ac:graphicFrameMkLst>
            <pc:docMk/>
            <pc:sldMk cId="3878968429" sldId="563"/>
            <ac:graphicFrameMk id="2" creationId="{99E40DDD-FF7C-A307-DA0E-6603F4A1FD5B}"/>
          </ac:graphicFrameMkLst>
        </pc:graphicFrameChg>
        <pc:graphicFrameChg chg="add mod modGraphic">
          <ac:chgData name="Kate Piper (IMH)" userId="f69ee4e2-845b-4a1f-89c4-60fce9da139f" providerId="ADAL" clId="{5495BD67-6B1C-4244-BAED-E61C14CAA4B2}" dt="2025-10-31T08:55:16.275" v="2696" actId="14734"/>
          <ac:graphicFrameMkLst>
            <pc:docMk/>
            <pc:sldMk cId="3878968429" sldId="563"/>
            <ac:graphicFrameMk id="3" creationId="{9E1FA536-6673-6D60-2C14-A2ED87CBCC5E}"/>
          </ac:graphicFrameMkLst>
        </pc:graphicFrameChg>
        <pc:graphicFrameChg chg="del mod modGraphic">
          <ac:chgData name="Kate Piper (IMH)" userId="f69ee4e2-845b-4a1f-89c4-60fce9da139f" providerId="ADAL" clId="{5495BD67-6B1C-4244-BAED-E61C14CAA4B2}" dt="2025-10-31T08:45:53.493" v="2206" actId="478"/>
          <ac:graphicFrameMkLst>
            <pc:docMk/>
            <pc:sldMk cId="3878968429" sldId="563"/>
            <ac:graphicFrameMk id="8" creationId="{1A1CFF94-35AE-E83A-EA4F-0A6055749A32}"/>
          </ac:graphicFrameMkLst>
        </pc:graphicFrameChg>
      </pc:sldChg>
      <pc:sldChg chg="add del">
        <pc:chgData name="Kate Piper (IMH)" userId="f69ee4e2-845b-4a1f-89c4-60fce9da139f" providerId="ADAL" clId="{5495BD67-6B1C-4244-BAED-E61C14CAA4B2}" dt="2025-10-31T08:16:23.665" v="3" actId="47"/>
        <pc:sldMkLst>
          <pc:docMk/>
          <pc:sldMk cId="855962322" sldId="564"/>
        </pc:sldMkLst>
      </pc:sldChg>
      <pc:sldChg chg="addSp delSp modSp add mod ord">
        <pc:chgData name="Kate Piper (IMH)" userId="f69ee4e2-845b-4a1f-89c4-60fce9da139f" providerId="ADAL" clId="{5495BD67-6B1C-4244-BAED-E61C14CAA4B2}" dt="2025-10-31T08:45:42.168" v="2204" actId="21"/>
        <pc:sldMkLst>
          <pc:docMk/>
          <pc:sldMk cId="2151296383" sldId="564"/>
        </pc:sldMkLst>
        <pc:graphicFrameChg chg="del mod modGraphic">
          <ac:chgData name="Kate Piper (IMH)" userId="f69ee4e2-845b-4a1f-89c4-60fce9da139f" providerId="ADAL" clId="{5495BD67-6B1C-4244-BAED-E61C14CAA4B2}" dt="2025-10-31T08:45:42.168" v="2204" actId="21"/>
          <ac:graphicFrameMkLst>
            <pc:docMk/>
            <pc:sldMk cId="2151296383" sldId="564"/>
            <ac:graphicFrameMk id="2" creationId="{9E1FA536-6673-6D60-2C14-A2ED87CBCC5E}"/>
          </ac:graphicFrameMkLst>
        </pc:graphicFrameChg>
        <pc:graphicFrameChg chg="add mod">
          <ac:chgData name="Kate Piper (IMH)" userId="f69ee4e2-845b-4a1f-89c4-60fce9da139f" providerId="ADAL" clId="{5495BD67-6B1C-4244-BAED-E61C14CAA4B2}" dt="2025-10-31T08:45:33.611" v="2203" actId="1076"/>
          <ac:graphicFrameMkLst>
            <pc:docMk/>
            <pc:sldMk cId="2151296383" sldId="564"/>
            <ac:graphicFrameMk id="3" creationId="{347803AB-AC53-32F9-39E0-22013A1BB44F}"/>
          </ac:graphicFrameMkLst>
        </pc:graphicFrameChg>
        <pc:graphicFrameChg chg="mod modGraphic">
          <ac:chgData name="Kate Piper (IMH)" userId="f69ee4e2-845b-4a1f-89c4-60fce9da139f" providerId="ADAL" clId="{5495BD67-6B1C-4244-BAED-E61C14CAA4B2}" dt="2025-10-31T08:44:27.556" v="2198" actId="20577"/>
          <ac:graphicFrameMkLst>
            <pc:docMk/>
            <pc:sldMk cId="2151296383" sldId="564"/>
            <ac:graphicFrameMk id="8" creationId="{91BDD999-9D4F-48E1-641F-48D94053DDC3}"/>
          </ac:graphicFrameMkLst>
        </pc:graphicFrameChg>
      </pc:sldChg>
      <pc:sldChg chg="add del">
        <pc:chgData name="Kate Piper (IMH)" userId="f69ee4e2-845b-4a1f-89c4-60fce9da139f" providerId="ADAL" clId="{5495BD67-6B1C-4244-BAED-E61C14CAA4B2}" dt="2025-10-31T08:23:56.918" v="605" actId="47"/>
        <pc:sldMkLst>
          <pc:docMk/>
          <pc:sldMk cId="3047627209" sldId="564"/>
        </pc:sldMkLst>
      </pc:sldChg>
      <pc:sldChg chg="addSp delSp modSp new mod">
        <pc:chgData name="Kate Piper (IMH)" userId="f69ee4e2-845b-4a1f-89c4-60fce9da139f" providerId="ADAL" clId="{5495BD67-6B1C-4244-BAED-E61C14CAA4B2}" dt="2025-10-31T09:02:07.494" v="3195" actId="20577"/>
        <pc:sldMkLst>
          <pc:docMk/>
          <pc:sldMk cId="3394543954" sldId="565"/>
        </pc:sldMkLst>
        <pc:spChg chg="mod">
          <ac:chgData name="Kate Piper (IMH)" userId="f69ee4e2-845b-4a1f-89c4-60fce9da139f" providerId="ADAL" clId="{5495BD67-6B1C-4244-BAED-E61C14CAA4B2}" dt="2025-10-31T08:56:42.638" v="2796" actId="27636"/>
          <ac:spMkLst>
            <pc:docMk/>
            <pc:sldMk cId="3394543954" sldId="565"/>
            <ac:spMk id="2" creationId="{2D1A1F55-F17A-4EEB-6601-B0D9289E207E}"/>
          </ac:spMkLst>
        </pc:spChg>
        <pc:spChg chg="del">
          <ac:chgData name="Kate Piper (IMH)" userId="f69ee4e2-845b-4a1f-89c4-60fce9da139f" providerId="ADAL" clId="{5495BD67-6B1C-4244-BAED-E61C14CAA4B2}" dt="2025-10-31T08:57:02.575" v="2829" actId="478"/>
          <ac:spMkLst>
            <pc:docMk/>
            <pc:sldMk cId="3394543954" sldId="565"/>
            <ac:spMk id="3" creationId="{BD4FBA97-9BA6-E0F3-91D8-FBF09261D7DF}"/>
          </ac:spMkLst>
        </pc:spChg>
        <pc:spChg chg="add mod">
          <ac:chgData name="Kate Piper (IMH)" userId="f69ee4e2-845b-4a1f-89c4-60fce9da139f" providerId="ADAL" clId="{5495BD67-6B1C-4244-BAED-E61C14CAA4B2}" dt="2025-10-31T08:57:00.673" v="2828" actId="1076"/>
          <ac:spMkLst>
            <pc:docMk/>
            <pc:sldMk cId="3394543954" sldId="565"/>
            <ac:spMk id="4" creationId="{E56397EC-E75D-4F48-F265-540A1AEE91A6}"/>
          </ac:spMkLst>
        </pc:spChg>
        <pc:spChg chg="add mod">
          <ac:chgData name="Kate Piper (IMH)" userId="f69ee4e2-845b-4a1f-89c4-60fce9da139f" providerId="ADAL" clId="{5495BD67-6B1C-4244-BAED-E61C14CAA4B2}" dt="2025-10-31T08:58:16.820" v="2951" actId="20577"/>
          <ac:spMkLst>
            <pc:docMk/>
            <pc:sldMk cId="3394543954" sldId="565"/>
            <ac:spMk id="5" creationId="{BBA895BD-9913-3141-5CDF-AF1020D62B52}"/>
          </ac:spMkLst>
        </pc:spChg>
        <pc:spChg chg="add mod">
          <ac:chgData name="Kate Piper (IMH)" userId="f69ee4e2-845b-4a1f-89c4-60fce9da139f" providerId="ADAL" clId="{5495BD67-6B1C-4244-BAED-E61C14CAA4B2}" dt="2025-10-31T08:58:35.030" v="2970" actId="20577"/>
          <ac:spMkLst>
            <pc:docMk/>
            <pc:sldMk cId="3394543954" sldId="565"/>
            <ac:spMk id="6" creationId="{04F9836C-4DB3-4535-2C10-74C31700C30A}"/>
          </ac:spMkLst>
        </pc:spChg>
        <pc:spChg chg="add mod">
          <ac:chgData name="Kate Piper (IMH)" userId="f69ee4e2-845b-4a1f-89c4-60fce9da139f" providerId="ADAL" clId="{5495BD67-6B1C-4244-BAED-E61C14CAA4B2}" dt="2025-10-31T08:58:48.871" v="2999" actId="20577"/>
          <ac:spMkLst>
            <pc:docMk/>
            <pc:sldMk cId="3394543954" sldId="565"/>
            <ac:spMk id="7" creationId="{CD989784-9769-02FD-075C-1A39322A469D}"/>
          </ac:spMkLst>
        </pc:spChg>
        <pc:spChg chg="add mod">
          <ac:chgData name="Kate Piper (IMH)" userId="f69ee4e2-845b-4a1f-89c4-60fce9da139f" providerId="ADAL" clId="{5495BD67-6B1C-4244-BAED-E61C14CAA4B2}" dt="2025-10-31T08:59:03.348" v="3026" actId="20577"/>
          <ac:spMkLst>
            <pc:docMk/>
            <pc:sldMk cId="3394543954" sldId="565"/>
            <ac:spMk id="8" creationId="{42DCA6D6-E6AA-43C0-45E7-0D2E76397361}"/>
          </ac:spMkLst>
        </pc:spChg>
        <pc:spChg chg="add mod">
          <ac:chgData name="Kate Piper (IMH)" userId="f69ee4e2-845b-4a1f-89c4-60fce9da139f" providerId="ADAL" clId="{5495BD67-6B1C-4244-BAED-E61C14CAA4B2}" dt="2025-10-31T08:59:19.540" v="3042" actId="404"/>
          <ac:spMkLst>
            <pc:docMk/>
            <pc:sldMk cId="3394543954" sldId="565"/>
            <ac:spMk id="9" creationId="{220982D6-A4E4-8D6D-E6CA-7399F62F9226}"/>
          </ac:spMkLst>
        </pc:spChg>
        <pc:spChg chg="add mod">
          <ac:chgData name="Kate Piper (IMH)" userId="f69ee4e2-845b-4a1f-89c4-60fce9da139f" providerId="ADAL" clId="{5495BD67-6B1C-4244-BAED-E61C14CAA4B2}" dt="2025-10-31T08:59:52.545" v="3059" actId="20577"/>
          <ac:spMkLst>
            <pc:docMk/>
            <pc:sldMk cId="3394543954" sldId="565"/>
            <ac:spMk id="10" creationId="{A62E59B3-40AA-36FF-6BB8-7CBF4980B2FA}"/>
          </ac:spMkLst>
        </pc:spChg>
        <pc:spChg chg="add mod">
          <ac:chgData name="Kate Piper (IMH)" userId="f69ee4e2-845b-4a1f-89c4-60fce9da139f" providerId="ADAL" clId="{5495BD67-6B1C-4244-BAED-E61C14CAA4B2}" dt="2025-10-31T09:00:09.060" v="3088" actId="404"/>
          <ac:spMkLst>
            <pc:docMk/>
            <pc:sldMk cId="3394543954" sldId="565"/>
            <ac:spMk id="11" creationId="{5E104A39-CC47-3358-C17B-D1FEFBA264FE}"/>
          </ac:spMkLst>
        </pc:spChg>
        <pc:spChg chg="add mod">
          <ac:chgData name="Kate Piper (IMH)" userId="f69ee4e2-845b-4a1f-89c4-60fce9da139f" providerId="ADAL" clId="{5495BD67-6B1C-4244-BAED-E61C14CAA4B2}" dt="2025-10-31T09:00:17.004" v="3090" actId="1076"/>
          <ac:spMkLst>
            <pc:docMk/>
            <pc:sldMk cId="3394543954" sldId="565"/>
            <ac:spMk id="12" creationId="{CB439761-8547-B0EB-3312-C94BFA252F68}"/>
          </ac:spMkLst>
        </pc:spChg>
        <pc:spChg chg="add mod">
          <ac:chgData name="Kate Piper (IMH)" userId="f69ee4e2-845b-4a1f-89c4-60fce9da139f" providerId="ADAL" clId="{5495BD67-6B1C-4244-BAED-E61C14CAA4B2}" dt="2025-10-31T09:01:00.892" v="3109" actId="1076"/>
          <ac:spMkLst>
            <pc:docMk/>
            <pc:sldMk cId="3394543954" sldId="565"/>
            <ac:spMk id="13" creationId="{CBF47B53-13B8-640B-C803-0033EDE52E9A}"/>
          </ac:spMkLst>
        </pc:spChg>
        <pc:spChg chg="add mod">
          <ac:chgData name="Kate Piper (IMH)" userId="f69ee4e2-845b-4a1f-89c4-60fce9da139f" providerId="ADAL" clId="{5495BD67-6B1C-4244-BAED-E61C14CAA4B2}" dt="2025-10-31T09:01:22.457" v="3126" actId="20577"/>
          <ac:spMkLst>
            <pc:docMk/>
            <pc:sldMk cId="3394543954" sldId="565"/>
            <ac:spMk id="14" creationId="{EB71254E-6D29-F972-79D3-6D597DFA0236}"/>
          </ac:spMkLst>
        </pc:spChg>
        <pc:spChg chg="add mod">
          <ac:chgData name="Kate Piper (IMH)" userId="f69ee4e2-845b-4a1f-89c4-60fce9da139f" providerId="ADAL" clId="{5495BD67-6B1C-4244-BAED-E61C14CAA4B2}" dt="2025-10-31T09:01:35.495" v="3139" actId="20577"/>
          <ac:spMkLst>
            <pc:docMk/>
            <pc:sldMk cId="3394543954" sldId="565"/>
            <ac:spMk id="15" creationId="{16CFC286-8236-72DE-5E68-21C23BFA85E2}"/>
          </ac:spMkLst>
        </pc:spChg>
        <pc:spChg chg="add mod">
          <ac:chgData name="Kate Piper (IMH)" userId="f69ee4e2-845b-4a1f-89c4-60fce9da139f" providerId="ADAL" clId="{5495BD67-6B1C-4244-BAED-E61C14CAA4B2}" dt="2025-10-31T09:01:58.810" v="3182" actId="1076"/>
          <ac:spMkLst>
            <pc:docMk/>
            <pc:sldMk cId="3394543954" sldId="565"/>
            <ac:spMk id="16" creationId="{D70426E7-877F-92D2-BE87-DE493B193D2E}"/>
          </ac:spMkLst>
        </pc:spChg>
        <pc:spChg chg="add mod">
          <ac:chgData name="Kate Piper (IMH)" userId="f69ee4e2-845b-4a1f-89c4-60fce9da139f" providerId="ADAL" clId="{5495BD67-6B1C-4244-BAED-E61C14CAA4B2}" dt="2025-10-31T09:02:07.494" v="3195" actId="20577"/>
          <ac:spMkLst>
            <pc:docMk/>
            <pc:sldMk cId="3394543954" sldId="565"/>
            <ac:spMk id="17" creationId="{6B8657B2-2F85-4AA8-78BE-06D63099642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48B7F3B-1B0C-4B2E-ACE7-8ECD7883D7D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2008 curriculum is subject based framework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5B09A-0FAD-2F4A-A5BB-AF6660C144C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9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aim of the six weeks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98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Within the curriculum – state what curriculum you are working towards – highlight the wording from the curriculum</a:t>
            </a:r>
          </a:p>
          <a:p>
            <a:endParaRPr lang="en-GB" dirty="0"/>
          </a:p>
          <a:p>
            <a:r>
              <a:rPr lang="en-GB" dirty="0"/>
              <a:t>Right hand section – look at the levels/ progression steps that you would like children to be focused 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50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518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20F64-2579-486C-BFA3-3233A1126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88CC9-5572-470D-BC4D-D5A5244DA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D318E-2CE3-4A91-8CD9-D1274A49B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4CABD-5605-45B6-9802-D597D45C0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2DC00-1013-49BC-9F61-2446DB773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741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B2255-AAA4-471A-ABB1-F2D8C24A6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174171-A54B-491E-B495-C71921B8D2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C491D-6F18-4ACA-B87C-1BF09769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665C2-FACD-41EF-A639-15BA9F821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BE8B5-1FB3-4DA8-9188-A636C7E3C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117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7" r:id="rId3"/>
    <p:sldLayoutId id="214748370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2.png"/><Relationship Id="rId5" Type="http://schemas.openxmlformats.org/officeDocument/2006/relationships/image" Target="../media/image8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Health and Wellbeing in Education </a:t>
            </a:r>
          </a:p>
          <a:p>
            <a:r>
              <a:rPr lang="en-GB">
                <a:cs typeface="Calibri"/>
              </a:rPr>
              <a:t>Week 1</a:t>
            </a:r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213D5-5174-8F6E-4FE3-1A4D440DB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1BDD999-9D4F-48E1-641F-48D94053DD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883752"/>
              </p:ext>
            </p:extLst>
          </p:nvPr>
        </p:nvGraphicFramePr>
        <p:xfrm>
          <a:off x="271549" y="199505"/>
          <a:ext cx="5458691" cy="752972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298232">
                  <a:extLst>
                    <a:ext uri="{9D8B030D-6E8A-4147-A177-3AD203B41FA5}">
                      <a16:colId xmlns:a16="http://schemas.microsoft.com/office/drawing/2014/main" val="1779308809"/>
                    </a:ext>
                  </a:extLst>
                </a:gridCol>
                <a:gridCol w="4160459">
                  <a:extLst>
                    <a:ext uri="{9D8B030D-6E8A-4147-A177-3AD203B41FA5}">
                      <a16:colId xmlns:a16="http://schemas.microsoft.com/office/drawing/2014/main" val="1766800950"/>
                    </a:ext>
                  </a:extLst>
                </a:gridCol>
              </a:tblGrid>
              <a:tr h="32882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Aim of overall 6 weeks: Year 7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215295"/>
                  </a:ext>
                </a:extLst>
              </a:tr>
              <a:tr h="657853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Explore physical activities that will help improve my health and wellbeing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202751"/>
                  </a:ext>
                </a:extLst>
              </a:tr>
              <a:tr h="32882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Aim per week/ lesson: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341589"/>
                  </a:ext>
                </a:extLst>
              </a:tr>
              <a:tr h="20726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Why do we need to be physically active?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150 minutes and what it can include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Safely warming up and cooling down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Explore the importance of enjoying physical activity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779870882"/>
                  </a:ext>
                </a:extLst>
              </a:tr>
              <a:tr h="6578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-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446640190"/>
                  </a:ext>
                </a:extLst>
              </a:tr>
              <a:tr h="8893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Children can lead others to warm up safely.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Children experience movement to music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Design 16 beats themselves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773226494"/>
                  </a:ext>
                </a:extLst>
              </a:tr>
              <a:tr h="7178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682144139"/>
                  </a:ext>
                </a:extLst>
              </a:tr>
              <a:tr h="6578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- Children can identify several health benefits from different exercises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Children explore yoga and slower movement activities and identify benefits of these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062827069"/>
                  </a:ext>
                </a:extLst>
              </a:tr>
              <a:tr h="6578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213458205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47803AB-AC53-32F9-39E0-22013A1BB4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606242"/>
              </p:ext>
            </p:extLst>
          </p:nvPr>
        </p:nvGraphicFramePr>
        <p:xfrm>
          <a:off x="7154578" y="270594"/>
          <a:ext cx="4217233" cy="6316812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002978">
                  <a:extLst>
                    <a:ext uri="{9D8B030D-6E8A-4147-A177-3AD203B41FA5}">
                      <a16:colId xmlns:a16="http://schemas.microsoft.com/office/drawing/2014/main" val="1779308809"/>
                    </a:ext>
                  </a:extLst>
                </a:gridCol>
                <a:gridCol w="3214255">
                  <a:extLst>
                    <a:ext uri="{9D8B030D-6E8A-4147-A177-3AD203B41FA5}">
                      <a16:colId xmlns:a16="http://schemas.microsoft.com/office/drawing/2014/main" val="1766800950"/>
                    </a:ext>
                  </a:extLst>
                </a:gridCol>
              </a:tblGrid>
              <a:tr h="322679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Aim of overall 6 weeks: Year 8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215295"/>
                  </a:ext>
                </a:extLst>
              </a:tr>
              <a:tr h="645555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learn how to improve their fitness for </a:t>
                      </a:r>
                      <a:r>
                        <a:rPr lang="en-GB" sz="20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h&amp;w</a:t>
                      </a: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benefits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202751"/>
                  </a:ext>
                </a:extLst>
              </a:tr>
              <a:tr h="322679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Aim per week/ lesson: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341589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Week 1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K&amp;U of fitness components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How to set goals for the next 6 weeks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Set tests and measure fitness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779870882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-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446640190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Know different training methods for different reasons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Understand FITT principles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773226494"/>
                  </a:ext>
                </a:extLst>
              </a:tr>
              <a:tr h="704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682144139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062827069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213458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1296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E40DDD-FF7C-A307-DA0E-6603F4A1FD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338679"/>
              </p:ext>
            </p:extLst>
          </p:nvPr>
        </p:nvGraphicFramePr>
        <p:xfrm>
          <a:off x="6503414" y="329783"/>
          <a:ext cx="4217233" cy="692984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002978">
                  <a:extLst>
                    <a:ext uri="{9D8B030D-6E8A-4147-A177-3AD203B41FA5}">
                      <a16:colId xmlns:a16="http://schemas.microsoft.com/office/drawing/2014/main" val="1779308809"/>
                    </a:ext>
                  </a:extLst>
                </a:gridCol>
                <a:gridCol w="3214255">
                  <a:extLst>
                    <a:ext uri="{9D8B030D-6E8A-4147-A177-3AD203B41FA5}">
                      <a16:colId xmlns:a16="http://schemas.microsoft.com/office/drawing/2014/main" val="1766800950"/>
                    </a:ext>
                  </a:extLst>
                </a:gridCol>
              </a:tblGrid>
              <a:tr h="322679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Aim of overall 6 weeks: Year 10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215295"/>
                  </a:ext>
                </a:extLst>
              </a:tr>
              <a:tr h="645555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learn health and wellbeing strategies that help with stress and anxiety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202751"/>
                  </a:ext>
                </a:extLst>
              </a:tr>
              <a:tr h="322679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Aim per week/ lesson: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341589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Identify what causes stress in the body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Identify symptoms of stress and anxiety</a:t>
                      </a:r>
                    </a:p>
                    <a:p>
                      <a:pPr marL="34290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</a:rPr>
                        <a:t>What activities may help (design the next few weeks)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779870882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-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446640190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Boxercise and strength exercises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773226494"/>
                  </a:ext>
                </a:extLst>
              </a:tr>
              <a:tr h="704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682144139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- Yoga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062827069"/>
                  </a:ext>
                </a:extLst>
              </a:tr>
              <a:tr h="645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213458205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E1FA536-6673-6D60-2C14-A2ED87CBCC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4086339"/>
              </p:ext>
            </p:extLst>
          </p:nvPr>
        </p:nvGraphicFramePr>
        <p:xfrm>
          <a:off x="540418" y="329783"/>
          <a:ext cx="5361618" cy="6321715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275145">
                  <a:extLst>
                    <a:ext uri="{9D8B030D-6E8A-4147-A177-3AD203B41FA5}">
                      <a16:colId xmlns:a16="http://schemas.microsoft.com/office/drawing/2014/main" val="1779308809"/>
                    </a:ext>
                  </a:extLst>
                </a:gridCol>
                <a:gridCol w="4086473">
                  <a:extLst>
                    <a:ext uri="{9D8B030D-6E8A-4147-A177-3AD203B41FA5}">
                      <a16:colId xmlns:a16="http://schemas.microsoft.com/office/drawing/2014/main" val="1766800950"/>
                    </a:ext>
                  </a:extLst>
                </a:gridCol>
              </a:tblGrid>
              <a:tr h="363839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Aim of overall 6 weeks: Year 9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215295"/>
                  </a:ext>
                </a:extLst>
              </a:tr>
              <a:tr h="1086887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gain the skills to work has a peer health advisor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202751"/>
                  </a:ext>
                </a:extLst>
              </a:tr>
              <a:tr h="363839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Aim per week/ lesson: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341589"/>
                  </a:ext>
                </a:extLst>
              </a:tr>
              <a:tr h="7279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</a:rPr>
                        <a:t> - Explore with the students what would be needed – spider diagrams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Design their learning for the following weeks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en-GB" sz="1600" dirty="0">
                          <a:effectLst/>
                        </a:rPr>
                        <a:t>Measuring fitness and assessing current health behaviours</a:t>
                      </a: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779870882"/>
                  </a:ext>
                </a:extLst>
              </a:tr>
              <a:tr h="3107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446640190"/>
                  </a:ext>
                </a:extLst>
              </a:tr>
              <a:tr h="7279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Nutrition lesson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773226494"/>
                  </a:ext>
                </a:extLst>
              </a:tr>
              <a:tr h="7942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Enjoying physical activity for a goal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2682144139"/>
                  </a:ext>
                </a:extLst>
              </a:tr>
              <a:tr h="4492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3062827069"/>
                  </a:ext>
                </a:extLst>
              </a:tr>
              <a:tr h="7279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Assessment day: Health MOT with another student and setting another 6 weeks for them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348" marR="38348" marT="0" marB="0"/>
                </a:tc>
                <a:extLst>
                  <a:ext uri="{0D108BD9-81ED-4DB2-BD59-A6C34878D82A}">
                    <a16:rowId xmlns:a16="http://schemas.microsoft.com/office/drawing/2014/main" val="1213458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8968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392C0-A8A9-4E78-8260-1BF5869C2919}"/>
              </a:ext>
            </a:extLst>
          </p:cNvPr>
          <p:cNvSpPr txBox="1">
            <a:spLocks/>
          </p:cNvSpPr>
          <p:nvPr/>
        </p:nvSpPr>
        <p:spPr>
          <a:xfrm>
            <a:off x="457200" y="222314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2008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E4DBF-2F66-4820-B98E-3EC7B427BA0C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Subject based framework</a:t>
            </a:r>
          </a:p>
          <a:p>
            <a:r>
              <a:rPr lang="en-GB"/>
              <a:t>Including all learners</a:t>
            </a:r>
          </a:p>
          <a:p>
            <a:r>
              <a:rPr lang="en-GB"/>
              <a:t>Skills across the curriculum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Learning across the curriculum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08D724-EBA3-44E6-9BE1-AA0B7CD9D4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440" b="42160" l="51259" r="55039">
                        <a14:foregroundMark x1="53177" y1="41759" x2="53854" y2="41296"/>
                        <a14:foregroundMark x1="52656" y1="39815" x2="53490" y2="38611"/>
                        <a14:foregroundMark x1="53073" y1="38519" x2="53281" y2="38611"/>
                        <a14:foregroundMark x1="53542" y1="38148" x2="52396" y2="38519"/>
                        <a14:foregroundMark x1="53490" y1="39722" x2="53073" y2="41296"/>
                        <a14:foregroundMark x1="52448" y1="41296" x2="53750" y2="42130"/>
                      </a14:backgroundRemoval>
                    </a14:imgEffect>
                  </a14:imgLayer>
                </a14:imgProps>
              </a:ext>
            </a:extLst>
          </a:blip>
          <a:srcRect l="50787" t="34600" r="44488" b="57000"/>
          <a:stretch/>
        </p:blipFill>
        <p:spPr>
          <a:xfrm>
            <a:off x="1043608" y="3162673"/>
            <a:ext cx="792088" cy="7920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1A213E-4F14-4789-9AAF-48B649DF333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040" b="47760" l="55198" r="58978">
                        <a14:foregroundMark x1="55833" y1="43333" x2="58906" y2="42685"/>
                        <a14:foregroundMark x1="58906" y1="42685" x2="55937" y2="44167"/>
                        <a14:foregroundMark x1="55937" y1="44167" x2="56302" y2="42778"/>
                      </a14:backgroundRemoval>
                    </a14:imgEffect>
                  </a14:imgLayer>
                </a14:imgProps>
              </a:ext>
            </a:extLst>
          </a:blip>
          <a:srcRect l="54725" t="40200" r="40550" b="51400"/>
          <a:stretch/>
        </p:blipFill>
        <p:spPr>
          <a:xfrm>
            <a:off x="1868830" y="3212976"/>
            <a:ext cx="792088" cy="7920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5D5318-9AD3-4683-BF0D-DE1806B72FD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8440" b="35160" l="48111" r="51891">
                        <a14:foregroundMark x1="49896" y1="33333" x2="49844" y2="31759"/>
                      </a14:backgroundRemoval>
                    </a14:imgEffect>
                  </a14:imgLayer>
                </a14:imgProps>
              </a:ext>
            </a:extLst>
          </a:blip>
          <a:srcRect l="47638" t="27600" r="47637" b="64000"/>
          <a:stretch/>
        </p:blipFill>
        <p:spPr>
          <a:xfrm>
            <a:off x="2694052" y="3147806"/>
            <a:ext cx="885801" cy="8858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158C9A-8A1F-428E-B35D-70CF45B7732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6440" b="63160" l="50473" r="54253"/>
                    </a14:imgEffect>
                  </a14:imgLayer>
                </a14:imgProps>
              </a:ext>
            </a:extLst>
          </a:blip>
          <a:srcRect l="50506" t="55600" r="45275" b="36000"/>
          <a:stretch/>
        </p:blipFill>
        <p:spPr>
          <a:xfrm>
            <a:off x="3610695" y="3162673"/>
            <a:ext cx="885801" cy="9921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5237A9-692D-4F13-9C5C-347B593C417A}"/>
              </a:ext>
            </a:extLst>
          </p:cNvPr>
          <p:cNvSpPr txBox="1"/>
          <p:nvPr/>
        </p:nvSpPr>
        <p:spPr>
          <a:xfrm>
            <a:off x="1043608" y="4586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Curriculum </a:t>
            </a:r>
            <a:r>
              <a:rPr lang="en-GB" err="1"/>
              <a:t>Cymreig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D6AD7A-1A28-4E23-BEF5-A1D497F552D1}"/>
              </a:ext>
            </a:extLst>
          </p:cNvPr>
          <p:cNvSpPr txBox="1"/>
          <p:nvPr/>
        </p:nvSpPr>
        <p:spPr>
          <a:xfrm>
            <a:off x="1043608" y="5023391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Wales, Europe and the World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878367-9771-47A9-95B3-5518A4951B1A}"/>
              </a:ext>
            </a:extLst>
          </p:cNvPr>
          <p:cNvSpPr txBox="1"/>
          <p:nvPr/>
        </p:nvSpPr>
        <p:spPr>
          <a:xfrm>
            <a:off x="4582344" y="4586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Personal Social Education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3A531C-7FDF-426B-B137-A8DD780DACC1}"/>
              </a:ext>
            </a:extLst>
          </p:cNvPr>
          <p:cNvSpPr txBox="1"/>
          <p:nvPr/>
        </p:nvSpPr>
        <p:spPr>
          <a:xfrm>
            <a:off x="4616644" y="5023391"/>
            <a:ext cx="3483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Careers and the world of work</a:t>
            </a:r>
          </a:p>
        </p:txBody>
      </p:sp>
      <p:pic>
        <p:nvPicPr>
          <p:cNvPr id="12" name="Screen Shot 2016-03-16 at 19.52.10.png">
            <a:extLst>
              <a:ext uri="{FF2B5EF4-FFF2-40B4-BE49-F238E27FC236}">
                <a16:creationId xmlns:a16="http://schemas.microsoft.com/office/drawing/2014/main" id="{D54450BB-829A-23C1-6277-419FF95BE0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23761" y="1461946"/>
            <a:ext cx="2716513" cy="374611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Screen Shot 2016-03-16 at 19.53.01.png">
            <a:extLst>
              <a:ext uri="{FF2B5EF4-FFF2-40B4-BE49-F238E27FC236}">
                <a16:creationId xmlns:a16="http://schemas.microsoft.com/office/drawing/2014/main" id="{1C8B38E4-7BDE-1D28-A465-09877C86C9A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85709" y="431802"/>
            <a:ext cx="2716512" cy="387449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22199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45C5A7-C152-DE08-A7C1-12F6F245C3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178" t="29495" r="38256" b="46505"/>
          <a:stretch>
            <a:fillRect/>
          </a:stretch>
        </p:blipFill>
        <p:spPr>
          <a:xfrm>
            <a:off x="299257" y="404553"/>
            <a:ext cx="3923608" cy="255550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27BE967-8AF6-F8A4-5397-98C2DB091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8085" y="1967345"/>
            <a:ext cx="7680525" cy="334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09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739C0A-8E71-77B3-D0B1-6A3F335C1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C17426-3C29-E378-90EC-F286A82AAC37}"/>
              </a:ext>
            </a:extLst>
          </p:cNvPr>
          <p:cNvGraphicFramePr>
            <a:graphicFrameLocks noGrp="1"/>
          </p:cNvGraphicFramePr>
          <p:nvPr/>
        </p:nvGraphicFramePr>
        <p:xfrm>
          <a:off x="-1633928" y="0"/>
          <a:ext cx="14911880" cy="11782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2376">
                  <a:extLst>
                    <a:ext uri="{9D8B030D-6E8A-4147-A177-3AD203B41FA5}">
                      <a16:colId xmlns:a16="http://schemas.microsoft.com/office/drawing/2014/main" val="945401854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1480020924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88874996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2614163125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580508574"/>
                    </a:ext>
                  </a:extLst>
                </a:gridCol>
              </a:tblGrid>
              <a:tr h="535082"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2064435"/>
                  </a:ext>
                </a:extLst>
              </a:tr>
              <a:tr h="310008">
                <a:tc gridSpan="5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7385073"/>
                  </a:ext>
                </a:extLst>
              </a:tr>
              <a:tr h="2633780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have the confidence and motivation to move in different ways and I am beginning to develop control of </a:t>
                      </a:r>
                      <a:r>
                        <a:rPr lang="en-GB" i="1">
                          <a:solidFill>
                            <a:srgbClr val="0360A6"/>
                          </a:solidFill>
                          <a:effectLst/>
                          <a:latin typeface="inherit"/>
                        </a:rPr>
                        <a:t>gross motor movements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 and </a:t>
                      </a:r>
                      <a:r>
                        <a:rPr lang="en-GB" i="1">
                          <a:solidFill>
                            <a:srgbClr val="0360A6"/>
                          </a:solidFill>
                          <a:effectLst/>
                          <a:latin typeface="inherit"/>
                        </a:rPr>
                        <a:t>fine motor movements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 in different environments, moving safely in response to instructions.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use and improve basic movement skills in familiar and unfamiliar situations. I can respond to prompts in imaginative and creative ways. I have the confidence and motivation to persevere when faced with physical challenges.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develop and apply a range of skills in familiar, unfamiliar and changing situations, exploring space creatively in response to a variety of stimuli. I can motivate myself to engage confidently in regular physical activity and sport, and am aware of my own progress.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transfer a range of movement skills from familiar to unfamiliar and changing situations and environments, using space creatively in response to a variety of stimuli. I can engage in regular physical activity and sport with confidence, motivation and commitment.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independently adapt and apply movement skills across a range of activities and environments, managing space creatively in response to a variety of stimuli. I can value the benefits of participation in regular physical activity and sport, seeking opportunities to develop my expertise.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1213998"/>
                  </a:ext>
                </a:extLst>
              </a:tr>
              <a:tr h="2089781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am beginning to make connections between my diet and my physical health and well-being.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have developed an understanding that I need a balanced diet and I can make informed choices about the food I eat and prepare to support my physical health and well-being.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explain the importance of a balanced diet and nutrition and the impact my choices have on my physical health and well-being. I can plan and prepare basic, nutritious meals.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apply my knowledge and understanding of a balanced diet and nutrition to make choices which will allow me to maintain my physical health and well-being. I can plan and prepare a variety of nutritious meals.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adjust my diet in response to different contexts and apply my knowledge and understanding of a balanced diet and nutrition to support others. I can apply a range of techniques to prepare a variety of nutritious meals.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30400"/>
                  </a:ext>
                </a:extLst>
              </a:tr>
              <a:tr h="2237295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am beginning to recognise the connection between the physical and emotional changes that can occur in different contexts.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describe the way in which physical and emotional changes are connected in different contexts.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explain the way in which physical and emotional changes are connected in different contexts, and I can monitor, review and adapt my behaviour to support my physical and emotional health, setting myself relevant targets.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analyse the connection between physical and emotional changes. I can modify my behaviour to support my physical and emotional health, and can work collaboratively to plan and refine strengths and areas for improvements.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evaluate the connection between physical and emotional changes, independently selecting from a range of strategies to improve my physical and emotional health and that of others.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503291"/>
                  </a:ext>
                </a:extLst>
              </a:tr>
              <a:tr h="2926147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am beginning to recognise some of the behaviours, conditions and situations that affect my physical health and well-being and I am beginning to know how to respond and get help.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recognise some of the behaviours, conditions and situations that affect my physical health and well-being, and I know how to respond and get help in a safe way.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describe the behaviours, conditions and situations that affect my physical health and well-being, and I know how to respond to and/or manage these in order to actively reduce the risk of harm to myself.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explain the behaviours, conditions and situations that affect my physical health and well-being and, through my actions, I can respond to and/or manage these in order to actively reduce the risk of harm to myself and to others.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apply my knowledge of the behaviours, conditions and situations that affect my physical health and well-being, to keep myself and others safe. I can safely intervene, using learnt techniques, when others’ physical health is at risk.</a:t>
                      </a:r>
                    </a:p>
                  </a:txBody>
                  <a:tcPr marR="213360" marT="121920" marB="121920"/>
                </a:tc>
                <a:extLst>
                  <a:ext uri="{0D108BD9-81ED-4DB2-BD59-A6C34878D82A}">
                    <a16:rowId xmlns:a16="http://schemas.microsoft.com/office/drawing/2014/main" val="22758735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1574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33" t="12146" r="67953" b="49751"/>
          <a:stretch>
            <a:fillRect/>
          </a:stretch>
        </p:blipFill>
        <p:spPr>
          <a:xfrm>
            <a:off x="886692" y="41296"/>
            <a:ext cx="10158152" cy="667539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1C20C34-03CB-146F-8BC4-C96E186F9096}"/>
              </a:ext>
            </a:extLst>
          </p:cNvPr>
          <p:cNvSpPr/>
          <p:nvPr/>
        </p:nvSpPr>
        <p:spPr>
          <a:xfrm>
            <a:off x="1064029" y="3429000"/>
            <a:ext cx="9676015" cy="3172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Come to these at the end and choose and activity where they are developed.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E81C7B-6CB5-2149-69F2-631005D7EC92}"/>
              </a:ext>
            </a:extLst>
          </p:cNvPr>
          <p:cNvSpPr/>
          <p:nvPr/>
        </p:nvSpPr>
        <p:spPr>
          <a:xfrm>
            <a:off x="1025236" y="2017222"/>
            <a:ext cx="4799215" cy="3172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 and Wellbeing </a:t>
            </a:r>
            <a:r>
              <a:rPr lang="en-GB" dirty="0" err="1"/>
              <a:t>AoLE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414478-2A47-3C1E-8BE1-C0DF40D23E26}"/>
              </a:ext>
            </a:extLst>
          </p:cNvPr>
          <p:cNvSpPr/>
          <p:nvPr/>
        </p:nvSpPr>
        <p:spPr>
          <a:xfrm>
            <a:off x="6035040" y="2017222"/>
            <a:ext cx="4799215" cy="3172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Levels in the back of 2008/ descriptors of learning in 2021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DA3B42-0BAF-C7E2-8618-9A31B0A50E58}"/>
              </a:ext>
            </a:extLst>
          </p:cNvPr>
          <p:cNvSpPr/>
          <p:nvPr/>
        </p:nvSpPr>
        <p:spPr>
          <a:xfrm>
            <a:off x="3696392" y="656706"/>
            <a:ext cx="7137863" cy="3740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General and helicopter view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312592-2757-1943-98F1-CAC23333C0C3}"/>
              </a:ext>
            </a:extLst>
          </p:cNvPr>
          <p:cNvSpPr/>
          <p:nvPr/>
        </p:nvSpPr>
        <p:spPr>
          <a:xfrm>
            <a:off x="3602181" y="5719156"/>
            <a:ext cx="7281950" cy="8146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Two examples to show your understanding: Children with…Visual impairment, hearing impairment, using a wheelchair, dyslexia, autism, ADHD, EAL, downs syndrome, etc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5834AA-7167-6849-08FA-0572E8B964B8}"/>
              </a:ext>
            </a:extLst>
          </p:cNvPr>
          <p:cNvSpPr/>
          <p:nvPr/>
        </p:nvSpPr>
        <p:spPr>
          <a:xfrm>
            <a:off x="3552305" y="3868189"/>
            <a:ext cx="2355274" cy="6927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What skills will also be learnt (PE curriculum or wider curriculum)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DA9B52A-16BA-6C62-B08F-39796CF9D436}"/>
              </a:ext>
            </a:extLst>
          </p:cNvPr>
          <p:cNvSpPr/>
          <p:nvPr/>
        </p:nvSpPr>
        <p:spPr>
          <a:xfrm>
            <a:off x="8478981" y="3868189"/>
            <a:ext cx="2355274" cy="6927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What other subjects/ </a:t>
            </a:r>
            <a:r>
              <a:rPr lang="en-GB" sz="1600" dirty="0" err="1"/>
              <a:t>AoLEs</a:t>
            </a:r>
            <a:r>
              <a:rPr lang="en-GB" sz="1600" dirty="0"/>
              <a:t> are children learning from?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0019BA-4DA0-228F-233D-7952B3C3B038}"/>
              </a:ext>
            </a:extLst>
          </p:cNvPr>
          <p:cNvSpPr/>
          <p:nvPr/>
        </p:nvSpPr>
        <p:spPr>
          <a:xfrm>
            <a:off x="3568930" y="4732714"/>
            <a:ext cx="2355274" cy="4433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Key words used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DB317A-4895-EE95-5294-C11D04B22268}"/>
              </a:ext>
            </a:extLst>
          </p:cNvPr>
          <p:cNvSpPr/>
          <p:nvPr/>
        </p:nvSpPr>
        <p:spPr>
          <a:xfrm>
            <a:off x="8434647" y="4732714"/>
            <a:ext cx="2355274" cy="4433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Key equipment and resources used</a:t>
            </a:r>
          </a:p>
        </p:txBody>
      </p:sp>
    </p:spTree>
    <p:extLst>
      <p:ext uri="{BB962C8B-B14F-4D97-AF65-F5344CB8AC3E}">
        <p14:creationId xmlns:p14="http://schemas.microsoft.com/office/powerpoint/2010/main" val="4041903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4763721" y="1208013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B117A7-2060-4D1C-A3A8-47CA4213B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74376">
            <a:off x="7901899" y="2559391"/>
            <a:ext cx="3470046" cy="347004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95D7AE7-282C-4CFD-9E5A-ED2DBFDDF4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265" t="8417" r="67894" b="43458"/>
          <a:stretch/>
        </p:blipFill>
        <p:spPr>
          <a:xfrm>
            <a:off x="6020897" y="2337225"/>
            <a:ext cx="2653320" cy="29703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43DE77D-6C94-470D-8F7A-821EE1C859C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789" t="9120" r="69587" b="44687"/>
          <a:stretch/>
        </p:blipFill>
        <p:spPr>
          <a:xfrm rot="21275205">
            <a:off x="966766" y="2519184"/>
            <a:ext cx="2164360" cy="28748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EC7CF45-51D4-4217-9FDE-ECC82F7B081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917" t="15970" r="66146" b="45565"/>
          <a:stretch/>
        </p:blipFill>
        <p:spPr>
          <a:xfrm>
            <a:off x="2880489" y="2337225"/>
            <a:ext cx="3284107" cy="183718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D6DAC92-D9EF-42E8-BE45-BB76B732355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859" t="5393" r="65321" b="43457"/>
          <a:stretch/>
        </p:blipFill>
        <p:spPr>
          <a:xfrm>
            <a:off x="3346784" y="3822403"/>
            <a:ext cx="3147915" cy="244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20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F39F738-3C85-4326-8A0B-DEF0F548C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67" t="21771" r="68623" b="66034"/>
          <a:stretch/>
        </p:blipFill>
        <p:spPr>
          <a:xfrm>
            <a:off x="307910" y="1073021"/>
            <a:ext cx="5234474" cy="19221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57405E-CF2A-4742-8A10-B639F2B28B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4" t="34321" r="68252" b="52418"/>
          <a:stretch/>
        </p:blipFill>
        <p:spPr>
          <a:xfrm>
            <a:off x="5673013" y="494522"/>
            <a:ext cx="5159828" cy="2090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57A9CD-0413-41C8-A66D-769E4BE51A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673" t="16887" r="68929" b="69092"/>
          <a:stretch/>
        </p:blipFill>
        <p:spPr>
          <a:xfrm>
            <a:off x="0" y="3498978"/>
            <a:ext cx="5159828" cy="22860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F31CB0-C9BE-4B6D-84BA-C159EE087F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40" t="30851" r="68862" b="53258"/>
          <a:stretch/>
        </p:blipFill>
        <p:spPr>
          <a:xfrm>
            <a:off x="6096000" y="3346577"/>
            <a:ext cx="5159828" cy="259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451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A1F55-F17A-4EEB-6601-B0D9289E20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97" y="241214"/>
            <a:ext cx="11626734" cy="1655762"/>
          </a:xfrm>
        </p:spPr>
        <p:txBody>
          <a:bodyPr>
            <a:normAutofit fontScale="90000"/>
          </a:bodyPr>
          <a:lstStyle/>
          <a:p>
            <a:r>
              <a:rPr lang="en-GB" dirty="0"/>
              <a:t>Things that you could talk about in your annotations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6397EC-E75D-4F48-F265-540A1AEE91A6}"/>
              </a:ext>
            </a:extLst>
          </p:cNvPr>
          <p:cNvSpPr/>
          <p:nvPr/>
        </p:nvSpPr>
        <p:spPr>
          <a:xfrm>
            <a:off x="393469" y="1817715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Curriculum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A895BD-9913-3141-5CDF-AF1020D62B52}"/>
              </a:ext>
            </a:extLst>
          </p:cNvPr>
          <p:cNvSpPr/>
          <p:nvPr/>
        </p:nvSpPr>
        <p:spPr>
          <a:xfrm>
            <a:off x="393469" y="2624049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H&amp;W knowledge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F9836C-4DB3-4535-2C10-74C31700C30A}"/>
              </a:ext>
            </a:extLst>
          </p:cNvPr>
          <p:cNvSpPr/>
          <p:nvPr/>
        </p:nvSpPr>
        <p:spPr>
          <a:xfrm>
            <a:off x="393469" y="3429000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ALN information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989784-9769-02FD-075C-1A39322A469D}"/>
              </a:ext>
            </a:extLst>
          </p:cNvPr>
          <p:cNvSpPr/>
          <p:nvPr/>
        </p:nvSpPr>
        <p:spPr>
          <a:xfrm>
            <a:off x="393469" y="4233951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Fitness testing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DCA6D6-E6AA-43C0-45E7-0D2E76397361}"/>
              </a:ext>
            </a:extLst>
          </p:cNvPr>
          <p:cNvSpPr/>
          <p:nvPr/>
        </p:nvSpPr>
        <p:spPr>
          <a:xfrm>
            <a:off x="3865418" y="1817715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Benefits of PA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20982D6-A4E4-8D6D-E6CA-7399F62F9226}"/>
              </a:ext>
            </a:extLst>
          </p:cNvPr>
          <p:cNvSpPr/>
          <p:nvPr/>
        </p:nvSpPr>
        <p:spPr>
          <a:xfrm>
            <a:off x="3865418" y="2624049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Benefits of Specifics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2E59B3-40AA-36FF-6BB8-7CBF4980B2FA}"/>
              </a:ext>
            </a:extLst>
          </p:cNvPr>
          <p:cNvSpPr/>
          <p:nvPr/>
        </p:nvSpPr>
        <p:spPr>
          <a:xfrm>
            <a:off x="3865418" y="3429000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Offering choice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104A39-CC47-3358-C17B-D1FEFBA264FE}"/>
              </a:ext>
            </a:extLst>
          </p:cNvPr>
          <p:cNvSpPr/>
          <p:nvPr/>
        </p:nvSpPr>
        <p:spPr>
          <a:xfrm>
            <a:off x="3865418" y="4239495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Children working together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39761-8547-B0EB-3312-C94BFA252F68}"/>
              </a:ext>
            </a:extLst>
          </p:cNvPr>
          <p:cNvSpPr/>
          <p:nvPr/>
        </p:nvSpPr>
        <p:spPr>
          <a:xfrm>
            <a:off x="7337367" y="1796933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Offering choice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F47B53-13B8-640B-C803-0033EDE52E9A}"/>
              </a:ext>
            </a:extLst>
          </p:cNvPr>
          <p:cNvSpPr/>
          <p:nvPr/>
        </p:nvSpPr>
        <p:spPr>
          <a:xfrm>
            <a:off x="7337367" y="2624049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Children’s MH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71254E-6D29-F972-79D3-6D597DFA0236}"/>
              </a:ext>
            </a:extLst>
          </p:cNvPr>
          <p:cNvSpPr/>
          <p:nvPr/>
        </p:nvSpPr>
        <p:spPr>
          <a:xfrm>
            <a:off x="7337367" y="3452695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Physical literacy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CFC286-8236-72DE-5E68-21C23BFA85E2}"/>
              </a:ext>
            </a:extLst>
          </p:cNvPr>
          <p:cNvSpPr/>
          <p:nvPr/>
        </p:nvSpPr>
        <p:spPr>
          <a:xfrm>
            <a:off x="7337367" y="4281341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Nutrition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70426E7-877F-92D2-BE87-DE493B193D2E}"/>
              </a:ext>
            </a:extLst>
          </p:cNvPr>
          <p:cNvSpPr/>
          <p:nvPr/>
        </p:nvSpPr>
        <p:spPr>
          <a:xfrm>
            <a:off x="4619106" y="5204053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Strength with children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8657B2-2F85-4AA8-78BE-06D630996423}"/>
              </a:ext>
            </a:extLst>
          </p:cNvPr>
          <p:cNvSpPr/>
          <p:nvPr/>
        </p:nvSpPr>
        <p:spPr>
          <a:xfrm>
            <a:off x="7863841" y="5204053"/>
            <a:ext cx="3125586" cy="7259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OTHERS….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454395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1327</Words>
  <Application>Microsoft Office PowerPoint</Application>
  <PresentationFormat>Widescreen</PresentationFormat>
  <Paragraphs>145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inherit</vt:lpstr>
      <vt:lpstr>Arial</vt:lpstr>
      <vt:lpstr>Calibri</vt:lpstr>
      <vt:lpstr>Calibri Light</vt:lpstr>
      <vt:lpstr>UWTSD 200_Title Page</vt:lpstr>
      <vt:lpstr>UWTSD 200_Title Page 2</vt:lpstr>
      <vt:lpstr>UWTSD 200_Subtitle 1</vt:lpstr>
      <vt:lpstr>UWTSD 200_Subtitle 2</vt:lpstr>
      <vt:lpstr>UWTSD 200_Text 1</vt:lpstr>
      <vt:lpstr>UWTSD Logo Full Colour_Bottom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that you could talk about in your annotations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</cp:revision>
  <cp:lastPrinted>2024-10-04T07:05:22Z</cp:lastPrinted>
  <dcterms:created xsi:type="dcterms:W3CDTF">2021-03-09T15:35:42Z</dcterms:created>
  <dcterms:modified xsi:type="dcterms:W3CDTF">2025-10-31T09:02:08Z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