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6.xml" ContentType="application/vnd.openxmlformats-officedocument.theme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52"/>
  </p:notesMasterIdLst>
  <p:sldIdLst>
    <p:sldId id="258" r:id="rId23"/>
    <p:sldId id="263" r:id="rId24"/>
    <p:sldId id="289" r:id="rId25"/>
    <p:sldId id="260" r:id="rId26"/>
    <p:sldId id="284" r:id="rId27"/>
    <p:sldId id="292" r:id="rId28"/>
    <p:sldId id="285" r:id="rId29"/>
    <p:sldId id="286" r:id="rId30"/>
    <p:sldId id="306" r:id="rId31"/>
    <p:sldId id="287" r:id="rId32"/>
    <p:sldId id="288" r:id="rId33"/>
    <p:sldId id="307" r:id="rId34"/>
    <p:sldId id="309" r:id="rId35"/>
    <p:sldId id="310" r:id="rId36"/>
    <p:sldId id="308" r:id="rId37"/>
    <p:sldId id="293" r:id="rId38"/>
    <p:sldId id="294" r:id="rId39"/>
    <p:sldId id="296" r:id="rId40"/>
    <p:sldId id="297" r:id="rId41"/>
    <p:sldId id="305" r:id="rId42"/>
    <p:sldId id="299" r:id="rId43"/>
    <p:sldId id="300" r:id="rId44"/>
    <p:sldId id="301" r:id="rId45"/>
    <p:sldId id="303" r:id="rId46"/>
    <p:sldId id="302" r:id="rId47"/>
    <p:sldId id="295" r:id="rId48"/>
    <p:sldId id="298" r:id="rId49"/>
    <p:sldId id="304" r:id="rId50"/>
    <p:sldId id="282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2D1D9C-0EBC-429B-8909-0B70507F4621}" v="9" dt="2023-11-14T14:28:42.8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99" autoAdjust="0"/>
    <p:restoredTop sz="83314" autoAdjust="0"/>
  </p:normalViewPr>
  <p:slideViewPr>
    <p:cSldViewPr snapToGrid="0" snapToObjects="1">
      <p:cViewPr>
        <p:scale>
          <a:sx n="102" d="100"/>
          <a:sy n="102" d="100"/>
        </p:scale>
        <p:origin x="162" y="126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F5F2ADB7-DA1C-4EF9-A671-9018E8DF9E8C}"/>
    <pc:docChg chg="modSld">
      <pc:chgData name="Mohamed Asim" userId="463e8671-0eec-4074-8616-21d10d9d1eab" providerId="ADAL" clId="{F5F2ADB7-DA1C-4EF9-A671-9018E8DF9E8C}" dt="2023-11-01T08:41:27.293" v="40" actId="20577"/>
      <pc:docMkLst>
        <pc:docMk/>
      </pc:docMkLst>
      <pc:sldChg chg="modSp mod">
        <pc:chgData name="Mohamed Asim" userId="463e8671-0eec-4074-8616-21d10d9d1eab" providerId="ADAL" clId="{F5F2ADB7-DA1C-4EF9-A671-9018E8DF9E8C}" dt="2023-11-01T08:41:27.293" v="40" actId="20577"/>
        <pc:sldMkLst>
          <pc:docMk/>
          <pc:sldMk cId="1720888879" sldId="258"/>
        </pc:sldMkLst>
        <pc:spChg chg="mod">
          <ac:chgData name="Mohamed Asim" userId="463e8671-0eec-4074-8616-21d10d9d1eab" providerId="ADAL" clId="{F5F2ADB7-DA1C-4EF9-A671-9018E8DF9E8C}" dt="2023-11-01T08:41:27.293" v="40" actId="20577"/>
          <ac:spMkLst>
            <pc:docMk/>
            <pc:sldMk cId="1720888879" sldId="258"/>
            <ac:spMk id="3" creationId="{74D9E2CC-1AE0-9F1D-FAB0-0A1AD94712BA}"/>
          </ac:spMkLst>
        </pc:spChg>
      </pc:sldChg>
    </pc:docChg>
  </pc:docChgLst>
  <pc:docChgLst>
    <pc:chgData name="Mohamed Asim" userId="463e8671-0eec-4074-8616-21d10d9d1eab" providerId="ADAL" clId="{6B2D1D9C-0EBC-429B-8909-0B70507F4621}"/>
    <pc:docChg chg="undo custSel addSld delSld modSld sldOrd">
      <pc:chgData name="Mohamed Asim" userId="463e8671-0eec-4074-8616-21d10d9d1eab" providerId="ADAL" clId="{6B2D1D9C-0EBC-429B-8909-0B70507F4621}" dt="2023-11-14T14:29:23.878" v="1585" actId="207"/>
      <pc:docMkLst>
        <pc:docMk/>
      </pc:docMkLst>
      <pc:sldChg chg="add del">
        <pc:chgData name="Mohamed Asim" userId="463e8671-0eec-4074-8616-21d10d9d1eab" providerId="ADAL" clId="{6B2D1D9C-0EBC-429B-8909-0B70507F4621}" dt="2023-11-13T14:32:54" v="933" actId="47"/>
        <pc:sldMkLst>
          <pc:docMk/>
          <pc:sldMk cId="187576966" sldId="256"/>
        </pc:sldMkLst>
      </pc:sldChg>
      <pc:sldChg chg="modSp add del mod">
        <pc:chgData name="Mohamed Asim" userId="463e8671-0eec-4074-8616-21d10d9d1eab" providerId="ADAL" clId="{6B2D1D9C-0EBC-429B-8909-0B70507F4621}" dt="2023-11-13T14:33:21.444" v="936" actId="47"/>
        <pc:sldMkLst>
          <pc:docMk/>
          <pc:sldMk cId="4254529894" sldId="257"/>
        </pc:sldMkLst>
        <pc:spChg chg="mod">
          <ac:chgData name="Mohamed Asim" userId="463e8671-0eec-4074-8616-21d10d9d1eab" providerId="ADAL" clId="{6B2D1D9C-0EBC-429B-8909-0B70507F4621}" dt="2023-11-13T14:30:13.915" v="919" actId="255"/>
          <ac:spMkLst>
            <pc:docMk/>
            <pc:sldMk cId="4254529894" sldId="257"/>
            <ac:spMk id="3" creationId="{FA5E9887-6013-454C-BE4B-A39945E240C4}"/>
          </ac:spMkLst>
        </pc:spChg>
      </pc:sldChg>
      <pc:sldChg chg="modSp mod">
        <pc:chgData name="Mohamed Asim" userId="463e8671-0eec-4074-8616-21d10d9d1eab" providerId="ADAL" clId="{6B2D1D9C-0EBC-429B-8909-0B70507F4621}" dt="2023-11-13T14:14:50.495" v="857" actId="255"/>
        <pc:sldMkLst>
          <pc:docMk/>
          <pc:sldMk cId="1720888879" sldId="258"/>
        </pc:sldMkLst>
        <pc:spChg chg="mod">
          <ac:chgData name="Mohamed Asim" userId="463e8671-0eec-4074-8616-21d10d9d1eab" providerId="ADAL" clId="{6B2D1D9C-0EBC-429B-8909-0B70507F4621}" dt="2023-11-13T14:14:50.495" v="857" actId="255"/>
          <ac:spMkLst>
            <pc:docMk/>
            <pc:sldMk cId="1720888879" sldId="258"/>
            <ac:spMk id="3" creationId="{74D9E2CC-1AE0-9F1D-FAB0-0A1AD94712BA}"/>
          </ac:spMkLst>
        </pc:spChg>
      </pc:sldChg>
      <pc:sldChg chg="modSp add del mod">
        <pc:chgData name="Mohamed Asim" userId="463e8671-0eec-4074-8616-21d10d9d1eab" providerId="ADAL" clId="{6B2D1D9C-0EBC-429B-8909-0B70507F4621}" dt="2023-11-13T14:28:45.407" v="911"/>
        <pc:sldMkLst>
          <pc:docMk/>
          <pc:sldMk cId="2993516140" sldId="260"/>
        </pc:sldMkLst>
        <pc:picChg chg="mod">
          <ac:chgData name="Mohamed Asim" userId="463e8671-0eec-4074-8616-21d10d9d1eab" providerId="ADAL" clId="{6B2D1D9C-0EBC-429B-8909-0B70507F4621}" dt="2023-11-13T14:22:00.069" v="909" actId="14100"/>
          <ac:picMkLst>
            <pc:docMk/>
            <pc:sldMk cId="2993516140" sldId="260"/>
            <ac:picMk id="4" creationId="{8C51133A-4198-0E42-BAB4-CAADF33F3F4C}"/>
          </ac:picMkLst>
        </pc:picChg>
      </pc:sldChg>
      <pc:sldChg chg="modSp mod">
        <pc:chgData name="Mohamed Asim" userId="463e8671-0eec-4074-8616-21d10d9d1eab" providerId="ADAL" clId="{6B2D1D9C-0EBC-429B-8909-0B70507F4621}" dt="2023-11-13T14:19:26.165" v="900" actId="13926"/>
        <pc:sldMkLst>
          <pc:docMk/>
          <pc:sldMk cId="675937917" sldId="263"/>
        </pc:sldMkLst>
        <pc:spChg chg="mod">
          <ac:chgData name="Mohamed Asim" userId="463e8671-0eec-4074-8616-21d10d9d1eab" providerId="ADAL" clId="{6B2D1D9C-0EBC-429B-8909-0B70507F4621}" dt="2023-11-13T14:07:45.921" v="152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6B2D1D9C-0EBC-429B-8909-0B70507F4621}" dt="2023-11-13T14:19:26.165" v="900" actId="13926"/>
          <ac:spMkLst>
            <pc:docMk/>
            <pc:sldMk cId="675937917" sldId="263"/>
            <ac:spMk id="3" creationId="{362B371C-EBE1-213F-C23F-EAC2867DAF8C}"/>
          </ac:spMkLst>
        </pc:spChg>
      </pc:sldChg>
      <pc:sldChg chg="del">
        <pc:chgData name="Mohamed Asim" userId="463e8671-0eec-4074-8616-21d10d9d1eab" providerId="ADAL" clId="{6B2D1D9C-0EBC-429B-8909-0B70507F4621}" dt="2023-11-13T14:06:56.472" v="0" actId="47"/>
        <pc:sldMkLst>
          <pc:docMk/>
          <pc:sldMk cId="1116631375" sldId="264"/>
        </pc:sldMkLst>
      </pc:sldChg>
      <pc:sldChg chg="del">
        <pc:chgData name="Mohamed Asim" userId="463e8671-0eec-4074-8616-21d10d9d1eab" providerId="ADAL" clId="{6B2D1D9C-0EBC-429B-8909-0B70507F4621}" dt="2023-11-13T14:06:57.963" v="1" actId="47"/>
        <pc:sldMkLst>
          <pc:docMk/>
          <pc:sldMk cId="4139315499" sldId="265"/>
        </pc:sldMkLst>
      </pc:sldChg>
      <pc:sldChg chg="del">
        <pc:chgData name="Mohamed Asim" userId="463e8671-0eec-4074-8616-21d10d9d1eab" providerId="ADAL" clId="{6B2D1D9C-0EBC-429B-8909-0B70507F4621}" dt="2023-11-13T14:06:59.959" v="5" actId="47"/>
        <pc:sldMkLst>
          <pc:docMk/>
          <pc:sldMk cId="3461769883" sldId="267"/>
        </pc:sldMkLst>
      </pc:sldChg>
      <pc:sldChg chg="del">
        <pc:chgData name="Mohamed Asim" userId="463e8671-0eec-4074-8616-21d10d9d1eab" providerId="ADAL" clId="{6B2D1D9C-0EBC-429B-8909-0B70507F4621}" dt="2023-11-13T14:07:01.481" v="8" actId="47"/>
        <pc:sldMkLst>
          <pc:docMk/>
          <pc:sldMk cId="2358251962" sldId="268"/>
        </pc:sldMkLst>
      </pc:sldChg>
      <pc:sldChg chg="del">
        <pc:chgData name="Mohamed Asim" userId="463e8671-0eec-4074-8616-21d10d9d1eab" providerId="ADAL" clId="{6B2D1D9C-0EBC-429B-8909-0B70507F4621}" dt="2023-11-13T14:07:00.495" v="6" actId="47"/>
        <pc:sldMkLst>
          <pc:docMk/>
          <pc:sldMk cId="1210106234" sldId="269"/>
        </pc:sldMkLst>
      </pc:sldChg>
      <pc:sldChg chg="del">
        <pc:chgData name="Mohamed Asim" userId="463e8671-0eec-4074-8616-21d10d9d1eab" providerId="ADAL" clId="{6B2D1D9C-0EBC-429B-8909-0B70507F4621}" dt="2023-11-13T14:07:02.883" v="10" actId="47"/>
        <pc:sldMkLst>
          <pc:docMk/>
          <pc:sldMk cId="2112509415" sldId="271"/>
        </pc:sldMkLst>
      </pc:sldChg>
      <pc:sldChg chg="del">
        <pc:chgData name="Mohamed Asim" userId="463e8671-0eec-4074-8616-21d10d9d1eab" providerId="ADAL" clId="{6B2D1D9C-0EBC-429B-8909-0B70507F4621}" dt="2023-11-13T14:07:02.341" v="9" actId="47"/>
        <pc:sldMkLst>
          <pc:docMk/>
          <pc:sldMk cId="2225975747" sldId="272"/>
        </pc:sldMkLst>
      </pc:sldChg>
      <pc:sldChg chg="del">
        <pc:chgData name="Mohamed Asim" userId="463e8671-0eec-4074-8616-21d10d9d1eab" providerId="ADAL" clId="{6B2D1D9C-0EBC-429B-8909-0B70507F4621}" dt="2023-11-13T14:07:04.106" v="12" actId="47"/>
        <pc:sldMkLst>
          <pc:docMk/>
          <pc:sldMk cId="1597344782" sldId="277"/>
        </pc:sldMkLst>
      </pc:sldChg>
      <pc:sldChg chg="del">
        <pc:chgData name="Mohamed Asim" userId="463e8671-0eec-4074-8616-21d10d9d1eab" providerId="ADAL" clId="{6B2D1D9C-0EBC-429B-8909-0B70507F4621}" dt="2023-11-13T14:07:06.527" v="15" actId="47"/>
        <pc:sldMkLst>
          <pc:docMk/>
          <pc:sldMk cId="86729773" sldId="278"/>
        </pc:sldMkLst>
      </pc:sldChg>
      <pc:sldChg chg="del">
        <pc:chgData name="Mohamed Asim" userId="463e8671-0eec-4074-8616-21d10d9d1eab" providerId="ADAL" clId="{6B2D1D9C-0EBC-429B-8909-0B70507F4621}" dt="2023-11-13T14:07:03.495" v="11" actId="47"/>
        <pc:sldMkLst>
          <pc:docMk/>
          <pc:sldMk cId="710976818" sldId="279"/>
        </pc:sldMkLst>
      </pc:sldChg>
      <pc:sldChg chg="del">
        <pc:chgData name="Mohamed Asim" userId="463e8671-0eec-4074-8616-21d10d9d1eab" providerId="ADAL" clId="{6B2D1D9C-0EBC-429B-8909-0B70507F4621}" dt="2023-11-13T14:07:04.656" v="13" actId="47"/>
        <pc:sldMkLst>
          <pc:docMk/>
          <pc:sldMk cId="1990704171" sldId="280"/>
        </pc:sldMkLst>
      </pc:sldChg>
      <pc:sldChg chg="del">
        <pc:chgData name="Mohamed Asim" userId="463e8671-0eec-4074-8616-21d10d9d1eab" providerId="ADAL" clId="{6B2D1D9C-0EBC-429B-8909-0B70507F4621}" dt="2023-11-13T14:07:07.297" v="16" actId="47"/>
        <pc:sldMkLst>
          <pc:docMk/>
          <pc:sldMk cId="2053908491" sldId="281"/>
        </pc:sldMkLst>
      </pc:sldChg>
      <pc:sldChg chg="del">
        <pc:chgData name="Mohamed Asim" userId="463e8671-0eec-4074-8616-21d10d9d1eab" providerId="ADAL" clId="{6B2D1D9C-0EBC-429B-8909-0B70507F4621}" dt="2023-11-13T14:19:59.424" v="901" actId="2696"/>
        <pc:sldMkLst>
          <pc:docMk/>
          <pc:sldMk cId="166689391" sldId="282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3089179147" sldId="282"/>
        </pc:sldMkLst>
      </pc:sldChg>
      <pc:sldChg chg="add del">
        <pc:chgData name="Mohamed Asim" userId="463e8671-0eec-4074-8616-21d10d9d1eab" providerId="ADAL" clId="{6B2D1D9C-0EBC-429B-8909-0B70507F4621}" dt="2023-11-13T14:32:56.591" v="934" actId="47"/>
        <pc:sldMkLst>
          <pc:docMk/>
          <pc:sldMk cId="2399350099" sldId="283"/>
        </pc:sldMkLst>
      </pc:sldChg>
      <pc:sldChg chg="del">
        <pc:chgData name="Mohamed Asim" userId="463e8671-0eec-4074-8616-21d10d9d1eab" providerId="ADAL" clId="{6B2D1D9C-0EBC-429B-8909-0B70507F4621}" dt="2023-11-13T14:20:00.218" v="902" actId="2696"/>
        <pc:sldMkLst>
          <pc:docMk/>
          <pc:sldMk cId="2532689174" sldId="283"/>
        </pc:sldMkLst>
      </pc:sldChg>
      <pc:sldChg chg="del">
        <pc:chgData name="Mohamed Asim" userId="463e8671-0eec-4074-8616-21d10d9d1eab" providerId="ADAL" clId="{6B2D1D9C-0EBC-429B-8909-0B70507F4621}" dt="2023-11-13T14:20:01.513" v="903" actId="2696"/>
        <pc:sldMkLst>
          <pc:docMk/>
          <pc:sldMk cId="1909698908" sldId="284"/>
        </pc:sldMkLst>
      </pc:sldChg>
      <pc:sldChg chg="modSp add mod">
        <pc:chgData name="Mohamed Asim" userId="463e8671-0eec-4074-8616-21d10d9d1eab" providerId="ADAL" clId="{6B2D1D9C-0EBC-429B-8909-0B70507F4621}" dt="2023-11-14T14:14:11.497" v="1153" actId="20577"/>
        <pc:sldMkLst>
          <pc:docMk/>
          <pc:sldMk cId="4089627165" sldId="284"/>
        </pc:sldMkLst>
        <pc:spChg chg="mod">
          <ac:chgData name="Mohamed Asim" userId="463e8671-0eec-4074-8616-21d10d9d1eab" providerId="ADAL" clId="{6B2D1D9C-0EBC-429B-8909-0B70507F4621}" dt="2023-11-14T14:14:11.497" v="1153" actId="20577"/>
          <ac:spMkLst>
            <pc:docMk/>
            <pc:sldMk cId="4089627165" sldId="284"/>
            <ac:spMk id="2" creationId="{6F7B70BC-6EDA-E34C-ABCA-E3F94079D6BF}"/>
          </ac:spMkLst>
        </pc:spChg>
        <pc:spChg chg="mod">
          <ac:chgData name="Mohamed Asim" userId="463e8671-0eec-4074-8616-21d10d9d1eab" providerId="ADAL" clId="{6B2D1D9C-0EBC-429B-8909-0B70507F4621}" dt="2023-11-13T14:34:24.084" v="1091" actId="27636"/>
          <ac:spMkLst>
            <pc:docMk/>
            <pc:sldMk cId="4089627165" sldId="284"/>
            <ac:spMk id="3" creationId="{01424E40-DD32-C24C-9C18-70AC1AFDFFDE}"/>
          </ac:spMkLst>
        </pc:spChg>
      </pc:sldChg>
      <pc:sldChg chg="modSp add mod">
        <pc:chgData name="Mohamed Asim" userId="463e8671-0eec-4074-8616-21d10d9d1eab" providerId="ADAL" clId="{6B2D1D9C-0EBC-429B-8909-0B70507F4621}" dt="2023-11-13T15:10:01.862" v="1137" actId="20577"/>
        <pc:sldMkLst>
          <pc:docMk/>
          <pc:sldMk cId="4265475030" sldId="285"/>
        </pc:sldMkLst>
        <pc:spChg chg="mod">
          <ac:chgData name="Mohamed Asim" userId="463e8671-0eec-4074-8616-21d10d9d1eab" providerId="ADAL" clId="{6B2D1D9C-0EBC-429B-8909-0B70507F4621}" dt="2023-11-13T15:10:01.862" v="1137" actId="20577"/>
          <ac:spMkLst>
            <pc:docMk/>
            <pc:sldMk cId="4265475030" sldId="285"/>
            <ac:spMk id="3" creationId="{65FEC56E-814D-AD45-A3A2-2E1E0D596DD2}"/>
          </ac:spMkLst>
        </pc:spChg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514661559" sldId="286"/>
        </pc:sldMkLst>
      </pc:sldChg>
      <pc:sldChg chg="del">
        <pc:chgData name="Mohamed Asim" userId="463e8671-0eec-4074-8616-21d10d9d1eab" providerId="ADAL" clId="{6B2D1D9C-0EBC-429B-8909-0B70507F4621}" dt="2023-11-13T14:20:02.596" v="904" actId="2696"/>
        <pc:sldMkLst>
          <pc:docMk/>
          <pc:sldMk cId="1610015034" sldId="286"/>
        </pc:sldMkLst>
      </pc:sldChg>
      <pc:sldChg chg="modSp add mod">
        <pc:chgData name="Mohamed Asim" userId="463e8671-0eec-4074-8616-21d10d9d1eab" providerId="ADAL" clId="{6B2D1D9C-0EBC-429B-8909-0B70507F4621}" dt="2023-11-14T14:15:39.422" v="1193" actId="20577"/>
        <pc:sldMkLst>
          <pc:docMk/>
          <pc:sldMk cId="1737779491" sldId="287"/>
        </pc:sldMkLst>
        <pc:spChg chg="mod">
          <ac:chgData name="Mohamed Asim" userId="463e8671-0eec-4074-8616-21d10d9d1eab" providerId="ADAL" clId="{6B2D1D9C-0EBC-429B-8909-0B70507F4621}" dt="2023-11-14T14:15:11.106" v="1191" actId="20577"/>
          <ac:spMkLst>
            <pc:docMk/>
            <pc:sldMk cId="1737779491" sldId="287"/>
            <ac:spMk id="2" creationId="{1815C13A-801E-864E-B074-D5F29F416F53}"/>
          </ac:spMkLst>
        </pc:spChg>
        <pc:spChg chg="mod">
          <ac:chgData name="Mohamed Asim" userId="463e8671-0eec-4074-8616-21d10d9d1eab" providerId="ADAL" clId="{6B2D1D9C-0EBC-429B-8909-0B70507F4621}" dt="2023-11-14T14:15:39.422" v="1193" actId="20577"/>
          <ac:spMkLst>
            <pc:docMk/>
            <pc:sldMk cId="1737779491" sldId="287"/>
            <ac:spMk id="3" creationId="{4112B364-853B-524A-B704-2A43A04CC0D9}"/>
          </ac:spMkLst>
        </pc:spChg>
      </pc:sldChg>
      <pc:sldChg chg="del">
        <pc:chgData name="Mohamed Asim" userId="463e8671-0eec-4074-8616-21d10d9d1eab" providerId="ADAL" clId="{6B2D1D9C-0EBC-429B-8909-0B70507F4621}" dt="2023-11-13T14:08:14.855" v="161" actId="47"/>
        <pc:sldMkLst>
          <pc:docMk/>
          <pc:sldMk cId="4180619513" sldId="287"/>
        </pc:sldMkLst>
      </pc:sldChg>
      <pc:sldChg chg="modSp add mod">
        <pc:chgData name="Mohamed Asim" userId="463e8671-0eec-4074-8616-21d10d9d1eab" providerId="ADAL" clId="{6B2D1D9C-0EBC-429B-8909-0B70507F4621}" dt="2023-11-14T14:16:47.973" v="1194" actId="207"/>
        <pc:sldMkLst>
          <pc:docMk/>
          <pc:sldMk cId="2098841250" sldId="288"/>
        </pc:sldMkLst>
        <pc:spChg chg="mod">
          <ac:chgData name="Mohamed Asim" userId="463e8671-0eec-4074-8616-21d10d9d1eab" providerId="ADAL" clId="{6B2D1D9C-0EBC-429B-8909-0B70507F4621}" dt="2023-11-14T14:16:47.973" v="1194" actId="207"/>
          <ac:spMkLst>
            <pc:docMk/>
            <pc:sldMk cId="2098841250" sldId="288"/>
            <ac:spMk id="3" creationId="{037730E7-1DD9-E048-B853-1CAABE0115A9}"/>
          </ac:spMkLst>
        </pc:spChg>
      </pc:sldChg>
      <pc:sldChg chg="del">
        <pc:chgData name="Mohamed Asim" userId="463e8671-0eec-4074-8616-21d10d9d1eab" providerId="ADAL" clId="{6B2D1D9C-0EBC-429B-8909-0B70507F4621}" dt="2023-11-13T14:08:14.227" v="160" actId="47"/>
        <pc:sldMkLst>
          <pc:docMk/>
          <pc:sldMk cId="3993947022" sldId="288"/>
        </pc:sldMkLst>
      </pc:sldChg>
      <pc:sldChg chg="new del">
        <pc:chgData name="Mohamed Asim" userId="463e8671-0eec-4074-8616-21d10d9d1eab" providerId="ADAL" clId="{6B2D1D9C-0EBC-429B-8909-0B70507F4621}" dt="2023-11-13T14:32:52.001" v="932" actId="47"/>
        <pc:sldMkLst>
          <pc:docMk/>
          <pc:sldMk cId="3977344639" sldId="290"/>
        </pc:sldMkLst>
      </pc:sldChg>
      <pc:sldChg chg="add del">
        <pc:chgData name="Mohamed Asim" userId="463e8671-0eec-4074-8616-21d10d9d1eab" providerId="ADAL" clId="{6B2D1D9C-0EBC-429B-8909-0B70507F4621}" dt="2023-11-13T14:32:59.872" v="935" actId="47"/>
        <pc:sldMkLst>
          <pc:docMk/>
          <pc:sldMk cId="1119132781" sldId="291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852634301" sldId="292"/>
        </pc:sldMkLst>
      </pc:sldChg>
      <pc:sldChg chg="del">
        <pc:chgData name="Mohamed Asim" userId="463e8671-0eec-4074-8616-21d10d9d1eab" providerId="ADAL" clId="{6B2D1D9C-0EBC-429B-8909-0B70507F4621}" dt="2023-11-13T14:06:58.702" v="2" actId="47"/>
        <pc:sldMkLst>
          <pc:docMk/>
          <pc:sldMk cId="2958176816" sldId="292"/>
        </pc:sldMkLst>
      </pc:sldChg>
      <pc:sldChg chg="modSp add mod">
        <pc:chgData name="Mohamed Asim" userId="463e8671-0eec-4074-8616-21d10d9d1eab" providerId="ADAL" clId="{6B2D1D9C-0EBC-429B-8909-0B70507F4621}" dt="2023-11-14T14:27:17.177" v="1541" actId="20577"/>
        <pc:sldMkLst>
          <pc:docMk/>
          <pc:sldMk cId="1385703901" sldId="293"/>
        </pc:sldMkLst>
        <pc:spChg chg="mod">
          <ac:chgData name="Mohamed Asim" userId="463e8671-0eec-4074-8616-21d10d9d1eab" providerId="ADAL" clId="{6B2D1D9C-0EBC-429B-8909-0B70507F4621}" dt="2023-11-14T14:26:46.015" v="1487" actId="20577"/>
          <ac:spMkLst>
            <pc:docMk/>
            <pc:sldMk cId="1385703901" sldId="293"/>
            <ac:spMk id="2" creationId="{B5870D51-92E2-3D4E-8FEA-AF9F4AF25BC3}"/>
          </ac:spMkLst>
        </pc:spChg>
        <pc:spChg chg="mod">
          <ac:chgData name="Mohamed Asim" userId="463e8671-0eec-4074-8616-21d10d9d1eab" providerId="ADAL" clId="{6B2D1D9C-0EBC-429B-8909-0B70507F4621}" dt="2023-11-14T14:27:17.177" v="1541" actId="20577"/>
          <ac:spMkLst>
            <pc:docMk/>
            <pc:sldMk cId="1385703901" sldId="293"/>
            <ac:spMk id="3" creationId="{4BB37C70-A622-AB4F-9DFA-084724548D4F}"/>
          </ac:spMkLst>
        </pc:spChg>
      </pc:sldChg>
      <pc:sldChg chg="del">
        <pc:chgData name="Mohamed Asim" userId="463e8671-0eec-4074-8616-21d10d9d1eab" providerId="ADAL" clId="{6B2D1D9C-0EBC-429B-8909-0B70507F4621}" dt="2023-11-13T14:06:59.178" v="3" actId="47"/>
        <pc:sldMkLst>
          <pc:docMk/>
          <pc:sldMk cId="3492363486" sldId="293"/>
        </pc:sldMkLst>
      </pc:sldChg>
      <pc:sldChg chg="modSp add mod">
        <pc:chgData name="Mohamed Asim" userId="463e8671-0eec-4074-8616-21d10d9d1eab" providerId="ADAL" clId="{6B2D1D9C-0EBC-429B-8909-0B70507F4621}" dt="2023-11-13T14:32:32.413" v="928" actId="27636"/>
        <pc:sldMkLst>
          <pc:docMk/>
          <pc:sldMk cId="3672474628" sldId="294"/>
        </pc:sldMkLst>
        <pc:spChg chg="mod">
          <ac:chgData name="Mohamed Asim" userId="463e8671-0eec-4074-8616-21d10d9d1eab" providerId="ADAL" clId="{6B2D1D9C-0EBC-429B-8909-0B70507F4621}" dt="2023-11-13T14:32:32.413" v="928" actId="27636"/>
          <ac:spMkLst>
            <pc:docMk/>
            <pc:sldMk cId="3672474628" sldId="294"/>
            <ac:spMk id="3" creationId="{FCDC37DA-8F3D-F34A-B6E2-FC782059CADB}"/>
          </ac:spMkLst>
        </pc:spChg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491400776" sldId="295"/>
        </pc:sldMkLst>
      </pc:sldChg>
      <pc:sldChg chg="del">
        <pc:chgData name="Mohamed Asim" userId="463e8671-0eec-4074-8616-21d10d9d1eab" providerId="ADAL" clId="{6B2D1D9C-0EBC-429B-8909-0B70507F4621}" dt="2023-11-13T14:06:59.582" v="4" actId="47"/>
        <pc:sldMkLst>
          <pc:docMk/>
          <pc:sldMk cId="3200593562" sldId="295"/>
        </pc:sldMkLst>
      </pc:sldChg>
      <pc:sldChg chg="del">
        <pc:chgData name="Mohamed Asim" userId="463e8671-0eec-4074-8616-21d10d9d1eab" providerId="ADAL" clId="{6B2D1D9C-0EBC-429B-8909-0B70507F4621}" dt="2023-11-13T14:08:12.587" v="159" actId="47"/>
        <pc:sldMkLst>
          <pc:docMk/>
          <pc:sldMk cId="256972455" sldId="296"/>
        </pc:sldMkLst>
      </pc:sldChg>
      <pc:sldChg chg="modSp add mod">
        <pc:chgData name="Mohamed Asim" userId="463e8671-0eec-4074-8616-21d10d9d1eab" providerId="ADAL" clId="{6B2D1D9C-0EBC-429B-8909-0B70507F4621}" dt="2023-11-13T14:32:32.413" v="929" actId="27636"/>
        <pc:sldMkLst>
          <pc:docMk/>
          <pc:sldMk cId="3992560784" sldId="296"/>
        </pc:sldMkLst>
        <pc:spChg chg="mod">
          <ac:chgData name="Mohamed Asim" userId="463e8671-0eec-4074-8616-21d10d9d1eab" providerId="ADAL" clId="{6B2D1D9C-0EBC-429B-8909-0B70507F4621}" dt="2023-11-13T14:32:32.413" v="929" actId="27636"/>
          <ac:spMkLst>
            <pc:docMk/>
            <pc:sldMk cId="3992560784" sldId="296"/>
            <ac:spMk id="3" creationId="{8B525D07-37D0-364D-AB03-88E56504A336}"/>
          </ac:spMkLst>
        </pc:spChg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531647470" sldId="297"/>
        </pc:sldMkLst>
      </pc:sldChg>
      <pc:sldChg chg="modSp add mod">
        <pc:chgData name="Mohamed Asim" userId="463e8671-0eec-4074-8616-21d10d9d1eab" providerId="ADAL" clId="{6B2D1D9C-0EBC-429B-8909-0B70507F4621}" dt="2023-11-13T14:32:32.428" v="931" actId="27636"/>
        <pc:sldMkLst>
          <pc:docMk/>
          <pc:sldMk cId="3063806858" sldId="298"/>
        </pc:sldMkLst>
        <pc:spChg chg="mod">
          <ac:chgData name="Mohamed Asim" userId="463e8671-0eec-4074-8616-21d10d9d1eab" providerId="ADAL" clId="{6B2D1D9C-0EBC-429B-8909-0B70507F4621}" dt="2023-11-13T14:32:32.428" v="931" actId="27636"/>
          <ac:spMkLst>
            <pc:docMk/>
            <pc:sldMk cId="3063806858" sldId="298"/>
            <ac:spMk id="3" creationId="{A07C5AE2-16F2-0E47-A9F7-16E6599971E3}"/>
          </ac:spMkLst>
        </pc:spChg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709161939" sldId="299"/>
        </pc:sldMkLst>
      </pc:sldChg>
      <pc:sldChg chg="modSp add mod">
        <pc:chgData name="Mohamed Asim" userId="463e8671-0eec-4074-8616-21d10d9d1eab" providerId="ADAL" clId="{6B2D1D9C-0EBC-429B-8909-0B70507F4621}" dt="2023-11-13T14:32:32.428" v="930" actId="27636"/>
        <pc:sldMkLst>
          <pc:docMk/>
          <pc:sldMk cId="4066936894" sldId="300"/>
        </pc:sldMkLst>
        <pc:spChg chg="mod">
          <ac:chgData name="Mohamed Asim" userId="463e8671-0eec-4074-8616-21d10d9d1eab" providerId="ADAL" clId="{6B2D1D9C-0EBC-429B-8909-0B70507F4621}" dt="2023-11-13T14:32:32.428" v="930" actId="27636"/>
          <ac:spMkLst>
            <pc:docMk/>
            <pc:sldMk cId="4066936894" sldId="300"/>
            <ac:spMk id="3" creationId="{CF2C5DDD-AE4A-934E-8A13-4CDF9D5C1C44}"/>
          </ac:spMkLst>
        </pc:spChg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4259504920" sldId="301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066478744" sldId="302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1014852930" sldId="303"/>
        </pc:sldMkLst>
      </pc:sldChg>
      <pc:sldChg chg="add">
        <pc:chgData name="Mohamed Asim" userId="463e8671-0eec-4074-8616-21d10d9d1eab" providerId="ADAL" clId="{6B2D1D9C-0EBC-429B-8909-0B70507F4621}" dt="2023-11-13T14:32:32.302" v="920"/>
        <pc:sldMkLst>
          <pc:docMk/>
          <pc:sldMk cId="916270761" sldId="304"/>
        </pc:sldMkLst>
      </pc:sldChg>
      <pc:sldChg chg="modSp add mod">
        <pc:chgData name="Mohamed Asim" userId="463e8671-0eec-4074-8616-21d10d9d1eab" providerId="ADAL" clId="{6B2D1D9C-0EBC-429B-8909-0B70507F4621}" dt="2023-11-14T14:29:23.878" v="1585" actId="207"/>
        <pc:sldMkLst>
          <pc:docMk/>
          <pc:sldMk cId="4179568607" sldId="305"/>
        </pc:sldMkLst>
        <pc:spChg chg="mod">
          <ac:chgData name="Mohamed Asim" userId="463e8671-0eec-4074-8616-21d10d9d1eab" providerId="ADAL" clId="{6B2D1D9C-0EBC-429B-8909-0B70507F4621}" dt="2023-11-14T14:29:23.878" v="1585" actId="207"/>
          <ac:spMkLst>
            <pc:docMk/>
            <pc:sldMk cId="4179568607" sldId="305"/>
            <ac:spMk id="3" creationId="{D3BB68DC-0C82-DC5A-1000-1DD518F61870}"/>
          </ac:spMkLst>
        </pc:spChg>
      </pc:sldChg>
      <pc:sldChg chg="add del">
        <pc:chgData name="Mohamed Asim" userId="463e8671-0eec-4074-8616-21d10d9d1eab" providerId="ADAL" clId="{6B2D1D9C-0EBC-429B-8909-0B70507F4621}" dt="2023-11-14T14:28:03.791" v="1544"/>
        <pc:sldMkLst>
          <pc:docMk/>
          <pc:sldMk cId="92358015" sldId="306"/>
        </pc:sldMkLst>
      </pc:sldChg>
      <pc:sldChg chg="modSp add del mod setBg">
        <pc:chgData name="Mohamed Asim" userId="463e8671-0eec-4074-8616-21d10d9d1eab" providerId="ADAL" clId="{6B2D1D9C-0EBC-429B-8909-0B70507F4621}" dt="2023-11-14T14:28:04.760" v="1545" actId="2696"/>
        <pc:sldMkLst>
          <pc:docMk/>
          <pc:sldMk cId="1924920061" sldId="306"/>
        </pc:sldMkLst>
        <pc:spChg chg="mod">
          <ac:chgData name="Mohamed Asim" userId="463e8671-0eec-4074-8616-21d10d9d1eab" providerId="ADAL" clId="{6B2D1D9C-0EBC-429B-8909-0B70507F4621}" dt="2023-11-13T14:32:32.382" v="922" actId="27636"/>
          <ac:spMkLst>
            <pc:docMk/>
            <pc:sldMk cId="1924920061" sldId="306"/>
            <ac:spMk id="4" creationId="{71A7EB7B-2545-70EF-C0B7-106C34CBDD45}"/>
          </ac:spMkLst>
        </pc:spChg>
        <pc:spChg chg="mod">
          <ac:chgData name="Mohamed Asim" userId="463e8671-0eec-4074-8616-21d10d9d1eab" providerId="ADAL" clId="{6B2D1D9C-0EBC-429B-8909-0B70507F4621}" dt="2023-11-13T14:32:32.365" v="921" actId="27636"/>
          <ac:spMkLst>
            <pc:docMk/>
            <pc:sldMk cId="1924920061" sldId="306"/>
            <ac:spMk id="5" creationId="{03BEEABE-2F7C-96CC-8476-D3F6140AA125}"/>
          </ac:spMkLst>
        </pc:spChg>
        <pc:picChg chg="mod">
          <ac:chgData name="Mohamed Asim" userId="463e8671-0eec-4074-8616-21d10d9d1eab" providerId="ADAL" clId="{6B2D1D9C-0EBC-429B-8909-0B70507F4621}" dt="2023-11-14T14:14:51.966" v="1154" actId="1076"/>
          <ac:picMkLst>
            <pc:docMk/>
            <pc:sldMk cId="1924920061" sldId="306"/>
            <ac:picMk id="8" creationId="{9499A525-713C-27C4-E219-7798387D1F14}"/>
          </ac:picMkLst>
        </pc:picChg>
      </pc:sldChg>
      <pc:sldChg chg="modSp add mod">
        <pc:chgData name="Mohamed Asim" userId="463e8671-0eec-4074-8616-21d10d9d1eab" providerId="ADAL" clId="{6B2D1D9C-0EBC-429B-8909-0B70507F4621}" dt="2023-11-14T14:18:00.866" v="1201" actId="20577"/>
        <pc:sldMkLst>
          <pc:docMk/>
          <pc:sldMk cId="4267772396" sldId="307"/>
        </pc:sldMkLst>
        <pc:spChg chg="mod">
          <ac:chgData name="Mohamed Asim" userId="463e8671-0eec-4074-8616-21d10d9d1eab" providerId="ADAL" clId="{6B2D1D9C-0EBC-429B-8909-0B70507F4621}" dt="2023-11-14T14:18:00.866" v="1201" actId="20577"/>
          <ac:spMkLst>
            <pc:docMk/>
            <pc:sldMk cId="4267772396" sldId="307"/>
            <ac:spMk id="3" creationId="{AAEE852A-D8FD-D242-B7BF-20487685469F}"/>
          </ac:spMkLst>
        </pc:spChg>
      </pc:sldChg>
      <pc:sldChg chg="modSp add del mod setBg">
        <pc:chgData name="Mohamed Asim" userId="463e8671-0eec-4074-8616-21d10d9d1eab" providerId="ADAL" clId="{6B2D1D9C-0EBC-429B-8909-0B70507F4621}" dt="2023-11-14T14:28:20.484" v="1546" actId="2696"/>
        <pc:sldMkLst>
          <pc:docMk/>
          <pc:sldMk cId="2899374568" sldId="308"/>
        </pc:sldMkLst>
        <pc:spChg chg="mod">
          <ac:chgData name="Mohamed Asim" userId="463e8671-0eec-4074-8616-21d10d9d1eab" providerId="ADAL" clId="{6B2D1D9C-0EBC-429B-8909-0B70507F4621}" dt="2023-11-14T14:19:26.171" v="1256" actId="20577"/>
          <ac:spMkLst>
            <pc:docMk/>
            <pc:sldMk cId="2899374568" sldId="308"/>
            <ac:spMk id="2" creationId="{2A52D80B-FCDA-43D3-18D0-8909D226CF69}"/>
          </ac:spMkLst>
        </pc:spChg>
        <pc:spChg chg="mod">
          <ac:chgData name="Mohamed Asim" userId="463e8671-0eec-4074-8616-21d10d9d1eab" providerId="ADAL" clId="{6B2D1D9C-0EBC-429B-8909-0B70507F4621}" dt="2023-11-14T14:19:14.301" v="1245" actId="20577"/>
          <ac:spMkLst>
            <pc:docMk/>
            <pc:sldMk cId="2899374568" sldId="308"/>
            <ac:spMk id="3" creationId="{9328C650-7FA6-70C7-A17B-5968695CF431}"/>
          </ac:spMkLst>
        </pc:spChg>
        <pc:spChg chg="mod">
          <ac:chgData name="Mohamed Asim" userId="463e8671-0eec-4074-8616-21d10d9d1eab" providerId="ADAL" clId="{6B2D1D9C-0EBC-429B-8909-0B70507F4621}" dt="2023-11-13T14:32:32.382" v="925" actId="27636"/>
          <ac:spMkLst>
            <pc:docMk/>
            <pc:sldMk cId="2899374568" sldId="308"/>
            <ac:spMk id="4" creationId="{0E7983AA-9B0C-F634-C79F-1193F342AF85}"/>
          </ac:spMkLst>
        </pc:spChg>
        <pc:spChg chg="mod">
          <ac:chgData name="Mohamed Asim" userId="463e8671-0eec-4074-8616-21d10d9d1eab" providerId="ADAL" clId="{6B2D1D9C-0EBC-429B-8909-0B70507F4621}" dt="2023-11-13T14:32:32.382" v="924" actId="27636"/>
          <ac:spMkLst>
            <pc:docMk/>
            <pc:sldMk cId="2899374568" sldId="308"/>
            <ac:spMk id="5" creationId="{CBBA6B61-6789-4D29-B140-6B1C9909BFD7}"/>
          </ac:spMkLst>
        </pc:spChg>
      </pc:sldChg>
      <pc:sldChg chg="modSp add mod ord">
        <pc:chgData name="Mohamed Asim" userId="463e8671-0eec-4074-8616-21d10d9d1eab" providerId="ADAL" clId="{6B2D1D9C-0EBC-429B-8909-0B70507F4621}" dt="2023-11-14T14:29:03.645" v="1584" actId="20577"/>
        <pc:sldMkLst>
          <pc:docMk/>
          <pc:sldMk cId="4171634043" sldId="308"/>
        </pc:sldMkLst>
        <pc:spChg chg="mod">
          <ac:chgData name="Mohamed Asim" userId="463e8671-0eec-4074-8616-21d10d9d1eab" providerId="ADAL" clId="{6B2D1D9C-0EBC-429B-8909-0B70507F4621}" dt="2023-11-14T14:29:03.645" v="1584" actId="20577"/>
          <ac:spMkLst>
            <pc:docMk/>
            <pc:sldMk cId="4171634043" sldId="308"/>
            <ac:spMk id="2" creationId="{2A52D80B-FCDA-43D3-18D0-8909D226CF69}"/>
          </ac:spMkLst>
        </pc:spChg>
      </pc:sldChg>
      <pc:sldChg chg="modSp add mod">
        <pc:chgData name="Mohamed Asim" userId="463e8671-0eec-4074-8616-21d10d9d1eab" providerId="ADAL" clId="{6B2D1D9C-0EBC-429B-8909-0B70507F4621}" dt="2023-11-14T14:20:17.609" v="1316" actId="20577"/>
        <pc:sldMkLst>
          <pc:docMk/>
          <pc:sldMk cId="963338867" sldId="309"/>
        </pc:sldMkLst>
        <pc:spChg chg="mod">
          <ac:chgData name="Mohamed Asim" userId="463e8671-0eec-4074-8616-21d10d9d1eab" providerId="ADAL" clId="{6B2D1D9C-0EBC-429B-8909-0B70507F4621}" dt="2023-11-14T14:20:17.609" v="1316" actId="20577"/>
          <ac:spMkLst>
            <pc:docMk/>
            <pc:sldMk cId="963338867" sldId="309"/>
            <ac:spMk id="3" creationId="{B9364059-CD70-B74C-94C0-E8EE6AE0EDE9}"/>
          </ac:spMkLst>
        </pc:spChg>
      </pc:sldChg>
      <pc:sldChg chg="modSp add mod">
        <pc:chgData name="Mohamed Asim" userId="463e8671-0eec-4074-8616-21d10d9d1eab" providerId="ADAL" clId="{6B2D1D9C-0EBC-429B-8909-0B70507F4621}" dt="2023-11-14T14:26:10.945" v="1438" actId="20577"/>
        <pc:sldMkLst>
          <pc:docMk/>
          <pc:sldMk cId="2200432434" sldId="310"/>
        </pc:sldMkLst>
        <pc:spChg chg="mod">
          <ac:chgData name="Mohamed Asim" userId="463e8671-0eec-4074-8616-21d10d9d1eab" providerId="ADAL" clId="{6B2D1D9C-0EBC-429B-8909-0B70507F4621}" dt="2023-11-14T14:26:10.945" v="1438" actId="20577"/>
          <ac:spMkLst>
            <pc:docMk/>
            <pc:sldMk cId="2200432434" sldId="310"/>
            <ac:spMk id="3" creationId="{7C279778-393E-6B47-B8C3-297B342E11F0}"/>
          </ac:spMkLst>
        </pc:spChg>
      </pc:sldChg>
      <pc:sldChg chg="del">
        <pc:chgData name="Mohamed Asim" userId="463e8671-0eec-4074-8616-21d10d9d1eab" providerId="ADAL" clId="{6B2D1D9C-0EBC-429B-8909-0B70507F4621}" dt="2023-11-13T14:07:00.983" v="7" actId="47"/>
        <pc:sldMkLst>
          <pc:docMk/>
          <pc:sldMk cId="367084250" sldId="633"/>
        </pc:sldMkLst>
      </pc:sldChg>
      <pc:sldChg chg="del">
        <pc:chgData name="Mohamed Asim" userId="463e8671-0eec-4074-8616-21d10d9d1eab" providerId="ADAL" clId="{6B2D1D9C-0EBC-429B-8909-0B70507F4621}" dt="2023-11-13T14:20:05.864" v="905" actId="2696"/>
        <pc:sldMkLst>
          <pc:docMk/>
          <pc:sldMk cId="3389761768" sldId="634"/>
        </pc:sldMkLst>
      </pc:sldChg>
      <pc:sldChg chg="del">
        <pc:chgData name="Mohamed Asim" userId="463e8671-0eec-4074-8616-21d10d9d1eab" providerId="ADAL" clId="{6B2D1D9C-0EBC-429B-8909-0B70507F4621}" dt="2023-11-13T14:07:06.023" v="14" actId="47"/>
        <pc:sldMkLst>
          <pc:docMk/>
          <pc:sldMk cId="263107744" sldId="635"/>
        </pc:sldMkLst>
      </pc:sldChg>
      <pc:sldChg chg="del">
        <pc:chgData name="Mohamed Asim" userId="463e8671-0eec-4074-8616-21d10d9d1eab" providerId="ADAL" clId="{6B2D1D9C-0EBC-429B-8909-0B70507F4621}" dt="2023-11-13T14:08:03.237" v="158" actId="47"/>
        <pc:sldMkLst>
          <pc:docMk/>
          <pc:sldMk cId="1986099100" sldId="636"/>
        </pc:sldMkLst>
      </pc:sldChg>
      <pc:sldChg chg="del">
        <pc:chgData name="Mohamed Asim" userId="463e8671-0eec-4074-8616-21d10d9d1eab" providerId="ADAL" clId="{6B2D1D9C-0EBC-429B-8909-0B70507F4621}" dt="2023-11-13T14:20:10.537" v="906" actId="2696"/>
        <pc:sldMkLst>
          <pc:docMk/>
          <pc:sldMk cId="3109591024" sldId="639"/>
        </pc:sldMkLst>
      </pc:sldChg>
      <pc:sldMasterChg chg="delSldLayout">
        <pc:chgData name="Mohamed Asim" userId="463e8671-0eec-4074-8616-21d10d9d1eab" providerId="ADAL" clId="{6B2D1D9C-0EBC-429B-8909-0B70507F4621}" dt="2023-11-13T14:32:54" v="933" actId="47"/>
        <pc:sldMasterMkLst>
          <pc:docMk/>
          <pc:sldMasterMk cId="1384196811" sldId="2147483658"/>
        </pc:sldMasterMkLst>
        <pc:sldLayoutChg chg="del">
          <pc:chgData name="Mohamed Asim" userId="463e8671-0eec-4074-8616-21d10d9d1eab" providerId="ADAL" clId="{6B2D1D9C-0EBC-429B-8909-0B70507F4621}" dt="2023-11-13T14:27:42.604" v="910" actId="2696"/>
          <pc:sldLayoutMkLst>
            <pc:docMk/>
            <pc:sldMasterMk cId="1384196811" sldId="2147483658"/>
            <pc:sldLayoutMk cId="3288153637" sldId="2147483730"/>
          </pc:sldLayoutMkLst>
        </pc:sldLayoutChg>
        <pc:sldLayoutChg chg="del">
          <pc:chgData name="Mohamed Asim" userId="463e8671-0eec-4074-8616-21d10d9d1eab" providerId="ADAL" clId="{6B2D1D9C-0EBC-429B-8909-0B70507F4621}" dt="2023-11-13T14:20:05.864" v="905" actId="2696"/>
          <pc:sldLayoutMkLst>
            <pc:docMk/>
            <pc:sldMasterMk cId="1384196811" sldId="2147483658"/>
            <pc:sldLayoutMk cId="4179047812" sldId="2147483730"/>
          </pc:sldLayoutMkLst>
        </pc:sldLayoutChg>
        <pc:sldLayoutChg chg="del">
          <pc:chgData name="Mohamed Asim" userId="463e8671-0eec-4074-8616-21d10d9d1eab" providerId="ADAL" clId="{6B2D1D9C-0EBC-429B-8909-0B70507F4621}" dt="2023-11-13T14:32:54" v="933" actId="47"/>
          <pc:sldLayoutMkLst>
            <pc:docMk/>
            <pc:sldMasterMk cId="1384196811" sldId="2147483658"/>
            <pc:sldLayoutMk cId="3368194597" sldId="2147483731"/>
          </pc:sldLayoutMkLst>
        </pc:sldLayoutChg>
      </pc:sldMasterChg>
    </pc:docChg>
  </pc:docChgLst>
  <pc:docChgLst>
    <pc:chgData name="Mohamed Asim" userId="463e8671-0eec-4074-8616-21d10d9d1eab" providerId="ADAL" clId="{DA367749-8C80-40CB-AF8D-C2D23A84643C}"/>
    <pc:docChg chg="undo custSel addSld delSld modSld sldOrd">
      <pc:chgData name="Mohamed Asim" userId="463e8671-0eec-4074-8616-21d10d9d1eab" providerId="ADAL" clId="{DA367749-8C80-40CB-AF8D-C2D23A84643C}" dt="2023-11-07T15:53:22.358" v="5704" actId="2696"/>
      <pc:docMkLst>
        <pc:docMk/>
      </pc:docMkLst>
      <pc:sldChg chg="modSp mod">
        <pc:chgData name="Mohamed Asim" userId="463e8671-0eec-4074-8616-21d10d9d1eab" providerId="ADAL" clId="{DA367749-8C80-40CB-AF8D-C2D23A84643C}" dt="2023-10-31T14:22:42.462" v="3667" actId="20577"/>
        <pc:sldMkLst>
          <pc:docMk/>
          <pc:sldMk cId="675937917" sldId="263"/>
        </pc:sldMkLst>
        <pc:spChg chg="mod">
          <ac:chgData name="Mohamed Asim" userId="463e8671-0eec-4074-8616-21d10d9d1eab" providerId="ADAL" clId="{DA367749-8C80-40CB-AF8D-C2D23A84643C}" dt="2023-10-25T14:20:24.432" v="39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DA367749-8C80-40CB-AF8D-C2D23A84643C}" dt="2023-10-31T14:22:42.462" v="3667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addSp delSp modSp mod ord setBg">
        <pc:chgData name="Mohamed Asim" userId="463e8671-0eec-4074-8616-21d10d9d1eab" providerId="ADAL" clId="{DA367749-8C80-40CB-AF8D-C2D23A84643C}" dt="2023-10-26T12:00:50.956" v="255" actId="1076"/>
        <pc:sldMkLst>
          <pc:docMk/>
          <pc:sldMk cId="1116631375" sldId="264"/>
        </pc:sldMkLst>
        <pc:spChg chg="mod">
          <ac:chgData name="Mohamed Asim" userId="463e8671-0eec-4074-8616-21d10d9d1eab" providerId="ADAL" clId="{DA367749-8C80-40CB-AF8D-C2D23A84643C}" dt="2023-10-26T11:31:04.946" v="225" actId="26606"/>
          <ac:spMkLst>
            <pc:docMk/>
            <pc:sldMk cId="1116631375" sldId="264"/>
            <ac:spMk id="2" creationId="{DFB84F25-25C6-9BD5-742A-A50B606A0606}"/>
          </ac:spMkLst>
        </pc:spChg>
        <pc:spChg chg="del mod">
          <ac:chgData name="Mohamed Asim" userId="463e8671-0eec-4074-8616-21d10d9d1eab" providerId="ADAL" clId="{DA367749-8C80-40CB-AF8D-C2D23A84643C}" dt="2023-10-26T11:31:04.946" v="225" actId="26606"/>
          <ac:spMkLst>
            <pc:docMk/>
            <pc:sldMk cId="1116631375" sldId="264"/>
            <ac:spMk id="3" creationId="{882851C0-6472-8C4E-46B8-9AE82FBD8967}"/>
          </ac:spMkLst>
        </pc:spChg>
        <pc:spChg chg="add">
          <ac:chgData name="Mohamed Asim" userId="463e8671-0eec-4074-8616-21d10d9d1eab" providerId="ADAL" clId="{DA367749-8C80-40CB-AF8D-C2D23A84643C}" dt="2023-10-26T11:31:04.946" v="225" actId="26606"/>
          <ac:spMkLst>
            <pc:docMk/>
            <pc:sldMk cId="1116631375" sldId="264"/>
            <ac:spMk id="10" creationId="{A8384FB5-9ADC-4DDC-881B-597D56F5B15D}"/>
          </ac:spMkLst>
        </pc:spChg>
        <pc:spChg chg="add">
          <ac:chgData name="Mohamed Asim" userId="463e8671-0eec-4074-8616-21d10d9d1eab" providerId="ADAL" clId="{DA367749-8C80-40CB-AF8D-C2D23A84643C}" dt="2023-10-26T11:31:04.946" v="225" actId="26606"/>
          <ac:spMkLst>
            <pc:docMk/>
            <pc:sldMk cId="1116631375" sldId="264"/>
            <ac:spMk id="12" creationId="{1199E1B1-A8C0-4FE8-A5A8-1CB41D69F857}"/>
          </ac:spMkLst>
        </pc:spChg>
        <pc:spChg chg="add">
          <ac:chgData name="Mohamed Asim" userId="463e8671-0eec-4074-8616-21d10d9d1eab" providerId="ADAL" clId="{DA367749-8C80-40CB-AF8D-C2D23A84643C}" dt="2023-10-26T11:31:04.946" v="225" actId="26606"/>
          <ac:spMkLst>
            <pc:docMk/>
            <pc:sldMk cId="1116631375" sldId="264"/>
            <ac:spMk id="14" creationId="{84A8DE83-DE75-4B41-9DB4-A7EC0B0DEC0B}"/>
          </ac:spMkLst>
        </pc:spChg>
        <pc:spChg chg="add">
          <ac:chgData name="Mohamed Asim" userId="463e8671-0eec-4074-8616-21d10d9d1eab" providerId="ADAL" clId="{DA367749-8C80-40CB-AF8D-C2D23A84643C}" dt="2023-10-26T11:31:04.946" v="225" actId="26606"/>
          <ac:spMkLst>
            <pc:docMk/>
            <pc:sldMk cId="1116631375" sldId="264"/>
            <ac:spMk id="16" creationId="{A7009A0A-BEF5-4EAC-AF15-E4F9F002E239}"/>
          </ac:spMkLst>
        </pc:spChg>
        <pc:picChg chg="add mod">
          <ac:chgData name="Mohamed Asim" userId="463e8671-0eec-4074-8616-21d10d9d1eab" providerId="ADAL" clId="{DA367749-8C80-40CB-AF8D-C2D23A84643C}" dt="2023-10-26T12:00:50.956" v="255" actId="1076"/>
          <ac:picMkLst>
            <pc:docMk/>
            <pc:sldMk cId="1116631375" sldId="264"/>
            <ac:picMk id="5" creationId="{95B4AEE8-3459-4410-9E25-DB2E523218AB}"/>
          </ac:picMkLst>
        </pc:picChg>
      </pc:sldChg>
      <pc:sldChg chg="addSp delSp modSp new mod setBg">
        <pc:chgData name="Mohamed Asim" userId="463e8671-0eec-4074-8616-21d10d9d1eab" providerId="ADAL" clId="{DA367749-8C80-40CB-AF8D-C2D23A84643C}" dt="2023-10-26T11:59:21.192" v="251" actId="20577"/>
        <pc:sldMkLst>
          <pc:docMk/>
          <pc:sldMk cId="4139315499" sldId="265"/>
        </pc:sldMkLst>
        <pc:spChg chg="add del">
          <ac:chgData name="Mohamed Asim" userId="463e8671-0eec-4074-8616-21d10d9d1eab" providerId="ADAL" clId="{DA367749-8C80-40CB-AF8D-C2D23A84643C}" dt="2023-10-26T11:57:55.368" v="235" actId="26606"/>
          <ac:spMkLst>
            <pc:docMk/>
            <pc:sldMk cId="4139315499" sldId="265"/>
            <ac:spMk id="2" creationId="{FBF48497-CEC6-2C72-1642-AE4B6F86474A}"/>
          </ac:spMkLst>
        </pc:spChg>
        <pc:spChg chg="add del">
          <ac:chgData name="Mohamed Asim" userId="463e8671-0eec-4074-8616-21d10d9d1eab" providerId="ADAL" clId="{DA367749-8C80-40CB-AF8D-C2D23A84643C}" dt="2023-10-26T11:57:55.368" v="235" actId="26606"/>
          <ac:spMkLst>
            <pc:docMk/>
            <pc:sldMk cId="4139315499" sldId="265"/>
            <ac:spMk id="3" creationId="{74C01179-8F8E-9A48-8E46-69908478C10C}"/>
          </ac:spMkLst>
        </pc:spChg>
        <pc:spChg chg="add del">
          <ac:chgData name="Mohamed Asim" userId="463e8671-0eec-4074-8616-21d10d9d1eab" providerId="ADAL" clId="{DA367749-8C80-40CB-AF8D-C2D23A84643C}" dt="2023-10-26T11:57:16.896" v="230" actId="26606"/>
          <ac:spMkLst>
            <pc:docMk/>
            <pc:sldMk cId="4139315499" sldId="265"/>
            <ac:spMk id="10" creationId="{42A4FC2C-047E-45A5-965D-8E1E3BF09BC6}"/>
          </ac:spMkLst>
        </pc:spChg>
        <pc:spChg chg="add del">
          <ac:chgData name="Mohamed Asim" userId="463e8671-0eec-4074-8616-21d10d9d1eab" providerId="ADAL" clId="{DA367749-8C80-40CB-AF8D-C2D23A84643C}" dt="2023-10-26T11:57:33.506" v="232" actId="26606"/>
          <ac:spMkLst>
            <pc:docMk/>
            <pc:sldMk cId="4139315499" sldId="265"/>
            <ac:spMk id="12" creationId="{59B296B9-C5A5-4E4F-9B60-C907B5F1466C}"/>
          </ac:spMkLst>
        </pc:spChg>
        <pc:spChg chg="add del">
          <ac:chgData name="Mohamed Asim" userId="463e8671-0eec-4074-8616-21d10d9d1eab" providerId="ADAL" clId="{DA367749-8C80-40CB-AF8D-C2D23A84643C}" dt="2023-10-26T11:57:33.506" v="232" actId="26606"/>
          <ac:spMkLst>
            <pc:docMk/>
            <pc:sldMk cId="4139315499" sldId="265"/>
            <ac:spMk id="13" creationId="{9F7D5CDA-D291-4307-BF55-1381FED29634}"/>
          </ac:spMkLst>
        </pc:spChg>
        <pc:spChg chg="add del">
          <ac:chgData name="Mohamed Asim" userId="463e8671-0eec-4074-8616-21d10d9d1eab" providerId="ADAL" clId="{DA367749-8C80-40CB-AF8D-C2D23A84643C}" dt="2023-10-26T11:57:33.506" v="232" actId="26606"/>
          <ac:spMkLst>
            <pc:docMk/>
            <pc:sldMk cId="4139315499" sldId="265"/>
            <ac:spMk id="14" creationId="{D0300FD3-5AF1-6305-15FA-9078072672E2}"/>
          </ac:spMkLst>
        </pc:spChg>
        <pc:spChg chg="add del">
          <ac:chgData name="Mohamed Asim" userId="463e8671-0eec-4074-8616-21d10d9d1eab" providerId="ADAL" clId="{DA367749-8C80-40CB-AF8D-C2D23A84643C}" dt="2023-10-26T11:57:33.506" v="232" actId="26606"/>
          <ac:spMkLst>
            <pc:docMk/>
            <pc:sldMk cId="4139315499" sldId="265"/>
            <ac:spMk id="15" creationId="{FBF48497-CEC6-2C72-1642-AE4B6F86474A}"/>
          </ac:spMkLst>
        </pc:spChg>
        <pc:spChg chg="add del">
          <ac:chgData name="Mohamed Asim" userId="463e8671-0eec-4074-8616-21d10d9d1eab" providerId="ADAL" clId="{DA367749-8C80-40CB-AF8D-C2D23A84643C}" dt="2023-10-26T11:57:33.506" v="232" actId="26606"/>
          <ac:spMkLst>
            <pc:docMk/>
            <pc:sldMk cId="4139315499" sldId="265"/>
            <ac:spMk id="16" creationId="{74C01179-8F8E-9A48-8E46-69908478C10C}"/>
          </ac:spMkLst>
        </pc:spChg>
        <pc:spChg chg="add del">
          <ac:chgData name="Mohamed Asim" userId="463e8671-0eec-4074-8616-21d10d9d1eab" providerId="ADAL" clId="{DA367749-8C80-40CB-AF8D-C2D23A84643C}" dt="2023-10-26T11:57:55.355" v="234" actId="26606"/>
          <ac:spMkLst>
            <pc:docMk/>
            <pc:sldMk cId="4139315499" sldId="265"/>
            <ac:spMk id="18" creationId="{E722B2DD-E14D-4972-9D98-5D6E61B1B2D2}"/>
          </ac:spMkLst>
        </pc:spChg>
        <pc:spChg chg="add del">
          <ac:chgData name="Mohamed Asim" userId="463e8671-0eec-4074-8616-21d10d9d1eab" providerId="ADAL" clId="{DA367749-8C80-40CB-AF8D-C2D23A84643C}" dt="2023-10-26T11:57:55.355" v="234" actId="26606"/>
          <ac:spMkLst>
            <pc:docMk/>
            <pc:sldMk cId="4139315499" sldId="265"/>
            <ac:spMk id="19" creationId="{0CFB124C-4B0C-4A81-8633-17257B151642}"/>
          </ac:spMkLst>
        </pc:spChg>
        <pc:spChg chg="add mod">
          <ac:chgData name="Mohamed Asim" userId="463e8671-0eec-4074-8616-21d10d9d1eab" providerId="ADAL" clId="{DA367749-8C80-40CB-AF8D-C2D23A84643C}" dt="2023-10-26T11:59:21.192" v="251" actId="20577"/>
          <ac:spMkLst>
            <pc:docMk/>
            <pc:sldMk cId="4139315499" sldId="265"/>
            <ac:spMk id="25" creationId="{FBF48497-CEC6-2C72-1642-AE4B6F86474A}"/>
          </ac:spMkLst>
        </pc:spChg>
        <pc:spChg chg="add del">
          <ac:chgData name="Mohamed Asim" userId="463e8671-0eec-4074-8616-21d10d9d1eab" providerId="ADAL" clId="{DA367749-8C80-40CB-AF8D-C2D23A84643C}" dt="2023-10-26T11:58:47.151" v="240" actId="26606"/>
          <ac:spMkLst>
            <pc:docMk/>
            <pc:sldMk cId="4139315499" sldId="265"/>
            <ac:spMk id="26" creationId="{74C01179-8F8E-9A48-8E46-69908478C10C}"/>
          </ac:spMkLst>
        </pc:spChg>
        <pc:spChg chg="add">
          <ac:chgData name="Mohamed Asim" userId="463e8671-0eec-4074-8616-21d10d9d1eab" providerId="ADAL" clId="{DA367749-8C80-40CB-AF8D-C2D23A84643C}" dt="2023-10-26T11:58:47.151" v="240" actId="26606"/>
          <ac:spMkLst>
            <pc:docMk/>
            <pc:sldMk cId="4139315499" sldId="265"/>
            <ac:spMk id="31" creationId="{6753252F-4873-4F63-801D-CC719279A7D5}"/>
          </ac:spMkLst>
        </pc:spChg>
        <pc:spChg chg="add">
          <ac:chgData name="Mohamed Asim" userId="463e8671-0eec-4074-8616-21d10d9d1eab" providerId="ADAL" clId="{DA367749-8C80-40CB-AF8D-C2D23A84643C}" dt="2023-10-26T11:58:47.151" v="240" actId="26606"/>
          <ac:spMkLst>
            <pc:docMk/>
            <pc:sldMk cId="4139315499" sldId="265"/>
            <ac:spMk id="33" creationId="{047C8CCB-F95D-4249-92DD-651249D3535A}"/>
          </ac:spMkLst>
        </pc:spChg>
        <pc:grpChg chg="add del">
          <ac:chgData name="Mohamed Asim" userId="463e8671-0eec-4074-8616-21d10d9d1eab" providerId="ADAL" clId="{DA367749-8C80-40CB-AF8D-C2D23A84643C}" dt="2023-10-26T11:58:47.151" v="240" actId="26606"/>
          <ac:grpSpMkLst>
            <pc:docMk/>
            <pc:sldMk cId="4139315499" sldId="265"/>
            <ac:grpSpMk id="21" creationId="{114ED94A-C85D-4CD3-4205-438D21CE6B38}"/>
          </ac:grpSpMkLst>
        </pc:grpChg>
        <pc:picChg chg="add mod">
          <ac:chgData name="Mohamed Asim" userId="463e8671-0eec-4074-8616-21d10d9d1eab" providerId="ADAL" clId="{DA367749-8C80-40CB-AF8D-C2D23A84643C}" dt="2023-10-26T11:59:10.231" v="244" actId="14100"/>
          <ac:picMkLst>
            <pc:docMk/>
            <pc:sldMk cId="4139315499" sldId="265"/>
            <ac:picMk id="5" creationId="{AAE2C7CC-4A1F-2447-0535-0A7709C75241}"/>
          </ac:picMkLst>
        </pc:picChg>
      </pc:sldChg>
      <pc:sldChg chg="addSp delSp modSp new del mod setBg">
        <pc:chgData name="Mohamed Asim" userId="463e8671-0eec-4074-8616-21d10d9d1eab" providerId="ADAL" clId="{DA367749-8C80-40CB-AF8D-C2D23A84643C}" dt="2023-10-26T12:22:42.479" v="388" actId="2696"/>
        <pc:sldMkLst>
          <pc:docMk/>
          <pc:sldMk cId="3050548601" sldId="266"/>
        </pc:sldMkLst>
        <pc:spChg chg="add del">
          <ac:chgData name="Mohamed Asim" userId="463e8671-0eec-4074-8616-21d10d9d1eab" providerId="ADAL" clId="{DA367749-8C80-40CB-AF8D-C2D23A84643C}" dt="2023-10-26T12:15:34.536" v="259" actId="26606"/>
          <ac:spMkLst>
            <pc:docMk/>
            <pc:sldMk cId="3050548601" sldId="266"/>
            <ac:spMk id="2" creationId="{BC333617-1634-6FC8-65B8-50B7690BDDA4}"/>
          </ac:spMkLst>
        </pc:spChg>
        <pc:spChg chg="add del">
          <ac:chgData name="Mohamed Asim" userId="463e8671-0eec-4074-8616-21d10d9d1eab" providerId="ADAL" clId="{DA367749-8C80-40CB-AF8D-C2D23A84643C}" dt="2023-10-26T12:15:34.536" v="259" actId="26606"/>
          <ac:spMkLst>
            <pc:docMk/>
            <pc:sldMk cId="3050548601" sldId="266"/>
            <ac:spMk id="3" creationId="{31E02520-57E9-4F79-5BD4-B4828871DA3A}"/>
          </ac:spMkLst>
        </pc:spChg>
        <pc:spChg chg="add del">
          <ac:chgData name="Mohamed Asim" userId="463e8671-0eec-4074-8616-21d10d9d1eab" providerId="ADAL" clId="{DA367749-8C80-40CB-AF8D-C2D23A84643C}" dt="2023-10-26T12:15:34.536" v="258" actId="26606"/>
          <ac:spMkLst>
            <pc:docMk/>
            <pc:sldMk cId="3050548601" sldId="266"/>
            <ac:spMk id="10" creationId="{AB8C311F-7253-4AED-9701-7FC0708C41C7}"/>
          </ac:spMkLst>
        </pc:spChg>
        <pc:spChg chg="add del">
          <ac:chgData name="Mohamed Asim" userId="463e8671-0eec-4074-8616-21d10d9d1eab" providerId="ADAL" clId="{DA367749-8C80-40CB-AF8D-C2D23A84643C}" dt="2023-10-26T12:15:34.536" v="258" actId="26606"/>
          <ac:spMkLst>
            <pc:docMk/>
            <pc:sldMk cId="3050548601" sldId="266"/>
            <ac:spMk id="12" creationId="{E2384209-CB15-4CDF-9D31-C44FD9A3F20D}"/>
          </ac:spMkLst>
        </pc:spChg>
        <pc:spChg chg="add del">
          <ac:chgData name="Mohamed Asim" userId="463e8671-0eec-4074-8616-21d10d9d1eab" providerId="ADAL" clId="{DA367749-8C80-40CB-AF8D-C2D23A84643C}" dt="2023-10-26T12:15:34.536" v="258" actId="26606"/>
          <ac:spMkLst>
            <pc:docMk/>
            <pc:sldMk cId="3050548601" sldId="266"/>
            <ac:spMk id="14" creationId="{2633B3B5-CC90-43F0-8714-D31D1F3F0209}"/>
          </ac:spMkLst>
        </pc:spChg>
        <pc:spChg chg="add del">
          <ac:chgData name="Mohamed Asim" userId="463e8671-0eec-4074-8616-21d10d9d1eab" providerId="ADAL" clId="{DA367749-8C80-40CB-AF8D-C2D23A84643C}" dt="2023-10-26T12:15:34.536" v="258" actId="26606"/>
          <ac:spMkLst>
            <pc:docMk/>
            <pc:sldMk cId="3050548601" sldId="266"/>
            <ac:spMk id="16" creationId="{A8D57A06-A426-446D-B02C-A2DC6B62E45E}"/>
          </ac:spMkLst>
        </pc:spChg>
        <pc:picChg chg="add mod">
          <ac:chgData name="Mohamed Asim" userId="463e8671-0eec-4074-8616-21d10d9d1eab" providerId="ADAL" clId="{DA367749-8C80-40CB-AF8D-C2D23A84643C}" dt="2023-10-26T12:16:46.274" v="271" actId="14100"/>
          <ac:picMkLst>
            <pc:docMk/>
            <pc:sldMk cId="3050548601" sldId="266"/>
            <ac:picMk id="5" creationId="{55B6D4C1-4436-E46F-CDC5-D13B229D2257}"/>
          </ac:picMkLst>
        </pc:picChg>
        <pc:picChg chg="add">
          <ac:chgData name="Mohamed Asim" userId="463e8671-0eec-4074-8616-21d10d9d1eab" providerId="ADAL" clId="{DA367749-8C80-40CB-AF8D-C2D23A84643C}" dt="2023-10-26T12:18:33.663" v="357" actId="22"/>
          <ac:picMkLst>
            <pc:docMk/>
            <pc:sldMk cId="3050548601" sldId="266"/>
            <ac:picMk id="7" creationId="{256328DA-9462-83F0-C94D-8E052E944669}"/>
          </ac:picMkLst>
        </pc:picChg>
      </pc:sldChg>
      <pc:sldChg chg="modSp new mod">
        <pc:chgData name="Mohamed Asim" userId="463e8671-0eec-4074-8616-21d10d9d1eab" providerId="ADAL" clId="{DA367749-8C80-40CB-AF8D-C2D23A84643C}" dt="2023-10-26T12:31:10.564" v="700" actId="20577"/>
        <pc:sldMkLst>
          <pc:docMk/>
          <pc:sldMk cId="3461769883" sldId="267"/>
        </pc:sldMkLst>
        <pc:spChg chg="mod">
          <ac:chgData name="Mohamed Asim" userId="463e8671-0eec-4074-8616-21d10d9d1eab" providerId="ADAL" clId="{DA367749-8C80-40CB-AF8D-C2D23A84643C}" dt="2023-10-26T12:17:24.537" v="327" actId="20577"/>
          <ac:spMkLst>
            <pc:docMk/>
            <pc:sldMk cId="3461769883" sldId="267"/>
            <ac:spMk id="2" creationId="{9A671760-DD08-CE48-5997-5111B567202E}"/>
          </ac:spMkLst>
        </pc:spChg>
        <pc:spChg chg="mod">
          <ac:chgData name="Mohamed Asim" userId="463e8671-0eec-4074-8616-21d10d9d1eab" providerId="ADAL" clId="{DA367749-8C80-40CB-AF8D-C2D23A84643C}" dt="2023-10-26T12:31:10.564" v="700" actId="20577"/>
          <ac:spMkLst>
            <pc:docMk/>
            <pc:sldMk cId="3461769883" sldId="267"/>
            <ac:spMk id="3" creationId="{E5F8D5CC-BE6A-594A-89F7-4F488EA17A20}"/>
          </ac:spMkLst>
        </pc:spChg>
      </pc:sldChg>
      <pc:sldChg chg="addSp delSp modSp new mod ord setBg">
        <pc:chgData name="Mohamed Asim" userId="463e8671-0eec-4074-8616-21d10d9d1eab" providerId="ADAL" clId="{DA367749-8C80-40CB-AF8D-C2D23A84643C}" dt="2023-10-31T15:19:05.892" v="4274"/>
        <pc:sldMkLst>
          <pc:docMk/>
          <pc:sldMk cId="2358251962" sldId="268"/>
        </pc:sldMkLst>
        <pc:spChg chg="add del mod">
          <ac:chgData name="Mohamed Asim" userId="463e8671-0eec-4074-8616-21d10d9d1eab" providerId="ADAL" clId="{DA367749-8C80-40CB-AF8D-C2D23A84643C}" dt="2023-10-26T12:22:12.828" v="387" actId="26606"/>
          <ac:spMkLst>
            <pc:docMk/>
            <pc:sldMk cId="2358251962" sldId="268"/>
            <ac:spMk id="2" creationId="{00DE97D3-257C-C7FF-3A33-69BF9EAEF537}"/>
          </ac:spMkLst>
        </pc:spChg>
        <pc:spChg chg="add del">
          <ac:chgData name="Mohamed Asim" userId="463e8671-0eec-4074-8616-21d10d9d1eab" providerId="ADAL" clId="{DA367749-8C80-40CB-AF8D-C2D23A84643C}" dt="2023-10-26T12:19:05.645" v="362" actId="22"/>
          <ac:spMkLst>
            <pc:docMk/>
            <pc:sldMk cId="2358251962" sldId="268"/>
            <ac:spMk id="3" creationId="{425ABF04-68AF-B077-0E3F-901590AD2E14}"/>
          </ac:spMkLst>
        </pc:spChg>
        <pc:spChg chg="add del mod">
          <ac:chgData name="Mohamed Asim" userId="463e8671-0eec-4074-8616-21d10d9d1eab" providerId="ADAL" clId="{DA367749-8C80-40CB-AF8D-C2D23A84643C}" dt="2023-10-26T12:22:12.828" v="387" actId="26606"/>
          <ac:spMkLst>
            <pc:docMk/>
            <pc:sldMk cId="2358251962" sldId="268"/>
            <ac:spMk id="11" creationId="{035969B3-CDB2-1446-78BB-A115FA4B8478}"/>
          </ac:spMkLst>
        </pc:spChg>
        <pc:spChg chg="add del">
          <ac:chgData name="Mohamed Asim" userId="463e8671-0eec-4074-8616-21d10d9d1eab" providerId="ADAL" clId="{DA367749-8C80-40CB-AF8D-C2D23A84643C}" dt="2023-10-26T12:20:38.802" v="370" actId="26606"/>
          <ac:spMkLst>
            <pc:docMk/>
            <pc:sldMk cId="2358251962" sldId="268"/>
            <ac:spMk id="19" creationId="{A8384FB5-9ADC-4DDC-881B-597D56F5B15D}"/>
          </ac:spMkLst>
        </pc:spChg>
        <pc:spChg chg="add del">
          <ac:chgData name="Mohamed Asim" userId="463e8671-0eec-4074-8616-21d10d9d1eab" providerId="ADAL" clId="{DA367749-8C80-40CB-AF8D-C2D23A84643C}" dt="2023-10-26T12:20:38.802" v="370" actId="26606"/>
          <ac:spMkLst>
            <pc:docMk/>
            <pc:sldMk cId="2358251962" sldId="268"/>
            <ac:spMk id="21" creationId="{91E5A9A7-95C6-4F4F-B00E-C82E07FE62EF}"/>
          </ac:spMkLst>
        </pc:spChg>
        <pc:spChg chg="add del">
          <ac:chgData name="Mohamed Asim" userId="463e8671-0eec-4074-8616-21d10d9d1eab" providerId="ADAL" clId="{DA367749-8C80-40CB-AF8D-C2D23A84643C}" dt="2023-10-26T12:20:38.802" v="370" actId="26606"/>
          <ac:spMkLst>
            <pc:docMk/>
            <pc:sldMk cId="2358251962" sldId="268"/>
            <ac:spMk id="23" creationId="{D07DD2DE-F619-49DD-B5E7-03A290FF4ED1}"/>
          </ac:spMkLst>
        </pc:spChg>
        <pc:spChg chg="add del">
          <ac:chgData name="Mohamed Asim" userId="463e8671-0eec-4074-8616-21d10d9d1eab" providerId="ADAL" clId="{DA367749-8C80-40CB-AF8D-C2D23A84643C}" dt="2023-10-26T12:20:38.802" v="370" actId="26606"/>
          <ac:spMkLst>
            <pc:docMk/>
            <pc:sldMk cId="2358251962" sldId="268"/>
            <ac:spMk id="25" creationId="{85149191-5F60-4A28-AAFF-039F96B0F3EC}"/>
          </ac:spMkLst>
        </pc:spChg>
        <pc:spChg chg="add del">
          <ac:chgData name="Mohamed Asim" userId="463e8671-0eec-4074-8616-21d10d9d1eab" providerId="ADAL" clId="{DA367749-8C80-40CB-AF8D-C2D23A84643C}" dt="2023-10-26T12:20:38.802" v="370" actId="26606"/>
          <ac:spMkLst>
            <pc:docMk/>
            <pc:sldMk cId="2358251962" sldId="268"/>
            <ac:spMk id="27" creationId="{F8260ED5-17F7-4158-B241-D51DD4CF1B7E}"/>
          </ac:spMkLst>
        </pc:spChg>
        <pc:spChg chg="add del">
          <ac:chgData name="Mohamed Asim" userId="463e8671-0eec-4074-8616-21d10d9d1eab" providerId="ADAL" clId="{DA367749-8C80-40CB-AF8D-C2D23A84643C}" dt="2023-10-26T12:20:43.931" v="372" actId="26606"/>
          <ac:spMkLst>
            <pc:docMk/>
            <pc:sldMk cId="2358251962" sldId="268"/>
            <ac:spMk id="29" creationId="{42A4FC2C-047E-45A5-965D-8E1E3BF09BC6}"/>
          </ac:spMkLst>
        </pc:spChg>
        <pc:spChg chg="add del">
          <ac:chgData name="Mohamed Asim" userId="463e8671-0eec-4074-8616-21d10d9d1eab" providerId="ADAL" clId="{DA367749-8C80-40CB-AF8D-C2D23A84643C}" dt="2023-10-26T12:20:47.228" v="374" actId="26606"/>
          <ac:spMkLst>
            <pc:docMk/>
            <pc:sldMk cId="2358251962" sldId="268"/>
            <ac:spMk id="31" creationId="{00DE97D3-257C-C7FF-3A33-69BF9EAEF537}"/>
          </ac:spMkLst>
        </pc:spChg>
        <pc:spChg chg="add del">
          <ac:chgData name="Mohamed Asim" userId="463e8671-0eec-4074-8616-21d10d9d1eab" providerId="ADAL" clId="{DA367749-8C80-40CB-AF8D-C2D23A84643C}" dt="2023-10-26T12:20:47.228" v="374" actId="26606"/>
          <ac:spMkLst>
            <pc:docMk/>
            <pc:sldMk cId="2358251962" sldId="268"/>
            <ac:spMk id="32" creationId="{035969B3-CDB2-1446-78BB-A115FA4B8478}"/>
          </ac:spMkLst>
        </pc:spChg>
        <pc:spChg chg="add del">
          <ac:chgData name="Mohamed Asim" userId="463e8671-0eec-4074-8616-21d10d9d1eab" providerId="ADAL" clId="{DA367749-8C80-40CB-AF8D-C2D23A84643C}" dt="2023-10-26T12:21:01.055" v="376" actId="26606"/>
          <ac:spMkLst>
            <pc:docMk/>
            <pc:sldMk cId="2358251962" sldId="268"/>
            <ac:spMk id="34" creationId="{00DE97D3-257C-C7FF-3A33-69BF9EAEF537}"/>
          </ac:spMkLst>
        </pc:spChg>
        <pc:spChg chg="add del">
          <ac:chgData name="Mohamed Asim" userId="463e8671-0eec-4074-8616-21d10d9d1eab" providerId="ADAL" clId="{DA367749-8C80-40CB-AF8D-C2D23A84643C}" dt="2023-10-26T12:21:01.055" v="376" actId="26606"/>
          <ac:spMkLst>
            <pc:docMk/>
            <pc:sldMk cId="2358251962" sldId="268"/>
            <ac:spMk id="35" creationId="{035969B3-CDB2-1446-78BB-A115FA4B8478}"/>
          </ac:spMkLst>
        </pc:spChg>
        <pc:spChg chg="add del">
          <ac:chgData name="Mohamed Asim" userId="463e8671-0eec-4074-8616-21d10d9d1eab" providerId="ADAL" clId="{DA367749-8C80-40CB-AF8D-C2D23A84643C}" dt="2023-10-26T12:21:26.694" v="378" actId="26606"/>
          <ac:spMkLst>
            <pc:docMk/>
            <pc:sldMk cId="2358251962" sldId="268"/>
            <ac:spMk id="39" creationId="{0D7B6173-1D58-48E2-83CF-37350F315F75}"/>
          </ac:spMkLst>
        </pc:spChg>
        <pc:spChg chg="add del">
          <ac:chgData name="Mohamed Asim" userId="463e8671-0eec-4074-8616-21d10d9d1eab" providerId="ADAL" clId="{DA367749-8C80-40CB-AF8D-C2D23A84643C}" dt="2023-10-26T12:21:26.694" v="378" actId="26606"/>
          <ac:spMkLst>
            <pc:docMk/>
            <pc:sldMk cId="2358251962" sldId="268"/>
            <ac:spMk id="40" creationId="{BE149CDF-5DAC-4860-A285-9492CF2090AA}"/>
          </ac:spMkLst>
        </pc:spChg>
        <pc:spChg chg="add del">
          <ac:chgData name="Mohamed Asim" userId="463e8671-0eec-4074-8616-21d10d9d1eab" providerId="ADAL" clId="{DA367749-8C80-40CB-AF8D-C2D23A84643C}" dt="2023-10-26T12:21:26.694" v="378" actId="26606"/>
          <ac:spMkLst>
            <pc:docMk/>
            <pc:sldMk cId="2358251962" sldId="268"/>
            <ac:spMk id="42" creationId="{21BDEC81-16A7-4451-B893-C15000083B77}"/>
          </ac:spMkLst>
        </pc:spChg>
        <pc:spChg chg="add del">
          <ac:chgData name="Mohamed Asim" userId="463e8671-0eec-4074-8616-21d10d9d1eab" providerId="ADAL" clId="{DA367749-8C80-40CB-AF8D-C2D23A84643C}" dt="2023-10-26T12:21:26.694" v="378" actId="26606"/>
          <ac:spMkLst>
            <pc:docMk/>
            <pc:sldMk cId="2358251962" sldId="268"/>
            <ac:spMk id="43" creationId="{26A515A1-4D80-430E-BE0A-71A290516A82}"/>
          </ac:spMkLst>
        </pc:spChg>
        <pc:spChg chg="add del">
          <ac:chgData name="Mohamed Asim" userId="463e8671-0eec-4074-8616-21d10d9d1eab" providerId="ADAL" clId="{DA367749-8C80-40CB-AF8D-C2D23A84643C}" dt="2023-10-26T12:21:26.694" v="378" actId="26606"/>
          <ac:spMkLst>
            <pc:docMk/>
            <pc:sldMk cId="2358251962" sldId="268"/>
            <ac:spMk id="44" creationId="{00DE97D3-257C-C7FF-3A33-69BF9EAEF537}"/>
          </ac:spMkLst>
        </pc:spChg>
        <pc:spChg chg="add del">
          <ac:chgData name="Mohamed Asim" userId="463e8671-0eec-4074-8616-21d10d9d1eab" providerId="ADAL" clId="{DA367749-8C80-40CB-AF8D-C2D23A84643C}" dt="2023-10-26T12:21:26.694" v="378" actId="26606"/>
          <ac:spMkLst>
            <pc:docMk/>
            <pc:sldMk cId="2358251962" sldId="268"/>
            <ac:spMk id="45" creationId="{035969B3-CDB2-1446-78BB-A115FA4B8478}"/>
          </ac:spMkLst>
        </pc:spChg>
        <pc:spChg chg="add del">
          <ac:chgData name="Mohamed Asim" userId="463e8671-0eec-4074-8616-21d10d9d1eab" providerId="ADAL" clId="{DA367749-8C80-40CB-AF8D-C2D23A84643C}" dt="2023-10-26T12:21:33.955" v="380" actId="26606"/>
          <ac:spMkLst>
            <pc:docMk/>
            <pc:sldMk cId="2358251962" sldId="268"/>
            <ac:spMk id="47" creationId="{6753252F-4873-4F63-801D-CC719279A7D5}"/>
          </ac:spMkLst>
        </pc:spChg>
        <pc:spChg chg="add del">
          <ac:chgData name="Mohamed Asim" userId="463e8671-0eec-4074-8616-21d10d9d1eab" providerId="ADAL" clId="{DA367749-8C80-40CB-AF8D-C2D23A84643C}" dt="2023-10-26T12:21:33.955" v="380" actId="26606"/>
          <ac:spMkLst>
            <pc:docMk/>
            <pc:sldMk cId="2358251962" sldId="268"/>
            <ac:spMk id="48" creationId="{047C8CCB-F95D-4249-92DD-651249D3535A}"/>
          </ac:spMkLst>
        </pc:spChg>
        <pc:spChg chg="add del">
          <ac:chgData name="Mohamed Asim" userId="463e8671-0eec-4074-8616-21d10d9d1eab" providerId="ADAL" clId="{DA367749-8C80-40CB-AF8D-C2D23A84643C}" dt="2023-10-26T12:21:33.955" v="380" actId="26606"/>
          <ac:spMkLst>
            <pc:docMk/>
            <pc:sldMk cId="2358251962" sldId="268"/>
            <ac:spMk id="49" creationId="{00DE97D3-257C-C7FF-3A33-69BF9EAEF537}"/>
          </ac:spMkLst>
        </pc:spChg>
        <pc:spChg chg="add del">
          <ac:chgData name="Mohamed Asim" userId="463e8671-0eec-4074-8616-21d10d9d1eab" providerId="ADAL" clId="{DA367749-8C80-40CB-AF8D-C2D23A84643C}" dt="2023-10-26T12:21:56.355" v="384" actId="26606"/>
          <ac:spMkLst>
            <pc:docMk/>
            <pc:sldMk cId="2358251962" sldId="268"/>
            <ac:spMk id="55" creationId="{2B97F24A-32CE-4C1C-A50D-3016B394DCFB}"/>
          </ac:spMkLst>
        </pc:spChg>
        <pc:spChg chg="add del">
          <ac:chgData name="Mohamed Asim" userId="463e8671-0eec-4074-8616-21d10d9d1eab" providerId="ADAL" clId="{DA367749-8C80-40CB-AF8D-C2D23A84643C}" dt="2023-10-26T12:21:56.355" v="384" actId="26606"/>
          <ac:spMkLst>
            <pc:docMk/>
            <pc:sldMk cId="2358251962" sldId="268"/>
            <ac:spMk id="56" creationId="{00DE97D3-257C-C7FF-3A33-69BF9EAEF537}"/>
          </ac:spMkLst>
        </pc:spChg>
        <pc:spChg chg="add del">
          <ac:chgData name="Mohamed Asim" userId="463e8671-0eec-4074-8616-21d10d9d1eab" providerId="ADAL" clId="{DA367749-8C80-40CB-AF8D-C2D23A84643C}" dt="2023-10-26T12:21:56.355" v="384" actId="26606"/>
          <ac:spMkLst>
            <pc:docMk/>
            <pc:sldMk cId="2358251962" sldId="268"/>
            <ac:spMk id="57" creationId="{CD8B4F24-440B-49E9-B85D-733523DC064B}"/>
          </ac:spMkLst>
        </pc:spChg>
        <pc:spChg chg="add del">
          <ac:chgData name="Mohamed Asim" userId="463e8671-0eec-4074-8616-21d10d9d1eab" providerId="ADAL" clId="{DA367749-8C80-40CB-AF8D-C2D23A84643C}" dt="2023-10-26T12:21:56.355" v="384" actId="26606"/>
          <ac:spMkLst>
            <pc:docMk/>
            <pc:sldMk cId="2358251962" sldId="268"/>
            <ac:spMk id="58" creationId="{035969B3-CDB2-1446-78BB-A115FA4B8478}"/>
          </ac:spMkLst>
        </pc:spChg>
        <pc:spChg chg="add del">
          <ac:chgData name="Mohamed Asim" userId="463e8671-0eec-4074-8616-21d10d9d1eab" providerId="ADAL" clId="{DA367749-8C80-40CB-AF8D-C2D23A84643C}" dt="2023-10-26T12:22:12.812" v="386" actId="26606"/>
          <ac:spMkLst>
            <pc:docMk/>
            <pc:sldMk cId="2358251962" sldId="268"/>
            <ac:spMk id="60" creationId="{0D7B6173-1D58-48E2-83CF-37350F315F75}"/>
          </ac:spMkLst>
        </pc:spChg>
        <pc:spChg chg="add del">
          <ac:chgData name="Mohamed Asim" userId="463e8671-0eec-4074-8616-21d10d9d1eab" providerId="ADAL" clId="{DA367749-8C80-40CB-AF8D-C2D23A84643C}" dt="2023-10-26T12:22:12.812" v="386" actId="26606"/>
          <ac:spMkLst>
            <pc:docMk/>
            <pc:sldMk cId="2358251962" sldId="268"/>
            <ac:spMk id="61" creationId="{7803386D-8EC0-490A-9296-FAFCF1ADA274}"/>
          </ac:spMkLst>
        </pc:spChg>
        <pc:spChg chg="add del">
          <ac:chgData name="Mohamed Asim" userId="463e8671-0eec-4074-8616-21d10d9d1eab" providerId="ADAL" clId="{DA367749-8C80-40CB-AF8D-C2D23A84643C}" dt="2023-10-26T12:22:12.812" v="386" actId="26606"/>
          <ac:spMkLst>
            <pc:docMk/>
            <pc:sldMk cId="2358251962" sldId="268"/>
            <ac:spMk id="63" creationId="{D87C4F29-0DC4-4901-A2FD-7C88889E6035}"/>
          </ac:spMkLst>
        </pc:spChg>
        <pc:spChg chg="add del">
          <ac:chgData name="Mohamed Asim" userId="463e8671-0eec-4074-8616-21d10d9d1eab" providerId="ADAL" clId="{DA367749-8C80-40CB-AF8D-C2D23A84643C}" dt="2023-10-26T12:22:12.812" v="386" actId="26606"/>
          <ac:spMkLst>
            <pc:docMk/>
            <pc:sldMk cId="2358251962" sldId="268"/>
            <ac:spMk id="64" creationId="{E6A781BA-2341-444F-811D-870633C4FB0B}"/>
          </ac:spMkLst>
        </pc:spChg>
        <pc:spChg chg="add del">
          <ac:chgData name="Mohamed Asim" userId="463e8671-0eec-4074-8616-21d10d9d1eab" providerId="ADAL" clId="{DA367749-8C80-40CB-AF8D-C2D23A84643C}" dt="2023-10-26T12:22:12.812" v="386" actId="26606"/>
          <ac:spMkLst>
            <pc:docMk/>
            <pc:sldMk cId="2358251962" sldId="268"/>
            <ac:spMk id="65" creationId="{00DE97D3-257C-C7FF-3A33-69BF9EAEF537}"/>
          </ac:spMkLst>
        </pc:spChg>
        <pc:spChg chg="add del">
          <ac:chgData name="Mohamed Asim" userId="463e8671-0eec-4074-8616-21d10d9d1eab" providerId="ADAL" clId="{DA367749-8C80-40CB-AF8D-C2D23A84643C}" dt="2023-10-26T12:22:12.812" v="386" actId="26606"/>
          <ac:spMkLst>
            <pc:docMk/>
            <pc:sldMk cId="2358251962" sldId="268"/>
            <ac:spMk id="66" creationId="{035969B3-CDB2-1446-78BB-A115FA4B8478}"/>
          </ac:spMkLst>
        </pc:spChg>
        <pc:spChg chg="add">
          <ac:chgData name="Mohamed Asim" userId="463e8671-0eec-4074-8616-21d10d9d1eab" providerId="ADAL" clId="{DA367749-8C80-40CB-AF8D-C2D23A84643C}" dt="2023-10-26T12:22:12.828" v="387" actId="26606"/>
          <ac:spMkLst>
            <pc:docMk/>
            <pc:sldMk cId="2358251962" sldId="268"/>
            <ac:spMk id="68" creationId="{C84668A7-C1AF-0EFA-E45B-374CCD693ABF}"/>
          </ac:spMkLst>
        </pc:spChg>
        <pc:spChg chg="add">
          <ac:chgData name="Mohamed Asim" userId="463e8671-0eec-4074-8616-21d10d9d1eab" providerId="ADAL" clId="{DA367749-8C80-40CB-AF8D-C2D23A84643C}" dt="2023-10-26T12:22:12.828" v="387" actId="26606"/>
          <ac:spMkLst>
            <pc:docMk/>
            <pc:sldMk cId="2358251962" sldId="268"/>
            <ac:spMk id="69" creationId="{ADD86487-95D6-F07B-D710-E6CA159D2DEF}"/>
          </ac:spMkLst>
        </pc:spChg>
        <pc:spChg chg="add">
          <ac:chgData name="Mohamed Asim" userId="463e8671-0eec-4074-8616-21d10d9d1eab" providerId="ADAL" clId="{DA367749-8C80-40CB-AF8D-C2D23A84643C}" dt="2023-10-26T12:22:12.828" v="387" actId="26606"/>
          <ac:spMkLst>
            <pc:docMk/>
            <pc:sldMk cId="2358251962" sldId="268"/>
            <ac:spMk id="70" creationId="{F0715E74-E09B-FEE8-2361-93B1D6897E2D}"/>
          </ac:spMkLst>
        </pc:spChg>
        <pc:spChg chg="add">
          <ac:chgData name="Mohamed Asim" userId="463e8671-0eec-4074-8616-21d10d9d1eab" providerId="ADAL" clId="{DA367749-8C80-40CB-AF8D-C2D23A84643C}" dt="2023-10-26T12:22:12.828" v="387" actId="26606"/>
          <ac:spMkLst>
            <pc:docMk/>
            <pc:sldMk cId="2358251962" sldId="268"/>
            <ac:spMk id="71" creationId="{D5165BFA-E66E-63B6-EB60-90C08779F59C}"/>
          </ac:spMkLst>
        </pc:spChg>
        <pc:spChg chg="add">
          <ac:chgData name="Mohamed Asim" userId="463e8671-0eec-4074-8616-21d10d9d1eab" providerId="ADAL" clId="{DA367749-8C80-40CB-AF8D-C2D23A84643C}" dt="2023-10-26T12:22:12.828" v="387" actId="26606"/>
          <ac:spMkLst>
            <pc:docMk/>
            <pc:sldMk cId="2358251962" sldId="268"/>
            <ac:spMk id="72" creationId="{DCA958C4-3098-E1EC-8CB0-92606B59728A}"/>
          </ac:spMkLst>
        </pc:spChg>
        <pc:spChg chg="add">
          <ac:chgData name="Mohamed Asim" userId="463e8671-0eec-4074-8616-21d10d9d1eab" providerId="ADAL" clId="{DA367749-8C80-40CB-AF8D-C2D23A84643C}" dt="2023-10-26T12:22:12.828" v="387" actId="26606"/>
          <ac:spMkLst>
            <pc:docMk/>
            <pc:sldMk cId="2358251962" sldId="268"/>
            <ac:spMk id="73" creationId="{8397E5D6-4D7F-0F66-888F-1883E7505C1D}"/>
          </ac:spMkLst>
        </pc:spChg>
        <pc:spChg chg="add">
          <ac:chgData name="Mohamed Asim" userId="463e8671-0eec-4074-8616-21d10d9d1eab" providerId="ADAL" clId="{DA367749-8C80-40CB-AF8D-C2D23A84643C}" dt="2023-10-26T12:22:12.828" v="387" actId="26606"/>
          <ac:spMkLst>
            <pc:docMk/>
            <pc:sldMk cId="2358251962" sldId="268"/>
            <ac:spMk id="76" creationId="{CA434C8A-1FE7-78C7-2287-A4551C31C714}"/>
          </ac:spMkLst>
        </pc:spChg>
        <pc:grpChg chg="add del">
          <ac:chgData name="Mohamed Asim" userId="463e8671-0eec-4074-8616-21d10d9d1eab" providerId="ADAL" clId="{DA367749-8C80-40CB-AF8D-C2D23A84643C}" dt="2023-10-26T12:21:01.055" v="376" actId="26606"/>
          <ac:grpSpMkLst>
            <pc:docMk/>
            <pc:sldMk cId="2358251962" sldId="268"/>
            <ac:grpSpMk id="36" creationId="{6258F736-B256-8039-9DC6-F4E49A5C5AD5}"/>
          </ac:grpSpMkLst>
        </pc:grpChg>
        <pc:grpChg chg="add del">
          <ac:chgData name="Mohamed Asim" userId="463e8671-0eec-4074-8616-21d10d9d1eab" providerId="ADAL" clId="{DA367749-8C80-40CB-AF8D-C2D23A84643C}" dt="2023-10-26T12:21:49.171" v="382" actId="26606"/>
          <ac:grpSpMkLst>
            <pc:docMk/>
            <pc:sldMk cId="2358251962" sldId="268"/>
            <ac:grpSpMk id="51" creationId="{723C66ED-DBBF-12CA-7F5E-813E0E7D036A}"/>
          </ac:grpSpMkLst>
        </pc:grpChg>
        <pc:grpChg chg="add">
          <ac:chgData name="Mohamed Asim" userId="463e8671-0eec-4074-8616-21d10d9d1eab" providerId="ADAL" clId="{DA367749-8C80-40CB-AF8D-C2D23A84643C}" dt="2023-10-26T12:22:12.828" v="387" actId="26606"/>
          <ac:grpSpMkLst>
            <pc:docMk/>
            <pc:sldMk cId="2358251962" sldId="268"/>
            <ac:grpSpMk id="74" creationId="{B6554DE5-4EB6-37B0-5592-8BC98C2F4E5A}"/>
          </ac:grpSpMkLst>
        </pc:grpChg>
        <pc:picChg chg="add del mod ord">
          <ac:chgData name="Mohamed Asim" userId="463e8671-0eec-4074-8616-21d10d9d1eab" providerId="ADAL" clId="{DA367749-8C80-40CB-AF8D-C2D23A84643C}" dt="2023-10-26T12:19:02.273" v="361" actId="22"/>
          <ac:picMkLst>
            <pc:docMk/>
            <pc:sldMk cId="2358251962" sldId="268"/>
            <ac:picMk id="5" creationId="{5FDD496B-F6D9-A130-925E-20863D7E46B1}"/>
          </ac:picMkLst>
        </pc:picChg>
        <pc:picChg chg="add mod ord">
          <ac:chgData name="Mohamed Asim" userId="463e8671-0eec-4074-8616-21d10d9d1eab" providerId="ADAL" clId="{DA367749-8C80-40CB-AF8D-C2D23A84643C}" dt="2023-10-26T12:22:12.828" v="387" actId="26606"/>
          <ac:picMkLst>
            <pc:docMk/>
            <pc:sldMk cId="2358251962" sldId="268"/>
            <ac:picMk id="7" creationId="{F0F5E42F-154E-76BD-C869-F92803A5927A}"/>
          </ac:picMkLst>
        </pc:picChg>
        <pc:picChg chg="add del">
          <ac:chgData name="Mohamed Asim" userId="463e8671-0eec-4074-8616-21d10d9d1eab" providerId="ADAL" clId="{DA367749-8C80-40CB-AF8D-C2D23A84643C}" dt="2023-10-26T12:21:26.694" v="378" actId="26606"/>
          <ac:picMkLst>
            <pc:docMk/>
            <pc:sldMk cId="2358251962" sldId="268"/>
            <ac:picMk id="41" creationId="{B0DAC8FB-A162-44E3-A606-C855A03A5B09}"/>
          </ac:picMkLst>
        </pc:picChg>
        <pc:picChg chg="add del">
          <ac:chgData name="Mohamed Asim" userId="463e8671-0eec-4074-8616-21d10d9d1eab" providerId="ADAL" clId="{DA367749-8C80-40CB-AF8D-C2D23A84643C}" dt="2023-10-26T12:22:12.812" v="386" actId="26606"/>
          <ac:picMkLst>
            <pc:docMk/>
            <pc:sldMk cId="2358251962" sldId="268"/>
            <ac:picMk id="62" creationId="{C4720EDA-E218-43A9-8817-08F09F4DB6CA}"/>
          </ac:picMkLst>
        </pc:picChg>
        <pc:cxnChg chg="add del">
          <ac:chgData name="Mohamed Asim" userId="463e8671-0eec-4074-8616-21d10d9d1eab" providerId="ADAL" clId="{DA367749-8C80-40CB-AF8D-C2D23A84643C}" dt="2023-10-26T12:22:12.828" v="387" actId="26606"/>
          <ac:cxnSpMkLst>
            <pc:docMk/>
            <pc:sldMk cId="2358251962" sldId="268"/>
            <ac:cxnSpMk id="14" creationId="{249EDD1B-F94D-B4E6-ACAA-566B9A26FDE3}"/>
          </ac:cxnSpMkLst>
        </pc:cxnChg>
      </pc:sldChg>
      <pc:sldChg chg="modSp new mod">
        <pc:chgData name="Mohamed Asim" userId="463e8671-0eec-4074-8616-21d10d9d1eab" providerId="ADAL" clId="{DA367749-8C80-40CB-AF8D-C2D23A84643C}" dt="2023-10-26T12:34:28.448" v="774" actId="207"/>
        <pc:sldMkLst>
          <pc:docMk/>
          <pc:sldMk cId="1210106234" sldId="269"/>
        </pc:sldMkLst>
        <pc:spChg chg="mod">
          <ac:chgData name="Mohamed Asim" userId="463e8671-0eec-4074-8616-21d10d9d1eab" providerId="ADAL" clId="{DA367749-8C80-40CB-AF8D-C2D23A84643C}" dt="2023-10-26T12:33:42.038" v="771" actId="20577"/>
          <ac:spMkLst>
            <pc:docMk/>
            <pc:sldMk cId="1210106234" sldId="269"/>
            <ac:spMk id="2" creationId="{23A250B9-4DDF-66DF-F5F0-F664C0512849}"/>
          </ac:spMkLst>
        </pc:spChg>
        <pc:spChg chg="mod">
          <ac:chgData name="Mohamed Asim" userId="463e8671-0eec-4074-8616-21d10d9d1eab" providerId="ADAL" clId="{DA367749-8C80-40CB-AF8D-C2D23A84643C}" dt="2023-10-26T12:34:28.448" v="774" actId="207"/>
          <ac:spMkLst>
            <pc:docMk/>
            <pc:sldMk cId="1210106234" sldId="269"/>
            <ac:spMk id="3" creationId="{D1763BAE-87F7-6345-05BE-7AF94E966A57}"/>
          </ac:spMkLst>
        </pc:spChg>
      </pc:sldChg>
      <pc:sldChg chg="addSp delSp modSp new del mod">
        <pc:chgData name="Mohamed Asim" userId="463e8671-0eec-4074-8616-21d10d9d1eab" providerId="ADAL" clId="{DA367749-8C80-40CB-AF8D-C2D23A84643C}" dt="2023-10-26T12:38:36.460" v="924" actId="2696"/>
        <pc:sldMkLst>
          <pc:docMk/>
          <pc:sldMk cId="3154910769" sldId="270"/>
        </pc:sldMkLst>
        <pc:spChg chg="mod">
          <ac:chgData name="Mohamed Asim" userId="463e8671-0eec-4074-8616-21d10d9d1eab" providerId="ADAL" clId="{DA367749-8C80-40CB-AF8D-C2D23A84643C}" dt="2023-10-26T12:35:57.519" v="852" actId="20577"/>
          <ac:spMkLst>
            <pc:docMk/>
            <pc:sldMk cId="3154910769" sldId="270"/>
            <ac:spMk id="2" creationId="{E35F527D-D76F-E7F6-EBBF-77A5EE2EFB45}"/>
          </ac:spMkLst>
        </pc:spChg>
        <pc:spChg chg="del">
          <ac:chgData name="Mohamed Asim" userId="463e8671-0eec-4074-8616-21d10d9d1eab" providerId="ADAL" clId="{DA367749-8C80-40CB-AF8D-C2D23A84643C}" dt="2023-10-26T12:36:51.355" v="853" actId="22"/>
          <ac:spMkLst>
            <pc:docMk/>
            <pc:sldMk cId="3154910769" sldId="270"/>
            <ac:spMk id="3" creationId="{A9156388-C731-732B-2833-94CB19516546}"/>
          </ac:spMkLst>
        </pc:spChg>
        <pc:picChg chg="add mod ord">
          <ac:chgData name="Mohamed Asim" userId="463e8671-0eec-4074-8616-21d10d9d1eab" providerId="ADAL" clId="{DA367749-8C80-40CB-AF8D-C2D23A84643C}" dt="2023-10-26T12:36:51.355" v="853" actId="22"/>
          <ac:picMkLst>
            <pc:docMk/>
            <pc:sldMk cId="3154910769" sldId="270"/>
            <ac:picMk id="5" creationId="{7AD416D7-2A5C-A5D8-6746-9FC7B65D7C20}"/>
          </ac:picMkLst>
        </pc:picChg>
      </pc:sldChg>
      <pc:sldChg chg="addSp delSp modSp new mod setBg">
        <pc:chgData name="Mohamed Asim" userId="463e8671-0eec-4074-8616-21d10d9d1eab" providerId="ADAL" clId="{DA367749-8C80-40CB-AF8D-C2D23A84643C}" dt="2023-10-26T12:38:30.350" v="923" actId="1076"/>
        <pc:sldMkLst>
          <pc:docMk/>
          <pc:sldMk cId="2112509415" sldId="271"/>
        </pc:sldMkLst>
        <pc:spChg chg="mod">
          <ac:chgData name="Mohamed Asim" userId="463e8671-0eec-4074-8616-21d10d9d1eab" providerId="ADAL" clId="{DA367749-8C80-40CB-AF8D-C2D23A84643C}" dt="2023-10-26T12:38:30.350" v="923" actId="1076"/>
          <ac:spMkLst>
            <pc:docMk/>
            <pc:sldMk cId="2112509415" sldId="271"/>
            <ac:spMk id="2" creationId="{B0FC80E7-989F-3F53-82F1-69D8F83A2E6E}"/>
          </ac:spMkLst>
        </pc:spChg>
        <pc:spChg chg="del">
          <ac:chgData name="Mohamed Asim" userId="463e8671-0eec-4074-8616-21d10d9d1eab" providerId="ADAL" clId="{DA367749-8C80-40CB-AF8D-C2D23A84643C}" dt="2023-10-26T12:37:33.612" v="855" actId="22"/>
          <ac:spMkLst>
            <pc:docMk/>
            <pc:sldMk cId="2112509415" sldId="271"/>
            <ac:spMk id="3" creationId="{058791A1-3F25-0F1A-BDCA-AACD0C6F0841}"/>
          </ac:spMkLst>
        </pc:spChg>
        <pc:spChg chg="add">
          <ac:chgData name="Mohamed Asim" userId="463e8671-0eec-4074-8616-21d10d9d1eab" providerId="ADAL" clId="{DA367749-8C80-40CB-AF8D-C2D23A84643C}" dt="2023-10-26T12:37:45.589" v="856" actId="26606"/>
          <ac:spMkLst>
            <pc:docMk/>
            <pc:sldMk cId="2112509415" sldId="271"/>
            <ac:spMk id="10" creationId="{A8384FB5-9ADC-4DDC-881B-597D56F5B15D}"/>
          </ac:spMkLst>
        </pc:spChg>
        <pc:spChg chg="add">
          <ac:chgData name="Mohamed Asim" userId="463e8671-0eec-4074-8616-21d10d9d1eab" providerId="ADAL" clId="{DA367749-8C80-40CB-AF8D-C2D23A84643C}" dt="2023-10-26T12:37:45.589" v="856" actId="26606"/>
          <ac:spMkLst>
            <pc:docMk/>
            <pc:sldMk cId="2112509415" sldId="271"/>
            <ac:spMk id="12" creationId="{91E5A9A7-95C6-4F4F-B00E-C82E07FE62EF}"/>
          </ac:spMkLst>
        </pc:spChg>
        <pc:spChg chg="add">
          <ac:chgData name="Mohamed Asim" userId="463e8671-0eec-4074-8616-21d10d9d1eab" providerId="ADAL" clId="{DA367749-8C80-40CB-AF8D-C2D23A84643C}" dt="2023-10-26T12:37:45.589" v="856" actId="26606"/>
          <ac:spMkLst>
            <pc:docMk/>
            <pc:sldMk cId="2112509415" sldId="271"/>
            <ac:spMk id="14" creationId="{D07DD2DE-F619-49DD-B5E7-03A290FF4ED1}"/>
          </ac:spMkLst>
        </pc:spChg>
        <pc:spChg chg="add">
          <ac:chgData name="Mohamed Asim" userId="463e8671-0eec-4074-8616-21d10d9d1eab" providerId="ADAL" clId="{DA367749-8C80-40CB-AF8D-C2D23A84643C}" dt="2023-10-26T12:37:45.589" v="856" actId="26606"/>
          <ac:spMkLst>
            <pc:docMk/>
            <pc:sldMk cId="2112509415" sldId="271"/>
            <ac:spMk id="16" creationId="{85149191-5F60-4A28-AAFF-039F96B0F3EC}"/>
          </ac:spMkLst>
        </pc:spChg>
        <pc:spChg chg="add">
          <ac:chgData name="Mohamed Asim" userId="463e8671-0eec-4074-8616-21d10d9d1eab" providerId="ADAL" clId="{DA367749-8C80-40CB-AF8D-C2D23A84643C}" dt="2023-10-26T12:37:45.589" v="856" actId="26606"/>
          <ac:spMkLst>
            <pc:docMk/>
            <pc:sldMk cId="2112509415" sldId="271"/>
            <ac:spMk id="18" creationId="{F8260ED5-17F7-4158-B241-D51DD4CF1B7E}"/>
          </ac:spMkLst>
        </pc:spChg>
        <pc:picChg chg="add mod ord">
          <ac:chgData name="Mohamed Asim" userId="463e8671-0eec-4074-8616-21d10d9d1eab" providerId="ADAL" clId="{DA367749-8C80-40CB-AF8D-C2D23A84643C}" dt="2023-10-26T12:37:45.589" v="856" actId="26606"/>
          <ac:picMkLst>
            <pc:docMk/>
            <pc:sldMk cId="2112509415" sldId="271"/>
            <ac:picMk id="5" creationId="{47AC9BCE-C2C4-59E2-CE56-7C7038B98349}"/>
          </ac:picMkLst>
        </pc:picChg>
      </pc:sldChg>
      <pc:sldChg chg="modSp new mod ord">
        <pc:chgData name="Mohamed Asim" userId="463e8671-0eec-4074-8616-21d10d9d1eab" providerId="ADAL" clId="{DA367749-8C80-40CB-AF8D-C2D23A84643C}" dt="2023-11-07T15:52:06.566" v="5661" actId="27636"/>
        <pc:sldMkLst>
          <pc:docMk/>
          <pc:sldMk cId="2225975747" sldId="272"/>
        </pc:sldMkLst>
        <pc:spChg chg="mod">
          <ac:chgData name="Mohamed Asim" userId="463e8671-0eec-4074-8616-21d10d9d1eab" providerId="ADAL" clId="{DA367749-8C80-40CB-AF8D-C2D23A84643C}" dt="2023-10-31T15:21:30.216" v="4416" actId="20577"/>
          <ac:spMkLst>
            <pc:docMk/>
            <pc:sldMk cId="2225975747" sldId="272"/>
            <ac:spMk id="2" creationId="{F618CAF7-0A0D-277B-602C-F4839EBD0156}"/>
          </ac:spMkLst>
        </pc:spChg>
        <pc:spChg chg="mod">
          <ac:chgData name="Mohamed Asim" userId="463e8671-0eec-4074-8616-21d10d9d1eab" providerId="ADAL" clId="{DA367749-8C80-40CB-AF8D-C2D23A84643C}" dt="2023-11-07T15:52:06.566" v="5661" actId="27636"/>
          <ac:spMkLst>
            <pc:docMk/>
            <pc:sldMk cId="2225975747" sldId="272"/>
            <ac:spMk id="3" creationId="{F4B7CECF-0722-6BBF-DFE3-188158DE067E}"/>
          </ac:spMkLst>
        </pc:spChg>
      </pc:sldChg>
      <pc:sldChg chg="modSp new del mod ord">
        <pc:chgData name="Mohamed Asim" userId="463e8671-0eec-4074-8616-21d10d9d1eab" providerId="ADAL" clId="{DA367749-8C80-40CB-AF8D-C2D23A84643C}" dt="2023-11-05T11:15:07.175" v="4786" actId="2696"/>
        <pc:sldMkLst>
          <pc:docMk/>
          <pc:sldMk cId="2454603355" sldId="273"/>
        </pc:sldMkLst>
        <pc:spChg chg="mod">
          <ac:chgData name="Mohamed Asim" userId="463e8671-0eec-4074-8616-21d10d9d1eab" providerId="ADAL" clId="{DA367749-8C80-40CB-AF8D-C2D23A84643C}" dt="2023-10-31T15:21:37.702" v="4418" actId="20577"/>
          <ac:spMkLst>
            <pc:docMk/>
            <pc:sldMk cId="2454603355" sldId="273"/>
            <ac:spMk id="2" creationId="{210BCF33-78B8-A5D1-BCE9-4B751DC3A4AF}"/>
          </ac:spMkLst>
        </pc:spChg>
        <pc:spChg chg="mod">
          <ac:chgData name="Mohamed Asim" userId="463e8671-0eec-4074-8616-21d10d9d1eab" providerId="ADAL" clId="{DA367749-8C80-40CB-AF8D-C2D23A84643C}" dt="2023-10-31T15:22:55.548" v="4544" actId="20577"/>
          <ac:spMkLst>
            <pc:docMk/>
            <pc:sldMk cId="2454603355" sldId="273"/>
            <ac:spMk id="3" creationId="{970E1C30-6AA3-70BE-5DA5-D12FC23DB6F3}"/>
          </ac:spMkLst>
        </pc:spChg>
      </pc:sldChg>
      <pc:sldChg chg="addSp delSp modSp new del mod setBg">
        <pc:chgData name="Mohamed Asim" userId="463e8671-0eec-4074-8616-21d10d9d1eab" providerId="ADAL" clId="{DA367749-8C80-40CB-AF8D-C2D23A84643C}" dt="2023-11-05T11:15:32.914" v="4787" actId="2696"/>
        <pc:sldMkLst>
          <pc:docMk/>
          <pc:sldMk cId="2296024015" sldId="274"/>
        </pc:sldMkLst>
        <pc:spChg chg="del">
          <ac:chgData name="Mohamed Asim" userId="463e8671-0eec-4074-8616-21d10d9d1eab" providerId="ADAL" clId="{DA367749-8C80-40CB-AF8D-C2D23A84643C}" dt="2023-10-26T12:52:40.837" v="1685" actId="26606"/>
          <ac:spMkLst>
            <pc:docMk/>
            <pc:sldMk cId="2296024015" sldId="274"/>
            <ac:spMk id="2" creationId="{18E650F8-C975-F4D9-B29F-D82551C5C5B4}"/>
          </ac:spMkLst>
        </pc:spChg>
        <pc:spChg chg="add del">
          <ac:chgData name="Mohamed Asim" userId="463e8671-0eec-4074-8616-21d10d9d1eab" providerId="ADAL" clId="{DA367749-8C80-40CB-AF8D-C2D23A84643C}" dt="2023-10-26T12:52:32.087" v="1684" actId="22"/>
          <ac:spMkLst>
            <pc:docMk/>
            <pc:sldMk cId="2296024015" sldId="274"/>
            <ac:spMk id="3" creationId="{FDB262AF-EA77-2892-7402-E51440C025CA}"/>
          </ac:spMkLst>
        </pc:spChg>
        <pc:spChg chg="add">
          <ac:chgData name="Mohamed Asim" userId="463e8671-0eec-4074-8616-21d10d9d1eab" providerId="ADAL" clId="{DA367749-8C80-40CB-AF8D-C2D23A84643C}" dt="2023-10-26T12:52:40.837" v="1685" actId="26606"/>
          <ac:spMkLst>
            <pc:docMk/>
            <pc:sldMk cId="2296024015" sldId="274"/>
            <ac:spMk id="14" creationId="{F3060C83-F051-4F0E-ABAD-AA0DFC48B218}"/>
          </ac:spMkLst>
        </pc:spChg>
        <pc:spChg chg="add">
          <ac:chgData name="Mohamed Asim" userId="463e8671-0eec-4074-8616-21d10d9d1eab" providerId="ADAL" clId="{DA367749-8C80-40CB-AF8D-C2D23A84643C}" dt="2023-10-26T12:52:40.837" v="1685" actId="26606"/>
          <ac:spMkLst>
            <pc:docMk/>
            <pc:sldMk cId="2296024015" sldId="274"/>
            <ac:spMk id="16" creationId="{83C98ABE-055B-441F-B07E-44F97F083C39}"/>
          </ac:spMkLst>
        </pc:spChg>
        <pc:spChg chg="add">
          <ac:chgData name="Mohamed Asim" userId="463e8671-0eec-4074-8616-21d10d9d1eab" providerId="ADAL" clId="{DA367749-8C80-40CB-AF8D-C2D23A84643C}" dt="2023-10-26T12:52:40.837" v="1685" actId="26606"/>
          <ac:spMkLst>
            <pc:docMk/>
            <pc:sldMk cId="2296024015" sldId="274"/>
            <ac:spMk id="18" creationId="{29FDB030-9B49-4CED-8CCD-4D99382388AC}"/>
          </ac:spMkLst>
        </pc:spChg>
        <pc:spChg chg="add">
          <ac:chgData name="Mohamed Asim" userId="463e8671-0eec-4074-8616-21d10d9d1eab" providerId="ADAL" clId="{DA367749-8C80-40CB-AF8D-C2D23A84643C}" dt="2023-10-26T12:52:40.837" v="1685" actId="26606"/>
          <ac:spMkLst>
            <pc:docMk/>
            <pc:sldMk cId="2296024015" sldId="274"/>
            <ac:spMk id="20" creationId="{3783CA14-24A1-485C-8B30-D6A5D87987AD}"/>
          </ac:spMkLst>
        </pc:spChg>
        <pc:spChg chg="add">
          <ac:chgData name="Mohamed Asim" userId="463e8671-0eec-4074-8616-21d10d9d1eab" providerId="ADAL" clId="{DA367749-8C80-40CB-AF8D-C2D23A84643C}" dt="2023-10-26T12:52:40.837" v="1685" actId="26606"/>
          <ac:spMkLst>
            <pc:docMk/>
            <pc:sldMk cId="2296024015" sldId="274"/>
            <ac:spMk id="22" creationId="{9A97C86A-04D6-40F7-AE84-31AB43E6A846}"/>
          </ac:spMkLst>
        </pc:spChg>
        <pc:spChg chg="add">
          <ac:chgData name="Mohamed Asim" userId="463e8671-0eec-4074-8616-21d10d9d1eab" providerId="ADAL" clId="{DA367749-8C80-40CB-AF8D-C2D23A84643C}" dt="2023-10-26T12:52:40.837" v="1685" actId="26606"/>
          <ac:spMkLst>
            <pc:docMk/>
            <pc:sldMk cId="2296024015" sldId="274"/>
            <ac:spMk id="24" creationId="{FF9F2414-84E8-453E-B1F3-389FDE8192D9}"/>
          </ac:spMkLst>
        </pc:spChg>
        <pc:spChg chg="add">
          <ac:chgData name="Mohamed Asim" userId="463e8671-0eec-4074-8616-21d10d9d1eab" providerId="ADAL" clId="{DA367749-8C80-40CB-AF8D-C2D23A84643C}" dt="2023-10-26T12:52:40.837" v="1685" actId="26606"/>
          <ac:spMkLst>
            <pc:docMk/>
            <pc:sldMk cId="2296024015" sldId="274"/>
            <ac:spMk id="26" creationId="{3ECA69A1-7536-43AC-85EF-C7106179F5ED}"/>
          </ac:spMkLst>
        </pc:spChg>
        <pc:picChg chg="add del mod ord">
          <ac:chgData name="Mohamed Asim" userId="463e8671-0eec-4074-8616-21d10d9d1eab" providerId="ADAL" clId="{DA367749-8C80-40CB-AF8D-C2D23A84643C}" dt="2023-10-26T12:51:20.003" v="1680" actId="22"/>
          <ac:picMkLst>
            <pc:docMk/>
            <pc:sldMk cId="2296024015" sldId="274"/>
            <ac:picMk id="5" creationId="{FC6C84ED-7A98-2796-B2AB-AEACA7F21ADD}"/>
          </ac:picMkLst>
        </pc:picChg>
        <pc:picChg chg="add del mod">
          <ac:chgData name="Mohamed Asim" userId="463e8671-0eec-4074-8616-21d10d9d1eab" providerId="ADAL" clId="{DA367749-8C80-40CB-AF8D-C2D23A84643C}" dt="2023-10-26T12:51:17.620" v="1679" actId="22"/>
          <ac:picMkLst>
            <pc:docMk/>
            <pc:sldMk cId="2296024015" sldId="274"/>
            <ac:picMk id="7" creationId="{9629EE67-EE9B-6DFD-B0F3-09E053001EA8}"/>
          </ac:picMkLst>
        </pc:picChg>
        <pc:picChg chg="add mod ord">
          <ac:chgData name="Mohamed Asim" userId="463e8671-0eec-4074-8616-21d10d9d1eab" providerId="ADAL" clId="{DA367749-8C80-40CB-AF8D-C2D23A84643C}" dt="2023-10-26T12:53:11.560" v="1692" actId="14100"/>
          <ac:picMkLst>
            <pc:docMk/>
            <pc:sldMk cId="2296024015" sldId="274"/>
            <ac:picMk id="9" creationId="{9D87BCE2-CD8D-34FF-47FD-2158F59DB812}"/>
          </ac:picMkLst>
        </pc:picChg>
      </pc:sldChg>
      <pc:sldChg chg="addSp delSp modSp new del mod setBg">
        <pc:chgData name="Mohamed Asim" userId="463e8671-0eec-4074-8616-21d10d9d1eab" providerId="ADAL" clId="{DA367749-8C80-40CB-AF8D-C2D23A84643C}" dt="2023-11-05T11:15:34.492" v="4788" actId="2696"/>
        <pc:sldMkLst>
          <pc:docMk/>
          <pc:sldMk cId="1890212647" sldId="275"/>
        </pc:sldMkLst>
        <pc:spChg chg="mod">
          <ac:chgData name="Mohamed Asim" userId="463e8671-0eec-4074-8616-21d10d9d1eab" providerId="ADAL" clId="{DA367749-8C80-40CB-AF8D-C2D23A84643C}" dt="2023-10-26T13:03:11.269" v="1766" actId="20577"/>
          <ac:spMkLst>
            <pc:docMk/>
            <pc:sldMk cId="1890212647" sldId="275"/>
            <ac:spMk id="2" creationId="{4C5FE0C6-2F99-B9B2-F263-8925D72768B9}"/>
          </ac:spMkLst>
        </pc:spChg>
        <pc:spChg chg="del">
          <ac:chgData name="Mohamed Asim" userId="463e8671-0eec-4074-8616-21d10d9d1eab" providerId="ADAL" clId="{DA367749-8C80-40CB-AF8D-C2D23A84643C}" dt="2023-10-26T12:51:24.842" v="1682" actId="22"/>
          <ac:spMkLst>
            <pc:docMk/>
            <pc:sldMk cId="1890212647" sldId="275"/>
            <ac:spMk id="3" creationId="{F2004B39-E548-A340-24D3-FA590220B842}"/>
          </ac:spMkLst>
        </pc:spChg>
        <pc:spChg chg="add">
          <ac:chgData name="Mohamed Asim" userId="463e8671-0eec-4074-8616-21d10d9d1eab" providerId="ADAL" clId="{DA367749-8C80-40CB-AF8D-C2D23A84643C}" dt="2023-10-26T12:51:42.151" v="1683" actId="26606"/>
          <ac:spMkLst>
            <pc:docMk/>
            <pc:sldMk cId="1890212647" sldId="275"/>
            <ac:spMk id="10" creationId="{A4AC5506-6312-4701-8D3C-40187889A947}"/>
          </ac:spMkLst>
        </pc:spChg>
        <pc:picChg chg="add mod ord">
          <ac:chgData name="Mohamed Asim" userId="463e8671-0eec-4074-8616-21d10d9d1eab" providerId="ADAL" clId="{DA367749-8C80-40CB-AF8D-C2D23A84643C}" dt="2023-10-26T12:51:42.151" v="1683" actId="26606"/>
          <ac:picMkLst>
            <pc:docMk/>
            <pc:sldMk cId="1890212647" sldId="275"/>
            <ac:picMk id="5" creationId="{13FF46C9-D578-01B6-04DC-BCF1CD5134C1}"/>
          </ac:picMkLst>
        </pc:picChg>
      </pc:sldChg>
      <pc:sldChg chg="addSp delSp modSp new del mod setBg">
        <pc:chgData name="Mohamed Asim" userId="463e8671-0eec-4074-8616-21d10d9d1eab" providerId="ADAL" clId="{DA367749-8C80-40CB-AF8D-C2D23A84643C}" dt="2023-10-31T15:23:24.227" v="4545" actId="2696"/>
        <pc:sldMkLst>
          <pc:docMk/>
          <pc:sldMk cId="1869701821" sldId="276"/>
        </pc:sldMkLst>
        <pc:spChg chg="add del mod">
          <ac:chgData name="Mohamed Asim" userId="463e8671-0eec-4074-8616-21d10d9d1eab" providerId="ADAL" clId="{DA367749-8C80-40CB-AF8D-C2D23A84643C}" dt="2023-10-26T14:38:08.333" v="1930" actId="20577"/>
          <ac:spMkLst>
            <pc:docMk/>
            <pc:sldMk cId="1869701821" sldId="276"/>
            <ac:spMk id="2" creationId="{F0F0C254-C98C-AF93-F2A3-C33CDF283691}"/>
          </ac:spMkLst>
        </pc:spChg>
        <pc:spChg chg="del">
          <ac:chgData name="Mohamed Asim" userId="463e8671-0eec-4074-8616-21d10d9d1eab" providerId="ADAL" clId="{DA367749-8C80-40CB-AF8D-C2D23A84643C}" dt="2023-10-26T14:36:45.169" v="1916" actId="22"/>
          <ac:spMkLst>
            <pc:docMk/>
            <pc:sldMk cId="1869701821" sldId="276"/>
            <ac:spMk id="3" creationId="{1D2546B4-85CF-1151-FA0B-E1E65C7FC6A1}"/>
          </ac:spMkLst>
        </pc:spChg>
        <pc:grpChg chg="add del">
          <ac:chgData name="Mohamed Asim" userId="463e8671-0eec-4074-8616-21d10d9d1eab" providerId="ADAL" clId="{DA367749-8C80-40CB-AF8D-C2D23A84643C}" dt="2023-10-26T14:37:40.526" v="1922" actId="26606"/>
          <ac:grpSpMkLst>
            <pc:docMk/>
            <pc:sldMk cId="1869701821" sldId="276"/>
            <ac:grpSpMk id="10" creationId="{069C9563-3F88-F4E8-69B1-522A21F2EAD7}"/>
          </ac:grpSpMkLst>
        </pc:grpChg>
        <pc:picChg chg="add mod ord">
          <ac:chgData name="Mohamed Asim" userId="463e8671-0eec-4074-8616-21d10d9d1eab" providerId="ADAL" clId="{DA367749-8C80-40CB-AF8D-C2D23A84643C}" dt="2023-10-26T14:38:06.282" v="1929" actId="1076"/>
          <ac:picMkLst>
            <pc:docMk/>
            <pc:sldMk cId="1869701821" sldId="276"/>
            <ac:picMk id="5" creationId="{777F2895-D107-387F-F814-9D544084C7F6}"/>
          </ac:picMkLst>
        </pc:picChg>
      </pc:sldChg>
      <pc:sldChg chg="modSp new mod">
        <pc:chgData name="Mohamed Asim" userId="463e8671-0eec-4074-8616-21d10d9d1eab" providerId="ADAL" clId="{DA367749-8C80-40CB-AF8D-C2D23A84643C}" dt="2023-11-05T11:15:56.335" v="4790" actId="27636"/>
        <pc:sldMkLst>
          <pc:docMk/>
          <pc:sldMk cId="1597344782" sldId="277"/>
        </pc:sldMkLst>
        <pc:spChg chg="mod">
          <ac:chgData name="Mohamed Asim" userId="463e8671-0eec-4074-8616-21d10d9d1eab" providerId="ADAL" clId="{DA367749-8C80-40CB-AF8D-C2D23A84643C}" dt="2023-10-26T14:46:57.741" v="1958" actId="20577"/>
          <ac:spMkLst>
            <pc:docMk/>
            <pc:sldMk cId="1597344782" sldId="277"/>
            <ac:spMk id="2" creationId="{60B3B963-90A8-F744-4183-16DCBC95C236}"/>
          </ac:spMkLst>
        </pc:spChg>
        <pc:spChg chg="mod">
          <ac:chgData name="Mohamed Asim" userId="463e8671-0eec-4074-8616-21d10d9d1eab" providerId="ADAL" clId="{DA367749-8C80-40CB-AF8D-C2D23A84643C}" dt="2023-11-05T11:15:56.335" v="4790" actId="27636"/>
          <ac:spMkLst>
            <pc:docMk/>
            <pc:sldMk cId="1597344782" sldId="277"/>
            <ac:spMk id="3" creationId="{EB5A0067-AE5B-6B36-6B73-D36C88B41327}"/>
          </ac:spMkLst>
        </pc:spChg>
      </pc:sldChg>
      <pc:sldChg chg="addSp modSp new mod">
        <pc:chgData name="Mohamed Asim" userId="463e8671-0eec-4074-8616-21d10d9d1eab" providerId="ADAL" clId="{DA367749-8C80-40CB-AF8D-C2D23A84643C}" dt="2023-11-07T15:48:39.806" v="5648" actId="20577"/>
        <pc:sldMkLst>
          <pc:docMk/>
          <pc:sldMk cId="86729773" sldId="278"/>
        </pc:sldMkLst>
        <pc:spChg chg="mod">
          <ac:chgData name="Mohamed Asim" userId="463e8671-0eec-4074-8616-21d10d9d1eab" providerId="ADAL" clId="{DA367749-8C80-40CB-AF8D-C2D23A84643C}" dt="2023-11-05T11:28:24.625" v="5090" actId="1076"/>
          <ac:spMkLst>
            <pc:docMk/>
            <pc:sldMk cId="86729773" sldId="278"/>
            <ac:spMk id="2" creationId="{EC944325-EA7C-74FF-7671-9C6728CD7C10}"/>
          </ac:spMkLst>
        </pc:spChg>
        <pc:spChg chg="mod">
          <ac:chgData name="Mohamed Asim" userId="463e8671-0eec-4074-8616-21d10d9d1eab" providerId="ADAL" clId="{DA367749-8C80-40CB-AF8D-C2D23A84643C}" dt="2023-11-07T15:48:39.806" v="5648" actId="20577"/>
          <ac:spMkLst>
            <pc:docMk/>
            <pc:sldMk cId="86729773" sldId="278"/>
            <ac:spMk id="3" creationId="{400B9210-6CDA-0609-C191-A4219BAC8E68}"/>
          </ac:spMkLst>
        </pc:spChg>
        <pc:spChg chg="add mod">
          <ac:chgData name="Mohamed Asim" userId="463e8671-0eec-4074-8616-21d10d9d1eab" providerId="ADAL" clId="{DA367749-8C80-40CB-AF8D-C2D23A84643C}" dt="2023-11-05T11:28:33.398" v="5091" actId="1076"/>
          <ac:spMkLst>
            <pc:docMk/>
            <pc:sldMk cId="86729773" sldId="278"/>
            <ac:spMk id="4" creationId="{E4CD48DB-7A5A-D281-AF9A-99A2983AACA4}"/>
          </ac:spMkLst>
        </pc:spChg>
      </pc:sldChg>
      <pc:sldChg chg="del">
        <pc:chgData name="Mohamed Asim" userId="463e8671-0eec-4074-8616-21d10d9d1eab" providerId="ADAL" clId="{DA367749-8C80-40CB-AF8D-C2D23A84643C}" dt="2023-10-25T14:21:52.377" v="202" actId="2696"/>
        <pc:sldMkLst>
          <pc:docMk/>
          <pc:sldMk cId="3242883234" sldId="278"/>
        </pc:sldMkLst>
      </pc:sldChg>
      <pc:sldChg chg="modSp new mod">
        <pc:chgData name="Mohamed Asim" userId="463e8671-0eec-4074-8616-21d10d9d1eab" providerId="ADAL" clId="{DA367749-8C80-40CB-AF8D-C2D23A84643C}" dt="2023-10-26T14:54:27" v="2194" actId="5793"/>
        <pc:sldMkLst>
          <pc:docMk/>
          <pc:sldMk cId="710976818" sldId="279"/>
        </pc:sldMkLst>
        <pc:spChg chg="mod">
          <ac:chgData name="Mohamed Asim" userId="463e8671-0eec-4074-8616-21d10d9d1eab" providerId="ADAL" clId="{DA367749-8C80-40CB-AF8D-C2D23A84643C}" dt="2023-10-26T14:52:25.641" v="2049" actId="20577"/>
          <ac:spMkLst>
            <pc:docMk/>
            <pc:sldMk cId="710976818" sldId="279"/>
            <ac:spMk id="2" creationId="{88930FAC-7A02-7117-A68F-2908DAED1411}"/>
          </ac:spMkLst>
        </pc:spChg>
        <pc:spChg chg="mod">
          <ac:chgData name="Mohamed Asim" userId="463e8671-0eec-4074-8616-21d10d9d1eab" providerId="ADAL" clId="{DA367749-8C80-40CB-AF8D-C2D23A84643C}" dt="2023-10-26T14:54:27" v="2194" actId="5793"/>
          <ac:spMkLst>
            <pc:docMk/>
            <pc:sldMk cId="710976818" sldId="279"/>
            <ac:spMk id="3" creationId="{28D35255-2CA2-77D8-B132-4C8566DB2A9A}"/>
          </ac:spMkLst>
        </pc:spChg>
      </pc:sldChg>
      <pc:sldChg chg="del">
        <pc:chgData name="Mohamed Asim" userId="463e8671-0eec-4074-8616-21d10d9d1eab" providerId="ADAL" clId="{DA367749-8C80-40CB-AF8D-C2D23A84643C}" dt="2023-10-25T14:21:43.603" v="200" actId="47"/>
        <pc:sldMkLst>
          <pc:docMk/>
          <pc:sldMk cId="3319114243" sldId="279"/>
        </pc:sldMkLst>
      </pc:sldChg>
      <pc:sldChg chg="modSp new mod ord">
        <pc:chgData name="Mohamed Asim" userId="463e8671-0eec-4074-8616-21d10d9d1eab" providerId="ADAL" clId="{DA367749-8C80-40CB-AF8D-C2D23A84643C}" dt="2023-10-31T15:24:32.172" v="4549"/>
        <pc:sldMkLst>
          <pc:docMk/>
          <pc:sldMk cId="1990704171" sldId="280"/>
        </pc:sldMkLst>
        <pc:spChg chg="mod">
          <ac:chgData name="Mohamed Asim" userId="463e8671-0eec-4074-8616-21d10d9d1eab" providerId="ADAL" clId="{DA367749-8C80-40CB-AF8D-C2D23A84643C}" dt="2023-10-26T14:55:13.985" v="2228" actId="20577"/>
          <ac:spMkLst>
            <pc:docMk/>
            <pc:sldMk cId="1990704171" sldId="280"/>
            <ac:spMk id="2" creationId="{ACA02D9E-3BA4-5EA3-5F3C-7F0FD55A8108}"/>
          </ac:spMkLst>
        </pc:spChg>
        <pc:spChg chg="mod">
          <ac:chgData name="Mohamed Asim" userId="463e8671-0eec-4074-8616-21d10d9d1eab" providerId="ADAL" clId="{DA367749-8C80-40CB-AF8D-C2D23A84643C}" dt="2023-10-31T15:18:13.101" v="4272" actId="27636"/>
          <ac:spMkLst>
            <pc:docMk/>
            <pc:sldMk cId="1990704171" sldId="280"/>
            <ac:spMk id="3" creationId="{29D98C37-C485-856F-7859-22466F37D127}"/>
          </ac:spMkLst>
        </pc:spChg>
      </pc:sldChg>
      <pc:sldChg chg="del">
        <pc:chgData name="Mohamed Asim" userId="463e8671-0eec-4074-8616-21d10d9d1eab" providerId="ADAL" clId="{DA367749-8C80-40CB-AF8D-C2D23A84643C}" dt="2023-10-25T14:22:04.939" v="220" actId="2696"/>
        <pc:sldMkLst>
          <pc:docMk/>
          <pc:sldMk cId="3661668686" sldId="280"/>
        </pc:sldMkLst>
      </pc:sldChg>
      <pc:sldChg chg="modSp new mod">
        <pc:chgData name="Mohamed Asim" userId="463e8671-0eec-4074-8616-21d10d9d1eab" providerId="ADAL" clId="{DA367749-8C80-40CB-AF8D-C2D23A84643C}" dt="2023-10-26T15:05:34.802" v="2660" actId="20577"/>
        <pc:sldMkLst>
          <pc:docMk/>
          <pc:sldMk cId="2053908491" sldId="281"/>
        </pc:sldMkLst>
        <pc:spChg chg="mod">
          <ac:chgData name="Mohamed Asim" userId="463e8671-0eec-4074-8616-21d10d9d1eab" providerId="ADAL" clId="{DA367749-8C80-40CB-AF8D-C2D23A84643C}" dt="2023-10-26T15:02:44.959" v="2400" actId="20577"/>
          <ac:spMkLst>
            <pc:docMk/>
            <pc:sldMk cId="2053908491" sldId="281"/>
            <ac:spMk id="2" creationId="{BF0BF8D5-1630-EDB0-5E4E-AFB265C4E5C1}"/>
          </ac:spMkLst>
        </pc:spChg>
        <pc:spChg chg="mod">
          <ac:chgData name="Mohamed Asim" userId="463e8671-0eec-4074-8616-21d10d9d1eab" providerId="ADAL" clId="{DA367749-8C80-40CB-AF8D-C2D23A84643C}" dt="2023-10-26T15:05:34.802" v="2660" actId="20577"/>
          <ac:spMkLst>
            <pc:docMk/>
            <pc:sldMk cId="2053908491" sldId="281"/>
            <ac:spMk id="3" creationId="{7958E274-C1D6-4DB6-5E10-12A44C1F4487}"/>
          </ac:spMkLst>
        </pc:spChg>
      </pc:sldChg>
      <pc:sldChg chg="del">
        <pc:chgData name="Mohamed Asim" userId="463e8671-0eec-4074-8616-21d10d9d1eab" providerId="ADAL" clId="{DA367749-8C80-40CB-AF8D-C2D23A84643C}" dt="2023-10-25T14:22:04.187" v="219" actId="2696"/>
        <pc:sldMkLst>
          <pc:docMk/>
          <pc:sldMk cId="3484789313" sldId="281"/>
        </pc:sldMkLst>
      </pc:sldChg>
      <pc:sldChg chg="modSp new mod">
        <pc:chgData name="Mohamed Asim" userId="463e8671-0eec-4074-8616-21d10d9d1eab" providerId="ADAL" clId="{DA367749-8C80-40CB-AF8D-C2D23A84643C}" dt="2023-10-26T15:07:45.209" v="2687" actId="27636"/>
        <pc:sldMkLst>
          <pc:docMk/>
          <pc:sldMk cId="166689391" sldId="282"/>
        </pc:sldMkLst>
        <pc:spChg chg="mod">
          <ac:chgData name="Mohamed Asim" userId="463e8671-0eec-4074-8616-21d10d9d1eab" providerId="ADAL" clId="{DA367749-8C80-40CB-AF8D-C2D23A84643C}" dt="2023-10-26T15:07:24.121" v="2682" actId="20577"/>
          <ac:spMkLst>
            <pc:docMk/>
            <pc:sldMk cId="166689391" sldId="282"/>
            <ac:spMk id="2" creationId="{5E19D593-9166-7F2F-7420-E55A0A3AF67F}"/>
          </ac:spMkLst>
        </pc:spChg>
        <pc:spChg chg="mod">
          <ac:chgData name="Mohamed Asim" userId="463e8671-0eec-4074-8616-21d10d9d1eab" providerId="ADAL" clId="{DA367749-8C80-40CB-AF8D-C2D23A84643C}" dt="2023-10-26T15:07:45.209" v="2687" actId="27636"/>
          <ac:spMkLst>
            <pc:docMk/>
            <pc:sldMk cId="166689391" sldId="282"/>
            <ac:spMk id="3" creationId="{E7ADC88D-38F8-B8E7-BAFE-933A13FC0DD4}"/>
          </ac:spMkLst>
        </pc:spChg>
      </pc:sldChg>
      <pc:sldChg chg="del">
        <pc:chgData name="Mohamed Asim" userId="463e8671-0eec-4074-8616-21d10d9d1eab" providerId="ADAL" clId="{DA367749-8C80-40CB-AF8D-C2D23A84643C}" dt="2023-10-25T14:22:03.476" v="218" actId="2696"/>
        <pc:sldMkLst>
          <pc:docMk/>
          <pc:sldMk cId="3769560418" sldId="282"/>
        </pc:sldMkLst>
      </pc:sldChg>
      <pc:sldChg chg="del">
        <pc:chgData name="Mohamed Asim" userId="463e8671-0eec-4074-8616-21d10d9d1eab" providerId="ADAL" clId="{DA367749-8C80-40CB-AF8D-C2D23A84643C}" dt="2023-10-25T14:21:57.268" v="209" actId="2696"/>
        <pc:sldMkLst>
          <pc:docMk/>
          <pc:sldMk cId="303724706" sldId="283"/>
        </pc:sldMkLst>
      </pc:sldChg>
      <pc:sldChg chg="modSp new mod">
        <pc:chgData name="Mohamed Asim" userId="463e8671-0eec-4074-8616-21d10d9d1eab" providerId="ADAL" clId="{DA367749-8C80-40CB-AF8D-C2D23A84643C}" dt="2023-10-26T15:08:56.959" v="2714" actId="27636"/>
        <pc:sldMkLst>
          <pc:docMk/>
          <pc:sldMk cId="2532689174" sldId="283"/>
        </pc:sldMkLst>
        <pc:spChg chg="mod">
          <ac:chgData name="Mohamed Asim" userId="463e8671-0eec-4074-8616-21d10d9d1eab" providerId="ADAL" clId="{DA367749-8C80-40CB-AF8D-C2D23A84643C}" dt="2023-10-26T15:07:57.311" v="2708" actId="20577"/>
          <ac:spMkLst>
            <pc:docMk/>
            <pc:sldMk cId="2532689174" sldId="283"/>
            <ac:spMk id="2" creationId="{1EF687FD-2C4C-A246-2F6B-6E4892BF1C91}"/>
          </ac:spMkLst>
        </pc:spChg>
        <pc:spChg chg="mod">
          <ac:chgData name="Mohamed Asim" userId="463e8671-0eec-4074-8616-21d10d9d1eab" providerId="ADAL" clId="{DA367749-8C80-40CB-AF8D-C2D23A84643C}" dt="2023-10-26T15:08:56.959" v="2714" actId="27636"/>
          <ac:spMkLst>
            <pc:docMk/>
            <pc:sldMk cId="2532689174" sldId="283"/>
            <ac:spMk id="3" creationId="{1A4F48E4-4032-FCA7-E8F0-7934D4D6D6D0}"/>
          </ac:spMkLst>
        </pc:spChg>
      </pc:sldChg>
      <pc:sldChg chg="modSp new mod">
        <pc:chgData name="Mohamed Asim" userId="463e8671-0eec-4074-8616-21d10d9d1eab" providerId="ADAL" clId="{DA367749-8C80-40CB-AF8D-C2D23A84643C}" dt="2023-10-26T15:13:42.878" v="3059" actId="20577"/>
        <pc:sldMkLst>
          <pc:docMk/>
          <pc:sldMk cId="1909698908" sldId="284"/>
        </pc:sldMkLst>
        <pc:spChg chg="mod">
          <ac:chgData name="Mohamed Asim" userId="463e8671-0eec-4074-8616-21d10d9d1eab" providerId="ADAL" clId="{DA367749-8C80-40CB-AF8D-C2D23A84643C}" dt="2023-10-26T15:11:22.951" v="2726" actId="5793"/>
          <ac:spMkLst>
            <pc:docMk/>
            <pc:sldMk cId="1909698908" sldId="284"/>
            <ac:spMk id="2" creationId="{BD5A8844-481E-69F7-A961-42AABD7F3AFA}"/>
          </ac:spMkLst>
        </pc:spChg>
        <pc:spChg chg="mod">
          <ac:chgData name="Mohamed Asim" userId="463e8671-0eec-4074-8616-21d10d9d1eab" providerId="ADAL" clId="{DA367749-8C80-40CB-AF8D-C2D23A84643C}" dt="2023-10-26T15:13:42.878" v="3059" actId="20577"/>
          <ac:spMkLst>
            <pc:docMk/>
            <pc:sldMk cId="1909698908" sldId="284"/>
            <ac:spMk id="3" creationId="{467A48C3-4765-E6D3-6ABF-D4C6AE7D37F4}"/>
          </ac:spMkLst>
        </pc:spChg>
      </pc:sldChg>
      <pc:sldChg chg="del">
        <pc:chgData name="Mohamed Asim" userId="463e8671-0eec-4074-8616-21d10d9d1eab" providerId="ADAL" clId="{DA367749-8C80-40CB-AF8D-C2D23A84643C}" dt="2023-10-25T14:21:56.576" v="208" actId="2696"/>
        <pc:sldMkLst>
          <pc:docMk/>
          <pc:sldMk cId="96227227" sldId="285"/>
        </pc:sldMkLst>
      </pc:sldChg>
      <pc:sldChg chg="modSp new del mod ord">
        <pc:chgData name="Mohamed Asim" userId="463e8671-0eec-4074-8616-21d10d9d1eab" providerId="ADAL" clId="{DA367749-8C80-40CB-AF8D-C2D23A84643C}" dt="2023-11-07T15:32:54.674" v="5094" actId="2696"/>
        <pc:sldMkLst>
          <pc:docMk/>
          <pc:sldMk cId="1992150160" sldId="285"/>
        </pc:sldMkLst>
        <pc:spChg chg="mod">
          <ac:chgData name="Mohamed Asim" userId="463e8671-0eec-4074-8616-21d10d9d1eab" providerId="ADAL" clId="{DA367749-8C80-40CB-AF8D-C2D23A84643C}" dt="2023-10-26T15:15:32.918" v="3115" actId="20577"/>
          <ac:spMkLst>
            <pc:docMk/>
            <pc:sldMk cId="1992150160" sldId="285"/>
            <ac:spMk id="2" creationId="{327D10C8-3CCE-20DB-E05A-A269ABD11777}"/>
          </ac:spMkLst>
        </pc:spChg>
        <pc:spChg chg="mod">
          <ac:chgData name="Mohamed Asim" userId="463e8671-0eec-4074-8616-21d10d9d1eab" providerId="ADAL" clId="{DA367749-8C80-40CB-AF8D-C2D23A84643C}" dt="2023-10-26T15:25:47.008" v="3488" actId="20577"/>
          <ac:spMkLst>
            <pc:docMk/>
            <pc:sldMk cId="1992150160" sldId="285"/>
            <ac:spMk id="3" creationId="{9DA8DA06-0D89-0D69-561D-106E79BBDF0C}"/>
          </ac:spMkLst>
        </pc:spChg>
      </pc:sldChg>
      <pc:sldChg chg="addSp delSp modSp new mod setBg">
        <pc:chgData name="Mohamed Asim" userId="463e8671-0eec-4074-8616-21d10d9d1eab" providerId="ADAL" clId="{DA367749-8C80-40CB-AF8D-C2D23A84643C}" dt="2023-10-26T15:29:46.149" v="3515" actId="14100"/>
        <pc:sldMkLst>
          <pc:docMk/>
          <pc:sldMk cId="1610015034" sldId="286"/>
        </pc:sldMkLst>
        <pc:spChg chg="add del">
          <ac:chgData name="Mohamed Asim" userId="463e8671-0eec-4074-8616-21d10d9d1eab" providerId="ADAL" clId="{DA367749-8C80-40CB-AF8D-C2D23A84643C}" dt="2023-10-26T15:29:19.585" v="3511" actId="26606"/>
          <ac:spMkLst>
            <pc:docMk/>
            <pc:sldMk cId="1610015034" sldId="286"/>
            <ac:spMk id="2" creationId="{8CE1CC9F-230C-5EE7-3C0A-48DC02569C53}"/>
          </ac:spMkLst>
        </pc:spChg>
        <pc:spChg chg="add del">
          <ac:chgData name="Mohamed Asim" userId="463e8671-0eec-4074-8616-21d10d9d1eab" providerId="ADAL" clId="{DA367749-8C80-40CB-AF8D-C2D23A84643C}" dt="2023-10-26T15:28:43.500" v="3498" actId="22"/>
          <ac:spMkLst>
            <pc:docMk/>
            <pc:sldMk cId="1610015034" sldId="286"/>
            <ac:spMk id="3" creationId="{BB0244B8-0BB1-3FE4-76D9-745DA6A5FC9B}"/>
          </ac:spMkLst>
        </pc:spChg>
        <pc:spChg chg="add del">
          <ac:chgData name="Mohamed Asim" userId="463e8671-0eec-4074-8616-21d10d9d1eab" providerId="ADAL" clId="{DA367749-8C80-40CB-AF8D-C2D23A84643C}" dt="2023-10-26T15:29:02.543" v="3502" actId="26606"/>
          <ac:spMkLst>
            <pc:docMk/>
            <pc:sldMk cId="1610015034" sldId="286"/>
            <ac:spMk id="11" creationId="{6E0432AB-621B-E57C-0C2F-AAF4423FF538}"/>
          </ac:spMkLst>
        </pc:spChg>
        <pc:spChg chg="add del">
          <ac:chgData name="Mohamed Asim" userId="463e8671-0eec-4074-8616-21d10d9d1eab" providerId="ADAL" clId="{DA367749-8C80-40CB-AF8D-C2D23A84643C}" dt="2023-10-26T15:29:07.673" v="3504" actId="26606"/>
          <ac:spMkLst>
            <pc:docMk/>
            <pc:sldMk cId="1610015034" sldId="286"/>
            <ac:spMk id="14" creationId="{C0763A76-9F1C-4FC5-82B7-DD475DA461B2}"/>
          </ac:spMkLst>
        </pc:spChg>
        <pc:spChg chg="add del">
          <ac:chgData name="Mohamed Asim" userId="463e8671-0eec-4074-8616-21d10d9d1eab" providerId="ADAL" clId="{DA367749-8C80-40CB-AF8D-C2D23A84643C}" dt="2023-10-26T15:29:02.543" v="3502" actId="26606"/>
          <ac:spMkLst>
            <pc:docMk/>
            <pc:sldMk cId="1610015034" sldId="286"/>
            <ac:spMk id="16" creationId="{8CE1CC9F-230C-5EE7-3C0A-48DC02569C53}"/>
          </ac:spMkLst>
        </pc:spChg>
        <pc:spChg chg="add del">
          <ac:chgData name="Mohamed Asim" userId="463e8671-0eec-4074-8616-21d10d9d1eab" providerId="ADAL" clId="{DA367749-8C80-40CB-AF8D-C2D23A84643C}" dt="2023-10-26T15:29:07.673" v="3504" actId="26606"/>
          <ac:spMkLst>
            <pc:docMk/>
            <pc:sldMk cId="1610015034" sldId="286"/>
            <ac:spMk id="19" creationId="{E81BF4F6-F2CF-4984-9D14-D6966D92F99F}"/>
          </ac:spMkLst>
        </pc:spChg>
        <pc:spChg chg="add del">
          <ac:chgData name="Mohamed Asim" userId="463e8671-0eec-4074-8616-21d10d9d1eab" providerId="ADAL" clId="{DA367749-8C80-40CB-AF8D-C2D23A84643C}" dt="2023-10-26T15:29:07.673" v="3504" actId="26606"/>
          <ac:spMkLst>
            <pc:docMk/>
            <pc:sldMk cId="1610015034" sldId="286"/>
            <ac:spMk id="20" creationId="{8CE1CC9F-230C-5EE7-3C0A-48DC02569C53}"/>
          </ac:spMkLst>
        </pc:spChg>
        <pc:spChg chg="add del">
          <ac:chgData name="Mohamed Asim" userId="463e8671-0eec-4074-8616-21d10d9d1eab" providerId="ADAL" clId="{DA367749-8C80-40CB-AF8D-C2D23A84643C}" dt="2023-10-26T15:29:07.673" v="3504" actId="26606"/>
          <ac:spMkLst>
            <pc:docMk/>
            <pc:sldMk cId="1610015034" sldId="286"/>
            <ac:spMk id="21" creationId="{7CE2F281-4B44-8E16-8661-364617C0CE5D}"/>
          </ac:spMkLst>
        </pc:spChg>
        <pc:spChg chg="add del">
          <ac:chgData name="Mohamed Asim" userId="463e8671-0eec-4074-8616-21d10d9d1eab" providerId="ADAL" clId="{DA367749-8C80-40CB-AF8D-C2D23A84643C}" dt="2023-10-26T15:29:12.750" v="3506" actId="26606"/>
          <ac:spMkLst>
            <pc:docMk/>
            <pc:sldMk cId="1610015034" sldId="286"/>
            <ac:spMk id="23" creationId="{8CE1CC9F-230C-5EE7-3C0A-48DC02569C53}"/>
          </ac:spMkLst>
        </pc:spChg>
        <pc:spChg chg="add del">
          <ac:chgData name="Mohamed Asim" userId="463e8671-0eec-4074-8616-21d10d9d1eab" providerId="ADAL" clId="{DA367749-8C80-40CB-AF8D-C2D23A84643C}" dt="2023-10-26T15:29:12.750" v="3506" actId="26606"/>
          <ac:spMkLst>
            <pc:docMk/>
            <pc:sldMk cId="1610015034" sldId="286"/>
            <ac:spMk id="26" creationId="{6FFBCA7E-4B78-F0B9-EB64-64B9C56F9B13}"/>
          </ac:spMkLst>
        </pc:spChg>
        <pc:spChg chg="add del">
          <ac:chgData name="Mohamed Asim" userId="463e8671-0eec-4074-8616-21d10d9d1eab" providerId="ADAL" clId="{DA367749-8C80-40CB-AF8D-C2D23A84643C}" dt="2023-10-26T15:29:17.067" v="3508" actId="26606"/>
          <ac:spMkLst>
            <pc:docMk/>
            <pc:sldMk cId="1610015034" sldId="286"/>
            <ac:spMk id="28" creationId="{6753252F-4873-4F63-801D-CC719279A7D5}"/>
          </ac:spMkLst>
        </pc:spChg>
        <pc:spChg chg="add del">
          <ac:chgData name="Mohamed Asim" userId="463e8671-0eec-4074-8616-21d10d9d1eab" providerId="ADAL" clId="{DA367749-8C80-40CB-AF8D-C2D23A84643C}" dt="2023-10-26T15:29:17.067" v="3508" actId="26606"/>
          <ac:spMkLst>
            <pc:docMk/>
            <pc:sldMk cId="1610015034" sldId="286"/>
            <ac:spMk id="29" creationId="{047C8CCB-F95D-4249-92DD-651249D3535A}"/>
          </ac:spMkLst>
        </pc:spChg>
        <pc:spChg chg="add del">
          <ac:chgData name="Mohamed Asim" userId="463e8671-0eec-4074-8616-21d10d9d1eab" providerId="ADAL" clId="{DA367749-8C80-40CB-AF8D-C2D23A84643C}" dt="2023-10-26T15:29:17.067" v="3508" actId="26606"/>
          <ac:spMkLst>
            <pc:docMk/>
            <pc:sldMk cId="1610015034" sldId="286"/>
            <ac:spMk id="30" creationId="{8CE1CC9F-230C-5EE7-3C0A-48DC02569C53}"/>
          </ac:spMkLst>
        </pc:spChg>
        <pc:spChg chg="add">
          <ac:chgData name="Mohamed Asim" userId="463e8671-0eec-4074-8616-21d10d9d1eab" providerId="ADAL" clId="{DA367749-8C80-40CB-AF8D-C2D23A84643C}" dt="2023-10-26T15:29:19.585" v="3511" actId="26606"/>
          <ac:spMkLst>
            <pc:docMk/>
            <pc:sldMk cId="1610015034" sldId="286"/>
            <ac:spMk id="35" creationId="{6753252F-4873-4F63-801D-CC719279A7D5}"/>
          </ac:spMkLst>
        </pc:spChg>
        <pc:spChg chg="add">
          <ac:chgData name="Mohamed Asim" userId="463e8671-0eec-4074-8616-21d10d9d1eab" providerId="ADAL" clId="{DA367749-8C80-40CB-AF8D-C2D23A84643C}" dt="2023-10-26T15:29:19.585" v="3511" actId="26606"/>
          <ac:spMkLst>
            <pc:docMk/>
            <pc:sldMk cId="1610015034" sldId="286"/>
            <ac:spMk id="36" creationId="{047C8CCB-F95D-4249-92DD-651249D3535A}"/>
          </ac:spMkLst>
        </pc:spChg>
        <pc:spChg chg="add">
          <ac:chgData name="Mohamed Asim" userId="463e8671-0eec-4074-8616-21d10d9d1eab" providerId="ADAL" clId="{DA367749-8C80-40CB-AF8D-C2D23A84643C}" dt="2023-10-26T15:29:19.585" v="3511" actId="26606"/>
          <ac:spMkLst>
            <pc:docMk/>
            <pc:sldMk cId="1610015034" sldId="286"/>
            <ac:spMk id="37" creationId="{8CE1CC9F-230C-5EE7-3C0A-48DC02569C53}"/>
          </ac:spMkLst>
        </pc:spChg>
        <pc:grpChg chg="add del">
          <ac:chgData name="Mohamed Asim" userId="463e8671-0eec-4074-8616-21d10d9d1eab" providerId="ADAL" clId="{DA367749-8C80-40CB-AF8D-C2D23A84643C}" dt="2023-10-26T15:28:36.637" v="3496" actId="26606"/>
          <ac:grpSpMkLst>
            <pc:docMk/>
            <pc:sldMk cId="1610015034" sldId="286"/>
            <ac:grpSpMk id="10" creationId="{069C9563-3F88-F4E8-69B1-522A21F2EAD7}"/>
          </ac:grpSpMkLst>
        </pc:grpChg>
        <pc:grpChg chg="add del">
          <ac:chgData name="Mohamed Asim" userId="463e8671-0eec-4074-8616-21d10d9d1eab" providerId="ADAL" clId="{DA367749-8C80-40CB-AF8D-C2D23A84643C}" dt="2023-10-26T15:28:58.389" v="3500" actId="26606"/>
          <ac:grpSpMkLst>
            <pc:docMk/>
            <pc:sldMk cId="1610015034" sldId="286"/>
            <ac:grpSpMk id="12" creationId="{D4D7444E-8572-6DFD-CB75-0984238C716D}"/>
          </ac:grpSpMkLst>
        </pc:grpChg>
        <pc:grpChg chg="add del">
          <ac:chgData name="Mohamed Asim" userId="463e8671-0eec-4074-8616-21d10d9d1eab" providerId="ADAL" clId="{DA367749-8C80-40CB-AF8D-C2D23A84643C}" dt="2023-10-26T15:29:12.750" v="3506" actId="26606"/>
          <ac:grpSpMkLst>
            <pc:docMk/>
            <pc:sldMk cId="1610015034" sldId="286"/>
            <ac:grpSpMk id="24" creationId="{5EC81CC9-EAC3-3907-9268-3A583E3B6356}"/>
          </ac:grpSpMkLst>
        </pc:grpChg>
        <pc:grpChg chg="add del">
          <ac:chgData name="Mohamed Asim" userId="463e8671-0eec-4074-8616-21d10d9d1eab" providerId="ADAL" clId="{DA367749-8C80-40CB-AF8D-C2D23A84643C}" dt="2023-10-26T15:29:19.572" v="3510" actId="26606"/>
          <ac:grpSpMkLst>
            <pc:docMk/>
            <pc:sldMk cId="1610015034" sldId="286"/>
            <ac:grpSpMk id="32" creationId="{069C9563-3F88-F4E8-69B1-522A21F2EAD7}"/>
          </ac:grpSpMkLst>
        </pc:grpChg>
        <pc:picChg chg="add del mod ord">
          <ac:chgData name="Mohamed Asim" userId="463e8671-0eec-4074-8616-21d10d9d1eab" providerId="ADAL" clId="{DA367749-8C80-40CB-AF8D-C2D23A84643C}" dt="2023-10-26T15:28:39.950" v="3497" actId="22"/>
          <ac:picMkLst>
            <pc:docMk/>
            <pc:sldMk cId="1610015034" sldId="286"/>
            <ac:picMk id="5" creationId="{4BFBD042-9B4D-E33D-A3A6-5B7667E64370}"/>
          </ac:picMkLst>
        </pc:picChg>
        <pc:picChg chg="add mod ord">
          <ac:chgData name="Mohamed Asim" userId="463e8671-0eec-4074-8616-21d10d9d1eab" providerId="ADAL" clId="{DA367749-8C80-40CB-AF8D-C2D23A84643C}" dt="2023-10-26T15:29:46.149" v="3515" actId="14100"/>
          <ac:picMkLst>
            <pc:docMk/>
            <pc:sldMk cId="1610015034" sldId="286"/>
            <ac:picMk id="7" creationId="{A9B1D571-2066-883A-A9F0-11E4607A2479}"/>
          </ac:picMkLst>
        </pc:picChg>
        <pc:cxnChg chg="add del">
          <ac:chgData name="Mohamed Asim" userId="463e8671-0eec-4074-8616-21d10d9d1eab" providerId="ADAL" clId="{DA367749-8C80-40CB-AF8D-C2D23A84643C}" dt="2023-10-26T15:29:02.543" v="3502" actId="26606"/>
          <ac:cxnSpMkLst>
            <pc:docMk/>
            <pc:sldMk cId="1610015034" sldId="286"/>
            <ac:cxnSpMk id="17" creationId="{249EDD1B-F94D-B4E6-ACAA-566B9A26FDE3}"/>
          </ac:cxnSpMkLst>
        </pc:cxnChg>
      </pc:sldChg>
      <pc:sldChg chg="del">
        <pc:chgData name="Mohamed Asim" userId="463e8671-0eec-4074-8616-21d10d9d1eab" providerId="ADAL" clId="{DA367749-8C80-40CB-AF8D-C2D23A84643C}" dt="2023-10-25T14:22:02.789" v="217" actId="2696"/>
        <pc:sldMkLst>
          <pc:docMk/>
          <pc:sldMk cId="600456277" sldId="287"/>
        </pc:sldMkLst>
      </pc:sldChg>
      <pc:sldChg chg="addSp delSp modSp new mod ord setBg">
        <pc:chgData name="Mohamed Asim" userId="463e8671-0eec-4074-8616-21d10d9d1eab" providerId="ADAL" clId="{DA367749-8C80-40CB-AF8D-C2D23A84643C}" dt="2023-11-02T13:36:57.340" v="4644" actId="20577"/>
        <pc:sldMkLst>
          <pc:docMk/>
          <pc:sldMk cId="4180619513" sldId="287"/>
        </pc:sldMkLst>
        <pc:spChg chg="mod">
          <ac:chgData name="Mohamed Asim" userId="463e8671-0eec-4074-8616-21d10d9d1eab" providerId="ADAL" clId="{DA367749-8C80-40CB-AF8D-C2D23A84643C}" dt="2023-11-02T13:36:57.340" v="4644" actId="20577"/>
          <ac:spMkLst>
            <pc:docMk/>
            <pc:sldMk cId="4180619513" sldId="287"/>
            <ac:spMk id="2" creationId="{7EDC51D0-DAD7-3F61-695F-9551A5FEC7C2}"/>
          </ac:spMkLst>
        </pc:spChg>
        <pc:spChg chg="del">
          <ac:chgData name="Mohamed Asim" userId="463e8671-0eec-4074-8616-21d10d9d1eab" providerId="ADAL" clId="{DA367749-8C80-40CB-AF8D-C2D23A84643C}" dt="2023-10-26T15:32:04.745" v="3517" actId="22"/>
          <ac:spMkLst>
            <pc:docMk/>
            <pc:sldMk cId="4180619513" sldId="287"/>
            <ac:spMk id="3" creationId="{2730A6F3-A742-15D5-A52F-4FE23C4F0DA4}"/>
          </ac:spMkLst>
        </pc:spChg>
        <pc:spChg chg="add mod">
          <ac:chgData name="Mohamed Asim" userId="463e8671-0eec-4074-8616-21d10d9d1eab" providerId="ADAL" clId="{DA367749-8C80-40CB-AF8D-C2D23A84643C}" dt="2023-10-26T15:40:25.171" v="3554" actId="20577"/>
          <ac:spMkLst>
            <pc:docMk/>
            <pc:sldMk cId="4180619513" sldId="287"/>
            <ac:spMk id="9" creationId="{7EBA30B7-E918-CB9E-1C15-EE3D20F8C7C9}"/>
          </ac:spMkLst>
        </pc:spChg>
        <pc:spChg chg="add">
          <ac:chgData name="Mohamed Asim" userId="463e8671-0eec-4074-8616-21d10d9d1eab" providerId="ADAL" clId="{DA367749-8C80-40CB-AF8D-C2D23A84643C}" dt="2023-10-26T15:38:18.842" v="3518" actId="26606"/>
          <ac:spMkLst>
            <pc:docMk/>
            <pc:sldMk cId="4180619513" sldId="287"/>
            <ac:spMk id="12" creationId="{9D25F302-27C5-414F-97F8-6EA0A6C028BA}"/>
          </ac:spMkLst>
        </pc:spChg>
        <pc:spChg chg="add">
          <ac:chgData name="Mohamed Asim" userId="463e8671-0eec-4074-8616-21d10d9d1eab" providerId="ADAL" clId="{DA367749-8C80-40CB-AF8D-C2D23A84643C}" dt="2023-10-26T15:38:18.842" v="3518" actId="26606"/>
          <ac:spMkLst>
            <pc:docMk/>
            <pc:sldMk cId="4180619513" sldId="287"/>
            <ac:spMk id="14" creationId="{830A36F8-48C2-4842-A87B-8CE8DF4E7FD2}"/>
          </ac:spMkLst>
        </pc:spChg>
        <pc:spChg chg="add">
          <ac:chgData name="Mohamed Asim" userId="463e8671-0eec-4074-8616-21d10d9d1eab" providerId="ADAL" clId="{DA367749-8C80-40CB-AF8D-C2D23A84643C}" dt="2023-10-26T15:38:18.842" v="3518" actId="26606"/>
          <ac:spMkLst>
            <pc:docMk/>
            <pc:sldMk cId="4180619513" sldId="287"/>
            <ac:spMk id="16" creationId="{8F451A30-466B-4996-9BA5-CD6ABCC6D558}"/>
          </ac:spMkLst>
        </pc:spChg>
        <pc:picChg chg="add mod ord">
          <ac:chgData name="Mohamed Asim" userId="463e8671-0eec-4074-8616-21d10d9d1eab" providerId="ADAL" clId="{DA367749-8C80-40CB-AF8D-C2D23A84643C}" dt="2023-10-26T15:39:58.942" v="3520" actId="1076"/>
          <ac:picMkLst>
            <pc:docMk/>
            <pc:sldMk cId="4180619513" sldId="287"/>
            <ac:picMk id="5" creationId="{E0A72480-CAEE-4ADD-B0A1-46087537C4EB}"/>
          </ac:picMkLst>
        </pc:picChg>
      </pc:sldChg>
      <pc:sldChg chg="del">
        <pc:chgData name="Mohamed Asim" userId="463e8671-0eec-4074-8616-21d10d9d1eab" providerId="ADAL" clId="{DA367749-8C80-40CB-AF8D-C2D23A84643C}" dt="2023-10-25T14:22:02.117" v="216" actId="2696"/>
        <pc:sldMkLst>
          <pc:docMk/>
          <pc:sldMk cId="1110255777" sldId="288"/>
        </pc:sldMkLst>
      </pc:sldChg>
      <pc:sldChg chg="addSp delSp modSp new mod ord setBg">
        <pc:chgData name="Mohamed Asim" userId="463e8671-0eec-4074-8616-21d10d9d1eab" providerId="ADAL" clId="{DA367749-8C80-40CB-AF8D-C2D23A84643C}" dt="2023-11-02T13:38:38.278" v="4680" actId="14100"/>
        <pc:sldMkLst>
          <pc:docMk/>
          <pc:sldMk cId="3993947022" sldId="288"/>
        </pc:sldMkLst>
        <pc:spChg chg="mod">
          <ac:chgData name="Mohamed Asim" userId="463e8671-0eec-4074-8616-21d10d9d1eab" providerId="ADAL" clId="{DA367749-8C80-40CB-AF8D-C2D23A84643C}" dt="2023-11-02T13:37:34.703" v="4677" actId="1076"/>
          <ac:spMkLst>
            <pc:docMk/>
            <pc:sldMk cId="3993947022" sldId="288"/>
            <ac:spMk id="2" creationId="{A4248841-135E-9D32-DDAB-2ED14464B5FE}"/>
          </ac:spMkLst>
        </pc:spChg>
        <pc:spChg chg="del">
          <ac:chgData name="Mohamed Asim" userId="463e8671-0eec-4074-8616-21d10d9d1eab" providerId="ADAL" clId="{DA367749-8C80-40CB-AF8D-C2D23A84643C}" dt="2023-10-26T15:41:12.719" v="3556" actId="22"/>
          <ac:spMkLst>
            <pc:docMk/>
            <pc:sldMk cId="3993947022" sldId="288"/>
            <ac:spMk id="3" creationId="{4069A21E-0546-B0CE-7551-5F1BCC1FC0A8}"/>
          </ac:spMkLst>
        </pc:spChg>
        <pc:spChg chg="add mod">
          <ac:chgData name="Mohamed Asim" userId="463e8671-0eec-4074-8616-21d10d9d1eab" providerId="ADAL" clId="{DA367749-8C80-40CB-AF8D-C2D23A84643C}" dt="2023-10-26T15:41:41.860" v="3576" actId="20577"/>
          <ac:spMkLst>
            <pc:docMk/>
            <pc:sldMk cId="3993947022" sldId="288"/>
            <ac:spMk id="9" creationId="{FB3167D3-2624-8AFE-7091-532D0F89D53C}"/>
          </ac:spMkLst>
        </pc:spChg>
        <pc:spChg chg="add">
          <ac:chgData name="Mohamed Asim" userId="463e8671-0eec-4074-8616-21d10d9d1eab" providerId="ADAL" clId="{DA367749-8C80-40CB-AF8D-C2D23A84643C}" dt="2023-10-26T15:41:19.577" v="3557" actId="26606"/>
          <ac:spMkLst>
            <pc:docMk/>
            <pc:sldMk cId="3993947022" sldId="288"/>
            <ac:spMk id="12" creationId="{9D25F302-27C5-414F-97F8-6EA0A6C028BA}"/>
          </ac:spMkLst>
        </pc:spChg>
        <pc:spChg chg="add">
          <ac:chgData name="Mohamed Asim" userId="463e8671-0eec-4074-8616-21d10d9d1eab" providerId="ADAL" clId="{DA367749-8C80-40CB-AF8D-C2D23A84643C}" dt="2023-10-26T15:41:19.577" v="3557" actId="26606"/>
          <ac:spMkLst>
            <pc:docMk/>
            <pc:sldMk cId="3993947022" sldId="288"/>
            <ac:spMk id="14" creationId="{830A36F8-48C2-4842-A87B-8CE8DF4E7FD2}"/>
          </ac:spMkLst>
        </pc:spChg>
        <pc:spChg chg="add">
          <ac:chgData name="Mohamed Asim" userId="463e8671-0eec-4074-8616-21d10d9d1eab" providerId="ADAL" clId="{DA367749-8C80-40CB-AF8D-C2D23A84643C}" dt="2023-10-26T15:41:19.577" v="3557" actId="26606"/>
          <ac:spMkLst>
            <pc:docMk/>
            <pc:sldMk cId="3993947022" sldId="288"/>
            <ac:spMk id="16" creationId="{8F451A30-466B-4996-9BA5-CD6ABCC6D558}"/>
          </ac:spMkLst>
        </pc:spChg>
        <pc:picChg chg="add mod ord">
          <ac:chgData name="Mohamed Asim" userId="463e8671-0eec-4074-8616-21d10d9d1eab" providerId="ADAL" clId="{DA367749-8C80-40CB-AF8D-C2D23A84643C}" dt="2023-11-02T13:38:38.278" v="4680" actId="14100"/>
          <ac:picMkLst>
            <pc:docMk/>
            <pc:sldMk cId="3993947022" sldId="288"/>
            <ac:picMk id="5" creationId="{B3402660-DDD5-7AE8-5569-64866725B2EE}"/>
          </ac:picMkLst>
        </pc:picChg>
      </pc:sldChg>
      <pc:sldChg chg="del">
        <pc:chgData name="Mohamed Asim" userId="463e8671-0eec-4074-8616-21d10d9d1eab" providerId="ADAL" clId="{DA367749-8C80-40CB-AF8D-C2D23A84643C}" dt="2023-10-25T14:22:00.083" v="213" actId="2696"/>
        <pc:sldMkLst>
          <pc:docMk/>
          <pc:sldMk cId="1445477721" sldId="289"/>
        </pc:sldMkLst>
      </pc:sldChg>
      <pc:sldChg chg="addSp delSp modSp new mod setBg">
        <pc:chgData name="Mohamed Asim" userId="463e8671-0eec-4074-8616-21d10d9d1eab" providerId="ADAL" clId="{DA367749-8C80-40CB-AF8D-C2D23A84643C}" dt="2023-10-26T15:48:06.564" v="3626" actId="20577"/>
        <pc:sldMkLst>
          <pc:docMk/>
          <pc:sldMk cId="1849766615" sldId="289"/>
        </pc:sldMkLst>
        <pc:spChg chg="mod">
          <ac:chgData name="Mohamed Asim" userId="463e8671-0eec-4074-8616-21d10d9d1eab" providerId="ADAL" clId="{DA367749-8C80-40CB-AF8D-C2D23A84643C}" dt="2023-10-26T15:48:06.564" v="3626" actId="20577"/>
          <ac:spMkLst>
            <pc:docMk/>
            <pc:sldMk cId="1849766615" sldId="289"/>
            <ac:spMk id="2" creationId="{78BE592D-F15C-0105-4225-63FEA507CAD9}"/>
          </ac:spMkLst>
        </pc:spChg>
        <pc:spChg chg="del">
          <ac:chgData name="Mohamed Asim" userId="463e8671-0eec-4074-8616-21d10d9d1eab" providerId="ADAL" clId="{DA367749-8C80-40CB-AF8D-C2D23A84643C}" dt="2023-10-26T15:47:15.098" v="3603" actId="22"/>
          <ac:spMkLst>
            <pc:docMk/>
            <pc:sldMk cId="1849766615" sldId="289"/>
            <ac:spMk id="3" creationId="{1991DF74-2D7D-4DDF-163A-ED67CF8204B1}"/>
          </ac:spMkLst>
        </pc:spChg>
        <pc:picChg chg="add mod ord">
          <ac:chgData name="Mohamed Asim" userId="463e8671-0eec-4074-8616-21d10d9d1eab" providerId="ADAL" clId="{DA367749-8C80-40CB-AF8D-C2D23A84643C}" dt="2023-10-26T15:47:54.254" v="3606" actId="14100"/>
          <ac:picMkLst>
            <pc:docMk/>
            <pc:sldMk cId="1849766615" sldId="289"/>
            <ac:picMk id="5" creationId="{E71C057A-9350-8FA2-228D-E451BB2CCFD9}"/>
          </ac:picMkLst>
        </pc:picChg>
      </pc:sldChg>
      <pc:sldChg chg="modSp new del mod">
        <pc:chgData name="Mohamed Asim" userId="463e8671-0eec-4074-8616-21d10d9d1eab" providerId="ADAL" clId="{DA367749-8C80-40CB-AF8D-C2D23A84643C}" dt="2023-10-31T15:19:29.780" v="4275" actId="2696"/>
        <pc:sldMkLst>
          <pc:docMk/>
          <pc:sldMk cId="1634849028" sldId="290"/>
        </pc:sldMkLst>
        <pc:spChg chg="mod">
          <ac:chgData name="Mohamed Asim" userId="463e8671-0eec-4074-8616-21d10d9d1eab" providerId="ADAL" clId="{DA367749-8C80-40CB-AF8D-C2D23A84643C}" dt="2023-10-31T14:26:32.546" v="3742" actId="20577"/>
          <ac:spMkLst>
            <pc:docMk/>
            <pc:sldMk cId="1634849028" sldId="290"/>
            <ac:spMk id="2" creationId="{60303340-2F76-D0B9-9122-50D6B8D19265}"/>
          </ac:spMkLst>
        </pc:spChg>
        <pc:spChg chg="mod">
          <ac:chgData name="Mohamed Asim" userId="463e8671-0eec-4074-8616-21d10d9d1eab" providerId="ADAL" clId="{DA367749-8C80-40CB-AF8D-C2D23A84643C}" dt="2023-10-31T14:26:45.976" v="3759" actId="20577"/>
          <ac:spMkLst>
            <pc:docMk/>
            <pc:sldMk cId="1634849028" sldId="290"/>
            <ac:spMk id="3" creationId="{34C3B262-5DD2-97C1-6197-DAAEE0194AA8}"/>
          </ac:spMkLst>
        </pc:spChg>
      </pc:sldChg>
      <pc:sldChg chg="modSp new del mod ord">
        <pc:chgData name="Mohamed Asim" userId="463e8671-0eec-4074-8616-21d10d9d1eab" providerId="ADAL" clId="{DA367749-8C80-40CB-AF8D-C2D23A84643C}" dt="2023-10-31T15:19:32.026" v="4276" actId="2696"/>
        <pc:sldMkLst>
          <pc:docMk/>
          <pc:sldMk cId="3370154307" sldId="291"/>
        </pc:sldMkLst>
        <pc:spChg chg="mod">
          <ac:chgData name="Mohamed Asim" userId="463e8671-0eec-4074-8616-21d10d9d1eab" providerId="ADAL" clId="{DA367749-8C80-40CB-AF8D-C2D23A84643C}" dt="2023-10-31T14:27:30.106" v="3791" actId="20577"/>
          <ac:spMkLst>
            <pc:docMk/>
            <pc:sldMk cId="3370154307" sldId="291"/>
            <ac:spMk id="2" creationId="{132403D4-0C39-01DF-C8F0-86BAE772AD3A}"/>
          </ac:spMkLst>
        </pc:spChg>
        <pc:spChg chg="mod">
          <ac:chgData name="Mohamed Asim" userId="463e8671-0eec-4074-8616-21d10d9d1eab" providerId="ADAL" clId="{DA367749-8C80-40CB-AF8D-C2D23A84643C}" dt="2023-10-31T14:28:06.009" v="3841" actId="20577"/>
          <ac:spMkLst>
            <pc:docMk/>
            <pc:sldMk cId="3370154307" sldId="291"/>
            <ac:spMk id="3" creationId="{5328B155-30FD-3243-A690-D05026729825}"/>
          </ac:spMkLst>
        </pc:spChg>
      </pc:sldChg>
      <pc:sldChg chg="del">
        <pc:chgData name="Mohamed Asim" userId="463e8671-0eec-4074-8616-21d10d9d1eab" providerId="ADAL" clId="{DA367749-8C80-40CB-AF8D-C2D23A84643C}" dt="2023-10-25T14:22:00.744" v="214" actId="2696"/>
        <pc:sldMkLst>
          <pc:docMk/>
          <pc:sldMk cId="3937430134" sldId="291"/>
        </pc:sldMkLst>
      </pc:sldChg>
      <pc:sldChg chg="modSp new mod ord">
        <pc:chgData name="Mohamed Asim" userId="463e8671-0eec-4074-8616-21d10d9d1eab" providerId="ADAL" clId="{DA367749-8C80-40CB-AF8D-C2D23A84643C}" dt="2023-10-31T15:10:36.599" v="3923" actId="20577"/>
        <pc:sldMkLst>
          <pc:docMk/>
          <pc:sldMk cId="2958176816" sldId="292"/>
        </pc:sldMkLst>
        <pc:spChg chg="mod">
          <ac:chgData name="Mohamed Asim" userId="463e8671-0eec-4074-8616-21d10d9d1eab" providerId="ADAL" clId="{DA367749-8C80-40CB-AF8D-C2D23A84643C}" dt="2023-10-31T15:09:24.986" v="3859" actId="20577"/>
          <ac:spMkLst>
            <pc:docMk/>
            <pc:sldMk cId="2958176816" sldId="292"/>
            <ac:spMk id="2" creationId="{7713CE8D-FB42-E200-0A59-BB37C2B49EC2}"/>
          </ac:spMkLst>
        </pc:spChg>
        <pc:spChg chg="mod">
          <ac:chgData name="Mohamed Asim" userId="463e8671-0eec-4074-8616-21d10d9d1eab" providerId="ADAL" clId="{DA367749-8C80-40CB-AF8D-C2D23A84643C}" dt="2023-10-31T15:10:36.599" v="3923" actId="20577"/>
          <ac:spMkLst>
            <pc:docMk/>
            <pc:sldMk cId="2958176816" sldId="292"/>
            <ac:spMk id="3" creationId="{DACAB82E-A9C3-31B3-DD6C-A77587DFDF54}"/>
          </ac:spMkLst>
        </pc:spChg>
      </pc:sldChg>
      <pc:sldChg chg="del">
        <pc:chgData name="Mohamed Asim" userId="463e8671-0eec-4074-8616-21d10d9d1eab" providerId="ADAL" clId="{DA367749-8C80-40CB-AF8D-C2D23A84643C}" dt="2023-10-25T14:22:01.452" v="215" actId="2696"/>
        <pc:sldMkLst>
          <pc:docMk/>
          <pc:sldMk cId="3601307371" sldId="292"/>
        </pc:sldMkLst>
      </pc:sldChg>
      <pc:sldChg chg="del">
        <pc:chgData name="Mohamed Asim" userId="463e8671-0eec-4074-8616-21d10d9d1eab" providerId="ADAL" clId="{DA367749-8C80-40CB-AF8D-C2D23A84643C}" dt="2023-10-25T14:21:59.322" v="212" actId="2696"/>
        <pc:sldMkLst>
          <pc:docMk/>
          <pc:sldMk cId="2130032157" sldId="293"/>
        </pc:sldMkLst>
      </pc:sldChg>
      <pc:sldChg chg="modSp new mod">
        <pc:chgData name="Mohamed Asim" userId="463e8671-0eec-4074-8616-21d10d9d1eab" providerId="ADAL" clId="{DA367749-8C80-40CB-AF8D-C2D23A84643C}" dt="2023-10-31T15:12:57.352" v="4139" actId="14100"/>
        <pc:sldMkLst>
          <pc:docMk/>
          <pc:sldMk cId="3492363486" sldId="293"/>
        </pc:sldMkLst>
        <pc:spChg chg="mod">
          <ac:chgData name="Mohamed Asim" userId="463e8671-0eec-4074-8616-21d10d9d1eab" providerId="ADAL" clId="{DA367749-8C80-40CB-AF8D-C2D23A84643C}" dt="2023-10-31T15:12:06.122" v="4131" actId="20577"/>
          <ac:spMkLst>
            <pc:docMk/>
            <pc:sldMk cId="3492363486" sldId="293"/>
            <ac:spMk id="2" creationId="{8A55BF80-69E7-76E0-DC25-28C76E4EED22}"/>
          </ac:spMkLst>
        </pc:spChg>
        <pc:spChg chg="mod">
          <ac:chgData name="Mohamed Asim" userId="463e8671-0eec-4074-8616-21d10d9d1eab" providerId="ADAL" clId="{DA367749-8C80-40CB-AF8D-C2D23A84643C}" dt="2023-10-31T15:12:57.352" v="4139" actId="14100"/>
          <ac:spMkLst>
            <pc:docMk/>
            <pc:sldMk cId="3492363486" sldId="293"/>
            <ac:spMk id="3" creationId="{6EFDDB35-D388-4BB2-C4ED-F5601995BCB8}"/>
          </ac:spMkLst>
        </pc:spChg>
      </pc:sldChg>
      <pc:sldChg chg="del">
        <pc:chgData name="Mohamed Asim" userId="463e8671-0eec-4074-8616-21d10d9d1eab" providerId="ADAL" clId="{DA367749-8C80-40CB-AF8D-C2D23A84643C}" dt="2023-10-25T14:21:58.601" v="211" actId="2696"/>
        <pc:sldMkLst>
          <pc:docMk/>
          <pc:sldMk cId="1821435638" sldId="294"/>
        </pc:sldMkLst>
      </pc:sldChg>
      <pc:sldChg chg="new del">
        <pc:chgData name="Mohamed Asim" userId="463e8671-0eec-4074-8616-21d10d9d1eab" providerId="ADAL" clId="{DA367749-8C80-40CB-AF8D-C2D23A84643C}" dt="2023-10-31T15:15:53.674" v="4250" actId="2696"/>
        <pc:sldMkLst>
          <pc:docMk/>
          <pc:sldMk cId="3617696435" sldId="294"/>
        </pc:sldMkLst>
      </pc:sldChg>
      <pc:sldChg chg="del">
        <pc:chgData name="Mohamed Asim" userId="463e8671-0eec-4074-8616-21d10d9d1eab" providerId="ADAL" clId="{DA367749-8C80-40CB-AF8D-C2D23A84643C}" dt="2023-10-25T14:21:57.914" v="210" actId="2696"/>
        <pc:sldMkLst>
          <pc:docMk/>
          <pc:sldMk cId="1305654538" sldId="295"/>
        </pc:sldMkLst>
      </pc:sldChg>
      <pc:sldChg chg="modSp new mod ord">
        <pc:chgData name="Mohamed Asim" userId="463e8671-0eec-4074-8616-21d10d9d1eab" providerId="ADAL" clId="{DA367749-8C80-40CB-AF8D-C2D23A84643C}" dt="2023-10-31T15:14:52.882" v="4245"/>
        <pc:sldMkLst>
          <pc:docMk/>
          <pc:sldMk cId="3200593562" sldId="295"/>
        </pc:sldMkLst>
        <pc:spChg chg="mod">
          <ac:chgData name="Mohamed Asim" userId="463e8671-0eec-4074-8616-21d10d9d1eab" providerId="ADAL" clId="{DA367749-8C80-40CB-AF8D-C2D23A84643C}" dt="2023-10-31T15:13:41.501" v="4233" actId="20577"/>
          <ac:spMkLst>
            <pc:docMk/>
            <pc:sldMk cId="3200593562" sldId="295"/>
            <ac:spMk id="2" creationId="{3E640169-0080-9D8E-2834-EE306FA28877}"/>
          </ac:spMkLst>
        </pc:spChg>
        <pc:spChg chg="mod">
          <ac:chgData name="Mohamed Asim" userId="463e8671-0eec-4074-8616-21d10d9d1eab" providerId="ADAL" clId="{DA367749-8C80-40CB-AF8D-C2D23A84643C}" dt="2023-10-31T15:14:48.142" v="4243" actId="14100"/>
          <ac:spMkLst>
            <pc:docMk/>
            <pc:sldMk cId="3200593562" sldId="295"/>
            <ac:spMk id="3" creationId="{F0D00460-65BB-A2A0-C94A-104D163AA529}"/>
          </ac:spMkLst>
        </pc:spChg>
      </pc:sldChg>
      <pc:sldChg chg="addSp delSp modSp new mod setBg">
        <pc:chgData name="Mohamed Asim" userId="463e8671-0eec-4074-8616-21d10d9d1eab" providerId="ADAL" clId="{DA367749-8C80-40CB-AF8D-C2D23A84643C}" dt="2023-10-31T15:39:20.922" v="4627" actId="1076"/>
        <pc:sldMkLst>
          <pc:docMk/>
          <pc:sldMk cId="256972455" sldId="296"/>
        </pc:sldMkLst>
        <pc:spChg chg="mod">
          <ac:chgData name="Mohamed Asim" userId="463e8671-0eec-4074-8616-21d10d9d1eab" providerId="ADAL" clId="{DA367749-8C80-40CB-AF8D-C2D23A84643C}" dt="2023-10-31T15:38:37.267" v="4620" actId="1076"/>
          <ac:spMkLst>
            <pc:docMk/>
            <pc:sldMk cId="256972455" sldId="296"/>
            <ac:spMk id="2" creationId="{FBE38B27-A741-E8EA-843B-FFD2F0A4EF83}"/>
          </ac:spMkLst>
        </pc:spChg>
        <pc:spChg chg="del">
          <ac:chgData name="Mohamed Asim" userId="463e8671-0eec-4074-8616-21d10d9d1eab" providerId="ADAL" clId="{DA367749-8C80-40CB-AF8D-C2D23A84643C}" dt="2023-10-31T15:38:04.957" v="4599" actId="22"/>
          <ac:spMkLst>
            <pc:docMk/>
            <pc:sldMk cId="256972455" sldId="296"/>
            <ac:spMk id="3" creationId="{4809A334-1B5E-9374-D74F-3DF1B4F01FA2}"/>
          </ac:spMkLst>
        </pc:spChg>
        <pc:spChg chg="add">
          <ac:chgData name="Mohamed Asim" userId="463e8671-0eec-4074-8616-21d10d9d1eab" providerId="ADAL" clId="{DA367749-8C80-40CB-AF8D-C2D23A84643C}" dt="2023-10-31T15:38:13.569" v="4600" actId="26606"/>
          <ac:spMkLst>
            <pc:docMk/>
            <pc:sldMk cId="256972455" sldId="296"/>
            <ac:spMk id="10" creationId="{6753252F-4873-4F63-801D-CC719279A7D5}"/>
          </ac:spMkLst>
        </pc:spChg>
        <pc:spChg chg="add">
          <ac:chgData name="Mohamed Asim" userId="463e8671-0eec-4074-8616-21d10d9d1eab" providerId="ADAL" clId="{DA367749-8C80-40CB-AF8D-C2D23A84643C}" dt="2023-10-31T15:38:13.569" v="4600" actId="26606"/>
          <ac:spMkLst>
            <pc:docMk/>
            <pc:sldMk cId="256972455" sldId="296"/>
            <ac:spMk id="12" creationId="{047C8CCB-F95D-4249-92DD-651249D3535A}"/>
          </ac:spMkLst>
        </pc:spChg>
        <pc:picChg chg="add mod ord">
          <ac:chgData name="Mohamed Asim" userId="463e8671-0eec-4074-8616-21d10d9d1eab" providerId="ADAL" clId="{DA367749-8C80-40CB-AF8D-C2D23A84643C}" dt="2023-10-31T15:39:20.922" v="4627" actId="1076"/>
          <ac:picMkLst>
            <pc:docMk/>
            <pc:sldMk cId="256972455" sldId="296"/>
            <ac:picMk id="5" creationId="{08B6586C-62EC-C7DB-1DE3-87F61F0DBD56}"/>
          </ac:picMkLst>
        </pc:picChg>
      </pc:sldChg>
      <pc:sldChg chg="del">
        <pc:chgData name="Mohamed Asim" userId="463e8671-0eec-4074-8616-21d10d9d1eab" providerId="ADAL" clId="{DA367749-8C80-40CB-AF8D-C2D23A84643C}" dt="2023-10-25T14:21:55.877" v="207" actId="2696"/>
        <pc:sldMkLst>
          <pc:docMk/>
          <pc:sldMk cId="2304329611" sldId="296"/>
        </pc:sldMkLst>
      </pc:sldChg>
      <pc:sldChg chg="del">
        <pc:chgData name="Mohamed Asim" userId="463e8671-0eec-4074-8616-21d10d9d1eab" providerId="ADAL" clId="{DA367749-8C80-40CB-AF8D-C2D23A84643C}" dt="2023-10-25T14:21:55.215" v="206" actId="2696"/>
        <pc:sldMkLst>
          <pc:docMk/>
          <pc:sldMk cId="3650815464" sldId="297"/>
        </pc:sldMkLst>
      </pc:sldChg>
      <pc:sldChg chg="del">
        <pc:chgData name="Mohamed Asim" userId="463e8671-0eec-4074-8616-21d10d9d1eab" providerId="ADAL" clId="{DA367749-8C80-40CB-AF8D-C2D23A84643C}" dt="2023-10-25T14:21:54.520" v="205" actId="2696"/>
        <pc:sldMkLst>
          <pc:docMk/>
          <pc:sldMk cId="1729699865" sldId="298"/>
        </pc:sldMkLst>
      </pc:sldChg>
      <pc:sldChg chg="del">
        <pc:chgData name="Mohamed Asim" userId="463e8671-0eec-4074-8616-21d10d9d1eab" providerId="ADAL" clId="{DA367749-8C80-40CB-AF8D-C2D23A84643C}" dt="2023-10-25T14:21:53.831" v="204" actId="2696"/>
        <pc:sldMkLst>
          <pc:docMk/>
          <pc:sldMk cId="2882750919" sldId="299"/>
        </pc:sldMkLst>
      </pc:sldChg>
      <pc:sldChg chg="del">
        <pc:chgData name="Mohamed Asim" userId="463e8671-0eec-4074-8616-21d10d9d1eab" providerId="ADAL" clId="{DA367749-8C80-40CB-AF8D-C2D23A84643C}" dt="2023-10-25T14:21:53.098" v="203" actId="2696"/>
        <pc:sldMkLst>
          <pc:docMk/>
          <pc:sldMk cId="3583542057" sldId="300"/>
        </pc:sldMkLst>
      </pc:sldChg>
      <pc:sldChg chg="del">
        <pc:chgData name="Mohamed Asim" userId="463e8671-0eec-4074-8616-21d10d9d1eab" providerId="ADAL" clId="{DA367749-8C80-40CB-AF8D-C2D23A84643C}" dt="2023-10-25T14:21:51.651" v="201" actId="2696"/>
        <pc:sldMkLst>
          <pc:docMk/>
          <pc:sldMk cId="2374509011" sldId="301"/>
        </pc:sldMkLst>
      </pc:sldChg>
      <pc:sldChg chg="del delDesignElem">
        <pc:chgData name="Mohamed Asim" userId="463e8671-0eec-4074-8616-21d10d9d1eab" providerId="ADAL" clId="{DA367749-8C80-40CB-AF8D-C2D23A84643C}" dt="2023-11-02T13:34:06.841" v="4630" actId="2696"/>
        <pc:sldMkLst>
          <pc:docMk/>
          <pc:sldMk cId="598780189" sldId="632"/>
        </pc:sldMkLst>
      </pc:sldChg>
      <pc:sldChg chg="delDesignElem">
        <pc:chgData name="Mohamed Asim" userId="463e8671-0eec-4074-8616-21d10d9d1eab" providerId="ADAL" clId="{DA367749-8C80-40CB-AF8D-C2D23A84643C}" dt="2023-11-02T13:33:24.647" v="4629"/>
        <pc:sldMkLst>
          <pc:docMk/>
          <pc:sldMk cId="367084250" sldId="633"/>
        </pc:sldMkLst>
      </pc:sldChg>
      <pc:sldChg chg="addSp modSp new mod">
        <pc:chgData name="Mohamed Asim" userId="463e8671-0eec-4074-8616-21d10d9d1eab" providerId="ADAL" clId="{DA367749-8C80-40CB-AF8D-C2D23A84643C}" dt="2023-11-07T15:37:13.160" v="5197" actId="20577"/>
        <pc:sldMkLst>
          <pc:docMk/>
          <pc:sldMk cId="3389761768" sldId="634"/>
        </pc:sldMkLst>
        <pc:spChg chg="add mod">
          <ac:chgData name="Mohamed Asim" userId="463e8671-0eec-4074-8616-21d10d9d1eab" providerId="ADAL" clId="{DA367749-8C80-40CB-AF8D-C2D23A84643C}" dt="2023-11-07T15:37:13.160" v="5197" actId="20577"/>
          <ac:spMkLst>
            <pc:docMk/>
            <pc:sldMk cId="3389761768" sldId="634"/>
            <ac:spMk id="3" creationId="{1DC484BB-F3B0-BE31-3F84-64C22DEDD3F4}"/>
          </ac:spMkLst>
        </pc:spChg>
      </pc:sldChg>
      <pc:sldChg chg="delSp add setBg delDesignElem">
        <pc:chgData name="Mohamed Asim" userId="463e8671-0eec-4074-8616-21d10d9d1eab" providerId="ADAL" clId="{DA367749-8C80-40CB-AF8D-C2D23A84643C}" dt="2023-11-07T15:33:41.414" v="5096"/>
        <pc:sldMkLst>
          <pc:docMk/>
          <pc:sldMk cId="263107744" sldId="635"/>
        </pc:sldMkLst>
        <pc:spChg chg="del">
          <ac:chgData name="Mohamed Asim" userId="463e8671-0eec-4074-8616-21d10d9d1eab" providerId="ADAL" clId="{DA367749-8C80-40CB-AF8D-C2D23A84643C}" dt="2023-11-07T15:33:41.414" v="5096"/>
          <ac:spMkLst>
            <pc:docMk/>
            <pc:sldMk cId="263107744" sldId="635"/>
            <ac:spMk id="68" creationId="{C84668A7-C1AF-0EFA-E45B-374CCD693ABF}"/>
          </ac:spMkLst>
        </pc:spChg>
        <pc:spChg chg="del">
          <ac:chgData name="Mohamed Asim" userId="463e8671-0eec-4074-8616-21d10d9d1eab" providerId="ADAL" clId="{DA367749-8C80-40CB-AF8D-C2D23A84643C}" dt="2023-11-07T15:33:41.414" v="5096"/>
          <ac:spMkLst>
            <pc:docMk/>
            <pc:sldMk cId="263107744" sldId="635"/>
            <ac:spMk id="69" creationId="{ADD86487-95D6-F07B-D710-E6CA159D2DEF}"/>
          </ac:spMkLst>
        </pc:spChg>
        <pc:spChg chg="del">
          <ac:chgData name="Mohamed Asim" userId="463e8671-0eec-4074-8616-21d10d9d1eab" providerId="ADAL" clId="{DA367749-8C80-40CB-AF8D-C2D23A84643C}" dt="2023-11-07T15:33:41.414" v="5096"/>
          <ac:spMkLst>
            <pc:docMk/>
            <pc:sldMk cId="263107744" sldId="635"/>
            <ac:spMk id="70" creationId="{F0715E74-E09B-FEE8-2361-93B1D6897E2D}"/>
          </ac:spMkLst>
        </pc:spChg>
        <pc:spChg chg="del">
          <ac:chgData name="Mohamed Asim" userId="463e8671-0eec-4074-8616-21d10d9d1eab" providerId="ADAL" clId="{DA367749-8C80-40CB-AF8D-C2D23A84643C}" dt="2023-11-07T15:33:41.414" v="5096"/>
          <ac:spMkLst>
            <pc:docMk/>
            <pc:sldMk cId="263107744" sldId="635"/>
            <ac:spMk id="71" creationId="{D5165BFA-E66E-63B6-EB60-90C08779F59C}"/>
          </ac:spMkLst>
        </pc:spChg>
        <pc:spChg chg="del">
          <ac:chgData name="Mohamed Asim" userId="463e8671-0eec-4074-8616-21d10d9d1eab" providerId="ADAL" clId="{DA367749-8C80-40CB-AF8D-C2D23A84643C}" dt="2023-11-07T15:33:41.414" v="5096"/>
          <ac:spMkLst>
            <pc:docMk/>
            <pc:sldMk cId="263107744" sldId="635"/>
            <ac:spMk id="72" creationId="{DCA958C4-3098-E1EC-8CB0-92606B59728A}"/>
          </ac:spMkLst>
        </pc:spChg>
        <pc:spChg chg="del">
          <ac:chgData name="Mohamed Asim" userId="463e8671-0eec-4074-8616-21d10d9d1eab" providerId="ADAL" clId="{DA367749-8C80-40CB-AF8D-C2D23A84643C}" dt="2023-11-07T15:33:41.414" v="5096"/>
          <ac:spMkLst>
            <pc:docMk/>
            <pc:sldMk cId="263107744" sldId="635"/>
            <ac:spMk id="73" creationId="{8397E5D6-4D7F-0F66-888F-1883E7505C1D}"/>
          </ac:spMkLst>
        </pc:spChg>
        <pc:spChg chg="del">
          <ac:chgData name="Mohamed Asim" userId="463e8671-0eec-4074-8616-21d10d9d1eab" providerId="ADAL" clId="{DA367749-8C80-40CB-AF8D-C2D23A84643C}" dt="2023-11-07T15:33:41.414" v="5096"/>
          <ac:spMkLst>
            <pc:docMk/>
            <pc:sldMk cId="263107744" sldId="635"/>
            <ac:spMk id="76" creationId="{CA434C8A-1FE7-78C7-2287-A4551C31C714}"/>
          </ac:spMkLst>
        </pc:spChg>
        <pc:grpChg chg="del">
          <ac:chgData name="Mohamed Asim" userId="463e8671-0eec-4074-8616-21d10d9d1eab" providerId="ADAL" clId="{DA367749-8C80-40CB-AF8D-C2D23A84643C}" dt="2023-11-07T15:33:41.414" v="5096"/>
          <ac:grpSpMkLst>
            <pc:docMk/>
            <pc:sldMk cId="263107744" sldId="635"/>
            <ac:grpSpMk id="74" creationId="{B6554DE5-4EB6-37B0-5592-8BC98C2F4E5A}"/>
          </ac:grpSpMkLst>
        </pc:grpChg>
      </pc:sldChg>
      <pc:sldChg chg="delSp add setBg delDesignElem">
        <pc:chgData name="Mohamed Asim" userId="463e8671-0eec-4074-8616-21d10d9d1eab" providerId="ADAL" clId="{DA367749-8C80-40CB-AF8D-C2D23A84643C}" dt="2023-11-07T15:34:59.527" v="5098"/>
        <pc:sldMkLst>
          <pc:docMk/>
          <pc:sldMk cId="1986099100" sldId="636"/>
        </pc:sldMkLst>
        <pc:spChg chg="del">
          <ac:chgData name="Mohamed Asim" userId="463e8671-0eec-4074-8616-21d10d9d1eab" providerId="ADAL" clId="{DA367749-8C80-40CB-AF8D-C2D23A84643C}" dt="2023-11-07T15:34:59.527" v="5098"/>
          <ac:spMkLst>
            <pc:docMk/>
            <pc:sldMk cId="1986099100" sldId="636"/>
            <ac:spMk id="68" creationId="{C84668A7-C1AF-0EFA-E45B-374CCD693ABF}"/>
          </ac:spMkLst>
        </pc:spChg>
        <pc:spChg chg="del">
          <ac:chgData name="Mohamed Asim" userId="463e8671-0eec-4074-8616-21d10d9d1eab" providerId="ADAL" clId="{DA367749-8C80-40CB-AF8D-C2D23A84643C}" dt="2023-11-07T15:34:59.527" v="5098"/>
          <ac:spMkLst>
            <pc:docMk/>
            <pc:sldMk cId="1986099100" sldId="636"/>
            <ac:spMk id="69" creationId="{ADD86487-95D6-F07B-D710-E6CA159D2DEF}"/>
          </ac:spMkLst>
        </pc:spChg>
        <pc:spChg chg="del">
          <ac:chgData name="Mohamed Asim" userId="463e8671-0eec-4074-8616-21d10d9d1eab" providerId="ADAL" clId="{DA367749-8C80-40CB-AF8D-C2D23A84643C}" dt="2023-11-07T15:34:59.527" v="5098"/>
          <ac:spMkLst>
            <pc:docMk/>
            <pc:sldMk cId="1986099100" sldId="636"/>
            <ac:spMk id="70" creationId="{F0715E74-E09B-FEE8-2361-93B1D6897E2D}"/>
          </ac:spMkLst>
        </pc:spChg>
        <pc:spChg chg="del">
          <ac:chgData name="Mohamed Asim" userId="463e8671-0eec-4074-8616-21d10d9d1eab" providerId="ADAL" clId="{DA367749-8C80-40CB-AF8D-C2D23A84643C}" dt="2023-11-07T15:34:59.527" v="5098"/>
          <ac:spMkLst>
            <pc:docMk/>
            <pc:sldMk cId="1986099100" sldId="636"/>
            <ac:spMk id="71" creationId="{D5165BFA-E66E-63B6-EB60-90C08779F59C}"/>
          </ac:spMkLst>
        </pc:spChg>
        <pc:spChg chg="del">
          <ac:chgData name="Mohamed Asim" userId="463e8671-0eec-4074-8616-21d10d9d1eab" providerId="ADAL" clId="{DA367749-8C80-40CB-AF8D-C2D23A84643C}" dt="2023-11-07T15:34:59.527" v="5098"/>
          <ac:spMkLst>
            <pc:docMk/>
            <pc:sldMk cId="1986099100" sldId="636"/>
            <ac:spMk id="72" creationId="{DCA958C4-3098-E1EC-8CB0-92606B59728A}"/>
          </ac:spMkLst>
        </pc:spChg>
        <pc:spChg chg="del">
          <ac:chgData name="Mohamed Asim" userId="463e8671-0eec-4074-8616-21d10d9d1eab" providerId="ADAL" clId="{DA367749-8C80-40CB-AF8D-C2D23A84643C}" dt="2023-11-07T15:34:59.527" v="5098"/>
          <ac:spMkLst>
            <pc:docMk/>
            <pc:sldMk cId="1986099100" sldId="636"/>
            <ac:spMk id="73" creationId="{8397E5D6-4D7F-0F66-888F-1883E7505C1D}"/>
          </ac:spMkLst>
        </pc:spChg>
        <pc:spChg chg="del">
          <ac:chgData name="Mohamed Asim" userId="463e8671-0eec-4074-8616-21d10d9d1eab" providerId="ADAL" clId="{DA367749-8C80-40CB-AF8D-C2D23A84643C}" dt="2023-11-07T15:34:59.527" v="5098"/>
          <ac:spMkLst>
            <pc:docMk/>
            <pc:sldMk cId="1986099100" sldId="636"/>
            <ac:spMk id="76" creationId="{CA434C8A-1FE7-78C7-2287-A4551C31C714}"/>
          </ac:spMkLst>
        </pc:spChg>
        <pc:grpChg chg="del">
          <ac:chgData name="Mohamed Asim" userId="463e8671-0eec-4074-8616-21d10d9d1eab" providerId="ADAL" clId="{DA367749-8C80-40CB-AF8D-C2D23A84643C}" dt="2023-11-07T15:34:59.527" v="5098"/>
          <ac:grpSpMkLst>
            <pc:docMk/>
            <pc:sldMk cId="1986099100" sldId="636"/>
            <ac:grpSpMk id="74" creationId="{B6554DE5-4EB6-37B0-5592-8BC98C2F4E5A}"/>
          </ac:grpSpMkLst>
        </pc:grpChg>
      </pc:sldChg>
      <pc:sldChg chg="new del">
        <pc:chgData name="Mohamed Asim" userId="463e8671-0eec-4074-8616-21d10d9d1eab" providerId="ADAL" clId="{DA367749-8C80-40CB-AF8D-C2D23A84643C}" dt="2023-11-07T15:39:16.760" v="5202" actId="2696"/>
        <pc:sldMkLst>
          <pc:docMk/>
          <pc:sldMk cId="2415677352" sldId="637"/>
        </pc:sldMkLst>
      </pc:sldChg>
      <pc:sldChg chg="new del">
        <pc:chgData name="Mohamed Asim" userId="463e8671-0eec-4074-8616-21d10d9d1eab" providerId="ADAL" clId="{DA367749-8C80-40CB-AF8D-C2D23A84643C}" dt="2023-11-07T15:39:10.739" v="5201" actId="2696"/>
        <pc:sldMkLst>
          <pc:docMk/>
          <pc:sldMk cId="799489683" sldId="638"/>
        </pc:sldMkLst>
      </pc:sldChg>
      <pc:sldChg chg="modSp new mod">
        <pc:chgData name="Mohamed Asim" userId="463e8671-0eec-4074-8616-21d10d9d1eab" providerId="ADAL" clId="{DA367749-8C80-40CB-AF8D-C2D23A84643C}" dt="2023-11-07T15:40:39.060" v="5339" actId="5793"/>
        <pc:sldMkLst>
          <pc:docMk/>
          <pc:sldMk cId="3109591024" sldId="639"/>
        </pc:sldMkLst>
        <pc:spChg chg="mod">
          <ac:chgData name="Mohamed Asim" userId="463e8671-0eec-4074-8616-21d10d9d1eab" providerId="ADAL" clId="{DA367749-8C80-40CB-AF8D-C2D23A84643C}" dt="2023-11-07T15:39:33.754" v="5211" actId="20577"/>
          <ac:spMkLst>
            <pc:docMk/>
            <pc:sldMk cId="3109591024" sldId="639"/>
            <ac:spMk id="2" creationId="{98955508-1FEF-644B-7924-6F7E95EA5D08}"/>
          </ac:spMkLst>
        </pc:spChg>
        <pc:spChg chg="mod">
          <ac:chgData name="Mohamed Asim" userId="463e8671-0eec-4074-8616-21d10d9d1eab" providerId="ADAL" clId="{DA367749-8C80-40CB-AF8D-C2D23A84643C}" dt="2023-11-07T15:40:39.060" v="5339" actId="5793"/>
          <ac:spMkLst>
            <pc:docMk/>
            <pc:sldMk cId="3109591024" sldId="639"/>
            <ac:spMk id="3" creationId="{A7593E2B-1650-EE39-71F7-CD3E38EF6D17}"/>
          </ac:spMkLst>
        </pc:spChg>
      </pc:sldChg>
      <pc:sldChg chg="modSp new del mod">
        <pc:chgData name="Mohamed Asim" userId="463e8671-0eec-4074-8616-21d10d9d1eab" providerId="ADAL" clId="{DA367749-8C80-40CB-AF8D-C2D23A84643C}" dt="2023-11-07T15:53:22.358" v="5704" actId="2696"/>
        <pc:sldMkLst>
          <pc:docMk/>
          <pc:sldMk cId="755548057" sldId="640"/>
        </pc:sldMkLst>
        <pc:spChg chg="mod">
          <ac:chgData name="Mohamed Asim" userId="463e8671-0eec-4074-8616-21d10d9d1eab" providerId="ADAL" clId="{DA367749-8C80-40CB-AF8D-C2D23A84643C}" dt="2023-11-07T15:53:16.240" v="5703" actId="20577"/>
          <ac:spMkLst>
            <pc:docMk/>
            <pc:sldMk cId="755548057" sldId="640"/>
            <ac:spMk id="2" creationId="{C739B8BF-A98C-D97B-D124-E3E147F500D7}"/>
          </ac:spMkLst>
        </pc:spChg>
      </pc:sldChg>
    </pc:docChg>
  </pc:docChgLst>
  <pc:docChgLst>
    <pc:chgData name="Mohamed Asim" userId="463e8671-0eec-4074-8616-21d10d9d1eab" providerId="ADAL" clId="{388D702C-9B48-48CF-AD0D-66684569E719}"/>
    <pc:docChg chg="undo redo custSel addSld delSld modSld sldOrd">
      <pc:chgData name="Mohamed Asim" userId="463e8671-0eec-4074-8616-21d10d9d1eab" providerId="ADAL" clId="{388D702C-9B48-48CF-AD0D-66684569E719}" dt="2023-10-24T14:56:04.305" v="2566" actId="2696"/>
      <pc:docMkLst>
        <pc:docMk/>
      </pc:docMkLst>
      <pc:sldChg chg="modSp mod">
        <pc:chgData name="Mohamed Asim" userId="463e8671-0eec-4074-8616-21d10d9d1eab" providerId="ADAL" clId="{388D702C-9B48-48CF-AD0D-66684569E719}" dt="2023-10-24T13:41:06.355" v="551" actId="20577"/>
        <pc:sldMkLst>
          <pc:docMk/>
          <pc:sldMk cId="675937917" sldId="263"/>
        </pc:sldMkLst>
        <pc:spChg chg="mod">
          <ac:chgData name="Mohamed Asim" userId="463e8671-0eec-4074-8616-21d10d9d1eab" providerId="ADAL" clId="{388D702C-9B48-48CF-AD0D-66684569E719}" dt="2023-10-24T13:40:42.808" v="483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388D702C-9B48-48CF-AD0D-66684569E719}" dt="2023-10-24T13:41:06.355" v="551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mod">
        <pc:chgData name="Mohamed Asim" userId="463e8671-0eec-4074-8616-21d10d9d1eab" providerId="ADAL" clId="{388D702C-9B48-48CF-AD0D-66684569E719}" dt="2023-10-24T14:55:51.104" v="2565" actId="1076"/>
        <pc:sldMkLst>
          <pc:docMk/>
          <pc:sldMk cId="1116631375" sldId="264"/>
        </pc:sldMkLst>
        <pc:spChg chg="mod">
          <ac:chgData name="Mohamed Asim" userId="463e8671-0eec-4074-8616-21d10d9d1eab" providerId="ADAL" clId="{388D702C-9B48-48CF-AD0D-66684569E719}" dt="2023-10-24T14:55:51.104" v="2565" actId="1076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388D702C-9B48-48CF-AD0D-66684569E719}" dt="2023-10-24T14:55:46.005" v="2564" actId="1076"/>
          <ac:spMkLst>
            <pc:docMk/>
            <pc:sldMk cId="1116631375" sldId="264"/>
            <ac:spMk id="3" creationId="{882851C0-6472-8C4E-46B8-9AE82FBD8967}"/>
          </ac:spMkLst>
        </pc:spChg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242883234" sldId="278"/>
        </pc:sldMkLst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242883234" sldId="278"/>
            <ac:spMk id="2" creationId="{8687C581-AF50-4EF1-EDED-B05863B73D58}"/>
          </ac:spMkLst>
        </pc:spChg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242883234" sldId="278"/>
            <ac:spMk id="3" creationId="{356CD0EB-C0FD-EC7F-671D-6CF28221804A}"/>
          </ac:spMkLst>
        </pc:spChg>
      </pc:sldChg>
      <pc:sldChg chg="modSp mod">
        <pc:chgData name="Mohamed Asim" userId="463e8671-0eec-4074-8616-21d10d9d1eab" providerId="ADAL" clId="{388D702C-9B48-48CF-AD0D-66684569E719}" dt="2023-10-24T13:41:50.742" v="557" actId="20577"/>
        <pc:sldMkLst>
          <pc:docMk/>
          <pc:sldMk cId="3319114243" sldId="279"/>
        </pc:sldMkLst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319114243" sldId="279"/>
            <ac:spMk id="2" creationId="{B88DB0E9-08AE-F714-120B-A7C929792215}"/>
          </ac:spMkLst>
        </pc:spChg>
        <pc:graphicFrameChg chg="mod modGraphic">
          <ac:chgData name="Mohamed Asim" userId="463e8671-0eec-4074-8616-21d10d9d1eab" providerId="ADAL" clId="{388D702C-9B48-48CF-AD0D-66684569E719}" dt="2023-10-24T13:41:50.742" v="557" actId="20577"/>
          <ac:graphicFrameMkLst>
            <pc:docMk/>
            <pc:sldMk cId="3319114243" sldId="279"/>
            <ac:graphicFrameMk id="4" creationId="{DC55CF2D-0AFA-F298-2C22-3740865CB3C0}"/>
          </ac:graphicFrameMkLst>
        </pc:graphicFrameChg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661668686" sldId="280"/>
        </pc:sldMkLst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661668686" sldId="280"/>
            <ac:spMk id="2" creationId="{A06CFAC6-F980-0E1A-1DD5-817E3776759D}"/>
          </ac:spMkLst>
        </pc:spChg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661668686" sldId="280"/>
            <ac:spMk id="3" creationId="{47C2BA02-6044-5CD2-FF65-50A0D28051A4}"/>
          </ac:spMkLst>
        </pc:spChg>
      </pc:sldChg>
      <pc:sldChg chg="modSp">
        <pc:chgData name="Mohamed Asim" userId="463e8671-0eec-4074-8616-21d10d9d1eab" providerId="ADAL" clId="{388D702C-9B48-48CF-AD0D-66684569E719}" dt="2023-10-24T10:39:54.265" v="265"/>
        <pc:sldMkLst>
          <pc:docMk/>
          <pc:sldMk cId="3484789313" sldId="281"/>
        </pc:sldMkLst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484789313" sldId="281"/>
            <ac:spMk id="2" creationId="{4EA9EA9F-F7B8-D940-2312-2E01312C9BAB}"/>
          </ac:spMkLst>
        </pc:spChg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484789313" sldId="281"/>
            <ac:spMk id="3" creationId="{263D312E-9E17-8785-2944-375B05E609AB}"/>
          </ac:spMkLst>
        </pc:spChg>
      </pc:sldChg>
      <pc:sldChg chg="modSp mod">
        <pc:chgData name="Mohamed Asim" userId="463e8671-0eec-4074-8616-21d10d9d1eab" providerId="ADAL" clId="{388D702C-9B48-48CF-AD0D-66684569E719}" dt="2023-10-24T10:39:54.265" v="265"/>
        <pc:sldMkLst>
          <pc:docMk/>
          <pc:sldMk cId="3769560418" sldId="282"/>
        </pc:sldMkLst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769560418" sldId="282"/>
            <ac:spMk id="2" creationId="{31CB4E16-C50B-A7D6-E553-C72F8DDEA236}"/>
          </ac:spMkLst>
        </pc:spChg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769560418" sldId="282"/>
            <ac:spMk id="3" creationId="{6E26B20C-0348-A773-594F-3CFD135ADBDD}"/>
          </ac:spMkLst>
        </pc:spChg>
      </pc:sldChg>
      <pc:sldChg chg="modSp mod ord">
        <pc:chgData name="Mohamed Asim" userId="463e8671-0eec-4074-8616-21d10d9d1eab" providerId="ADAL" clId="{388D702C-9B48-48CF-AD0D-66684569E719}" dt="2023-10-24T14:22:58.699" v="1243"/>
        <pc:sldMkLst>
          <pc:docMk/>
          <pc:sldMk cId="303724706" sldId="283"/>
        </pc:sldMkLst>
        <pc:spChg chg="mod">
          <ac:chgData name="Mohamed Asim" userId="463e8671-0eec-4074-8616-21d10d9d1eab" providerId="ADAL" clId="{388D702C-9B48-48CF-AD0D-66684569E719}" dt="2023-10-24T13:46:21.429" v="617" actId="20577"/>
          <ac:spMkLst>
            <pc:docMk/>
            <pc:sldMk cId="303724706" sldId="283"/>
            <ac:spMk id="2" creationId="{6FC36D8B-38FC-3579-4581-6CD7823F7997}"/>
          </ac:spMkLst>
        </pc:spChg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03724706" sldId="283"/>
            <ac:spMk id="3" creationId="{38400C68-9864-6AAE-58A5-23B2D18AECFD}"/>
          </ac:spMkLst>
        </pc:spChg>
      </pc:sldChg>
      <pc:sldChg chg="modSp mod ord">
        <pc:chgData name="Mohamed Asim" userId="463e8671-0eec-4074-8616-21d10d9d1eab" providerId="ADAL" clId="{388D702C-9B48-48CF-AD0D-66684569E719}" dt="2023-10-24T14:23:24.396" v="1245"/>
        <pc:sldMkLst>
          <pc:docMk/>
          <pc:sldMk cId="96227227" sldId="285"/>
        </pc:sldMkLst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96227227" sldId="285"/>
            <ac:spMk id="2" creationId="{BE75392E-BB28-1458-2490-1768DC4276A8}"/>
          </ac:spMkLst>
        </pc:spChg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96227227" sldId="285"/>
            <ac:spMk id="3" creationId="{8666BDE4-9A58-8D9F-D517-BD1A2F25B56E}"/>
          </ac:spMkLst>
        </pc:spChg>
      </pc:sldChg>
      <pc:sldChg chg="addSp delSp modSp del mod setBg">
        <pc:chgData name="Mohamed Asim" userId="463e8671-0eec-4074-8616-21d10d9d1eab" providerId="ADAL" clId="{388D702C-9B48-48CF-AD0D-66684569E719}" dt="2023-10-24T14:56:04.305" v="2566" actId="2696"/>
        <pc:sldMkLst>
          <pc:docMk/>
          <pc:sldMk cId="1539772313" sldId="286"/>
        </pc:sldMkLst>
        <pc:spChg chg="mod">
          <ac:chgData name="Mohamed Asim" userId="463e8671-0eec-4074-8616-21d10d9d1eab" providerId="ADAL" clId="{388D702C-9B48-48CF-AD0D-66684569E719}" dt="2023-10-24T10:40:23.124" v="266" actId="26606"/>
          <ac:spMkLst>
            <pc:docMk/>
            <pc:sldMk cId="1539772313" sldId="286"/>
            <ac:spMk id="2" creationId="{DA4D1CEF-58EA-0895-C871-D2003F503DA8}"/>
          </ac:spMkLst>
        </pc:spChg>
        <pc:spChg chg="del mod">
          <ac:chgData name="Mohamed Asim" userId="463e8671-0eec-4074-8616-21d10d9d1eab" providerId="ADAL" clId="{388D702C-9B48-48CF-AD0D-66684569E719}" dt="2023-10-24T10:40:23.124" v="266" actId="26606"/>
          <ac:spMkLst>
            <pc:docMk/>
            <pc:sldMk cId="1539772313" sldId="286"/>
            <ac:spMk id="3" creationId="{4BE183BC-58CE-4BE9-8582-D81C99A49011}"/>
          </ac:spMkLst>
        </pc:spChg>
        <pc:spChg chg="add">
          <ac:chgData name="Mohamed Asim" userId="463e8671-0eec-4074-8616-21d10d9d1eab" providerId="ADAL" clId="{388D702C-9B48-48CF-AD0D-66684569E719}" dt="2023-10-24T10:40:23.124" v="266" actId="26606"/>
          <ac:spMkLst>
            <pc:docMk/>
            <pc:sldMk cId="1539772313" sldId="286"/>
            <ac:spMk id="9" creationId="{BACC6370-2D7E-4714-9D71-7542949D7D5D}"/>
          </ac:spMkLst>
        </pc:spChg>
        <pc:spChg chg="add">
          <ac:chgData name="Mohamed Asim" userId="463e8671-0eec-4074-8616-21d10d9d1eab" providerId="ADAL" clId="{388D702C-9B48-48CF-AD0D-66684569E719}" dt="2023-10-24T10:40:23.124" v="266" actId="26606"/>
          <ac:spMkLst>
            <pc:docMk/>
            <pc:sldMk cId="1539772313" sldId="286"/>
            <ac:spMk id="11" creationId="{F68B3F68-107C-434F-AA38-110D5EA91B85}"/>
          </ac:spMkLst>
        </pc:spChg>
        <pc:spChg chg="add">
          <ac:chgData name="Mohamed Asim" userId="463e8671-0eec-4074-8616-21d10d9d1eab" providerId="ADAL" clId="{388D702C-9B48-48CF-AD0D-66684569E719}" dt="2023-10-24T10:40:23.124" v="266" actId="26606"/>
          <ac:spMkLst>
            <pc:docMk/>
            <pc:sldMk cId="1539772313" sldId="286"/>
            <ac:spMk id="13" creationId="{AAD0DBB9-1A4B-4391-81D4-CB19F9AB918A}"/>
          </ac:spMkLst>
        </pc:spChg>
        <pc:spChg chg="add">
          <ac:chgData name="Mohamed Asim" userId="463e8671-0eec-4074-8616-21d10d9d1eab" providerId="ADAL" clId="{388D702C-9B48-48CF-AD0D-66684569E719}" dt="2023-10-24T10:40:23.124" v="266" actId="26606"/>
          <ac:spMkLst>
            <pc:docMk/>
            <pc:sldMk cId="1539772313" sldId="286"/>
            <ac:spMk id="15" creationId="{063BBA22-50EA-4C4D-BE05-F1CE4E63AA56}"/>
          </ac:spMkLst>
        </pc:spChg>
        <pc:graphicFrameChg chg="add mod">
          <ac:chgData name="Mohamed Asim" userId="463e8671-0eec-4074-8616-21d10d9d1eab" providerId="ADAL" clId="{388D702C-9B48-48CF-AD0D-66684569E719}" dt="2023-10-24T13:48:03.268" v="624"/>
          <ac:graphicFrameMkLst>
            <pc:docMk/>
            <pc:sldMk cId="1539772313" sldId="286"/>
            <ac:graphicFrameMk id="5" creationId="{20263109-9753-E19A-239B-9E38DE09518A}"/>
          </ac:graphicFrameMkLst>
        </pc:graphicFrameChg>
      </pc:sldChg>
      <pc:sldChg chg="delSp modSp mod delDesignElem">
        <pc:chgData name="Mohamed Asim" userId="463e8671-0eec-4074-8616-21d10d9d1eab" providerId="ADAL" clId="{388D702C-9B48-48CF-AD0D-66684569E719}" dt="2023-10-24T13:48:52.265" v="685" actId="1076"/>
        <pc:sldMkLst>
          <pc:docMk/>
          <pc:sldMk cId="600456277" sldId="287"/>
        </pc:sldMkLst>
        <pc:spChg chg="mod">
          <ac:chgData name="Mohamed Asim" userId="463e8671-0eec-4074-8616-21d10d9d1eab" providerId="ADAL" clId="{388D702C-9B48-48CF-AD0D-66684569E719}" dt="2023-10-24T13:48:52.265" v="685" actId="1076"/>
          <ac:spMkLst>
            <pc:docMk/>
            <pc:sldMk cId="600456277" sldId="287"/>
            <ac:spMk id="2" creationId="{502C0F38-55B9-48DA-E237-7A81191BE4A3}"/>
          </ac:spMkLst>
        </pc:spChg>
        <pc:spChg chg="del">
          <ac:chgData name="Mohamed Asim" userId="463e8671-0eec-4074-8616-21d10d9d1eab" providerId="ADAL" clId="{388D702C-9B48-48CF-AD0D-66684569E719}" dt="2023-10-24T10:38:15.927" v="241"/>
          <ac:spMkLst>
            <pc:docMk/>
            <pc:sldMk cId="600456277" sldId="287"/>
            <ac:spMk id="10" creationId="{A4AC5506-6312-4701-8D3C-40187889A947}"/>
          </ac:spMkLst>
        </pc:spChg>
      </pc:sldChg>
      <pc:sldChg chg="delSp modSp mod delDesignElem">
        <pc:chgData name="Mohamed Asim" userId="463e8671-0eec-4074-8616-21d10d9d1eab" providerId="ADAL" clId="{388D702C-9B48-48CF-AD0D-66684569E719}" dt="2023-10-24T13:49:37.578" v="686" actId="1076"/>
        <pc:sldMkLst>
          <pc:docMk/>
          <pc:sldMk cId="1110255777" sldId="288"/>
        </pc:sldMkLst>
        <pc:spChg chg="del">
          <ac:chgData name="Mohamed Asim" userId="463e8671-0eec-4074-8616-21d10d9d1eab" providerId="ADAL" clId="{388D702C-9B48-48CF-AD0D-66684569E719}" dt="2023-10-24T10:38:15.927" v="241"/>
          <ac:spMkLst>
            <pc:docMk/>
            <pc:sldMk cId="1110255777" sldId="288"/>
            <ac:spMk id="10" creationId="{32BC26D8-82FB-445E-AA49-62A77D7C1EE0}"/>
          </ac:spMkLst>
        </pc:spChg>
        <pc:spChg chg="del">
          <ac:chgData name="Mohamed Asim" userId="463e8671-0eec-4074-8616-21d10d9d1eab" providerId="ADAL" clId="{388D702C-9B48-48CF-AD0D-66684569E719}" dt="2023-10-24T10:38:15.927" v="241"/>
          <ac:spMkLst>
            <pc:docMk/>
            <pc:sldMk cId="1110255777" sldId="288"/>
            <ac:spMk id="12" creationId="{CB44330D-EA18-4254-AA95-EB49948539B8}"/>
          </ac:spMkLst>
        </pc:spChg>
        <pc:picChg chg="mod">
          <ac:chgData name="Mohamed Asim" userId="463e8671-0eec-4074-8616-21d10d9d1eab" providerId="ADAL" clId="{388D702C-9B48-48CF-AD0D-66684569E719}" dt="2023-10-24T13:49:37.578" v="686" actId="1076"/>
          <ac:picMkLst>
            <pc:docMk/>
            <pc:sldMk cId="1110255777" sldId="288"/>
            <ac:picMk id="5" creationId="{8B914D85-A331-F815-8DB0-EF6FCE9066F7}"/>
          </ac:picMkLst>
        </pc:picChg>
      </pc:sldChg>
      <pc:sldChg chg="delSp ord delDesignElem">
        <pc:chgData name="Mohamed Asim" userId="463e8671-0eec-4074-8616-21d10d9d1eab" providerId="ADAL" clId="{388D702C-9B48-48CF-AD0D-66684569E719}" dt="2023-10-24T13:50:55.212" v="788"/>
        <pc:sldMkLst>
          <pc:docMk/>
          <pc:sldMk cId="1445477721" sldId="289"/>
        </pc:sldMkLst>
        <pc:spChg chg="del">
          <ac:chgData name="Mohamed Asim" userId="463e8671-0eec-4074-8616-21d10d9d1eab" providerId="ADAL" clId="{388D702C-9B48-48CF-AD0D-66684569E719}" dt="2023-10-24T10:38:15.927" v="241"/>
          <ac:spMkLst>
            <pc:docMk/>
            <pc:sldMk cId="1445477721" sldId="289"/>
            <ac:spMk id="10" creationId="{BCED4D40-4B67-4331-AC48-79B82B4A47D8}"/>
          </ac:spMkLst>
        </pc:spChg>
        <pc:spChg chg="del">
          <ac:chgData name="Mohamed Asim" userId="463e8671-0eec-4074-8616-21d10d9d1eab" providerId="ADAL" clId="{388D702C-9B48-48CF-AD0D-66684569E719}" dt="2023-10-24T10:38:15.927" v="241"/>
          <ac:spMkLst>
            <pc:docMk/>
            <pc:sldMk cId="1445477721" sldId="289"/>
            <ac:spMk id="12" creationId="{670CEDEF-4F34-412E-84EE-329C1E936AF5}"/>
          </ac:spMkLst>
        </pc:spChg>
      </pc:sldChg>
      <pc:sldChg chg="delSp modSp del mod delDesignElem">
        <pc:chgData name="Mohamed Asim" userId="463e8671-0eec-4074-8616-21d10d9d1eab" providerId="ADAL" clId="{388D702C-9B48-48CF-AD0D-66684569E719}" dt="2023-10-24T14:18:18.764" v="1189" actId="2696"/>
        <pc:sldMkLst>
          <pc:docMk/>
          <pc:sldMk cId="3846683233" sldId="290"/>
        </pc:sldMkLst>
        <pc:spChg chg="del">
          <ac:chgData name="Mohamed Asim" userId="463e8671-0eec-4074-8616-21d10d9d1eab" providerId="ADAL" clId="{388D702C-9B48-48CF-AD0D-66684569E719}" dt="2023-10-24T10:38:15.927" v="241"/>
          <ac:spMkLst>
            <pc:docMk/>
            <pc:sldMk cId="3846683233" sldId="290"/>
            <ac:spMk id="10" creationId="{32BC26D8-82FB-445E-AA49-62A77D7C1EE0}"/>
          </ac:spMkLst>
        </pc:spChg>
        <pc:spChg chg="del">
          <ac:chgData name="Mohamed Asim" userId="463e8671-0eec-4074-8616-21d10d9d1eab" providerId="ADAL" clId="{388D702C-9B48-48CF-AD0D-66684569E719}" dt="2023-10-24T10:38:15.927" v="241"/>
          <ac:spMkLst>
            <pc:docMk/>
            <pc:sldMk cId="3846683233" sldId="290"/>
            <ac:spMk id="12" creationId="{CB44330D-EA18-4254-AA95-EB49948539B8}"/>
          </ac:spMkLst>
        </pc:spChg>
        <pc:picChg chg="mod">
          <ac:chgData name="Mohamed Asim" userId="463e8671-0eec-4074-8616-21d10d9d1eab" providerId="ADAL" clId="{388D702C-9B48-48CF-AD0D-66684569E719}" dt="2023-10-24T13:52:28.237" v="790" actId="1076"/>
          <ac:picMkLst>
            <pc:docMk/>
            <pc:sldMk cId="3846683233" sldId="290"/>
            <ac:picMk id="5" creationId="{F5D86143-AAD4-7C3B-A6A7-227F1F4BD2A2}"/>
          </ac:picMkLst>
        </pc:picChg>
      </pc:sldChg>
      <pc:sldChg chg="addSp delSp modSp mod setBg">
        <pc:chgData name="Mohamed Asim" userId="463e8671-0eec-4074-8616-21d10d9d1eab" providerId="ADAL" clId="{388D702C-9B48-48CF-AD0D-66684569E719}" dt="2023-10-24T13:51:08.656" v="789" actId="20577"/>
        <pc:sldMkLst>
          <pc:docMk/>
          <pc:sldMk cId="3937430134" sldId="291"/>
        </pc:sldMkLst>
        <pc:spChg chg="mod">
          <ac:chgData name="Mohamed Asim" userId="463e8671-0eec-4074-8616-21d10d9d1eab" providerId="ADAL" clId="{388D702C-9B48-48CF-AD0D-66684569E719}" dt="2023-10-24T13:51:08.656" v="789" actId="20577"/>
          <ac:spMkLst>
            <pc:docMk/>
            <pc:sldMk cId="3937430134" sldId="291"/>
            <ac:spMk id="2" creationId="{A21588DF-7DBE-124F-2279-18F90807D332}"/>
          </ac:spMkLst>
        </pc:spChg>
        <pc:spChg chg="mod">
          <ac:chgData name="Mohamed Asim" userId="463e8671-0eec-4074-8616-21d10d9d1eab" providerId="ADAL" clId="{388D702C-9B48-48CF-AD0D-66684569E719}" dt="2023-10-24T10:45:23.936" v="397" actId="1076"/>
          <ac:spMkLst>
            <pc:docMk/>
            <pc:sldMk cId="3937430134" sldId="291"/>
            <ac:spMk id="3" creationId="{C555FBC1-AF66-2455-29BC-946FD1744A1B}"/>
          </ac:spMkLst>
        </pc:spChg>
        <pc:spChg chg="mod">
          <ac:chgData name="Mohamed Asim" userId="463e8671-0eec-4074-8616-21d10d9d1eab" providerId="ADAL" clId="{388D702C-9B48-48CF-AD0D-66684569E719}" dt="2023-10-24T10:46:17.200" v="403" actId="1076"/>
          <ac:spMkLst>
            <pc:docMk/>
            <pc:sldMk cId="3937430134" sldId="291"/>
            <ac:spMk id="4" creationId="{1B3F6ADF-EEF9-29BC-C38C-EFB75123E721}"/>
          </ac:spMkLst>
        </pc:spChg>
        <pc:spChg chg="mod">
          <ac:chgData name="Mohamed Asim" userId="463e8671-0eec-4074-8616-21d10d9d1eab" providerId="ADAL" clId="{388D702C-9B48-48CF-AD0D-66684569E719}" dt="2023-10-24T10:46:22.088" v="404" actId="1076"/>
          <ac:spMkLst>
            <pc:docMk/>
            <pc:sldMk cId="3937430134" sldId="291"/>
            <ac:spMk id="5" creationId="{2B496C7E-A69D-EC9F-5AD1-1EBC20294A71}"/>
          </ac:spMkLst>
        </pc:spChg>
        <pc:spChg chg="add del">
          <ac:chgData name="Mohamed Asim" userId="463e8671-0eec-4074-8616-21d10d9d1eab" providerId="ADAL" clId="{388D702C-9B48-48CF-AD0D-66684569E719}" dt="2023-10-24T10:41:06.726" v="268" actId="26606"/>
          <ac:spMkLst>
            <pc:docMk/>
            <pc:sldMk cId="3937430134" sldId="291"/>
            <ac:spMk id="11" creationId="{CEB6D6B1-52B8-45C8-9C83-B5042CDAB0D5}"/>
          </ac:spMkLst>
        </pc:spChg>
        <pc:spChg chg="add del">
          <ac:chgData name="Mohamed Asim" userId="463e8671-0eec-4074-8616-21d10d9d1eab" providerId="ADAL" clId="{388D702C-9B48-48CF-AD0D-66684569E719}" dt="2023-10-24T10:41:11.685" v="270" actId="26606"/>
          <ac:spMkLst>
            <pc:docMk/>
            <pc:sldMk cId="3937430134" sldId="291"/>
            <ac:spMk id="17" creationId="{063BBA22-50EA-4C4D-BE05-F1CE4E63AA56}"/>
          </ac:spMkLst>
        </pc:spChg>
        <pc:spChg chg="add del">
          <ac:chgData name="Mohamed Asim" userId="463e8671-0eec-4074-8616-21d10d9d1eab" providerId="ADAL" clId="{388D702C-9B48-48CF-AD0D-66684569E719}" dt="2023-10-24T10:41:11.685" v="270" actId="26606"/>
          <ac:spMkLst>
            <pc:docMk/>
            <pc:sldMk cId="3937430134" sldId="291"/>
            <ac:spMk id="18" creationId="{BACC6370-2D7E-4714-9D71-7542949D7D5D}"/>
          </ac:spMkLst>
        </pc:spChg>
        <pc:spChg chg="add del">
          <ac:chgData name="Mohamed Asim" userId="463e8671-0eec-4074-8616-21d10d9d1eab" providerId="ADAL" clId="{388D702C-9B48-48CF-AD0D-66684569E719}" dt="2023-10-24T10:41:11.685" v="270" actId="26606"/>
          <ac:spMkLst>
            <pc:docMk/>
            <pc:sldMk cId="3937430134" sldId="291"/>
            <ac:spMk id="19" creationId="{F68B3F68-107C-434F-AA38-110D5EA91B85}"/>
          </ac:spMkLst>
        </pc:spChg>
        <pc:spChg chg="add del">
          <ac:chgData name="Mohamed Asim" userId="463e8671-0eec-4074-8616-21d10d9d1eab" providerId="ADAL" clId="{388D702C-9B48-48CF-AD0D-66684569E719}" dt="2023-10-24T10:41:11.685" v="270" actId="26606"/>
          <ac:spMkLst>
            <pc:docMk/>
            <pc:sldMk cId="3937430134" sldId="291"/>
            <ac:spMk id="20" creationId="{AAD0DBB9-1A4B-4391-81D4-CB19F9AB918A}"/>
          </ac:spMkLst>
        </pc:spChg>
        <pc:spChg chg="add del">
          <ac:chgData name="Mohamed Asim" userId="463e8671-0eec-4074-8616-21d10d9d1eab" providerId="ADAL" clId="{388D702C-9B48-48CF-AD0D-66684569E719}" dt="2023-10-24T10:41:13.615" v="272" actId="26606"/>
          <ac:spMkLst>
            <pc:docMk/>
            <pc:sldMk cId="3937430134" sldId="291"/>
            <ac:spMk id="22" creationId="{955A2079-FA98-4876-80F0-72364A7D2EA4}"/>
          </ac:spMkLst>
        </pc:spChg>
        <pc:spChg chg="add del">
          <ac:chgData name="Mohamed Asim" userId="463e8671-0eec-4074-8616-21d10d9d1eab" providerId="ADAL" clId="{388D702C-9B48-48CF-AD0D-66684569E719}" dt="2023-10-24T10:41:15.380" v="274" actId="26606"/>
          <ac:spMkLst>
            <pc:docMk/>
            <pc:sldMk cId="3937430134" sldId="291"/>
            <ac:spMk id="24" creationId="{AE2B703B-46F9-481A-A605-82E2A828C4FA}"/>
          </ac:spMkLst>
        </pc:spChg>
        <pc:spChg chg="add del">
          <ac:chgData name="Mohamed Asim" userId="463e8671-0eec-4074-8616-21d10d9d1eab" providerId="ADAL" clId="{388D702C-9B48-48CF-AD0D-66684569E719}" dt="2023-10-24T10:41:15.380" v="274" actId="26606"/>
          <ac:spMkLst>
            <pc:docMk/>
            <pc:sldMk cId="3937430134" sldId="291"/>
            <ac:spMk id="25" creationId="{F13BE4D7-0C3D-4906-B230-A1C5B4665CCF}"/>
          </ac:spMkLst>
        </pc:spChg>
        <pc:spChg chg="add del">
          <ac:chgData name="Mohamed Asim" userId="463e8671-0eec-4074-8616-21d10d9d1eab" providerId="ADAL" clId="{388D702C-9B48-48CF-AD0D-66684569E719}" dt="2023-10-24T10:41:20.471" v="276" actId="26606"/>
          <ac:spMkLst>
            <pc:docMk/>
            <pc:sldMk cId="3937430134" sldId="291"/>
            <ac:spMk id="27" creationId="{5C8908E2-EE49-44D2-9428-A28D2312A8D5}"/>
          </ac:spMkLst>
        </pc:spChg>
        <pc:spChg chg="add del">
          <ac:chgData name="Mohamed Asim" userId="463e8671-0eec-4074-8616-21d10d9d1eab" providerId="ADAL" clId="{388D702C-9B48-48CF-AD0D-66684569E719}" dt="2023-10-24T10:41:20.471" v="276" actId="26606"/>
          <ac:spMkLst>
            <pc:docMk/>
            <pc:sldMk cId="3937430134" sldId="291"/>
            <ac:spMk id="29" creationId="{7449A6C7-D15F-4AA5-BFA5-71A404B47016}"/>
          </ac:spMkLst>
        </pc:spChg>
        <pc:spChg chg="add del">
          <ac:chgData name="Mohamed Asim" userId="463e8671-0eec-4074-8616-21d10d9d1eab" providerId="ADAL" clId="{388D702C-9B48-48CF-AD0D-66684569E719}" dt="2023-10-24T10:41:20.471" v="276" actId="26606"/>
          <ac:spMkLst>
            <pc:docMk/>
            <pc:sldMk cId="3937430134" sldId="291"/>
            <ac:spMk id="30" creationId="{ED888B23-07FA-482A-96DF-47E31AF1A603}"/>
          </ac:spMkLst>
        </pc:spChg>
        <pc:spChg chg="add">
          <ac:chgData name="Mohamed Asim" userId="463e8671-0eec-4074-8616-21d10d9d1eab" providerId="ADAL" clId="{388D702C-9B48-48CF-AD0D-66684569E719}" dt="2023-10-24T10:41:20.483" v="277" actId="26606"/>
          <ac:spMkLst>
            <pc:docMk/>
            <pc:sldMk cId="3937430134" sldId="291"/>
            <ac:spMk id="32" creationId="{BACC6370-2D7E-4714-9D71-7542949D7D5D}"/>
          </ac:spMkLst>
        </pc:spChg>
        <pc:spChg chg="add">
          <ac:chgData name="Mohamed Asim" userId="463e8671-0eec-4074-8616-21d10d9d1eab" providerId="ADAL" clId="{388D702C-9B48-48CF-AD0D-66684569E719}" dt="2023-10-24T10:41:20.483" v="277" actId="26606"/>
          <ac:spMkLst>
            <pc:docMk/>
            <pc:sldMk cId="3937430134" sldId="291"/>
            <ac:spMk id="33" creationId="{F68B3F68-107C-434F-AA38-110D5EA91B85}"/>
          </ac:spMkLst>
        </pc:spChg>
        <pc:spChg chg="add">
          <ac:chgData name="Mohamed Asim" userId="463e8671-0eec-4074-8616-21d10d9d1eab" providerId="ADAL" clId="{388D702C-9B48-48CF-AD0D-66684569E719}" dt="2023-10-24T10:41:20.483" v="277" actId="26606"/>
          <ac:spMkLst>
            <pc:docMk/>
            <pc:sldMk cId="3937430134" sldId="291"/>
            <ac:spMk id="34" creationId="{AAD0DBB9-1A4B-4391-81D4-CB19F9AB918A}"/>
          </ac:spMkLst>
        </pc:spChg>
        <pc:spChg chg="add">
          <ac:chgData name="Mohamed Asim" userId="463e8671-0eec-4074-8616-21d10d9d1eab" providerId="ADAL" clId="{388D702C-9B48-48CF-AD0D-66684569E719}" dt="2023-10-24T10:41:20.483" v="277" actId="26606"/>
          <ac:spMkLst>
            <pc:docMk/>
            <pc:sldMk cId="3937430134" sldId="291"/>
            <ac:spMk id="35" creationId="{063BBA22-50EA-4C4D-BE05-F1CE4E63AA56}"/>
          </ac:spMkLst>
        </pc:spChg>
        <pc:grpChg chg="add del">
          <ac:chgData name="Mohamed Asim" userId="463e8671-0eec-4074-8616-21d10d9d1eab" providerId="ADAL" clId="{388D702C-9B48-48CF-AD0D-66684569E719}" dt="2023-10-24T10:41:06.726" v="268" actId="26606"/>
          <ac:grpSpMkLst>
            <pc:docMk/>
            <pc:sldMk cId="3937430134" sldId="291"/>
            <ac:grpSpMk id="13" creationId="{3290B888-1DA2-4603-9690-BF863DCD1E87}"/>
          </ac:grpSpMkLst>
        </pc:grpChg>
        <pc:grpChg chg="add del">
          <ac:chgData name="Mohamed Asim" userId="463e8671-0eec-4074-8616-21d10d9d1eab" providerId="ADAL" clId="{388D702C-9B48-48CF-AD0D-66684569E719}" dt="2023-10-24T10:41:20.471" v="276" actId="26606"/>
          <ac:grpSpMkLst>
            <pc:docMk/>
            <pc:sldMk cId="3937430134" sldId="291"/>
            <ac:grpSpMk id="28" creationId="{05314994-6337-4875-8CF5-652CAFE8342C}"/>
          </ac:grpSpMkLst>
        </pc:grpChg>
      </pc:sldChg>
      <pc:sldChg chg="modSp mod">
        <pc:chgData name="Mohamed Asim" userId="463e8671-0eec-4074-8616-21d10d9d1eab" providerId="ADAL" clId="{388D702C-9B48-48CF-AD0D-66684569E719}" dt="2023-10-24T13:50:10.848" v="786" actId="20577"/>
        <pc:sldMkLst>
          <pc:docMk/>
          <pc:sldMk cId="3601307371" sldId="292"/>
        </pc:sldMkLst>
        <pc:spChg chg="mod">
          <ac:chgData name="Mohamed Asim" userId="463e8671-0eec-4074-8616-21d10d9d1eab" providerId="ADAL" clId="{388D702C-9B48-48CF-AD0D-66684569E719}" dt="2023-10-24T10:39:54.265" v="265"/>
          <ac:spMkLst>
            <pc:docMk/>
            <pc:sldMk cId="3601307371" sldId="292"/>
            <ac:spMk id="2" creationId="{F35A0ACF-A58C-03A9-0507-91FD9C9CDD85}"/>
          </ac:spMkLst>
        </pc:spChg>
        <pc:spChg chg="mod">
          <ac:chgData name="Mohamed Asim" userId="463e8671-0eec-4074-8616-21d10d9d1eab" providerId="ADAL" clId="{388D702C-9B48-48CF-AD0D-66684569E719}" dt="2023-10-24T13:50:10.848" v="786" actId="20577"/>
          <ac:spMkLst>
            <pc:docMk/>
            <pc:sldMk cId="3601307371" sldId="292"/>
            <ac:spMk id="3" creationId="{5701C073-F304-A118-0835-C4F3B5914FF1}"/>
          </ac:spMkLst>
        </pc:spChg>
      </pc:sldChg>
      <pc:sldChg chg="addSp delSp modSp mod setBg">
        <pc:chgData name="Mohamed Asim" userId="463e8671-0eec-4074-8616-21d10d9d1eab" providerId="ADAL" clId="{388D702C-9B48-48CF-AD0D-66684569E719}" dt="2023-10-24T13:58:04.479" v="897" actId="1076"/>
        <pc:sldMkLst>
          <pc:docMk/>
          <pc:sldMk cId="2130032157" sldId="293"/>
        </pc:sldMkLst>
        <pc:spChg chg="mod">
          <ac:chgData name="Mohamed Asim" userId="463e8671-0eec-4074-8616-21d10d9d1eab" providerId="ADAL" clId="{388D702C-9B48-48CF-AD0D-66684569E719}" dt="2023-10-24T13:56:38.585" v="820" actId="20577"/>
          <ac:spMkLst>
            <pc:docMk/>
            <pc:sldMk cId="2130032157" sldId="293"/>
            <ac:spMk id="2" creationId="{FB5D468B-071B-36F1-5751-940A924E922B}"/>
          </ac:spMkLst>
        </pc:spChg>
        <pc:spChg chg="mod">
          <ac:chgData name="Mohamed Asim" userId="463e8671-0eec-4074-8616-21d10d9d1eab" providerId="ADAL" clId="{388D702C-9B48-48CF-AD0D-66684569E719}" dt="2023-10-24T13:58:04.479" v="897" actId="1076"/>
          <ac:spMkLst>
            <pc:docMk/>
            <pc:sldMk cId="2130032157" sldId="293"/>
            <ac:spMk id="3" creationId="{F931C752-2BF1-7357-D086-6F268D10BA5E}"/>
          </ac:spMkLst>
        </pc:spChg>
        <pc:spChg chg="add del">
          <ac:chgData name="Mohamed Asim" userId="463e8671-0eec-4074-8616-21d10d9d1eab" providerId="ADAL" clId="{388D702C-9B48-48CF-AD0D-66684569E719}" dt="2023-10-24T10:41:39.902" v="279" actId="26606"/>
          <ac:spMkLst>
            <pc:docMk/>
            <pc:sldMk cId="2130032157" sldId="293"/>
            <ac:spMk id="9" creationId="{F13C74B1-5B17-4795-BED0-7140497B445A}"/>
          </ac:spMkLst>
        </pc:spChg>
        <pc:spChg chg="add del">
          <ac:chgData name="Mohamed Asim" userId="463e8671-0eec-4074-8616-21d10d9d1eab" providerId="ADAL" clId="{388D702C-9B48-48CF-AD0D-66684569E719}" dt="2023-10-24T10:41:39.902" v="279" actId="26606"/>
          <ac:spMkLst>
            <pc:docMk/>
            <pc:sldMk cId="2130032157" sldId="293"/>
            <ac:spMk id="11" creationId="{D4974D33-8DC5-464E-8C6D-BE58F0669C17}"/>
          </ac:spMkLst>
        </pc:spChg>
        <pc:spChg chg="add del">
          <ac:chgData name="Mohamed Asim" userId="463e8671-0eec-4074-8616-21d10d9d1eab" providerId="ADAL" clId="{388D702C-9B48-48CF-AD0D-66684569E719}" dt="2023-10-24T10:41:47.327" v="281" actId="26606"/>
          <ac:spMkLst>
            <pc:docMk/>
            <pc:sldMk cId="2130032157" sldId="293"/>
            <ac:spMk id="13" creationId="{8D42B8BD-40AF-488E-8A79-D7256C917229}"/>
          </ac:spMkLst>
        </pc:spChg>
        <pc:spChg chg="add del">
          <ac:chgData name="Mohamed Asim" userId="463e8671-0eec-4074-8616-21d10d9d1eab" providerId="ADAL" clId="{388D702C-9B48-48CF-AD0D-66684569E719}" dt="2023-10-24T10:41:47.327" v="281" actId="26606"/>
          <ac:spMkLst>
            <pc:docMk/>
            <pc:sldMk cId="2130032157" sldId="293"/>
            <ac:spMk id="14" creationId="{C681C32C-7AFC-4BB3-9088-65CBDFC5D1C2}"/>
          </ac:spMkLst>
        </pc:spChg>
        <pc:spChg chg="add del">
          <ac:chgData name="Mohamed Asim" userId="463e8671-0eec-4074-8616-21d10d9d1eab" providerId="ADAL" clId="{388D702C-9B48-48CF-AD0D-66684569E719}" dt="2023-10-24T10:41:47.327" v="281" actId="26606"/>
          <ac:spMkLst>
            <pc:docMk/>
            <pc:sldMk cId="2130032157" sldId="293"/>
            <ac:spMk id="16" creationId="{199C0ED0-69DE-4C31-A5CF-E2A46FD30226}"/>
          </ac:spMkLst>
        </pc:spChg>
        <pc:spChg chg="add del">
          <ac:chgData name="Mohamed Asim" userId="463e8671-0eec-4074-8616-21d10d9d1eab" providerId="ADAL" clId="{388D702C-9B48-48CF-AD0D-66684569E719}" dt="2023-10-24T10:41:54.326" v="283" actId="26606"/>
          <ac:spMkLst>
            <pc:docMk/>
            <pc:sldMk cId="2130032157" sldId="293"/>
            <ac:spMk id="18" creationId="{9F7D5CDA-D291-4307-BF55-1381FED29634}"/>
          </ac:spMkLst>
        </pc:spChg>
        <pc:spChg chg="add del">
          <ac:chgData name="Mohamed Asim" userId="463e8671-0eec-4074-8616-21d10d9d1eab" providerId="ADAL" clId="{388D702C-9B48-48CF-AD0D-66684569E719}" dt="2023-10-24T10:41:54.326" v="283" actId="26606"/>
          <ac:spMkLst>
            <pc:docMk/>
            <pc:sldMk cId="2130032157" sldId="293"/>
            <ac:spMk id="20" creationId="{59B296B9-C5A5-4E4F-9B60-C907B5F1466C}"/>
          </ac:spMkLst>
        </pc:spChg>
        <pc:spChg chg="add del">
          <ac:chgData name="Mohamed Asim" userId="463e8671-0eec-4074-8616-21d10d9d1eab" providerId="ADAL" clId="{388D702C-9B48-48CF-AD0D-66684569E719}" dt="2023-10-24T10:41:54.326" v="283" actId="26606"/>
          <ac:spMkLst>
            <pc:docMk/>
            <pc:sldMk cId="2130032157" sldId="293"/>
            <ac:spMk id="21" creationId="{D0300FD3-5AF1-6305-15FA-9078072672E2}"/>
          </ac:spMkLst>
        </pc:spChg>
        <pc:spChg chg="add">
          <ac:chgData name="Mohamed Asim" userId="463e8671-0eec-4074-8616-21d10d9d1eab" providerId="ADAL" clId="{388D702C-9B48-48CF-AD0D-66684569E719}" dt="2023-10-24T10:41:54.355" v="284" actId="26606"/>
          <ac:spMkLst>
            <pc:docMk/>
            <pc:sldMk cId="2130032157" sldId="293"/>
            <ac:spMk id="23" creationId="{C681C32C-7AFC-4BB3-9088-65CBDFC5D1C2}"/>
          </ac:spMkLst>
        </pc:spChg>
        <pc:spChg chg="add">
          <ac:chgData name="Mohamed Asim" userId="463e8671-0eec-4074-8616-21d10d9d1eab" providerId="ADAL" clId="{388D702C-9B48-48CF-AD0D-66684569E719}" dt="2023-10-24T10:41:54.355" v="284" actId="26606"/>
          <ac:spMkLst>
            <pc:docMk/>
            <pc:sldMk cId="2130032157" sldId="293"/>
            <ac:spMk id="25" creationId="{199C0ED0-69DE-4C31-A5CF-E2A46FD30226}"/>
          </ac:spMkLst>
        </pc:spChg>
        <pc:spChg chg="add">
          <ac:chgData name="Mohamed Asim" userId="463e8671-0eec-4074-8616-21d10d9d1eab" providerId="ADAL" clId="{388D702C-9B48-48CF-AD0D-66684569E719}" dt="2023-10-24T10:41:54.355" v="284" actId="26606"/>
          <ac:spMkLst>
            <pc:docMk/>
            <pc:sldMk cId="2130032157" sldId="293"/>
            <ac:spMk id="26" creationId="{8D42B8BD-40AF-488E-8A79-D7256C917229}"/>
          </ac:spMkLst>
        </pc:spChg>
        <pc:picChg chg="add del">
          <ac:chgData name="Mohamed Asim" userId="463e8671-0eec-4074-8616-21d10d9d1eab" providerId="ADAL" clId="{388D702C-9B48-48CF-AD0D-66684569E719}" dt="2023-10-24T10:41:39.902" v="279" actId="26606"/>
          <ac:picMkLst>
            <pc:docMk/>
            <pc:sldMk cId="2130032157" sldId="293"/>
            <ac:picMk id="5" creationId="{FFD3072E-88F3-6FDE-037B-42114CE86DA5}"/>
          </ac:picMkLst>
        </pc:picChg>
        <pc:picChg chg="add del">
          <ac:chgData name="Mohamed Asim" userId="463e8671-0eec-4074-8616-21d10d9d1eab" providerId="ADAL" clId="{388D702C-9B48-48CF-AD0D-66684569E719}" dt="2023-10-24T10:41:47.327" v="281" actId="26606"/>
          <ac:picMkLst>
            <pc:docMk/>
            <pc:sldMk cId="2130032157" sldId="293"/>
            <ac:picMk id="15" creationId="{53466E28-A014-370D-A666-10CA1893D036}"/>
          </ac:picMkLst>
        </pc:picChg>
        <pc:picChg chg="add del">
          <ac:chgData name="Mohamed Asim" userId="463e8671-0eec-4074-8616-21d10d9d1eab" providerId="ADAL" clId="{388D702C-9B48-48CF-AD0D-66684569E719}" dt="2023-10-24T10:41:54.326" v="283" actId="26606"/>
          <ac:picMkLst>
            <pc:docMk/>
            <pc:sldMk cId="2130032157" sldId="293"/>
            <ac:picMk id="19" creationId="{9D69C33B-F5C9-216A-4E4A-9D2A4F3DC5E1}"/>
          </ac:picMkLst>
        </pc:picChg>
        <pc:picChg chg="add">
          <ac:chgData name="Mohamed Asim" userId="463e8671-0eec-4074-8616-21d10d9d1eab" providerId="ADAL" clId="{388D702C-9B48-48CF-AD0D-66684569E719}" dt="2023-10-24T10:41:54.355" v="284" actId="26606"/>
          <ac:picMkLst>
            <pc:docMk/>
            <pc:sldMk cId="2130032157" sldId="293"/>
            <ac:picMk id="24" creationId="{53466E28-A014-370D-A666-10CA1893D036}"/>
          </ac:picMkLst>
        </pc:picChg>
      </pc:sldChg>
      <pc:sldChg chg="addSp delSp modSp new mod setBg">
        <pc:chgData name="Mohamed Asim" userId="463e8671-0eec-4074-8616-21d10d9d1eab" providerId="ADAL" clId="{388D702C-9B48-48CF-AD0D-66684569E719}" dt="2023-10-24T14:18:12.263" v="1188" actId="14100"/>
        <pc:sldMkLst>
          <pc:docMk/>
          <pc:sldMk cId="1821435638" sldId="294"/>
        </pc:sldMkLst>
        <pc:spChg chg="mod">
          <ac:chgData name="Mohamed Asim" userId="463e8671-0eec-4074-8616-21d10d9d1eab" providerId="ADAL" clId="{388D702C-9B48-48CF-AD0D-66684569E719}" dt="2023-10-24T14:17:53.021" v="1186" actId="26606"/>
          <ac:spMkLst>
            <pc:docMk/>
            <pc:sldMk cId="1821435638" sldId="294"/>
            <ac:spMk id="2" creationId="{408BA895-D0DE-6F23-C6AC-F80B63377BE7}"/>
          </ac:spMkLst>
        </pc:spChg>
        <pc:spChg chg="mod">
          <ac:chgData name="Mohamed Asim" userId="463e8671-0eec-4074-8616-21d10d9d1eab" providerId="ADAL" clId="{388D702C-9B48-48CF-AD0D-66684569E719}" dt="2023-10-24T14:17:53.021" v="1186" actId="26606"/>
          <ac:spMkLst>
            <pc:docMk/>
            <pc:sldMk cId="1821435638" sldId="294"/>
            <ac:spMk id="3" creationId="{8E32C3BA-0DBB-91E2-1054-C090DD3F35E0}"/>
          </ac:spMkLst>
        </pc:spChg>
        <pc:spChg chg="add del">
          <ac:chgData name="Mohamed Asim" userId="463e8671-0eec-4074-8616-21d10d9d1eab" providerId="ADAL" clId="{388D702C-9B48-48CF-AD0D-66684569E719}" dt="2023-10-24T14:17:53.021" v="1185" actId="26606"/>
          <ac:spMkLst>
            <pc:docMk/>
            <pc:sldMk cId="1821435638" sldId="294"/>
            <ac:spMk id="10" creationId="{1A95671B-3CC6-4792-9114-B74FAEA224E6}"/>
          </ac:spMkLst>
        </pc:spChg>
        <pc:spChg chg="add">
          <ac:chgData name="Mohamed Asim" userId="463e8671-0eec-4074-8616-21d10d9d1eab" providerId="ADAL" clId="{388D702C-9B48-48CF-AD0D-66684569E719}" dt="2023-10-24T14:17:53.021" v="1186" actId="26606"/>
          <ac:spMkLst>
            <pc:docMk/>
            <pc:sldMk cId="1821435638" sldId="294"/>
            <ac:spMk id="12" creationId="{2E92FA66-67D7-4CB4-94D3-E643A9AD4757}"/>
          </ac:spMkLst>
        </pc:spChg>
        <pc:spChg chg="add">
          <ac:chgData name="Mohamed Asim" userId="463e8671-0eec-4074-8616-21d10d9d1eab" providerId="ADAL" clId="{388D702C-9B48-48CF-AD0D-66684569E719}" dt="2023-10-24T14:17:53.021" v="1186" actId="26606"/>
          <ac:spMkLst>
            <pc:docMk/>
            <pc:sldMk cId="1821435638" sldId="294"/>
            <ac:spMk id="13" creationId="{32AEEBC8-9D30-42EF-95F2-386C2653FBF0}"/>
          </ac:spMkLst>
        </pc:spChg>
        <pc:picChg chg="add mod">
          <ac:chgData name="Mohamed Asim" userId="463e8671-0eec-4074-8616-21d10d9d1eab" providerId="ADAL" clId="{388D702C-9B48-48CF-AD0D-66684569E719}" dt="2023-10-24T14:18:12.263" v="1188" actId="14100"/>
          <ac:picMkLst>
            <pc:docMk/>
            <pc:sldMk cId="1821435638" sldId="294"/>
            <ac:picMk id="5" creationId="{98C6812F-565A-F6A2-60FD-DD8CBD0507AC}"/>
          </ac:picMkLst>
        </pc:picChg>
      </pc:sldChg>
      <pc:sldChg chg="modSp new mod">
        <pc:chgData name="Mohamed Asim" userId="463e8671-0eec-4074-8616-21d10d9d1eab" providerId="ADAL" clId="{388D702C-9B48-48CF-AD0D-66684569E719}" dt="2023-10-24T14:25:15.171" v="1361" actId="5793"/>
        <pc:sldMkLst>
          <pc:docMk/>
          <pc:sldMk cId="1305654538" sldId="295"/>
        </pc:sldMkLst>
        <pc:spChg chg="mod">
          <ac:chgData name="Mohamed Asim" userId="463e8671-0eec-4074-8616-21d10d9d1eab" providerId="ADAL" clId="{388D702C-9B48-48CF-AD0D-66684569E719}" dt="2023-10-24T14:22:23.066" v="1241" actId="20577"/>
          <ac:spMkLst>
            <pc:docMk/>
            <pc:sldMk cId="1305654538" sldId="295"/>
            <ac:spMk id="2" creationId="{743C642F-8C61-BD30-DA6C-322CED653506}"/>
          </ac:spMkLst>
        </pc:spChg>
        <pc:spChg chg="mod">
          <ac:chgData name="Mohamed Asim" userId="463e8671-0eec-4074-8616-21d10d9d1eab" providerId="ADAL" clId="{388D702C-9B48-48CF-AD0D-66684569E719}" dt="2023-10-24T14:25:15.171" v="1361" actId="5793"/>
          <ac:spMkLst>
            <pc:docMk/>
            <pc:sldMk cId="1305654538" sldId="295"/>
            <ac:spMk id="3" creationId="{6E95EB05-BE13-E8A6-E726-B29911AF4BDE}"/>
          </ac:spMkLst>
        </pc:spChg>
      </pc:sldChg>
      <pc:sldChg chg="modSp new mod">
        <pc:chgData name="Mohamed Asim" userId="463e8671-0eec-4074-8616-21d10d9d1eab" providerId="ADAL" clId="{388D702C-9B48-48CF-AD0D-66684569E719}" dt="2023-10-24T14:32:24.756" v="1818" actId="20577"/>
        <pc:sldMkLst>
          <pc:docMk/>
          <pc:sldMk cId="2304329611" sldId="296"/>
        </pc:sldMkLst>
        <pc:spChg chg="mod">
          <ac:chgData name="Mohamed Asim" userId="463e8671-0eec-4074-8616-21d10d9d1eab" providerId="ADAL" clId="{388D702C-9B48-48CF-AD0D-66684569E719}" dt="2023-10-24T14:28:22.073" v="1444" actId="20577"/>
          <ac:spMkLst>
            <pc:docMk/>
            <pc:sldMk cId="2304329611" sldId="296"/>
            <ac:spMk id="2" creationId="{6173D1E3-60A3-1BF6-BA60-D342B3BD4186}"/>
          </ac:spMkLst>
        </pc:spChg>
        <pc:spChg chg="mod">
          <ac:chgData name="Mohamed Asim" userId="463e8671-0eec-4074-8616-21d10d9d1eab" providerId="ADAL" clId="{388D702C-9B48-48CF-AD0D-66684569E719}" dt="2023-10-24T14:32:24.756" v="1818" actId="20577"/>
          <ac:spMkLst>
            <pc:docMk/>
            <pc:sldMk cId="2304329611" sldId="296"/>
            <ac:spMk id="3" creationId="{845F0BDF-F764-9F8E-2936-16B8047B4F0A}"/>
          </ac:spMkLst>
        </pc:spChg>
      </pc:sldChg>
      <pc:sldChg chg="addSp delSp modSp new mod setBg">
        <pc:chgData name="Mohamed Asim" userId="463e8671-0eec-4074-8616-21d10d9d1eab" providerId="ADAL" clId="{388D702C-9B48-48CF-AD0D-66684569E719}" dt="2023-10-24T14:34:51.449" v="1878" actId="1076"/>
        <pc:sldMkLst>
          <pc:docMk/>
          <pc:sldMk cId="3650815464" sldId="297"/>
        </pc:sldMkLst>
        <pc:spChg chg="mod">
          <ac:chgData name="Mohamed Asim" userId="463e8671-0eec-4074-8616-21d10d9d1eab" providerId="ADAL" clId="{388D702C-9B48-48CF-AD0D-66684569E719}" dt="2023-10-24T14:34:31.325" v="1874" actId="20577"/>
          <ac:spMkLst>
            <pc:docMk/>
            <pc:sldMk cId="3650815464" sldId="297"/>
            <ac:spMk id="2" creationId="{2F7CD941-A063-E460-8FEF-D8FDB2895145}"/>
          </ac:spMkLst>
        </pc:spChg>
        <pc:spChg chg="del">
          <ac:chgData name="Mohamed Asim" userId="463e8671-0eec-4074-8616-21d10d9d1eab" providerId="ADAL" clId="{388D702C-9B48-48CF-AD0D-66684569E719}" dt="2023-10-24T14:34:01.482" v="1820" actId="22"/>
          <ac:spMkLst>
            <pc:docMk/>
            <pc:sldMk cId="3650815464" sldId="297"/>
            <ac:spMk id="3" creationId="{33868477-436B-4EA0-DAB7-08C741DA330F}"/>
          </ac:spMkLst>
        </pc:spChg>
        <pc:spChg chg="add">
          <ac:chgData name="Mohamed Asim" userId="463e8671-0eec-4074-8616-21d10d9d1eab" providerId="ADAL" clId="{388D702C-9B48-48CF-AD0D-66684569E719}" dt="2023-10-24T14:34:10.588" v="1821" actId="26606"/>
          <ac:spMkLst>
            <pc:docMk/>
            <pc:sldMk cId="3650815464" sldId="297"/>
            <ac:spMk id="10" creationId="{D4771268-CB57-404A-9271-370EB28F6090}"/>
          </ac:spMkLst>
        </pc:spChg>
        <pc:picChg chg="add mod ord">
          <ac:chgData name="Mohamed Asim" userId="463e8671-0eec-4074-8616-21d10d9d1eab" providerId="ADAL" clId="{388D702C-9B48-48CF-AD0D-66684569E719}" dt="2023-10-24T14:34:51.449" v="1878" actId="1076"/>
          <ac:picMkLst>
            <pc:docMk/>
            <pc:sldMk cId="3650815464" sldId="297"/>
            <ac:picMk id="5" creationId="{E43497CA-7A20-5A76-8C4C-145829CF7C5B}"/>
          </ac:picMkLst>
        </pc:picChg>
      </pc:sldChg>
      <pc:sldChg chg="modSp new mod">
        <pc:chgData name="Mohamed Asim" userId="463e8671-0eec-4074-8616-21d10d9d1eab" providerId="ADAL" clId="{388D702C-9B48-48CF-AD0D-66684569E719}" dt="2023-10-24T14:42:47.318" v="2120" actId="1076"/>
        <pc:sldMkLst>
          <pc:docMk/>
          <pc:sldMk cId="1729699865" sldId="298"/>
        </pc:sldMkLst>
        <pc:spChg chg="mod">
          <ac:chgData name="Mohamed Asim" userId="463e8671-0eec-4074-8616-21d10d9d1eab" providerId="ADAL" clId="{388D702C-9B48-48CF-AD0D-66684569E719}" dt="2023-10-24T14:35:19.992" v="1899" actId="20577"/>
          <ac:spMkLst>
            <pc:docMk/>
            <pc:sldMk cId="1729699865" sldId="298"/>
            <ac:spMk id="2" creationId="{11E5394D-7D82-0003-C35E-D841381237CE}"/>
          </ac:spMkLst>
        </pc:spChg>
        <pc:spChg chg="mod">
          <ac:chgData name="Mohamed Asim" userId="463e8671-0eec-4074-8616-21d10d9d1eab" providerId="ADAL" clId="{388D702C-9B48-48CF-AD0D-66684569E719}" dt="2023-10-24T14:42:47.318" v="2120" actId="1076"/>
          <ac:spMkLst>
            <pc:docMk/>
            <pc:sldMk cId="1729699865" sldId="298"/>
            <ac:spMk id="3" creationId="{7A92CF3D-B8D8-A4EA-885C-D933765121F6}"/>
          </ac:spMkLst>
        </pc:spChg>
      </pc:sldChg>
      <pc:sldChg chg="addSp delSp modSp new mod setBg">
        <pc:chgData name="Mohamed Asim" userId="463e8671-0eec-4074-8616-21d10d9d1eab" providerId="ADAL" clId="{388D702C-9B48-48CF-AD0D-66684569E719}" dt="2023-10-24T14:44:06.748" v="2123" actId="26606"/>
        <pc:sldMkLst>
          <pc:docMk/>
          <pc:sldMk cId="2882750919" sldId="299"/>
        </pc:sldMkLst>
        <pc:spChg chg="del">
          <ac:chgData name="Mohamed Asim" userId="463e8671-0eec-4074-8616-21d10d9d1eab" providerId="ADAL" clId="{388D702C-9B48-48CF-AD0D-66684569E719}" dt="2023-10-24T14:44:06.748" v="2123" actId="26606"/>
          <ac:spMkLst>
            <pc:docMk/>
            <pc:sldMk cId="2882750919" sldId="299"/>
            <ac:spMk id="2" creationId="{7C6A6B5B-CD46-E09C-E239-BD10DE8AD41D}"/>
          </ac:spMkLst>
        </pc:spChg>
        <pc:spChg chg="del">
          <ac:chgData name="Mohamed Asim" userId="463e8671-0eec-4074-8616-21d10d9d1eab" providerId="ADAL" clId="{388D702C-9B48-48CF-AD0D-66684569E719}" dt="2023-10-24T14:44:06.748" v="2123" actId="26606"/>
          <ac:spMkLst>
            <pc:docMk/>
            <pc:sldMk cId="2882750919" sldId="299"/>
            <ac:spMk id="3" creationId="{DDD915D5-4E95-9923-3233-EC7AB52F815A}"/>
          </ac:spMkLst>
        </pc:spChg>
        <pc:spChg chg="add">
          <ac:chgData name="Mohamed Asim" userId="463e8671-0eec-4074-8616-21d10d9d1eab" providerId="ADAL" clId="{388D702C-9B48-48CF-AD0D-66684569E719}" dt="2023-10-24T14:44:06.748" v="2123" actId="26606"/>
          <ac:spMkLst>
            <pc:docMk/>
            <pc:sldMk cId="2882750919" sldId="299"/>
            <ac:spMk id="10" creationId="{42A4FC2C-047E-45A5-965D-8E1E3BF09BC6}"/>
          </ac:spMkLst>
        </pc:spChg>
        <pc:picChg chg="add mod">
          <ac:chgData name="Mohamed Asim" userId="463e8671-0eec-4074-8616-21d10d9d1eab" providerId="ADAL" clId="{388D702C-9B48-48CF-AD0D-66684569E719}" dt="2023-10-24T14:44:06.748" v="2123" actId="26606"/>
          <ac:picMkLst>
            <pc:docMk/>
            <pc:sldMk cId="2882750919" sldId="299"/>
            <ac:picMk id="5" creationId="{F257BFF0-375A-E2D7-57B6-E8E8F474D6C4}"/>
          </ac:picMkLst>
        </pc:picChg>
      </pc:sldChg>
      <pc:sldChg chg="addSp delSp modSp new mod setBg">
        <pc:chgData name="Mohamed Asim" userId="463e8671-0eec-4074-8616-21d10d9d1eab" providerId="ADAL" clId="{388D702C-9B48-48CF-AD0D-66684569E719}" dt="2023-10-24T14:47:07.062" v="2128" actId="14100"/>
        <pc:sldMkLst>
          <pc:docMk/>
          <pc:sldMk cId="3583542057" sldId="300"/>
        </pc:sldMkLst>
        <pc:spChg chg="del">
          <ac:chgData name="Mohamed Asim" userId="463e8671-0eec-4074-8616-21d10d9d1eab" providerId="ADAL" clId="{388D702C-9B48-48CF-AD0D-66684569E719}" dt="2023-10-24T14:46:47.711" v="2126" actId="26606"/>
          <ac:spMkLst>
            <pc:docMk/>
            <pc:sldMk cId="3583542057" sldId="300"/>
            <ac:spMk id="2" creationId="{6CA88D8C-3FBA-399A-0EE2-A0FD0187BC47}"/>
          </ac:spMkLst>
        </pc:spChg>
        <pc:spChg chg="del">
          <ac:chgData name="Mohamed Asim" userId="463e8671-0eec-4074-8616-21d10d9d1eab" providerId="ADAL" clId="{388D702C-9B48-48CF-AD0D-66684569E719}" dt="2023-10-24T14:46:42.243" v="2125" actId="22"/>
          <ac:spMkLst>
            <pc:docMk/>
            <pc:sldMk cId="3583542057" sldId="300"/>
            <ac:spMk id="3" creationId="{6B299392-1CD3-EB51-9D7D-FD652CE42086}"/>
          </ac:spMkLst>
        </pc:spChg>
        <pc:spChg chg="add">
          <ac:chgData name="Mohamed Asim" userId="463e8671-0eec-4074-8616-21d10d9d1eab" providerId="ADAL" clId="{388D702C-9B48-48CF-AD0D-66684569E719}" dt="2023-10-24T14:46:47.711" v="2126" actId="26606"/>
          <ac:spMkLst>
            <pc:docMk/>
            <pc:sldMk cId="3583542057" sldId="300"/>
            <ac:spMk id="10" creationId="{32BC26D8-82FB-445E-AA49-62A77D7C1EE0}"/>
          </ac:spMkLst>
        </pc:spChg>
        <pc:spChg chg="add">
          <ac:chgData name="Mohamed Asim" userId="463e8671-0eec-4074-8616-21d10d9d1eab" providerId="ADAL" clId="{388D702C-9B48-48CF-AD0D-66684569E719}" dt="2023-10-24T14:46:47.711" v="2126" actId="26606"/>
          <ac:spMkLst>
            <pc:docMk/>
            <pc:sldMk cId="3583542057" sldId="300"/>
            <ac:spMk id="12" creationId="{CB44330D-EA18-4254-AA95-EB49948539B8}"/>
          </ac:spMkLst>
        </pc:spChg>
        <pc:picChg chg="add mod ord">
          <ac:chgData name="Mohamed Asim" userId="463e8671-0eec-4074-8616-21d10d9d1eab" providerId="ADAL" clId="{388D702C-9B48-48CF-AD0D-66684569E719}" dt="2023-10-24T14:47:07.062" v="2128" actId="14100"/>
          <ac:picMkLst>
            <pc:docMk/>
            <pc:sldMk cId="3583542057" sldId="300"/>
            <ac:picMk id="5" creationId="{2B25AF6B-1A63-75A3-35F3-C097FE57A3F2}"/>
          </ac:picMkLst>
        </pc:picChg>
      </pc:sldChg>
      <pc:sldChg chg="modSp new mod">
        <pc:chgData name="Mohamed Asim" userId="463e8671-0eec-4074-8616-21d10d9d1eab" providerId="ADAL" clId="{388D702C-9B48-48CF-AD0D-66684569E719}" dt="2023-10-24T14:54:43.340" v="2524" actId="20577"/>
        <pc:sldMkLst>
          <pc:docMk/>
          <pc:sldMk cId="2374509011" sldId="301"/>
        </pc:sldMkLst>
        <pc:spChg chg="mod">
          <ac:chgData name="Mohamed Asim" userId="463e8671-0eec-4074-8616-21d10d9d1eab" providerId="ADAL" clId="{388D702C-9B48-48CF-AD0D-66684569E719}" dt="2023-10-24T14:47:37.376" v="2153" actId="20577"/>
          <ac:spMkLst>
            <pc:docMk/>
            <pc:sldMk cId="2374509011" sldId="301"/>
            <ac:spMk id="2" creationId="{650BD161-1352-DD60-466F-0F7BF3F3A42F}"/>
          </ac:spMkLst>
        </pc:spChg>
        <pc:spChg chg="mod">
          <ac:chgData name="Mohamed Asim" userId="463e8671-0eec-4074-8616-21d10d9d1eab" providerId="ADAL" clId="{388D702C-9B48-48CF-AD0D-66684569E719}" dt="2023-10-24T14:54:43.340" v="2524" actId="20577"/>
          <ac:spMkLst>
            <pc:docMk/>
            <pc:sldMk cId="2374509011" sldId="301"/>
            <ac:spMk id="3" creationId="{5EA86821-56AC-AF55-A74C-96566241EDC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9234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040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813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6168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3970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3100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486B-9021-0477-EA89-E246E1467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8BCE4-D775-AF10-B871-39AE581EF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7AEAF-CA24-2E73-BB1A-00CE9902A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43A43-B8AE-4847-88DE-82E3720B6A73}" type="datetime1">
              <a:rPr lang="en-SG" smtClean="0"/>
              <a:t>13/11/2023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DC5C7-534A-3236-4DFE-73B14C801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E33D4-4471-4089-9A25-3CA581808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92604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theme" Target="../theme/theme10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0.jpe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jpe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jpe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theme" Target="../theme/theme13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3.jpeg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theme" Target="../theme/theme1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jpeg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theme" Target="../theme/theme15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5.jpeg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6.png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4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2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2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2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3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bbourke@murraystate.e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ission.europa.eu/statistics_en" TargetMode="External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FzGdQrr2K8" TargetMode="External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800" dirty="0"/>
              <a:t>Data Collection and Data Gathering Tools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dirty="0"/>
              <a:t>Research Principles and Philosophy - LCDB 7077</a:t>
            </a:r>
          </a:p>
          <a:p>
            <a:pPr marL="0" indent="0">
              <a:buNone/>
            </a:pPr>
            <a:r>
              <a:rPr lang="en-GB" dirty="0"/>
              <a:t>Week 6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6 – Session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55415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/>
              <a:t>Review of assessment topics</a:t>
            </a:r>
          </a:p>
          <a:p>
            <a:pPr marL="457200" lvl="1" indent="0">
              <a:buNone/>
            </a:pPr>
            <a:r>
              <a:rPr lang="en-GB" dirty="0"/>
              <a:t>- </a:t>
            </a:r>
            <a:r>
              <a:rPr lang="en-GB" dirty="0">
                <a:highlight>
                  <a:srgbClr val="FF00FF"/>
                </a:highlight>
              </a:rPr>
              <a:t>review of article identified by individual scholar on the chosen topic</a:t>
            </a:r>
          </a:p>
          <a:p>
            <a:pPr marL="514350" indent="-514350">
              <a:buAutoNum type="arabicPeriod"/>
            </a:pPr>
            <a:r>
              <a:rPr lang="en-GB" dirty="0"/>
              <a:t>Overview of Deductive reasoning and Inductive reasoning</a:t>
            </a:r>
          </a:p>
          <a:p>
            <a:pPr marL="514350" indent="-514350">
              <a:buAutoNum type="arabicPeriod"/>
            </a:pPr>
            <a:r>
              <a:rPr lang="en-GB" dirty="0"/>
              <a:t>Completion of HAARP and presentation</a:t>
            </a:r>
          </a:p>
          <a:p>
            <a:pPr marL="514350" indent="-514350">
              <a:buAutoNum type="arabicPeriod"/>
            </a:pPr>
            <a:r>
              <a:rPr lang="en-GB" dirty="0"/>
              <a:t>Review article on Positionality: </a:t>
            </a:r>
            <a:r>
              <a:rPr lang="en-GB" sz="2400" dirty="0"/>
              <a:t>Reflecting on the Research Process Brian Bourke Murray State University, </a:t>
            </a:r>
            <a:r>
              <a:rPr lang="en-GB" sz="2400" dirty="0" err="1">
                <a:hlinkClick r:id="rId3"/>
              </a:rPr>
              <a:t>bbourke@murraystate.ed</a:t>
            </a:r>
            <a:endParaRPr lang="en-GB" sz="2400" dirty="0"/>
          </a:p>
          <a:p>
            <a:pPr marL="914400" lvl="2" indent="0">
              <a:buNone/>
            </a:pPr>
            <a:r>
              <a:rPr lang="en-GB" dirty="0">
                <a:highlight>
                  <a:srgbClr val="00FFFF"/>
                </a:highlight>
              </a:rPr>
              <a:t>Please Provide a summary on the main topics of the article and your own thoughts (Individual Presentations)</a:t>
            </a:r>
          </a:p>
          <a:p>
            <a:pPr marL="514350" indent="-514350">
              <a:buAutoNum type="arabicPeriod"/>
            </a:pPr>
            <a:r>
              <a:rPr lang="en-GB" dirty="0"/>
              <a:t>Introduce concept of data collection and data gathering tools</a:t>
            </a:r>
          </a:p>
          <a:p>
            <a:pPr marL="514350" indent="-514350">
              <a:buAutoNum type="arabicPeriod"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E592D-F15C-0105-4225-63FEA507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Draw your HARP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1C057A-9350-8FA2-228D-E451BB2CC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41801" y="-23992"/>
            <a:ext cx="5813246" cy="578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766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286B-0577-B649-835A-675BA698A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89CDD-D558-A94F-A01B-F22AD5D9E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063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5ACBD4-B4EF-774B-A123-C795AB705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6EB331-FFFA-3F45-AA2A-CF7A76EE8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77451-C676-DF4E-A725-7A5DBBFD8D75}" type="slidenum">
              <a:rPr lang="en-US" smtClean="0"/>
              <a:t>4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51133A-4198-0E42-BAB4-CAADF33F3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616" y="-494675"/>
            <a:ext cx="11152682" cy="7779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516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B70BC-6EDA-E34C-ABCA-E3F94079D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TOPICS: This week and next!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24E40-DD32-C24C-9C18-70AC1AFDFF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Concept of data collection and introducing data gathering tools and techniques</a:t>
            </a:r>
          </a:p>
          <a:p>
            <a:r>
              <a:rPr lang="en-US" dirty="0"/>
              <a:t>Video on formulating survey questions</a:t>
            </a:r>
          </a:p>
          <a:p>
            <a:r>
              <a:rPr lang="en-US" dirty="0"/>
              <a:t>Group Exercise on </a:t>
            </a:r>
          </a:p>
          <a:p>
            <a:pPr lvl="1"/>
            <a:r>
              <a:rPr lang="en-US" dirty="0"/>
              <a:t>Sampling</a:t>
            </a:r>
          </a:p>
          <a:p>
            <a:pPr lvl="1"/>
            <a:r>
              <a:rPr lang="en-US" dirty="0"/>
              <a:t>using secondary data sets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1CADB2-9CAC-1F4D-A8FE-2642B6627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6AEEE4-64DD-6947-81EC-A70A07BB5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627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23C63-29B7-5F45-A775-6368D50F0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Resources – Textbooks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E9887-6013-454C-BE4B-A39945E24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9352"/>
            <a:ext cx="10515600" cy="5550934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Bell, E. and Bryman, A, and Harley, B. 2019. Business Research Methods, 5</a:t>
            </a:r>
            <a:r>
              <a:rPr lang="en-GB" baseline="30000" dirty="0"/>
              <a:t>th</a:t>
            </a:r>
            <a:r>
              <a:rPr lang="en-GB" dirty="0"/>
              <a:t> edition. Oxford. Oxford University Press.</a:t>
            </a:r>
            <a:endParaRPr lang="en-SG" dirty="0"/>
          </a:p>
          <a:p>
            <a:r>
              <a:rPr lang="en-GB" dirty="0"/>
              <a:t>Robson, C. and McCartan, K. 2017. Real World Research. 4</a:t>
            </a:r>
            <a:r>
              <a:rPr lang="en-GB" baseline="30000" dirty="0"/>
              <a:t>th</a:t>
            </a:r>
            <a:r>
              <a:rPr lang="en-GB" dirty="0"/>
              <a:t> edition. London. Sage Publishing.</a:t>
            </a:r>
            <a:endParaRPr lang="en-SG" dirty="0"/>
          </a:p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r>
              <a:rPr lang="en-US" u="sng" dirty="0"/>
              <a:t>Relevant chapters from Greener (2007)</a:t>
            </a:r>
          </a:p>
          <a:p>
            <a:r>
              <a:rPr lang="en-US" dirty="0"/>
              <a:t>Choosing samples from populations (chapter 5)</a:t>
            </a:r>
          </a:p>
          <a:p>
            <a:r>
              <a:rPr lang="en-US" dirty="0"/>
              <a:t>Quantitative and qualitative research methods (chapter 6 &amp; 9)</a:t>
            </a:r>
          </a:p>
          <a:p>
            <a:r>
              <a:rPr lang="en-US" dirty="0"/>
              <a:t>Questionnaire design (chapter  7)</a:t>
            </a:r>
          </a:p>
          <a:p>
            <a:r>
              <a:rPr lang="en-US" dirty="0"/>
              <a:t>Practical issues in interviews, focus groups (chapter 10)</a:t>
            </a:r>
          </a:p>
          <a:p>
            <a:pPr marL="0" indent="0">
              <a:buNone/>
            </a:pPr>
            <a:r>
              <a:rPr lang="en-US" u="sng" dirty="0"/>
              <a:t>Relevant chapters Saunders </a:t>
            </a:r>
            <a:r>
              <a:rPr lang="en-US" u="sng" dirty="0" err="1"/>
              <a:t>et.al</a:t>
            </a:r>
            <a:r>
              <a:rPr lang="en-US" u="sng" dirty="0"/>
              <a:t>.(2009)</a:t>
            </a:r>
          </a:p>
          <a:p>
            <a:r>
              <a:rPr lang="en-US" dirty="0"/>
              <a:t>Selecting samples (chapter 7)</a:t>
            </a:r>
          </a:p>
          <a:p>
            <a:r>
              <a:rPr lang="en-US" dirty="0"/>
              <a:t>Using secondary data (chapter 8)</a:t>
            </a:r>
          </a:p>
          <a:p>
            <a:r>
              <a:rPr lang="en-US" dirty="0"/>
              <a:t>Collecting primary data through observation &amp; interviews, questionnaires (chapter 9,10,11)</a:t>
            </a:r>
          </a:p>
          <a:p>
            <a:r>
              <a:rPr lang="en-US" dirty="0" err="1"/>
              <a:t>Analysing</a:t>
            </a:r>
            <a:r>
              <a:rPr lang="en-US" dirty="0"/>
              <a:t> quantitative and qualitative data (Chapter 12 &amp; 13)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E856A9-50B0-EF45-9048-4B97C9576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B3E85-4920-EE47-8D41-9E495124C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634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7120-440A-714B-B424-C535D4B27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EC56E-814D-AD45-A3A2-2E1E0D596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highlight>
                  <a:srgbClr val="00FFFF"/>
                </a:highlight>
              </a:rPr>
              <a:t>Census and sampling </a:t>
            </a:r>
          </a:p>
          <a:p>
            <a:pPr marL="0" indent="0">
              <a:buNone/>
            </a:pPr>
            <a:endParaRPr lang="en-US" dirty="0"/>
          </a:p>
          <a:p>
            <a:r>
              <a:rPr lang="en-SG" dirty="0"/>
              <a:t>What is a census?</a:t>
            </a:r>
          </a:p>
          <a:p>
            <a:r>
              <a:rPr lang="en-SG" dirty="0"/>
              <a:t>Reason for sampling - it will be impossible for you either to collect or to analyse all the data available to you owing to restrictions of time, money and often access. </a:t>
            </a:r>
          </a:p>
          <a:p>
            <a:r>
              <a:rPr lang="en-SG" dirty="0"/>
              <a:t>Sampling techniques provide a range of methods that enable you to reduce the amount of data you need to collect by considering only data from a subgroup rather than all possible cases or elements (Figure 7.1).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30505B-B74C-AC4E-9400-9EE40BFAF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A0BD5-1D3D-EB4F-BA1D-3728AA85F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475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DDEE6-70F0-204B-98E1-E9B83B1D9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864AC-7C6F-D74C-BCB5-B27D0DB48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The sampling techniques available to you can be divided into two types:</a:t>
            </a:r>
          </a:p>
          <a:p>
            <a:pPr marL="0" indent="0">
              <a:buNone/>
            </a:pPr>
            <a:r>
              <a:rPr lang="en-SG" dirty="0"/>
              <a:t>	■ probability or representative sampling;</a:t>
            </a:r>
          </a:p>
          <a:p>
            <a:pPr marL="0" indent="0">
              <a:buNone/>
            </a:pPr>
            <a:r>
              <a:rPr lang="en-SG" dirty="0"/>
              <a:t>	■ non-probability or judgemental sampling.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00E2A7-2DAA-9E49-BC9A-B006D9943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5355C2-1E93-4A49-B4B3-9D9BD668B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661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9499A525-713C-27C4-E219-7798387D1F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85332" y="200409"/>
            <a:ext cx="8603962" cy="5571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A7EB7B-2545-70EF-C0B7-106C34CBD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BEEABE-2F7C-96CC-8476-D3F6140AA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08374B78-AC64-5542-A395-7574152F02AA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920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5C13A-801E-864E-B074-D5F29F416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Probability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2B364-853B-524A-B704-2A43A04CC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SG" dirty="0"/>
              <a:t>Probability sampling (or representative sampling) is most commonly associated with </a:t>
            </a:r>
            <a:r>
              <a:rPr lang="en-SG" dirty="0">
                <a:solidFill>
                  <a:srgbClr val="FF0000"/>
                </a:solidFill>
              </a:rPr>
              <a:t>survey-based research strategies </a:t>
            </a:r>
            <a:r>
              <a:rPr lang="en-SG" dirty="0"/>
              <a:t>where you need to make inferences from your sample about a population to answer your research question(s) or to meet your objectives. </a:t>
            </a:r>
          </a:p>
          <a:p>
            <a:r>
              <a:rPr lang="en-SG" dirty="0"/>
              <a:t>The process of probability sampling can be divided into four stages:</a:t>
            </a:r>
          </a:p>
          <a:p>
            <a:pPr marL="0" indent="0">
              <a:buNone/>
            </a:pPr>
            <a:r>
              <a:rPr lang="en-SG" dirty="0"/>
              <a:t>	1 Identify a suitable sampling frame based on your research question(s) or 	objectives.</a:t>
            </a:r>
          </a:p>
          <a:p>
            <a:pPr marL="0" indent="0">
              <a:buNone/>
            </a:pPr>
            <a:r>
              <a:rPr lang="en-SG" dirty="0"/>
              <a:t>	2 Decide on a suitable sample size.</a:t>
            </a:r>
          </a:p>
          <a:p>
            <a:pPr marL="0" indent="0">
              <a:buNone/>
            </a:pPr>
            <a:r>
              <a:rPr lang="en-SG" dirty="0"/>
              <a:t>	3 Select the most appropriate sampling technique and select the sample.</a:t>
            </a:r>
          </a:p>
          <a:p>
            <a:pPr marL="0" indent="0">
              <a:buNone/>
            </a:pPr>
            <a:r>
              <a:rPr lang="en-SG" dirty="0"/>
              <a:t>	4 Check that the sample is representative of the population.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56FD0F-9722-DE4B-9E34-E0F4C7395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A8F6EB-E1D8-E546-AC81-CC079C00C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79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0E92D-48EA-BB4C-8ADF-5B43C552E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730E7-1DD9-E048-B853-1CAABE011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The </a:t>
            </a:r>
            <a:r>
              <a:rPr lang="en-SG" dirty="0">
                <a:solidFill>
                  <a:srgbClr val="FF0000"/>
                </a:solidFill>
              </a:rPr>
              <a:t>sampling frame </a:t>
            </a:r>
            <a:r>
              <a:rPr lang="en-SG" dirty="0"/>
              <a:t>for any probability sample is a complete list of all the cases in the population from which your sample will be drawn.</a:t>
            </a:r>
          </a:p>
          <a:p>
            <a:r>
              <a:rPr lang="en-SG" dirty="0"/>
              <a:t>The larger your sample’s size the lower the likely error in generalising to the population. </a:t>
            </a:r>
          </a:p>
          <a:p>
            <a:r>
              <a:rPr lang="en-SG" dirty="0"/>
              <a:t>Probability sampling is therefore a compromise between the accuracy of your findings and the amount of time and money you invest in collecting, checking and analysing the data.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C292D1-03FA-C248-9DFC-485A90B9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11796-6AAD-EB4D-AB5F-A58AD0D71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8412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B85D0-3D89-FC48-9ACD-44AD150ED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E852A-D8FD-D242-B7BF-204876854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SG" u="sng" dirty="0"/>
              <a:t>Selecting the most appropriate sampling technique and the sample</a:t>
            </a:r>
          </a:p>
          <a:p>
            <a:r>
              <a:rPr lang="en-SG" dirty="0"/>
              <a:t>Main techniques that can be used to select a probability sample (Figure 7.2):</a:t>
            </a:r>
          </a:p>
          <a:p>
            <a:pPr marL="0" indent="0">
              <a:buNone/>
            </a:pPr>
            <a:r>
              <a:rPr lang="en-SG" dirty="0"/>
              <a:t>	■ simple random;</a:t>
            </a:r>
          </a:p>
          <a:p>
            <a:pPr marL="0" indent="0">
              <a:buNone/>
            </a:pPr>
            <a:r>
              <a:rPr lang="en-SG" dirty="0"/>
              <a:t>	■ systematic;</a:t>
            </a:r>
          </a:p>
          <a:p>
            <a:pPr marL="0" indent="0">
              <a:buNone/>
            </a:pPr>
            <a:r>
              <a:rPr lang="en-SG" dirty="0"/>
              <a:t>	■ stratified random;</a:t>
            </a:r>
          </a:p>
          <a:p>
            <a:pPr marL="0" indent="0">
              <a:buNone/>
            </a:pPr>
            <a:r>
              <a:rPr lang="en-SG" dirty="0"/>
              <a:t>	■ cluster;</a:t>
            </a:r>
          </a:p>
          <a:p>
            <a:pPr marL="0" indent="0">
              <a:buNone/>
            </a:pPr>
            <a:r>
              <a:rPr lang="en-SG" dirty="0"/>
              <a:t>	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8026F2-6D1F-AC4F-BC14-40E5ECC2E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C8C8F7-DCF2-9348-B959-20452A4B4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7723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5F3E6-5F8D-2D41-A6BB-8444ECF32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2. Using secondary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64059-CD70-B74C-94C0-E8EE6AE0E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Secondary Data includes:</a:t>
            </a:r>
          </a:p>
          <a:p>
            <a:r>
              <a:rPr lang="en-US" dirty="0"/>
              <a:t>Data from existing surveys and questionnaires done for a different purpose or research</a:t>
            </a:r>
          </a:p>
          <a:p>
            <a:r>
              <a:rPr lang="en-SG" dirty="0"/>
              <a:t>Secondary data include both raw data and published summaries. </a:t>
            </a:r>
          </a:p>
          <a:p>
            <a:r>
              <a:rPr lang="en-SG" dirty="0"/>
              <a:t>Most organisations collect and store a variety of data to support their operations: for example, payroll details, copies of letters, minutes of meetings and accounts of sales of goods or services. </a:t>
            </a:r>
          </a:p>
          <a:p>
            <a:r>
              <a:rPr lang="en-SG" dirty="0"/>
              <a:t>Quality daily newspapers contain a wealth of data, including reports about takeover bids and companies’ share prices. </a:t>
            </a:r>
          </a:p>
          <a:p>
            <a:r>
              <a:rPr lang="en-SG" dirty="0"/>
              <a:t>Government departments undertake surveys and publish official statistics covering social, demographic and economic topics.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82CCD2-8035-8741-8DBD-FF096862A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031FEE-4E12-C444-91CB-25A8A328D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3388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4D09E-DEAD-7147-A929-E5C57AE14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279778-393E-6B47-B8C3-297B342E1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0581"/>
            <a:ext cx="11481847" cy="3930978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Eg</a:t>
            </a:r>
            <a:r>
              <a:rPr lang="en-US" dirty="0"/>
              <a:t> of secondary data</a:t>
            </a:r>
          </a:p>
          <a:p>
            <a:pPr lvl="1"/>
            <a:r>
              <a:rPr lang="en-US" dirty="0"/>
              <a:t>Marketplace Advantage</a:t>
            </a:r>
          </a:p>
          <a:p>
            <a:pPr lvl="1"/>
            <a:r>
              <a:rPr lang="en-US" dirty="0"/>
              <a:t>website listings on company data and profiles</a:t>
            </a:r>
          </a:p>
          <a:p>
            <a:pPr lvl="1"/>
            <a:r>
              <a:rPr lang="en-US" dirty="0"/>
              <a:t>Stock markets</a:t>
            </a:r>
          </a:p>
          <a:p>
            <a:pPr lvl="1"/>
            <a:r>
              <a:rPr lang="en-US" dirty="0"/>
              <a:t>Central Bank data</a:t>
            </a:r>
          </a:p>
          <a:p>
            <a:pPr lvl="1"/>
            <a:r>
              <a:rPr lang="en-US" dirty="0"/>
              <a:t>Census statistics</a:t>
            </a:r>
          </a:p>
          <a:p>
            <a:pPr lvl="1"/>
            <a:r>
              <a:rPr lang="en-US" dirty="0"/>
              <a:t>Survey and research by Word Bank. ADB </a:t>
            </a:r>
            <a:endParaRPr lang="en-SG" dirty="0"/>
          </a:p>
          <a:p>
            <a:pPr lvl="1"/>
            <a:r>
              <a:rPr lang="en-GB" dirty="0">
                <a:hlinkClick r:id="rId2"/>
              </a:rPr>
              <a:t>Statistics (europa.eu)</a:t>
            </a:r>
            <a:endParaRPr lang="en-SG" dirty="0"/>
          </a:p>
          <a:p>
            <a:pPr lvl="1"/>
            <a:r>
              <a:rPr lang="en-SG" dirty="0"/>
              <a:t>UK Data Archive http://</a:t>
            </a:r>
            <a:r>
              <a:rPr lang="en-SG" dirty="0" err="1"/>
              <a:t>www.data-archive.ac.uk</a:t>
            </a:r>
            <a:endParaRPr lang="en-SG" dirty="0"/>
          </a:p>
          <a:p>
            <a:pPr lvl="1"/>
            <a:endParaRPr lang="en-US" dirty="0"/>
          </a:p>
          <a:p>
            <a:pPr lvl="1"/>
            <a:r>
              <a:rPr lang="en-US" dirty="0"/>
              <a:t> </a:t>
            </a:r>
          </a:p>
          <a:p>
            <a:pPr lvl="1"/>
            <a:r>
              <a:rPr lang="en-US" dirty="0"/>
              <a:t> </a:t>
            </a:r>
          </a:p>
          <a:p>
            <a:pPr lvl="1"/>
            <a:r>
              <a:rPr lang="en-US" dirty="0"/>
              <a:t> 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3613EA-0674-7544-8FFB-462D18486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903555-079B-CB46-B499-F5641DA84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4324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2D80B-FCDA-43D3-18D0-8909D226C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US" sz="3700" dirty="0"/>
              <a:t>Seminar Activity 1 (in pairs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8C650-7FA6-70C7-A17B-5968695CF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r>
              <a:rPr lang="en-US" sz="2000" dirty="0"/>
              <a:t>Discuss and determine whether you would use probability or non-probability sampling methods in your chosen research topic </a:t>
            </a:r>
          </a:p>
          <a:p>
            <a:r>
              <a:rPr lang="en-US" sz="2000" dirty="0"/>
              <a:t>Explain why</a:t>
            </a:r>
          </a:p>
          <a:p>
            <a:endParaRPr lang="en-US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7983AA-9B0C-F634-C79F-1193F342A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23688" y="6356350"/>
            <a:ext cx="4114800" cy="365125"/>
          </a:xfrm>
        </p:spPr>
        <p:txBody>
          <a:bodyPr>
            <a:normAutofit fontScale="92500"/>
          </a:bodyPr>
          <a:lstStyle/>
          <a:p>
            <a:pPr algn="l">
              <a:spcAft>
                <a:spcPts val="600"/>
              </a:spcAft>
            </a:pPr>
            <a:r>
              <a:rPr lang="en-US">
                <a:solidFill>
                  <a:srgbClr val="303030"/>
                </a:solidFill>
              </a:rPr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BA6B61-6789-4D29-B140-6B1C9909B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08374B78-AC64-5542-A395-7574152F02AA}" type="slidenum">
              <a:rPr lang="en-US">
                <a:solidFill>
                  <a:srgbClr val="303030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rgbClr val="303030"/>
              </a:solidFill>
            </a:endParaRPr>
          </a:p>
        </p:txBody>
      </p:sp>
      <p:pic>
        <p:nvPicPr>
          <p:cNvPr id="6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2496050E-647B-D83B-7DBD-68EA2DB9FC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478618"/>
            <a:ext cx="6019331" cy="389751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716340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70D51-92E2-3D4E-8FEA-AF9F4AF25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Seminar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37C70-A622-AB4F-9DFA-084724548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Look through UK Government and EU websites of your interest and search for sources/sets of data that can be used in business and management research (and in your own research)</a:t>
            </a:r>
          </a:p>
          <a:p>
            <a:r>
              <a:rPr lang="en-US" dirty="0"/>
              <a:t>Work in pairs and make a presentation based on your research, analysis and discussion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227B2-F2E7-2946-BD05-8D5C703AF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3F882-23FE-6647-B1D9-29AB9D3FB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703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67197-9D72-3F46-8A11-256BC1557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3. Collecting primary data through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C37DA-8F3D-F34A-B6E2-FC782059C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SG" dirty="0"/>
              <a:t>Interviews may be highly formalised and structured, using standardised questions for each respondent</a:t>
            </a:r>
          </a:p>
          <a:p>
            <a:r>
              <a:rPr lang="en-SG" dirty="0"/>
              <a:t>or they may be informal and unstructured conversations.</a:t>
            </a:r>
          </a:p>
          <a:p>
            <a:r>
              <a:rPr lang="en-SG" dirty="0"/>
              <a:t>In between there are intermediate positions.</a:t>
            </a:r>
          </a:p>
          <a:p>
            <a:r>
              <a:rPr lang="en-SG" dirty="0"/>
              <a:t>In depth interviews</a:t>
            </a:r>
          </a:p>
          <a:p>
            <a:endParaRPr lang="en-SG" dirty="0"/>
          </a:p>
          <a:p>
            <a:r>
              <a:rPr lang="en-SG" dirty="0"/>
              <a:t>Nature of interviews depends on the purpose and nature of your research question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9F9E8-708B-A14A-B1BE-79BF12DB5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EC3BC3-5F30-1845-BFE9-C21D1042C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474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D89CD-7CCC-6346-B5B5-FA502AB7B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5D07-37D0-364D-AB03-88E56504A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SG" dirty="0"/>
              <a:t>In addition to your notes from the actual interview, you should also record the following contextual data:</a:t>
            </a:r>
          </a:p>
          <a:p>
            <a:pPr marL="0" indent="0">
              <a:buNone/>
            </a:pPr>
            <a:r>
              <a:rPr lang="en-SG" dirty="0"/>
              <a:t>	■ the location of the interview (e.g. the organisation, the place);</a:t>
            </a:r>
          </a:p>
          <a:p>
            <a:pPr marL="0" indent="0">
              <a:buNone/>
            </a:pPr>
            <a:r>
              <a:rPr lang="en-SG" dirty="0"/>
              <a:t>	■ the date and time;</a:t>
            </a:r>
          </a:p>
          <a:p>
            <a:pPr marL="0" indent="0">
              <a:buNone/>
            </a:pPr>
            <a:r>
              <a:rPr lang="en-SG" dirty="0"/>
              <a:t>	■ the setting of the interview (e.g. was the room quiet or noisy, could you be </a:t>
            </a:r>
            <a:r>
              <a:rPr lang="en-SG" dirty="0" err="1"/>
              <a:t>overheard,were</a:t>
            </a:r>
            <a:r>
              <a:rPr lang="en-SG" dirty="0"/>
              <a:t> you interrupted?);</a:t>
            </a:r>
          </a:p>
          <a:p>
            <a:pPr marL="0" indent="0">
              <a:buNone/>
            </a:pPr>
            <a:r>
              <a:rPr lang="en-SG" dirty="0"/>
              <a:t>	■ background information about the respondent (e.g. their role, post title, gender);</a:t>
            </a:r>
          </a:p>
          <a:p>
            <a:pPr marL="0" indent="0">
              <a:buNone/>
            </a:pPr>
            <a:r>
              <a:rPr lang="en-SG" dirty="0"/>
              <a:t>	■ your immediate impression of how well (or badly) the interview went (e.g. was the</a:t>
            </a:r>
          </a:p>
          <a:p>
            <a:pPr marL="0" indent="0">
              <a:buNone/>
            </a:pPr>
            <a:r>
              <a:rPr lang="en-SG" dirty="0"/>
              <a:t>	participant reticent, were there aspects about which you felt you did not obtain answers in sufficient depth?)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B8C6C-E1F5-514F-97C3-152946F8F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426A3B-ED3C-FD43-AA44-BE9697412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5607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56213-412C-4748-A753-2768C95D4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B3241-550D-0B4B-825C-856CA1DD5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8896"/>
            <a:ext cx="10515600" cy="493745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4000" u="sng" dirty="0"/>
              <a:t>Interview competence:</a:t>
            </a:r>
          </a:p>
          <a:p>
            <a:pPr marL="0" indent="0">
              <a:buNone/>
            </a:pPr>
            <a:r>
              <a:rPr lang="en-SG" dirty="0"/>
              <a:t>There are several areas where you need to develop and demonstrate competence in relation to the conduct of semi-structured and in-depth research interviews. These areas are:</a:t>
            </a:r>
          </a:p>
          <a:p>
            <a:pPr marL="0" indent="0">
              <a:buNone/>
            </a:pPr>
            <a:r>
              <a:rPr lang="en-SG" dirty="0"/>
              <a:t>	■ opening the interview;</a:t>
            </a:r>
          </a:p>
          <a:p>
            <a:pPr marL="0" indent="0">
              <a:buNone/>
            </a:pPr>
            <a:r>
              <a:rPr lang="en-SG" dirty="0"/>
              <a:t>	■ using appropriate language;</a:t>
            </a:r>
          </a:p>
          <a:p>
            <a:pPr marL="0" indent="0">
              <a:buNone/>
            </a:pPr>
            <a:r>
              <a:rPr lang="en-SG" dirty="0"/>
              <a:t>	■ questioning;</a:t>
            </a:r>
          </a:p>
          <a:p>
            <a:pPr marL="0" indent="0">
              <a:buNone/>
            </a:pPr>
            <a:r>
              <a:rPr lang="en-SG" dirty="0"/>
              <a:t>	■ listening;</a:t>
            </a:r>
          </a:p>
          <a:p>
            <a:pPr marL="0" indent="0">
              <a:buNone/>
            </a:pPr>
            <a:r>
              <a:rPr lang="en-SG" dirty="0"/>
              <a:t>	■ testing and summarising understanding;</a:t>
            </a:r>
          </a:p>
          <a:p>
            <a:pPr marL="0" indent="0">
              <a:buNone/>
            </a:pPr>
            <a:r>
              <a:rPr lang="en-SG" dirty="0"/>
              <a:t>	■ recognising and dealing with difficult participants;</a:t>
            </a:r>
          </a:p>
          <a:p>
            <a:pPr marL="0" indent="0">
              <a:buNone/>
            </a:pPr>
            <a:r>
              <a:rPr lang="en-SG" dirty="0"/>
              <a:t>	■ recording data.</a:t>
            </a:r>
          </a:p>
          <a:p>
            <a:r>
              <a:rPr lang="en-US" dirty="0"/>
              <a:t>Approach to questioning is also important – open/specific/closed, probing, </a:t>
            </a:r>
          </a:p>
          <a:p>
            <a:r>
              <a:rPr lang="en-US" dirty="0"/>
              <a:t>Audio recording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B90BE0-1368-8B4B-9FF2-7A05FF046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652A23-ADB0-9240-8702-8E85CC858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6474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4FAE5-BC2B-6CF3-2C38-A41B6E4FA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Videos on formulating research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B68DC-0C82-DC5A-1000-1DD518F61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https://www.youtube.com/watch?v=eFzGdQrr2K8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0C3D6-37D7-6D71-DA64-075B84C58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2779F-95E6-B2DF-68F3-6B8A50FF9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5686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50242-AF83-C942-BE62-0FA5E09CD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4. Collecting primary data through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B66BC-5550-3444-85AE-F8F0A7280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5645"/>
            <a:ext cx="10515600" cy="4351338"/>
          </a:xfrm>
        </p:spPr>
        <p:txBody>
          <a:bodyPr/>
          <a:lstStyle/>
          <a:p>
            <a:r>
              <a:rPr lang="en-SG" dirty="0"/>
              <a:t>Within business and management research, the greatest use of questionnaires is made within the </a:t>
            </a:r>
            <a:r>
              <a:rPr lang="en-SG" u="sng" dirty="0"/>
              <a:t>survey strategy</a:t>
            </a:r>
            <a:r>
              <a:rPr lang="en-SG" dirty="0"/>
              <a:t>. However, both </a:t>
            </a:r>
            <a:r>
              <a:rPr lang="en-SG" u="sng" dirty="0"/>
              <a:t>experiment and case study research strategies </a:t>
            </a:r>
            <a:r>
              <a:rPr lang="en-SG" dirty="0"/>
              <a:t>can make use of these techniques.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F3E0BD-592C-8D4A-B508-D5D7DCF19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A40BAC-2952-DD41-A9F2-12B916BC8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619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B28A6-9997-4A49-B90A-53C9560AA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C5DDD-AE4A-934E-8A13-4CDF9D5C1C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SG" dirty="0"/>
              <a:t>The design of your questionnaire will affect the response rate and the reliability and validity of the data you collect. Response rates, validity and reliability can be maximised by:</a:t>
            </a:r>
          </a:p>
          <a:p>
            <a:pPr marL="0" indent="0">
              <a:buNone/>
            </a:pPr>
            <a:r>
              <a:rPr lang="en-SG" dirty="0"/>
              <a:t>	■ careful design of individual questions;</a:t>
            </a:r>
          </a:p>
          <a:p>
            <a:pPr marL="0" indent="0">
              <a:buNone/>
            </a:pPr>
            <a:r>
              <a:rPr lang="en-SG" dirty="0"/>
              <a:t>	■ clear layout of the questionnaire form;</a:t>
            </a:r>
          </a:p>
          <a:p>
            <a:pPr marL="0" indent="0">
              <a:buNone/>
            </a:pPr>
            <a:r>
              <a:rPr lang="en-SG" dirty="0"/>
              <a:t>	■ lucid explanation of the purpose of the questionnaire;</a:t>
            </a:r>
          </a:p>
          <a:p>
            <a:pPr marL="0" indent="0">
              <a:buNone/>
            </a:pPr>
            <a:r>
              <a:rPr lang="en-SG" dirty="0"/>
              <a:t>	■ pilot testing;</a:t>
            </a:r>
          </a:p>
          <a:p>
            <a:pPr marL="0" indent="0">
              <a:buNone/>
            </a:pPr>
            <a:r>
              <a:rPr lang="en-SG" dirty="0"/>
              <a:t>	■ carefully planned and executed administration.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64CBA-8B4A-F94F-81D4-26BB3E739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B67466-5769-8644-B853-7EB430024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9368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9228C-FA69-8B4B-82D5-160F34275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0617"/>
            <a:ext cx="10515600" cy="1325563"/>
          </a:xfrm>
        </p:spPr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C347A-DCB0-5A41-B024-F4A0CA700F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0596"/>
            <a:ext cx="10515600" cy="4351338"/>
          </a:xfrm>
        </p:spPr>
        <p:txBody>
          <a:bodyPr/>
          <a:lstStyle/>
          <a:p>
            <a:r>
              <a:rPr lang="en-US" dirty="0"/>
              <a:t>Self administered Vs Interviewer administered</a:t>
            </a:r>
          </a:p>
          <a:p>
            <a:pPr marL="0" indent="0">
              <a:buNone/>
            </a:pPr>
            <a:r>
              <a:rPr lang="en-US" u="sng" dirty="0"/>
              <a:t>Self-administered</a:t>
            </a:r>
            <a:r>
              <a:rPr lang="en-US" dirty="0"/>
              <a:t>:</a:t>
            </a:r>
          </a:p>
          <a:p>
            <a:r>
              <a:rPr lang="en-US" dirty="0"/>
              <a:t>Internet, postal, delivery and collection</a:t>
            </a:r>
          </a:p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r>
              <a:rPr lang="en-US" u="sng" dirty="0"/>
              <a:t>Interviewer administered:</a:t>
            </a:r>
            <a:endParaRPr lang="en-US" dirty="0"/>
          </a:p>
          <a:p>
            <a:r>
              <a:rPr lang="en-US" dirty="0"/>
              <a:t>Telephone/online</a:t>
            </a:r>
          </a:p>
          <a:p>
            <a:r>
              <a:rPr lang="en-US" dirty="0"/>
              <a:t>Structured interview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D637C4-97D4-AF42-A225-D40852411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32CDBC-9CC3-B74B-9E78-353830A66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5049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C5FF-70DB-F745-9E73-4A04ACCFA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1515D-D3F1-1D4B-9616-0042C6933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SG" u="sng" dirty="0"/>
              <a:t>Types of Questions</a:t>
            </a:r>
            <a:r>
              <a:rPr lang="en-SG" dirty="0"/>
              <a:t>:</a:t>
            </a:r>
          </a:p>
          <a:p>
            <a:pPr marL="0" indent="0">
              <a:buNone/>
            </a:pPr>
            <a:r>
              <a:rPr lang="en-SG" dirty="0"/>
              <a:t>■ list, where the respondent is offered a list of items, any of which may be selected;</a:t>
            </a:r>
          </a:p>
          <a:p>
            <a:pPr marL="0" indent="0">
              <a:buNone/>
            </a:pPr>
            <a:r>
              <a:rPr lang="en-SG" dirty="0"/>
              <a:t>■ category, where only one response can be selected from a given set of categories;</a:t>
            </a:r>
          </a:p>
          <a:p>
            <a:pPr marL="0" indent="0">
              <a:buNone/>
            </a:pPr>
            <a:r>
              <a:rPr lang="en-SG" dirty="0"/>
              <a:t>■ ranking, where the respondent is asked to place something in order;</a:t>
            </a:r>
          </a:p>
          <a:p>
            <a:pPr marL="0" indent="0">
              <a:buNone/>
            </a:pPr>
            <a:r>
              <a:rPr lang="en-SG" dirty="0"/>
              <a:t>■ rating, in which a rating device is used to record responses;</a:t>
            </a:r>
          </a:p>
          <a:p>
            <a:pPr marL="0" indent="0">
              <a:buNone/>
            </a:pPr>
            <a:r>
              <a:rPr lang="en-SG" dirty="0"/>
              <a:t>■ quantity, to which the response is a number giving the amount;</a:t>
            </a:r>
          </a:p>
          <a:p>
            <a:pPr marL="0" indent="0">
              <a:buNone/>
            </a:pPr>
            <a:r>
              <a:rPr lang="en-SG" dirty="0"/>
              <a:t>■ grid, where responses to two or more questions can be recorded using the same matrix.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227E3C-6249-9849-9DB5-CA63B41B1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785293-747D-6A43-AF9F-A16C7D850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8529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00FB1-5DC6-7642-B569-43A864DF6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D89E-C11B-4046-90D7-1CD652CDD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Designing the survey form</a:t>
            </a:r>
          </a:p>
          <a:p>
            <a:pPr lvl="1"/>
            <a:r>
              <a:rPr lang="en-US" dirty="0"/>
              <a:t>Order and flow of questions, purpose (cover letter)</a:t>
            </a:r>
          </a:p>
          <a:p>
            <a:pPr lvl="1"/>
            <a:r>
              <a:rPr lang="en-US" dirty="0"/>
              <a:t>Pilot testing (assessing time, clarity, omissions, </a:t>
            </a:r>
            <a:r>
              <a:rPr lang="en-US" dirty="0" err="1"/>
              <a:t>interviwee</a:t>
            </a:r>
            <a:r>
              <a:rPr lang="en-US" dirty="0"/>
              <a:t> </a:t>
            </a:r>
            <a:r>
              <a:rPr lang="en-US" dirty="0" err="1"/>
              <a:t>peception</a:t>
            </a:r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C629CE-10DA-AA4D-99BD-EF5A1F885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C00913-232C-D345-80BA-3117261D9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787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46D04-5E07-CF45-8F23-2F3C924D8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5B35F-F8D3-934B-A317-F127BD295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Administering the </a:t>
            </a:r>
            <a:r>
              <a:rPr lang="en-US" u="sng" dirty="0" err="1"/>
              <a:t>Questionnare</a:t>
            </a:r>
            <a:r>
              <a:rPr lang="en-US" u="sng" dirty="0"/>
              <a:t>:</a:t>
            </a:r>
          </a:p>
          <a:p>
            <a:endParaRPr lang="en-US" u="sng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D0A0AA-567A-3D49-BE15-0F6C18702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E54958-428E-4949-8AF5-281B9497A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26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7A0369A-EBFE-8D44-B2ED-8AD0D82C7603}"/>
              </a:ext>
            </a:extLst>
          </p:cNvPr>
          <p:cNvGraphicFramePr>
            <a:graphicFrameLocks noGrp="1"/>
          </p:cNvGraphicFramePr>
          <p:nvPr/>
        </p:nvGraphicFramePr>
        <p:xfrm>
          <a:off x="838199" y="2578308"/>
          <a:ext cx="10404424" cy="32887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2581">
                  <a:extLst>
                    <a:ext uri="{9D8B030D-6E8A-4147-A177-3AD203B41FA5}">
                      <a16:colId xmlns:a16="http://schemas.microsoft.com/office/drawing/2014/main" val="1491460053"/>
                    </a:ext>
                  </a:extLst>
                </a:gridCol>
                <a:gridCol w="4811843">
                  <a:extLst>
                    <a:ext uri="{9D8B030D-6E8A-4147-A177-3AD203B41FA5}">
                      <a16:colId xmlns:a16="http://schemas.microsoft.com/office/drawing/2014/main" val="2075897798"/>
                    </a:ext>
                  </a:extLst>
                </a:gridCol>
              </a:tblGrid>
              <a:tr h="236067">
                <a:tc>
                  <a:txBody>
                    <a:bodyPr/>
                    <a:lstStyle/>
                    <a:p>
                      <a:r>
                        <a:rPr lang="en-US" dirty="0"/>
                        <a:t>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014308"/>
                  </a:ext>
                </a:extLst>
              </a:tr>
              <a:tr h="428719">
                <a:tc>
                  <a:txBody>
                    <a:bodyPr/>
                    <a:lstStyle/>
                    <a:p>
                      <a:r>
                        <a:rPr lang="en-US" dirty="0"/>
                        <a:t>Incentives (monetary vs non-monetary)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Very high / </a:t>
                      </a:r>
                      <a:r>
                        <a:rPr lang="en-US" dirty="0" err="1"/>
                        <a:t>medum</a:t>
                      </a:r>
                      <a:r>
                        <a:rPr lang="en-US" dirty="0"/>
                        <a:t> / 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81536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Length (long vs short)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4270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Appearance (</a:t>
                      </a:r>
                      <a:r>
                        <a:rPr lang="en-US" dirty="0" err="1"/>
                        <a:t>colour</a:t>
                      </a:r>
                      <a:r>
                        <a:rPr lang="en-US" dirty="0"/>
                        <a:t> of envelope, folder, booklet,  </a:t>
                      </a:r>
                      <a:r>
                        <a:rPr lang="en-US" dirty="0" err="1"/>
                        <a:t>personalised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03925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263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Contact (pre-contacted .., follow-up 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080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Content (more </a:t>
                      </a:r>
                      <a:r>
                        <a:rPr lang="en-US" dirty="0" err="1"/>
                        <a:t>interestingquestions</a:t>
                      </a:r>
                      <a:r>
                        <a:rPr lang="en-US" dirty="0"/>
                        <a:t> first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2852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52031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14007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8DE59-3F52-1641-A961-F282B8DC7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 Group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C5AE2-16F2-0E47-A9F7-16E659997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u="sng" dirty="0"/>
              <a:t>Group interviews and focus groups</a:t>
            </a:r>
          </a:p>
          <a:p>
            <a:r>
              <a:rPr lang="en-SG" dirty="0"/>
              <a:t>In a group interview your role will be to ensure that all participants have the opportunity to state their points of view and answer your question and that these data are captured.</a:t>
            </a:r>
          </a:p>
          <a:p>
            <a:endParaRPr lang="en-SG" dirty="0"/>
          </a:p>
          <a:p>
            <a:r>
              <a:rPr lang="en-SG" dirty="0"/>
              <a:t>A focus group, sometimes called a focus group interview, is a group interview that focuses clearly upon a particular issue, product, service or topic and encompasses the need for interactive discussion amongst participants (Carson et al., 2001).</a:t>
            </a:r>
          </a:p>
          <a:p>
            <a:endParaRPr lang="en-SG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D81F7-775F-CD40-9887-0A6C83FE0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078DF8-5A9A-0940-A9D1-504069B9E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8068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A7105-51D8-E142-830C-BC0A60A79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CD8D8-C430-5441-B611-B6B5F3D48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514350" indent="-514350">
              <a:buAutoNum type="arabicPeriod"/>
            </a:pPr>
            <a:r>
              <a:rPr lang="en-US" dirty="0"/>
              <a:t>Continue with the topic of ‘</a:t>
            </a:r>
            <a:r>
              <a:rPr lang="en-US" dirty="0" err="1"/>
              <a:t>Analysing</a:t>
            </a:r>
            <a:r>
              <a:rPr lang="en-US" dirty="0"/>
              <a:t> quantitative and qualitative data’ (Saunders </a:t>
            </a:r>
            <a:r>
              <a:rPr lang="en-US" dirty="0" err="1"/>
              <a:t>et.al</a:t>
            </a:r>
            <a:r>
              <a:rPr lang="en-US" dirty="0"/>
              <a:t>. Chapters 12 and 13)</a:t>
            </a:r>
          </a:p>
          <a:p>
            <a:pPr marL="514350" indent="-514350">
              <a:buAutoNum type="arabicPeriod"/>
            </a:pPr>
            <a:r>
              <a:rPr lang="en-US" dirty="0"/>
              <a:t>Ethics in research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104E7A-1B10-2143-AABF-537E7AF4B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8483EC-DE4F-FF4C-A31D-CD7E8AD25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74B78-AC64-5542-A395-7574152F02A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2707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44DB9-E6AB-2647-9C85-04100EBB8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defTabSz="914400" rtl="1" eaLnBrk="1" latinLnBrk="0" hangingPunct="1">
              <a:lnSpc>
                <a:spcPct val="90000"/>
              </a:lnSpc>
              <a:spcBef>
                <a:spcPct val="0"/>
              </a:spcBef>
              <a:buNone/>
            </a:pPr>
            <a:r>
              <a:rPr lang="en-US" b="1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59E10-BF78-5A40-BC9D-0D57730C4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9074"/>
            <a:ext cx="10515600" cy="4841823"/>
          </a:xfrm>
        </p:spPr>
        <p:txBody>
          <a:bodyPr/>
          <a:lstStyle/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endParaRPr lang="en-US" u="sng" dirty="0"/>
          </a:p>
          <a:p>
            <a:pPr marL="0" indent="0">
              <a:buNone/>
            </a:pPr>
            <a:r>
              <a:rPr lang="en-US" dirty="0"/>
              <a:t>1. Read through the two resources uploaded under Title  ‘Focus Groups’ on Moodle Week6 .  and </a:t>
            </a:r>
            <a:r>
              <a:rPr lang="en-US" dirty="0" err="1"/>
              <a:t>summarise</a:t>
            </a:r>
            <a:r>
              <a:rPr lang="en-US" dirty="0"/>
              <a:t> and make a presentation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2. Focus group exercise in class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3285-A398-7143-814C-84E2760AD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Research Principles &amp; Philosophy LCDB7007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3B3561-501C-BA43-BA47-3EDEA6B11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977451-C676-DF4E-A725-7A5DBBFD8D75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17914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1799</Words>
  <Application>Microsoft Office PowerPoint</Application>
  <PresentationFormat>Widescreen</PresentationFormat>
  <Paragraphs>256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29</vt:i4>
      </vt:variant>
    </vt:vector>
  </HeadingPairs>
  <TitlesOfParts>
    <vt:vector size="52" baseType="lpstr">
      <vt:lpstr>Arial</vt:lpstr>
      <vt:lpstr>Calibri</vt:lpstr>
      <vt:lpstr>Calibri Light</vt:lpstr>
      <vt:lpstr>Century Gothic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Week 6 – Session Topics</vt:lpstr>
      <vt:lpstr>Draw your HARP</vt:lpstr>
      <vt:lpstr>.</vt:lpstr>
      <vt:lpstr>SESSION TOPICS: This week and next!</vt:lpstr>
      <vt:lpstr>Resources – Textbooks</vt:lpstr>
      <vt:lpstr>1. sampling</vt:lpstr>
      <vt:lpstr>Cont..</vt:lpstr>
      <vt:lpstr>PowerPoint Presentation</vt:lpstr>
      <vt:lpstr>Probability Sampling</vt:lpstr>
      <vt:lpstr>Cont..</vt:lpstr>
      <vt:lpstr>Cont…</vt:lpstr>
      <vt:lpstr>2. Using secondary data</vt:lpstr>
      <vt:lpstr>Cont.</vt:lpstr>
      <vt:lpstr>Seminar Activity 1 (in pairs )</vt:lpstr>
      <vt:lpstr>Seminar Activity 2</vt:lpstr>
      <vt:lpstr>3. Collecting primary data through interviews</vt:lpstr>
      <vt:lpstr>Cont..</vt:lpstr>
      <vt:lpstr>Cont.</vt:lpstr>
      <vt:lpstr>Videos on formulating research questions</vt:lpstr>
      <vt:lpstr>4. Collecting primary data through Questionnaires</vt:lpstr>
      <vt:lpstr>Cont…</vt:lpstr>
      <vt:lpstr>Cont…</vt:lpstr>
      <vt:lpstr>Cont… </vt:lpstr>
      <vt:lpstr>Cont..</vt:lpstr>
      <vt:lpstr>Cont..</vt:lpstr>
      <vt:lpstr>Focus Group Interviews</vt:lpstr>
      <vt:lpstr>Next week </vt:lpstr>
      <vt:lpstr>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3</cp:revision>
  <dcterms:created xsi:type="dcterms:W3CDTF">2023-10-08T18:11:10Z</dcterms:created>
  <dcterms:modified xsi:type="dcterms:W3CDTF">2023-11-14T14:29:34Z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