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72" r:id="rId2"/>
    <p:sldId id="273" r:id="rId3"/>
    <p:sldId id="274" r:id="rId4"/>
    <p:sldId id="275" r:id="rId5"/>
    <p:sldId id="276" r:id="rId6"/>
    <p:sldId id="277" r:id="rId7"/>
    <p:sldId id="27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10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BD4573-58E7-4156-A133-2731F5F8D1A6}" type="datetimeFigureOut">
              <a:rPr lang="en-US" smtClean="0"/>
              <a:t>10/21/2021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B0CF2-7F87-4E02-A248-870047730F99}" type="slidenum">
              <a:rPr lang="en-US" smtClean="0"/>
              <a:t>‹#›</a:t>
            </a:fld>
            <a:endParaRPr lang="en-US"/>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93B0CF2-7F87-4E02-A248-870047730F99}" type="slidenum">
              <a:rPr lang="en-US" smtClean="0"/>
              <a:t>1</a:t>
            </a:fld>
            <a:endParaRPr lang="en-US"/>
          </a:p>
        </p:txBody>
      </p:sp>
    </p:spTree>
    <p:extLst>
      <p:ext uri="{BB962C8B-B14F-4D97-AF65-F5344CB8AC3E}">
        <p14:creationId xmlns:p14="http://schemas.microsoft.com/office/powerpoint/2010/main" val="1495133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r>
              <a:rPr kumimoji="0" lang="en-US"/>
              <a:t>Click to edit Master title style</a:t>
            </a:r>
            <a:endParaRPr kumimoji="0" lang="en-US" dirty="0"/>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021A1D30-C0A0-4124-A783-34D9F15FA0FE}" type="datetime1">
              <a:rPr lang="en-US" smtClean="0"/>
              <a:t>10/21/2021</a:t>
            </a:fld>
            <a:endParaRPr lang="en-US"/>
          </a:p>
        </p:txBody>
      </p:sp>
      <p:sp>
        <p:nvSpPr>
          <p:cNvPr id="19" name="Footer Placeholder 18"/>
          <p:cNvSpPr>
            <a:spLocks noGrp="1"/>
          </p:cNvSpPr>
          <p:nvPr>
            <p:ph type="ftr" sz="quarter" idx="11"/>
          </p:nvPr>
        </p:nvSpPr>
        <p:spPr/>
        <p:txBody>
          <a:bodyPr/>
          <a:lstStyle/>
          <a:p>
            <a:r>
              <a:rPr lang="en-US" dirty="0"/>
              <a:t>Add a footer</a:t>
            </a:r>
          </a:p>
        </p:txBody>
      </p:sp>
      <p:sp>
        <p:nvSpPr>
          <p:cNvPr id="27" name="Slide Number Placeholder 2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F28077-7188-48C5-8679-2287FAC952E9}" type="datetime1">
              <a:rPr lang="en-US" smtClean="0"/>
              <a:t>10/21/2021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2DCB740-6776-4EE9-99FD-96D592FA5A23}" type="datetime1">
              <a:rPr lang="en-US" smtClean="0"/>
              <a:t>10/21/2021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5F6BD99-6FFD-46C5-B5E2-43A34BDA2566}" type="datetime1">
              <a:rPr lang="en-US" smtClean="0"/>
              <a:t>10/21/2021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022678E-214C-4CF8-97C7-95015FB02960}" type="datetime1">
              <a:rPr lang="en-US" smtClean="0"/>
              <a:t>10/21/2021</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55660E0-FA77-4473-A859-74127B089143}" type="datetime1">
              <a:rPr lang="en-US" smtClean="0"/>
              <a:t>10/21/2021</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8D7B8-9F07-4899-827D-5F3CFDDEB574}" type="datetime1">
              <a:rPr lang="en-US" smtClean="0"/>
              <a:t>10/21/2021</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5197C5C-1CD1-417D-A89C-14747F5222C7}" type="datetime1">
              <a:rPr lang="en-US" smtClean="0"/>
              <a:t>10/21/2021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359EFBB-CFA1-4AA8-9123-F0B52DBD84FE}" type="datetime1">
              <a:rPr lang="en-US" smtClean="0"/>
              <a:t>10/21/2021</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a:xfrm>
            <a:off x="10769600" y="6356351"/>
            <a:ext cx="812800" cy="365125"/>
          </a:xfrm>
        </p:spPr>
        <p:txBody>
          <a:bodyPr/>
          <a:lstStyle/>
          <a:p>
            <a:fld id="{401CF334-2D5C-4859-84A6-CA7E6E43FAEB}" type="slidenum">
              <a:rPr lang="en-US" smtClean="0"/>
              <a:t>‹#›</a:t>
            </a:fld>
            <a:endParaRPr lang="en-US"/>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2D5871-AB0F-4B3D-8861-97E78CB7B47E}" type="datetime1">
              <a:rPr lang="en-US" smtClean="0"/>
              <a:t>10/21/2021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4418406-4C3F-4F3E-80BD-A22568EA37EB}" type="datetime1">
              <a:rPr lang="en-US" smtClean="0"/>
              <a:t>10/21/2021</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endParaRPr kumimoji="0" lang="en-US" dirty="0"/>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100">
                <a:solidFill>
                  <a:schemeClr val="tx1"/>
                </a:solidFill>
              </a:defRPr>
            </a:lvl1pPr>
          </a:lstStyle>
          <a:p>
            <a:fld id="{61146459-E3C3-4969-9224-5ED50B492D17}" type="datetime1">
              <a:rPr lang="en-US" smtClean="0"/>
              <a:pPr/>
              <a:t>10/21/2021</a:t>
            </a:fld>
            <a:endParaRPr lang="en-US"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100">
                <a:solidFill>
                  <a:schemeClr val="tx1"/>
                </a:solidFill>
              </a:defRPr>
            </a:lvl1pPr>
          </a:lstStyle>
          <a:p>
            <a:r>
              <a:rPr lang="en-US"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100">
                <a:solidFill>
                  <a:schemeClr val="tx1"/>
                </a:solidFill>
              </a:defRPr>
            </a:lvl1pPr>
          </a:lstStyle>
          <a:p>
            <a:fld id="{401CF334-2D5C-4859-84A6-CA7E6E43FAEB}" type="slidenum">
              <a:rPr lang="en-US" smtClean="0"/>
              <a:pPr/>
              <a:t>‹#›</a:t>
            </a:fld>
            <a:endParaRPr lang="en-US"/>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1.bp.blogspot.com/-w9SV-bupF7M/XUlRJ7Vr5II/AAAAAAAAHlk/jtsEkgkhBKQ8CCrkH23J6OIK9IzzTQxzwCLcBGAs/s640/piaget-theory-four-stages-of-cognitive-development.jpg0"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US" dirty="0"/>
              <a:t>A child’s experience between the ages of 0-5 years can affect the rest of their lives</a:t>
            </a:r>
          </a:p>
        </p:txBody>
      </p:sp>
      <p:sp>
        <p:nvSpPr>
          <p:cNvPr id="5" name="Subtitle 4"/>
          <p:cNvSpPr>
            <a:spLocks noGrp="1"/>
          </p:cNvSpPr>
          <p:nvPr>
            <p:ph type="subTitle" idx="1"/>
          </p:nvPr>
        </p:nvSpPr>
        <p:spPr/>
        <p:txBody>
          <a:bodyPr/>
          <a:lstStyle/>
          <a:p>
            <a:r>
              <a:rPr lang="en-US" dirty="0"/>
              <a:t>Teodora Dimitrova Panayotova</a:t>
            </a:r>
          </a:p>
          <a:p>
            <a:r>
              <a:rPr lang="en-US" dirty="0"/>
              <a:t>2008090</a:t>
            </a:r>
          </a:p>
          <a:p>
            <a:r>
              <a:rPr lang="en-US" dirty="0"/>
              <a:t>BMHP4019</a:t>
            </a:r>
          </a:p>
          <a:p>
            <a:endParaRPr lang="en-US" dirty="0"/>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565864" y="819498"/>
            <a:ext cx="4166586" cy="1186856"/>
          </a:xfrm>
        </p:spPr>
        <p:txBody>
          <a:bodyPr/>
          <a:lstStyle/>
          <a:p>
            <a:r>
              <a:rPr lang="en-US" dirty="0"/>
              <a:t>Introduction</a:t>
            </a:r>
          </a:p>
        </p:txBody>
      </p:sp>
      <p:sp>
        <p:nvSpPr>
          <p:cNvPr id="2" name="Content Placeholder 1"/>
          <p:cNvSpPr>
            <a:spLocks noGrp="1"/>
          </p:cNvSpPr>
          <p:nvPr>
            <p:ph idx="1"/>
          </p:nvPr>
        </p:nvSpPr>
        <p:spPr>
          <a:xfrm>
            <a:off x="423168" y="2672327"/>
            <a:ext cx="10972800" cy="2645398"/>
          </a:xfrm>
        </p:spPr>
        <p:txBody>
          <a:bodyPr/>
          <a:lstStyle/>
          <a:p>
            <a:pPr marL="0" indent="0">
              <a:buNone/>
            </a:pPr>
            <a:r>
              <a:rPr lang="en-US" dirty="0"/>
              <a:t>This presentation was created to support young parents in their parenting course. For this purpose, were used :</a:t>
            </a:r>
          </a:p>
          <a:p>
            <a:r>
              <a:rPr lang="en-US" dirty="0"/>
              <a:t> Piaget ‘s Cognitive Theories.</a:t>
            </a:r>
          </a:p>
          <a:p>
            <a:r>
              <a:rPr lang="en-US" dirty="0"/>
              <a:t> Freud’s Psychodynamic( Psychoanalysis) Theories.</a:t>
            </a:r>
          </a:p>
          <a:p>
            <a:r>
              <a:rPr lang="en-US" dirty="0"/>
              <a:t> Practical examples.</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04088"/>
            <a:ext cx="10972800" cy="1143000"/>
          </a:xfrm>
        </p:spPr>
        <p:txBody>
          <a:bodyPr anchor="b">
            <a:normAutofit/>
          </a:bodyPr>
          <a:lstStyle/>
          <a:p>
            <a:r>
              <a:rPr lang="en-US" dirty="0"/>
              <a:t>Piaget’s Cognitive Constructivism</a:t>
            </a:r>
          </a:p>
        </p:txBody>
      </p:sp>
      <p:pic>
        <p:nvPicPr>
          <p:cNvPr id="4" name="Picture 3">
            <a:extLst>
              <a:ext uri="{FF2B5EF4-FFF2-40B4-BE49-F238E27FC236}">
                <a16:creationId xmlns:a16="http://schemas.microsoft.com/office/drawing/2014/main" id="{F4A02F59-2659-48F8-B6DB-C2E1CBD93687}"/>
              </a:ext>
            </a:extLst>
          </p:cNvPr>
          <p:cNvPicPr>
            <a:picLocks noChangeAspect="1"/>
          </p:cNvPicPr>
          <p:nvPr/>
        </p:nvPicPr>
        <p:blipFill>
          <a:blip r:embed="rId2"/>
          <a:stretch>
            <a:fillRect/>
          </a:stretch>
        </p:blipFill>
        <p:spPr>
          <a:xfrm>
            <a:off x="466571" y="1920085"/>
            <a:ext cx="5384800" cy="4038600"/>
          </a:xfrm>
          <a:prstGeom prst="rect">
            <a:avLst/>
          </a:prstGeom>
          <a:noFill/>
        </p:spPr>
      </p:pic>
      <p:sp>
        <p:nvSpPr>
          <p:cNvPr id="2" name="Content Placeholder 1"/>
          <p:cNvSpPr>
            <a:spLocks noGrp="1"/>
          </p:cNvSpPr>
          <p:nvPr>
            <p:ph sz="half" idx="2"/>
          </p:nvPr>
        </p:nvSpPr>
        <p:spPr>
          <a:xfrm>
            <a:off x="6197600" y="1920085"/>
            <a:ext cx="5384800" cy="4434840"/>
          </a:xfrm>
        </p:spPr>
        <p:txBody>
          <a:bodyPr>
            <a:normAutofit/>
          </a:bodyPr>
          <a:lstStyle/>
          <a:p>
            <a:r>
              <a:rPr lang="en-US" dirty="0"/>
              <a:t>Sensorimotor Stage     0-2 Years  </a:t>
            </a:r>
          </a:p>
          <a:p>
            <a:r>
              <a:rPr lang="en-US" dirty="0"/>
              <a:t> Preoperational Stage  2-6 Years</a:t>
            </a:r>
          </a:p>
        </p:txBody>
      </p:sp>
      <p:sp>
        <p:nvSpPr>
          <p:cNvPr id="6" name="TextBox 5">
            <a:extLst>
              <a:ext uri="{FF2B5EF4-FFF2-40B4-BE49-F238E27FC236}">
                <a16:creationId xmlns:a16="http://schemas.microsoft.com/office/drawing/2014/main" id="{71C6779C-228A-49A5-B8CE-27414EA810E8}"/>
              </a:ext>
            </a:extLst>
          </p:cNvPr>
          <p:cNvSpPr txBox="1"/>
          <p:nvPr/>
        </p:nvSpPr>
        <p:spPr>
          <a:xfrm>
            <a:off x="466571" y="6081880"/>
            <a:ext cx="6110286" cy="507831"/>
          </a:xfrm>
          <a:prstGeom prst="rect">
            <a:avLst/>
          </a:prstGeom>
          <a:noFill/>
          <a:ln>
            <a:solidFill>
              <a:schemeClr val="bg2"/>
            </a:solidFill>
          </a:ln>
        </p:spPr>
        <p:txBody>
          <a:bodyPr wrap="square">
            <a:spAutoFit/>
          </a:bodyPr>
          <a:lstStyle/>
          <a:p>
            <a:r>
              <a:rPr lang="en-GB" sz="900" dirty="0">
                <a:hlinkClick r:id="rId3"/>
              </a:rPr>
              <a:t>https://1.bp.blogspot.com/-w9SV-bupF7M/XUlRJ7Vr5II/AAAAAAAAHlk/jtsEkgkhBKQ8CCrkH23J6OIK9IzzTQxzwCLcBGAs/s640/piaget-theory-four-stages-of-cognitive-development.jpg0</a:t>
            </a:r>
            <a:r>
              <a:rPr lang="en-GB" sz="900" dirty="0"/>
              <a:t> </a:t>
            </a:r>
          </a:p>
        </p:txBody>
      </p:sp>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77085"/>
            <a:ext cx="10972800" cy="1143000"/>
          </a:xfrm>
        </p:spPr>
        <p:txBody>
          <a:bodyPr anchor="b">
            <a:normAutofit fontScale="90000"/>
          </a:bodyPr>
          <a:lstStyle/>
          <a:p>
            <a:pPr>
              <a:lnSpc>
                <a:spcPct val="90000"/>
              </a:lnSpc>
            </a:pPr>
            <a:r>
              <a:rPr lang="en-US" sz="3900" dirty="0"/>
              <a:t>Freud’s Psychodynamic  (Psychoanalysis ) Theories. “</a:t>
            </a:r>
            <a:r>
              <a:rPr lang="en-US" sz="2200" dirty="0"/>
              <a:t>all behaviors has a cause- our experience will determinate hu we will become”</a:t>
            </a:r>
          </a:p>
        </p:txBody>
      </p:sp>
      <p:pic>
        <p:nvPicPr>
          <p:cNvPr id="4" name="Picture 3" descr="Table&#10;&#10;Description automatically generated">
            <a:extLst>
              <a:ext uri="{FF2B5EF4-FFF2-40B4-BE49-F238E27FC236}">
                <a16:creationId xmlns:a16="http://schemas.microsoft.com/office/drawing/2014/main" id="{6625E5CC-D05C-4028-84C7-D5EFA76D3C75}"/>
              </a:ext>
            </a:extLst>
          </p:cNvPr>
          <p:cNvPicPr>
            <a:picLocks noChangeAspect="1"/>
          </p:cNvPicPr>
          <p:nvPr/>
        </p:nvPicPr>
        <p:blipFill>
          <a:blip r:embed="rId2"/>
          <a:stretch>
            <a:fillRect/>
          </a:stretch>
        </p:blipFill>
        <p:spPr>
          <a:xfrm>
            <a:off x="600074" y="1847088"/>
            <a:ext cx="10982326" cy="4173219"/>
          </a:xfrm>
          <a:prstGeom prst="rect">
            <a:avLst/>
          </a:prstGeom>
          <a:noFill/>
        </p:spPr>
      </p:pic>
      <p:sp>
        <p:nvSpPr>
          <p:cNvPr id="2" name="Content Placeholder 1"/>
          <p:cNvSpPr>
            <a:spLocks noGrp="1"/>
          </p:cNvSpPr>
          <p:nvPr>
            <p:ph sz="half" idx="2"/>
          </p:nvPr>
        </p:nvSpPr>
        <p:spPr>
          <a:xfrm>
            <a:off x="6197600" y="1920085"/>
            <a:ext cx="5384800" cy="4434840"/>
          </a:xfrm>
        </p:spPr>
        <p:txBody>
          <a:bodyPr>
            <a:normAutofit/>
          </a:bodyPr>
          <a:lstStyle/>
          <a:p>
            <a:pPr marL="0" indent="0">
              <a:lnSpc>
                <a:spcPct val="90000"/>
              </a:lnSpc>
              <a:buNone/>
            </a:pPr>
            <a:endParaRPr lang="en-US" dirty="0"/>
          </a:p>
        </p:txBody>
      </p:sp>
      <p:sp>
        <p:nvSpPr>
          <p:cNvPr id="6" name="TextBox 5">
            <a:extLst>
              <a:ext uri="{FF2B5EF4-FFF2-40B4-BE49-F238E27FC236}">
                <a16:creationId xmlns:a16="http://schemas.microsoft.com/office/drawing/2014/main" id="{574CA943-A03A-446C-9C9C-A5D53E950630}"/>
              </a:ext>
            </a:extLst>
          </p:cNvPr>
          <p:cNvSpPr txBox="1"/>
          <p:nvPr/>
        </p:nvSpPr>
        <p:spPr>
          <a:xfrm>
            <a:off x="790044" y="5830746"/>
            <a:ext cx="6110286" cy="646331"/>
          </a:xfrm>
          <a:prstGeom prst="rect">
            <a:avLst/>
          </a:prstGeom>
          <a:noFill/>
          <a:ln>
            <a:solidFill>
              <a:schemeClr val="bg2"/>
            </a:solidFill>
          </a:ln>
        </p:spPr>
        <p:txBody>
          <a:bodyPr wrap="square">
            <a:spAutoFit/>
          </a:bodyPr>
          <a:lstStyle/>
          <a:p>
            <a:r>
              <a:rPr lang="en-GB" dirty="0"/>
              <a:t>https://www.psychologynoteshq.com/wp-content/uploads/2013/07/freud-01.png</a:t>
            </a:r>
          </a:p>
        </p:txBody>
      </p:sp>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Practical examples</a:t>
            </a:r>
          </a:p>
        </p:txBody>
      </p:sp>
      <p:sp>
        <p:nvSpPr>
          <p:cNvPr id="2" name="Content Placeholder 1"/>
          <p:cNvSpPr>
            <a:spLocks noGrp="1"/>
          </p:cNvSpPr>
          <p:nvPr>
            <p:ph idx="1"/>
          </p:nvPr>
        </p:nvSpPr>
        <p:spPr/>
        <p:txBody>
          <a:bodyPr/>
          <a:lstStyle/>
          <a:p>
            <a:r>
              <a:rPr lang="en-US" dirty="0"/>
              <a:t> Children raised in social isolation.</a:t>
            </a:r>
          </a:p>
          <a:p>
            <a:r>
              <a:rPr lang="en-US" dirty="0"/>
              <a:t> Children raised in atmosphere of domestic violence.</a:t>
            </a:r>
          </a:p>
          <a:p>
            <a:pPr marL="0" indent="0">
              <a:buNone/>
            </a:pPr>
            <a:endParaRPr lang="en-US" dirty="0"/>
          </a:p>
        </p:txBody>
      </p:sp>
    </p:spTree>
    <p:extLst>
      <p:ext uri="{BB962C8B-B14F-4D97-AF65-F5344CB8AC3E}">
        <p14:creationId xmlns:p14="http://schemas.microsoft.com/office/powerpoint/2010/main" val="325200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Conclusion</a:t>
            </a:r>
          </a:p>
        </p:txBody>
      </p:sp>
      <p:sp>
        <p:nvSpPr>
          <p:cNvPr id="2" name="Content Placeholder 1"/>
          <p:cNvSpPr>
            <a:spLocks noGrp="1"/>
          </p:cNvSpPr>
          <p:nvPr>
            <p:ph idx="1"/>
          </p:nvPr>
        </p:nvSpPr>
        <p:spPr/>
        <p:txBody>
          <a:bodyPr/>
          <a:lstStyle/>
          <a:p>
            <a:pPr marL="0" indent="0">
              <a:buNone/>
            </a:pPr>
            <a:r>
              <a:rPr lang="en-US" dirty="0"/>
              <a:t> And though we have all the knowledge of the World, we are not robots and everyone of us as a parents will make your own mistakes with our children. What we can do as parents is to be always by our children’s side and try our best to provide them atmosphere of harmony and love. Love is the only universal remedy.</a:t>
            </a:r>
          </a:p>
          <a:p>
            <a:pPr marL="0" indent="0">
              <a:buNone/>
            </a:pPr>
            <a:r>
              <a:rPr lang="en-US" dirty="0"/>
              <a:t>                                                       T. D. Panayotova</a:t>
            </a:r>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References</a:t>
            </a:r>
          </a:p>
        </p:txBody>
      </p:sp>
      <p:sp>
        <p:nvSpPr>
          <p:cNvPr id="2" name="Content Placeholder 1"/>
          <p:cNvSpPr>
            <a:spLocks noGrp="1"/>
          </p:cNvSpPr>
          <p:nvPr>
            <p:ph idx="1"/>
          </p:nvPr>
        </p:nvSpPr>
        <p:spPr/>
        <p:txBody>
          <a:bodyPr/>
          <a:lstStyle/>
          <a:p>
            <a:r>
              <a:rPr lang="en-US" dirty="0"/>
              <a:t> Eysenck, Michael W. 2015, “</a:t>
            </a:r>
            <a:r>
              <a:rPr lang="en-GB" i="1" dirty="0"/>
              <a:t>Cognitive psychology [electronic resource</a:t>
            </a:r>
            <a:r>
              <a:rPr lang="en-GB" dirty="0"/>
              <a:t>] : </a:t>
            </a:r>
            <a:r>
              <a:rPr lang="en-GB" i="1" dirty="0"/>
              <a:t>a student's handbook</a:t>
            </a:r>
            <a:r>
              <a:rPr lang="en-GB" dirty="0"/>
              <a:t>” Psychology p</a:t>
            </a:r>
          </a:p>
          <a:p>
            <a:pPr algn="l" latinLnBrk="1"/>
            <a:r>
              <a:rPr lang="en-GB" i="1" dirty="0"/>
              <a:t> </a:t>
            </a:r>
            <a:r>
              <a:rPr lang="en-GB" b="1" dirty="0"/>
              <a:t>Pound, Linda. </a:t>
            </a:r>
            <a:r>
              <a:rPr lang="en-GB" i="1" dirty="0"/>
              <a:t>How children learn [electronic resource] . 3, contemporary thinking and theorists.</a:t>
            </a:r>
            <a:r>
              <a:rPr lang="en-GB" b="0" i="0" dirty="0">
                <a:solidFill>
                  <a:srgbClr val="333333"/>
                </a:solidFill>
                <a:effectLst/>
                <a:latin typeface="Source Sans Pro" panose="020B0503030403020204" pitchFamily="34" charset="0"/>
              </a:rPr>
              <a:t>  Step Forward. </a:t>
            </a:r>
            <a:r>
              <a:rPr lang="en-GB" b="0" i="0">
                <a:solidFill>
                  <a:srgbClr val="333333"/>
                </a:solidFill>
                <a:effectLst/>
                <a:latin typeface="Source Sans Pro" panose="020B0503030403020204" pitchFamily="34" charset="0"/>
              </a:rPr>
              <a:t>London </a:t>
            </a:r>
            <a:endParaRPr lang="en-GB" b="0" i="0" dirty="0">
              <a:solidFill>
                <a:srgbClr val="333333"/>
              </a:solidFill>
              <a:effectLst/>
              <a:latin typeface="Source Sans Pro" panose="020B0503030403020204" pitchFamily="34" charset="0"/>
            </a:endParaRPr>
          </a:p>
          <a:p>
            <a:endParaRPr lang="en-US" i="1"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Business brainstorming presentation.potx" id="{DE77CA07-3D7A-4CF2-AF02-587F794CB3CB}" vid="{13C2A94F-C0A1-4622-B71C-29A3B00D5E0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117</TotalTime>
  <Words>274</Words>
  <Application>Microsoft Office PowerPoint</Application>
  <PresentationFormat>Widescreen</PresentationFormat>
  <Paragraphs>27</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Century Gothic</vt:lpstr>
      <vt:lpstr>Palatino Linotype</vt:lpstr>
      <vt:lpstr>Source Sans Pro</vt:lpstr>
      <vt:lpstr>Wingdings 2</vt:lpstr>
      <vt:lpstr>Presentation on brainstorming</vt:lpstr>
      <vt:lpstr>A child’s experience between the ages of 0-5 years can affect the rest of their lives</vt:lpstr>
      <vt:lpstr>Introduction</vt:lpstr>
      <vt:lpstr>Piaget’s Cognitive Constructivism</vt:lpstr>
      <vt:lpstr>Freud’s Psychodynamic  (Psychoanalysis ) Theories. “all behaviors has a cause- our experience will determinate hu we will become”</vt:lpstr>
      <vt:lpstr>Practical examples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Teodora Dimitrova Panayotova (2008090)</dc:creator>
  <cp:lastModifiedBy>Teodora Dimitrova Panayotova (2008090)</cp:lastModifiedBy>
  <cp:revision>1</cp:revision>
  <dcterms:created xsi:type="dcterms:W3CDTF">2021-10-21T06:48:23Z</dcterms:created>
  <dcterms:modified xsi:type="dcterms:W3CDTF">2021-10-21T08:46:16Z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