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6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0B5203-69EF-48B0-A080-BD60602CF99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BD585C9-F92B-4F52-B719-1FB317361C20}">
      <dgm:prSet/>
      <dgm:spPr/>
      <dgm:t>
        <a:bodyPr/>
        <a:lstStyle/>
        <a:p>
          <a:pPr>
            <a:defRPr cap="all"/>
          </a:pPr>
          <a:r>
            <a:rPr lang="en-GB"/>
            <a:t>Introduction and Case study context</a:t>
          </a:r>
          <a:endParaRPr lang="en-US"/>
        </a:p>
      </dgm:t>
    </dgm:pt>
    <dgm:pt modelId="{4A6F3921-32E2-40CB-9E5E-B9A878F1C136}" type="parTrans" cxnId="{B0B12633-A9C9-4A76-B40D-38B9B7DE921F}">
      <dgm:prSet/>
      <dgm:spPr/>
      <dgm:t>
        <a:bodyPr/>
        <a:lstStyle/>
        <a:p>
          <a:endParaRPr lang="en-US"/>
        </a:p>
      </dgm:t>
    </dgm:pt>
    <dgm:pt modelId="{773E1720-C7B6-4543-BE9D-C970DF67B995}" type="sibTrans" cxnId="{B0B12633-A9C9-4A76-B40D-38B9B7DE921F}">
      <dgm:prSet/>
      <dgm:spPr/>
      <dgm:t>
        <a:bodyPr/>
        <a:lstStyle/>
        <a:p>
          <a:endParaRPr lang="en-US"/>
        </a:p>
      </dgm:t>
    </dgm:pt>
    <dgm:pt modelId="{77242BC7-32D8-407D-BC5B-102C98398EAC}">
      <dgm:prSet/>
      <dgm:spPr/>
      <dgm:t>
        <a:bodyPr/>
        <a:lstStyle/>
        <a:p>
          <a:pPr>
            <a:defRPr cap="all"/>
          </a:pPr>
          <a:r>
            <a:rPr lang="en-GB" dirty="0"/>
            <a:t>Evaluate Productivity tools</a:t>
          </a:r>
          <a:endParaRPr lang="en-US" dirty="0"/>
        </a:p>
      </dgm:t>
    </dgm:pt>
    <dgm:pt modelId="{04C93E9A-CA98-44FA-BC96-1C6127F6579B}" type="parTrans" cxnId="{409DD634-E226-4DFD-BE96-F7645C9A512C}">
      <dgm:prSet/>
      <dgm:spPr/>
      <dgm:t>
        <a:bodyPr/>
        <a:lstStyle/>
        <a:p>
          <a:endParaRPr lang="en-US"/>
        </a:p>
      </dgm:t>
    </dgm:pt>
    <dgm:pt modelId="{35AAF361-FBC0-480F-A082-1BA79585331F}" type="sibTrans" cxnId="{409DD634-E226-4DFD-BE96-F7645C9A512C}">
      <dgm:prSet/>
      <dgm:spPr/>
      <dgm:t>
        <a:bodyPr/>
        <a:lstStyle/>
        <a:p>
          <a:endParaRPr lang="en-US"/>
        </a:p>
      </dgm:t>
    </dgm:pt>
    <dgm:pt modelId="{3B41E3EF-3045-4791-B890-5C837C508836}">
      <dgm:prSet/>
      <dgm:spPr/>
      <dgm:t>
        <a:bodyPr/>
        <a:lstStyle/>
        <a:p>
          <a:pPr>
            <a:defRPr cap="all"/>
          </a:pPr>
          <a:r>
            <a:rPr lang="en-GB"/>
            <a:t>Evaluate Co0mmunication Tools</a:t>
          </a:r>
          <a:endParaRPr lang="en-US"/>
        </a:p>
      </dgm:t>
    </dgm:pt>
    <dgm:pt modelId="{A4EA4F8F-D6EE-4F43-8BBF-A595FE71E204}" type="parTrans" cxnId="{4A421BD6-8EFC-4371-9E32-F736EBAE03E1}">
      <dgm:prSet/>
      <dgm:spPr/>
      <dgm:t>
        <a:bodyPr/>
        <a:lstStyle/>
        <a:p>
          <a:endParaRPr lang="en-US"/>
        </a:p>
      </dgm:t>
    </dgm:pt>
    <dgm:pt modelId="{659EEDA5-00AA-4131-ABCC-4883DCE911F5}" type="sibTrans" cxnId="{4A421BD6-8EFC-4371-9E32-F736EBAE03E1}">
      <dgm:prSet/>
      <dgm:spPr/>
      <dgm:t>
        <a:bodyPr/>
        <a:lstStyle/>
        <a:p>
          <a:endParaRPr lang="en-US"/>
        </a:p>
      </dgm:t>
    </dgm:pt>
    <dgm:pt modelId="{33156B39-1F73-440A-894E-B4841B0AA2DF}">
      <dgm:prSet/>
      <dgm:spPr/>
      <dgm:t>
        <a:bodyPr/>
        <a:lstStyle/>
        <a:p>
          <a:pPr>
            <a:defRPr cap="all"/>
          </a:pPr>
          <a:r>
            <a:rPr lang="en-GB"/>
            <a:t>Design digital safety action plan</a:t>
          </a:r>
          <a:endParaRPr lang="en-US"/>
        </a:p>
      </dgm:t>
    </dgm:pt>
    <dgm:pt modelId="{FA98B997-1D5F-4378-8DA3-8A898462DD5D}" type="parTrans" cxnId="{AC14D258-8BFD-4C6A-8D7C-EECEAB12383A}">
      <dgm:prSet/>
      <dgm:spPr/>
      <dgm:t>
        <a:bodyPr/>
        <a:lstStyle/>
        <a:p>
          <a:endParaRPr lang="en-US"/>
        </a:p>
      </dgm:t>
    </dgm:pt>
    <dgm:pt modelId="{E3FAA6DD-B383-41B0-A019-171A1D51401A}" type="sibTrans" cxnId="{AC14D258-8BFD-4C6A-8D7C-EECEAB12383A}">
      <dgm:prSet/>
      <dgm:spPr/>
      <dgm:t>
        <a:bodyPr/>
        <a:lstStyle/>
        <a:p>
          <a:endParaRPr lang="en-US"/>
        </a:p>
      </dgm:t>
    </dgm:pt>
    <dgm:pt modelId="{AB4B0AD5-FAD2-4753-9EFA-EB99E792EAD1}">
      <dgm:prSet/>
      <dgm:spPr/>
      <dgm:t>
        <a:bodyPr/>
        <a:lstStyle/>
        <a:p>
          <a:pPr>
            <a:defRPr cap="all"/>
          </a:pPr>
          <a:r>
            <a:rPr lang="en-GB"/>
            <a:t>Conclusion</a:t>
          </a:r>
          <a:endParaRPr lang="en-US"/>
        </a:p>
      </dgm:t>
    </dgm:pt>
    <dgm:pt modelId="{08C62BCE-6CA1-4830-8F19-50394DCF1E21}" type="parTrans" cxnId="{EF728D36-F432-492B-B995-A79DB7511338}">
      <dgm:prSet/>
      <dgm:spPr/>
      <dgm:t>
        <a:bodyPr/>
        <a:lstStyle/>
        <a:p>
          <a:endParaRPr lang="en-US"/>
        </a:p>
      </dgm:t>
    </dgm:pt>
    <dgm:pt modelId="{1C9CE32C-30C8-4970-8D63-AB72702D5413}" type="sibTrans" cxnId="{EF728D36-F432-492B-B995-A79DB7511338}">
      <dgm:prSet/>
      <dgm:spPr/>
      <dgm:t>
        <a:bodyPr/>
        <a:lstStyle/>
        <a:p>
          <a:endParaRPr lang="en-US"/>
        </a:p>
      </dgm:t>
    </dgm:pt>
    <dgm:pt modelId="{36A7C4D0-2358-4059-9960-298529F3C5B4}">
      <dgm:prSet/>
      <dgm:spPr/>
      <dgm:t>
        <a:bodyPr/>
        <a:lstStyle/>
        <a:p>
          <a:pPr>
            <a:defRPr cap="all"/>
          </a:pPr>
          <a:r>
            <a:rPr lang="en-GB"/>
            <a:t>References</a:t>
          </a:r>
          <a:endParaRPr lang="en-US"/>
        </a:p>
      </dgm:t>
    </dgm:pt>
    <dgm:pt modelId="{6395FF2F-7A37-4869-9C22-FC457A1F9A2D}" type="parTrans" cxnId="{5754CB0C-7BFE-4BC9-9CF5-3D2006969EEC}">
      <dgm:prSet/>
      <dgm:spPr/>
      <dgm:t>
        <a:bodyPr/>
        <a:lstStyle/>
        <a:p>
          <a:endParaRPr lang="en-US"/>
        </a:p>
      </dgm:t>
    </dgm:pt>
    <dgm:pt modelId="{DF305AC5-47D6-41FB-AC7F-46880A7B0A0D}" type="sibTrans" cxnId="{5754CB0C-7BFE-4BC9-9CF5-3D2006969EEC}">
      <dgm:prSet/>
      <dgm:spPr/>
      <dgm:t>
        <a:bodyPr/>
        <a:lstStyle/>
        <a:p>
          <a:endParaRPr lang="en-US"/>
        </a:p>
      </dgm:t>
    </dgm:pt>
    <dgm:pt modelId="{3DF7FF53-117D-49FB-ADAC-A5DED1DA7180}" type="pres">
      <dgm:prSet presAssocID="{E20B5203-69EF-48B0-A080-BD60602CF99F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C422E2C-9959-4199-8997-C72B9DAB4CF4}" type="pres">
      <dgm:prSet presAssocID="{FBD585C9-F92B-4F52-B719-1FB317361C20}" presName="compNode" presStyleCnt="0"/>
      <dgm:spPr/>
    </dgm:pt>
    <dgm:pt modelId="{8B803950-F511-4CC2-A657-7D2A71A11173}" type="pres">
      <dgm:prSet presAssocID="{FBD585C9-F92B-4F52-B719-1FB317361C20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54A9B3D-6BEF-46C5-BC23-2C49DDB9E5C7}" type="pres">
      <dgm:prSet presAssocID="{FBD585C9-F92B-4F52-B719-1FB317361C2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5ECE257-5BEA-4D5B-90BB-BF0FAB2D3C1F}" type="pres">
      <dgm:prSet presAssocID="{FBD585C9-F92B-4F52-B719-1FB317361C20}" presName="spaceRect" presStyleCnt="0"/>
      <dgm:spPr/>
    </dgm:pt>
    <dgm:pt modelId="{5E999744-A8D0-4C8D-ADBE-AE3A23530DE6}" type="pres">
      <dgm:prSet presAssocID="{FBD585C9-F92B-4F52-B719-1FB317361C20}" presName="textRect" presStyleLbl="revTx" presStyleIdx="0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42E17F8D-444C-4A24-B013-C679F1867FE2}" type="pres">
      <dgm:prSet presAssocID="{773E1720-C7B6-4543-BE9D-C970DF67B995}" presName="sibTrans" presStyleCnt="0"/>
      <dgm:spPr/>
    </dgm:pt>
    <dgm:pt modelId="{3651B2EC-669F-4A09-9F6B-98BEA7E65E2A}" type="pres">
      <dgm:prSet presAssocID="{77242BC7-32D8-407D-BC5B-102C98398EAC}" presName="compNode" presStyleCnt="0"/>
      <dgm:spPr/>
    </dgm:pt>
    <dgm:pt modelId="{AF0D45C9-3A4B-4297-BF7C-4565C48E3E48}" type="pres">
      <dgm:prSet presAssocID="{77242BC7-32D8-407D-BC5B-102C98398EAC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4017CA77-9906-4F18-AE3D-029D799D6C16}" type="pres">
      <dgm:prSet presAssocID="{77242BC7-32D8-407D-BC5B-102C98398EA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1A3A1FB2-A84C-47D0-B089-D607022B447A}" type="pres">
      <dgm:prSet presAssocID="{77242BC7-32D8-407D-BC5B-102C98398EAC}" presName="spaceRect" presStyleCnt="0"/>
      <dgm:spPr/>
    </dgm:pt>
    <dgm:pt modelId="{EE27A0F1-939C-456F-B8FA-7589339D6F38}" type="pres">
      <dgm:prSet presAssocID="{77242BC7-32D8-407D-BC5B-102C98398EAC}" presName="textRect" presStyleLbl="revTx" presStyleIdx="1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62B7D38B-378B-44CA-BE14-EE09A826A01F}" type="pres">
      <dgm:prSet presAssocID="{35AAF361-FBC0-480F-A082-1BA79585331F}" presName="sibTrans" presStyleCnt="0"/>
      <dgm:spPr/>
    </dgm:pt>
    <dgm:pt modelId="{EF533255-0E75-42D4-8949-801868A191C5}" type="pres">
      <dgm:prSet presAssocID="{3B41E3EF-3045-4791-B890-5C837C508836}" presName="compNode" presStyleCnt="0"/>
      <dgm:spPr/>
    </dgm:pt>
    <dgm:pt modelId="{4D7AA5B1-F49C-48EB-8FC9-F6C031AD2F2F}" type="pres">
      <dgm:prSet presAssocID="{3B41E3EF-3045-4791-B890-5C837C508836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C6A0B72-DEDB-4B8A-856B-E54A84283108}" type="pres">
      <dgm:prSet presAssocID="{3B41E3EF-3045-4791-B890-5C837C50883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67762103-26DD-44CF-A979-801E2E224AAA}" type="pres">
      <dgm:prSet presAssocID="{3B41E3EF-3045-4791-B890-5C837C508836}" presName="spaceRect" presStyleCnt="0"/>
      <dgm:spPr/>
    </dgm:pt>
    <dgm:pt modelId="{F1B2DFAE-4A53-4CB3-8E29-2D76546D4FD0}" type="pres">
      <dgm:prSet presAssocID="{3B41E3EF-3045-4791-B890-5C837C508836}" presName="textRect" presStyleLbl="revTx" presStyleIdx="2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4ED826B0-F5FF-4E88-933F-FD5017C4535E}" type="pres">
      <dgm:prSet presAssocID="{659EEDA5-00AA-4131-ABCC-4883DCE911F5}" presName="sibTrans" presStyleCnt="0"/>
      <dgm:spPr/>
    </dgm:pt>
    <dgm:pt modelId="{DD429C0D-0083-457A-B093-02DA4FB8BEFF}" type="pres">
      <dgm:prSet presAssocID="{33156B39-1F73-440A-894E-B4841B0AA2DF}" presName="compNode" presStyleCnt="0"/>
      <dgm:spPr/>
    </dgm:pt>
    <dgm:pt modelId="{893B2F60-AF5B-4A40-8060-B938A9FD92E8}" type="pres">
      <dgm:prSet presAssocID="{33156B39-1F73-440A-894E-B4841B0AA2DF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EC88CEE-9028-4A4A-94B7-58266FB44109}" type="pres">
      <dgm:prSet presAssocID="{33156B39-1F73-440A-894E-B4841B0AA2D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A4408E1-606C-4742-8769-24F65DCB4B06}" type="pres">
      <dgm:prSet presAssocID="{33156B39-1F73-440A-894E-B4841B0AA2DF}" presName="spaceRect" presStyleCnt="0"/>
      <dgm:spPr/>
    </dgm:pt>
    <dgm:pt modelId="{2326EB5C-58FB-4300-82A8-E85AE6DD79FD}" type="pres">
      <dgm:prSet presAssocID="{33156B39-1F73-440A-894E-B4841B0AA2DF}" presName="textRect" presStyleLbl="revTx" presStyleIdx="3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DEB8A0D1-4687-4870-B0B7-6A369CE633D6}" type="pres">
      <dgm:prSet presAssocID="{E3FAA6DD-B383-41B0-A019-171A1D51401A}" presName="sibTrans" presStyleCnt="0"/>
      <dgm:spPr/>
    </dgm:pt>
    <dgm:pt modelId="{F9CECFCE-35B8-48E5-8017-395D4A610ABF}" type="pres">
      <dgm:prSet presAssocID="{AB4B0AD5-FAD2-4753-9EFA-EB99E792EAD1}" presName="compNode" presStyleCnt="0"/>
      <dgm:spPr/>
    </dgm:pt>
    <dgm:pt modelId="{7DABABCD-4B27-4EA7-A16E-9E54B481E028}" type="pres">
      <dgm:prSet presAssocID="{AB4B0AD5-FAD2-4753-9EFA-EB99E792EAD1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D02D758-35FD-47D8-8237-51DE92127A1E}" type="pres">
      <dgm:prSet presAssocID="{AB4B0AD5-FAD2-4753-9EFA-EB99E792EAD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2D1455A-A563-4023-8D88-52846EFF4C26}" type="pres">
      <dgm:prSet presAssocID="{AB4B0AD5-FAD2-4753-9EFA-EB99E792EAD1}" presName="spaceRect" presStyleCnt="0"/>
      <dgm:spPr/>
    </dgm:pt>
    <dgm:pt modelId="{D2EAC583-1085-4FEC-B533-8D6F20295656}" type="pres">
      <dgm:prSet presAssocID="{AB4B0AD5-FAD2-4753-9EFA-EB99E792EAD1}" presName="textRect" presStyleLbl="revTx" presStyleIdx="4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64BD6384-5949-4A61-B1F0-0D10E51021E2}" type="pres">
      <dgm:prSet presAssocID="{1C9CE32C-30C8-4970-8D63-AB72702D5413}" presName="sibTrans" presStyleCnt="0"/>
      <dgm:spPr/>
    </dgm:pt>
    <dgm:pt modelId="{0691EFC0-E959-4C32-879D-E2437594F533}" type="pres">
      <dgm:prSet presAssocID="{36A7C4D0-2358-4059-9960-298529F3C5B4}" presName="compNode" presStyleCnt="0"/>
      <dgm:spPr/>
    </dgm:pt>
    <dgm:pt modelId="{F2461963-491D-4A4A-83C9-FC3C87A5D348}" type="pres">
      <dgm:prSet presAssocID="{36A7C4D0-2358-4059-9960-298529F3C5B4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EB75B19-DF49-4B00-9462-30702CEFCA01}" type="pres">
      <dgm:prSet presAssocID="{36A7C4D0-2358-4059-9960-298529F3C5B4}" presName="iconRect" presStyleLbl="node1" presStyleIdx="5" presStyleCnt="6"/>
      <dgm:spPr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4C426BB0-7CC1-47CA-A4F8-12CA92B1C925}" type="pres">
      <dgm:prSet presAssocID="{36A7C4D0-2358-4059-9960-298529F3C5B4}" presName="spaceRect" presStyleCnt="0"/>
      <dgm:spPr/>
    </dgm:pt>
    <dgm:pt modelId="{EC909E4C-7B0C-44C0-9EB8-0A04EEB6021A}" type="pres">
      <dgm:prSet presAssocID="{36A7C4D0-2358-4059-9960-298529F3C5B4}" presName="textRect" presStyleLbl="revTx" presStyleIdx="5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46D1DBF-C06D-4037-A58F-0B8E02F8EAB1}" type="presOf" srcId="{E20B5203-69EF-48B0-A080-BD60602CF99F}" destId="{3DF7FF53-117D-49FB-ADAC-A5DED1DA7180}" srcOrd="0" destOrd="0" presId="urn:microsoft.com/office/officeart/2018/5/layout/IconLeafLabelList"/>
    <dgm:cxn modelId="{EF728D36-F432-492B-B995-A79DB7511338}" srcId="{E20B5203-69EF-48B0-A080-BD60602CF99F}" destId="{AB4B0AD5-FAD2-4753-9EFA-EB99E792EAD1}" srcOrd="4" destOrd="0" parTransId="{08C62BCE-6CA1-4830-8F19-50394DCF1E21}" sibTransId="{1C9CE32C-30C8-4970-8D63-AB72702D5413}"/>
    <dgm:cxn modelId="{762F7FDC-7DAF-43C8-85C7-17008782F3B5}" type="presOf" srcId="{FBD585C9-F92B-4F52-B719-1FB317361C20}" destId="{5E999744-A8D0-4C8D-ADBE-AE3A23530DE6}" srcOrd="0" destOrd="0" presId="urn:microsoft.com/office/officeart/2018/5/layout/IconLeafLabelList"/>
    <dgm:cxn modelId="{409DD634-E226-4DFD-BE96-F7645C9A512C}" srcId="{E20B5203-69EF-48B0-A080-BD60602CF99F}" destId="{77242BC7-32D8-407D-BC5B-102C98398EAC}" srcOrd="1" destOrd="0" parTransId="{04C93E9A-CA98-44FA-BC96-1C6127F6579B}" sibTransId="{35AAF361-FBC0-480F-A082-1BA79585331F}"/>
    <dgm:cxn modelId="{0708D360-7789-417A-9116-1A874965A6E5}" type="presOf" srcId="{33156B39-1F73-440A-894E-B4841B0AA2DF}" destId="{2326EB5C-58FB-4300-82A8-E85AE6DD79FD}" srcOrd="0" destOrd="0" presId="urn:microsoft.com/office/officeart/2018/5/layout/IconLeafLabelList"/>
    <dgm:cxn modelId="{5754CB0C-7BFE-4BC9-9CF5-3D2006969EEC}" srcId="{E20B5203-69EF-48B0-A080-BD60602CF99F}" destId="{36A7C4D0-2358-4059-9960-298529F3C5B4}" srcOrd="5" destOrd="0" parTransId="{6395FF2F-7A37-4869-9C22-FC457A1F9A2D}" sibTransId="{DF305AC5-47D6-41FB-AC7F-46880A7B0A0D}"/>
    <dgm:cxn modelId="{B0B12633-A9C9-4A76-B40D-38B9B7DE921F}" srcId="{E20B5203-69EF-48B0-A080-BD60602CF99F}" destId="{FBD585C9-F92B-4F52-B719-1FB317361C20}" srcOrd="0" destOrd="0" parTransId="{4A6F3921-32E2-40CB-9E5E-B9A878F1C136}" sibTransId="{773E1720-C7B6-4543-BE9D-C970DF67B995}"/>
    <dgm:cxn modelId="{AC14D258-8BFD-4C6A-8D7C-EECEAB12383A}" srcId="{E20B5203-69EF-48B0-A080-BD60602CF99F}" destId="{33156B39-1F73-440A-894E-B4841B0AA2DF}" srcOrd="3" destOrd="0" parTransId="{FA98B997-1D5F-4378-8DA3-8A898462DD5D}" sibTransId="{E3FAA6DD-B383-41B0-A019-171A1D51401A}"/>
    <dgm:cxn modelId="{211CEC3E-30CF-4926-A776-A7EEE7AB1F80}" type="presOf" srcId="{AB4B0AD5-FAD2-4753-9EFA-EB99E792EAD1}" destId="{D2EAC583-1085-4FEC-B533-8D6F20295656}" srcOrd="0" destOrd="0" presId="urn:microsoft.com/office/officeart/2018/5/layout/IconLeafLabelList"/>
    <dgm:cxn modelId="{4A421BD6-8EFC-4371-9E32-F736EBAE03E1}" srcId="{E20B5203-69EF-48B0-A080-BD60602CF99F}" destId="{3B41E3EF-3045-4791-B890-5C837C508836}" srcOrd="2" destOrd="0" parTransId="{A4EA4F8F-D6EE-4F43-8BBF-A595FE71E204}" sibTransId="{659EEDA5-00AA-4131-ABCC-4883DCE911F5}"/>
    <dgm:cxn modelId="{B552680C-4CD8-4AE0-B71D-017467223F07}" type="presOf" srcId="{3B41E3EF-3045-4791-B890-5C837C508836}" destId="{F1B2DFAE-4A53-4CB3-8E29-2D76546D4FD0}" srcOrd="0" destOrd="0" presId="urn:microsoft.com/office/officeart/2018/5/layout/IconLeafLabelList"/>
    <dgm:cxn modelId="{3822FBA6-3F41-4046-AE6C-B9EC03111CA6}" type="presOf" srcId="{36A7C4D0-2358-4059-9960-298529F3C5B4}" destId="{EC909E4C-7B0C-44C0-9EB8-0A04EEB6021A}" srcOrd="0" destOrd="0" presId="urn:microsoft.com/office/officeart/2018/5/layout/IconLeafLabelList"/>
    <dgm:cxn modelId="{3232DC22-B1B5-4908-8FAC-1228F6809777}" type="presOf" srcId="{77242BC7-32D8-407D-BC5B-102C98398EAC}" destId="{EE27A0F1-939C-456F-B8FA-7589339D6F38}" srcOrd="0" destOrd="0" presId="urn:microsoft.com/office/officeart/2018/5/layout/IconLeafLabelList"/>
    <dgm:cxn modelId="{B3F9DBD2-D5C8-4EF2-9E47-C89D500052C7}" type="presParOf" srcId="{3DF7FF53-117D-49FB-ADAC-A5DED1DA7180}" destId="{AC422E2C-9959-4199-8997-C72B9DAB4CF4}" srcOrd="0" destOrd="0" presId="urn:microsoft.com/office/officeart/2018/5/layout/IconLeafLabelList"/>
    <dgm:cxn modelId="{00BAB654-70BE-47A4-B616-CB0EDC9A1D40}" type="presParOf" srcId="{AC422E2C-9959-4199-8997-C72B9DAB4CF4}" destId="{8B803950-F511-4CC2-A657-7D2A71A11173}" srcOrd="0" destOrd="0" presId="urn:microsoft.com/office/officeart/2018/5/layout/IconLeafLabelList"/>
    <dgm:cxn modelId="{D68CFE91-9F10-4359-A64E-9C0BEB60C572}" type="presParOf" srcId="{AC422E2C-9959-4199-8997-C72B9DAB4CF4}" destId="{E54A9B3D-6BEF-46C5-BC23-2C49DDB9E5C7}" srcOrd="1" destOrd="0" presId="urn:microsoft.com/office/officeart/2018/5/layout/IconLeafLabelList"/>
    <dgm:cxn modelId="{1975AC1D-C669-43B8-922E-7049088C8226}" type="presParOf" srcId="{AC422E2C-9959-4199-8997-C72B9DAB4CF4}" destId="{F5ECE257-5BEA-4D5B-90BB-BF0FAB2D3C1F}" srcOrd="2" destOrd="0" presId="urn:microsoft.com/office/officeart/2018/5/layout/IconLeafLabelList"/>
    <dgm:cxn modelId="{B0BC6C0D-0FB8-4C3F-9CCE-C3E6B458C760}" type="presParOf" srcId="{AC422E2C-9959-4199-8997-C72B9DAB4CF4}" destId="{5E999744-A8D0-4C8D-ADBE-AE3A23530DE6}" srcOrd="3" destOrd="0" presId="urn:microsoft.com/office/officeart/2018/5/layout/IconLeafLabelList"/>
    <dgm:cxn modelId="{1ADF49AF-53DC-482A-A552-8F88CC4BC6EC}" type="presParOf" srcId="{3DF7FF53-117D-49FB-ADAC-A5DED1DA7180}" destId="{42E17F8D-444C-4A24-B013-C679F1867FE2}" srcOrd="1" destOrd="0" presId="urn:microsoft.com/office/officeart/2018/5/layout/IconLeafLabelList"/>
    <dgm:cxn modelId="{B3D7D253-937B-4B72-AFD0-6F2528A49911}" type="presParOf" srcId="{3DF7FF53-117D-49FB-ADAC-A5DED1DA7180}" destId="{3651B2EC-669F-4A09-9F6B-98BEA7E65E2A}" srcOrd="2" destOrd="0" presId="urn:microsoft.com/office/officeart/2018/5/layout/IconLeafLabelList"/>
    <dgm:cxn modelId="{4B3D9787-1490-40C9-8ED6-2910CD1B029A}" type="presParOf" srcId="{3651B2EC-669F-4A09-9F6B-98BEA7E65E2A}" destId="{AF0D45C9-3A4B-4297-BF7C-4565C48E3E48}" srcOrd="0" destOrd="0" presId="urn:microsoft.com/office/officeart/2018/5/layout/IconLeafLabelList"/>
    <dgm:cxn modelId="{F75611EB-6EFA-4D6E-8714-26D105D6E450}" type="presParOf" srcId="{3651B2EC-669F-4A09-9F6B-98BEA7E65E2A}" destId="{4017CA77-9906-4F18-AE3D-029D799D6C16}" srcOrd="1" destOrd="0" presId="urn:microsoft.com/office/officeart/2018/5/layout/IconLeafLabelList"/>
    <dgm:cxn modelId="{472123A6-4AA2-4E1F-8AEE-8772C2DA49C8}" type="presParOf" srcId="{3651B2EC-669F-4A09-9F6B-98BEA7E65E2A}" destId="{1A3A1FB2-A84C-47D0-B089-D607022B447A}" srcOrd="2" destOrd="0" presId="urn:microsoft.com/office/officeart/2018/5/layout/IconLeafLabelList"/>
    <dgm:cxn modelId="{01D27BAB-DF8B-407E-A2E9-1DD5498CC9CA}" type="presParOf" srcId="{3651B2EC-669F-4A09-9F6B-98BEA7E65E2A}" destId="{EE27A0F1-939C-456F-B8FA-7589339D6F38}" srcOrd="3" destOrd="0" presId="urn:microsoft.com/office/officeart/2018/5/layout/IconLeafLabelList"/>
    <dgm:cxn modelId="{61A1EDC9-019D-4A6C-95B7-6BE57C317522}" type="presParOf" srcId="{3DF7FF53-117D-49FB-ADAC-A5DED1DA7180}" destId="{62B7D38B-378B-44CA-BE14-EE09A826A01F}" srcOrd="3" destOrd="0" presId="urn:microsoft.com/office/officeart/2018/5/layout/IconLeafLabelList"/>
    <dgm:cxn modelId="{2003130A-6F52-4842-ACF7-764D7BBEFBBA}" type="presParOf" srcId="{3DF7FF53-117D-49FB-ADAC-A5DED1DA7180}" destId="{EF533255-0E75-42D4-8949-801868A191C5}" srcOrd="4" destOrd="0" presId="urn:microsoft.com/office/officeart/2018/5/layout/IconLeafLabelList"/>
    <dgm:cxn modelId="{77AE168E-2B00-4C1F-A16B-9D2213797E93}" type="presParOf" srcId="{EF533255-0E75-42D4-8949-801868A191C5}" destId="{4D7AA5B1-F49C-48EB-8FC9-F6C031AD2F2F}" srcOrd="0" destOrd="0" presId="urn:microsoft.com/office/officeart/2018/5/layout/IconLeafLabelList"/>
    <dgm:cxn modelId="{BEB3C348-5FDF-40CC-B909-7EEFAF701374}" type="presParOf" srcId="{EF533255-0E75-42D4-8949-801868A191C5}" destId="{AC6A0B72-DEDB-4B8A-856B-E54A84283108}" srcOrd="1" destOrd="0" presId="urn:microsoft.com/office/officeart/2018/5/layout/IconLeafLabelList"/>
    <dgm:cxn modelId="{A9CD7A30-3A62-4378-8FF5-F628AA318500}" type="presParOf" srcId="{EF533255-0E75-42D4-8949-801868A191C5}" destId="{67762103-26DD-44CF-A979-801E2E224AAA}" srcOrd="2" destOrd="0" presId="urn:microsoft.com/office/officeart/2018/5/layout/IconLeafLabelList"/>
    <dgm:cxn modelId="{87CD5B32-AFCA-4349-8F3C-91F4F79D68FF}" type="presParOf" srcId="{EF533255-0E75-42D4-8949-801868A191C5}" destId="{F1B2DFAE-4A53-4CB3-8E29-2D76546D4FD0}" srcOrd="3" destOrd="0" presId="urn:microsoft.com/office/officeart/2018/5/layout/IconLeafLabelList"/>
    <dgm:cxn modelId="{E6807792-CCBB-4A7E-ACF7-7678D97CC138}" type="presParOf" srcId="{3DF7FF53-117D-49FB-ADAC-A5DED1DA7180}" destId="{4ED826B0-F5FF-4E88-933F-FD5017C4535E}" srcOrd="5" destOrd="0" presId="urn:microsoft.com/office/officeart/2018/5/layout/IconLeafLabelList"/>
    <dgm:cxn modelId="{736E429A-41F5-4EA1-A610-64291450AF28}" type="presParOf" srcId="{3DF7FF53-117D-49FB-ADAC-A5DED1DA7180}" destId="{DD429C0D-0083-457A-B093-02DA4FB8BEFF}" srcOrd="6" destOrd="0" presId="urn:microsoft.com/office/officeart/2018/5/layout/IconLeafLabelList"/>
    <dgm:cxn modelId="{82EBD0AE-DC32-484B-87C0-FC25218877F4}" type="presParOf" srcId="{DD429C0D-0083-457A-B093-02DA4FB8BEFF}" destId="{893B2F60-AF5B-4A40-8060-B938A9FD92E8}" srcOrd="0" destOrd="0" presId="urn:microsoft.com/office/officeart/2018/5/layout/IconLeafLabelList"/>
    <dgm:cxn modelId="{FE07EFE6-4EF0-4C32-96D2-DC7BF0E5826B}" type="presParOf" srcId="{DD429C0D-0083-457A-B093-02DA4FB8BEFF}" destId="{0EC88CEE-9028-4A4A-94B7-58266FB44109}" srcOrd="1" destOrd="0" presId="urn:microsoft.com/office/officeart/2018/5/layout/IconLeafLabelList"/>
    <dgm:cxn modelId="{C000CFAE-7F41-4105-AD6B-5B62A7308C21}" type="presParOf" srcId="{DD429C0D-0083-457A-B093-02DA4FB8BEFF}" destId="{7A4408E1-606C-4742-8769-24F65DCB4B06}" srcOrd="2" destOrd="0" presId="urn:microsoft.com/office/officeart/2018/5/layout/IconLeafLabelList"/>
    <dgm:cxn modelId="{C6BBB6F6-24CF-4D79-A74A-5BAB5DCE4888}" type="presParOf" srcId="{DD429C0D-0083-457A-B093-02DA4FB8BEFF}" destId="{2326EB5C-58FB-4300-82A8-E85AE6DD79FD}" srcOrd="3" destOrd="0" presId="urn:microsoft.com/office/officeart/2018/5/layout/IconLeafLabelList"/>
    <dgm:cxn modelId="{B3C4F263-8093-4BCC-BD3C-1BB5DD877822}" type="presParOf" srcId="{3DF7FF53-117D-49FB-ADAC-A5DED1DA7180}" destId="{DEB8A0D1-4687-4870-B0B7-6A369CE633D6}" srcOrd="7" destOrd="0" presId="urn:microsoft.com/office/officeart/2018/5/layout/IconLeafLabelList"/>
    <dgm:cxn modelId="{C4E4D36A-E3AB-4C9D-A486-7CB2D2B827CA}" type="presParOf" srcId="{3DF7FF53-117D-49FB-ADAC-A5DED1DA7180}" destId="{F9CECFCE-35B8-48E5-8017-395D4A610ABF}" srcOrd="8" destOrd="0" presId="urn:microsoft.com/office/officeart/2018/5/layout/IconLeafLabelList"/>
    <dgm:cxn modelId="{AF26BD2C-8981-4348-A2B8-F11F2D8547AC}" type="presParOf" srcId="{F9CECFCE-35B8-48E5-8017-395D4A610ABF}" destId="{7DABABCD-4B27-4EA7-A16E-9E54B481E028}" srcOrd="0" destOrd="0" presId="urn:microsoft.com/office/officeart/2018/5/layout/IconLeafLabelList"/>
    <dgm:cxn modelId="{4F63901E-B321-42DD-8782-E8D1F9D1455B}" type="presParOf" srcId="{F9CECFCE-35B8-48E5-8017-395D4A610ABF}" destId="{BD02D758-35FD-47D8-8237-51DE92127A1E}" srcOrd="1" destOrd="0" presId="urn:microsoft.com/office/officeart/2018/5/layout/IconLeafLabelList"/>
    <dgm:cxn modelId="{60F8D172-99B1-4521-AEB9-88E7E350D160}" type="presParOf" srcId="{F9CECFCE-35B8-48E5-8017-395D4A610ABF}" destId="{52D1455A-A563-4023-8D88-52846EFF4C26}" srcOrd="2" destOrd="0" presId="urn:microsoft.com/office/officeart/2018/5/layout/IconLeafLabelList"/>
    <dgm:cxn modelId="{44EF2F60-E621-443F-97C5-C18D08F0CBC7}" type="presParOf" srcId="{F9CECFCE-35B8-48E5-8017-395D4A610ABF}" destId="{D2EAC583-1085-4FEC-B533-8D6F20295656}" srcOrd="3" destOrd="0" presId="urn:microsoft.com/office/officeart/2018/5/layout/IconLeafLabelList"/>
    <dgm:cxn modelId="{285B863A-3968-49C9-8A73-70BA610513F0}" type="presParOf" srcId="{3DF7FF53-117D-49FB-ADAC-A5DED1DA7180}" destId="{64BD6384-5949-4A61-B1F0-0D10E51021E2}" srcOrd="9" destOrd="0" presId="urn:microsoft.com/office/officeart/2018/5/layout/IconLeafLabelList"/>
    <dgm:cxn modelId="{E3286F5D-1BD5-44E7-8C9E-6244D0A163EF}" type="presParOf" srcId="{3DF7FF53-117D-49FB-ADAC-A5DED1DA7180}" destId="{0691EFC0-E959-4C32-879D-E2437594F533}" srcOrd="10" destOrd="0" presId="urn:microsoft.com/office/officeart/2018/5/layout/IconLeafLabelList"/>
    <dgm:cxn modelId="{AB8B3702-FC80-4330-AAEB-85C465923861}" type="presParOf" srcId="{0691EFC0-E959-4C32-879D-E2437594F533}" destId="{F2461963-491D-4A4A-83C9-FC3C87A5D348}" srcOrd="0" destOrd="0" presId="urn:microsoft.com/office/officeart/2018/5/layout/IconLeafLabelList"/>
    <dgm:cxn modelId="{677127F0-0F07-46D9-8502-DA7A3B98AC70}" type="presParOf" srcId="{0691EFC0-E959-4C32-879D-E2437594F533}" destId="{8EB75B19-DF49-4B00-9462-30702CEFCA01}" srcOrd="1" destOrd="0" presId="urn:microsoft.com/office/officeart/2018/5/layout/IconLeafLabelList"/>
    <dgm:cxn modelId="{3C6690C3-6C02-4999-AB29-4575D9BFC166}" type="presParOf" srcId="{0691EFC0-E959-4C32-879D-E2437594F533}" destId="{4C426BB0-7CC1-47CA-A4F8-12CA92B1C925}" srcOrd="2" destOrd="0" presId="urn:microsoft.com/office/officeart/2018/5/layout/IconLeafLabelList"/>
    <dgm:cxn modelId="{236C74C8-CDE0-4CA3-9995-09832F2C4525}" type="presParOf" srcId="{0691EFC0-E959-4C32-879D-E2437594F533}" destId="{EC909E4C-7B0C-44C0-9EB8-0A04EEB6021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803950-F511-4CC2-A657-7D2A71A11173}">
      <dsp:nvSpPr>
        <dsp:cNvPr id="0" name=""/>
        <dsp:cNvSpPr/>
      </dsp:nvSpPr>
      <dsp:spPr>
        <a:xfrm>
          <a:off x="311099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4A9B3D-6BEF-46C5-BC23-2C49DDB9E5C7}">
      <dsp:nvSpPr>
        <dsp:cNvPr id="0" name=""/>
        <dsp:cNvSpPr/>
      </dsp:nvSpPr>
      <dsp:spPr>
        <a:xfrm>
          <a:off x="517448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99744-A8D0-4C8D-ADBE-AE3A23530DE6}">
      <dsp:nvSpPr>
        <dsp:cNvPr id="0" name=""/>
        <dsp:cNvSpPr/>
      </dsp:nvSpPr>
      <dsp:spPr>
        <a:xfrm>
          <a:off x="1574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300" kern="1200"/>
            <a:t>Introduction and Case study context</a:t>
          </a:r>
          <a:endParaRPr lang="en-US" sz="1300" kern="1200"/>
        </a:p>
      </dsp:txBody>
      <dsp:txXfrm>
        <a:off x="1574" y="2056930"/>
        <a:ext cx="1587304" cy="634921"/>
      </dsp:txXfrm>
    </dsp:sp>
    <dsp:sp modelId="{AF0D45C9-3A4B-4297-BF7C-4565C48E3E48}">
      <dsp:nvSpPr>
        <dsp:cNvPr id="0" name=""/>
        <dsp:cNvSpPr/>
      </dsp:nvSpPr>
      <dsp:spPr>
        <a:xfrm>
          <a:off x="2176182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17CA77-9906-4F18-AE3D-029D799D6C16}">
      <dsp:nvSpPr>
        <dsp:cNvPr id="0" name=""/>
        <dsp:cNvSpPr/>
      </dsp:nvSpPr>
      <dsp:spPr>
        <a:xfrm>
          <a:off x="2382531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7A0F1-939C-456F-B8FA-7589339D6F38}">
      <dsp:nvSpPr>
        <dsp:cNvPr id="0" name=""/>
        <dsp:cNvSpPr/>
      </dsp:nvSpPr>
      <dsp:spPr>
        <a:xfrm>
          <a:off x="1866657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300" kern="1200" dirty="0"/>
            <a:t>Evaluate Productivity tools</a:t>
          </a:r>
          <a:endParaRPr lang="en-US" sz="1300" kern="1200" dirty="0"/>
        </a:p>
      </dsp:txBody>
      <dsp:txXfrm>
        <a:off x="1866657" y="2056930"/>
        <a:ext cx="1587304" cy="634921"/>
      </dsp:txXfrm>
    </dsp:sp>
    <dsp:sp modelId="{4D7AA5B1-F49C-48EB-8FC9-F6C031AD2F2F}">
      <dsp:nvSpPr>
        <dsp:cNvPr id="0" name=""/>
        <dsp:cNvSpPr/>
      </dsp:nvSpPr>
      <dsp:spPr>
        <a:xfrm>
          <a:off x="4041265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6A0B72-DEDB-4B8A-856B-E54A84283108}">
      <dsp:nvSpPr>
        <dsp:cNvPr id="0" name=""/>
        <dsp:cNvSpPr/>
      </dsp:nvSpPr>
      <dsp:spPr>
        <a:xfrm>
          <a:off x="4247614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2DFAE-4A53-4CB3-8E29-2D76546D4FD0}">
      <dsp:nvSpPr>
        <dsp:cNvPr id="0" name=""/>
        <dsp:cNvSpPr/>
      </dsp:nvSpPr>
      <dsp:spPr>
        <a:xfrm>
          <a:off x="3731740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300" kern="1200"/>
            <a:t>Evaluate Co0mmunication Tools</a:t>
          </a:r>
          <a:endParaRPr lang="en-US" sz="1300" kern="1200"/>
        </a:p>
      </dsp:txBody>
      <dsp:txXfrm>
        <a:off x="3731740" y="2056930"/>
        <a:ext cx="1587304" cy="634921"/>
      </dsp:txXfrm>
    </dsp:sp>
    <dsp:sp modelId="{893B2F60-AF5B-4A40-8060-B938A9FD92E8}">
      <dsp:nvSpPr>
        <dsp:cNvPr id="0" name=""/>
        <dsp:cNvSpPr/>
      </dsp:nvSpPr>
      <dsp:spPr>
        <a:xfrm>
          <a:off x="5906348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C88CEE-9028-4A4A-94B7-58266FB44109}">
      <dsp:nvSpPr>
        <dsp:cNvPr id="0" name=""/>
        <dsp:cNvSpPr/>
      </dsp:nvSpPr>
      <dsp:spPr>
        <a:xfrm>
          <a:off x="6112697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26EB5C-58FB-4300-82A8-E85AE6DD79FD}">
      <dsp:nvSpPr>
        <dsp:cNvPr id="0" name=""/>
        <dsp:cNvSpPr/>
      </dsp:nvSpPr>
      <dsp:spPr>
        <a:xfrm>
          <a:off x="5596823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300" kern="1200"/>
            <a:t>Design digital safety action plan</a:t>
          </a:r>
          <a:endParaRPr lang="en-US" sz="1300" kern="1200"/>
        </a:p>
      </dsp:txBody>
      <dsp:txXfrm>
        <a:off x="5596823" y="2056930"/>
        <a:ext cx="1587304" cy="634921"/>
      </dsp:txXfrm>
    </dsp:sp>
    <dsp:sp modelId="{7DABABCD-4B27-4EA7-A16E-9E54B481E028}">
      <dsp:nvSpPr>
        <dsp:cNvPr id="0" name=""/>
        <dsp:cNvSpPr/>
      </dsp:nvSpPr>
      <dsp:spPr>
        <a:xfrm>
          <a:off x="7771431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02D758-35FD-47D8-8237-51DE92127A1E}">
      <dsp:nvSpPr>
        <dsp:cNvPr id="0" name=""/>
        <dsp:cNvSpPr/>
      </dsp:nvSpPr>
      <dsp:spPr>
        <a:xfrm>
          <a:off x="7977780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AC583-1085-4FEC-B533-8D6F20295656}">
      <dsp:nvSpPr>
        <dsp:cNvPr id="0" name=""/>
        <dsp:cNvSpPr/>
      </dsp:nvSpPr>
      <dsp:spPr>
        <a:xfrm>
          <a:off x="7461906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300" kern="1200"/>
            <a:t>Conclusion</a:t>
          </a:r>
          <a:endParaRPr lang="en-US" sz="1300" kern="1200"/>
        </a:p>
      </dsp:txBody>
      <dsp:txXfrm>
        <a:off x="7461906" y="2056930"/>
        <a:ext cx="1587304" cy="634921"/>
      </dsp:txXfrm>
    </dsp:sp>
    <dsp:sp modelId="{F2461963-491D-4A4A-83C9-FC3C87A5D348}">
      <dsp:nvSpPr>
        <dsp:cNvPr id="0" name=""/>
        <dsp:cNvSpPr/>
      </dsp:nvSpPr>
      <dsp:spPr>
        <a:xfrm>
          <a:off x="9636514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B75B19-DF49-4B00-9462-30702CEFCA01}">
      <dsp:nvSpPr>
        <dsp:cNvPr id="0" name=""/>
        <dsp:cNvSpPr/>
      </dsp:nvSpPr>
      <dsp:spPr>
        <a:xfrm>
          <a:off x="9842863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09E4C-7B0C-44C0-9EB8-0A04EEB6021A}">
      <dsp:nvSpPr>
        <dsp:cNvPr id="0" name=""/>
        <dsp:cNvSpPr/>
      </dsp:nvSpPr>
      <dsp:spPr>
        <a:xfrm>
          <a:off x="9326989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300" kern="1200"/>
            <a:t>References</a:t>
          </a:r>
          <a:endParaRPr lang="en-US" sz="1300" kern="1200"/>
        </a:p>
      </dsp:txBody>
      <dsp:txXfrm>
        <a:off x="9326989" y="2056930"/>
        <a:ext cx="1587304" cy="634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 xmlns="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xmlns="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326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xmlns="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392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xmlns="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73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xmlns="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274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xmlns="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415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xmlns="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013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607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xmlns="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253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xmlns="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134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308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41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50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xmlns="" id="{798FE0E0-D95D-46EF-A375-475D4DB0ED4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546C73-B013-26D7-5757-1BB2A19E5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640080"/>
            <a:ext cx="6894575" cy="356616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8200"/>
              <a:t>Digital Skills and Research Method</a:t>
            </a:r>
            <a:br>
              <a:rPr lang="en-GB" sz="8200"/>
            </a:br>
            <a:r>
              <a:rPr lang="en-GB" sz="8200"/>
              <a:t>LCHS4007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DD03488E-47D5-C451-C445-7AB481D49C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6008"/>
            <a:ext cx="6894576" cy="157276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2600"/>
              <a:t>Assessment 1: Group Presentation 3</a:t>
            </a:r>
          </a:p>
          <a:p>
            <a:pPr>
              <a:lnSpc>
                <a:spcPct val="100000"/>
              </a:lnSpc>
            </a:pPr>
            <a:r>
              <a:rPr lang="en-GB" sz="2600"/>
              <a:t>Programme: Certificate of Higher Education in Health and Social Care</a:t>
            </a:r>
          </a:p>
          <a:p>
            <a:pPr>
              <a:lnSpc>
                <a:spcPct val="100000"/>
              </a:lnSpc>
            </a:pPr>
            <a:r>
              <a:rPr lang="en-GB" sz="2600"/>
              <a:t>Lecturer name: Kwame Assa-Agyei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xmlns="" id="{2D82A42F-AEBE-4065-9792-036A904D8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59646" y="4409267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BF1D5B"/>
          </a:solidFill>
          <a:ln w="38100" cap="rnd">
            <a:solidFill>
              <a:srgbClr val="BF1D5B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501CF316-27D6-B951-9DD6-0D9D2A3FB9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913"/>
          <a:stretch>
            <a:fillRect/>
          </a:stretch>
        </p:blipFill>
        <p:spPr>
          <a:xfrm>
            <a:off x="8139803" y="10"/>
            <a:ext cx="4052199" cy="6857990"/>
          </a:xfrm>
          <a:custGeom>
            <a:avLst/>
            <a:gdLst/>
            <a:ahLst/>
            <a:cxnLst/>
            <a:rect l="l" t="t" r="r" b="b"/>
            <a:pathLst>
              <a:path w="4052199" h="6858000">
                <a:moveTo>
                  <a:pt x="25603" y="0"/>
                </a:moveTo>
                <a:lnTo>
                  <a:pt x="4052199" y="0"/>
                </a:lnTo>
                <a:lnTo>
                  <a:pt x="4052199" y="6858000"/>
                </a:lnTo>
                <a:lnTo>
                  <a:pt x="28079" y="6858000"/>
                </a:lnTo>
                <a:lnTo>
                  <a:pt x="37459" y="6497135"/>
                </a:lnTo>
                <a:cubicBezTo>
                  <a:pt x="37586" y="6492050"/>
                  <a:pt x="38603" y="6487092"/>
                  <a:pt x="38603" y="6482007"/>
                </a:cubicBezTo>
                <a:cubicBezTo>
                  <a:pt x="47502" y="6367973"/>
                  <a:pt x="52587" y="6253939"/>
                  <a:pt x="18135" y="6142702"/>
                </a:cubicBezTo>
                <a:cubicBezTo>
                  <a:pt x="15084" y="6132214"/>
                  <a:pt x="13495" y="6121344"/>
                  <a:pt x="13432" y="6110411"/>
                </a:cubicBezTo>
                <a:cubicBezTo>
                  <a:pt x="11690" y="6013324"/>
                  <a:pt x="15936" y="5916236"/>
                  <a:pt x="26145" y="5819669"/>
                </a:cubicBezTo>
                <a:cubicBezTo>
                  <a:pt x="31229" y="5760555"/>
                  <a:pt x="26017" y="5700423"/>
                  <a:pt x="42926" y="5641690"/>
                </a:cubicBezTo>
                <a:cubicBezTo>
                  <a:pt x="50337" y="5612565"/>
                  <a:pt x="54595" y="5582728"/>
                  <a:pt x="55638" y="5552700"/>
                </a:cubicBezTo>
                <a:cubicBezTo>
                  <a:pt x="60087" y="5479983"/>
                  <a:pt x="38603" y="5411588"/>
                  <a:pt x="18263" y="5343066"/>
                </a:cubicBezTo>
                <a:cubicBezTo>
                  <a:pt x="7456" y="5306707"/>
                  <a:pt x="-5384" y="5269459"/>
                  <a:pt x="2372" y="5231320"/>
                </a:cubicBezTo>
                <a:cubicBezTo>
                  <a:pt x="16076" y="5173655"/>
                  <a:pt x="23920" y="5114744"/>
                  <a:pt x="25763" y="5055502"/>
                </a:cubicBezTo>
                <a:cubicBezTo>
                  <a:pt x="25635" y="5012660"/>
                  <a:pt x="15338" y="4970962"/>
                  <a:pt x="18898" y="4928374"/>
                </a:cubicBezTo>
                <a:cubicBezTo>
                  <a:pt x="27073" y="4845715"/>
                  <a:pt x="29157" y="4762561"/>
                  <a:pt x="25127" y="4679584"/>
                </a:cubicBezTo>
                <a:cubicBezTo>
                  <a:pt x="25077" y="4646429"/>
                  <a:pt x="28776" y="4613376"/>
                  <a:pt x="36187" y="4581060"/>
                </a:cubicBezTo>
                <a:cubicBezTo>
                  <a:pt x="45493" y="4524043"/>
                  <a:pt x="47464" y="4466060"/>
                  <a:pt x="42036" y="4408547"/>
                </a:cubicBezTo>
                <a:cubicBezTo>
                  <a:pt x="36060" y="4341932"/>
                  <a:pt x="18263" y="4276334"/>
                  <a:pt x="13685" y="4209719"/>
                </a:cubicBezTo>
                <a:cubicBezTo>
                  <a:pt x="6694" y="4099371"/>
                  <a:pt x="16610" y="3989024"/>
                  <a:pt x="26398" y="3879186"/>
                </a:cubicBezTo>
                <a:cubicBezTo>
                  <a:pt x="34026" y="3808731"/>
                  <a:pt x="36060" y="3737781"/>
                  <a:pt x="32501" y="3667009"/>
                </a:cubicBezTo>
                <a:cubicBezTo>
                  <a:pt x="28051" y="3610818"/>
                  <a:pt x="21059" y="3554755"/>
                  <a:pt x="19788" y="3498437"/>
                </a:cubicBezTo>
                <a:cubicBezTo>
                  <a:pt x="17627" y="3398006"/>
                  <a:pt x="18390" y="3297701"/>
                  <a:pt x="24237" y="3197143"/>
                </a:cubicBezTo>
                <a:cubicBezTo>
                  <a:pt x="27162" y="3146928"/>
                  <a:pt x="32119" y="3096966"/>
                  <a:pt x="34026" y="3046242"/>
                </a:cubicBezTo>
                <a:cubicBezTo>
                  <a:pt x="35933" y="2995518"/>
                  <a:pt x="40001" y="2944413"/>
                  <a:pt x="28433" y="2894578"/>
                </a:cubicBezTo>
                <a:cubicBezTo>
                  <a:pt x="8855" y="2810038"/>
                  <a:pt x="23220" y="2725879"/>
                  <a:pt x="27415" y="2641593"/>
                </a:cubicBezTo>
                <a:cubicBezTo>
                  <a:pt x="29958" y="2589217"/>
                  <a:pt x="45214" y="2535568"/>
                  <a:pt x="31738" y="2484717"/>
                </a:cubicBezTo>
                <a:cubicBezTo>
                  <a:pt x="10507" y="2405008"/>
                  <a:pt x="24492" y="2326951"/>
                  <a:pt x="31738" y="2248513"/>
                </a:cubicBezTo>
                <a:cubicBezTo>
                  <a:pt x="40218" y="2174283"/>
                  <a:pt x="38768" y="2099252"/>
                  <a:pt x="27415" y="2025403"/>
                </a:cubicBezTo>
                <a:cubicBezTo>
                  <a:pt x="12986" y="1952165"/>
                  <a:pt x="12986" y="1876803"/>
                  <a:pt x="27415" y="1803565"/>
                </a:cubicBezTo>
                <a:cubicBezTo>
                  <a:pt x="39276" y="1743102"/>
                  <a:pt x="40598" y="1681038"/>
                  <a:pt x="31356" y="1620119"/>
                </a:cubicBezTo>
                <a:cubicBezTo>
                  <a:pt x="25127" y="1576514"/>
                  <a:pt x="13940" y="1533163"/>
                  <a:pt x="12414" y="1489558"/>
                </a:cubicBezTo>
                <a:cubicBezTo>
                  <a:pt x="9262" y="1398420"/>
                  <a:pt x="11118" y="1307167"/>
                  <a:pt x="18008" y="1216233"/>
                </a:cubicBezTo>
                <a:cubicBezTo>
                  <a:pt x="26017" y="1112496"/>
                  <a:pt x="41400" y="1009268"/>
                  <a:pt x="30721" y="904896"/>
                </a:cubicBezTo>
                <a:cubicBezTo>
                  <a:pt x="27162" y="869046"/>
                  <a:pt x="19661" y="833323"/>
                  <a:pt x="18771" y="797346"/>
                </a:cubicBezTo>
                <a:cubicBezTo>
                  <a:pt x="17118" y="730095"/>
                  <a:pt x="16737" y="663607"/>
                  <a:pt x="20169" y="593941"/>
                </a:cubicBezTo>
                <a:cubicBezTo>
                  <a:pt x="23602" y="524274"/>
                  <a:pt x="38348" y="451938"/>
                  <a:pt x="28433" y="383798"/>
                </a:cubicBezTo>
                <a:cubicBezTo>
                  <a:pt x="18516" y="315657"/>
                  <a:pt x="24873" y="248406"/>
                  <a:pt x="31229" y="181410"/>
                </a:cubicBezTo>
                <a:cubicBezTo>
                  <a:pt x="34344" y="149565"/>
                  <a:pt x="36410" y="118069"/>
                  <a:pt x="35854" y="8670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07625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665DBBEF-238B-476B-96AB-8AAC3224EC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C310F639-A208-8D0E-D118-D4066335D6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100"/>
              <a:t>Enhancing staff training and professional communication at Greenfield Care Agency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xmlns="" id="{3FCFB1DE-0B7E-48CC-BA90-B2AB0889F9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sX0" fmla="*/ 0 w 3255095"/>
              <a:gd name="csY0" fmla="*/ 0 h 27432"/>
              <a:gd name="csX1" fmla="*/ 618468 w 3255095"/>
              <a:gd name="csY1" fmla="*/ 0 h 27432"/>
              <a:gd name="csX2" fmla="*/ 1269487 w 3255095"/>
              <a:gd name="csY2" fmla="*/ 0 h 27432"/>
              <a:gd name="csX3" fmla="*/ 1953057 w 3255095"/>
              <a:gd name="csY3" fmla="*/ 0 h 27432"/>
              <a:gd name="csX4" fmla="*/ 2636627 w 3255095"/>
              <a:gd name="csY4" fmla="*/ 0 h 27432"/>
              <a:gd name="csX5" fmla="*/ 3255095 w 3255095"/>
              <a:gd name="csY5" fmla="*/ 0 h 27432"/>
              <a:gd name="csX6" fmla="*/ 3255095 w 3255095"/>
              <a:gd name="csY6" fmla="*/ 27432 h 27432"/>
              <a:gd name="csX7" fmla="*/ 2538974 w 3255095"/>
              <a:gd name="csY7" fmla="*/ 27432 h 27432"/>
              <a:gd name="csX8" fmla="*/ 1822853 w 3255095"/>
              <a:gd name="csY8" fmla="*/ 27432 h 27432"/>
              <a:gd name="csX9" fmla="*/ 1171834 w 3255095"/>
              <a:gd name="csY9" fmla="*/ 27432 h 27432"/>
              <a:gd name="csX10" fmla="*/ 0 w 3255095"/>
              <a:gd name="csY10" fmla="*/ 27432 h 27432"/>
              <a:gd name="csX11" fmla="*/ 0 w 3255095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xmlns="" id="{BA123F8C-9D4C-AB1C-D855-0EBA4627F9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1448416"/>
              </p:ext>
            </p:extLst>
          </p:nvPr>
        </p:nvGraphicFramePr>
        <p:xfrm>
          <a:off x="6313228" y="756478"/>
          <a:ext cx="4088554" cy="4526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020994">
                  <a:extLst>
                    <a:ext uri="{9D8B030D-6E8A-4147-A177-3AD203B41FA5}">
                      <a16:colId xmlns:a16="http://schemas.microsoft.com/office/drawing/2014/main" xmlns="" val="933752240"/>
                    </a:ext>
                  </a:extLst>
                </a:gridCol>
                <a:gridCol w="2067560">
                  <a:extLst>
                    <a:ext uri="{9D8B030D-6E8A-4147-A177-3AD203B41FA5}">
                      <a16:colId xmlns:a16="http://schemas.microsoft.com/office/drawing/2014/main" xmlns="" val="3209040192"/>
                    </a:ext>
                  </a:extLst>
                </a:gridCol>
              </a:tblGrid>
              <a:tr h="984125">
                <a:tc>
                  <a:txBody>
                    <a:bodyPr/>
                    <a:lstStyle/>
                    <a:p>
                      <a:r>
                        <a:rPr lang="en-GB" sz="3300" dirty="0"/>
                        <a:t>Student Name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 dirty="0"/>
                        <a:t>Number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xmlns="" val="2535394150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xmlns="" val="3576773117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xmlns="" val="1747151769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xmlns="" val="3145154892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xmlns="" val="1459886703"/>
                  </a:ext>
                </a:extLst>
              </a:tr>
              <a:tr h="664950"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xmlns="" val="37599201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3281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xmlns="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648607A-1099-FF96-FAB8-5D151462A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6600" b="1"/>
              <a:t>Acknowledgement of the use of AI</a:t>
            </a:r>
            <a:endParaRPr lang="en-GB" sz="6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5E2C7CA-6A59-79A8-6929-1CDDB19AC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I acknowledge the use of Grammarly (https://www.grammarly.com/) on </a:t>
            </a:r>
            <a:r>
              <a:rPr lang="en-GB"/>
              <a:t>ADD DATE OF ACCESS HERE </a:t>
            </a:r>
            <a:r>
              <a:rPr lang="en-GB" dirty="0"/>
              <a:t>to support to check my work using the prompt(s): 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Please check the following text for readability, grammar and syntax.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448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247B6BBF-09F2-4A29-AE4E-3771E29248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229C30-270A-8DD1-312F-F5EEBB351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dirty="0"/>
              <a:t>Content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535742DD-1B16-4E9D-B715-0D74B4574A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279B48F1-7C82-D7BB-1B85-BB076C6CCC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5704148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8155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A7D8930-D4DB-50E9-9422-9A2D145DE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Member 1: I</a:t>
            </a:r>
            <a:r>
              <a:rPr lang="en-GB" dirty="0" smtClean="0"/>
              <a:t>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DC9BF99-D00A-B1F2-2887-C3116BD8B2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Define Greenfield’s Needs: Briefly explain that the agency provides person-</a:t>
            </a:r>
            <a:r>
              <a:rPr lang="en-GB" dirty="0" err="1">
                <a:solidFill>
                  <a:srgbClr val="FF0000"/>
                </a:solidFill>
              </a:rPr>
              <a:t>centered</a:t>
            </a:r>
            <a:r>
              <a:rPr lang="en-GB" dirty="0">
                <a:solidFill>
                  <a:srgbClr val="FF0000"/>
                </a:solidFill>
              </a:rPr>
              <a:t> support for older adults and is currently struggling to adapt to Microsoft 365.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Set the Objective: State that the presentation evaluates how digital tools improve efficiency, data safety, and staff collaboration.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573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DDFA418-EC58-0146-73FF-44B1C925D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productivity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FD69775-5259-9A7D-23BE-3EFC81FC9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Choose One App: Select Word, PowerPoint, or Excel.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Current vs. Future State: Describe how staff currently handle a task (e.g., paper medication logs) and how the app improves it (e.g., an Excel tracking sheet).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Critical Analysis: Use bullet points to list specific Benefits (e.g., faster data entry) and Limitations (e.g., training time).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983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3667536-D3A5-8383-0588-21AD3F3AD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and limitation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EE18439F-BD54-AE97-F112-BED973A2A5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4563548"/>
              </p:ext>
            </p:extLst>
          </p:nvPr>
        </p:nvGraphicFramePr>
        <p:xfrm>
          <a:off x="838200" y="1928813"/>
          <a:ext cx="10515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xmlns="" val="110980895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xmlns="" val="41024972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60170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678449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816450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549029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852222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063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E9C102-5ADF-EBBA-D32E-ED56C6356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Group Member 2: Evaluate </a:t>
            </a:r>
            <a:r>
              <a:rPr lang="en-GB" dirty="0"/>
              <a:t>communication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6B51929-3E8C-029E-2796-2FFEBEA0D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Select a Tool: Choose Teams, OneDrive, or Outlook.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Greenfield Application: Explain how this tool connects visiting carers in the field with the main office.</a:t>
            </a:r>
          </a:p>
          <a:p>
            <a:r>
              <a:rPr lang="en-GB" dirty="0">
                <a:solidFill>
                  <a:srgbClr val="FF0000"/>
                </a:solidFill>
              </a:rPr>
              <a:t>Pros and Cons: Present a clear list of Advantages (e.g., real-time updates) and Challenges (e.g., connectivity issues in the community).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808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3A0BF0D-C57C-C4C7-E8B9-AF20E4C40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limitation of using teams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F36EFE5F-8CED-D02D-4EE8-15235101E7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7123918"/>
              </p:ext>
            </p:extLst>
          </p:nvPr>
        </p:nvGraphicFramePr>
        <p:xfrm>
          <a:off x="838200" y="1928813"/>
          <a:ext cx="10515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xmlns="" val="107495658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xmlns="" val="104218867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0794488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922042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345647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6248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3044558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27244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8FD7E3-1B2D-29CC-28D9-EAE918F1E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Group Member 3: Digital </a:t>
            </a:r>
            <a:r>
              <a:rPr lang="en-GB" dirty="0"/>
              <a:t>safety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603C18B-4579-4257-F2E7-955E2F7C0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Secure Access: (e.g., implementing Multi-Factor Authentication).</a:t>
            </a:r>
          </a:p>
          <a:p>
            <a:r>
              <a:rPr lang="en-GB" dirty="0">
                <a:solidFill>
                  <a:srgbClr val="FF0000"/>
                </a:solidFill>
              </a:rPr>
              <a:t>Email Awareness: (e.g., training staff to spot phishing).</a:t>
            </a:r>
          </a:p>
          <a:p>
            <a:r>
              <a:rPr lang="en-GB" dirty="0">
                <a:solidFill>
                  <a:srgbClr val="FF0000"/>
                </a:solidFill>
              </a:rPr>
              <a:t>Data Management: (e.g., safe document storage on OneDrive).</a:t>
            </a:r>
          </a:p>
          <a:p>
            <a:r>
              <a:rPr lang="en-GB" dirty="0">
                <a:solidFill>
                  <a:srgbClr val="FF0000"/>
                </a:solidFill>
              </a:rPr>
              <a:t>Confidentiality: (e.g., procedures to protect resident sensitive info).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355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43000BA-30EB-3B55-5317-5FE12A4AF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435E3AF-F16F-39D1-04ED-EB6DAF972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Provide the concluding summary for the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619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2B62C3A-DA06-7794-D492-28FA21CB6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0697271-EB93-BEE0-08C8-10C19775E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Use Word and copy it here – Harvard Style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00332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430</Words>
  <Application>Microsoft Office PowerPoint</Application>
  <PresentationFormat>Widescreen</PresentationFormat>
  <Paragraphs>52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The Hand Bold</vt:lpstr>
      <vt:lpstr>The Serif Hand Black</vt:lpstr>
      <vt:lpstr>SketchyVTI</vt:lpstr>
      <vt:lpstr>Digital Skills and Research Method LCHS4007</vt:lpstr>
      <vt:lpstr>Enhancing staff training and professional communication at Greenfield Care Agency</vt:lpstr>
      <vt:lpstr>Acknowledgement of the use of AI</vt:lpstr>
      <vt:lpstr>Content</vt:lpstr>
      <vt:lpstr>Group Member 1: Introduction</vt:lpstr>
      <vt:lpstr>Evaluate productivity tools</vt:lpstr>
      <vt:lpstr>Benefits and limitation</vt:lpstr>
      <vt:lpstr>Group Member 2: Evaluate communication tools</vt:lpstr>
      <vt:lpstr>Advantages and limitation of using teams</vt:lpstr>
      <vt:lpstr>Group Member 3: Digital safety action plan</vt:lpstr>
      <vt:lpstr>conclusion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 LCHS4007</dc:title>
  <dc:creator>Kwame Assa-Agyei</dc:creator>
  <cp:lastModifiedBy>Kwame</cp:lastModifiedBy>
  <cp:revision>2</cp:revision>
  <dcterms:created xsi:type="dcterms:W3CDTF">2026-03-02T15:07:48Z</dcterms:created>
  <dcterms:modified xsi:type="dcterms:W3CDTF">2026-03-05T00:17:02Z</dcterms:modified>
</cp:coreProperties>
</file>