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FBD3B3-F4BF-4AC2-A181-4B0297D98CB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C9104C-6A0B-4662-9DC1-B719E837BB72}">
      <dgm:prSet/>
      <dgm:spPr/>
      <dgm:t>
        <a:bodyPr/>
        <a:lstStyle/>
        <a:p>
          <a:r>
            <a:rPr lang="en-GB"/>
            <a:t>At the beginning of this module my IT experience was very basic and not advanced. </a:t>
          </a:r>
          <a:endParaRPr lang="en-US"/>
        </a:p>
      </dgm:t>
    </dgm:pt>
    <dgm:pt modelId="{93B45396-BDBF-4094-9B48-408882941FAF}" type="parTrans" cxnId="{7F6FAFE6-7783-40BF-B017-A04DE86D3BB6}">
      <dgm:prSet/>
      <dgm:spPr/>
      <dgm:t>
        <a:bodyPr/>
        <a:lstStyle/>
        <a:p>
          <a:endParaRPr lang="en-US"/>
        </a:p>
      </dgm:t>
    </dgm:pt>
    <dgm:pt modelId="{6767F08F-6737-4C3A-A5C3-FC2006722891}" type="sibTrans" cxnId="{7F6FAFE6-7783-40BF-B017-A04DE86D3BB6}">
      <dgm:prSet/>
      <dgm:spPr/>
      <dgm:t>
        <a:bodyPr/>
        <a:lstStyle/>
        <a:p>
          <a:endParaRPr lang="en-US"/>
        </a:p>
      </dgm:t>
    </dgm:pt>
    <dgm:pt modelId="{0FC60B6A-206A-4965-843F-CD48562675A5}">
      <dgm:prSet/>
      <dgm:spPr/>
      <dgm:t>
        <a:bodyPr/>
        <a:lstStyle/>
        <a:p>
          <a:r>
            <a:rPr lang="en-GB"/>
            <a:t>I had very limited knowledge about recognising online scams, creating secure passwords and communicating via email in a workplace which was all unfamiliar. </a:t>
          </a:r>
          <a:endParaRPr lang="en-US"/>
        </a:p>
      </dgm:t>
    </dgm:pt>
    <dgm:pt modelId="{C41A868D-BDA1-49DE-9D0F-82182A9806D3}" type="parTrans" cxnId="{24BADF4C-92C9-4FE2-82F8-0AE5AB65E933}">
      <dgm:prSet/>
      <dgm:spPr/>
      <dgm:t>
        <a:bodyPr/>
        <a:lstStyle/>
        <a:p>
          <a:endParaRPr lang="en-US"/>
        </a:p>
      </dgm:t>
    </dgm:pt>
    <dgm:pt modelId="{D245121A-F843-40F4-A82A-B79D2806F1A1}" type="sibTrans" cxnId="{24BADF4C-92C9-4FE2-82F8-0AE5AB65E933}">
      <dgm:prSet/>
      <dgm:spPr/>
      <dgm:t>
        <a:bodyPr/>
        <a:lstStyle/>
        <a:p>
          <a:endParaRPr lang="en-US"/>
        </a:p>
      </dgm:t>
    </dgm:pt>
    <dgm:pt modelId="{54E3A61D-984D-4180-9C0D-E3FFE04DCA63}">
      <dgm:prSet/>
      <dgm:spPr/>
      <dgm:t>
        <a:bodyPr/>
        <a:lstStyle/>
        <a:p>
          <a:r>
            <a:rPr lang="en-GB"/>
            <a:t>Also collaborating with digital tools was a new concept for me </a:t>
          </a:r>
          <a:endParaRPr lang="en-US"/>
        </a:p>
      </dgm:t>
    </dgm:pt>
    <dgm:pt modelId="{F1982BCD-D06C-466A-A459-03F9942AEEBA}" type="parTrans" cxnId="{714B5932-1521-458D-81FB-85588CD7061A}">
      <dgm:prSet/>
      <dgm:spPr/>
      <dgm:t>
        <a:bodyPr/>
        <a:lstStyle/>
        <a:p>
          <a:endParaRPr lang="en-US"/>
        </a:p>
      </dgm:t>
    </dgm:pt>
    <dgm:pt modelId="{E213E541-D368-47DC-B69C-B1A09738D7DD}" type="sibTrans" cxnId="{714B5932-1521-458D-81FB-85588CD7061A}">
      <dgm:prSet/>
      <dgm:spPr/>
      <dgm:t>
        <a:bodyPr/>
        <a:lstStyle/>
        <a:p>
          <a:endParaRPr lang="en-US"/>
        </a:p>
      </dgm:t>
    </dgm:pt>
    <dgm:pt modelId="{4CB91954-E22A-4F97-9B55-75A4B5E88A33}" type="pres">
      <dgm:prSet presAssocID="{D9FBD3B3-F4BF-4AC2-A181-4B0297D98CB7}" presName="root" presStyleCnt="0">
        <dgm:presLayoutVars>
          <dgm:dir/>
          <dgm:resizeHandles val="exact"/>
        </dgm:presLayoutVars>
      </dgm:prSet>
      <dgm:spPr/>
    </dgm:pt>
    <dgm:pt modelId="{4DBE3AFA-5525-44C4-B73C-3B796EB155BC}" type="pres">
      <dgm:prSet presAssocID="{56C9104C-6A0B-4662-9DC1-B719E837BB72}" presName="compNode" presStyleCnt="0"/>
      <dgm:spPr/>
    </dgm:pt>
    <dgm:pt modelId="{C97B1836-81AE-458E-9C9A-DFC76C929D1D}" type="pres">
      <dgm:prSet presAssocID="{56C9104C-6A0B-4662-9DC1-B719E837BB72}" presName="bgRect" presStyleLbl="bgShp" presStyleIdx="0" presStyleCnt="3"/>
      <dgm:spPr/>
    </dgm:pt>
    <dgm:pt modelId="{BBDF4B5E-ACA2-49B3-A35F-AF60B310B8E9}" type="pres">
      <dgm:prSet presAssocID="{56C9104C-6A0B-4662-9DC1-B719E837BB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D384016A-3B98-4B3B-8C9D-95FAB3A262EB}" type="pres">
      <dgm:prSet presAssocID="{56C9104C-6A0B-4662-9DC1-B719E837BB72}" presName="spaceRect" presStyleCnt="0"/>
      <dgm:spPr/>
    </dgm:pt>
    <dgm:pt modelId="{4232967C-5312-4C7E-9EFB-E6FE067A1653}" type="pres">
      <dgm:prSet presAssocID="{56C9104C-6A0B-4662-9DC1-B719E837BB72}" presName="parTx" presStyleLbl="revTx" presStyleIdx="0" presStyleCnt="3">
        <dgm:presLayoutVars>
          <dgm:chMax val="0"/>
          <dgm:chPref val="0"/>
        </dgm:presLayoutVars>
      </dgm:prSet>
      <dgm:spPr/>
    </dgm:pt>
    <dgm:pt modelId="{5A1998F4-A470-4F55-A807-9F4F69E745EF}" type="pres">
      <dgm:prSet presAssocID="{6767F08F-6737-4C3A-A5C3-FC2006722891}" presName="sibTrans" presStyleCnt="0"/>
      <dgm:spPr/>
    </dgm:pt>
    <dgm:pt modelId="{0B4D24B7-3786-4050-8354-1E3CB8BA7B80}" type="pres">
      <dgm:prSet presAssocID="{0FC60B6A-206A-4965-843F-CD48562675A5}" presName="compNode" presStyleCnt="0"/>
      <dgm:spPr/>
    </dgm:pt>
    <dgm:pt modelId="{6F4DAA08-02B8-4CEB-8C74-C96B4764C6BD}" type="pres">
      <dgm:prSet presAssocID="{0FC60B6A-206A-4965-843F-CD48562675A5}" presName="bgRect" presStyleLbl="bgShp" presStyleIdx="1" presStyleCnt="3"/>
      <dgm:spPr/>
    </dgm:pt>
    <dgm:pt modelId="{EDE9DFEA-69E8-4CFE-81BB-C09386F40C5D}" type="pres">
      <dgm:prSet presAssocID="{0FC60B6A-206A-4965-843F-CD48562675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3362AE06-054B-4E30-B379-E520981080A3}" type="pres">
      <dgm:prSet presAssocID="{0FC60B6A-206A-4965-843F-CD48562675A5}" presName="spaceRect" presStyleCnt="0"/>
      <dgm:spPr/>
    </dgm:pt>
    <dgm:pt modelId="{56FB6BC7-43F9-402E-94DD-BFFDCEACED27}" type="pres">
      <dgm:prSet presAssocID="{0FC60B6A-206A-4965-843F-CD48562675A5}" presName="parTx" presStyleLbl="revTx" presStyleIdx="1" presStyleCnt="3">
        <dgm:presLayoutVars>
          <dgm:chMax val="0"/>
          <dgm:chPref val="0"/>
        </dgm:presLayoutVars>
      </dgm:prSet>
      <dgm:spPr/>
    </dgm:pt>
    <dgm:pt modelId="{FB4C1FF7-DB7C-41A4-B02B-029DFD314DFE}" type="pres">
      <dgm:prSet presAssocID="{D245121A-F843-40F4-A82A-B79D2806F1A1}" presName="sibTrans" presStyleCnt="0"/>
      <dgm:spPr/>
    </dgm:pt>
    <dgm:pt modelId="{9A4B84C3-87D4-40C6-865A-175C59C59841}" type="pres">
      <dgm:prSet presAssocID="{54E3A61D-984D-4180-9C0D-E3FFE04DCA63}" presName="compNode" presStyleCnt="0"/>
      <dgm:spPr/>
    </dgm:pt>
    <dgm:pt modelId="{A407DDDB-8361-4BFA-829A-4C33E68D3791}" type="pres">
      <dgm:prSet presAssocID="{54E3A61D-984D-4180-9C0D-E3FFE04DCA63}" presName="bgRect" presStyleLbl="bgShp" presStyleIdx="2" presStyleCnt="3"/>
      <dgm:spPr/>
    </dgm:pt>
    <dgm:pt modelId="{402750F9-47F5-49F8-89AB-66FEC58C7B96}" type="pres">
      <dgm:prSet presAssocID="{54E3A61D-984D-4180-9C0D-E3FFE04DCA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34ADDF1-122E-45CE-B7DA-AEC231E27E39}" type="pres">
      <dgm:prSet presAssocID="{54E3A61D-984D-4180-9C0D-E3FFE04DCA63}" presName="spaceRect" presStyleCnt="0"/>
      <dgm:spPr/>
    </dgm:pt>
    <dgm:pt modelId="{98858374-FBF3-418B-A6C2-A8C0117D1B7E}" type="pres">
      <dgm:prSet presAssocID="{54E3A61D-984D-4180-9C0D-E3FFE04DCA63}" presName="parTx" presStyleLbl="revTx" presStyleIdx="2" presStyleCnt="3">
        <dgm:presLayoutVars>
          <dgm:chMax val="0"/>
          <dgm:chPref val="0"/>
        </dgm:presLayoutVars>
      </dgm:prSet>
      <dgm:spPr/>
    </dgm:pt>
  </dgm:ptLst>
  <dgm:cxnLst>
    <dgm:cxn modelId="{714B5932-1521-458D-81FB-85588CD7061A}" srcId="{D9FBD3B3-F4BF-4AC2-A181-4B0297D98CB7}" destId="{54E3A61D-984D-4180-9C0D-E3FFE04DCA63}" srcOrd="2" destOrd="0" parTransId="{F1982BCD-D06C-466A-A459-03F9942AEEBA}" sibTransId="{E213E541-D368-47DC-B69C-B1A09738D7DD}"/>
    <dgm:cxn modelId="{24BADF4C-92C9-4FE2-82F8-0AE5AB65E933}" srcId="{D9FBD3B3-F4BF-4AC2-A181-4B0297D98CB7}" destId="{0FC60B6A-206A-4965-843F-CD48562675A5}" srcOrd="1" destOrd="0" parTransId="{C41A868D-BDA1-49DE-9D0F-82182A9806D3}" sibTransId="{D245121A-F843-40F4-A82A-B79D2806F1A1}"/>
    <dgm:cxn modelId="{2377A38F-8ABE-4569-96A5-56109ABB2987}" type="presOf" srcId="{0FC60B6A-206A-4965-843F-CD48562675A5}" destId="{56FB6BC7-43F9-402E-94DD-BFFDCEACED27}" srcOrd="0" destOrd="0" presId="urn:microsoft.com/office/officeart/2018/2/layout/IconVerticalSolidList"/>
    <dgm:cxn modelId="{495B919B-50FE-4CCC-A2D9-1AB4F290B3F2}" type="presOf" srcId="{54E3A61D-984D-4180-9C0D-E3FFE04DCA63}" destId="{98858374-FBF3-418B-A6C2-A8C0117D1B7E}" srcOrd="0" destOrd="0" presId="urn:microsoft.com/office/officeart/2018/2/layout/IconVerticalSolidList"/>
    <dgm:cxn modelId="{213E86B9-E8FC-49AA-AA5B-8F3502C29A07}" type="presOf" srcId="{D9FBD3B3-F4BF-4AC2-A181-4B0297D98CB7}" destId="{4CB91954-E22A-4F97-9B55-75A4B5E88A33}" srcOrd="0" destOrd="0" presId="urn:microsoft.com/office/officeart/2018/2/layout/IconVerticalSolidList"/>
    <dgm:cxn modelId="{5CB518E6-C78B-47D8-99EE-48464AFDDDB8}" type="presOf" srcId="{56C9104C-6A0B-4662-9DC1-B719E837BB72}" destId="{4232967C-5312-4C7E-9EFB-E6FE067A1653}" srcOrd="0" destOrd="0" presId="urn:microsoft.com/office/officeart/2018/2/layout/IconVerticalSolidList"/>
    <dgm:cxn modelId="{7F6FAFE6-7783-40BF-B017-A04DE86D3BB6}" srcId="{D9FBD3B3-F4BF-4AC2-A181-4B0297D98CB7}" destId="{56C9104C-6A0B-4662-9DC1-B719E837BB72}" srcOrd="0" destOrd="0" parTransId="{93B45396-BDBF-4094-9B48-408882941FAF}" sibTransId="{6767F08F-6737-4C3A-A5C3-FC2006722891}"/>
    <dgm:cxn modelId="{5DA08848-768F-4C98-8AB4-10E21B93F281}" type="presParOf" srcId="{4CB91954-E22A-4F97-9B55-75A4B5E88A33}" destId="{4DBE3AFA-5525-44C4-B73C-3B796EB155BC}" srcOrd="0" destOrd="0" presId="urn:microsoft.com/office/officeart/2018/2/layout/IconVerticalSolidList"/>
    <dgm:cxn modelId="{59FBDEC8-7178-42BE-B73C-9530F810302B}" type="presParOf" srcId="{4DBE3AFA-5525-44C4-B73C-3B796EB155BC}" destId="{C97B1836-81AE-458E-9C9A-DFC76C929D1D}" srcOrd="0" destOrd="0" presId="urn:microsoft.com/office/officeart/2018/2/layout/IconVerticalSolidList"/>
    <dgm:cxn modelId="{40954C2F-8691-4796-B33F-8D849FF87666}" type="presParOf" srcId="{4DBE3AFA-5525-44C4-B73C-3B796EB155BC}" destId="{BBDF4B5E-ACA2-49B3-A35F-AF60B310B8E9}" srcOrd="1" destOrd="0" presId="urn:microsoft.com/office/officeart/2018/2/layout/IconVerticalSolidList"/>
    <dgm:cxn modelId="{2D636B97-8034-41FB-A106-A57B5D954E32}" type="presParOf" srcId="{4DBE3AFA-5525-44C4-B73C-3B796EB155BC}" destId="{D384016A-3B98-4B3B-8C9D-95FAB3A262EB}" srcOrd="2" destOrd="0" presId="urn:microsoft.com/office/officeart/2018/2/layout/IconVerticalSolidList"/>
    <dgm:cxn modelId="{D9D26E10-6762-402F-96A0-DDCA5BB12F4C}" type="presParOf" srcId="{4DBE3AFA-5525-44C4-B73C-3B796EB155BC}" destId="{4232967C-5312-4C7E-9EFB-E6FE067A1653}" srcOrd="3" destOrd="0" presId="urn:microsoft.com/office/officeart/2018/2/layout/IconVerticalSolidList"/>
    <dgm:cxn modelId="{B79EFB62-603E-497A-AD09-9CEAB1308818}" type="presParOf" srcId="{4CB91954-E22A-4F97-9B55-75A4B5E88A33}" destId="{5A1998F4-A470-4F55-A807-9F4F69E745EF}" srcOrd="1" destOrd="0" presId="urn:microsoft.com/office/officeart/2018/2/layout/IconVerticalSolidList"/>
    <dgm:cxn modelId="{699D8968-50CA-4DF2-B197-96AF7EA98C83}" type="presParOf" srcId="{4CB91954-E22A-4F97-9B55-75A4B5E88A33}" destId="{0B4D24B7-3786-4050-8354-1E3CB8BA7B80}" srcOrd="2" destOrd="0" presId="urn:microsoft.com/office/officeart/2018/2/layout/IconVerticalSolidList"/>
    <dgm:cxn modelId="{F19C50AF-BBA8-4F93-ADEE-1E97192A69A9}" type="presParOf" srcId="{0B4D24B7-3786-4050-8354-1E3CB8BA7B80}" destId="{6F4DAA08-02B8-4CEB-8C74-C96B4764C6BD}" srcOrd="0" destOrd="0" presId="urn:microsoft.com/office/officeart/2018/2/layout/IconVerticalSolidList"/>
    <dgm:cxn modelId="{F09FE400-4DA5-420B-97DE-3E91B7579C26}" type="presParOf" srcId="{0B4D24B7-3786-4050-8354-1E3CB8BA7B80}" destId="{EDE9DFEA-69E8-4CFE-81BB-C09386F40C5D}" srcOrd="1" destOrd="0" presId="urn:microsoft.com/office/officeart/2018/2/layout/IconVerticalSolidList"/>
    <dgm:cxn modelId="{5038FDD0-39CE-4B89-AC44-FE8447BC9F63}" type="presParOf" srcId="{0B4D24B7-3786-4050-8354-1E3CB8BA7B80}" destId="{3362AE06-054B-4E30-B379-E520981080A3}" srcOrd="2" destOrd="0" presId="urn:microsoft.com/office/officeart/2018/2/layout/IconVerticalSolidList"/>
    <dgm:cxn modelId="{566445C7-ECE9-4E80-9677-EC6BD6B26BD3}" type="presParOf" srcId="{0B4D24B7-3786-4050-8354-1E3CB8BA7B80}" destId="{56FB6BC7-43F9-402E-94DD-BFFDCEACED27}" srcOrd="3" destOrd="0" presId="urn:microsoft.com/office/officeart/2018/2/layout/IconVerticalSolidList"/>
    <dgm:cxn modelId="{E399C870-528B-46F7-B5A3-1673A641855B}" type="presParOf" srcId="{4CB91954-E22A-4F97-9B55-75A4B5E88A33}" destId="{FB4C1FF7-DB7C-41A4-B02B-029DFD314DFE}" srcOrd="3" destOrd="0" presId="urn:microsoft.com/office/officeart/2018/2/layout/IconVerticalSolidList"/>
    <dgm:cxn modelId="{C3AF47AE-B99C-4829-9157-CA2A0DB37E24}" type="presParOf" srcId="{4CB91954-E22A-4F97-9B55-75A4B5E88A33}" destId="{9A4B84C3-87D4-40C6-865A-175C59C59841}" srcOrd="4" destOrd="0" presId="urn:microsoft.com/office/officeart/2018/2/layout/IconVerticalSolidList"/>
    <dgm:cxn modelId="{0E5CC440-9F21-4F15-B8D4-14BF2F35CE48}" type="presParOf" srcId="{9A4B84C3-87D4-40C6-865A-175C59C59841}" destId="{A407DDDB-8361-4BFA-829A-4C33E68D3791}" srcOrd="0" destOrd="0" presId="urn:microsoft.com/office/officeart/2018/2/layout/IconVerticalSolidList"/>
    <dgm:cxn modelId="{9F3997A4-F95C-41B9-9DED-20A3CDE765F7}" type="presParOf" srcId="{9A4B84C3-87D4-40C6-865A-175C59C59841}" destId="{402750F9-47F5-49F8-89AB-66FEC58C7B96}" srcOrd="1" destOrd="0" presId="urn:microsoft.com/office/officeart/2018/2/layout/IconVerticalSolidList"/>
    <dgm:cxn modelId="{F6980373-48C1-4CD1-A85A-4DF0D60B0D69}" type="presParOf" srcId="{9A4B84C3-87D4-40C6-865A-175C59C59841}" destId="{034ADDF1-122E-45CE-B7DA-AEC231E27E39}" srcOrd="2" destOrd="0" presId="urn:microsoft.com/office/officeart/2018/2/layout/IconVerticalSolidList"/>
    <dgm:cxn modelId="{96619871-A389-420A-9385-A7CB038AA511}" type="presParOf" srcId="{9A4B84C3-87D4-40C6-865A-175C59C59841}" destId="{98858374-FBF3-418B-A6C2-A8C0117D1B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FACC3A-205E-4B70-8EEF-9FDF04AE44D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EDF1CBD-CBB6-4CA6-8E94-2DF1AB8E731D}">
      <dgm:prSet/>
      <dgm:spPr/>
      <dgm:t>
        <a:bodyPr/>
        <a:lstStyle/>
        <a:p>
          <a:pPr>
            <a:lnSpc>
              <a:spcPct val="100000"/>
            </a:lnSpc>
          </a:pPr>
          <a:r>
            <a:rPr lang="en-GB"/>
            <a:t>This module has taught me many new subjects and ideas. Not even specifically technological. For example, with the brainstorming ideas in a group I’ve learned the techniques to effectively generate ideas which I can use in a professional work environment and my personal life </a:t>
          </a:r>
          <a:endParaRPr lang="en-US"/>
        </a:p>
      </dgm:t>
    </dgm:pt>
    <dgm:pt modelId="{9BAEE697-91E3-4725-A2E9-6AA2AA45EFE8}" type="parTrans" cxnId="{E437D622-7470-43C8-8805-BFADC1028309}">
      <dgm:prSet/>
      <dgm:spPr/>
      <dgm:t>
        <a:bodyPr/>
        <a:lstStyle/>
        <a:p>
          <a:endParaRPr lang="en-US"/>
        </a:p>
      </dgm:t>
    </dgm:pt>
    <dgm:pt modelId="{9DAF852C-1607-48E0-B608-C2E632C86EEB}" type="sibTrans" cxnId="{E437D622-7470-43C8-8805-BFADC1028309}">
      <dgm:prSet/>
      <dgm:spPr/>
      <dgm:t>
        <a:bodyPr/>
        <a:lstStyle/>
        <a:p>
          <a:endParaRPr lang="en-US"/>
        </a:p>
      </dgm:t>
    </dgm:pt>
    <dgm:pt modelId="{0617FAD1-BE93-4D77-8903-2B19E5EE4F18}">
      <dgm:prSet/>
      <dgm:spPr/>
      <dgm:t>
        <a:bodyPr/>
        <a:lstStyle/>
        <a:p>
          <a:pPr>
            <a:lnSpc>
              <a:spcPct val="100000"/>
            </a:lnSpc>
          </a:pPr>
          <a:r>
            <a:rPr lang="en-GB"/>
            <a:t>I’ve learned transferrable skills too such as using email messages efficiently knowing how to structure them and the differences in text when for example writing an email to someone you do know and wiring an email to someone you don’t. </a:t>
          </a:r>
          <a:endParaRPr lang="en-US"/>
        </a:p>
      </dgm:t>
    </dgm:pt>
    <dgm:pt modelId="{402779B5-391F-429D-AF30-B1B2AB9E59B3}" type="parTrans" cxnId="{A083FC4C-BA13-4A10-8C0B-48B5766BE548}">
      <dgm:prSet/>
      <dgm:spPr/>
      <dgm:t>
        <a:bodyPr/>
        <a:lstStyle/>
        <a:p>
          <a:endParaRPr lang="en-US"/>
        </a:p>
      </dgm:t>
    </dgm:pt>
    <dgm:pt modelId="{29A878FB-11E4-4812-92D4-0D0512E3ACB0}" type="sibTrans" cxnId="{A083FC4C-BA13-4A10-8C0B-48B5766BE548}">
      <dgm:prSet/>
      <dgm:spPr/>
      <dgm:t>
        <a:bodyPr/>
        <a:lstStyle/>
        <a:p>
          <a:endParaRPr lang="en-US"/>
        </a:p>
      </dgm:t>
    </dgm:pt>
    <dgm:pt modelId="{6953D82A-1456-4AE0-9521-6AFC315D9476}">
      <dgm:prSet/>
      <dgm:spPr/>
      <dgm:t>
        <a:bodyPr/>
        <a:lstStyle/>
        <a:p>
          <a:pPr>
            <a:lnSpc>
              <a:spcPct val="100000"/>
            </a:lnSpc>
          </a:pPr>
          <a:r>
            <a:rPr lang="en-GB"/>
            <a:t>I feel I’m much more safer online too now that I know how to safeguard my password and actually create secure ones too. </a:t>
          </a:r>
          <a:endParaRPr lang="en-US"/>
        </a:p>
      </dgm:t>
    </dgm:pt>
    <dgm:pt modelId="{AE91CBBC-C579-499B-9AA5-7E549C7B6CE1}" type="parTrans" cxnId="{DF7C3E69-20B1-4576-99F2-95839AFA4859}">
      <dgm:prSet/>
      <dgm:spPr/>
      <dgm:t>
        <a:bodyPr/>
        <a:lstStyle/>
        <a:p>
          <a:endParaRPr lang="en-US"/>
        </a:p>
      </dgm:t>
    </dgm:pt>
    <dgm:pt modelId="{CC36BB55-6D59-43FE-851F-552C07496D52}" type="sibTrans" cxnId="{DF7C3E69-20B1-4576-99F2-95839AFA4859}">
      <dgm:prSet/>
      <dgm:spPr/>
      <dgm:t>
        <a:bodyPr/>
        <a:lstStyle/>
        <a:p>
          <a:endParaRPr lang="en-US"/>
        </a:p>
      </dgm:t>
    </dgm:pt>
    <dgm:pt modelId="{2E269EE0-0F68-4E7B-840E-E1DF9CA213CD}">
      <dgm:prSet/>
      <dgm:spPr/>
      <dgm:t>
        <a:bodyPr/>
        <a:lstStyle/>
        <a:p>
          <a:pPr>
            <a:lnSpc>
              <a:spcPct val="100000"/>
            </a:lnSpc>
          </a:pPr>
          <a:r>
            <a:rPr lang="en-GB"/>
            <a:t>Not only that but I have learned how to avoid online scams which will help me when I do my day to day tasks on the web such as online shopping this will come in very handy.</a:t>
          </a:r>
          <a:endParaRPr lang="en-US"/>
        </a:p>
      </dgm:t>
    </dgm:pt>
    <dgm:pt modelId="{D35594C1-66DE-4966-8AE7-ABDA0ACD32E1}" type="parTrans" cxnId="{5FA15F78-7C49-4632-A663-A26368AA262F}">
      <dgm:prSet/>
      <dgm:spPr/>
      <dgm:t>
        <a:bodyPr/>
        <a:lstStyle/>
        <a:p>
          <a:endParaRPr lang="en-US"/>
        </a:p>
      </dgm:t>
    </dgm:pt>
    <dgm:pt modelId="{DF7E62E2-AE37-4571-9D0A-8C474D9A8AD7}" type="sibTrans" cxnId="{5FA15F78-7C49-4632-A663-A26368AA262F}">
      <dgm:prSet/>
      <dgm:spPr/>
      <dgm:t>
        <a:bodyPr/>
        <a:lstStyle/>
        <a:p>
          <a:endParaRPr lang="en-US"/>
        </a:p>
      </dgm:t>
    </dgm:pt>
    <dgm:pt modelId="{B539C6A0-6228-46FC-B553-3364641CD975}" type="pres">
      <dgm:prSet presAssocID="{91FACC3A-205E-4B70-8EEF-9FDF04AE44DD}" presName="root" presStyleCnt="0">
        <dgm:presLayoutVars>
          <dgm:dir/>
          <dgm:resizeHandles val="exact"/>
        </dgm:presLayoutVars>
      </dgm:prSet>
      <dgm:spPr/>
    </dgm:pt>
    <dgm:pt modelId="{5DB4C80F-15C0-4482-8358-36DAC5E700F1}" type="pres">
      <dgm:prSet presAssocID="{CEDF1CBD-CBB6-4CA6-8E94-2DF1AB8E731D}" presName="compNode" presStyleCnt="0"/>
      <dgm:spPr/>
    </dgm:pt>
    <dgm:pt modelId="{88281556-0504-4966-B0B0-845BEA2634F6}" type="pres">
      <dgm:prSet presAssocID="{CEDF1CBD-CBB6-4CA6-8E94-2DF1AB8E731D}" presName="bgRect" presStyleLbl="bgShp" presStyleIdx="0" presStyleCnt="4"/>
      <dgm:spPr/>
    </dgm:pt>
    <dgm:pt modelId="{D5FBC84A-86D6-4049-864F-1D602B659730}" type="pres">
      <dgm:prSet presAssocID="{CEDF1CBD-CBB6-4CA6-8E94-2DF1AB8E731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Brainstorm"/>
        </a:ext>
      </dgm:extLst>
    </dgm:pt>
    <dgm:pt modelId="{7E2AFACE-B0E5-49F3-8FFC-A1C51F2D1E43}" type="pres">
      <dgm:prSet presAssocID="{CEDF1CBD-CBB6-4CA6-8E94-2DF1AB8E731D}" presName="spaceRect" presStyleCnt="0"/>
      <dgm:spPr/>
    </dgm:pt>
    <dgm:pt modelId="{0EF30D1A-52E1-46BC-A9E6-FEA35DB38382}" type="pres">
      <dgm:prSet presAssocID="{CEDF1CBD-CBB6-4CA6-8E94-2DF1AB8E731D}" presName="parTx" presStyleLbl="revTx" presStyleIdx="0" presStyleCnt="4">
        <dgm:presLayoutVars>
          <dgm:chMax val="0"/>
          <dgm:chPref val="0"/>
        </dgm:presLayoutVars>
      </dgm:prSet>
      <dgm:spPr/>
    </dgm:pt>
    <dgm:pt modelId="{DF4FE3BC-0419-4571-B836-72234564C2BC}" type="pres">
      <dgm:prSet presAssocID="{9DAF852C-1607-48E0-B608-C2E632C86EEB}" presName="sibTrans" presStyleCnt="0"/>
      <dgm:spPr/>
    </dgm:pt>
    <dgm:pt modelId="{1A3A5A4D-DAC3-4C37-9A6F-19AD240F11B0}" type="pres">
      <dgm:prSet presAssocID="{0617FAD1-BE93-4D77-8903-2B19E5EE4F18}" presName="compNode" presStyleCnt="0"/>
      <dgm:spPr/>
    </dgm:pt>
    <dgm:pt modelId="{DEC98FE3-9E81-4963-8464-ED3414257561}" type="pres">
      <dgm:prSet presAssocID="{0617FAD1-BE93-4D77-8903-2B19E5EE4F18}" presName="bgRect" presStyleLbl="bgShp" presStyleIdx="1" presStyleCnt="4"/>
      <dgm:spPr/>
    </dgm:pt>
    <dgm:pt modelId="{A947CFAA-2042-4E64-8E28-28A2E9954738}" type="pres">
      <dgm:prSet presAssocID="{0617FAD1-BE93-4D77-8903-2B19E5EE4F1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mail"/>
        </a:ext>
      </dgm:extLst>
    </dgm:pt>
    <dgm:pt modelId="{F18AD506-4E98-41F0-90CB-B5971A6101B5}" type="pres">
      <dgm:prSet presAssocID="{0617FAD1-BE93-4D77-8903-2B19E5EE4F18}" presName="spaceRect" presStyleCnt="0"/>
      <dgm:spPr/>
    </dgm:pt>
    <dgm:pt modelId="{0A18B8BF-9AED-4B46-824F-BDCFEE5BED0A}" type="pres">
      <dgm:prSet presAssocID="{0617FAD1-BE93-4D77-8903-2B19E5EE4F18}" presName="parTx" presStyleLbl="revTx" presStyleIdx="1" presStyleCnt="4">
        <dgm:presLayoutVars>
          <dgm:chMax val="0"/>
          <dgm:chPref val="0"/>
        </dgm:presLayoutVars>
      </dgm:prSet>
      <dgm:spPr/>
    </dgm:pt>
    <dgm:pt modelId="{0F752EBB-042B-4F5D-8163-735963D214E7}" type="pres">
      <dgm:prSet presAssocID="{29A878FB-11E4-4812-92D4-0D0512E3ACB0}" presName="sibTrans" presStyleCnt="0"/>
      <dgm:spPr/>
    </dgm:pt>
    <dgm:pt modelId="{85C584AD-9014-4B51-8AE2-0C1893D64340}" type="pres">
      <dgm:prSet presAssocID="{6953D82A-1456-4AE0-9521-6AFC315D9476}" presName="compNode" presStyleCnt="0"/>
      <dgm:spPr/>
    </dgm:pt>
    <dgm:pt modelId="{73DB06CB-EE97-43C4-9D8F-7153A210A2B5}" type="pres">
      <dgm:prSet presAssocID="{6953D82A-1456-4AE0-9521-6AFC315D9476}" presName="bgRect" presStyleLbl="bgShp" presStyleIdx="2" presStyleCnt="4"/>
      <dgm:spPr/>
    </dgm:pt>
    <dgm:pt modelId="{EE729540-55C5-4A55-B91D-7CF396D74770}" type="pres">
      <dgm:prSet presAssocID="{6953D82A-1456-4AE0-9521-6AFC315D947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AFC70079-99DB-4034-B56D-084405609AE9}" type="pres">
      <dgm:prSet presAssocID="{6953D82A-1456-4AE0-9521-6AFC315D9476}" presName="spaceRect" presStyleCnt="0"/>
      <dgm:spPr/>
    </dgm:pt>
    <dgm:pt modelId="{EECA81BF-5DE7-4EA8-8788-135DC7CECD97}" type="pres">
      <dgm:prSet presAssocID="{6953D82A-1456-4AE0-9521-6AFC315D9476}" presName="parTx" presStyleLbl="revTx" presStyleIdx="2" presStyleCnt="4">
        <dgm:presLayoutVars>
          <dgm:chMax val="0"/>
          <dgm:chPref val="0"/>
        </dgm:presLayoutVars>
      </dgm:prSet>
      <dgm:spPr/>
    </dgm:pt>
    <dgm:pt modelId="{328E7346-A7DF-4F20-AB77-FC0D1A3485EB}" type="pres">
      <dgm:prSet presAssocID="{CC36BB55-6D59-43FE-851F-552C07496D52}" presName="sibTrans" presStyleCnt="0"/>
      <dgm:spPr/>
    </dgm:pt>
    <dgm:pt modelId="{004CCACA-A33E-4ADF-A01B-197E76E73AAB}" type="pres">
      <dgm:prSet presAssocID="{2E269EE0-0F68-4E7B-840E-E1DF9CA213CD}" presName="compNode" presStyleCnt="0"/>
      <dgm:spPr/>
    </dgm:pt>
    <dgm:pt modelId="{4419F951-6D13-4C26-9AC9-4A8CE80387E0}" type="pres">
      <dgm:prSet presAssocID="{2E269EE0-0F68-4E7B-840E-E1DF9CA213CD}" presName="bgRect" presStyleLbl="bgShp" presStyleIdx="3" presStyleCnt="4"/>
      <dgm:spPr/>
    </dgm:pt>
    <dgm:pt modelId="{EC500C06-C4F8-4122-9B8C-96091557D659}" type="pres">
      <dgm:prSet presAssocID="{2E269EE0-0F68-4E7B-840E-E1DF9CA213C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aptop"/>
        </a:ext>
      </dgm:extLst>
    </dgm:pt>
    <dgm:pt modelId="{B8776504-CE05-4ABE-92CD-C799D8A446B6}" type="pres">
      <dgm:prSet presAssocID="{2E269EE0-0F68-4E7B-840E-E1DF9CA213CD}" presName="spaceRect" presStyleCnt="0"/>
      <dgm:spPr/>
    </dgm:pt>
    <dgm:pt modelId="{A9363A97-2CD0-404D-AA4C-D80E873F9DFF}" type="pres">
      <dgm:prSet presAssocID="{2E269EE0-0F68-4E7B-840E-E1DF9CA213CD}" presName="parTx" presStyleLbl="revTx" presStyleIdx="3" presStyleCnt="4">
        <dgm:presLayoutVars>
          <dgm:chMax val="0"/>
          <dgm:chPref val="0"/>
        </dgm:presLayoutVars>
      </dgm:prSet>
      <dgm:spPr/>
    </dgm:pt>
  </dgm:ptLst>
  <dgm:cxnLst>
    <dgm:cxn modelId="{23162717-06B8-467E-82BB-82948B2A9462}" type="presOf" srcId="{6953D82A-1456-4AE0-9521-6AFC315D9476}" destId="{EECA81BF-5DE7-4EA8-8788-135DC7CECD97}" srcOrd="0" destOrd="0" presId="urn:microsoft.com/office/officeart/2018/2/layout/IconVerticalSolidList"/>
    <dgm:cxn modelId="{E437D622-7470-43C8-8805-BFADC1028309}" srcId="{91FACC3A-205E-4B70-8EEF-9FDF04AE44DD}" destId="{CEDF1CBD-CBB6-4CA6-8E94-2DF1AB8E731D}" srcOrd="0" destOrd="0" parTransId="{9BAEE697-91E3-4725-A2E9-6AA2AA45EFE8}" sibTransId="{9DAF852C-1607-48E0-B608-C2E632C86EEB}"/>
    <dgm:cxn modelId="{DF7C3E69-20B1-4576-99F2-95839AFA4859}" srcId="{91FACC3A-205E-4B70-8EEF-9FDF04AE44DD}" destId="{6953D82A-1456-4AE0-9521-6AFC315D9476}" srcOrd="2" destOrd="0" parTransId="{AE91CBBC-C579-499B-9AA5-7E549C7B6CE1}" sibTransId="{CC36BB55-6D59-43FE-851F-552C07496D52}"/>
    <dgm:cxn modelId="{A083FC4C-BA13-4A10-8C0B-48B5766BE548}" srcId="{91FACC3A-205E-4B70-8EEF-9FDF04AE44DD}" destId="{0617FAD1-BE93-4D77-8903-2B19E5EE4F18}" srcOrd="1" destOrd="0" parTransId="{402779B5-391F-429D-AF30-B1B2AB9E59B3}" sibTransId="{29A878FB-11E4-4812-92D4-0D0512E3ACB0}"/>
    <dgm:cxn modelId="{9CF53377-BF97-4108-A03D-EECDCC0BD185}" type="presOf" srcId="{2E269EE0-0F68-4E7B-840E-E1DF9CA213CD}" destId="{A9363A97-2CD0-404D-AA4C-D80E873F9DFF}" srcOrd="0" destOrd="0" presId="urn:microsoft.com/office/officeart/2018/2/layout/IconVerticalSolidList"/>
    <dgm:cxn modelId="{5FA15F78-7C49-4632-A663-A26368AA262F}" srcId="{91FACC3A-205E-4B70-8EEF-9FDF04AE44DD}" destId="{2E269EE0-0F68-4E7B-840E-E1DF9CA213CD}" srcOrd="3" destOrd="0" parTransId="{D35594C1-66DE-4966-8AE7-ABDA0ACD32E1}" sibTransId="{DF7E62E2-AE37-4571-9D0A-8C474D9A8AD7}"/>
    <dgm:cxn modelId="{78E37C81-5EF9-4DE8-831C-F2D96FB53854}" type="presOf" srcId="{0617FAD1-BE93-4D77-8903-2B19E5EE4F18}" destId="{0A18B8BF-9AED-4B46-824F-BDCFEE5BED0A}" srcOrd="0" destOrd="0" presId="urn:microsoft.com/office/officeart/2018/2/layout/IconVerticalSolidList"/>
    <dgm:cxn modelId="{8349A6B0-70F6-4654-8B8A-2297F3887B56}" type="presOf" srcId="{CEDF1CBD-CBB6-4CA6-8E94-2DF1AB8E731D}" destId="{0EF30D1A-52E1-46BC-A9E6-FEA35DB38382}" srcOrd="0" destOrd="0" presId="urn:microsoft.com/office/officeart/2018/2/layout/IconVerticalSolidList"/>
    <dgm:cxn modelId="{03BC7DB9-8E62-4AB3-9794-88BCDBDEFF13}" type="presOf" srcId="{91FACC3A-205E-4B70-8EEF-9FDF04AE44DD}" destId="{B539C6A0-6228-46FC-B553-3364641CD975}" srcOrd="0" destOrd="0" presId="urn:microsoft.com/office/officeart/2018/2/layout/IconVerticalSolidList"/>
    <dgm:cxn modelId="{00EB1B88-8B33-4476-A5F3-10A73FBFCED6}" type="presParOf" srcId="{B539C6A0-6228-46FC-B553-3364641CD975}" destId="{5DB4C80F-15C0-4482-8358-36DAC5E700F1}" srcOrd="0" destOrd="0" presId="urn:microsoft.com/office/officeart/2018/2/layout/IconVerticalSolidList"/>
    <dgm:cxn modelId="{3D552176-75CC-47E4-92C3-F3BE99861FBF}" type="presParOf" srcId="{5DB4C80F-15C0-4482-8358-36DAC5E700F1}" destId="{88281556-0504-4966-B0B0-845BEA2634F6}" srcOrd="0" destOrd="0" presId="urn:microsoft.com/office/officeart/2018/2/layout/IconVerticalSolidList"/>
    <dgm:cxn modelId="{E8D7AFE9-4F90-4F65-A949-06D0CFD5B3E5}" type="presParOf" srcId="{5DB4C80F-15C0-4482-8358-36DAC5E700F1}" destId="{D5FBC84A-86D6-4049-864F-1D602B659730}" srcOrd="1" destOrd="0" presId="urn:microsoft.com/office/officeart/2018/2/layout/IconVerticalSolidList"/>
    <dgm:cxn modelId="{1DDD6BC2-CEEE-4500-ADFD-D0D0A2B7DF7D}" type="presParOf" srcId="{5DB4C80F-15C0-4482-8358-36DAC5E700F1}" destId="{7E2AFACE-B0E5-49F3-8FFC-A1C51F2D1E43}" srcOrd="2" destOrd="0" presId="urn:microsoft.com/office/officeart/2018/2/layout/IconVerticalSolidList"/>
    <dgm:cxn modelId="{31C9882C-AC81-45E4-A7FC-906E63488153}" type="presParOf" srcId="{5DB4C80F-15C0-4482-8358-36DAC5E700F1}" destId="{0EF30D1A-52E1-46BC-A9E6-FEA35DB38382}" srcOrd="3" destOrd="0" presId="urn:microsoft.com/office/officeart/2018/2/layout/IconVerticalSolidList"/>
    <dgm:cxn modelId="{767FA0A2-5D0B-4BD0-9F62-37EB652C0921}" type="presParOf" srcId="{B539C6A0-6228-46FC-B553-3364641CD975}" destId="{DF4FE3BC-0419-4571-B836-72234564C2BC}" srcOrd="1" destOrd="0" presId="urn:microsoft.com/office/officeart/2018/2/layout/IconVerticalSolidList"/>
    <dgm:cxn modelId="{A472C319-9F66-45D5-9103-046BEF2681E4}" type="presParOf" srcId="{B539C6A0-6228-46FC-B553-3364641CD975}" destId="{1A3A5A4D-DAC3-4C37-9A6F-19AD240F11B0}" srcOrd="2" destOrd="0" presId="urn:microsoft.com/office/officeart/2018/2/layout/IconVerticalSolidList"/>
    <dgm:cxn modelId="{10C1926B-0B2E-4E5C-A276-461094917B9B}" type="presParOf" srcId="{1A3A5A4D-DAC3-4C37-9A6F-19AD240F11B0}" destId="{DEC98FE3-9E81-4963-8464-ED3414257561}" srcOrd="0" destOrd="0" presId="urn:microsoft.com/office/officeart/2018/2/layout/IconVerticalSolidList"/>
    <dgm:cxn modelId="{3457FE01-0F49-471A-B998-7A5A42D79B8C}" type="presParOf" srcId="{1A3A5A4D-DAC3-4C37-9A6F-19AD240F11B0}" destId="{A947CFAA-2042-4E64-8E28-28A2E9954738}" srcOrd="1" destOrd="0" presId="urn:microsoft.com/office/officeart/2018/2/layout/IconVerticalSolidList"/>
    <dgm:cxn modelId="{07B97EA9-E1B2-4321-B1A6-F58FE875A959}" type="presParOf" srcId="{1A3A5A4D-DAC3-4C37-9A6F-19AD240F11B0}" destId="{F18AD506-4E98-41F0-90CB-B5971A6101B5}" srcOrd="2" destOrd="0" presId="urn:microsoft.com/office/officeart/2018/2/layout/IconVerticalSolidList"/>
    <dgm:cxn modelId="{3CA3C051-737F-4422-AD1A-1A4D2AD19FB5}" type="presParOf" srcId="{1A3A5A4D-DAC3-4C37-9A6F-19AD240F11B0}" destId="{0A18B8BF-9AED-4B46-824F-BDCFEE5BED0A}" srcOrd="3" destOrd="0" presId="urn:microsoft.com/office/officeart/2018/2/layout/IconVerticalSolidList"/>
    <dgm:cxn modelId="{EDF57C66-2B79-474A-A0D3-8D0703DF0791}" type="presParOf" srcId="{B539C6A0-6228-46FC-B553-3364641CD975}" destId="{0F752EBB-042B-4F5D-8163-735963D214E7}" srcOrd="3" destOrd="0" presId="urn:microsoft.com/office/officeart/2018/2/layout/IconVerticalSolidList"/>
    <dgm:cxn modelId="{372DD597-335C-4329-BF1C-4C7856092CB6}" type="presParOf" srcId="{B539C6A0-6228-46FC-B553-3364641CD975}" destId="{85C584AD-9014-4B51-8AE2-0C1893D64340}" srcOrd="4" destOrd="0" presId="urn:microsoft.com/office/officeart/2018/2/layout/IconVerticalSolidList"/>
    <dgm:cxn modelId="{D8884813-653E-4C75-BE61-29789C4B7D7B}" type="presParOf" srcId="{85C584AD-9014-4B51-8AE2-0C1893D64340}" destId="{73DB06CB-EE97-43C4-9D8F-7153A210A2B5}" srcOrd="0" destOrd="0" presId="urn:microsoft.com/office/officeart/2018/2/layout/IconVerticalSolidList"/>
    <dgm:cxn modelId="{D1A37A78-3A01-4D96-A409-A5145D262E4F}" type="presParOf" srcId="{85C584AD-9014-4B51-8AE2-0C1893D64340}" destId="{EE729540-55C5-4A55-B91D-7CF396D74770}" srcOrd="1" destOrd="0" presId="urn:microsoft.com/office/officeart/2018/2/layout/IconVerticalSolidList"/>
    <dgm:cxn modelId="{22FDCCAB-BBE2-49CC-9252-554B20CC5F5F}" type="presParOf" srcId="{85C584AD-9014-4B51-8AE2-0C1893D64340}" destId="{AFC70079-99DB-4034-B56D-084405609AE9}" srcOrd="2" destOrd="0" presId="urn:microsoft.com/office/officeart/2018/2/layout/IconVerticalSolidList"/>
    <dgm:cxn modelId="{F0217D18-0823-46A0-99DB-D9A1ACBB7266}" type="presParOf" srcId="{85C584AD-9014-4B51-8AE2-0C1893D64340}" destId="{EECA81BF-5DE7-4EA8-8788-135DC7CECD97}" srcOrd="3" destOrd="0" presId="urn:microsoft.com/office/officeart/2018/2/layout/IconVerticalSolidList"/>
    <dgm:cxn modelId="{12D67DFD-E9DE-4031-88E9-FBA90505242B}" type="presParOf" srcId="{B539C6A0-6228-46FC-B553-3364641CD975}" destId="{328E7346-A7DF-4F20-AB77-FC0D1A3485EB}" srcOrd="5" destOrd="0" presId="urn:microsoft.com/office/officeart/2018/2/layout/IconVerticalSolidList"/>
    <dgm:cxn modelId="{C5A17E7F-D890-4023-90B2-E4614A5EE368}" type="presParOf" srcId="{B539C6A0-6228-46FC-B553-3364641CD975}" destId="{004CCACA-A33E-4ADF-A01B-197E76E73AAB}" srcOrd="6" destOrd="0" presId="urn:microsoft.com/office/officeart/2018/2/layout/IconVerticalSolidList"/>
    <dgm:cxn modelId="{00B515DF-D04B-44D6-B093-2583831B384A}" type="presParOf" srcId="{004CCACA-A33E-4ADF-A01B-197E76E73AAB}" destId="{4419F951-6D13-4C26-9AC9-4A8CE80387E0}" srcOrd="0" destOrd="0" presId="urn:microsoft.com/office/officeart/2018/2/layout/IconVerticalSolidList"/>
    <dgm:cxn modelId="{2B37F07F-04C1-41F5-A4A5-BF18B45CFC59}" type="presParOf" srcId="{004CCACA-A33E-4ADF-A01B-197E76E73AAB}" destId="{EC500C06-C4F8-4122-9B8C-96091557D659}" srcOrd="1" destOrd="0" presId="urn:microsoft.com/office/officeart/2018/2/layout/IconVerticalSolidList"/>
    <dgm:cxn modelId="{9D17BB4C-30C3-4544-81B2-36D71CCA8193}" type="presParOf" srcId="{004CCACA-A33E-4ADF-A01B-197E76E73AAB}" destId="{B8776504-CE05-4ABE-92CD-C799D8A446B6}" srcOrd="2" destOrd="0" presId="urn:microsoft.com/office/officeart/2018/2/layout/IconVerticalSolidList"/>
    <dgm:cxn modelId="{41070A25-8916-412E-8E08-ABD8B1537F6B}" type="presParOf" srcId="{004CCACA-A33E-4ADF-A01B-197E76E73AAB}" destId="{A9363A97-2CD0-404D-AA4C-D80E873F9D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B1836-81AE-458E-9C9A-DFC76C929D1D}">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DF4B5E-ACA2-49B3-A35F-AF60B310B8E9}">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32967C-5312-4C7E-9EFB-E6FE067A1653}">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At the beginning of this module my IT experience was very basic and not advanced. </a:t>
          </a:r>
          <a:endParaRPr lang="en-US" sz="2300" kern="1200"/>
        </a:p>
      </dsp:txBody>
      <dsp:txXfrm>
        <a:off x="1437631" y="531"/>
        <a:ext cx="9077968" cy="1244702"/>
      </dsp:txXfrm>
    </dsp:sp>
    <dsp:sp modelId="{6F4DAA08-02B8-4CEB-8C74-C96B4764C6BD}">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9DFEA-69E8-4CFE-81BB-C09386F40C5D}">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B6BC7-43F9-402E-94DD-BFFDCEACED27}">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I had very limited knowledge about recognising online scams, creating secure passwords and communicating via email in a workplace which was all unfamiliar. </a:t>
          </a:r>
          <a:endParaRPr lang="en-US" sz="2300" kern="1200"/>
        </a:p>
      </dsp:txBody>
      <dsp:txXfrm>
        <a:off x="1437631" y="1556410"/>
        <a:ext cx="9077968" cy="1244702"/>
      </dsp:txXfrm>
    </dsp:sp>
    <dsp:sp modelId="{A407DDDB-8361-4BFA-829A-4C33E68D3791}">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2750F9-47F5-49F8-89AB-66FEC58C7B96}">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858374-FBF3-418B-A6C2-A8C0117D1B7E}">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Also collaborating with digital tools was a new concept for me </a:t>
          </a:r>
          <a:endParaRPr lang="en-US" sz="23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81556-0504-4966-B0B0-845BEA2634F6}">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FBC84A-86D6-4049-864F-1D602B659730}">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30D1A-52E1-46BC-A9E6-FEA35DB38382}">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This module has taught me many new subjects and ideas. Not even specifically technological. For example, with the brainstorming ideas in a group I’ve learned the techniques to effectively generate ideas which I can use in a professional work environment and my personal life </a:t>
          </a:r>
          <a:endParaRPr lang="en-US" sz="1500" kern="1200"/>
        </a:p>
      </dsp:txBody>
      <dsp:txXfrm>
        <a:off x="1057183" y="1805"/>
        <a:ext cx="9458416" cy="915310"/>
      </dsp:txXfrm>
    </dsp:sp>
    <dsp:sp modelId="{DEC98FE3-9E81-4963-8464-ED3414257561}">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7CFAA-2042-4E64-8E28-28A2E9954738}">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18B8BF-9AED-4B46-824F-BDCFEE5BED0A}">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I’ve learned transferrable skills too such as using email messages efficiently knowing how to structure them and the differences in text when for example writing an email to someone you do know and wiring an email to someone you don’t. </a:t>
          </a:r>
          <a:endParaRPr lang="en-US" sz="1500" kern="1200"/>
        </a:p>
      </dsp:txBody>
      <dsp:txXfrm>
        <a:off x="1057183" y="1145944"/>
        <a:ext cx="9458416" cy="915310"/>
      </dsp:txXfrm>
    </dsp:sp>
    <dsp:sp modelId="{73DB06CB-EE97-43C4-9D8F-7153A210A2B5}">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729540-55C5-4A55-B91D-7CF396D74770}">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CA81BF-5DE7-4EA8-8788-135DC7CECD97}">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I feel I’m much more safer online too now that I know how to safeguard my password and actually create secure ones too. </a:t>
          </a:r>
          <a:endParaRPr lang="en-US" sz="1500" kern="1200"/>
        </a:p>
      </dsp:txBody>
      <dsp:txXfrm>
        <a:off x="1057183" y="2290082"/>
        <a:ext cx="9458416" cy="915310"/>
      </dsp:txXfrm>
    </dsp:sp>
    <dsp:sp modelId="{4419F951-6D13-4C26-9AC9-4A8CE80387E0}">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500C06-C4F8-4122-9B8C-96091557D659}">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363A97-2CD0-404D-AA4C-D80E873F9DFF}">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Not only that but I have learned how to avoid online scams which will help me when I do my day to day tasks on the web such as online shopping this will come in very handy.</a:t>
          </a:r>
          <a:endParaRPr lang="en-US" sz="1500" kern="1200"/>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C18B4-8B48-3F21-6A99-EE5E515F38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E727D8-78BB-9B29-E6B6-F94DCBD2B0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AD68BE-15DD-0D27-E77D-E685007DDBFD}"/>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5" name="Footer Placeholder 4">
            <a:extLst>
              <a:ext uri="{FF2B5EF4-FFF2-40B4-BE49-F238E27FC236}">
                <a16:creationId xmlns:a16="http://schemas.microsoft.com/office/drawing/2014/main" id="{1AD758A5-AAFC-EE56-9C6A-315EB13184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155594-7403-88E1-4DDC-800C41CF53A7}"/>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190845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21AC7-8F41-CE21-B769-9FBFC80C19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061BC-EACB-4FA8-E442-EC6BFAEF35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28A412-19C3-925E-A1D9-A4D429041EF1}"/>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5" name="Footer Placeholder 4">
            <a:extLst>
              <a:ext uri="{FF2B5EF4-FFF2-40B4-BE49-F238E27FC236}">
                <a16:creationId xmlns:a16="http://schemas.microsoft.com/office/drawing/2014/main" id="{29404EBF-5046-9F63-38D2-A11D48AFD2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77924D-7362-E932-90D0-D08DA6BE19CD}"/>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1511773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D8BE5-AB02-A3F9-8701-9D89C05633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DABC80-DB85-99D8-0A36-48D23095A0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082848-24E6-62DD-2CC2-38266C139CB6}"/>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5" name="Footer Placeholder 4">
            <a:extLst>
              <a:ext uri="{FF2B5EF4-FFF2-40B4-BE49-F238E27FC236}">
                <a16:creationId xmlns:a16="http://schemas.microsoft.com/office/drawing/2014/main" id="{62E74175-F8B9-9232-5E8A-79BE622109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4EB645-4676-2F07-1FBB-836B39ABE636}"/>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4014189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48ED3-D520-7EC5-AB65-33721A1CC7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4D574-E43E-F11D-358D-6CEE542279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1F9A0D-5990-F0DA-B597-C33596E688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52257C-FBA9-E917-40C1-DC2D5B342932}"/>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6" name="Footer Placeholder 5">
            <a:extLst>
              <a:ext uri="{FF2B5EF4-FFF2-40B4-BE49-F238E27FC236}">
                <a16:creationId xmlns:a16="http://schemas.microsoft.com/office/drawing/2014/main" id="{3E548164-74C4-8F4B-6378-C97D4FD077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AD1823-F624-9302-D3E3-471C2A8AA173}"/>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739185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192DD-5A6F-5F05-E106-F319D1311A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4C6CF0-CF99-B14A-32F5-C3D3F65BEA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447793-5594-0A37-9862-0DC63D8A918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A416FD-EA9C-F939-4418-2B5C3CCA4E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1A6547-6044-A0D3-D443-0351DD3D1E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0F7D3C-71F3-746C-F9D7-CF6A22C595E6}"/>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8" name="Footer Placeholder 7">
            <a:extLst>
              <a:ext uri="{FF2B5EF4-FFF2-40B4-BE49-F238E27FC236}">
                <a16:creationId xmlns:a16="http://schemas.microsoft.com/office/drawing/2014/main" id="{71797FA5-6D3D-283F-59C9-4CF7939E8D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F6FB7C0-FFB0-0C50-6101-C34EDC366258}"/>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3233176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E279E-DE53-5370-321A-39976EBA00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529045-6FBF-61BF-70E1-06F0AB6C63C4}"/>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4" name="Footer Placeholder 3">
            <a:extLst>
              <a:ext uri="{FF2B5EF4-FFF2-40B4-BE49-F238E27FC236}">
                <a16:creationId xmlns:a16="http://schemas.microsoft.com/office/drawing/2014/main" id="{45F71E60-D135-5D61-EEA4-804A463F9D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5203B8-1A6A-4420-D3FB-BD1DBF4BEF53}"/>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911472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3F94D7-35D9-9664-55EC-6D1DF4373450}"/>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3" name="Footer Placeholder 2">
            <a:extLst>
              <a:ext uri="{FF2B5EF4-FFF2-40B4-BE49-F238E27FC236}">
                <a16:creationId xmlns:a16="http://schemas.microsoft.com/office/drawing/2014/main" id="{461C662D-D15E-A910-4D31-0D9528A449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3A3C7D-E0F1-3D08-AA51-3AF841E2C554}"/>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3388597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0678D-95E3-ADBA-126A-7265E1BFAF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49C7D1-D298-7847-1FEB-7EAEBB3752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882D18B-9D8E-14CC-675A-6D057ADA5C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3A2E45-22D1-E9EA-3B56-FEE8F88BF184}"/>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6" name="Footer Placeholder 5">
            <a:extLst>
              <a:ext uri="{FF2B5EF4-FFF2-40B4-BE49-F238E27FC236}">
                <a16:creationId xmlns:a16="http://schemas.microsoft.com/office/drawing/2014/main" id="{1C547945-1B4D-BEF7-F5B1-E8F3059C6F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8731F4-4A2B-85D5-4B42-09CB340CA30D}"/>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529473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03637-1BDF-052E-5183-13B4C15642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E69034-2C3B-64BF-8DD4-4BC76B1F6D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76E6FB-94CA-08CC-6584-43AE6A098E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9993ED-D64F-658C-108E-0354C71A56E2}"/>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6" name="Footer Placeholder 5">
            <a:extLst>
              <a:ext uri="{FF2B5EF4-FFF2-40B4-BE49-F238E27FC236}">
                <a16:creationId xmlns:a16="http://schemas.microsoft.com/office/drawing/2014/main" id="{42D28AE8-D771-B303-7931-E24C885319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1C26BF-4AFE-43C0-B19E-95ED67140BDE}"/>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3863683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1C897-805C-0A9D-1CEE-170F77EA378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D833DE-FF30-C5FC-73D4-EC9388B7D2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F807BA-E7D8-362D-CE43-84DE5A7CBFCB}"/>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5" name="Footer Placeholder 4">
            <a:extLst>
              <a:ext uri="{FF2B5EF4-FFF2-40B4-BE49-F238E27FC236}">
                <a16:creationId xmlns:a16="http://schemas.microsoft.com/office/drawing/2014/main" id="{45A2A100-1B2D-B4A2-A40D-A58A0C1EFF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9D8244-9F79-9C10-2C9D-578DEDF04372}"/>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78967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EF7768-CDC6-36DD-D733-14623E73C8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CF91AA-A03C-6B09-1C02-D2E457A9D5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7E8968-70C7-BBAA-0297-8A61A4A09ADD}"/>
              </a:ext>
            </a:extLst>
          </p:cNvPr>
          <p:cNvSpPr>
            <a:spLocks noGrp="1"/>
          </p:cNvSpPr>
          <p:nvPr>
            <p:ph type="dt" sz="half" idx="10"/>
          </p:nvPr>
        </p:nvSpPr>
        <p:spPr/>
        <p:txBody>
          <a:bodyPr/>
          <a:lstStyle/>
          <a:p>
            <a:fld id="{A2E04343-B639-4A2E-8A68-2F4BF32779F2}" type="datetimeFigureOut">
              <a:rPr lang="en-GB" smtClean="0"/>
              <a:t>05/01/2024</a:t>
            </a:fld>
            <a:endParaRPr lang="en-GB"/>
          </a:p>
        </p:txBody>
      </p:sp>
      <p:sp>
        <p:nvSpPr>
          <p:cNvPr id="5" name="Footer Placeholder 4">
            <a:extLst>
              <a:ext uri="{FF2B5EF4-FFF2-40B4-BE49-F238E27FC236}">
                <a16:creationId xmlns:a16="http://schemas.microsoft.com/office/drawing/2014/main" id="{F82185A3-3D8D-AC99-9A2E-EA096177D8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F3E731-B096-AB5C-3D3E-AE80A227BB64}"/>
              </a:ext>
            </a:extLst>
          </p:cNvPr>
          <p:cNvSpPr>
            <a:spLocks noGrp="1"/>
          </p:cNvSpPr>
          <p:nvPr>
            <p:ph type="sldNum" sz="quarter" idx="12"/>
          </p:nvPr>
        </p:nvSpPr>
        <p:spPr/>
        <p:txBody>
          <a:bodyPr/>
          <a:lstStyle/>
          <a:p>
            <a:fld id="{6DCBC445-D02F-49F9-98AD-735F6A75D0F9}" type="slidenum">
              <a:rPr lang="en-GB" smtClean="0"/>
              <a:t>‹#›</a:t>
            </a:fld>
            <a:endParaRPr lang="en-GB"/>
          </a:p>
        </p:txBody>
      </p:sp>
    </p:spTree>
    <p:extLst>
      <p:ext uri="{BB962C8B-B14F-4D97-AF65-F5344CB8AC3E}">
        <p14:creationId xmlns:p14="http://schemas.microsoft.com/office/powerpoint/2010/main" val="539006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A35E88-6309-B46C-A0A5-5998BAB0E4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568A64-7C6E-534B-F19F-82F95237D2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31D850-B098-18FF-F8B6-5C9CF1F7AA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E04343-B639-4A2E-8A68-2F4BF32779F2}" type="datetimeFigureOut">
              <a:rPr lang="en-GB" smtClean="0"/>
              <a:t>05/01/2024</a:t>
            </a:fld>
            <a:endParaRPr lang="en-GB"/>
          </a:p>
        </p:txBody>
      </p:sp>
      <p:sp>
        <p:nvSpPr>
          <p:cNvPr id="5" name="Footer Placeholder 4">
            <a:extLst>
              <a:ext uri="{FF2B5EF4-FFF2-40B4-BE49-F238E27FC236}">
                <a16:creationId xmlns:a16="http://schemas.microsoft.com/office/drawing/2014/main" id="{106B51FD-4778-382D-307C-B83D3DC3F8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985426-D4B3-1DFD-874A-3E259D8365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CBC445-D02F-49F9-98AD-735F6A75D0F9}" type="slidenum">
              <a:rPr lang="en-GB" smtClean="0"/>
              <a:t>‹#›</a:t>
            </a:fld>
            <a:endParaRPr lang="en-GB"/>
          </a:p>
        </p:txBody>
      </p:sp>
    </p:spTree>
    <p:extLst>
      <p:ext uri="{BB962C8B-B14F-4D97-AF65-F5344CB8AC3E}">
        <p14:creationId xmlns:p14="http://schemas.microsoft.com/office/powerpoint/2010/main" val="31375540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Video 15" descr="Binary Code Globe">
            <a:extLst>
              <a:ext uri="{FF2B5EF4-FFF2-40B4-BE49-F238E27FC236}">
                <a16:creationId xmlns:a16="http://schemas.microsoft.com/office/drawing/2014/main" id="{11A1AE8E-C8C2-66C0-C716-DF29B10605D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99D0A-55B2-96C7-0925-D2BA7927F563}"/>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My Journey in Digital Technologies</a:t>
            </a:r>
          </a:p>
        </p:txBody>
      </p:sp>
      <p:sp>
        <p:nvSpPr>
          <p:cNvPr id="3" name="Subtitle 2">
            <a:extLst>
              <a:ext uri="{FF2B5EF4-FFF2-40B4-BE49-F238E27FC236}">
                <a16:creationId xmlns:a16="http://schemas.microsoft.com/office/drawing/2014/main" id="{25B67341-CD07-A825-891D-A1EE90DF2522}"/>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BADRUL ALAM</a:t>
            </a:r>
          </a:p>
        </p:txBody>
      </p:sp>
    </p:spTree>
    <p:extLst>
      <p:ext uri="{BB962C8B-B14F-4D97-AF65-F5344CB8AC3E}">
        <p14:creationId xmlns:p14="http://schemas.microsoft.com/office/powerpoint/2010/main" val="797527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33"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mute="1">
                <p:cTn id="12" repeatCount="indefinite" fill="hold" display="0">
                  <p:stCondLst>
                    <p:cond delay="indefinite"/>
                  </p:stCondLst>
                </p:cTn>
                <p:tgtEl>
                  <p:spTgt spid="16"/>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9DB61-DABC-E69D-619E-4B87B531FC0E}"/>
              </a:ext>
            </a:extLst>
          </p:cNvPr>
          <p:cNvSpPr>
            <a:spLocks noGrp="1"/>
          </p:cNvSpPr>
          <p:nvPr>
            <p:ph type="title"/>
          </p:nvPr>
        </p:nvSpPr>
        <p:spPr>
          <a:xfrm>
            <a:off x="841248" y="256032"/>
            <a:ext cx="10506456" cy="1014984"/>
          </a:xfrm>
        </p:spPr>
        <p:txBody>
          <a:bodyPr anchor="b">
            <a:normAutofit/>
          </a:bodyPr>
          <a:lstStyle/>
          <a:p>
            <a:r>
              <a:rPr lang="en-GB" sz="4100"/>
              <a:t>My IT experience at the beginning of the module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1C7B811E-166E-3F28-D5EA-A9694668DA98}"/>
              </a:ext>
            </a:extLst>
          </p:cNvPr>
          <p:cNvGraphicFramePr>
            <a:graphicFrameLocks noGrp="1"/>
          </p:cNvGraphicFramePr>
          <p:nvPr>
            <p:ph idx="1"/>
            <p:extLst>
              <p:ext uri="{D42A27DB-BD31-4B8C-83A1-F6EECF244321}">
                <p14:modId xmlns:p14="http://schemas.microsoft.com/office/powerpoint/2010/main" val="363775382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4213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37F60-8970-3350-ECA2-1D59C203826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My Experience on the five courses I selected</a:t>
            </a:r>
          </a:p>
        </p:txBody>
      </p:sp>
      <p:sp>
        <p:nvSpPr>
          <p:cNvPr id="3" name="Content Placeholder 2">
            <a:extLst>
              <a:ext uri="{FF2B5EF4-FFF2-40B4-BE49-F238E27FC236}">
                <a16:creationId xmlns:a16="http://schemas.microsoft.com/office/drawing/2014/main" id="{8124B59C-D28E-2B0C-5714-B54CC5B5964E}"/>
              </a:ext>
            </a:extLst>
          </p:cNvPr>
          <p:cNvSpPr>
            <a:spLocks noGrp="1"/>
          </p:cNvSpPr>
          <p:nvPr>
            <p:ph idx="1"/>
          </p:nvPr>
        </p:nvSpPr>
        <p:spPr>
          <a:xfrm>
            <a:off x="4810259" y="649480"/>
            <a:ext cx="6555347" cy="5546047"/>
          </a:xfrm>
        </p:spPr>
        <p:txBody>
          <a:bodyPr anchor="ctr">
            <a:normAutofit/>
          </a:bodyPr>
          <a:lstStyle/>
          <a:p>
            <a:r>
              <a:rPr lang="en-GB" sz="1700" dirty="0"/>
              <a:t>Creating and safeguarding passwords: Whilst going through this course I realised the importance of actually creating strong and secure passwords and learned to create them. Not only that but also I now know how to safeguard passwords too. </a:t>
            </a:r>
          </a:p>
          <a:p>
            <a:r>
              <a:rPr lang="en-GB" sz="1700" dirty="0"/>
              <a:t>Avoiding online scams: I was introduced to a scenario where someone may have been falling victim to an online scam. In this scenario I was able to identify the skills required in being able to stay away from potential threats</a:t>
            </a:r>
          </a:p>
          <a:p>
            <a:r>
              <a:rPr lang="en-GB" sz="1700" dirty="0"/>
              <a:t>Communicating using email in the workplace: I learned the basics of professional and non professional communication. I’ve gained the confidence needed in creating effective emails and knowing how to structure them.</a:t>
            </a:r>
          </a:p>
          <a:p>
            <a:r>
              <a:rPr lang="en-GB" sz="1700" dirty="0"/>
              <a:t>Brainstorming ideas in a group: I was able to learn the techniques for generating ideas and group communication whilst going through this course making me more comfortable to contribute ideas in a group setting.</a:t>
            </a:r>
          </a:p>
          <a:p>
            <a:r>
              <a:rPr lang="en-GB" sz="1700" dirty="0"/>
              <a:t>Connecting and collaborating from anywhere using digital tools: This course showed me the various digital tools for remote collaboration. I feel now I can use these tools to connect and collaborate more efficiently from any location I am in the world.</a:t>
            </a:r>
          </a:p>
        </p:txBody>
      </p:sp>
    </p:spTree>
    <p:extLst>
      <p:ext uri="{BB962C8B-B14F-4D97-AF65-F5344CB8AC3E}">
        <p14:creationId xmlns:p14="http://schemas.microsoft.com/office/powerpoint/2010/main" val="3709494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A117-E27E-9B2B-8A98-9E3478D04BD8}"/>
              </a:ext>
            </a:extLst>
          </p:cNvPr>
          <p:cNvSpPr>
            <a:spLocks noGrp="1"/>
          </p:cNvSpPr>
          <p:nvPr>
            <p:ph type="title"/>
          </p:nvPr>
        </p:nvSpPr>
        <p:spPr/>
        <p:txBody>
          <a:bodyPr/>
          <a:lstStyle/>
          <a:p>
            <a:r>
              <a:rPr lang="en-GB" dirty="0"/>
              <a:t>What you learned from this module in general</a:t>
            </a:r>
          </a:p>
        </p:txBody>
      </p:sp>
      <p:graphicFrame>
        <p:nvGraphicFramePr>
          <p:cNvPr id="5" name="Content Placeholder 2">
            <a:extLst>
              <a:ext uri="{FF2B5EF4-FFF2-40B4-BE49-F238E27FC236}">
                <a16:creationId xmlns:a16="http://schemas.microsoft.com/office/drawing/2014/main" id="{F1E38E3F-F217-E237-E610-621B179FC26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8088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TotalTime>
  <Words>431</Words>
  <Application>Microsoft Office PowerPoint</Application>
  <PresentationFormat>Widescreen</PresentationFormat>
  <Paragraphs>17</Paragraphs>
  <Slides>4</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My Journey in Digital Technologies</vt:lpstr>
      <vt:lpstr>My IT experience at the beginning of the module </vt:lpstr>
      <vt:lpstr>My Experience on the five courses I selected</vt:lpstr>
      <vt:lpstr>What you learned from this module in general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Journey in Digital Technologies</dc:title>
  <dc:creator>Badrul Alam (2230692)</dc:creator>
  <cp:lastModifiedBy>Badrul Alam (2230692)</cp:lastModifiedBy>
  <cp:revision>1</cp:revision>
  <dcterms:created xsi:type="dcterms:W3CDTF">2024-01-05T13:48:48Z</dcterms:created>
  <dcterms:modified xsi:type="dcterms:W3CDTF">2024-01-05T15:32:03Z</dcterms:modified>
</cp:coreProperties>
</file>